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theme/theme2.xml" ContentType="application/vnd.openxmlformats-officedocument.theme+xml"/>
  <Override PartName="/ppt/media/image18.jpg" ContentType="image/jpg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38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92" r:id="rId18"/>
    <p:sldId id="293" r:id="rId19"/>
    <p:sldId id="287" r:id="rId20"/>
    <p:sldId id="288" r:id="rId21"/>
    <p:sldId id="294" r:id="rId22"/>
    <p:sldId id="295" r:id="rId23"/>
    <p:sldId id="296" r:id="rId24"/>
    <p:sldId id="297" r:id="rId25"/>
    <p:sldId id="298" r:id="rId26"/>
    <p:sldId id="299" r:id="rId27"/>
    <p:sldId id="300" r:id="rId28"/>
    <p:sldId id="301" r:id="rId29"/>
    <p:sldId id="302" r:id="rId30"/>
    <p:sldId id="303" r:id="rId31"/>
    <p:sldId id="304" r:id="rId32"/>
    <p:sldId id="289" r:id="rId33"/>
    <p:sldId id="290" r:id="rId34"/>
    <p:sldId id="291" r:id="rId35"/>
    <p:sldId id="305" r:id="rId36"/>
    <p:sldId id="306" r:id="rId37"/>
  </p:sldIdLst>
  <p:sldSz cx="18288000" cy="10287000"/>
  <p:notesSz cx="18288000" cy="10287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BABE2B34-3D66-49AA-96F4-95C688ED962D}">
          <p14:sldIdLst>
            <p14:sldId id="256"/>
            <p14:sldId id="257"/>
            <p14:sldId id="258"/>
            <p14:sldId id="259"/>
            <p14:sldId id="260"/>
            <p14:sldId id="261"/>
            <p14:sldId id="262"/>
            <p14:sldId id="263"/>
            <p14:sldId id="264"/>
            <p14:sldId id="265"/>
            <p14:sldId id="266"/>
            <p14:sldId id="267"/>
            <p14:sldId id="268"/>
            <p14:sldId id="269"/>
            <p14:sldId id="270"/>
            <p14:sldId id="271"/>
          </p14:sldIdLst>
        </p14:section>
        <p14:section name="Default Section" id="{C2345DA0-DBD8-4B5C-8350-EA0844C8AA6D}">
          <p14:sldIdLst>
            <p14:sldId id="292"/>
            <p14:sldId id="293"/>
            <p14:sldId id="287"/>
            <p14:sldId id="288"/>
            <p14:sldId id="294"/>
            <p14:sldId id="295"/>
            <p14:sldId id="296"/>
            <p14:sldId id="297"/>
            <p14:sldId id="298"/>
            <p14:sldId id="299"/>
            <p14:sldId id="300"/>
            <p14:sldId id="301"/>
            <p14:sldId id="302"/>
            <p14:sldId id="303"/>
            <p14:sldId id="304"/>
          </p14:sldIdLst>
        </p14:section>
        <p14:section name="Final Slides" id="{15AE4FD2-8152-4DFA-A23B-3D05FF4D75EC}">
          <p14:sldIdLst>
            <p14:sldId id="289"/>
            <p14:sldId id="290"/>
            <p14:sldId id="291"/>
            <p14:sldId id="305"/>
            <p14:sldId id="306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6090" autoAdjust="0"/>
    <p:restoredTop sz="94660"/>
  </p:normalViewPr>
  <p:slideViewPr>
    <p:cSldViewPr>
      <p:cViewPr varScale="1">
        <p:scale>
          <a:sx n="42" d="100"/>
          <a:sy n="42" d="100"/>
        </p:scale>
        <p:origin x="894" y="42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41" d="100"/>
        <a:sy n="41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presProps" Target="presProps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7924800" cy="51593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10358438" y="0"/>
            <a:ext cx="7924800" cy="51593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CBE68CE-FDC0-4271-BCE8-0CDB8157E01C}" type="datetimeFigureOut">
              <a:rPr lang="en-US" smtClean="0"/>
              <a:t>6/29/2023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057900" y="1285875"/>
            <a:ext cx="6172200" cy="347186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1828800" y="4951413"/>
            <a:ext cx="14630400" cy="4049712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771063"/>
            <a:ext cx="7924800" cy="51593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10358438" y="9771063"/>
            <a:ext cx="7924800" cy="51593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A727E52-16F7-46D1-9704-24772027E9E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63574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0" name="Google Shape;9190;g176abbfc273_2_217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91" name="Google Shape;9191;g176abbfc273_2_217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1" name="Google Shape;9621;g176abbfc273_2_22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2" name="Google Shape;9622;g176abbfc273_2_22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5" name="Google Shape;11155;g176abbfc273_2_237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56" name="Google Shape;11156;g176abbfc273_2_237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8" name="Google Shape;11848;g176abbfc273_2_244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49" name="Google Shape;11849;g176abbfc273_2_244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0" name="Google Shape;12150;g176abbfc273_2_247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51" name="Google Shape;12151;g176abbfc273_2_247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03" name="Google Shape;12403;ge25dcd4bc2_0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04" name="Google Shape;12404;ge25dcd4bc2_0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77" name="Google Shape;12777;ge25dcd4bc2_0_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78" name="Google Shape;12778;ge25dcd4bc2_0_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33" name="Google Shape;13233;ge25dcd4bc2_0_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234" name="Google Shape;13234;ge25dcd4bc2_0_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47" name="Google Shape;13547;ge25dcd4bc2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48" name="Google Shape;13548;ge25dcd4bc2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1" name="Google Shape;13881;ge25dcd4bc2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82" name="Google Shape;13882;ge25dcd4bc2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6038643" y="4181615"/>
            <a:ext cx="6210712" cy="133159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8550" b="1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2743200" y="5760720"/>
            <a:ext cx="12801600" cy="25717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6/29/2023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000" b="0" i="0">
                <a:solidFill>
                  <a:srgbClr val="535353"/>
                </a:solidFill>
                <a:latin typeface="Trebuchet MS"/>
                <a:cs typeface="Trebuchet MS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6/29/2023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000" b="0" i="0">
                <a:solidFill>
                  <a:srgbClr val="535353"/>
                </a:solidFill>
                <a:latin typeface="Trebuchet MS"/>
                <a:cs typeface="Trebuchet MS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914400" y="2366010"/>
            <a:ext cx="7955280" cy="67894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9418320" y="2366010"/>
            <a:ext cx="7955280" cy="67894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6/29/2023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bg object 1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8226107" y="0"/>
            <a:ext cx="9033192" cy="10284741"/>
          </a:xfrm>
          <a:prstGeom prst="rect">
            <a:avLst/>
          </a:prstGeom>
        </p:spPr>
      </p:pic>
      <p:sp>
        <p:nvSpPr>
          <p:cNvPr id="17" name="bg object 17"/>
          <p:cNvSpPr/>
          <p:nvPr/>
        </p:nvSpPr>
        <p:spPr>
          <a:xfrm>
            <a:off x="1028700" y="1028700"/>
            <a:ext cx="8117205" cy="8229600"/>
          </a:xfrm>
          <a:custGeom>
            <a:avLst/>
            <a:gdLst/>
            <a:ahLst/>
            <a:cxnLst/>
            <a:rect l="l" t="t" r="r" b="b"/>
            <a:pathLst>
              <a:path w="8117205" h="8229600">
                <a:moveTo>
                  <a:pt x="8117085" y="8229600"/>
                </a:moveTo>
                <a:lnTo>
                  <a:pt x="0" y="8229600"/>
                </a:lnTo>
                <a:lnTo>
                  <a:pt x="0" y="0"/>
                </a:lnTo>
                <a:lnTo>
                  <a:pt x="8117085" y="0"/>
                </a:lnTo>
                <a:lnTo>
                  <a:pt x="8117085" y="8229600"/>
                </a:lnTo>
                <a:close/>
              </a:path>
            </a:pathLst>
          </a:custGeom>
          <a:solidFill>
            <a:srgbClr val="C79952">
              <a:alpha val="47839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000" b="0" i="0">
                <a:solidFill>
                  <a:srgbClr val="535353"/>
                </a:solidFill>
                <a:latin typeface="Trebuchet MS"/>
                <a:cs typeface="Trebuchet MS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6/29/2023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6/29/2023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1_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1433550" y="1021800"/>
            <a:ext cx="15421200" cy="9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1784875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 slide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024105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5798306" y="917012"/>
            <a:ext cx="6691387" cy="108838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000" b="0" i="0">
                <a:solidFill>
                  <a:srgbClr val="535353"/>
                </a:solidFill>
                <a:latin typeface="Trebuchet MS"/>
                <a:cs typeface="Trebuchet MS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914400" y="2366010"/>
            <a:ext cx="16459200" cy="67894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6217920" y="9566910"/>
            <a:ext cx="5852160" cy="5143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914400" y="9566910"/>
            <a:ext cx="4206240" cy="5143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6/29/2023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13167361" y="9566910"/>
            <a:ext cx="4206240" cy="5143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8.jpg"/><Relationship Id="rId1" Type="http://schemas.openxmlformats.org/officeDocument/2006/relationships/slideLayout" Target="../slideLayouts/slideLayout2.xml"/><Relationship Id="rId6" Type="http://schemas.openxmlformats.org/officeDocument/2006/relationships/hyperlink" Target="mailto:hello@reallygreatsite.com" TargetMode="External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g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13" Type="http://schemas.openxmlformats.org/officeDocument/2006/relationships/image" Target="../media/image34.png"/><Relationship Id="rId3" Type="http://schemas.openxmlformats.org/officeDocument/2006/relationships/image" Target="../media/image24.png"/><Relationship Id="rId7" Type="http://schemas.openxmlformats.org/officeDocument/2006/relationships/image" Target="../media/image28.png"/><Relationship Id="rId12" Type="http://schemas.openxmlformats.org/officeDocument/2006/relationships/image" Target="../media/image33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7.png"/><Relationship Id="rId11" Type="http://schemas.openxmlformats.org/officeDocument/2006/relationships/image" Target="../media/image32.png"/><Relationship Id="rId5" Type="http://schemas.openxmlformats.org/officeDocument/2006/relationships/image" Target="../media/image26.png"/><Relationship Id="rId10" Type="http://schemas.openxmlformats.org/officeDocument/2006/relationships/image" Target="../media/image31.png"/><Relationship Id="rId4" Type="http://schemas.openxmlformats.org/officeDocument/2006/relationships/image" Target="../media/image25.png"/><Relationship Id="rId9" Type="http://schemas.openxmlformats.org/officeDocument/2006/relationships/image" Target="../media/image30.pn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5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6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6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6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6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6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2" Type="http://schemas.openxmlformats.org/officeDocument/2006/relationships/image" Target="../media/image7.jpg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g"/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2" Type="http://schemas.openxmlformats.org/officeDocument/2006/relationships/image" Target="../media/image11.jpg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028700" y="0"/>
            <a:ext cx="16230600" cy="10286999"/>
            <a:chOff x="1028700" y="0"/>
            <a:chExt cx="16230600" cy="10286999"/>
          </a:xfrm>
        </p:grpSpPr>
        <p:pic>
          <p:nvPicPr>
            <p:cNvPr id="3" name="object 3"/>
            <p:cNvPicPr/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1428750" y="0"/>
              <a:ext cx="15430498" cy="10286999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1028700" y="1028700"/>
              <a:ext cx="16230600" cy="8229600"/>
            </a:xfrm>
            <a:custGeom>
              <a:avLst/>
              <a:gdLst/>
              <a:ahLst/>
              <a:cxnLst/>
              <a:rect l="l" t="t" r="r" b="b"/>
              <a:pathLst>
                <a:path w="16230600" h="8229600">
                  <a:moveTo>
                    <a:pt x="0" y="8229599"/>
                  </a:moveTo>
                  <a:lnTo>
                    <a:pt x="0" y="0"/>
                  </a:lnTo>
                  <a:lnTo>
                    <a:pt x="16230599" y="0"/>
                  </a:lnTo>
                  <a:lnTo>
                    <a:pt x="16230599" y="8229599"/>
                  </a:lnTo>
                  <a:lnTo>
                    <a:pt x="0" y="8229599"/>
                  </a:lnTo>
                  <a:close/>
                </a:path>
              </a:pathLst>
            </a:custGeom>
            <a:solidFill>
              <a:srgbClr val="C79952">
                <a:alpha val="47839"/>
              </a:srgbClr>
            </a:solidFill>
          </p:spPr>
          <p:txBody>
            <a:bodyPr wrap="square" lIns="0" tIns="0" rIns="0" bIns="0" rtlCol="0"/>
            <a:lstStyle/>
            <a:p>
              <a:pPr algn="r" rtl="1"/>
              <a:endParaRPr dirty="0">
                <a:solidFill>
                  <a:schemeClr val="accent1">
                    <a:lumMod val="60000"/>
                    <a:lumOff val="4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5" name="object 5"/>
          <p:cNvSpPr txBox="1"/>
          <p:nvPr/>
        </p:nvSpPr>
        <p:spPr>
          <a:xfrm>
            <a:off x="4156710" y="1790700"/>
            <a:ext cx="11193780" cy="30646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algn="ctr" rtl="1">
              <a:lnSpc>
                <a:spcPct val="116199"/>
              </a:lnSpc>
              <a:spcBef>
                <a:spcPts val="95"/>
              </a:spcBef>
            </a:pPr>
            <a:r>
              <a:rPr lang="fa-IR" sz="8550" b="1" spc="305" dirty="0">
                <a:latin typeface="Tahoma"/>
                <a:cs typeface="B Nazanin" panose="00000700000000000000" pitchFamily="2" charset="-78"/>
              </a:rPr>
              <a:t>پاورپوینت معماری داخلی - مبلمان</a:t>
            </a:r>
            <a:endParaRPr sz="855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9753600" y="6536142"/>
            <a:ext cx="604710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3000" spc="95" dirty="0">
                <a:latin typeface="Trebuchet MS"/>
                <a:cs typeface="B Nazanin" panose="00000700000000000000" pitchFamily="2" charset="-78"/>
              </a:rPr>
              <a:t>الگوی ارائه مینیمالیستی</a:t>
            </a:r>
            <a:endParaRPr sz="3000" dirty="0">
              <a:latin typeface="Trebuchet MS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8507576" y="1045800"/>
            <a:ext cx="3721705" cy="6624032"/>
          </a:xfrm>
          <a:prstGeom prst="rect">
            <a:avLst/>
          </a:prstGeom>
        </p:spPr>
      </p:pic>
      <p:sp>
        <p:nvSpPr>
          <p:cNvPr id="3" name="object 3"/>
          <p:cNvSpPr txBox="1"/>
          <p:nvPr/>
        </p:nvSpPr>
        <p:spPr>
          <a:xfrm>
            <a:off x="1028700" y="1816390"/>
            <a:ext cx="8117205" cy="4172296"/>
          </a:xfrm>
          <a:prstGeom prst="rect">
            <a:avLst/>
          </a:prstGeom>
          <a:solidFill>
            <a:srgbClr val="C79952">
              <a:alpha val="47839"/>
            </a:srgbClr>
          </a:solidFill>
        </p:spPr>
        <p:txBody>
          <a:bodyPr vert="horz" wrap="square" lIns="0" tIns="1905" rIns="0" bIns="0" rtlCol="0">
            <a:spAutoFit/>
          </a:bodyPr>
          <a:lstStyle/>
          <a:p>
            <a:pPr algn="r" rtl="1">
              <a:lnSpc>
                <a:spcPct val="100000"/>
              </a:lnSpc>
              <a:spcBef>
                <a:spcPts val="15"/>
              </a:spcBef>
            </a:pPr>
            <a:endParaRPr sz="5100" dirty="0">
              <a:latin typeface="Times New Roman"/>
              <a:cs typeface="B Nazanin" panose="00000700000000000000" pitchFamily="2" charset="-78"/>
            </a:endParaRPr>
          </a:p>
          <a:p>
            <a:pPr marL="836930" algn="r" rtl="1">
              <a:lnSpc>
                <a:spcPct val="100000"/>
              </a:lnSpc>
            </a:pPr>
            <a:r>
              <a:rPr lang="fa-IR" sz="5000" b="1" spc="-40" dirty="0">
                <a:latin typeface="Verdana"/>
                <a:cs typeface="B Nazanin" panose="00000700000000000000" pitchFamily="2" charset="-78"/>
              </a:rPr>
              <a:t>بهترین تیم ما</a:t>
            </a:r>
          </a:p>
          <a:p>
            <a:pPr marL="836930" algn="r" rtl="1">
              <a:lnSpc>
                <a:spcPct val="100000"/>
              </a:lnSpc>
            </a:pPr>
            <a:endParaRPr lang="fa-IR" sz="5000" b="1" spc="-40" dirty="0">
              <a:solidFill>
                <a:srgbClr val="535353"/>
              </a:solidFill>
              <a:latin typeface="Verdana"/>
              <a:cs typeface="B Nazanin" panose="00000700000000000000" pitchFamily="2" charset="-78"/>
            </a:endParaRPr>
          </a:p>
          <a:p>
            <a:pPr marL="836930" algn="r" rtl="1">
              <a:lnSpc>
                <a:spcPct val="100000"/>
              </a:lnSpc>
            </a:pPr>
            <a:r>
              <a:rPr lang="fa-IR" sz="3000" spc="200" dirty="0">
                <a:solidFill>
                  <a:srgbClr val="535353"/>
                </a:solidFill>
                <a:latin typeface="Trebuchet MS"/>
                <a:cs typeface="B Nazanin" panose="00000700000000000000" pitchFamily="2" charset="-78"/>
              </a:rPr>
              <a:t>برخی از اعضای حرفه ای ما در شرکت های مبلمان در حال حاضر در زمینه های خود مهارت دارند</a:t>
            </a:r>
          </a:p>
          <a:p>
            <a:pPr marL="836930" algn="r" rtl="1">
              <a:lnSpc>
                <a:spcPct val="100000"/>
              </a:lnSpc>
            </a:pPr>
            <a:endParaRPr sz="3000" dirty="0">
              <a:latin typeface="Trebuchet MS"/>
              <a:cs typeface="B Nazanin" panose="00000700000000000000" pitchFamily="2" charset="-78"/>
            </a:endParaRPr>
          </a:p>
        </p:txBody>
      </p:sp>
      <p:pic>
        <p:nvPicPr>
          <p:cNvPr id="4" name="object 4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3534719" y="1045801"/>
            <a:ext cx="3721704" cy="6624032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8931464" y="7998613"/>
            <a:ext cx="2875280" cy="13195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00"/>
              </a:spcBef>
            </a:pPr>
            <a:r>
              <a:rPr sz="3000" b="1" spc="5" dirty="0">
                <a:latin typeface="Verdana"/>
                <a:cs typeface="B Nazanin" panose="00000700000000000000" pitchFamily="2" charset="-78"/>
              </a:rPr>
              <a:t>B</a:t>
            </a:r>
            <a:r>
              <a:rPr sz="3000" b="1" spc="-155" dirty="0">
                <a:latin typeface="Verdana"/>
                <a:cs typeface="B Nazanin" panose="00000700000000000000" pitchFamily="2" charset="-78"/>
              </a:rPr>
              <a:t>a</a:t>
            </a:r>
            <a:r>
              <a:rPr sz="3000" b="1" spc="-125" dirty="0">
                <a:latin typeface="Verdana"/>
                <a:cs typeface="B Nazanin" panose="00000700000000000000" pitchFamily="2" charset="-78"/>
              </a:rPr>
              <a:t>il</a:t>
            </a:r>
            <a:r>
              <a:rPr sz="3000" b="1" spc="-100" dirty="0">
                <a:latin typeface="Verdana"/>
                <a:cs typeface="B Nazanin" panose="00000700000000000000" pitchFamily="2" charset="-78"/>
              </a:rPr>
              <a:t>e</a:t>
            </a:r>
            <a:r>
              <a:rPr sz="3000" b="1" spc="-160" dirty="0">
                <a:latin typeface="Verdana"/>
                <a:cs typeface="B Nazanin" panose="00000700000000000000" pitchFamily="2" charset="-78"/>
              </a:rPr>
              <a:t>y</a:t>
            </a:r>
            <a:r>
              <a:rPr sz="3000" b="1" spc="-180" dirty="0">
                <a:latin typeface="Verdana"/>
                <a:cs typeface="B Nazanin" panose="00000700000000000000" pitchFamily="2" charset="-78"/>
              </a:rPr>
              <a:t> </a:t>
            </a:r>
            <a:r>
              <a:rPr sz="3000" b="1" spc="-15" dirty="0">
                <a:latin typeface="Verdana"/>
                <a:cs typeface="B Nazanin" panose="00000700000000000000" pitchFamily="2" charset="-78"/>
              </a:rPr>
              <a:t>D</a:t>
            </a:r>
            <a:r>
              <a:rPr sz="3000" b="1" spc="-80" dirty="0">
                <a:latin typeface="Verdana"/>
                <a:cs typeface="B Nazanin" panose="00000700000000000000" pitchFamily="2" charset="-78"/>
              </a:rPr>
              <a:t>u</a:t>
            </a:r>
            <a:r>
              <a:rPr sz="3000" b="1" spc="-30" dirty="0">
                <a:latin typeface="Verdana"/>
                <a:cs typeface="B Nazanin" panose="00000700000000000000" pitchFamily="2" charset="-78"/>
              </a:rPr>
              <a:t>p</a:t>
            </a:r>
            <a:r>
              <a:rPr sz="3000" b="1" spc="-95" dirty="0">
                <a:latin typeface="Verdana"/>
                <a:cs typeface="B Nazanin" panose="00000700000000000000" pitchFamily="2" charset="-78"/>
              </a:rPr>
              <a:t>o</a:t>
            </a:r>
            <a:r>
              <a:rPr sz="3000" b="1" spc="-65" dirty="0">
                <a:latin typeface="Verdana"/>
                <a:cs typeface="B Nazanin" panose="00000700000000000000" pitchFamily="2" charset="-78"/>
              </a:rPr>
              <a:t>nt</a:t>
            </a:r>
            <a:endParaRPr sz="3000">
              <a:latin typeface="Verdana"/>
              <a:cs typeface="B Nazanin" panose="00000700000000000000" pitchFamily="2" charset="-78"/>
            </a:endParaRPr>
          </a:p>
          <a:p>
            <a:pPr algn="ctr" rtl="1">
              <a:lnSpc>
                <a:spcPct val="100000"/>
              </a:lnSpc>
              <a:spcBef>
                <a:spcPts val="2985"/>
              </a:spcBef>
            </a:pPr>
            <a:r>
              <a:rPr sz="3000" i="1" spc="10" dirty="0">
                <a:solidFill>
                  <a:srgbClr val="535353"/>
                </a:solidFill>
                <a:latin typeface="Trebuchet MS"/>
                <a:cs typeface="B Nazanin" panose="00000700000000000000" pitchFamily="2" charset="-78"/>
              </a:rPr>
              <a:t>CEO/Founder</a:t>
            </a:r>
            <a:endParaRPr sz="3000">
              <a:latin typeface="Trebuchet MS"/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4110411" y="7998613"/>
            <a:ext cx="2571750" cy="13195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00"/>
              </a:spcBef>
            </a:pPr>
            <a:r>
              <a:rPr sz="3000" b="1" spc="20" dirty="0">
                <a:latin typeface="Verdana"/>
                <a:cs typeface="B Nazanin" panose="00000700000000000000" pitchFamily="2" charset="-78"/>
              </a:rPr>
              <a:t>M</a:t>
            </a:r>
            <a:r>
              <a:rPr sz="3000" b="1" spc="-80" dirty="0">
                <a:latin typeface="Verdana"/>
                <a:cs typeface="B Nazanin" panose="00000700000000000000" pitchFamily="2" charset="-78"/>
              </a:rPr>
              <a:t>u</a:t>
            </a:r>
            <a:r>
              <a:rPr sz="3000" b="1" spc="-200" dirty="0">
                <a:latin typeface="Verdana"/>
                <a:cs typeface="B Nazanin" panose="00000700000000000000" pitchFamily="2" charset="-78"/>
              </a:rPr>
              <a:t>r</a:t>
            </a:r>
            <a:r>
              <a:rPr sz="3000" b="1" spc="-155" dirty="0">
                <a:latin typeface="Verdana"/>
                <a:cs typeface="B Nazanin" panose="00000700000000000000" pitchFamily="2" charset="-78"/>
              </a:rPr>
              <a:t>a</a:t>
            </a:r>
            <a:r>
              <a:rPr sz="3000" b="1" spc="-25" dirty="0">
                <a:latin typeface="Verdana"/>
                <a:cs typeface="B Nazanin" panose="00000700000000000000" pitchFamily="2" charset="-78"/>
              </a:rPr>
              <a:t>d</a:t>
            </a:r>
            <a:r>
              <a:rPr sz="3000" b="1" spc="-180" dirty="0">
                <a:latin typeface="Verdana"/>
                <a:cs typeface="B Nazanin" panose="00000700000000000000" pitchFamily="2" charset="-78"/>
              </a:rPr>
              <a:t> </a:t>
            </a:r>
            <a:r>
              <a:rPr sz="3000" b="1" spc="-120" dirty="0">
                <a:latin typeface="Verdana"/>
                <a:cs typeface="B Nazanin" panose="00000700000000000000" pitchFamily="2" charset="-78"/>
              </a:rPr>
              <a:t>N</a:t>
            </a:r>
            <a:r>
              <a:rPr sz="3000" b="1" spc="-155" dirty="0">
                <a:latin typeface="Verdana"/>
                <a:cs typeface="B Nazanin" panose="00000700000000000000" pitchFamily="2" charset="-78"/>
              </a:rPr>
              <a:t>a</a:t>
            </a:r>
            <a:r>
              <a:rPr sz="3000" b="1" spc="-190" dirty="0">
                <a:latin typeface="Verdana"/>
                <a:cs typeface="B Nazanin" panose="00000700000000000000" pitchFamily="2" charset="-78"/>
              </a:rPr>
              <a:t>s</a:t>
            </a:r>
            <a:r>
              <a:rPr sz="3000" b="1" spc="-100" dirty="0">
                <a:latin typeface="Verdana"/>
                <a:cs typeface="B Nazanin" panose="00000700000000000000" pitchFamily="2" charset="-78"/>
              </a:rPr>
              <a:t>e</a:t>
            </a:r>
            <a:r>
              <a:rPr sz="3000" b="1" spc="-200" dirty="0">
                <a:latin typeface="Verdana"/>
                <a:cs typeface="B Nazanin" panose="00000700000000000000" pitchFamily="2" charset="-78"/>
              </a:rPr>
              <a:t>r</a:t>
            </a:r>
            <a:endParaRPr sz="3000">
              <a:latin typeface="Verdana"/>
              <a:cs typeface="B Nazanin" panose="00000700000000000000" pitchFamily="2" charset="-78"/>
            </a:endParaRPr>
          </a:p>
          <a:p>
            <a:pPr algn="ctr" rtl="1">
              <a:lnSpc>
                <a:spcPct val="100000"/>
              </a:lnSpc>
              <a:spcBef>
                <a:spcPts val="2985"/>
              </a:spcBef>
            </a:pPr>
            <a:r>
              <a:rPr sz="3000" i="1" spc="90" dirty="0">
                <a:solidFill>
                  <a:srgbClr val="535353"/>
                </a:solidFill>
                <a:latin typeface="Trebuchet MS"/>
                <a:cs typeface="B Nazanin" panose="00000700000000000000" pitchFamily="2" charset="-78"/>
              </a:rPr>
              <a:t>Manager</a:t>
            </a:r>
            <a:endParaRPr sz="3000">
              <a:latin typeface="Trebuchet MS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1066800" y="6689711"/>
            <a:ext cx="5257800" cy="90473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rtl="1">
              <a:lnSpc>
                <a:spcPct val="116300"/>
              </a:lnSpc>
              <a:spcBef>
                <a:spcPts val="95"/>
              </a:spcBef>
            </a:pPr>
            <a:r>
              <a:rPr lang="fa-IR" sz="5000" b="1" spc="190" dirty="0">
                <a:solidFill>
                  <a:srgbClr val="000000"/>
                </a:solidFill>
                <a:latin typeface="Tahoma"/>
                <a:cs typeface="B Nazanin" panose="00000700000000000000" pitchFamily="2" charset="-78"/>
              </a:rPr>
              <a:t>بهترین نمونه کار ما</a:t>
            </a:r>
            <a:endParaRPr sz="5000" dirty="0">
              <a:latin typeface="Tahoma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028700" y="0"/>
            <a:ext cx="17259888" cy="9258909"/>
            <a:chOff x="1028700" y="0"/>
            <a:chExt cx="17259888" cy="9258909"/>
          </a:xfrm>
        </p:grpSpPr>
        <p:sp>
          <p:nvSpPr>
            <p:cNvPr id="3" name="object 3"/>
            <p:cNvSpPr/>
            <p:nvPr/>
          </p:nvSpPr>
          <p:spPr>
            <a:xfrm>
              <a:off x="9070789" y="2219949"/>
              <a:ext cx="9217660" cy="6683375"/>
            </a:xfrm>
            <a:custGeom>
              <a:avLst/>
              <a:gdLst/>
              <a:ahLst/>
              <a:cxnLst/>
              <a:rect l="l" t="t" r="r" b="b"/>
              <a:pathLst>
                <a:path w="9217660" h="6683375">
                  <a:moveTo>
                    <a:pt x="9217208" y="6683293"/>
                  </a:moveTo>
                  <a:lnTo>
                    <a:pt x="0" y="6683293"/>
                  </a:lnTo>
                  <a:lnTo>
                    <a:pt x="0" y="349171"/>
                  </a:lnTo>
                  <a:lnTo>
                    <a:pt x="3199" y="301917"/>
                  </a:lnTo>
                  <a:lnTo>
                    <a:pt x="12514" y="256556"/>
                  </a:lnTo>
                  <a:lnTo>
                    <a:pt x="27524" y="213511"/>
                  </a:lnTo>
                  <a:lnTo>
                    <a:pt x="47805" y="173205"/>
                  </a:lnTo>
                  <a:lnTo>
                    <a:pt x="72937" y="136058"/>
                  </a:lnTo>
                  <a:lnTo>
                    <a:pt x="102495" y="102495"/>
                  </a:lnTo>
                  <a:lnTo>
                    <a:pt x="136059" y="72936"/>
                  </a:lnTo>
                  <a:lnTo>
                    <a:pt x="173205" y="47805"/>
                  </a:lnTo>
                  <a:lnTo>
                    <a:pt x="213511" y="27524"/>
                  </a:lnTo>
                  <a:lnTo>
                    <a:pt x="256556" y="12514"/>
                  </a:lnTo>
                  <a:lnTo>
                    <a:pt x="301916" y="3199"/>
                  </a:lnTo>
                  <a:lnTo>
                    <a:pt x="349170" y="0"/>
                  </a:lnTo>
                  <a:lnTo>
                    <a:pt x="9217208" y="0"/>
                  </a:lnTo>
                  <a:lnTo>
                    <a:pt x="9217208" y="394289"/>
                  </a:lnTo>
                  <a:lnTo>
                    <a:pt x="304053" y="394289"/>
                  </a:lnTo>
                  <a:lnTo>
                    <a:pt x="304053" y="6245848"/>
                  </a:lnTo>
                  <a:lnTo>
                    <a:pt x="9217208" y="6245848"/>
                  </a:lnTo>
                  <a:lnTo>
                    <a:pt x="9217208" y="668329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7887923" y="2186601"/>
              <a:ext cx="10400665" cy="7017384"/>
            </a:xfrm>
            <a:custGeom>
              <a:avLst/>
              <a:gdLst/>
              <a:ahLst/>
              <a:cxnLst/>
              <a:rect l="l" t="t" r="r" b="b"/>
              <a:pathLst>
                <a:path w="10400665" h="7017384">
                  <a:moveTo>
                    <a:pt x="10400074" y="7016771"/>
                  </a:moveTo>
                  <a:lnTo>
                    <a:pt x="147122" y="7016771"/>
                  </a:lnTo>
                  <a:lnTo>
                    <a:pt x="100937" y="7009380"/>
                  </a:lnTo>
                  <a:lnTo>
                    <a:pt x="60590" y="6988712"/>
                  </a:lnTo>
                  <a:lnTo>
                    <a:pt x="28623" y="6957027"/>
                  </a:lnTo>
                  <a:lnTo>
                    <a:pt x="7579" y="6916586"/>
                  </a:lnTo>
                  <a:lnTo>
                    <a:pt x="0" y="6869650"/>
                  </a:lnTo>
                  <a:lnTo>
                    <a:pt x="0" y="6718603"/>
                  </a:lnTo>
                  <a:lnTo>
                    <a:pt x="1147556" y="6718603"/>
                  </a:lnTo>
                  <a:lnTo>
                    <a:pt x="1147556" y="376634"/>
                  </a:lnTo>
                  <a:lnTo>
                    <a:pt x="1150491" y="329404"/>
                  </a:lnTo>
                  <a:lnTo>
                    <a:pt x="1159056" y="283922"/>
                  </a:lnTo>
                  <a:lnTo>
                    <a:pt x="1172893" y="240539"/>
                  </a:lnTo>
                  <a:lnTo>
                    <a:pt x="1191642" y="199610"/>
                  </a:lnTo>
                  <a:lnTo>
                    <a:pt x="1214945" y="161488"/>
                  </a:lnTo>
                  <a:lnTo>
                    <a:pt x="1242443" y="126526"/>
                  </a:lnTo>
                  <a:lnTo>
                    <a:pt x="1273777" y="95079"/>
                  </a:lnTo>
                  <a:lnTo>
                    <a:pt x="1308587" y="67501"/>
                  </a:lnTo>
                  <a:lnTo>
                    <a:pt x="1346515" y="44143"/>
                  </a:lnTo>
                  <a:lnTo>
                    <a:pt x="1387203" y="25361"/>
                  </a:lnTo>
                  <a:lnTo>
                    <a:pt x="1430290" y="11507"/>
                  </a:lnTo>
                  <a:lnTo>
                    <a:pt x="1475418" y="2935"/>
                  </a:lnTo>
                  <a:lnTo>
                    <a:pt x="1522229" y="0"/>
                  </a:lnTo>
                  <a:lnTo>
                    <a:pt x="10400074" y="0"/>
                  </a:lnTo>
                  <a:lnTo>
                    <a:pt x="10400074" y="33347"/>
                  </a:lnTo>
                  <a:lnTo>
                    <a:pt x="1532037" y="33347"/>
                  </a:lnTo>
                  <a:lnTo>
                    <a:pt x="1484783" y="36546"/>
                  </a:lnTo>
                  <a:lnTo>
                    <a:pt x="1439422" y="45862"/>
                  </a:lnTo>
                  <a:lnTo>
                    <a:pt x="1396378" y="60871"/>
                  </a:lnTo>
                  <a:lnTo>
                    <a:pt x="1356071" y="81153"/>
                  </a:lnTo>
                  <a:lnTo>
                    <a:pt x="1318925" y="106284"/>
                  </a:lnTo>
                  <a:lnTo>
                    <a:pt x="1285361" y="135843"/>
                  </a:lnTo>
                  <a:lnTo>
                    <a:pt x="1255803" y="169406"/>
                  </a:lnTo>
                  <a:lnTo>
                    <a:pt x="1230672" y="206552"/>
                  </a:lnTo>
                  <a:lnTo>
                    <a:pt x="1210390" y="246859"/>
                  </a:lnTo>
                  <a:lnTo>
                    <a:pt x="1195380" y="289904"/>
                  </a:lnTo>
                  <a:lnTo>
                    <a:pt x="1186065" y="335264"/>
                  </a:lnTo>
                  <a:lnTo>
                    <a:pt x="1182866" y="382518"/>
                  </a:lnTo>
                  <a:lnTo>
                    <a:pt x="1182866" y="6716641"/>
                  </a:lnTo>
                  <a:lnTo>
                    <a:pt x="5347419" y="6716641"/>
                  </a:lnTo>
                  <a:lnTo>
                    <a:pt x="5347419" y="6718603"/>
                  </a:lnTo>
                  <a:lnTo>
                    <a:pt x="5354811" y="6764788"/>
                  </a:lnTo>
                  <a:lnTo>
                    <a:pt x="5375479" y="6805135"/>
                  </a:lnTo>
                  <a:lnTo>
                    <a:pt x="5407163" y="6837101"/>
                  </a:lnTo>
                  <a:lnTo>
                    <a:pt x="5447604" y="6858146"/>
                  </a:lnTo>
                  <a:lnTo>
                    <a:pt x="5494542" y="6865725"/>
                  </a:lnTo>
                  <a:lnTo>
                    <a:pt x="10400074" y="6865725"/>
                  </a:lnTo>
                  <a:lnTo>
                    <a:pt x="10400074" y="7016771"/>
                  </a:lnTo>
                  <a:close/>
                </a:path>
                <a:path w="10400665" h="7017384">
                  <a:moveTo>
                    <a:pt x="10400074" y="6865725"/>
                  </a:moveTo>
                  <a:lnTo>
                    <a:pt x="6834339" y="6865725"/>
                  </a:lnTo>
                  <a:lnTo>
                    <a:pt x="6880524" y="6858334"/>
                  </a:lnTo>
                  <a:lnTo>
                    <a:pt x="6920871" y="6837666"/>
                  </a:lnTo>
                  <a:lnTo>
                    <a:pt x="6952837" y="6805982"/>
                  </a:lnTo>
                  <a:lnTo>
                    <a:pt x="6973882" y="6765541"/>
                  </a:lnTo>
                  <a:lnTo>
                    <a:pt x="6981461" y="6718603"/>
                  </a:lnTo>
                  <a:lnTo>
                    <a:pt x="6981461" y="6716641"/>
                  </a:lnTo>
                  <a:lnTo>
                    <a:pt x="10400074" y="6716641"/>
                  </a:lnTo>
                  <a:lnTo>
                    <a:pt x="10400074" y="6865725"/>
                  </a:lnTo>
                  <a:close/>
                </a:path>
              </a:pathLst>
            </a:custGeom>
            <a:solidFill>
              <a:srgbClr val="E8E8E8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" name="object 5"/>
            <p:cNvSpPr/>
            <p:nvPr/>
          </p:nvSpPr>
          <p:spPr>
            <a:xfrm>
              <a:off x="8140967" y="8905214"/>
              <a:ext cx="10147300" cy="353695"/>
            </a:xfrm>
            <a:custGeom>
              <a:avLst/>
              <a:gdLst/>
              <a:ahLst/>
              <a:cxnLst/>
              <a:rect l="l" t="t" r="r" b="b"/>
              <a:pathLst>
                <a:path w="10147300" h="353695">
                  <a:moveTo>
                    <a:pt x="6728409" y="0"/>
                  </a:moveTo>
                  <a:lnTo>
                    <a:pt x="5092408" y="0"/>
                  </a:lnTo>
                  <a:lnTo>
                    <a:pt x="5092408" y="1955"/>
                  </a:lnTo>
                  <a:lnTo>
                    <a:pt x="5100002" y="48145"/>
                  </a:lnTo>
                  <a:lnTo>
                    <a:pt x="5121160" y="88493"/>
                  </a:lnTo>
                  <a:lnTo>
                    <a:pt x="5153418" y="120459"/>
                  </a:lnTo>
                  <a:lnTo>
                    <a:pt x="5194351" y="141503"/>
                  </a:lnTo>
                  <a:lnTo>
                    <a:pt x="5241493" y="149085"/>
                  </a:lnTo>
                  <a:lnTo>
                    <a:pt x="6581292" y="149085"/>
                  </a:lnTo>
                  <a:lnTo>
                    <a:pt x="6628231" y="141503"/>
                  </a:lnTo>
                  <a:lnTo>
                    <a:pt x="6668668" y="120459"/>
                  </a:lnTo>
                  <a:lnTo>
                    <a:pt x="6700355" y="88493"/>
                  </a:lnTo>
                  <a:lnTo>
                    <a:pt x="6721018" y="48145"/>
                  </a:lnTo>
                  <a:lnTo>
                    <a:pt x="6728409" y="1955"/>
                  </a:lnTo>
                  <a:lnTo>
                    <a:pt x="6728409" y="0"/>
                  </a:lnTo>
                  <a:close/>
                </a:path>
                <a:path w="10147300" h="353695">
                  <a:moveTo>
                    <a:pt x="10147021" y="298170"/>
                  </a:moveTo>
                  <a:lnTo>
                    <a:pt x="0" y="298170"/>
                  </a:lnTo>
                  <a:lnTo>
                    <a:pt x="4445" y="319989"/>
                  </a:lnTo>
                  <a:lnTo>
                    <a:pt x="16433" y="337400"/>
                  </a:lnTo>
                  <a:lnTo>
                    <a:pt x="33934" y="348919"/>
                  </a:lnTo>
                  <a:lnTo>
                    <a:pt x="54927" y="353085"/>
                  </a:lnTo>
                  <a:lnTo>
                    <a:pt x="10147021" y="353085"/>
                  </a:lnTo>
                  <a:lnTo>
                    <a:pt x="10147021" y="298170"/>
                  </a:lnTo>
                  <a:close/>
                </a:path>
              </a:pathLst>
            </a:custGeom>
            <a:solidFill>
              <a:srgbClr val="CCCCCC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6" name="object 6"/>
            <p:cNvPicPr/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374844" y="2506980"/>
              <a:ext cx="8913156" cy="5989320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1028700" y="0"/>
              <a:ext cx="9057640" cy="7780020"/>
            </a:xfrm>
            <a:custGeom>
              <a:avLst/>
              <a:gdLst/>
              <a:ahLst/>
              <a:cxnLst/>
              <a:rect l="l" t="t" r="r" b="b"/>
              <a:pathLst>
                <a:path w="9057640" h="7780020">
                  <a:moveTo>
                    <a:pt x="9057382" y="7779543"/>
                  </a:moveTo>
                  <a:lnTo>
                    <a:pt x="0" y="7779543"/>
                  </a:lnTo>
                  <a:lnTo>
                    <a:pt x="0" y="0"/>
                  </a:lnTo>
                  <a:lnTo>
                    <a:pt x="9057382" y="0"/>
                  </a:lnTo>
                  <a:lnTo>
                    <a:pt x="9057382" y="7779543"/>
                  </a:lnTo>
                  <a:close/>
                </a:path>
              </a:pathLst>
            </a:custGeom>
            <a:solidFill>
              <a:srgbClr val="C79952">
                <a:alpha val="47839"/>
              </a:srgbClr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xfrm>
            <a:off x="2226592" y="2018314"/>
            <a:ext cx="5821045" cy="90473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rtl="1">
              <a:lnSpc>
                <a:spcPct val="116300"/>
              </a:lnSpc>
              <a:spcBef>
                <a:spcPts val="95"/>
              </a:spcBef>
            </a:pPr>
            <a:r>
              <a:rPr lang="fa-IR" sz="5000" b="1" spc="190" dirty="0">
                <a:solidFill>
                  <a:srgbClr val="000000"/>
                </a:solidFill>
                <a:latin typeface="Tahoma"/>
                <a:cs typeface="B Nazanin" panose="00000700000000000000" pitchFamily="2" charset="-78"/>
              </a:rPr>
              <a:t>بهترین دستگاه ماکاپ ما</a:t>
            </a:r>
            <a:endParaRPr sz="5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226592" y="4300909"/>
            <a:ext cx="4462145" cy="271292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algn="r" rtl="1">
              <a:lnSpc>
                <a:spcPct val="116700"/>
              </a:lnSpc>
              <a:spcBef>
                <a:spcPts val="95"/>
              </a:spcBef>
            </a:pPr>
            <a:r>
              <a:rPr lang="fa-IR" sz="3000" spc="575" dirty="0">
                <a:solidFill>
                  <a:srgbClr val="535353"/>
                </a:solidFill>
                <a:latin typeface="Trebuchet MS"/>
                <a:cs typeface="B Nazanin" panose="00000700000000000000" pitchFamily="2" charset="-78"/>
              </a:rPr>
              <a:t>برخی از اعضای حرفه ای ما در شرکت های مبلمان در حال حاضر در زمینه های خود مهارت دارند</a:t>
            </a:r>
            <a:endParaRPr sz="3000" dirty="0">
              <a:latin typeface="Trebuchet MS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550000" y="6469798"/>
            <a:ext cx="8356000" cy="3817202"/>
          </a:xfrm>
          <a:prstGeom prst="rect">
            <a:avLst/>
          </a:prstGeom>
        </p:spPr>
      </p:pic>
      <p:sp>
        <p:nvSpPr>
          <p:cNvPr id="3" name="object 3"/>
          <p:cNvSpPr txBox="1"/>
          <p:nvPr/>
        </p:nvSpPr>
        <p:spPr>
          <a:xfrm>
            <a:off x="1177386" y="1028701"/>
            <a:ext cx="7434580" cy="4941096"/>
          </a:xfrm>
          <a:prstGeom prst="rect">
            <a:avLst/>
          </a:prstGeom>
          <a:solidFill>
            <a:srgbClr val="C79952">
              <a:alpha val="47839"/>
            </a:srgbClr>
          </a:solidFill>
        </p:spPr>
        <p:txBody>
          <a:bodyPr vert="horz" wrap="square" lIns="0" tIns="1270" rIns="0" bIns="0" rtlCol="0">
            <a:spAutoFit/>
          </a:bodyPr>
          <a:lstStyle/>
          <a:p>
            <a:pPr algn="r" rtl="1">
              <a:lnSpc>
                <a:spcPct val="100000"/>
              </a:lnSpc>
              <a:spcBef>
                <a:spcPts val="10"/>
              </a:spcBef>
            </a:pPr>
            <a:endParaRPr sz="7100" dirty="0">
              <a:latin typeface="Times New Roman"/>
              <a:cs typeface="B Nazanin" panose="00000700000000000000" pitchFamily="2" charset="-78"/>
            </a:endParaRPr>
          </a:p>
          <a:p>
            <a:pPr marL="1299845" algn="r" rtl="1">
              <a:lnSpc>
                <a:spcPct val="100000"/>
              </a:lnSpc>
            </a:pPr>
            <a:r>
              <a:rPr lang="fa-IR" sz="5000" b="1" spc="150" dirty="0">
                <a:latin typeface="Tahoma"/>
                <a:cs typeface="B Nazanin" panose="00000700000000000000" pitchFamily="2" charset="-78"/>
              </a:rPr>
              <a:t>تحلیل داده ها</a:t>
            </a:r>
          </a:p>
          <a:p>
            <a:pPr marL="1299845" algn="r" rtl="1">
              <a:lnSpc>
                <a:spcPct val="100000"/>
              </a:lnSpc>
            </a:pPr>
            <a:endParaRPr lang="fa-IR" sz="5000" b="1" spc="150" dirty="0">
              <a:solidFill>
                <a:srgbClr val="535353"/>
              </a:solidFill>
              <a:latin typeface="Tahoma"/>
              <a:cs typeface="B Nazanin" panose="00000700000000000000" pitchFamily="2" charset="-78"/>
            </a:endParaRPr>
          </a:p>
          <a:p>
            <a:pPr marL="1299845" algn="r" rtl="1">
              <a:lnSpc>
                <a:spcPct val="100000"/>
              </a:lnSpc>
            </a:pPr>
            <a:r>
              <a:rPr lang="fa-IR" sz="3000" spc="575" dirty="0">
                <a:solidFill>
                  <a:srgbClr val="535353"/>
                </a:solidFill>
                <a:latin typeface="Trebuchet MS"/>
                <a:cs typeface="B Nazanin" panose="00000700000000000000" pitchFamily="2" charset="-78"/>
              </a:rPr>
              <a:t>برخی از اعضای حرفه ای ما در شرکت های مبلمان در حال حاضر در زمینه های خود مهارت دارند</a:t>
            </a:r>
          </a:p>
          <a:p>
            <a:pPr marL="1299845" algn="r" rtl="1">
              <a:lnSpc>
                <a:spcPct val="100000"/>
              </a:lnSpc>
            </a:pPr>
            <a:endParaRPr lang="en-US" sz="3000" dirty="0">
              <a:latin typeface="Trebuchet MS"/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031535" y="917012"/>
            <a:ext cx="1073785" cy="1100301"/>
          </a:xfrm>
          <a:prstGeom prst="rect">
            <a:avLst/>
          </a:prstGeom>
        </p:spPr>
        <p:txBody>
          <a:bodyPr vert="horz" wrap="square" lIns="0" tIns="8636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680"/>
              </a:spcBef>
            </a:pPr>
            <a:r>
              <a:rPr lang="fa-IR" sz="3000" spc="5" dirty="0">
                <a:solidFill>
                  <a:srgbClr val="535353"/>
                </a:solidFill>
                <a:latin typeface="Trebuchet MS"/>
                <a:cs typeface="B Nazanin" panose="00000700000000000000" pitchFamily="2" charset="-78"/>
              </a:rPr>
              <a:t>مورد 1</a:t>
            </a:r>
          </a:p>
          <a:p>
            <a:pPr marL="12700" algn="r" rtl="1">
              <a:lnSpc>
                <a:spcPct val="100000"/>
              </a:lnSpc>
              <a:spcBef>
                <a:spcPts val="680"/>
              </a:spcBef>
            </a:pPr>
            <a:r>
              <a:rPr sz="3000" spc="455" dirty="0">
                <a:solidFill>
                  <a:srgbClr val="535353"/>
                </a:solidFill>
                <a:latin typeface="Trebuchet MS"/>
                <a:cs typeface="B Nazanin" panose="00000700000000000000" pitchFamily="2" charset="-78"/>
              </a:rPr>
              <a:t>20%</a:t>
            </a:r>
            <a:endParaRPr sz="3000" dirty="0">
              <a:latin typeface="Trebuchet MS"/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6126573" y="4397946"/>
            <a:ext cx="1145540" cy="1100301"/>
          </a:xfrm>
          <a:prstGeom prst="rect">
            <a:avLst/>
          </a:prstGeom>
        </p:spPr>
        <p:txBody>
          <a:bodyPr vert="horz" wrap="square" lIns="0" tIns="8636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680"/>
              </a:spcBef>
            </a:pPr>
            <a:r>
              <a:rPr lang="fa-IR" sz="3000" spc="5" dirty="0">
                <a:solidFill>
                  <a:srgbClr val="535353"/>
                </a:solidFill>
                <a:latin typeface="Trebuchet MS"/>
                <a:cs typeface="B Nazanin" panose="00000700000000000000" pitchFamily="2" charset="-78"/>
              </a:rPr>
              <a:t>مورد 2</a:t>
            </a:r>
          </a:p>
          <a:p>
            <a:pPr marL="12700" algn="r" rtl="1">
              <a:lnSpc>
                <a:spcPct val="100000"/>
              </a:lnSpc>
              <a:spcBef>
                <a:spcPts val="680"/>
              </a:spcBef>
            </a:pPr>
            <a:r>
              <a:rPr sz="3000" spc="455" dirty="0">
                <a:solidFill>
                  <a:srgbClr val="535353"/>
                </a:solidFill>
                <a:latin typeface="Trebuchet MS"/>
                <a:cs typeface="B Nazanin" panose="00000700000000000000" pitchFamily="2" charset="-78"/>
              </a:rPr>
              <a:t>20%</a:t>
            </a:r>
            <a:endParaRPr sz="3000" dirty="0">
              <a:latin typeface="Trebuchet MS"/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3159041" y="6549277"/>
            <a:ext cx="1158875" cy="1100301"/>
          </a:xfrm>
          <a:prstGeom prst="rect">
            <a:avLst/>
          </a:prstGeom>
        </p:spPr>
        <p:txBody>
          <a:bodyPr vert="horz" wrap="square" lIns="0" tIns="8636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680"/>
              </a:spcBef>
            </a:pPr>
            <a:r>
              <a:rPr lang="fa-IR" sz="3000" spc="5" dirty="0">
                <a:solidFill>
                  <a:srgbClr val="535353"/>
                </a:solidFill>
                <a:latin typeface="Trebuchet MS"/>
                <a:cs typeface="B Nazanin" panose="00000700000000000000" pitchFamily="2" charset="-78"/>
              </a:rPr>
              <a:t>مورد 3</a:t>
            </a:r>
          </a:p>
          <a:p>
            <a:pPr marL="12700" algn="r" rtl="1">
              <a:lnSpc>
                <a:spcPct val="100000"/>
              </a:lnSpc>
              <a:spcBef>
                <a:spcPts val="680"/>
              </a:spcBef>
            </a:pPr>
            <a:r>
              <a:rPr sz="3000" spc="455" dirty="0">
                <a:solidFill>
                  <a:srgbClr val="535353"/>
                </a:solidFill>
                <a:latin typeface="Trebuchet MS"/>
                <a:cs typeface="B Nazanin" panose="00000700000000000000" pitchFamily="2" charset="-78"/>
              </a:rPr>
              <a:t>20%</a:t>
            </a:r>
            <a:endParaRPr sz="3000" dirty="0">
              <a:latin typeface="Trebuchet MS"/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0198268" y="4397946"/>
            <a:ext cx="1158240" cy="1100301"/>
          </a:xfrm>
          <a:prstGeom prst="rect">
            <a:avLst/>
          </a:prstGeom>
        </p:spPr>
        <p:txBody>
          <a:bodyPr vert="horz" wrap="square" lIns="0" tIns="8636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680"/>
              </a:spcBef>
            </a:pPr>
            <a:r>
              <a:rPr lang="fa-IR" sz="3000" spc="5" dirty="0">
                <a:solidFill>
                  <a:srgbClr val="535353"/>
                </a:solidFill>
                <a:latin typeface="Trebuchet MS"/>
                <a:cs typeface="B Nazanin" panose="00000700000000000000" pitchFamily="2" charset="-78"/>
              </a:rPr>
              <a:t>مورد 4</a:t>
            </a:r>
          </a:p>
          <a:p>
            <a:pPr marL="12700" algn="r" rtl="1">
              <a:lnSpc>
                <a:spcPct val="100000"/>
              </a:lnSpc>
              <a:spcBef>
                <a:spcPts val="680"/>
              </a:spcBef>
            </a:pPr>
            <a:r>
              <a:rPr sz="3000" spc="455" dirty="0">
                <a:solidFill>
                  <a:srgbClr val="535353"/>
                </a:solidFill>
                <a:latin typeface="Trebuchet MS"/>
                <a:cs typeface="B Nazanin" panose="00000700000000000000" pitchFamily="2" charset="-78"/>
              </a:rPr>
              <a:t>20%</a:t>
            </a:r>
            <a:endParaRPr sz="3000" dirty="0">
              <a:latin typeface="Trebuchet MS"/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xfrm>
            <a:off x="5798306" y="917012"/>
            <a:ext cx="6691387" cy="1010533"/>
          </a:xfrm>
          <a:prstGeom prst="rect">
            <a:avLst/>
          </a:prstGeom>
        </p:spPr>
        <p:txBody>
          <a:bodyPr vert="horz" wrap="square" lIns="0" tIns="86360" rIns="0" bIns="0" rtlCol="0">
            <a:spAutoFit/>
          </a:bodyPr>
          <a:lstStyle/>
          <a:p>
            <a:pPr marL="5541010" rtl="0">
              <a:lnSpc>
                <a:spcPct val="100000"/>
              </a:lnSpc>
              <a:spcBef>
                <a:spcPts val="680"/>
              </a:spcBef>
            </a:pPr>
            <a:r>
              <a:rPr lang="fa-IR" spc="5" dirty="0">
                <a:cs typeface="B Nazanin" panose="00000700000000000000" pitchFamily="2" charset="-78"/>
              </a:rPr>
              <a:t>مورد 5</a:t>
            </a:r>
            <a:br>
              <a:rPr lang="fa-IR" spc="5" dirty="0">
                <a:cs typeface="B Nazanin" panose="00000700000000000000" pitchFamily="2" charset="-78"/>
              </a:rPr>
            </a:br>
            <a:r>
              <a:rPr spc="455" dirty="0">
                <a:cs typeface="B Nazanin" panose="00000700000000000000" pitchFamily="2" charset="-78"/>
              </a:rPr>
              <a:t>20%</a:t>
            </a:r>
          </a:p>
        </p:txBody>
      </p:sp>
      <p:grpSp>
        <p:nvGrpSpPr>
          <p:cNvPr id="9" name="object 9"/>
          <p:cNvGrpSpPr/>
          <p:nvPr/>
        </p:nvGrpSpPr>
        <p:grpSpPr>
          <a:xfrm>
            <a:off x="11424842" y="1727297"/>
            <a:ext cx="4627245" cy="4627245"/>
            <a:chOff x="11424842" y="1727297"/>
            <a:chExt cx="4627245" cy="4627245"/>
          </a:xfrm>
        </p:grpSpPr>
        <p:sp>
          <p:nvSpPr>
            <p:cNvPr id="10" name="object 10"/>
            <p:cNvSpPr/>
            <p:nvPr/>
          </p:nvSpPr>
          <p:spPr>
            <a:xfrm>
              <a:off x="13738183" y="1727297"/>
              <a:ext cx="2233295" cy="2313940"/>
            </a:xfrm>
            <a:custGeom>
              <a:avLst/>
              <a:gdLst/>
              <a:ahLst/>
              <a:cxnLst/>
              <a:rect l="l" t="t" r="r" b="b"/>
              <a:pathLst>
                <a:path w="2233294" h="2313940">
                  <a:moveTo>
                    <a:pt x="0" y="2313341"/>
                  </a:moveTo>
                  <a:lnTo>
                    <a:pt x="0" y="0"/>
                  </a:lnTo>
                  <a:lnTo>
                    <a:pt x="48887" y="511"/>
                  </a:lnTo>
                  <a:lnTo>
                    <a:pt x="97573" y="2040"/>
                  </a:lnTo>
                  <a:lnTo>
                    <a:pt x="146045" y="4577"/>
                  </a:lnTo>
                  <a:lnTo>
                    <a:pt x="194292" y="8114"/>
                  </a:lnTo>
                  <a:lnTo>
                    <a:pt x="242302" y="12640"/>
                  </a:lnTo>
                  <a:lnTo>
                    <a:pt x="290063" y="18148"/>
                  </a:lnTo>
                  <a:lnTo>
                    <a:pt x="337563" y="24629"/>
                  </a:lnTo>
                  <a:lnTo>
                    <a:pt x="384792" y="32073"/>
                  </a:lnTo>
                  <a:lnTo>
                    <a:pt x="431736" y="40471"/>
                  </a:lnTo>
                  <a:lnTo>
                    <a:pt x="478385" y="49815"/>
                  </a:lnTo>
                  <a:lnTo>
                    <a:pt x="524727" y="60095"/>
                  </a:lnTo>
                  <a:lnTo>
                    <a:pt x="570749" y="71302"/>
                  </a:lnTo>
                  <a:lnTo>
                    <a:pt x="616440" y="83428"/>
                  </a:lnTo>
                  <a:lnTo>
                    <a:pt x="661789" y="96463"/>
                  </a:lnTo>
                  <a:lnTo>
                    <a:pt x="706784" y="110399"/>
                  </a:lnTo>
                  <a:lnTo>
                    <a:pt x="751412" y="125227"/>
                  </a:lnTo>
                  <a:lnTo>
                    <a:pt x="795663" y="140937"/>
                  </a:lnTo>
                  <a:lnTo>
                    <a:pt x="839524" y="157520"/>
                  </a:lnTo>
                  <a:lnTo>
                    <a:pt x="882983" y="174968"/>
                  </a:lnTo>
                  <a:lnTo>
                    <a:pt x="926030" y="193272"/>
                  </a:lnTo>
                  <a:lnTo>
                    <a:pt x="968652" y="212422"/>
                  </a:lnTo>
                  <a:lnTo>
                    <a:pt x="1010838" y="232410"/>
                  </a:lnTo>
                  <a:lnTo>
                    <a:pt x="1052575" y="253227"/>
                  </a:lnTo>
                  <a:lnTo>
                    <a:pt x="1093852" y="274863"/>
                  </a:lnTo>
                  <a:lnTo>
                    <a:pt x="1134658" y="297310"/>
                  </a:lnTo>
                  <a:lnTo>
                    <a:pt x="1174980" y="320559"/>
                  </a:lnTo>
                  <a:lnTo>
                    <a:pt x="1214808" y="344600"/>
                  </a:lnTo>
                  <a:lnTo>
                    <a:pt x="1254128" y="369425"/>
                  </a:lnTo>
                  <a:lnTo>
                    <a:pt x="1292930" y="395025"/>
                  </a:lnTo>
                  <a:lnTo>
                    <a:pt x="1331201" y="421391"/>
                  </a:lnTo>
                  <a:lnTo>
                    <a:pt x="1368930" y="448513"/>
                  </a:lnTo>
                  <a:lnTo>
                    <a:pt x="1406106" y="476383"/>
                  </a:lnTo>
                  <a:lnTo>
                    <a:pt x="1442715" y="504992"/>
                  </a:lnTo>
                  <a:lnTo>
                    <a:pt x="1478748" y="534331"/>
                  </a:lnTo>
                  <a:lnTo>
                    <a:pt x="1514192" y="564391"/>
                  </a:lnTo>
                  <a:lnTo>
                    <a:pt x="1549035" y="595163"/>
                  </a:lnTo>
                  <a:lnTo>
                    <a:pt x="1583265" y="626637"/>
                  </a:lnTo>
                  <a:lnTo>
                    <a:pt x="1616871" y="658806"/>
                  </a:lnTo>
                  <a:lnTo>
                    <a:pt x="1649841" y="691659"/>
                  </a:lnTo>
                  <a:lnTo>
                    <a:pt x="1682164" y="725189"/>
                  </a:lnTo>
                  <a:lnTo>
                    <a:pt x="1713827" y="759385"/>
                  </a:lnTo>
                  <a:lnTo>
                    <a:pt x="1744819" y="794240"/>
                  </a:lnTo>
                  <a:lnTo>
                    <a:pt x="1775128" y="829743"/>
                  </a:lnTo>
                  <a:lnTo>
                    <a:pt x="1804743" y="865887"/>
                  </a:lnTo>
                  <a:lnTo>
                    <a:pt x="1833651" y="902661"/>
                  </a:lnTo>
                  <a:lnTo>
                    <a:pt x="1861841" y="940058"/>
                  </a:lnTo>
                  <a:lnTo>
                    <a:pt x="1889301" y="978067"/>
                  </a:lnTo>
                  <a:lnTo>
                    <a:pt x="1916020" y="1016681"/>
                  </a:lnTo>
                  <a:lnTo>
                    <a:pt x="1941985" y="1055890"/>
                  </a:lnTo>
                  <a:lnTo>
                    <a:pt x="1967186" y="1095685"/>
                  </a:lnTo>
                  <a:lnTo>
                    <a:pt x="1991610" y="1136057"/>
                  </a:lnTo>
                  <a:lnTo>
                    <a:pt x="2015245" y="1176998"/>
                  </a:lnTo>
                  <a:lnTo>
                    <a:pt x="2038080" y="1218498"/>
                  </a:lnTo>
                  <a:lnTo>
                    <a:pt x="2060103" y="1260547"/>
                  </a:lnTo>
                  <a:lnTo>
                    <a:pt x="2081302" y="1303139"/>
                  </a:lnTo>
                  <a:lnTo>
                    <a:pt x="2101666" y="1346262"/>
                  </a:lnTo>
                  <a:lnTo>
                    <a:pt x="2121183" y="1389909"/>
                  </a:lnTo>
                  <a:lnTo>
                    <a:pt x="2139841" y="1434069"/>
                  </a:lnTo>
                  <a:lnTo>
                    <a:pt x="2157629" y="1478736"/>
                  </a:lnTo>
                  <a:lnTo>
                    <a:pt x="2174534" y="1523898"/>
                  </a:lnTo>
                  <a:lnTo>
                    <a:pt x="2190545" y="1569548"/>
                  </a:lnTo>
                  <a:lnTo>
                    <a:pt x="2205650" y="1615677"/>
                  </a:lnTo>
                  <a:lnTo>
                    <a:pt x="2219837" y="1662274"/>
                  </a:lnTo>
                  <a:lnTo>
                    <a:pt x="2233096" y="1709332"/>
                  </a:lnTo>
                  <a:lnTo>
                    <a:pt x="0" y="2313341"/>
                  </a:lnTo>
                  <a:close/>
                </a:path>
              </a:pathLst>
            </a:custGeom>
            <a:solidFill>
              <a:srgbClr val="D0AB8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" name="object 11"/>
            <p:cNvSpPr/>
            <p:nvPr/>
          </p:nvSpPr>
          <p:spPr>
            <a:xfrm>
              <a:off x="13738183" y="3325777"/>
              <a:ext cx="2313940" cy="2652395"/>
            </a:xfrm>
            <a:custGeom>
              <a:avLst/>
              <a:gdLst/>
              <a:ahLst/>
              <a:cxnLst/>
              <a:rect l="l" t="t" r="r" b="b"/>
              <a:pathLst>
                <a:path w="2313940" h="2652395">
                  <a:moveTo>
                    <a:pt x="1264510" y="2652014"/>
                  </a:moveTo>
                  <a:lnTo>
                    <a:pt x="0" y="714861"/>
                  </a:lnTo>
                  <a:lnTo>
                    <a:pt x="2200117" y="0"/>
                  </a:lnTo>
                  <a:lnTo>
                    <a:pt x="2214737" y="46652"/>
                  </a:lnTo>
                  <a:lnTo>
                    <a:pt x="2228328" y="93428"/>
                  </a:lnTo>
                  <a:lnTo>
                    <a:pt x="2240894" y="140311"/>
                  </a:lnTo>
                  <a:lnTo>
                    <a:pt x="2252439" y="187290"/>
                  </a:lnTo>
                  <a:lnTo>
                    <a:pt x="2262970" y="234349"/>
                  </a:lnTo>
                  <a:lnTo>
                    <a:pt x="2272491" y="281474"/>
                  </a:lnTo>
                  <a:lnTo>
                    <a:pt x="2281006" y="328653"/>
                  </a:lnTo>
                  <a:lnTo>
                    <a:pt x="2288521" y="375870"/>
                  </a:lnTo>
                  <a:lnTo>
                    <a:pt x="2295040" y="423112"/>
                  </a:lnTo>
                  <a:lnTo>
                    <a:pt x="2300569" y="470365"/>
                  </a:lnTo>
                  <a:lnTo>
                    <a:pt x="2305113" y="517615"/>
                  </a:lnTo>
                  <a:lnTo>
                    <a:pt x="2308676" y="564848"/>
                  </a:lnTo>
                  <a:lnTo>
                    <a:pt x="2311263" y="612050"/>
                  </a:lnTo>
                  <a:lnTo>
                    <a:pt x="2312879" y="659208"/>
                  </a:lnTo>
                  <a:lnTo>
                    <a:pt x="2313340" y="692661"/>
                  </a:lnTo>
                  <a:lnTo>
                    <a:pt x="2313218" y="753333"/>
                  </a:lnTo>
                  <a:lnTo>
                    <a:pt x="2311951" y="800272"/>
                  </a:lnTo>
                  <a:lnTo>
                    <a:pt x="2309733" y="847111"/>
                  </a:lnTo>
                  <a:lnTo>
                    <a:pt x="2306569" y="893835"/>
                  </a:lnTo>
                  <a:lnTo>
                    <a:pt x="2302463" y="940432"/>
                  </a:lnTo>
                  <a:lnTo>
                    <a:pt x="2297421" y="986885"/>
                  </a:lnTo>
                  <a:lnTo>
                    <a:pt x="2291447" y="1033183"/>
                  </a:lnTo>
                  <a:lnTo>
                    <a:pt x="2284547" y="1079310"/>
                  </a:lnTo>
                  <a:lnTo>
                    <a:pt x="2276725" y="1125253"/>
                  </a:lnTo>
                  <a:lnTo>
                    <a:pt x="2267987" y="1170998"/>
                  </a:lnTo>
                  <a:lnTo>
                    <a:pt x="2258336" y="1216531"/>
                  </a:lnTo>
                  <a:lnTo>
                    <a:pt x="2247779" y="1261838"/>
                  </a:lnTo>
                  <a:lnTo>
                    <a:pt x="2236319" y="1306905"/>
                  </a:lnTo>
                  <a:lnTo>
                    <a:pt x="2223963" y="1351719"/>
                  </a:lnTo>
                  <a:lnTo>
                    <a:pt x="2210714" y="1396265"/>
                  </a:lnTo>
                  <a:lnTo>
                    <a:pt x="2196578" y="1440528"/>
                  </a:lnTo>
                  <a:lnTo>
                    <a:pt x="2181560" y="1484497"/>
                  </a:lnTo>
                  <a:lnTo>
                    <a:pt x="2165664" y="1528156"/>
                  </a:lnTo>
                  <a:lnTo>
                    <a:pt x="2148896" y="1571491"/>
                  </a:lnTo>
                  <a:lnTo>
                    <a:pt x="2131260" y="1614489"/>
                  </a:lnTo>
                  <a:lnTo>
                    <a:pt x="2112761" y="1657135"/>
                  </a:lnTo>
                  <a:lnTo>
                    <a:pt x="2093405" y="1699417"/>
                  </a:lnTo>
                  <a:lnTo>
                    <a:pt x="2073196" y="1741319"/>
                  </a:lnTo>
                  <a:lnTo>
                    <a:pt x="2052139" y="1782828"/>
                  </a:lnTo>
                  <a:lnTo>
                    <a:pt x="2030239" y="1823929"/>
                  </a:lnTo>
                  <a:lnTo>
                    <a:pt x="2007500" y="1864610"/>
                  </a:lnTo>
                  <a:lnTo>
                    <a:pt x="1983929" y="1904856"/>
                  </a:lnTo>
                  <a:lnTo>
                    <a:pt x="1959529" y="1944653"/>
                  </a:lnTo>
                  <a:lnTo>
                    <a:pt x="1934306" y="1983987"/>
                  </a:lnTo>
                  <a:lnTo>
                    <a:pt x="1908265" y="2022844"/>
                  </a:lnTo>
                  <a:lnTo>
                    <a:pt x="1881409" y="2061211"/>
                  </a:lnTo>
                  <a:lnTo>
                    <a:pt x="1853746" y="2099073"/>
                  </a:lnTo>
                  <a:lnTo>
                    <a:pt x="1825278" y="2136416"/>
                  </a:lnTo>
                  <a:lnTo>
                    <a:pt x="1796012" y="2173227"/>
                  </a:lnTo>
                  <a:lnTo>
                    <a:pt x="1765952" y="2209491"/>
                  </a:lnTo>
                  <a:lnTo>
                    <a:pt x="1735103" y="2245195"/>
                  </a:lnTo>
                  <a:lnTo>
                    <a:pt x="1703470" y="2280325"/>
                  </a:lnTo>
                  <a:lnTo>
                    <a:pt x="1671058" y="2314867"/>
                  </a:lnTo>
                  <a:lnTo>
                    <a:pt x="1637872" y="2348806"/>
                  </a:lnTo>
                  <a:lnTo>
                    <a:pt x="1603917" y="2382129"/>
                  </a:lnTo>
                  <a:lnTo>
                    <a:pt x="1569197" y="2414822"/>
                  </a:lnTo>
                  <a:lnTo>
                    <a:pt x="1533717" y="2446871"/>
                  </a:lnTo>
                  <a:lnTo>
                    <a:pt x="1497483" y="2478263"/>
                  </a:lnTo>
                  <a:lnTo>
                    <a:pt x="1460500" y="2508982"/>
                  </a:lnTo>
                  <a:lnTo>
                    <a:pt x="1422772" y="2539016"/>
                  </a:lnTo>
                  <a:lnTo>
                    <a:pt x="1384304" y="2568350"/>
                  </a:lnTo>
                  <a:lnTo>
                    <a:pt x="1345101" y="2596970"/>
                  </a:lnTo>
                  <a:lnTo>
                    <a:pt x="1305168" y="2624863"/>
                  </a:lnTo>
                  <a:lnTo>
                    <a:pt x="1264510" y="2652014"/>
                  </a:lnTo>
                  <a:close/>
                </a:path>
              </a:pathLst>
            </a:custGeom>
            <a:solidFill>
              <a:srgbClr val="A68369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" name="object 12"/>
            <p:cNvSpPr/>
            <p:nvPr/>
          </p:nvSpPr>
          <p:spPr>
            <a:xfrm>
              <a:off x="12286596" y="4040638"/>
              <a:ext cx="2811780" cy="2313940"/>
            </a:xfrm>
            <a:custGeom>
              <a:avLst/>
              <a:gdLst/>
              <a:ahLst/>
              <a:cxnLst/>
              <a:rect l="l" t="t" r="r" b="b"/>
              <a:pathLst>
                <a:path w="2811780" h="2313940">
                  <a:moveTo>
                    <a:pt x="1440216" y="2313314"/>
                  </a:moveTo>
                  <a:lnTo>
                    <a:pt x="1393758" y="2312618"/>
                  </a:lnTo>
                  <a:lnTo>
                    <a:pt x="1347324" y="2310991"/>
                  </a:lnTo>
                  <a:lnTo>
                    <a:pt x="1300928" y="2308435"/>
                  </a:lnTo>
                  <a:lnTo>
                    <a:pt x="1254585" y="2304949"/>
                  </a:lnTo>
                  <a:lnTo>
                    <a:pt x="1208310" y="2300535"/>
                  </a:lnTo>
                  <a:lnTo>
                    <a:pt x="1162116" y="2295191"/>
                  </a:lnTo>
                  <a:lnTo>
                    <a:pt x="1116020" y="2288920"/>
                  </a:lnTo>
                  <a:lnTo>
                    <a:pt x="1070036" y="2281720"/>
                  </a:lnTo>
                  <a:lnTo>
                    <a:pt x="1024178" y="2273593"/>
                  </a:lnTo>
                  <a:lnTo>
                    <a:pt x="978462" y="2264539"/>
                  </a:lnTo>
                  <a:lnTo>
                    <a:pt x="932902" y="2254557"/>
                  </a:lnTo>
                  <a:lnTo>
                    <a:pt x="887513" y="2243650"/>
                  </a:lnTo>
                  <a:lnTo>
                    <a:pt x="842310" y="2231816"/>
                  </a:lnTo>
                  <a:lnTo>
                    <a:pt x="797307" y="2219057"/>
                  </a:lnTo>
                  <a:lnTo>
                    <a:pt x="752519" y="2205372"/>
                  </a:lnTo>
                  <a:lnTo>
                    <a:pt x="707962" y="2190762"/>
                  </a:lnTo>
                  <a:lnTo>
                    <a:pt x="663649" y="2175228"/>
                  </a:lnTo>
                  <a:lnTo>
                    <a:pt x="619596" y="2158769"/>
                  </a:lnTo>
                  <a:lnTo>
                    <a:pt x="575818" y="2141387"/>
                  </a:lnTo>
                  <a:lnTo>
                    <a:pt x="532328" y="2123081"/>
                  </a:lnTo>
                  <a:lnTo>
                    <a:pt x="489143" y="2103852"/>
                  </a:lnTo>
                  <a:lnTo>
                    <a:pt x="446276" y="2083700"/>
                  </a:lnTo>
                  <a:lnTo>
                    <a:pt x="403743" y="2062626"/>
                  </a:lnTo>
                  <a:lnTo>
                    <a:pt x="361558" y="2040630"/>
                  </a:lnTo>
                  <a:lnTo>
                    <a:pt x="319736" y="2017712"/>
                  </a:lnTo>
                  <a:lnTo>
                    <a:pt x="278291" y="1993873"/>
                  </a:lnTo>
                  <a:lnTo>
                    <a:pt x="237239" y="1969113"/>
                  </a:lnTo>
                  <a:lnTo>
                    <a:pt x="196595" y="1943432"/>
                  </a:lnTo>
                  <a:lnTo>
                    <a:pt x="156373" y="1916831"/>
                  </a:lnTo>
                  <a:lnTo>
                    <a:pt x="116587" y="1889311"/>
                  </a:lnTo>
                  <a:lnTo>
                    <a:pt x="77253" y="1860871"/>
                  </a:lnTo>
                  <a:lnTo>
                    <a:pt x="38386" y="1831512"/>
                  </a:lnTo>
                  <a:lnTo>
                    <a:pt x="0" y="1801234"/>
                  </a:lnTo>
                  <a:lnTo>
                    <a:pt x="1451586" y="0"/>
                  </a:lnTo>
                  <a:lnTo>
                    <a:pt x="2811333" y="1871532"/>
                  </a:lnTo>
                  <a:lnTo>
                    <a:pt x="2771482" y="1899853"/>
                  </a:lnTo>
                  <a:lnTo>
                    <a:pt x="2731196" y="1927233"/>
                  </a:lnTo>
                  <a:lnTo>
                    <a:pt x="2690490" y="1953671"/>
                  </a:lnTo>
                  <a:lnTo>
                    <a:pt x="2649378" y="1979169"/>
                  </a:lnTo>
                  <a:lnTo>
                    <a:pt x="2607877" y="2003726"/>
                  </a:lnTo>
                  <a:lnTo>
                    <a:pt x="2566000" y="2027344"/>
                  </a:lnTo>
                  <a:lnTo>
                    <a:pt x="2523762" y="2050021"/>
                  </a:lnTo>
                  <a:lnTo>
                    <a:pt x="2481178" y="2071759"/>
                  </a:lnTo>
                  <a:lnTo>
                    <a:pt x="2438263" y="2092558"/>
                  </a:lnTo>
                  <a:lnTo>
                    <a:pt x="2395031" y="2112418"/>
                  </a:lnTo>
                  <a:lnTo>
                    <a:pt x="2351498" y="2131340"/>
                  </a:lnTo>
                  <a:lnTo>
                    <a:pt x="2307677" y="2149325"/>
                  </a:lnTo>
                  <a:lnTo>
                    <a:pt x="2263585" y="2166371"/>
                  </a:lnTo>
                  <a:lnTo>
                    <a:pt x="2219235" y="2182481"/>
                  </a:lnTo>
                  <a:lnTo>
                    <a:pt x="2174642" y="2197654"/>
                  </a:lnTo>
                  <a:lnTo>
                    <a:pt x="2129821" y="2211890"/>
                  </a:lnTo>
                  <a:lnTo>
                    <a:pt x="2084788" y="2225190"/>
                  </a:lnTo>
                  <a:lnTo>
                    <a:pt x="2039556" y="2237555"/>
                  </a:lnTo>
                  <a:lnTo>
                    <a:pt x="1994141" y="2248984"/>
                  </a:lnTo>
                  <a:lnTo>
                    <a:pt x="1948556" y="2259478"/>
                  </a:lnTo>
                  <a:lnTo>
                    <a:pt x="1902818" y="2269038"/>
                  </a:lnTo>
                  <a:lnTo>
                    <a:pt x="1856941" y="2277663"/>
                  </a:lnTo>
                  <a:lnTo>
                    <a:pt x="1810939" y="2285355"/>
                  </a:lnTo>
                  <a:lnTo>
                    <a:pt x="1764827" y="2292113"/>
                  </a:lnTo>
                  <a:lnTo>
                    <a:pt x="1718621" y="2297938"/>
                  </a:lnTo>
                  <a:lnTo>
                    <a:pt x="1672334" y="2302830"/>
                  </a:lnTo>
                  <a:lnTo>
                    <a:pt x="1625982" y="2306790"/>
                  </a:lnTo>
                  <a:lnTo>
                    <a:pt x="1579580" y="2309818"/>
                  </a:lnTo>
                  <a:lnTo>
                    <a:pt x="1533141" y="2311915"/>
                  </a:lnTo>
                  <a:lnTo>
                    <a:pt x="1486682" y="2313080"/>
                  </a:lnTo>
                  <a:lnTo>
                    <a:pt x="1440216" y="2313314"/>
                  </a:lnTo>
                  <a:close/>
                </a:path>
              </a:pathLst>
            </a:custGeom>
            <a:solidFill>
              <a:srgbClr val="7D5E45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" name="object 13"/>
            <p:cNvSpPr/>
            <p:nvPr/>
          </p:nvSpPr>
          <p:spPr>
            <a:xfrm>
              <a:off x="11424842" y="3216710"/>
              <a:ext cx="2313940" cy="2695575"/>
            </a:xfrm>
            <a:custGeom>
              <a:avLst/>
              <a:gdLst/>
              <a:ahLst/>
              <a:cxnLst/>
              <a:rect l="l" t="t" r="r" b="b"/>
              <a:pathLst>
                <a:path w="2313940" h="2695575">
                  <a:moveTo>
                    <a:pt x="953592" y="2695460"/>
                  </a:moveTo>
                  <a:lnTo>
                    <a:pt x="914342" y="2666311"/>
                  </a:lnTo>
                  <a:lnTo>
                    <a:pt x="875853" y="2636457"/>
                  </a:lnTo>
                  <a:lnTo>
                    <a:pt x="838130" y="2605913"/>
                  </a:lnTo>
                  <a:lnTo>
                    <a:pt x="801176" y="2574693"/>
                  </a:lnTo>
                  <a:lnTo>
                    <a:pt x="764996" y="2542812"/>
                  </a:lnTo>
                  <a:lnTo>
                    <a:pt x="729594" y="2510282"/>
                  </a:lnTo>
                  <a:lnTo>
                    <a:pt x="694974" y="2477119"/>
                  </a:lnTo>
                  <a:lnTo>
                    <a:pt x="661141" y="2443337"/>
                  </a:lnTo>
                  <a:lnTo>
                    <a:pt x="628099" y="2408949"/>
                  </a:lnTo>
                  <a:lnTo>
                    <a:pt x="595851" y="2373971"/>
                  </a:lnTo>
                  <a:lnTo>
                    <a:pt x="564402" y="2338415"/>
                  </a:lnTo>
                  <a:lnTo>
                    <a:pt x="533757" y="2302297"/>
                  </a:lnTo>
                  <a:lnTo>
                    <a:pt x="503919" y="2265630"/>
                  </a:lnTo>
                  <a:lnTo>
                    <a:pt x="474894" y="2228429"/>
                  </a:lnTo>
                  <a:lnTo>
                    <a:pt x="446684" y="2190708"/>
                  </a:lnTo>
                  <a:lnTo>
                    <a:pt x="419294" y="2152480"/>
                  </a:lnTo>
                  <a:lnTo>
                    <a:pt x="392728" y="2113761"/>
                  </a:lnTo>
                  <a:lnTo>
                    <a:pt x="366992" y="2074563"/>
                  </a:lnTo>
                  <a:lnTo>
                    <a:pt x="342088" y="2034903"/>
                  </a:lnTo>
                  <a:lnTo>
                    <a:pt x="318021" y="1994792"/>
                  </a:lnTo>
                  <a:lnTo>
                    <a:pt x="294795" y="1954247"/>
                  </a:lnTo>
                  <a:lnTo>
                    <a:pt x="272415" y="1913280"/>
                  </a:lnTo>
                  <a:lnTo>
                    <a:pt x="250884" y="1871907"/>
                  </a:lnTo>
                  <a:lnTo>
                    <a:pt x="230208" y="1830140"/>
                  </a:lnTo>
                  <a:lnTo>
                    <a:pt x="210389" y="1787995"/>
                  </a:lnTo>
                  <a:lnTo>
                    <a:pt x="191433" y="1745486"/>
                  </a:lnTo>
                  <a:lnTo>
                    <a:pt x="173343" y="1702626"/>
                  </a:lnTo>
                  <a:lnTo>
                    <a:pt x="156124" y="1659430"/>
                  </a:lnTo>
                  <a:lnTo>
                    <a:pt x="139780" y="1615913"/>
                  </a:lnTo>
                  <a:lnTo>
                    <a:pt x="124316" y="1572087"/>
                  </a:lnTo>
                  <a:lnTo>
                    <a:pt x="109734" y="1527968"/>
                  </a:lnTo>
                  <a:lnTo>
                    <a:pt x="96040" y="1483569"/>
                  </a:lnTo>
                  <a:lnTo>
                    <a:pt x="83238" y="1438905"/>
                  </a:lnTo>
                  <a:lnTo>
                    <a:pt x="71332" y="1393990"/>
                  </a:lnTo>
                  <a:lnTo>
                    <a:pt x="60326" y="1348838"/>
                  </a:lnTo>
                  <a:lnTo>
                    <a:pt x="50225" y="1303463"/>
                  </a:lnTo>
                  <a:lnTo>
                    <a:pt x="41032" y="1257879"/>
                  </a:lnTo>
                  <a:lnTo>
                    <a:pt x="32752" y="1212101"/>
                  </a:lnTo>
                  <a:lnTo>
                    <a:pt x="25390" y="1166143"/>
                  </a:lnTo>
                  <a:lnTo>
                    <a:pt x="18948" y="1120018"/>
                  </a:lnTo>
                  <a:lnTo>
                    <a:pt x="13432" y="1073741"/>
                  </a:lnTo>
                  <a:lnTo>
                    <a:pt x="8846" y="1027327"/>
                  </a:lnTo>
                  <a:lnTo>
                    <a:pt x="5194" y="980789"/>
                  </a:lnTo>
                  <a:lnTo>
                    <a:pt x="2480" y="934141"/>
                  </a:lnTo>
                  <a:lnTo>
                    <a:pt x="708" y="887398"/>
                  </a:lnTo>
                  <a:lnTo>
                    <a:pt x="0" y="847181"/>
                  </a:lnTo>
                  <a:lnTo>
                    <a:pt x="9" y="793683"/>
                  </a:lnTo>
                  <a:lnTo>
                    <a:pt x="1089" y="746739"/>
                  </a:lnTo>
                  <a:lnTo>
                    <a:pt x="3129" y="699756"/>
                  </a:lnTo>
                  <a:lnTo>
                    <a:pt x="6133" y="652748"/>
                  </a:lnTo>
                  <a:lnTo>
                    <a:pt x="10104" y="605731"/>
                  </a:lnTo>
                  <a:lnTo>
                    <a:pt x="15047" y="558717"/>
                  </a:lnTo>
                  <a:lnTo>
                    <a:pt x="20965" y="511721"/>
                  </a:lnTo>
                  <a:lnTo>
                    <a:pt x="27865" y="464757"/>
                  </a:lnTo>
                  <a:lnTo>
                    <a:pt x="35748" y="417839"/>
                  </a:lnTo>
                  <a:lnTo>
                    <a:pt x="44621" y="370982"/>
                  </a:lnTo>
                  <a:lnTo>
                    <a:pt x="54486" y="324199"/>
                  </a:lnTo>
                  <a:lnTo>
                    <a:pt x="65349" y="277505"/>
                  </a:lnTo>
                  <a:lnTo>
                    <a:pt x="77213" y="230915"/>
                  </a:lnTo>
                  <a:lnTo>
                    <a:pt x="90082" y="184441"/>
                  </a:lnTo>
                  <a:lnTo>
                    <a:pt x="103961" y="138098"/>
                  </a:lnTo>
                  <a:lnTo>
                    <a:pt x="118854" y="91901"/>
                  </a:lnTo>
                  <a:lnTo>
                    <a:pt x="134766" y="45863"/>
                  </a:lnTo>
                  <a:lnTo>
                    <a:pt x="151700" y="0"/>
                  </a:lnTo>
                  <a:lnTo>
                    <a:pt x="2313341" y="823928"/>
                  </a:lnTo>
                  <a:lnTo>
                    <a:pt x="953592" y="2695460"/>
                  </a:lnTo>
                  <a:close/>
                </a:path>
              </a:pathLst>
            </a:custGeom>
            <a:solidFill>
              <a:srgbClr val="573C24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" name="object 14"/>
            <p:cNvSpPr/>
            <p:nvPr/>
          </p:nvSpPr>
          <p:spPr>
            <a:xfrm>
              <a:off x="11538065" y="1727297"/>
              <a:ext cx="2200275" cy="2313940"/>
            </a:xfrm>
            <a:custGeom>
              <a:avLst/>
              <a:gdLst/>
              <a:ahLst/>
              <a:cxnLst/>
              <a:rect l="l" t="t" r="r" b="b"/>
              <a:pathLst>
                <a:path w="2200275" h="2313940">
                  <a:moveTo>
                    <a:pt x="2200118" y="2313341"/>
                  </a:moveTo>
                  <a:lnTo>
                    <a:pt x="0" y="1598479"/>
                  </a:lnTo>
                  <a:lnTo>
                    <a:pt x="15693" y="1551856"/>
                  </a:lnTo>
                  <a:lnTo>
                    <a:pt x="32308" y="1505739"/>
                  </a:lnTo>
                  <a:lnTo>
                    <a:pt x="49830" y="1460136"/>
                  </a:lnTo>
                  <a:lnTo>
                    <a:pt x="68249" y="1415055"/>
                  </a:lnTo>
                  <a:lnTo>
                    <a:pt x="87551" y="1370507"/>
                  </a:lnTo>
                  <a:lnTo>
                    <a:pt x="107724" y="1326499"/>
                  </a:lnTo>
                  <a:lnTo>
                    <a:pt x="128757" y="1283042"/>
                  </a:lnTo>
                  <a:lnTo>
                    <a:pt x="150636" y="1240143"/>
                  </a:lnTo>
                  <a:lnTo>
                    <a:pt x="173350" y="1197811"/>
                  </a:lnTo>
                  <a:lnTo>
                    <a:pt x="196885" y="1156056"/>
                  </a:lnTo>
                  <a:lnTo>
                    <a:pt x="221231" y="1114887"/>
                  </a:lnTo>
                  <a:lnTo>
                    <a:pt x="246375" y="1074312"/>
                  </a:lnTo>
                  <a:lnTo>
                    <a:pt x="272304" y="1034340"/>
                  </a:lnTo>
                  <a:lnTo>
                    <a:pt x="299006" y="994980"/>
                  </a:lnTo>
                  <a:lnTo>
                    <a:pt x="326468" y="956242"/>
                  </a:lnTo>
                  <a:lnTo>
                    <a:pt x="354680" y="918133"/>
                  </a:lnTo>
                  <a:lnTo>
                    <a:pt x="383627" y="880664"/>
                  </a:lnTo>
                  <a:lnTo>
                    <a:pt x="413299" y="843842"/>
                  </a:lnTo>
                  <a:lnTo>
                    <a:pt x="443682" y="807677"/>
                  </a:lnTo>
                  <a:lnTo>
                    <a:pt x="474765" y="772178"/>
                  </a:lnTo>
                  <a:lnTo>
                    <a:pt x="506535" y="737354"/>
                  </a:lnTo>
                  <a:lnTo>
                    <a:pt x="538980" y="703213"/>
                  </a:lnTo>
                  <a:lnTo>
                    <a:pt x="572088" y="669765"/>
                  </a:lnTo>
                  <a:lnTo>
                    <a:pt x="605846" y="637018"/>
                  </a:lnTo>
                  <a:lnTo>
                    <a:pt x="640241" y="604982"/>
                  </a:lnTo>
                  <a:lnTo>
                    <a:pt x="675263" y="573664"/>
                  </a:lnTo>
                  <a:lnTo>
                    <a:pt x="710898" y="543075"/>
                  </a:lnTo>
                  <a:lnTo>
                    <a:pt x="747135" y="513223"/>
                  </a:lnTo>
                  <a:lnTo>
                    <a:pt x="783960" y="484117"/>
                  </a:lnTo>
                  <a:lnTo>
                    <a:pt x="821363" y="455766"/>
                  </a:lnTo>
                  <a:lnTo>
                    <a:pt x="859329" y="428179"/>
                  </a:lnTo>
                  <a:lnTo>
                    <a:pt x="897848" y="401364"/>
                  </a:lnTo>
                  <a:lnTo>
                    <a:pt x="936906" y="375332"/>
                  </a:lnTo>
                  <a:lnTo>
                    <a:pt x="976492" y="350089"/>
                  </a:lnTo>
                  <a:lnTo>
                    <a:pt x="1016594" y="325647"/>
                  </a:lnTo>
                  <a:lnTo>
                    <a:pt x="1057198" y="302013"/>
                  </a:lnTo>
                  <a:lnTo>
                    <a:pt x="1098294" y="279196"/>
                  </a:lnTo>
                  <a:lnTo>
                    <a:pt x="1139867" y="257206"/>
                  </a:lnTo>
                  <a:lnTo>
                    <a:pt x="1181907" y="236050"/>
                  </a:lnTo>
                  <a:lnTo>
                    <a:pt x="1224401" y="215739"/>
                  </a:lnTo>
                  <a:lnTo>
                    <a:pt x="1267336" y="196281"/>
                  </a:lnTo>
                  <a:lnTo>
                    <a:pt x="1310701" y="177685"/>
                  </a:lnTo>
                  <a:lnTo>
                    <a:pt x="1354483" y="159960"/>
                  </a:lnTo>
                  <a:lnTo>
                    <a:pt x="1398670" y="143115"/>
                  </a:lnTo>
                  <a:lnTo>
                    <a:pt x="1443249" y="127158"/>
                  </a:lnTo>
                  <a:lnTo>
                    <a:pt x="1488209" y="112099"/>
                  </a:lnTo>
                  <a:lnTo>
                    <a:pt x="1533536" y="97947"/>
                  </a:lnTo>
                  <a:lnTo>
                    <a:pt x="1579219" y="84710"/>
                  </a:lnTo>
                  <a:lnTo>
                    <a:pt x="1625246" y="72397"/>
                  </a:lnTo>
                  <a:lnTo>
                    <a:pt x="1671604" y="61018"/>
                  </a:lnTo>
                  <a:lnTo>
                    <a:pt x="1718281" y="50581"/>
                  </a:lnTo>
                  <a:lnTo>
                    <a:pt x="1765264" y="41096"/>
                  </a:lnTo>
                  <a:lnTo>
                    <a:pt x="1812542" y="32570"/>
                  </a:lnTo>
                  <a:lnTo>
                    <a:pt x="1860101" y="25013"/>
                  </a:lnTo>
                  <a:lnTo>
                    <a:pt x="1907931" y="18435"/>
                  </a:lnTo>
                  <a:lnTo>
                    <a:pt x="1956018" y="12843"/>
                  </a:lnTo>
                  <a:lnTo>
                    <a:pt x="2004350" y="8247"/>
                  </a:lnTo>
                  <a:lnTo>
                    <a:pt x="2052915" y="4656"/>
                  </a:lnTo>
                  <a:lnTo>
                    <a:pt x="2101701" y="2078"/>
                  </a:lnTo>
                  <a:lnTo>
                    <a:pt x="2150695" y="523"/>
                  </a:lnTo>
                  <a:lnTo>
                    <a:pt x="2199886" y="0"/>
                  </a:lnTo>
                  <a:lnTo>
                    <a:pt x="2200118" y="2313341"/>
                  </a:lnTo>
                  <a:close/>
                </a:path>
              </a:pathLst>
            </a:custGeom>
            <a:solidFill>
              <a:srgbClr val="331B00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028700" y="0"/>
            <a:ext cx="17259300" cy="10287000"/>
            <a:chOff x="1028700" y="0"/>
            <a:chExt cx="17259300" cy="1028700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9699702" y="0"/>
              <a:ext cx="8588297" cy="10286999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1028700" y="1028700"/>
              <a:ext cx="9507855" cy="8229600"/>
            </a:xfrm>
            <a:custGeom>
              <a:avLst/>
              <a:gdLst/>
              <a:ahLst/>
              <a:cxnLst/>
              <a:rect l="l" t="t" r="r" b="b"/>
              <a:pathLst>
                <a:path w="9507855" h="8229600">
                  <a:moveTo>
                    <a:pt x="9507438" y="8229600"/>
                  </a:moveTo>
                  <a:lnTo>
                    <a:pt x="0" y="8229600"/>
                  </a:lnTo>
                  <a:lnTo>
                    <a:pt x="0" y="0"/>
                  </a:lnTo>
                  <a:lnTo>
                    <a:pt x="9507438" y="0"/>
                  </a:lnTo>
                  <a:lnTo>
                    <a:pt x="9507438" y="8229600"/>
                  </a:lnTo>
                  <a:close/>
                </a:path>
              </a:pathLst>
            </a:custGeom>
            <a:solidFill>
              <a:srgbClr val="C79952">
                <a:alpha val="47839"/>
              </a:srgbClr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5" name="object 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330700" y="5295138"/>
              <a:ext cx="876299" cy="380999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360270" y="7425043"/>
              <a:ext cx="819149" cy="838199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402494" y="6279478"/>
              <a:ext cx="733424" cy="733424"/>
            </a:xfrm>
            <a:prstGeom prst="rect">
              <a:avLst/>
            </a:prstGeom>
          </p:spPr>
        </p:pic>
      </p:grpSp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xfrm>
            <a:off x="2318000" y="1903569"/>
            <a:ext cx="3307079" cy="232114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z="5000" b="1" spc="170" dirty="0">
                <a:solidFill>
                  <a:srgbClr val="000000"/>
                </a:solidFill>
                <a:latin typeface="Tahoma"/>
                <a:cs typeface="B Nazanin" panose="00000700000000000000" pitchFamily="2" charset="-78"/>
              </a:rPr>
              <a:t>با ما تماس بگیرید</a:t>
            </a:r>
            <a:br>
              <a:rPr lang="fa-IR" sz="5000" b="1" spc="170" dirty="0">
                <a:solidFill>
                  <a:srgbClr val="000000"/>
                </a:solidFill>
                <a:latin typeface="Tahoma"/>
                <a:cs typeface="B Nazanin" panose="00000700000000000000" pitchFamily="2" charset="-78"/>
              </a:rPr>
            </a:br>
            <a:endParaRPr sz="5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564759" y="5301207"/>
            <a:ext cx="4874895" cy="286745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3000" spc="90" dirty="0">
                <a:solidFill>
                  <a:srgbClr val="535353"/>
                </a:solidFill>
                <a:latin typeface="Trebuchet MS"/>
                <a:cs typeface="B Nazanin" panose="00000700000000000000" pitchFamily="2" charset="-78"/>
              </a:rPr>
              <a:t>+</a:t>
            </a:r>
            <a:r>
              <a:rPr sz="3000" spc="-355" dirty="0">
                <a:solidFill>
                  <a:srgbClr val="535353"/>
                </a:solidFill>
                <a:latin typeface="Trebuchet MS"/>
                <a:cs typeface="B Nazanin" panose="00000700000000000000" pitchFamily="2" charset="-78"/>
              </a:rPr>
              <a:t>1</a:t>
            </a:r>
            <a:r>
              <a:rPr sz="3000" spc="210" dirty="0">
                <a:solidFill>
                  <a:srgbClr val="535353"/>
                </a:solidFill>
                <a:latin typeface="Trebuchet MS"/>
                <a:cs typeface="B Nazanin" panose="00000700000000000000" pitchFamily="2" charset="-78"/>
              </a:rPr>
              <a:t>2</a:t>
            </a:r>
            <a:r>
              <a:rPr sz="3000" spc="315" dirty="0">
                <a:solidFill>
                  <a:srgbClr val="535353"/>
                </a:solidFill>
                <a:latin typeface="Trebuchet MS"/>
                <a:cs typeface="B Nazanin" panose="00000700000000000000" pitchFamily="2" charset="-78"/>
              </a:rPr>
              <a:t>3</a:t>
            </a:r>
            <a:r>
              <a:rPr sz="3000" spc="-215" dirty="0">
                <a:solidFill>
                  <a:srgbClr val="535353"/>
                </a:solidFill>
                <a:latin typeface="Trebuchet MS"/>
                <a:cs typeface="B Nazanin" panose="00000700000000000000" pitchFamily="2" charset="-78"/>
              </a:rPr>
              <a:t> </a:t>
            </a:r>
            <a:r>
              <a:rPr sz="3000" spc="310" dirty="0">
                <a:solidFill>
                  <a:srgbClr val="535353"/>
                </a:solidFill>
                <a:latin typeface="Trebuchet MS"/>
                <a:cs typeface="B Nazanin" panose="00000700000000000000" pitchFamily="2" charset="-78"/>
              </a:rPr>
              <a:t>4</a:t>
            </a:r>
            <a:r>
              <a:rPr sz="3000" spc="345" dirty="0">
                <a:solidFill>
                  <a:srgbClr val="535353"/>
                </a:solidFill>
                <a:latin typeface="Trebuchet MS"/>
                <a:cs typeface="B Nazanin" panose="00000700000000000000" pitchFamily="2" charset="-78"/>
              </a:rPr>
              <a:t>5</a:t>
            </a:r>
            <a:r>
              <a:rPr sz="3000" spc="290" dirty="0">
                <a:solidFill>
                  <a:srgbClr val="535353"/>
                </a:solidFill>
                <a:latin typeface="Trebuchet MS"/>
                <a:cs typeface="B Nazanin" panose="00000700000000000000" pitchFamily="2" charset="-78"/>
              </a:rPr>
              <a:t>6</a:t>
            </a:r>
            <a:r>
              <a:rPr sz="3000" spc="-215" dirty="0">
                <a:solidFill>
                  <a:srgbClr val="535353"/>
                </a:solidFill>
                <a:latin typeface="Trebuchet MS"/>
                <a:cs typeface="B Nazanin" panose="00000700000000000000" pitchFamily="2" charset="-78"/>
              </a:rPr>
              <a:t> </a:t>
            </a:r>
            <a:r>
              <a:rPr sz="3000" spc="225" dirty="0">
                <a:solidFill>
                  <a:srgbClr val="535353"/>
                </a:solidFill>
                <a:latin typeface="Trebuchet MS"/>
                <a:cs typeface="B Nazanin" panose="00000700000000000000" pitchFamily="2" charset="-78"/>
              </a:rPr>
              <a:t>7</a:t>
            </a:r>
            <a:r>
              <a:rPr sz="3000" spc="365" dirty="0">
                <a:solidFill>
                  <a:srgbClr val="535353"/>
                </a:solidFill>
                <a:latin typeface="Trebuchet MS"/>
                <a:cs typeface="B Nazanin" panose="00000700000000000000" pitchFamily="2" charset="-78"/>
              </a:rPr>
              <a:t>8</a:t>
            </a:r>
            <a:r>
              <a:rPr sz="3000" spc="300" dirty="0">
                <a:solidFill>
                  <a:srgbClr val="535353"/>
                </a:solidFill>
                <a:latin typeface="Trebuchet MS"/>
                <a:cs typeface="B Nazanin" panose="00000700000000000000" pitchFamily="2" charset="-78"/>
              </a:rPr>
              <a:t>9</a:t>
            </a:r>
            <a:r>
              <a:rPr sz="3000" spc="260" dirty="0">
                <a:solidFill>
                  <a:srgbClr val="535353"/>
                </a:solidFill>
                <a:latin typeface="Trebuchet MS"/>
                <a:cs typeface="B Nazanin" panose="00000700000000000000" pitchFamily="2" charset="-78"/>
              </a:rPr>
              <a:t>0</a:t>
            </a:r>
            <a:endParaRPr sz="3000">
              <a:latin typeface="Trebuchet MS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  <a:spcBef>
                <a:spcPts val="5"/>
              </a:spcBef>
            </a:pPr>
            <a:endParaRPr sz="4800">
              <a:latin typeface="Trebuchet MS"/>
              <a:cs typeface="B Nazanin" panose="00000700000000000000" pitchFamily="2" charset="-78"/>
            </a:endParaRPr>
          </a:p>
          <a:p>
            <a:pPr marL="12700" algn="r" rtl="1">
              <a:lnSpc>
                <a:spcPct val="100000"/>
              </a:lnSpc>
            </a:pPr>
            <a:r>
              <a:rPr sz="3000" spc="55" dirty="0">
                <a:solidFill>
                  <a:srgbClr val="535353"/>
                </a:solidFill>
                <a:latin typeface="Trebuchet MS"/>
                <a:cs typeface="B Nazanin" panose="00000700000000000000" pitchFamily="2" charset="-78"/>
                <a:hlinkClick r:id="rId6"/>
              </a:rPr>
              <a:t>hello@reallygreatsite.com</a:t>
            </a:r>
            <a:endParaRPr sz="3000">
              <a:latin typeface="Trebuchet MS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  <a:spcBef>
                <a:spcPts val="35"/>
              </a:spcBef>
            </a:pPr>
            <a:endParaRPr sz="4750">
              <a:latin typeface="Trebuchet MS"/>
              <a:cs typeface="B Nazanin" panose="00000700000000000000" pitchFamily="2" charset="-78"/>
            </a:endParaRPr>
          </a:p>
          <a:p>
            <a:pPr marL="12700" algn="r" rtl="1">
              <a:lnSpc>
                <a:spcPct val="100000"/>
              </a:lnSpc>
            </a:pPr>
            <a:r>
              <a:rPr sz="3000" spc="-355" dirty="0">
                <a:solidFill>
                  <a:srgbClr val="535353"/>
                </a:solidFill>
                <a:latin typeface="Trebuchet MS"/>
                <a:cs typeface="B Nazanin" panose="00000700000000000000" pitchFamily="2" charset="-78"/>
              </a:rPr>
              <a:t>1</a:t>
            </a:r>
            <a:r>
              <a:rPr sz="3000" spc="210" dirty="0">
                <a:solidFill>
                  <a:srgbClr val="535353"/>
                </a:solidFill>
                <a:latin typeface="Trebuchet MS"/>
                <a:cs typeface="B Nazanin" panose="00000700000000000000" pitchFamily="2" charset="-78"/>
              </a:rPr>
              <a:t>2</a:t>
            </a:r>
            <a:r>
              <a:rPr sz="3000" spc="315" dirty="0">
                <a:solidFill>
                  <a:srgbClr val="535353"/>
                </a:solidFill>
                <a:latin typeface="Trebuchet MS"/>
                <a:cs typeface="B Nazanin" panose="00000700000000000000" pitchFamily="2" charset="-78"/>
              </a:rPr>
              <a:t>3</a:t>
            </a:r>
            <a:r>
              <a:rPr sz="3000" spc="-430" dirty="0">
                <a:solidFill>
                  <a:srgbClr val="535353"/>
                </a:solidFill>
                <a:latin typeface="Trebuchet MS"/>
                <a:cs typeface="B Nazanin" panose="00000700000000000000" pitchFamily="2" charset="-78"/>
              </a:rPr>
              <a:t>.</a:t>
            </a:r>
            <a:r>
              <a:rPr sz="3000" spc="-215" dirty="0">
                <a:solidFill>
                  <a:srgbClr val="535353"/>
                </a:solidFill>
                <a:latin typeface="Trebuchet MS"/>
                <a:cs typeface="B Nazanin" panose="00000700000000000000" pitchFamily="2" charset="-78"/>
              </a:rPr>
              <a:t> </a:t>
            </a:r>
            <a:r>
              <a:rPr sz="3000" spc="360" dirty="0">
                <a:solidFill>
                  <a:srgbClr val="535353"/>
                </a:solidFill>
                <a:latin typeface="Trebuchet MS"/>
                <a:cs typeface="B Nazanin" panose="00000700000000000000" pitchFamily="2" charset="-78"/>
              </a:rPr>
              <a:t>A</a:t>
            </a:r>
            <a:r>
              <a:rPr sz="3000" spc="90" dirty="0">
                <a:solidFill>
                  <a:srgbClr val="535353"/>
                </a:solidFill>
                <a:latin typeface="Trebuchet MS"/>
                <a:cs typeface="B Nazanin" panose="00000700000000000000" pitchFamily="2" charset="-78"/>
              </a:rPr>
              <a:t>n</a:t>
            </a:r>
            <a:r>
              <a:rPr sz="3000" spc="120" dirty="0">
                <a:solidFill>
                  <a:srgbClr val="535353"/>
                </a:solidFill>
                <a:latin typeface="Trebuchet MS"/>
                <a:cs typeface="B Nazanin" panose="00000700000000000000" pitchFamily="2" charset="-78"/>
              </a:rPr>
              <a:t>yw</a:t>
            </a:r>
            <a:r>
              <a:rPr sz="3000" spc="90" dirty="0">
                <a:solidFill>
                  <a:srgbClr val="535353"/>
                </a:solidFill>
                <a:latin typeface="Trebuchet MS"/>
                <a:cs typeface="B Nazanin" panose="00000700000000000000" pitchFamily="2" charset="-78"/>
              </a:rPr>
              <a:t>h</a:t>
            </a:r>
            <a:r>
              <a:rPr sz="3000" spc="50" dirty="0">
                <a:solidFill>
                  <a:srgbClr val="535353"/>
                </a:solidFill>
                <a:latin typeface="Trebuchet MS"/>
                <a:cs typeface="B Nazanin" panose="00000700000000000000" pitchFamily="2" charset="-78"/>
              </a:rPr>
              <a:t>e</a:t>
            </a:r>
            <a:r>
              <a:rPr sz="3000" spc="-5" dirty="0">
                <a:solidFill>
                  <a:srgbClr val="535353"/>
                </a:solidFill>
                <a:latin typeface="Trebuchet MS"/>
                <a:cs typeface="B Nazanin" panose="00000700000000000000" pitchFamily="2" charset="-78"/>
              </a:rPr>
              <a:t>r</a:t>
            </a:r>
            <a:r>
              <a:rPr sz="3000" spc="50" dirty="0">
                <a:solidFill>
                  <a:srgbClr val="535353"/>
                </a:solidFill>
                <a:latin typeface="Trebuchet MS"/>
                <a:cs typeface="B Nazanin" panose="00000700000000000000" pitchFamily="2" charset="-78"/>
              </a:rPr>
              <a:t>e</a:t>
            </a:r>
            <a:r>
              <a:rPr sz="3000" spc="-380" dirty="0">
                <a:solidFill>
                  <a:srgbClr val="535353"/>
                </a:solidFill>
                <a:latin typeface="Trebuchet MS"/>
                <a:cs typeface="B Nazanin" panose="00000700000000000000" pitchFamily="2" charset="-78"/>
              </a:rPr>
              <a:t>,</a:t>
            </a:r>
            <a:r>
              <a:rPr sz="3000" spc="-215" dirty="0">
                <a:solidFill>
                  <a:srgbClr val="535353"/>
                </a:solidFill>
                <a:latin typeface="Trebuchet MS"/>
                <a:cs typeface="B Nazanin" panose="00000700000000000000" pitchFamily="2" charset="-78"/>
              </a:rPr>
              <a:t> </a:t>
            </a:r>
            <a:r>
              <a:rPr sz="3000" spc="575" dirty="0">
                <a:solidFill>
                  <a:srgbClr val="535353"/>
                </a:solidFill>
                <a:latin typeface="Trebuchet MS"/>
                <a:cs typeface="B Nazanin" panose="00000700000000000000" pitchFamily="2" charset="-78"/>
              </a:rPr>
              <a:t>S</a:t>
            </a:r>
            <a:r>
              <a:rPr sz="3000" spc="15" dirty="0">
                <a:solidFill>
                  <a:srgbClr val="535353"/>
                </a:solidFill>
                <a:latin typeface="Trebuchet MS"/>
                <a:cs typeface="B Nazanin" panose="00000700000000000000" pitchFamily="2" charset="-78"/>
              </a:rPr>
              <a:t>t</a:t>
            </a:r>
            <a:r>
              <a:rPr sz="3000" spc="-430" dirty="0">
                <a:solidFill>
                  <a:srgbClr val="535353"/>
                </a:solidFill>
                <a:latin typeface="Trebuchet MS"/>
                <a:cs typeface="B Nazanin" panose="00000700000000000000" pitchFamily="2" charset="-78"/>
              </a:rPr>
              <a:t>.</a:t>
            </a:r>
            <a:r>
              <a:rPr sz="3000" spc="-215" dirty="0">
                <a:solidFill>
                  <a:srgbClr val="535353"/>
                </a:solidFill>
                <a:latin typeface="Trebuchet MS"/>
                <a:cs typeface="B Nazanin" panose="00000700000000000000" pitchFamily="2" charset="-78"/>
              </a:rPr>
              <a:t> </a:t>
            </a:r>
            <a:r>
              <a:rPr sz="3000" spc="360" dirty="0">
                <a:solidFill>
                  <a:srgbClr val="535353"/>
                </a:solidFill>
                <a:latin typeface="Trebuchet MS"/>
                <a:cs typeface="B Nazanin" panose="00000700000000000000" pitchFamily="2" charset="-78"/>
              </a:rPr>
              <a:t>A</a:t>
            </a:r>
            <a:r>
              <a:rPr sz="3000" spc="90" dirty="0">
                <a:solidFill>
                  <a:srgbClr val="535353"/>
                </a:solidFill>
                <a:latin typeface="Trebuchet MS"/>
                <a:cs typeface="B Nazanin" panose="00000700000000000000" pitchFamily="2" charset="-78"/>
              </a:rPr>
              <a:t>n</a:t>
            </a:r>
            <a:r>
              <a:rPr sz="3000" spc="120" dirty="0">
                <a:solidFill>
                  <a:srgbClr val="535353"/>
                </a:solidFill>
                <a:latin typeface="Trebuchet MS"/>
                <a:cs typeface="B Nazanin" panose="00000700000000000000" pitchFamily="2" charset="-78"/>
              </a:rPr>
              <a:t>y</a:t>
            </a:r>
            <a:r>
              <a:rPr sz="3000" spc="-215" dirty="0">
                <a:solidFill>
                  <a:srgbClr val="535353"/>
                </a:solidFill>
                <a:latin typeface="Trebuchet MS"/>
                <a:cs typeface="B Nazanin" panose="00000700000000000000" pitchFamily="2" charset="-78"/>
              </a:rPr>
              <a:t> </a:t>
            </a:r>
            <a:r>
              <a:rPr sz="3000" spc="270" dirty="0">
                <a:solidFill>
                  <a:srgbClr val="535353"/>
                </a:solidFill>
                <a:latin typeface="Trebuchet MS"/>
                <a:cs typeface="B Nazanin" panose="00000700000000000000" pitchFamily="2" charset="-78"/>
              </a:rPr>
              <a:t>C</a:t>
            </a:r>
            <a:r>
              <a:rPr sz="3000" spc="-25" dirty="0">
                <a:solidFill>
                  <a:srgbClr val="535353"/>
                </a:solidFill>
                <a:latin typeface="Trebuchet MS"/>
                <a:cs typeface="B Nazanin" panose="00000700000000000000" pitchFamily="2" charset="-78"/>
              </a:rPr>
              <a:t>it</a:t>
            </a:r>
            <a:r>
              <a:rPr sz="3000" spc="120" dirty="0">
                <a:solidFill>
                  <a:srgbClr val="535353"/>
                </a:solidFill>
                <a:latin typeface="Trebuchet MS"/>
                <a:cs typeface="B Nazanin" panose="00000700000000000000" pitchFamily="2" charset="-78"/>
              </a:rPr>
              <a:t>y</a:t>
            </a:r>
            <a:endParaRPr sz="3000">
              <a:latin typeface="Trebuchet MS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028700" y="2"/>
            <a:ext cx="16230600" cy="10286998"/>
            <a:chOff x="1028700" y="2"/>
            <a:chExt cx="16230600" cy="10286998"/>
          </a:xfrm>
        </p:grpSpPr>
        <p:pic>
          <p:nvPicPr>
            <p:cNvPr id="3" name="object 3"/>
            <p:cNvPicPr/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2819401" y="2"/>
              <a:ext cx="12649200" cy="10286998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1028700" y="1028703"/>
              <a:ext cx="16230600" cy="8229600"/>
            </a:xfrm>
            <a:custGeom>
              <a:avLst/>
              <a:gdLst/>
              <a:ahLst/>
              <a:cxnLst/>
              <a:rect l="l" t="t" r="r" b="b"/>
              <a:pathLst>
                <a:path w="16230600" h="8229600">
                  <a:moveTo>
                    <a:pt x="0" y="0"/>
                  </a:moveTo>
                  <a:lnTo>
                    <a:pt x="16230599" y="0"/>
                  </a:lnTo>
                  <a:lnTo>
                    <a:pt x="16230599" y="8229599"/>
                  </a:lnTo>
                  <a:lnTo>
                    <a:pt x="0" y="82295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9952">
                <a:alpha val="71759"/>
              </a:srgbClr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5" name="object 5"/>
          <p:cNvSpPr txBox="1">
            <a:spLocks noGrp="1"/>
          </p:cNvSpPr>
          <p:nvPr>
            <p:ph type="ctrTitle"/>
          </p:nvPr>
        </p:nvSpPr>
        <p:spPr>
          <a:xfrm>
            <a:off x="2819399" y="3162300"/>
            <a:ext cx="12077700" cy="13315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20"/>
              </a:spcBef>
            </a:pPr>
            <a:r>
              <a:rPr lang="fa-IR" spc="430" dirty="0">
                <a:cs typeface="B Nazanin" panose="00000700000000000000" pitchFamily="2" charset="-78"/>
              </a:rPr>
              <a:t>با تشکر از دوستان عزیز ...</a:t>
            </a:r>
            <a:endParaRPr spc="360" dirty="0"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181600" y="6098082"/>
            <a:ext cx="604710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3000" spc="95" dirty="0">
                <a:solidFill>
                  <a:srgbClr val="535353"/>
                </a:solidFill>
                <a:latin typeface="Trebuchet MS"/>
                <a:cs typeface="B Nazanin" panose="00000700000000000000" pitchFamily="2" charset="-78"/>
              </a:rPr>
              <a:t>الگوی ارائه مینیمالیستی</a:t>
            </a:r>
            <a:endParaRPr sz="3000" dirty="0">
              <a:latin typeface="Trebuchet MS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892245" y="2274148"/>
            <a:ext cx="1237381" cy="1123697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98308" y="4623783"/>
            <a:ext cx="1384329" cy="1090038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9143567" y="2333205"/>
            <a:ext cx="1114857" cy="1004570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9143318" y="4627153"/>
            <a:ext cx="1109731" cy="1133627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324043" y="2271769"/>
            <a:ext cx="950270" cy="1133274"/>
          </a:xfrm>
          <a:prstGeom prst="rect">
            <a:avLst/>
          </a:prstGeom>
        </p:spPr>
      </p:pic>
      <p:pic>
        <p:nvPicPr>
          <p:cNvPr id="7" name="object 7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1329678" y="4686281"/>
            <a:ext cx="1508295" cy="1009650"/>
          </a:xfrm>
          <a:prstGeom prst="rect">
            <a:avLst/>
          </a:prstGeom>
        </p:spPr>
      </p:pic>
      <p:pic>
        <p:nvPicPr>
          <p:cNvPr id="8" name="object 8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6897464" y="7071621"/>
            <a:ext cx="1441748" cy="838182"/>
          </a:xfrm>
          <a:prstGeom prst="rect">
            <a:avLst/>
          </a:prstGeom>
        </p:spPr>
      </p:pic>
      <p:pic>
        <p:nvPicPr>
          <p:cNvPr id="9" name="object 9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9151535" y="7014967"/>
            <a:ext cx="1657757" cy="952480"/>
          </a:xfrm>
          <a:prstGeom prst="rect">
            <a:avLst/>
          </a:prstGeom>
        </p:spPr>
      </p:pic>
      <p:pic>
        <p:nvPicPr>
          <p:cNvPr id="10" name="object 10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11324166" y="7011333"/>
            <a:ext cx="1324214" cy="952321"/>
          </a:xfrm>
          <a:prstGeom prst="rect">
            <a:avLst/>
          </a:prstGeom>
        </p:spPr>
      </p:pic>
      <p:pic>
        <p:nvPicPr>
          <p:cNvPr id="11" name="object 11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13694401" y="2330589"/>
            <a:ext cx="1418260" cy="1009402"/>
          </a:xfrm>
          <a:prstGeom prst="rect">
            <a:avLst/>
          </a:prstGeom>
        </p:spPr>
      </p:pic>
      <p:pic>
        <p:nvPicPr>
          <p:cNvPr id="12" name="object 12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13702748" y="6963494"/>
            <a:ext cx="955556" cy="1046470"/>
          </a:xfrm>
          <a:prstGeom prst="rect">
            <a:avLst/>
          </a:prstGeom>
        </p:spPr>
      </p:pic>
      <p:pic>
        <p:nvPicPr>
          <p:cNvPr id="13" name="object 13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13695378" y="4659256"/>
            <a:ext cx="1292666" cy="1066799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2366229" y="5578101"/>
            <a:ext cx="2583180" cy="143244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r" rtl="1">
              <a:lnSpc>
                <a:spcPct val="122500"/>
              </a:lnSpc>
              <a:spcBef>
                <a:spcPts val="100"/>
              </a:spcBef>
            </a:pPr>
            <a:r>
              <a:rPr lang="fa-IR" sz="2500" spc="10" dirty="0">
                <a:latin typeface="Lucida Sans Unicode"/>
                <a:cs typeface="B Nazanin" panose="00000700000000000000" pitchFamily="2" charset="-78"/>
              </a:rPr>
              <a:t>از این عناصر در ارائه </a:t>
            </a:r>
            <a:r>
              <a:rPr lang="en-US" sz="2500" spc="10" dirty="0">
                <a:latin typeface="Lucida Sans Unicode"/>
                <a:cs typeface="B Nazanin" panose="00000700000000000000" pitchFamily="2" charset="-78"/>
              </a:rPr>
              <a:t>Canva </a:t>
            </a:r>
            <a:r>
              <a:rPr lang="fa-IR" sz="2500" spc="10" dirty="0">
                <a:latin typeface="Lucida Sans Unicode"/>
                <a:cs typeface="B Nazanin" panose="00000700000000000000" pitchFamily="2" charset="-78"/>
              </a:rPr>
              <a:t>خود استفاده کنید.</a:t>
            </a:r>
            <a:endParaRPr sz="2500" dirty="0">
              <a:latin typeface="Lucida Sans Unicode"/>
              <a:cs typeface="B Nazanin" panose="00000700000000000000" pitchFamily="2" charset="-78"/>
            </a:endParaRPr>
          </a:p>
        </p:txBody>
      </p:sp>
      <p:sp>
        <p:nvSpPr>
          <p:cNvPr id="15" name="object 15"/>
          <p:cNvSpPr txBox="1">
            <a:spLocks noGrp="1"/>
          </p:cNvSpPr>
          <p:nvPr>
            <p:ph type="title"/>
          </p:nvPr>
        </p:nvSpPr>
        <p:spPr>
          <a:xfrm>
            <a:off x="1295401" y="2645135"/>
            <a:ext cx="4063584" cy="72686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rtl="1">
              <a:lnSpc>
                <a:spcPct val="115599"/>
              </a:lnSpc>
              <a:spcBef>
                <a:spcPts val="100"/>
              </a:spcBef>
            </a:pPr>
            <a:r>
              <a:rPr lang="fa-IR" sz="4000" b="1" spc="-80" dirty="0">
                <a:solidFill>
                  <a:srgbClr val="000000"/>
                </a:solidFill>
                <a:latin typeface="Verdana"/>
                <a:cs typeface="B Nazanin" panose="00000700000000000000" pitchFamily="2" charset="-78"/>
              </a:rPr>
              <a:t>صفحه منبع رایگان</a:t>
            </a:r>
            <a:endParaRPr sz="4000" dirty="0">
              <a:latin typeface="Verdana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1433550" y="2376000"/>
            <a:ext cx="15421200" cy="154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r" rtl="1"/>
            <a:r>
              <a:rPr lang="fa-IR" sz="2800" dirty="0"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10235280" y="6171473"/>
            <a:ext cx="948588" cy="1102582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11462593" y="4628681"/>
            <a:ext cx="1111306" cy="1114062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12715328" y="4637691"/>
            <a:ext cx="1165148" cy="1067742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11434284" y="6157419"/>
            <a:ext cx="1167920" cy="1130690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12703848" y="6217792"/>
            <a:ext cx="1179796" cy="1009940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11454279" y="7652001"/>
            <a:ext cx="1127934" cy="1134254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10081273" y="7658923"/>
            <a:ext cx="1256602" cy="1177010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12772340" y="7628054"/>
            <a:ext cx="1114076" cy="1125544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8847556" y="4681926"/>
            <a:ext cx="1035868" cy="1035868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7381678" y="4682122"/>
            <a:ext cx="1173972" cy="103548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7427721" y="6204801"/>
            <a:ext cx="1081886" cy="1035926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8829308" y="6204717"/>
            <a:ext cx="1072360" cy="1036094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3903377" y="6891575"/>
            <a:ext cx="1930702" cy="269222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3903376" y="6082154"/>
            <a:ext cx="1920316" cy="578344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1920371" y="6590800"/>
            <a:ext cx="1623006" cy="505168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3903376" y="5418616"/>
            <a:ext cx="1930320" cy="432460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1916870" y="6028179"/>
            <a:ext cx="1621236" cy="385966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1918509" y="4669374"/>
            <a:ext cx="3918082" cy="417568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3903377" y="7901204"/>
            <a:ext cx="1893102" cy="306400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3903377" y="7391875"/>
            <a:ext cx="1924514" cy="278254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3903376" y="8438682"/>
            <a:ext cx="1920600" cy="306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1903666" y="7243206"/>
            <a:ext cx="1647676" cy="917976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6113608" y="4678346"/>
            <a:ext cx="1043028" cy="1043028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6102089" y="6189731"/>
            <a:ext cx="1066066" cy="1066066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5953054" y="7545086"/>
            <a:ext cx="1364136" cy="1364136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8880052" y="7738468"/>
            <a:ext cx="1011300" cy="1008012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10105256" y="4597724"/>
            <a:ext cx="1135488" cy="1204272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7455115" y="7711159"/>
            <a:ext cx="1016246" cy="1015910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1918175" y="8338246"/>
            <a:ext cx="1618454" cy="401684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1935095" y="5312009"/>
            <a:ext cx="1584842" cy="539882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14802600" y="4701344"/>
            <a:ext cx="370820" cy="188012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14201509" y="4666150"/>
            <a:ext cx="343542" cy="258396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15446087" y="4679059"/>
            <a:ext cx="335626" cy="233554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16035497" y="4666150"/>
            <a:ext cx="327710" cy="258396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14206807" y="5101125"/>
            <a:ext cx="332946" cy="282994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14825495" y="5152573"/>
            <a:ext cx="325030" cy="180098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5468921" y="5152573"/>
            <a:ext cx="289958" cy="180098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6057905" y="5116955"/>
            <a:ext cx="282894" cy="251334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14886933" y="5961771"/>
            <a:ext cx="202154" cy="215290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5471809" y="5962196"/>
            <a:ext cx="241734" cy="214436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6129144" y="5968225"/>
            <a:ext cx="140412" cy="202382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14192252" y="5999518"/>
            <a:ext cx="362052" cy="139792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6031965" y="5580649"/>
            <a:ext cx="334774" cy="178394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5425775" y="5587529"/>
            <a:ext cx="333798" cy="164634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14248088" y="6395365"/>
            <a:ext cx="250380" cy="255718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14842605" y="6409428"/>
            <a:ext cx="290810" cy="227588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5506515" y="6392443"/>
            <a:ext cx="172318" cy="261562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16051266" y="8406613"/>
            <a:ext cx="296168" cy="325978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14254179" y="6863055"/>
            <a:ext cx="238202" cy="326830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14190123" y="8438273"/>
            <a:ext cx="366314" cy="262658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14224769" y="7401561"/>
            <a:ext cx="297022" cy="22503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15492266" y="7365395"/>
            <a:ext cx="200816" cy="297362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14875242" y="6919617"/>
            <a:ext cx="225536" cy="213706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5474487" y="7897668"/>
            <a:ext cx="236374" cy="292492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14851616" y="8425790"/>
            <a:ext cx="272788" cy="287620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14882122" y="7911246"/>
            <a:ext cx="211776" cy="265336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16039455" y="6390554"/>
            <a:ext cx="319794" cy="265336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14237982" y="7911246"/>
            <a:ext cx="270596" cy="265336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6100040" y="7353279"/>
            <a:ext cx="198624" cy="321594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6014368" y="7883543"/>
            <a:ext cx="369968" cy="320742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14853378" y="7416447"/>
            <a:ext cx="346028" cy="195258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5387253" y="8393841"/>
            <a:ext cx="424994" cy="351522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5418339" y="6852133"/>
            <a:ext cx="348674" cy="348674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16050852" y="6909770"/>
            <a:ext cx="297000" cy="2334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14255078" y="5551644"/>
            <a:ext cx="236400" cy="2364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14869810" y="5551644"/>
            <a:ext cx="236400" cy="2364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1433550" y="1021800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13362536" y="7168993"/>
            <a:ext cx="1121272" cy="1032994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15359957" y="6130158"/>
            <a:ext cx="208462" cy="64068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14758933" y="6118360"/>
            <a:ext cx="378978" cy="664264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16205711" y="6940624"/>
            <a:ext cx="618858" cy="534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15283749" y="7642720"/>
            <a:ext cx="360874" cy="563216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15775588" y="6929168"/>
            <a:ext cx="325792" cy="557420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15707640" y="6153881"/>
            <a:ext cx="461688" cy="593150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14754879" y="6931448"/>
            <a:ext cx="387086" cy="551980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15299864" y="6931448"/>
            <a:ext cx="356984" cy="551980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16292743" y="6111214"/>
            <a:ext cx="444794" cy="577388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15750927" y="7736771"/>
            <a:ext cx="375114" cy="375114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16321459" y="7728610"/>
            <a:ext cx="387366" cy="391432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sp>
        <p:nvSpPr>
          <p:cNvPr id="1580" name="Google Shape;1580;p71"/>
          <p:cNvSpPr/>
          <p:nvPr/>
        </p:nvSpPr>
        <p:spPr>
          <a:xfrm flipH="1">
            <a:off x="14769833" y="7661523"/>
            <a:ext cx="357178" cy="525610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12059871" y="5881821"/>
            <a:ext cx="1175730" cy="1035462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12089481" y="7169141"/>
            <a:ext cx="1115330" cy="1032774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13347044" y="5887963"/>
            <a:ext cx="1152604" cy="1023742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1505592" y="5739940"/>
            <a:ext cx="5245752" cy="2667080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11877116" y="2066703"/>
            <a:ext cx="4871920" cy="2595450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1463431" y="1990082"/>
            <a:ext cx="5330146" cy="2634280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6900971" y="1839382"/>
            <a:ext cx="4620762" cy="2977776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7096806" y="5699176"/>
            <a:ext cx="4620564" cy="2748444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7371138" y="538045"/>
            <a:ext cx="914400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3600" dirty="0">
                <a:cs typeface="B Nazanin" panose="00000700000000000000" pitchFamily="2" charset="-78"/>
              </a:rPr>
              <a:t>نقشه های قاره:</a:t>
            </a:r>
            <a:endParaRPr lang="en-US" sz="36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3008571" y="5172336"/>
            <a:ext cx="3426374" cy="1069952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5307645" y="4965660"/>
            <a:ext cx="1375878" cy="1483284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2760568" y="4965660"/>
            <a:ext cx="1375100" cy="1483284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3997466" y="7119677"/>
            <a:ext cx="1448388" cy="1176022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5898026" y="7119677"/>
            <a:ext cx="1449196" cy="1176022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2096906" y="7119677"/>
            <a:ext cx="1448388" cy="1176022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3997466" y="3118950"/>
            <a:ext cx="1448388" cy="1175992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5898026" y="3118950"/>
            <a:ext cx="1449196" cy="1175992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2096906" y="3118950"/>
            <a:ext cx="1448388" cy="1175992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2360499" y="3703073"/>
            <a:ext cx="906338" cy="7810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4264169" y="3703073"/>
            <a:ext cx="906338" cy="7810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6174095" y="3703073"/>
            <a:ext cx="906338" cy="7810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6174095" y="7703796"/>
            <a:ext cx="906338" cy="784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4264169" y="7703796"/>
            <a:ext cx="906338" cy="784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2362833" y="7703796"/>
            <a:ext cx="906338" cy="784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3288626" y="5434474"/>
            <a:ext cx="2857200" cy="5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2000" kern="0">
                <a:latin typeface="Arial"/>
                <a:cs typeface="Arial"/>
                <a:sym typeface="Arial"/>
              </a:rPr>
              <a:t>Add the title here</a:t>
            </a:r>
            <a:endParaRPr sz="2000" kern="0">
              <a:latin typeface="Arial"/>
              <a:cs typeface="Arial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2623297" y="3241263"/>
            <a:ext cx="395486" cy="395486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4517242" y="3227213"/>
            <a:ext cx="408788" cy="395486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6424428" y="3241315"/>
            <a:ext cx="395548" cy="395486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6424366" y="7231859"/>
            <a:ext cx="395568" cy="395486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2619435" y="7231849"/>
            <a:ext cx="399394" cy="395506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4517215" y="7235555"/>
            <a:ext cx="408850" cy="388118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2096906" y="3821578"/>
            <a:ext cx="1448400" cy="47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kern="0" dirty="0">
                <a:latin typeface="Arial"/>
                <a:cs typeface="Arial"/>
                <a:sym typeface="Arial"/>
              </a:rPr>
              <a:t>Text 1</a:t>
            </a:r>
            <a:endParaRPr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3997472" y="3819670"/>
            <a:ext cx="1448400" cy="47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kern="0">
                <a:latin typeface="Arial"/>
                <a:cs typeface="Arial"/>
                <a:sym typeface="Arial"/>
              </a:rPr>
              <a:t>Text 2</a:t>
            </a:r>
            <a:endParaRPr kern="0">
              <a:latin typeface="Arial"/>
              <a:cs typeface="Arial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5898038" y="3819670"/>
            <a:ext cx="1448400" cy="47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kern="0">
                <a:latin typeface="Arial"/>
                <a:cs typeface="Arial"/>
                <a:sym typeface="Arial"/>
              </a:rPr>
              <a:t>Text 3</a:t>
            </a:r>
            <a:endParaRPr kern="0">
              <a:latin typeface="Arial"/>
              <a:cs typeface="Arial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2096700" y="7846316"/>
            <a:ext cx="1448400" cy="47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kern="0">
                <a:latin typeface="Arial"/>
                <a:cs typeface="Arial"/>
                <a:sym typeface="Arial"/>
              </a:rPr>
              <a:t>Text 4</a:t>
            </a:r>
            <a:endParaRPr kern="0">
              <a:latin typeface="Arial"/>
              <a:cs typeface="Arial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3997368" y="7846316"/>
            <a:ext cx="1448400" cy="47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kern="0">
                <a:latin typeface="Arial"/>
                <a:cs typeface="Arial"/>
                <a:sym typeface="Arial"/>
              </a:rPr>
              <a:t>Text 5</a:t>
            </a:r>
            <a:endParaRPr kern="0">
              <a:latin typeface="Arial"/>
              <a:cs typeface="Arial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5898038" y="7846316"/>
            <a:ext cx="1448400" cy="47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kern="0">
                <a:latin typeface="Arial"/>
                <a:cs typeface="Arial"/>
                <a:sym typeface="Arial"/>
              </a:rPr>
              <a:t>Text 6</a:t>
            </a:r>
            <a:endParaRPr kern="0">
              <a:latin typeface="Arial"/>
              <a:cs typeface="Arial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2749574" y="4384852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4653260" y="4384852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6556970" y="4384852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2749548" y="6909070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4653234" y="6909070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6556944" y="6909070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4401458" y="4916410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4657564" y="4916410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4913672" y="4916410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4401458" y="6373836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4657564" y="6373836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4913672" y="6373836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3437474" y="3888652"/>
            <a:ext cx="403800" cy="16518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5597270" y="3892852"/>
            <a:ext cx="403800" cy="16434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4517360" y="4712452"/>
            <a:ext cx="403800" cy="42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3435648" y="5879470"/>
            <a:ext cx="407400" cy="16518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5595444" y="5883670"/>
            <a:ext cx="407400" cy="16434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4515534" y="6703270"/>
            <a:ext cx="407400" cy="42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8479448" y="5416638"/>
            <a:ext cx="1558272" cy="504468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10037685" y="5416638"/>
            <a:ext cx="1558238" cy="504468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11595886" y="5416638"/>
            <a:ext cx="1557464" cy="504468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13153316" y="5416638"/>
            <a:ext cx="1558272" cy="504468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14711553" y="5416638"/>
            <a:ext cx="1558238" cy="504468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8858801" y="3324701"/>
            <a:ext cx="685694" cy="773110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10488397" y="7316668"/>
            <a:ext cx="685694" cy="773356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12014521" y="3324701"/>
            <a:ext cx="685730" cy="773110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13592011" y="7316879"/>
            <a:ext cx="686502" cy="773322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15170275" y="3324701"/>
            <a:ext cx="685694" cy="773110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9139526" y="515876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12295250" y="515876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15450950" y="515876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10769126" y="5999440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13873126" y="5999540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8662844" y="5439818"/>
            <a:ext cx="1077600" cy="45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b="1" kern="0">
                <a:latin typeface="Arial"/>
                <a:cs typeface="Arial"/>
                <a:sym typeface="Arial"/>
              </a:rPr>
              <a:t>2016</a:t>
            </a:r>
            <a:endParaRPr b="1" kern="0">
              <a:latin typeface="Arial"/>
              <a:cs typeface="Arial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9139526" y="415051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12306100" y="415051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15450950" y="415051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10768332" y="713919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13873132" y="713919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9201626" y="4274964"/>
            <a:ext cx="0" cy="883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12357350" y="4274964"/>
            <a:ext cx="10800" cy="883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15513050" y="4274964"/>
            <a:ext cx="0" cy="883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10830626" y="6123640"/>
            <a:ext cx="600" cy="1015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13935226" y="6123740"/>
            <a:ext cx="0" cy="1015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10277994" y="5439818"/>
            <a:ext cx="1077600" cy="45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b="1" kern="0">
                <a:latin typeface="Arial"/>
                <a:cs typeface="Arial"/>
                <a:sym typeface="Arial"/>
              </a:rPr>
              <a:t>2017</a:t>
            </a:r>
            <a:endParaRPr b="1" kern="0">
              <a:latin typeface="Arial"/>
              <a:cs typeface="Arial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11809344" y="5439818"/>
            <a:ext cx="1077600" cy="45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b="1" kern="0">
                <a:latin typeface="Arial"/>
                <a:cs typeface="Arial"/>
                <a:sym typeface="Arial"/>
              </a:rPr>
              <a:t>2018</a:t>
            </a:r>
            <a:endParaRPr b="1" kern="0">
              <a:latin typeface="Arial"/>
              <a:cs typeface="Arial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13393644" y="5439818"/>
            <a:ext cx="1077600" cy="45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b="1" kern="0">
                <a:latin typeface="Arial"/>
                <a:cs typeface="Arial"/>
                <a:sym typeface="Arial"/>
              </a:rPr>
              <a:t>2019</a:t>
            </a:r>
            <a:endParaRPr b="1" kern="0">
              <a:latin typeface="Arial"/>
              <a:cs typeface="Arial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14977944" y="5439818"/>
            <a:ext cx="1077600" cy="45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b="1" kern="0">
                <a:latin typeface="Arial"/>
                <a:cs typeface="Arial"/>
                <a:sym typeface="Arial"/>
              </a:rPr>
              <a:t>2020</a:t>
            </a:r>
            <a:endParaRPr b="1" kern="0">
              <a:latin typeface="Arial"/>
              <a:cs typeface="Arial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13731954" y="7458845"/>
            <a:ext cx="408976" cy="410050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10614713" y="7496939"/>
            <a:ext cx="412230" cy="412230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15306598" y="3517704"/>
            <a:ext cx="411156" cy="408664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12152326" y="3529083"/>
            <a:ext cx="410084" cy="409010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8970798" y="3566617"/>
            <a:ext cx="411192" cy="310842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12810526" y="4180618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1600" kern="0">
                <a:latin typeface="Arial"/>
                <a:cs typeface="Arial"/>
                <a:sym typeface="Arial"/>
              </a:rPr>
              <a:t>“Despite being red, Mars is actually a very cold place”</a:t>
            </a:r>
            <a:endParaRPr sz="1600" kern="0">
              <a:latin typeface="Arial"/>
              <a:cs typeface="Arial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9654822" y="4180618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1600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600" kern="0">
              <a:latin typeface="Arial"/>
              <a:cs typeface="Arial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11252754" y="6299492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1600" kern="0">
                <a:latin typeface="Arial"/>
                <a:cs typeface="Arial"/>
                <a:sym typeface="Arial"/>
              </a:rPr>
              <a:t>“Neptune is the farthest-known planet from the Sun”</a:t>
            </a:r>
            <a:endParaRPr sz="1600" kern="0">
              <a:latin typeface="Arial"/>
              <a:cs typeface="Arial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14357554" y="6273342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1600" kern="0">
                <a:latin typeface="Arial"/>
                <a:cs typeface="Arial"/>
                <a:sym typeface="Arial"/>
              </a:rPr>
              <a:t>“Saturn is a gas giant and has several rings”</a:t>
            </a:r>
            <a:endParaRPr sz="1600" kern="0">
              <a:latin typeface="Arial"/>
              <a:cs typeface="Arial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8074754" y="6273342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1600" kern="0">
                <a:latin typeface="Arial"/>
                <a:cs typeface="Arial"/>
                <a:sym typeface="Arial"/>
              </a:rPr>
              <a:t>“Venus is the second planet from the Sun and is terribly hot”</a:t>
            </a:r>
            <a:endParaRPr sz="1600" kern="0">
              <a:latin typeface="Arial"/>
              <a:cs typeface="Arial"/>
              <a:sym typeface="Arial"/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/>
          </p:nvPr>
        </p:nvSpPr>
        <p:spPr>
          <a:xfrm>
            <a:off x="2096700" y="647700"/>
            <a:ext cx="140946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es">
                <a:solidFill>
                  <a:schemeClr val="tx1"/>
                </a:solidFill>
              </a:rPr>
              <a:t>Premium infographics</a:t>
            </a:r>
            <a:endParaRPr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2247900"/>
            <a:ext cx="13548490" cy="5355003"/>
            <a:chOff x="0" y="2765282"/>
            <a:chExt cx="13548490" cy="5355003"/>
          </a:xfrm>
        </p:grpSpPr>
        <p:pic>
          <p:nvPicPr>
            <p:cNvPr id="3" name="object 3"/>
            <p:cNvPicPr/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949815" y="4521610"/>
              <a:ext cx="3598675" cy="3598675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0" y="2765282"/>
              <a:ext cx="9949815" cy="5208270"/>
            </a:xfrm>
            <a:custGeom>
              <a:avLst/>
              <a:gdLst/>
              <a:ahLst/>
              <a:cxnLst/>
              <a:rect l="l" t="t" r="r" b="b"/>
              <a:pathLst>
                <a:path w="9949815" h="5208270">
                  <a:moveTo>
                    <a:pt x="9949457" y="5207793"/>
                  </a:moveTo>
                  <a:lnTo>
                    <a:pt x="0" y="5207793"/>
                  </a:lnTo>
                  <a:lnTo>
                    <a:pt x="0" y="0"/>
                  </a:lnTo>
                  <a:lnTo>
                    <a:pt x="9949457" y="0"/>
                  </a:lnTo>
                  <a:lnTo>
                    <a:pt x="9949457" y="5207793"/>
                  </a:lnTo>
                  <a:close/>
                </a:path>
              </a:pathLst>
            </a:custGeom>
            <a:solidFill>
              <a:srgbClr val="C79952">
                <a:alpha val="47839"/>
              </a:srgbClr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1466186" y="3405553"/>
            <a:ext cx="309562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z="5000" b="1" spc="235" dirty="0">
                <a:solidFill>
                  <a:srgbClr val="000000"/>
                </a:solidFill>
                <a:latin typeface="Tahoma"/>
                <a:cs typeface="B Nazanin" panose="00000700000000000000" pitchFamily="2" charset="-78"/>
              </a:rPr>
              <a:t>درباره ما</a:t>
            </a:r>
            <a:endParaRPr sz="5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466186" y="4671710"/>
            <a:ext cx="5440045" cy="2159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algn="r" rtl="1">
              <a:lnSpc>
                <a:spcPct val="116700"/>
              </a:lnSpc>
              <a:spcBef>
                <a:spcPts val="95"/>
              </a:spcBef>
            </a:pPr>
            <a:r>
              <a:rPr lang="fa-IR" sz="3000" spc="175" dirty="0">
                <a:solidFill>
                  <a:srgbClr val="535353"/>
                </a:solidFill>
                <a:latin typeface="Trebuchet MS"/>
                <a:cs typeface="B Nazanin" panose="00000700000000000000" pitchFamily="2" charset="-78"/>
              </a:rPr>
              <a:t>ما شرکتی هستیم که مبلمان کامل منزل را با طرح ها و راهکارهای جذاب مدرن برای خانه جدید شما می فروشیم</a:t>
            </a:r>
            <a:endParaRPr sz="3000" dirty="0">
              <a:latin typeface="Trebuchet MS"/>
              <a:cs typeface="B Nazanin" panose="00000700000000000000" pitchFamily="2" charset="-78"/>
            </a:endParaRPr>
          </a:p>
        </p:txBody>
      </p:sp>
      <p:pic>
        <p:nvPicPr>
          <p:cNvPr id="7" name="object 7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3548490" y="405553"/>
            <a:ext cx="3598675" cy="359867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2096700" y="8004292"/>
            <a:ext cx="3311400" cy="1476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2989185" y="3171059"/>
            <a:ext cx="1526438" cy="1526438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2420204" y="5139230"/>
            <a:ext cx="2664000" cy="22632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3518170" y="7843884"/>
            <a:ext cx="468600" cy="4686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3752402" y="4697496"/>
            <a:ext cx="0" cy="4416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3752358" y="7402130"/>
            <a:ext cx="0" cy="4416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2594796" y="6235368"/>
            <a:ext cx="2315400" cy="90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1600" kern="0" dirty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600" kern="0" dirty="0">
              <a:latin typeface="Arial"/>
              <a:cs typeface="Arial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3243474" y="5973842"/>
            <a:ext cx="10176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2908272" y="5466432"/>
            <a:ext cx="1688400" cy="44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1600" b="1" kern="0">
                <a:latin typeface="Arial"/>
                <a:cs typeface="Arial"/>
                <a:sym typeface="Arial"/>
              </a:rPr>
              <a:t>TITLE 1</a:t>
            </a:r>
            <a:endParaRPr sz="1600" b="1" kern="0">
              <a:latin typeface="Arial"/>
              <a:cs typeface="Arial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3171928" y="3568914"/>
            <a:ext cx="1161000" cy="73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2600" b="1" kern="0">
                <a:latin typeface="Arial"/>
                <a:cs typeface="Arial"/>
                <a:sym typeface="Arial"/>
              </a:rPr>
              <a:t>75%</a:t>
            </a:r>
            <a:endParaRPr sz="2600" b="1" kern="0">
              <a:latin typeface="Arial"/>
              <a:cs typeface="Arial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6878710" y="3990300"/>
            <a:ext cx="3576600" cy="35766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13098808" y="3492400"/>
            <a:ext cx="3084600" cy="1404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7152972" y="4336232"/>
            <a:ext cx="2887664" cy="2887664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12481774" y="3567776"/>
            <a:ext cx="1253180" cy="1253180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13986230" y="3752492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r>
              <a:rPr lang="es" sz="1600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600" kern="0">
              <a:latin typeface="Arial"/>
              <a:cs typeface="Arial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13098808" y="5076600"/>
            <a:ext cx="3084600" cy="1404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12481774" y="5151976"/>
            <a:ext cx="1253180" cy="1253180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13986230" y="5336692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r>
              <a:rPr lang="es" sz="1600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600" kern="0">
              <a:latin typeface="Arial"/>
              <a:cs typeface="Arial"/>
              <a:sym typeface="Arial"/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13098808" y="6660800"/>
            <a:ext cx="3084600" cy="1404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12481774" y="6736176"/>
            <a:ext cx="1253180" cy="1253180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13986230" y="6920892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r>
              <a:rPr lang="es" sz="1600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600" kern="0">
              <a:latin typeface="Arial"/>
              <a:cs typeface="Arial"/>
              <a:sym typeface="Arial"/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8459708" y="3859450"/>
            <a:ext cx="274200" cy="2742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8459708" y="7426500"/>
            <a:ext cx="274200" cy="2742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10315808" y="5642976"/>
            <a:ext cx="274200" cy="2742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10590008" y="4194276"/>
            <a:ext cx="1891800" cy="15858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10590008" y="5780076"/>
            <a:ext cx="1891800" cy="15828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10590008" y="5778276"/>
            <a:ext cx="1891800" cy="18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7601426" y="5153386"/>
            <a:ext cx="1990800" cy="12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6000" b="1" kern="0">
                <a:latin typeface="Arial"/>
                <a:cs typeface="Arial"/>
                <a:sym typeface="Arial"/>
              </a:rPr>
              <a:t>75%</a:t>
            </a:r>
            <a:endParaRPr sz="6000" b="1" kern="0">
              <a:latin typeface="Arial"/>
              <a:cs typeface="Arial"/>
              <a:sym typeface="Arial"/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/>
          </p:nvPr>
        </p:nvSpPr>
        <p:spPr>
          <a:xfrm>
            <a:off x="2096700" y="647700"/>
            <a:ext cx="140946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es">
                <a:solidFill>
                  <a:schemeClr val="tx1"/>
                </a:solidFill>
              </a:rPr>
              <a:t>Premium infographics</a:t>
            </a:r>
            <a:endParaRPr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4201121" y="6797327"/>
            <a:ext cx="2205782" cy="1520674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7008937" y="2573880"/>
            <a:ext cx="3123822" cy="1417160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6972976" y="4298073"/>
            <a:ext cx="3194064" cy="757298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13693141" y="1945668"/>
            <a:ext cx="3119618" cy="144522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algn="ctr"/>
              <a:endParaRPr sz="2800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algn="ctr"/>
              <a:endParaRPr sz="2800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algn="ctr"/>
              <a:endParaRPr sz="2800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algn="ctr"/>
              <a:endParaRPr sz="2800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algn="ctr"/>
              <a:endParaRPr sz="2800"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7000721" y="5365483"/>
            <a:ext cx="3141438" cy="588246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13687232" y="3600457"/>
            <a:ext cx="3131432" cy="733458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13655857" y="5898086"/>
            <a:ext cx="3194122" cy="1326880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10698132" y="1940871"/>
            <a:ext cx="2737212" cy="3187610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6962878" y="1953342"/>
            <a:ext cx="3275936" cy="309884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1440248" y="2596539"/>
            <a:ext cx="4953524" cy="183486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1412782" y="5067469"/>
            <a:ext cx="2905420" cy="1303846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/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/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/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/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/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/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1412787" y="1938547"/>
            <a:ext cx="5037082" cy="418618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6998806" y="7331809"/>
            <a:ext cx="3135556" cy="983354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6920024" y="6292630"/>
            <a:ext cx="3233928" cy="692512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1476448" y="6864689"/>
            <a:ext cx="2591764" cy="1293174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11902674" y="6457682"/>
            <a:ext cx="328128" cy="2829832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10647533" y="5634770"/>
            <a:ext cx="2838414" cy="49616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10670168" y="6380896"/>
            <a:ext cx="2793140" cy="770032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4042300" y="3218449"/>
            <a:ext cx="2364552" cy="1324054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1412799" y="3113674"/>
            <a:ext cx="1925302" cy="1620116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13630679" y="4648535"/>
            <a:ext cx="3244538" cy="1104886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13669764" y="7397045"/>
            <a:ext cx="3166412" cy="951410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4676940" y="4919337"/>
            <a:ext cx="1672572" cy="1649058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1211050" y="507512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36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1404176" y="6311844"/>
            <a:ext cx="4780828" cy="20496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11875574" y="4307668"/>
          <a:ext cx="5008200" cy="172956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2520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2666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3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3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343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1420929" y="1963198"/>
            <a:ext cx="4793010" cy="1953004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11875624" y="1963168"/>
          <a:ext cx="5008200" cy="1953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2520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651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51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51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dirty="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6717350" y="4307669"/>
          <a:ext cx="4726800" cy="17371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181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81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81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81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790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790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790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dirty="0"/>
                    </a:p>
                  </a:txBody>
                  <a:tcPr marL="182850" marR="182850" marT="182850" marB="18285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6721323" y="6289590"/>
            <a:ext cx="4726754" cy="2094124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1422926" y="4307668"/>
          <a:ext cx="4739600" cy="17787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1849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849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849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849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929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929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929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dirty="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8322265" y="5115299"/>
            <a:ext cx="2604190" cy="121918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9413240" y="5679617"/>
            <a:ext cx="1828680" cy="121918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11742839" y="6335212"/>
            <a:ext cx="5045734" cy="2002908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JANUARY</a:t>
              </a:r>
              <a:endParaRPr sz="800"/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FEBRUARY</a:t>
              </a:r>
              <a:endParaRPr sz="800"/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MARCH</a:t>
              </a:r>
              <a:endParaRPr sz="800"/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APRIL</a:t>
              </a:r>
              <a:endParaRPr sz="800"/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>
                <a:spcAft>
                  <a:spcPts val="3200"/>
                </a:spcAft>
              </a:pPr>
              <a:r>
                <a:rPr lang="en" sz="800"/>
                <a:t>PHASE 1</a:t>
              </a:r>
              <a:endParaRPr sz="800"/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3200"/>
                </a:spcAft>
              </a:pPr>
              <a:r>
                <a:rPr lang="en" sz="800"/>
                <a:t>Task 1</a:t>
              </a:r>
              <a:endParaRPr sz="800"/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3200"/>
                </a:spcAft>
              </a:pPr>
              <a:r>
                <a:rPr lang="en" sz="800"/>
                <a:t>Task 2</a:t>
              </a:r>
              <a:endParaRPr sz="800"/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6711649" y="1903285"/>
            <a:ext cx="4726786" cy="2011730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800"/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800"/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JANUARY</a:t>
              </a:r>
              <a:endParaRPr sz="800"/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FEBRUARY</a:t>
              </a:r>
              <a:endParaRPr sz="800"/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MARCH</a:t>
              </a:r>
              <a:endParaRPr sz="800"/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APRIL</a:t>
              </a:r>
              <a:endParaRPr sz="800"/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MAY</a:t>
              </a:r>
              <a:endParaRPr sz="800"/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JUNE</a:t>
              </a:r>
              <a:endParaRPr sz="800"/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3200"/>
                </a:spcAft>
              </a:pPr>
              <a:r>
                <a:rPr lang="en" sz="800"/>
                <a:t>PHASE 1</a:t>
              </a:r>
              <a:endParaRPr sz="800"/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3200"/>
                </a:spcAft>
              </a:pPr>
              <a:r>
                <a:rPr lang="en" sz="800"/>
                <a:t>PHASE 2</a:t>
              </a:r>
              <a:endParaRPr sz="800"/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3200"/>
                </a:spcAft>
              </a:pPr>
              <a:r>
                <a:rPr lang="en" sz="800"/>
                <a:t>Task 1</a:t>
              </a:r>
              <a:endParaRPr sz="800"/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3200"/>
                </a:spcAft>
              </a:pPr>
              <a:r>
                <a:rPr lang="en" sz="800"/>
                <a:t>Task 2</a:t>
              </a:r>
              <a:endParaRPr sz="800"/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3200"/>
                </a:spcAft>
              </a:pPr>
              <a:r>
                <a:rPr lang="en" sz="800"/>
                <a:t>Task 1</a:t>
              </a:r>
              <a:endParaRPr sz="800"/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3200"/>
                </a:spcAft>
              </a:pPr>
              <a:r>
                <a:rPr lang="en" sz="800"/>
                <a:t>Task 2</a:t>
              </a:r>
              <a:endParaRPr sz="800"/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1529500" y="748774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3200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9593381" y="1941873"/>
            <a:ext cx="1490862" cy="1437726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algn="ctr"/>
                <a:endParaRPr sz="24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algn="ctr"/>
                <a:endParaRPr sz="24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algn="ctr"/>
                <a:endParaRPr sz="24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algn="ctr"/>
                <a:endParaRPr sz="24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algn="ctr"/>
                <a:endParaRPr sz="24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1426127" y="3698772"/>
            <a:ext cx="1523534" cy="1459792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6448055" y="3705184"/>
            <a:ext cx="1371138" cy="1447172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algn="ctr"/>
                <a:endParaRPr sz="28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algn="ctr"/>
                <a:endParaRPr sz="28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algn="ctr"/>
                <a:endParaRPr sz="28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algn="ctr"/>
                <a:endParaRPr sz="28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algn="ctr"/>
                <a:endParaRPr sz="28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9798499" y="3718577"/>
            <a:ext cx="1420306" cy="1420306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11417374" y="3707589"/>
            <a:ext cx="1441996" cy="1442366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6307669" y="6998798"/>
            <a:ext cx="561170" cy="1346328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10541784" y="6976393"/>
            <a:ext cx="940704" cy="1367490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6256714" y="6804396"/>
            <a:ext cx="408" cy="8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11784087" y="6998797"/>
            <a:ext cx="587782" cy="587690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11784087" y="7756139"/>
            <a:ext cx="587782" cy="587782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13860941" y="6997190"/>
            <a:ext cx="1219386" cy="134630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12673465" y="6992666"/>
            <a:ext cx="885878" cy="1351276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5634037" y="5413524"/>
            <a:ext cx="1245766" cy="1243888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4548247" y="5432741"/>
            <a:ext cx="2621974" cy="1224814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13199991" y="5413850"/>
            <a:ext cx="2220598" cy="1243404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10835311" y="5407645"/>
            <a:ext cx="2148902" cy="1254362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15137736" y="3709068"/>
            <a:ext cx="1749952" cy="1439200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8026609" y="1941873"/>
            <a:ext cx="1425114" cy="1571802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8017561" y="3708318"/>
            <a:ext cx="1582574" cy="1440700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1418550" y="6997578"/>
            <a:ext cx="2816888" cy="1346332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6293981" y="1941873"/>
            <a:ext cx="1590970" cy="1477662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4537034" y="6987665"/>
            <a:ext cx="2649848" cy="1356166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12785579" y="2088761"/>
            <a:ext cx="2262174" cy="1174766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7488480" y="6987749"/>
            <a:ext cx="2751708" cy="1356262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r>
                    <a:rPr lang="en" sz="3600"/>
                    <a:t>     </a:t>
                  </a:r>
                  <a:endParaRPr sz="3600"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13057899" y="3707603"/>
            <a:ext cx="1881474" cy="1442134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4824535" y="3716294"/>
            <a:ext cx="1425154" cy="1424748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15189411" y="1941873"/>
            <a:ext cx="1691290" cy="1423822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7383668" y="5414090"/>
            <a:ext cx="3235864" cy="1243448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1400313" y="1941872"/>
            <a:ext cx="1766410" cy="1550352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4616914" y="1941873"/>
            <a:ext cx="1535408" cy="1630978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3308379" y="1941873"/>
            <a:ext cx="1166878" cy="1740458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3148024" y="3714516"/>
            <a:ext cx="1478144" cy="1428304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5381922" y="6976059"/>
            <a:ext cx="624148" cy="1368346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11225899" y="1941873"/>
            <a:ext cx="1418022" cy="1478718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1428889" y="5414104"/>
            <a:ext cx="2905910" cy="124272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1428888" y="599996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4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1417159" y="1931744"/>
            <a:ext cx="3272234" cy="3052288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5206490" y="1970023"/>
            <a:ext cx="2728496" cy="2204266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5185413" y="4888386"/>
            <a:ext cx="2775082" cy="318248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5178462" y="5444037"/>
            <a:ext cx="2781004" cy="319250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5179769" y="6000689"/>
            <a:ext cx="2823258" cy="307522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5179153" y="4411489"/>
            <a:ext cx="2767006" cy="239498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5201169" y="7138788"/>
            <a:ext cx="2739062" cy="390920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5180290" y="6541149"/>
            <a:ext cx="2778132" cy="360238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5276165" y="7767108"/>
            <a:ext cx="2609218" cy="588148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8513825" y="3733353"/>
            <a:ext cx="2867642" cy="383002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8516935" y="1938489"/>
            <a:ext cx="2861422" cy="1486778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8497162" y="4385143"/>
            <a:ext cx="2900968" cy="2104174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8530263" y="6569522"/>
            <a:ext cx="2834766" cy="1775892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14730983" y="4376233"/>
            <a:ext cx="2143486" cy="2043158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1413524" y="5229047"/>
            <a:ext cx="3390748" cy="3121674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11830683" y="4384189"/>
            <a:ext cx="2497086" cy="2050638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11544807" y="6660822"/>
            <a:ext cx="5329662" cy="1686880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11759887" y="1958540"/>
            <a:ext cx="2599702" cy="2046676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14435651" y="1958831"/>
            <a:ext cx="2438826" cy="2102730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1428888" y="599996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4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1693102" y="4583175"/>
            <a:ext cx="831092" cy="710106"/>
            <a:chOff x="866243" y="2291587"/>
            <a:chExt cx="415546" cy="355053"/>
          </a:xfrm>
          <a:solidFill>
            <a:schemeClr val="tx1"/>
          </a:soli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2784204" y="4575617"/>
            <a:ext cx="720712" cy="717662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3877657" y="4605149"/>
            <a:ext cx="718426" cy="655614"/>
            <a:chOff x="1958520" y="2302574"/>
            <a:chExt cx="359213" cy="327807"/>
          </a:xfrm>
          <a:solidFill>
            <a:schemeClr val="tx1"/>
          </a:soli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5120380" y="4574854"/>
            <a:ext cx="415164" cy="719188"/>
            <a:chOff x="2656082" y="2287427"/>
            <a:chExt cx="207582" cy="359594"/>
          </a:xfrm>
          <a:solidFill>
            <a:schemeClr val="tx1"/>
          </a:soli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6059923" y="4642936"/>
            <a:ext cx="725982" cy="580036"/>
            <a:chOff x="3049653" y="2321468"/>
            <a:chExt cx="362991" cy="290018"/>
          </a:xfrm>
          <a:solidFill>
            <a:schemeClr val="tx1"/>
          </a:soli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7089102" y="4579809"/>
            <a:ext cx="844684" cy="710486"/>
            <a:chOff x="3564243" y="2289904"/>
            <a:chExt cx="422342" cy="355243"/>
          </a:xfrm>
          <a:solidFill>
            <a:schemeClr val="tx1"/>
          </a:soli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8248286" y="4576379"/>
            <a:ext cx="715376" cy="714678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9336404" y="4579427"/>
            <a:ext cx="719188" cy="707818"/>
            <a:chOff x="4687894" y="2289713"/>
            <a:chExt cx="359594" cy="353909"/>
          </a:xfrm>
          <a:solidFill>
            <a:schemeClr val="tx1"/>
          </a:soli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10429856" y="4574156"/>
            <a:ext cx="717664" cy="719124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12705865" y="4616454"/>
            <a:ext cx="527134" cy="635228"/>
            <a:chOff x="6421399" y="2308227"/>
            <a:chExt cx="263567" cy="317614"/>
          </a:xfrm>
          <a:solidFill>
            <a:schemeClr val="tx1"/>
          </a:soli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13701002" y="4591240"/>
            <a:ext cx="720712" cy="686924"/>
            <a:chOff x="6870193" y="2295620"/>
            <a:chExt cx="360356" cy="343462"/>
          </a:xfrm>
          <a:solidFill>
            <a:schemeClr val="tx1"/>
          </a:soli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14843546" y="4605720"/>
            <a:ext cx="684384" cy="654280"/>
            <a:chOff x="7441465" y="2302860"/>
            <a:chExt cx="342192" cy="327140"/>
          </a:xfrm>
          <a:solidFill>
            <a:schemeClr val="tx1"/>
          </a:soli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15939983" y="4700414"/>
            <a:ext cx="665522" cy="468132"/>
            <a:chOff x="7989683" y="2350207"/>
            <a:chExt cx="332761" cy="234066"/>
          </a:xfrm>
          <a:solidFill>
            <a:schemeClr val="tx1"/>
          </a:soli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11607205" y="4619502"/>
            <a:ext cx="630654" cy="629956"/>
            <a:chOff x="5823294" y="2309751"/>
            <a:chExt cx="315327" cy="314978"/>
          </a:xfrm>
          <a:solidFill>
            <a:schemeClr val="tx1"/>
          </a:soli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4955166" y="5488319"/>
            <a:ext cx="741860" cy="741098"/>
            <a:chOff x="2497275" y="2744159"/>
            <a:chExt cx="370930" cy="370549"/>
          </a:xfrm>
          <a:solidFill>
            <a:schemeClr val="tx1"/>
          </a:soli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1682497" y="5492955"/>
            <a:ext cx="743766" cy="731382"/>
            <a:chOff x="860940" y="2746477"/>
            <a:chExt cx="371883" cy="365691"/>
          </a:xfrm>
          <a:solidFill>
            <a:schemeClr val="tx1"/>
          </a:soli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2862289" y="5532516"/>
            <a:ext cx="567970" cy="682160"/>
            <a:chOff x="1493849" y="2775533"/>
            <a:chExt cx="283985" cy="341080"/>
          </a:xfrm>
          <a:solidFill>
            <a:schemeClr val="tx1"/>
          </a:soli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3866289" y="5548845"/>
            <a:ext cx="745670" cy="685146"/>
            <a:chOff x="1952836" y="2774422"/>
            <a:chExt cx="372835" cy="342573"/>
          </a:xfrm>
          <a:solidFill>
            <a:schemeClr val="tx1"/>
          </a:soli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6120449" y="5488954"/>
            <a:ext cx="665458" cy="745036"/>
            <a:chOff x="3079916" y="2744477"/>
            <a:chExt cx="332729" cy="372518"/>
          </a:xfrm>
          <a:solidFill>
            <a:schemeClr val="tx1"/>
          </a:soli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7201769" y="5491050"/>
            <a:ext cx="673778" cy="711184"/>
            <a:chOff x="3620576" y="2745525"/>
            <a:chExt cx="336889" cy="355592"/>
          </a:xfrm>
          <a:solidFill>
            <a:schemeClr val="tx1"/>
          </a:soli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8214247" y="5521408"/>
            <a:ext cx="760786" cy="726236"/>
            <a:chOff x="4126815" y="2760704"/>
            <a:chExt cx="380393" cy="363118"/>
          </a:xfrm>
          <a:solidFill>
            <a:schemeClr val="tx1"/>
          </a:soli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9312588" y="5491368"/>
            <a:ext cx="762692" cy="737288"/>
            <a:chOff x="4675986" y="2745684"/>
            <a:chExt cx="381346" cy="368644"/>
          </a:xfrm>
          <a:solidFill>
            <a:schemeClr val="tx1"/>
          </a:soli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10401849" y="5582122"/>
            <a:ext cx="746370" cy="604932"/>
            <a:chOff x="5220616" y="2791061"/>
            <a:chExt cx="373185" cy="302466"/>
          </a:xfrm>
          <a:solidFill>
            <a:schemeClr val="tx1"/>
          </a:soli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11537938" y="5545035"/>
            <a:ext cx="568732" cy="688194"/>
            <a:chOff x="5864861" y="2772517"/>
            <a:chExt cx="284366" cy="344097"/>
          </a:xfrm>
          <a:solidFill>
            <a:schemeClr val="tx1"/>
          </a:soli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12642355" y="5541287"/>
            <a:ext cx="686670" cy="686606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13908935" y="5579074"/>
            <a:ext cx="510494" cy="654916"/>
            <a:chOff x="6974158" y="2789537"/>
            <a:chExt cx="255247" cy="327458"/>
          </a:xfrm>
          <a:solidFill>
            <a:schemeClr val="tx1"/>
          </a:soli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15022011" y="5580598"/>
            <a:ext cx="488582" cy="652628"/>
            <a:chOff x="7530697" y="2790299"/>
            <a:chExt cx="244291" cy="326314"/>
          </a:xfrm>
          <a:solidFill>
            <a:schemeClr val="tx1"/>
          </a:soli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15936998" y="5664497"/>
            <a:ext cx="664696" cy="567970"/>
            <a:chOff x="7988191" y="2832248"/>
            <a:chExt cx="332348" cy="283985"/>
          </a:xfrm>
          <a:solidFill>
            <a:schemeClr val="tx1"/>
          </a:soli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4957453" y="6490253"/>
            <a:ext cx="731254" cy="584546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7137496" y="6516737"/>
            <a:ext cx="728968" cy="524846"/>
            <a:chOff x="3588440" y="3258368"/>
            <a:chExt cx="364484" cy="262423"/>
          </a:xfrm>
          <a:solidFill>
            <a:schemeClr val="tx1"/>
          </a:soli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10487268" y="6459705"/>
            <a:ext cx="646596" cy="641578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11492251" y="6455448"/>
            <a:ext cx="729730" cy="649644"/>
            <a:chOff x="5765817" y="3227724"/>
            <a:chExt cx="364865" cy="324822"/>
          </a:xfrm>
          <a:solidFill>
            <a:schemeClr val="tx1"/>
          </a:soli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12417783" y="6475329"/>
            <a:ext cx="893078" cy="607790"/>
            <a:chOff x="6228583" y="3237664"/>
            <a:chExt cx="446539" cy="303895"/>
          </a:xfrm>
          <a:solidFill>
            <a:schemeClr val="tx1"/>
          </a:soli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1692340" y="6414613"/>
            <a:ext cx="728968" cy="729794"/>
            <a:chOff x="865862" y="3207306"/>
            <a:chExt cx="364484" cy="364897"/>
          </a:xfrm>
          <a:solidFill>
            <a:schemeClr val="tx1"/>
          </a:soli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2769850" y="6453925"/>
            <a:ext cx="740336" cy="651930"/>
            <a:chOff x="1404617" y="3226962"/>
            <a:chExt cx="370168" cy="325965"/>
          </a:xfrm>
          <a:solidFill>
            <a:schemeClr val="tx1"/>
          </a:soli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3867423" y="6432189"/>
            <a:ext cx="732778" cy="708962"/>
            <a:chOff x="1954741" y="3212419"/>
            <a:chExt cx="366389" cy="354481"/>
          </a:xfrm>
          <a:solidFill>
            <a:schemeClr val="tx1"/>
          </a:soli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6047094" y="6431252"/>
            <a:ext cx="732016" cy="697340"/>
            <a:chOff x="3043239" y="3215626"/>
            <a:chExt cx="366008" cy="348670"/>
          </a:xfrm>
          <a:solidFill>
            <a:schemeClr val="tx1"/>
          </a:soli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8397283" y="6369964"/>
            <a:ext cx="418214" cy="766884"/>
            <a:chOff x="4218333" y="3184982"/>
            <a:chExt cx="209107" cy="383442"/>
          </a:xfrm>
          <a:solidFill>
            <a:schemeClr val="tx1"/>
          </a:soli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9594254" y="6372314"/>
            <a:ext cx="166460" cy="759072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13753907" y="6432014"/>
            <a:ext cx="645834" cy="695752"/>
            <a:chOff x="6896644" y="3216007"/>
            <a:chExt cx="322917" cy="347876"/>
          </a:xfrm>
          <a:solidFill>
            <a:schemeClr val="tx1"/>
          </a:soli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14819348" y="6446366"/>
            <a:ext cx="669268" cy="667808"/>
            <a:chOff x="7429366" y="3223183"/>
            <a:chExt cx="334634" cy="333904"/>
          </a:xfrm>
          <a:solidFill>
            <a:schemeClr val="tx1"/>
          </a:soli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16119208" y="6414613"/>
            <a:ext cx="459812" cy="728270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10393528" y="7450969"/>
            <a:ext cx="712392" cy="531262"/>
            <a:chOff x="5216456" y="3725484"/>
            <a:chExt cx="356196" cy="265631"/>
          </a:xfrm>
          <a:solidFill>
            <a:schemeClr val="tx1"/>
          </a:soli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13659403" y="7467988"/>
            <a:ext cx="710106" cy="496076"/>
            <a:chOff x="6849393" y="3733994"/>
            <a:chExt cx="355053" cy="248038"/>
          </a:xfrm>
          <a:solidFill>
            <a:schemeClr val="tx1"/>
          </a:soli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15798611" y="7429374"/>
            <a:ext cx="784222" cy="560412"/>
            <a:chOff x="7918997" y="3714687"/>
            <a:chExt cx="392111" cy="280206"/>
          </a:xfrm>
          <a:solidFill>
            <a:schemeClr val="tx1"/>
          </a:soli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1695324" y="7388729"/>
            <a:ext cx="710868" cy="653962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2778170" y="7361928"/>
            <a:ext cx="715440" cy="710296"/>
            <a:chOff x="1408777" y="3680964"/>
            <a:chExt cx="357720" cy="355148"/>
          </a:xfrm>
          <a:solidFill>
            <a:schemeClr val="tx1"/>
          </a:soli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3866288" y="7361928"/>
            <a:ext cx="715440" cy="710296"/>
            <a:chOff x="1952836" y="3680964"/>
            <a:chExt cx="357720" cy="355148"/>
          </a:xfrm>
          <a:solidFill>
            <a:schemeClr val="tx1"/>
          </a:soli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4954404" y="7361928"/>
            <a:ext cx="715440" cy="710296"/>
            <a:chOff x="2496894" y="3680964"/>
            <a:chExt cx="357720" cy="355148"/>
          </a:xfrm>
          <a:solidFill>
            <a:schemeClr val="tx1"/>
          </a:soli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6042584" y="7362119"/>
            <a:ext cx="712328" cy="711630"/>
            <a:chOff x="3040984" y="3681059"/>
            <a:chExt cx="356164" cy="355815"/>
          </a:xfrm>
          <a:solidFill>
            <a:schemeClr val="tx1"/>
          </a:soli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7129179" y="7398383"/>
            <a:ext cx="716138" cy="635990"/>
            <a:chOff x="3584280" y="3699191"/>
            <a:chExt cx="358069" cy="317995"/>
          </a:xfrm>
          <a:solidFill>
            <a:schemeClr val="tx1"/>
          </a:soli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8219580" y="7362119"/>
            <a:ext cx="710804" cy="708582"/>
            <a:chOff x="4129482" y="3681059"/>
            <a:chExt cx="355402" cy="354291"/>
          </a:xfrm>
          <a:solidFill>
            <a:schemeClr val="tx1"/>
          </a:soli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9307698" y="7360595"/>
            <a:ext cx="710868" cy="711630"/>
            <a:chOff x="4673540" y="3680297"/>
            <a:chExt cx="355434" cy="355815"/>
          </a:xfrm>
          <a:solidFill>
            <a:schemeClr val="tx1"/>
          </a:soli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11519433" y="7398383"/>
            <a:ext cx="635290" cy="637514"/>
            <a:chOff x="5779408" y="3699191"/>
            <a:chExt cx="317645" cy="318757"/>
          </a:xfrm>
          <a:solidFill>
            <a:schemeClr val="tx1"/>
          </a:soli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12569762" y="7388918"/>
            <a:ext cx="712392" cy="65682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14741487" y="7361737"/>
            <a:ext cx="744146" cy="710486"/>
            <a:chOff x="7390435" y="3680868"/>
            <a:chExt cx="372073" cy="355243"/>
          </a:xfrm>
          <a:solidFill>
            <a:schemeClr val="tx1"/>
          </a:soli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3312553" y="8251258"/>
            <a:ext cx="749418" cy="748020"/>
            <a:chOff x="1421638" y="4125629"/>
            <a:chExt cx="374709" cy="374010"/>
          </a:xfrm>
          <a:solidFill>
            <a:schemeClr val="tx1"/>
          </a:soli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4415784" y="8312608"/>
            <a:ext cx="715440" cy="684384"/>
            <a:chOff x="1973254" y="4156304"/>
            <a:chExt cx="357720" cy="342192"/>
          </a:xfrm>
          <a:solidFill>
            <a:schemeClr val="tx1"/>
          </a:soli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5516795" y="8271010"/>
            <a:ext cx="682098" cy="680636"/>
            <a:chOff x="2523759" y="4135505"/>
            <a:chExt cx="341049" cy="340318"/>
          </a:xfrm>
          <a:solidFill>
            <a:schemeClr val="tx1"/>
          </a:soli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6550483" y="8260721"/>
            <a:ext cx="784158" cy="700706"/>
            <a:chOff x="3040603" y="4130360"/>
            <a:chExt cx="392079" cy="350353"/>
          </a:xfrm>
          <a:solidFill>
            <a:schemeClr val="tx1"/>
          </a:soli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7793565" y="8271010"/>
            <a:ext cx="465910" cy="680636"/>
            <a:chOff x="3662144" y="4135505"/>
            <a:chExt cx="232955" cy="340318"/>
          </a:xfrm>
          <a:solidFill>
            <a:schemeClr val="tx1"/>
          </a:soli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8767553" y="8242302"/>
            <a:ext cx="688130" cy="737288"/>
            <a:chOff x="4149138" y="4121151"/>
            <a:chExt cx="344065" cy="368644"/>
          </a:xfrm>
          <a:solidFill>
            <a:schemeClr val="tx1"/>
          </a:soli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9853385" y="8270819"/>
            <a:ext cx="688194" cy="680066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10881801" y="8349634"/>
            <a:ext cx="795526" cy="525608"/>
            <a:chOff x="5206262" y="4174817"/>
            <a:chExt cx="397763" cy="262804"/>
          </a:xfrm>
          <a:solidFill>
            <a:schemeClr val="tx1"/>
          </a:soli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11924509" y="8409398"/>
            <a:ext cx="881010" cy="580036"/>
            <a:chOff x="5727616" y="4204699"/>
            <a:chExt cx="440505" cy="290018"/>
          </a:xfrm>
          <a:solidFill>
            <a:schemeClr val="tx1"/>
          </a:soli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13289402" y="8270248"/>
            <a:ext cx="319900" cy="729032"/>
            <a:chOff x="6410063" y="4135124"/>
            <a:chExt cx="159950" cy="364516"/>
          </a:xfrm>
          <a:solidFill>
            <a:schemeClr val="tx1"/>
          </a:soli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14318580" y="8271011"/>
            <a:ext cx="428756" cy="728270"/>
            <a:chOff x="6924652" y="4135505"/>
            <a:chExt cx="214378" cy="364135"/>
          </a:xfrm>
          <a:solidFill>
            <a:schemeClr val="tx1"/>
          </a:soli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15238778" y="8295968"/>
            <a:ext cx="760024" cy="702548"/>
            <a:chOff x="7384751" y="4147984"/>
            <a:chExt cx="380012" cy="351274"/>
          </a:xfrm>
          <a:solidFill>
            <a:schemeClr val="tx1"/>
          </a:soli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1433400" y="2376000"/>
            <a:ext cx="15421200" cy="15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r" rtl="1">
              <a:buClr>
                <a:schemeClr val="dk1"/>
              </a:buClr>
              <a:buSzPts val="1100"/>
            </a:pPr>
            <a:r>
              <a:rPr lang="fa-IR" sz="2200" dirty="0"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2200" dirty="0"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2200" dirty="0"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2200" dirty="0">
                <a:cs typeface="B Nazanin" panose="00000700000000000000" pitchFamily="2" charset="-78"/>
              </a:rPr>
              <a:t>در اسلایدهای </a:t>
            </a:r>
            <a:r>
              <a:rPr lang="en-US" sz="2200" dirty="0">
                <a:cs typeface="B Nazanin" panose="00000700000000000000" pitchFamily="2" charset="-78"/>
              </a:rPr>
              <a:t>Google، </a:t>
            </a:r>
            <a:r>
              <a:rPr lang="fa-IR" sz="2200" dirty="0">
                <a:cs typeface="B Nazanin" panose="00000700000000000000" pitchFamily="2" charset="-78"/>
              </a:rPr>
              <a:t>می‌توانید از افزونه </a:t>
            </a:r>
            <a:r>
              <a:rPr lang="en-US" sz="2200" dirty="0" err="1">
                <a:cs typeface="B Nazanin" panose="00000700000000000000" pitchFamily="2" charset="-78"/>
              </a:rPr>
              <a:t>Flaticon</a:t>
            </a:r>
            <a:r>
              <a:rPr lang="en-US" sz="2200" dirty="0">
                <a:cs typeface="B Nazanin" panose="00000700000000000000" pitchFamily="2" charset="-78"/>
              </a:rPr>
              <a:t> </a:t>
            </a:r>
            <a:r>
              <a:rPr lang="fa-IR" sz="2200" dirty="0"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2200" dirty="0"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xfrm>
            <a:off x="1433550" y="1021800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 rtl="1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2210431" y="8248001"/>
            <a:ext cx="748354" cy="748526"/>
            <a:chOff x="775325" y="4143525"/>
            <a:chExt cx="468776" cy="468884"/>
          </a:xfrm>
          <a:solidFill>
            <a:schemeClr val="tx1"/>
          </a:soli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3" name="Google Shape;9193;p77"/>
          <p:cNvGrpSpPr/>
          <p:nvPr/>
        </p:nvGrpSpPr>
        <p:grpSpPr>
          <a:xfrm>
            <a:off x="3978898" y="8202539"/>
            <a:ext cx="749548" cy="692146"/>
            <a:chOff x="1989449" y="4282269"/>
            <a:chExt cx="374774" cy="346073"/>
          </a:xfrm>
          <a:solidFill>
            <a:schemeClr val="tx1"/>
          </a:solidFill>
        </p:grpSpPr>
        <p:sp>
          <p:nvSpPr>
            <p:cNvPr id="9194" name="Google Shape;9194;p77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95" name="Google Shape;9195;p77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96" name="Google Shape;9196;p77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97" name="Google Shape;9197;p77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98" name="Google Shape;9198;p77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199" name="Google Shape;9199;p77"/>
          <p:cNvGrpSpPr/>
          <p:nvPr/>
        </p:nvGrpSpPr>
        <p:grpSpPr>
          <a:xfrm>
            <a:off x="4974879" y="8199480"/>
            <a:ext cx="397550" cy="697944"/>
            <a:chOff x="2487439" y="4280740"/>
            <a:chExt cx="198775" cy="348972"/>
          </a:xfrm>
          <a:solidFill>
            <a:schemeClr val="tx1"/>
          </a:solidFill>
        </p:grpSpPr>
        <p:sp>
          <p:nvSpPr>
            <p:cNvPr id="9200" name="Google Shape;9200;p77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01" name="Google Shape;9201;p77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02" name="Google Shape;9202;p77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03" name="Google Shape;9203;p77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04" name="Google Shape;9204;p77"/>
          <p:cNvGrpSpPr/>
          <p:nvPr/>
        </p:nvGrpSpPr>
        <p:grpSpPr>
          <a:xfrm>
            <a:off x="5621917" y="8185847"/>
            <a:ext cx="706290" cy="723746"/>
            <a:chOff x="2810958" y="4273923"/>
            <a:chExt cx="353145" cy="361873"/>
          </a:xfrm>
          <a:solidFill>
            <a:schemeClr val="tx1"/>
          </a:solidFill>
        </p:grpSpPr>
        <p:sp>
          <p:nvSpPr>
            <p:cNvPr id="9205" name="Google Shape;9205;p77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06" name="Google Shape;9206;p77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07" name="Google Shape;9207;p77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08" name="Google Shape;9208;p77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09" name="Google Shape;9209;p77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10" name="Google Shape;9210;p77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11" name="Google Shape;9211;p77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12" name="Google Shape;9212;p77"/>
          <p:cNvGrpSpPr/>
          <p:nvPr/>
        </p:nvGrpSpPr>
        <p:grpSpPr>
          <a:xfrm>
            <a:off x="12551271" y="8203302"/>
            <a:ext cx="418766" cy="733556"/>
            <a:chOff x="6275635" y="4282651"/>
            <a:chExt cx="209383" cy="366778"/>
          </a:xfrm>
          <a:solidFill>
            <a:schemeClr val="tx1"/>
          </a:solidFill>
        </p:grpSpPr>
        <p:sp>
          <p:nvSpPr>
            <p:cNvPr id="9213" name="Google Shape;9213;p77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14" name="Google Shape;9214;p77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15" name="Google Shape;9215;p77"/>
          <p:cNvGrpSpPr/>
          <p:nvPr/>
        </p:nvGrpSpPr>
        <p:grpSpPr>
          <a:xfrm>
            <a:off x="13402372" y="8204066"/>
            <a:ext cx="560584" cy="732792"/>
            <a:chOff x="6701186" y="4283033"/>
            <a:chExt cx="280292" cy="366396"/>
          </a:xfrm>
          <a:solidFill>
            <a:schemeClr val="tx1"/>
          </a:solidFill>
        </p:grpSpPr>
        <p:sp>
          <p:nvSpPr>
            <p:cNvPr id="9216" name="Google Shape;9216;p77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17" name="Google Shape;9217;p77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18" name="Google Shape;9218;p77"/>
          <p:cNvGrpSpPr/>
          <p:nvPr/>
        </p:nvGrpSpPr>
        <p:grpSpPr>
          <a:xfrm>
            <a:off x="5219143" y="7287917"/>
            <a:ext cx="747254" cy="694694"/>
            <a:chOff x="2609571" y="3824958"/>
            <a:chExt cx="373627" cy="347347"/>
          </a:xfrm>
          <a:solidFill>
            <a:schemeClr val="tx1"/>
          </a:solidFill>
        </p:grpSpPr>
        <p:sp>
          <p:nvSpPr>
            <p:cNvPr id="9219" name="Google Shape;9219;p77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20" name="Google Shape;9220;p77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221" name="Google Shape;9221;p77"/>
          <p:cNvSpPr/>
          <p:nvPr/>
        </p:nvSpPr>
        <p:spPr>
          <a:xfrm>
            <a:off x="2577152" y="7282820"/>
            <a:ext cx="726740" cy="702912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222" name="Google Shape;9222;p77"/>
          <p:cNvGrpSpPr/>
          <p:nvPr/>
        </p:nvGrpSpPr>
        <p:grpSpPr>
          <a:xfrm>
            <a:off x="1832254" y="7252113"/>
            <a:ext cx="443804" cy="761590"/>
            <a:chOff x="916127" y="3807056"/>
            <a:chExt cx="221902" cy="380795"/>
          </a:xfrm>
          <a:solidFill>
            <a:schemeClr val="tx1"/>
          </a:solidFill>
        </p:grpSpPr>
        <p:sp>
          <p:nvSpPr>
            <p:cNvPr id="9223" name="Google Shape;9223;p77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24" name="Google Shape;9224;p77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25" name="Google Shape;9225;p77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26" name="Google Shape;9226;p77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227" name="Google Shape;9227;p77"/>
          <p:cNvSpPr/>
          <p:nvPr/>
        </p:nvSpPr>
        <p:spPr>
          <a:xfrm>
            <a:off x="6273542" y="7284349"/>
            <a:ext cx="449856" cy="698262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9228" name="Google Shape;9228;p77"/>
          <p:cNvSpPr/>
          <p:nvPr/>
        </p:nvSpPr>
        <p:spPr>
          <a:xfrm>
            <a:off x="4358931" y="7340097"/>
            <a:ext cx="724510" cy="585622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229" name="Google Shape;9229;p77"/>
          <p:cNvGrpSpPr/>
          <p:nvPr/>
        </p:nvGrpSpPr>
        <p:grpSpPr>
          <a:xfrm>
            <a:off x="7026021" y="7270268"/>
            <a:ext cx="724446" cy="722216"/>
            <a:chOff x="3513010" y="3816134"/>
            <a:chExt cx="362223" cy="361108"/>
          </a:xfrm>
          <a:solidFill>
            <a:schemeClr val="tx1"/>
          </a:solidFill>
        </p:grpSpPr>
        <p:sp>
          <p:nvSpPr>
            <p:cNvPr id="9230" name="Google Shape;9230;p77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31" name="Google Shape;9231;p77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32" name="Google Shape;9232;p77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33" name="Google Shape;9233;p77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34" name="Google Shape;9234;p77"/>
          <p:cNvGrpSpPr/>
          <p:nvPr/>
        </p:nvGrpSpPr>
        <p:grpSpPr>
          <a:xfrm>
            <a:off x="7900633" y="7278614"/>
            <a:ext cx="739610" cy="707564"/>
            <a:chOff x="3950316" y="3820307"/>
            <a:chExt cx="369805" cy="353782"/>
          </a:xfrm>
          <a:solidFill>
            <a:schemeClr val="tx1"/>
          </a:solidFill>
        </p:grpSpPr>
        <p:sp>
          <p:nvSpPr>
            <p:cNvPr id="9235" name="Google Shape;9235;p77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36" name="Google Shape;9236;p77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37" name="Google Shape;9237;p77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38" name="Google Shape;9238;p77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39" name="Google Shape;9239;p77"/>
          <p:cNvGrpSpPr/>
          <p:nvPr/>
        </p:nvGrpSpPr>
        <p:grpSpPr>
          <a:xfrm>
            <a:off x="3523818" y="7261922"/>
            <a:ext cx="615948" cy="743432"/>
            <a:chOff x="1761909" y="3811961"/>
            <a:chExt cx="307974" cy="371716"/>
          </a:xfrm>
          <a:solidFill>
            <a:schemeClr val="tx1"/>
          </a:solidFill>
        </p:grpSpPr>
        <p:sp>
          <p:nvSpPr>
            <p:cNvPr id="9240" name="Google Shape;9240;p77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41" name="Google Shape;9241;p77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42" name="Google Shape;9242;p77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43" name="Google Shape;9243;p77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44" name="Google Shape;9244;p77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45" name="Google Shape;9245;p77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46" name="Google Shape;9246;p77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47" name="Google Shape;9247;p77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48" name="Google Shape;9248;p77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49" name="Google Shape;9249;p77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50" name="Google Shape;9250;p77"/>
          <p:cNvGrpSpPr/>
          <p:nvPr/>
        </p:nvGrpSpPr>
        <p:grpSpPr>
          <a:xfrm>
            <a:off x="10746685" y="7255871"/>
            <a:ext cx="462790" cy="706290"/>
            <a:chOff x="5373342" y="3808935"/>
            <a:chExt cx="231395" cy="353145"/>
          </a:xfrm>
          <a:solidFill>
            <a:schemeClr val="tx1"/>
          </a:solidFill>
        </p:grpSpPr>
        <p:sp>
          <p:nvSpPr>
            <p:cNvPr id="9251" name="Google Shape;9251;p77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52" name="Google Shape;9252;p77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53" name="Google Shape;9253;p77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54" name="Google Shape;9254;p77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55" name="Google Shape;9255;p77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56" name="Google Shape;9256;p77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57" name="Google Shape;9257;p77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58" name="Google Shape;9258;p77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59" name="Google Shape;9259;p77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260" name="Google Shape;9260;p77"/>
          <p:cNvSpPr/>
          <p:nvPr/>
        </p:nvSpPr>
        <p:spPr>
          <a:xfrm>
            <a:off x="13476722" y="7257401"/>
            <a:ext cx="410420" cy="706798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261" name="Google Shape;9261;p77"/>
          <p:cNvGrpSpPr/>
          <p:nvPr/>
        </p:nvGrpSpPr>
        <p:grpSpPr>
          <a:xfrm>
            <a:off x="11667551" y="7256891"/>
            <a:ext cx="470370" cy="704506"/>
            <a:chOff x="5833775" y="3809445"/>
            <a:chExt cx="235185" cy="352253"/>
          </a:xfrm>
          <a:solidFill>
            <a:schemeClr val="tx1"/>
          </a:solidFill>
        </p:grpSpPr>
        <p:sp>
          <p:nvSpPr>
            <p:cNvPr id="9262" name="Google Shape;9262;p77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63" name="Google Shape;9263;p77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64" name="Google Shape;9264;p77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65" name="Google Shape;9265;p77"/>
          <p:cNvGrpSpPr/>
          <p:nvPr/>
        </p:nvGrpSpPr>
        <p:grpSpPr>
          <a:xfrm>
            <a:off x="9884944" y="7256636"/>
            <a:ext cx="477952" cy="705524"/>
            <a:chOff x="4942472" y="3809318"/>
            <a:chExt cx="238976" cy="352762"/>
          </a:xfrm>
          <a:solidFill>
            <a:schemeClr val="tx1"/>
          </a:solidFill>
        </p:grpSpPr>
        <p:sp>
          <p:nvSpPr>
            <p:cNvPr id="9266" name="Google Shape;9266;p77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67" name="Google Shape;9267;p77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68" name="Google Shape;9268;p77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69" name="Google Shape;9269;p77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70" name="Google Shape;9270;p77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71" name="Google Shape;9271;p77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72" name="Google Shape;9272;p77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73" name="Google Shape;9273;p77"/>
          <p:cNvGrpSpPr/>
          <p:nvPr/>
        </p:nvGrpSpPr>
        <p:grpSpPr>
          <a:xfrm>
            <a:off x="12533051" y="7253577"/>
            <a:ext cx="520446" cy="707054"/>
            <a:chOff x="6266525" y="3807788"/>
            <a:chExt cx="260223" cy="353527"/>
          </a:xfrm>
          <a:solidFill>
            <a:schemeClr val="tx1"/>
          </a:solidFill>
        </p:grpSpPr>
        <p:sp>
          <p:nvSpPr>
            <p:cNvPr id="9274" name="Google Shape;9274;p77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75" name="Google Shape;9275;p77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76" name="Google Shape;9276;p77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77" name="Google Shape;9277;p77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278" name="Google Shape;9278;p77"/>
          <p:cNvSpPr/>
          <p:nvPr/>
        </p:nvSpPr>
        <p:spPr>
          <a:xfrm>
            <a:off x="15945741" y="7255935"/>
            <a:ext cx="697498" cy="707754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279" name="Google Shape;9279;p77"/>
          <p:cNvGrpSpPr/>
          <p:nvPr/>
        </p:nvGrpSpPr>
        <p:grpSpPr>
          <a:xfrm>
            <a:off x="14368726" y="7257208"/>
            <a:ext cx="404368" cy="705524"/>
            <a:chOff x="7184363" y="3809604"/>
            <a:chExt cx="202184" cy="352762"/>
          </a:xfrm>
          <a:solidFill>
            <a:schemeClr val="tx1"/>
          </a:solidFill>
        </p:grpSpPr>
        <p:sp>
          <p:nvSpPr>
            <p:cNvPr id="9280" name="Google Shape;9280;p77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81" name="Google Shape;9281;p77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82" name="Google Shape;9282;p77"/>
          <p:cNvGrpSpPr/>
          <p:nvPr/>
        </p:nvGrpSpPr>
        <p:grpSpPr>
          <a:xfrm>
            <a:off x="15143249" y="7255870"/>
            <a:ext cx="584094" cy="705524"/>
            <a:chOff x="7571624" y="3808935"/>
            <a:chExt cx="292047" cy="352762"/>
          </a:xfrm>
          <a:solidFill>
            <a:schemeClr val="tx1"/>
          </a:solidFill>
        </p:grpSpPr>
        <p:sp>
          <p:nvSpPr>
            <p:cNvPr id="9283" name="Google Shape;9283;p77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84" name="Google Shape;9284;p77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85" name="Google Shape;9285;p77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86" name="Google Shape;9286;p77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87" name="Google Shape;9287;p77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88" name="Google Shape;9288;p77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89" name="Google Shape;9289;p77"/>
          <p:cNvGrpSpPr/>
          <p:nvPr/>
        </p:nvGrpSpPr>
        <p:grpSpPr>
          <a:xfrm>
            <a:off x="4349119" y="6350232"/>
            <a:ext cx="728270" cy="719860"/>
            <a:chOff x="2174559" y="3356116"/>
            <a:chExt cx="364135" cy="359930"/>
          </a:xfrm>
          <a:solidFill>
            <a:schemeClr val="tx1"/>
          </a:solidFill>
        </p:grpSpPr>
        <p:sp>
          <p:nvSpPr>
            <p:cNvPr id="9290" name="Google Shape;9290;p77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91" name="Google Shape;9291;p77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92" name="Google Shape;9292;p77"/>
          <p:cNvGrpSpPr/>
          <p:nvPr/>
        </p:nvGrpSpPr>
        <p:grpSpPr>
          <a:xfrm>
            <a:off x="3463869" y="6349278"/>
            <a:ext cx="736742" cy="723108"/>
            <a:chOff x="1731934" y="3355639"/>
            <a:chExt cx="368371" cy="361554"/>
          </a:xfrm>
          <a:solidFill>
            <a:schemeClr val="tx1"/>
          </a:solidFill>
        </p:grpSpPr>
        <p:sp>
          <p:nvSpPr>
            <p:cNvPr id="9293" name="Google Shape;9293;p77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94" name="Google Shape;9294;p77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95" name="Google Shape;9295;p77"/>
          <p:cNvGrpSpPr/>
          <p:nvPr/>
        </p:nvGrpSpPr>
        <p:grpSpPr>
          <a:xfrm>
            <a:off x="7981035" y="6346346"/>
            <a:ext cx="559118" cy="726804"/>
            <a:chOff x="3990517" y="3354173"/>
            <a:chExt cx="279559" cy="363402"/>
          </a:xfrm>
          <a:solidFill>
            <a:schemeClr val="tx1"/>
          </a:solidFill>
        </p:grpSpPr>
        <p:sp>
          <p:nvSpPr>
            <p:cNvPr id="9296" name="Google Shape;9296;p77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97" name="Google Shape;9297;p77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98" name="Google Shape;9298;p77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99" name="Google Shape;9299;p77"/>
          <p:cNvGrpSpPr/>
          <p:nvPr/>
        </p:nvGrpSpPr>
        <p:grpSpPr>
          <a:xfrm>
            <a:off x="6995694" y="6472748"/>
            <a:ext cx="759360" cy="475212"/>
            <a:chOff x="3497847" y="3417374"/>
            <a:chExt cx="379680" cy="237606"/>
          </a:xfrm>
          <a:solidFill>
            <a:schemeClr val="tx1"/>
          </a:solidFill>
        </p:grpSpPr>
        <p:sp>
          <p:nvSpPr>
            <p:cNvPr id="9300" name="Google Shape;9300;p77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01" name="Google Shape;9301;p77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02" name="Google Shape;9302;p77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03" name="Google Shape;9303;p77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04" name="Google Shape;9304;p77"/>
          <p:cNvGrpSpPr/>
          <p:nvPr/>
        </p:nvGrpSpPr>
        <p:grpSpPr>
          <a:xfrm>
            <a:off x="5225195" y="6372150"/>
            <a:ext cx="752542" cy="675964"/>
            <a:chOff x="2612597" y="3367075"/>
            <a:chExt cx="376271" cy="337982"/>
          </a:xfrm>
          <a:solidFill>
            <a:schemeClr val="tx1"/>
          </a:solidFill>
        </p:grpSpPr>
        <p:sp>
          <p:nvSpPr>
            <p:cNvPr id="9305" name="Google Shape;9305;p77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06" name="Google Shape;9306;p77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07" name="Google Shape;9307;p77"/>
          <p:cNvGrpSpPr/>
          <p:nvPr/>
        </p:nvGrpSpPr>
        <p:grpSpPr>
          <a:xfrm>
            <a:off x="6143828" y="6366863"/>
            <a:ext cx="687304" cy="685010"/>
            <a:chOff x="3071914" y="3364431"/>
            <a:chExt cx="343652" cy="342505"/>
          </a:xfrm>
          <a:solidFill>
            <a:schemeClr val="tx1"/>
          </a:solidFill>
        </p:grpSpPr>
        <p:sp>
          <p:nvSpPr>
            <p:cNvPr id="9308" name="Google Shape;9308;p77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09" name="Google Shape;9309;p77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10" name="Google Shape;9310;p77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11" name="Google Shape;9311;p77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12" name="Google Shape;9312;p77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13" name="Google Shape;9313;p77"/>
          <p:cNvGrpSpPr/>
          <p:nvPr/>
        </p:nvGrpSpPr>
        <p:grpSpPr>
          <a:xfrm>
            <a:off x="1794282" y="6357750"/>
            <a:ext cx="515924" cy="705524"/>
            <a:chOff x="897141" y="3359875"/>
            <a:chExt cx="257962" cy="352762"/>
          </a:xfrm>
          <a:solidFill>
            <a:schemeClr val="tx1"/>
          </a:solidFill>
        </p:grpSpPr>
        <p:sp>
          <p:nvSpPr>
            <p:cNvPr id="9314" name="Google Shape;9314;p77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15" name="Google Shape;9315;p77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16" name="Google Shape;9316;p77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17" name="Google Shape;9317;p77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18" name="Google Shape;9318;p77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19" name="Google Shape;9319;p77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20" name="Google Shape;9320;p77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21" name="Google Shape;9321;p77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22" name="Google Shape;9322;p77"/>
          <p:cNvGrpSpPr/>
          <p:nvPr/>
        </p:nvGrpSpPr>
        <p:grpSpPr>
          <a:xfrm>
            <a:off x="2667365" y="6326660"/>
            <a:ext cx="542426" cy="766176"/>
            <a:chOff x="1333682" y="3344330"/>
            <a:chExt cx="271213" cy="383088"/>
          </a:xfrm>
          <a:solidFill>
            <a:schemeClr val="tx1"/>
          </a:solidFill>
        </p:grpSpPr>
        <p:sp>
          <p:nvSpPr>
            <p:cNvPr id="9323" name="Google Shape;9323;p77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24" name="Google Shape;9324;p77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25" name="Google Shape;9325;p77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26" name="Google Shape;9326;p77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27" name="Google Shape;9327;p77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28" name="Google Shape;9328;p77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29" name="Google Shape;9329;p77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30" name="Google Shape;9330;p77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31" name="Google Shape;9331;p77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32" name="Google Shape;9332;p77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33" name="Google Shape;9333;p77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34" name="Google Shape;9334;p77"/>
          <p:cNvGrpSpPr/>
          <p:nvPr/>
        </p:nvGrpSpPr>
        <p:grpSpPr>
          <a:xfrm>
            <a:off x="13328789" y="6331948"/>
            <a:ext cx="706226" cy="703996"/>
            <a:chOff x="6664394" y="3346974"/>
            <a:chExt cx="353113" cy="351998"/>
          </a:xfrm>
          <a:solidFill>
            <a:schemeClr val="tx1"/>
          </a:solidFill>
        </p:grpSpPr>
        <p:sp>
          <p:nvSpPr>
            <p:cNvPr id="9335" name="Google Shape;9335;p77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36" name="Google Shape;9336;p77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37" name="Google Shape;9337;p77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38" name="Google Shape;9338;p77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39" name="Google Shape;9339;p77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40" name="Google Shape;9340;p77"/>
          <p:cNvGrpSpPr/>
          <p:nvPr/>
        </p:nvGrpSpPr>
        <p:grpSpPr>
          <a:xfrm>
            <a:off x="1699482" y="3556615"/>
            <a:ext cx="798796" cy="750886"/>
            <a:chOff x="849741" y="1959307"/>
            <a:chExt cx="399398" cy="375443"/>
          </a:xfrm>
          <a:solidFill>
            <a:schemeClr val="tx1"/>
          </a:solidFill>
        </p:grpSpPr>
        <p:sp>
          <p:nvSpPr>
            <p:cNvPr id="9341" name="Google Shape;9341;p77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42" name="Google Shape;9342;p77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43" name="Google Shape;9343;p77"/>
          <p:cNvGrpSpPr/>
          <p:nvPr/>
        </p:nvGrpSpPr>
        <p:grpSpPr>
          <a:xfrm>
            <a:off x="2568425" y="3565532"/>
            <a:ext cx="758978" cy="732092"/>
            <a:chOff x="1284212" y="1963766"/>
            <a:chExt cx="379489" cy="366046"/>
          </a:xfrm>
          <a:solidFill>
            <a:schemeClr val="tx1"/>
          </a:solidFill>
        </p:grpSpPr>
        <p:sp>
          <p:nvSpPr>
            <p:cNvPr id="9344" name="Google Shape;9344;p77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45" name="Google Shape;9345;p77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46" name="Google Shape;9346;p77"/>
          <p:cNvGrpSpPr/>
          <p:nvPr/>
        </p:nvGrpSpPr>
        <p:grpSpPr>
          <a:xfrm>
            <a:off x="6075533" y="3577128"/>
            <a:ext cx="740438" cy="709856"/>
            <a:chOff x="3037766" y="1969564"/>
            <a:chExt cx="370219" cy="354928"/>
          </a:xfrm>
          <a:solidFill>
            <a:schemeClr val="tx1"/>
          </a:solidFill>
        </p:grpSpPr>
        <p:sp>
          <p:nvSpPr>
            <p:cNvPr id="9347" name="Google Shape;9347;p77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48" name="Google Shape;9348;p77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49" name="Google Shape;9349;p77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50" name="Google Shape;9350;p77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51" name="Google Shape;9351;p77"/>
          <p:cNvGrpSpPr/>
          <p:nvPr/>
        </p:nvGrpSpPr>
        <p:grpSpPr>
          <a:xfrm>
            <a:off x="7965106" y="3581461"/>
            <a:ext cx="609132" cy="701002"/>
            <a:chOff x="3982553" y="1971730"/>
            <a:chExt cx="304566" cy="350501"/>
          </a:xfrm>
          <a:solidFill>
            <a:schemeClr val="tx1"/>
          </a:solidFill>
        </p:grpSpPr>
        <p:sp>
          <p:nvSpPr>
            <p:cNvPr id="9352" name="Google Shape;9352;p77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53" name="Google Shape;9353;p77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54" name="Google Shape;9354;p77"/>
          <p:cNvGrpSpPr/>
          <p:nvPr/>
        </p:nvGrpSpPr>
        <p:grpSpPr>
          <a:xfrm>
            <a:off x="5135682" y="3626249"/>
            <a:ext cx="799624" cy="612954"/>
            <a:chOff x="2567841" y="1994124"/>
            <a:chExt cx="399812" cy="306477"/>
          </a:xfrm>
          <a:solidFill>
            <a:schemeClr val="tx1"/>
          </a:solidFill>
        </p:grpSpPr>
        <p:sp>
          <p:nvSpPr>
            <p:cNvPr id="9355" name="Google Shape;9355;p77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56" name="Google Shape;9356;p77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57" name="Google Shape;9357;p77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58" name="Google Shape;9358;p77"/>
          <p:cNvGrpSpPr/>
          <p:nvPr/>
        </p:nvGrpSpPr>
        <p:grpSpPr>
          <a:xfrm>
            <a:off x="4424168" y="3558717"/>
            <a:ext cx="649396" cy="745726"/>
            <a:chOff x="2212084" y="1960358"/>
            <a:chExt cx="324698" cy="372863"/>
          </a:xfrm>
          <a:solidFill>
            <a:schemeClr val="tx1"/>
          </a:solidFill>
        </p:grpSpPr>
        <p:sp>
          <p:nvSpPr>
            <p:cNvPr id="9359" name="Google Shape;9359;p77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60" name="Google Shape;9360;p77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61" name="Google Shape;9361;p77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62" name="Google Shape;9362;p77"/>
          <p:cNvGrpSpPr/>
          <p:nvPr/>
        </p:nvGrpSpPr>
        <p:grpSpPr>
          <a:xfrm>
            <a:off x="3611803" y="3558717"/>
            <a:ext cx="569694" cy="747254"/>
            <a:chOff x="1805901" y="1960358"/>
            <a:chExt cx="284847" cy="373627"/>
          </a:xfrm>
          <a:solidFill>
            <a:schemeClr val="tx1"/>
          </a:solidFill>
        </p:grpSpPr>
        <p:sp>
          <p:nvSpPr>
            <p:cNvPr id="9363" name="Google Shape;9363;p77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64" name="Google Shape;9364;p77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365" name="Google Shape;9365;p77"/>
          <p:cNvSpPr/>
          <p:nvPr/>
        </p:nvSpPr>
        <p:spPr>
          <a:xfrm>
            <a:off x="7010859" y="3598153"/>
            <a:ext cx="685010" cy="668382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9366" name="Google Shape;9366;p77"/>
          <p:cNvSpPr/>
          <p:nvPr/>
        </p:nvSpPr>
        <p:spPr>
          <a:xfrm>
            <a:off x="14201104" y="3606499"/>
            <a:ext cx="737380" cy="669082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9367" name="Google Shape;9367;p77"/>
          <p:cNvSpPr/>
          <p:nvPr/>
        </p:nvSpPr>
        <p:spPr>
          <a:xfrm>
            <a:off x="15910890" y="3660396"/>
            <a:ext cx="766176" cy="572944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368" name="Google Shape;9368;p77"/>
          <p:cNvGrpSpPr/>
          <p:nvPr/>
        </p:nvGrpSpPr>
        <p:grpSpPr>
          <a:xfrm>
            <a:off x="13313624" y="3696777"/>
            <a:ext cx="737380" cy="491586"/>
            <a:chOff x="6656812" y="2029388"/>
            <a:chExt cx="368690" cy="245793"/>
          </a:xfrm>
          <a:solidFill>
            <a:schemeClr val="tx1"/>
          </a:solidFill>
        </p:grpSpPr>
        <p:sp>
          <p:nvSpPr>
            <p:cNvPr id="9369" name="Google Shape;9369;p77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70" name="Google Shape;9370;p77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71" name="Google Shape;9371;p77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72" name="Google Shape;9372;p77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73" name="Google Shape;9373;p77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74" name="Google Shape;9374;p77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75" name="Google Shape;9375;p77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76" name="Google Shape;9376;p77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77" name="Google Shape;9377;p77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78" name="Google Shape;9378;p77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79" name="Google Shape;9379;p77"/>
          <p:cNvGrpSpPr/>
          <p:nvPr/>
        </p:nvGrpSpPr>
        <p:grpSpPr>
          <a:xfrm>
            <a:off x="9739302" y="3662436"/>
            <a:ext cx="753308" cy="563132"/>
            <a:chOff x="4869651" y="2012218"/>
            <a:chExt cx="376654" cy="281566"/>
          </a:xfrm>
          <a:solidFill>
            <a:schemeClr val="tx1"/>
          </a:solidFill>
        </p:grpSpPr>
        <p:sp>
          <p:nvSpPr>
            <p:cNvPr id="9380" name="Google Shape;9380;p77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81" name="Google Shape;9381;p77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82" name="Google Shape;9382;p77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83" name="Google Shape;9383;p77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84" name="Google Shape;9384;p77"/>
          <p:cNvGrpSpPr/>
          <p:nvPr/>
        </p:nvGrpSpPr>
        <p:grpSpPr>
          <a:xfrm>
            <a:off x="10612449" y="3662626"/>
            <a:ext cx="735850" cy="563388"/>
            <a:chOff x="5306224" y="2012313"/>
            <a:chExt cx="367925" cy="281694"/>
          </a:xfrm>
          <a:solidFill>
            <a:schemeClr val="tx1"/>
          </a:solidFill>
        </p:grpSpPr>
        <p:sp>
          <p:nvSpPr>
            <p:cNvPr id="9385" name="Google Shape;9385;p77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86" name="Google Shape;9386;p77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387" name="Google Shape;9387;p77"/>
          <p:cNvSpPr/>
          <p:nvPr/>
        </p:nvSpPr>
        <p:spPr>
          <a:xfrm>
            <a:off x="11508275" y="3649630"/>
            <a:ext cx="741138" cy="587916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388" name="Google Shape;9388;p77"/>
          <p:cNvGrpSpPr/>
          <p:nvPr/>
        </p:nvGrpSpPr>
        <p:grpSpPr>
          <a:xfrm>
            <a:off x="12391996" y="3604204"/>
            <a:ext cx="736616" cy="677492"/>
            <a:chOff x="6195998" y="1983102"/>
            <a:chExt cx="368308" cy="338746"/>
          </a:xfrm>
          <a:solidFill>
            <a:schemeClr val="tx1"/>
          </a:solidFill>
        </p:grpSpPr>
        <p:sp>
          <p:nvSpPr>
            <p:cNvPr id="9389" name="Google Shape;9389;p77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90" name="Google Shape;9390;p77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91" name="Google Shape;9391;p77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92" name="Google Shape;9392;p77"/>
          <p:cNvGrpSpPr/>
          <p:nvPr/>
        </p:nvGrpSpPr>
        <p:grpSpPr>
          <a:xfrm>
            <a:off x="15084062" y="3661671"/>
            <a:ext cx="738144" cy="560074"/>
            <a:chOff x="7542031" y="2011835"/>
            <a:chExt cx="369072" cy="280037"/>
          </a:xfrm>
          <a:solidFill>
            <a:schemeClr val="tx1"/>
          </a:solidFill>
        </p:grpSpPr>
        <p:sp>
          <p:nvSpPr>
            <p:cNvPr id="9393" name="Google Shape;9393;p77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94" name="Google Shape;9394;p77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95" name="Google Shape;9395;p77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96" name="Google Shape;9396;p77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97" name="Google Shape;9397;p77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98" name="Google Shape;9398;p77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99" name="Google Shape;9399;p77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00" name="Google Shape;9400;p77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01" name="Google Shape;9401;p77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02" name="Google Shape;9402;p77"/>
          <p:cNvGrpSpPr/>
          <p:nvPr/>
        </p:nvGrpSpPr>
        <p:grpSpPr>
          <a:xfrm>
            <a:off x="16020855" y="6335007"/>
            <a:ext cx="557590" cy="703230"/>
            <a:chOff x="8010427" y="3348503"/>
            <a:chExt cx="278795" cy="351615"/>
          </a:xfrm>
          <a:solidFill>
            <a:schemeClr val="tx1"/>
          </a:solidFill>
        </p:grpSpPr>
        <p:sp>
          <p:nvSpPr>
            <p:cNvPr id="9403" name="Google Shape;9403;p77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04" name="Google Shape;9404;p77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05" name="Google Shape;9405;p77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06" name="Google Shape;9406;p77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407" name="Google Shape;9407;p77"/>
          <p:cNvSpPr/>
          <p:nvPr/>
        </p:nvSpPr>
        <p:spPr>
          <a:xfrm>
            <a:off x="15230276" y="6335835"/>
            <a:ext cx="446608" cy="702402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408" name="Google Shape;9408;p77"/>
          <p:cNvGrpSpPr/>
          <p:nvPr/>
        </p:nvGrpSpPr>
        <p:grpSpPr>
          <a:xfrm>
            <a:off x="14283801" y="6336408"/>
            <a:ext cx="562114" cy="702020"/>
            <a:chOff x="7141900" y="3349204"/>
            <a:chExt cx="281057" cy="351010"/>
          </a:xfrm>
          <a:solidFill>
            <a:schemeClr val="tx1"/>
          </a:solidFill>
        </p:grpSpPr>
        <p:sp>
          <p:nvSpPr>
            <p:cNvPr id="9409" name="Google Shape;9409;p77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10" name="Google Shape;9410;p77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11" name="Google Shape;9411;p77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12" name="Google Shape;9412;p77"/>
          <p:cNvGrpSpPr/>
          <p:nvPr/>
        </p:nvGrpSpPr>
        <p:grpSpPr>
          <a:xfrm>
            <a:off x="10628376" y="6338065"/>
            <a:ext cx="727504" cy="706226"/>
            <a:chOff x="5314188" y="3350032"/>
            <a:chExt cx="363752" cy="353113"/>
          </a:xfrm>
          <a:solidFill>
            <a:schemeClr val="tx1"/>
          </a:solidFill>
        </p:grpSpPr>
        <p:sp>
          <p:nvSpPr>
            <p:cNvPr id="9413" name="Google Shape;9413;p77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14" name="Google Shape;9414;p77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15" name="Google Shape;9415;p77"/>
          <p:cNvGrpSpPr/>
          <p:nvPr/>
        </p:nvGrpSpPr>
        <p:grpSpPr>
          <a:xfrm>
            <a:off x="11659969" y="6338064"/>
            <a:ext cx="441510" cy="704696"/>
            <a:chOff x="5829984" y="3350032"/>
            <a:chExt cx="220755" cy="352348"/>
          </a:xfrm>
          <a:solidFill>
            <a:schemeClr val="tx1"/>
          </a:solidFill>
        </p:grpSpPr>
        <p:sp>
          <p:nvSpPr>
            <p:cNvPr id="9416" name="Google Shape;9416;p77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17" name="Google Shape;9417;p77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18" name="Google Shape;9418;p77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19" name="Google Shape;9419;p77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20" name="Google Shape;9420;p77"/>
          <p:cNvGrpSpPr/>
          <p:nvPr/>
        </p:nvGrpSpPr>
        <p:grpSpPr>
          <a:xfrm>
            <a:off x="9764340" y="6337682"/>
            <a:ext cx="716928" cy="704632"/>
            <a:chOff x="4882170" y="3349841"/>
            <a:chExt cx="358464" cy="352316"/>
          </a:xfrm>
          <a:solidFill>
            <a:schemeClr val="tx1"/>
          </a:solidFill>
        </p:grpSpPr>
        <p:sp>
          <p:nvSpPr>
            <p:cNvPr id="9421" name="Google Shape;9421;p77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22" name="Google Shape;9422;p77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423" name="Google Shape;9423;p77"/>
          <p:cNvSpPr/>
          <p:nvPr/>
        </p:nvSpPr>
        <p:spPr>
          <a:xfrm>
            <a:off x="7910442" y="5424016"/>
            <a:ext cx="716928" cy="713616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9424" name="Google Shape;9424;p77"/>
          <p:cNvSpPr/>
          <p:nvPr/>
        </p:nvSpPr>
        <p:spPr>
          <a:xfrm>
            <a:off x="6999454" y="4522457"/>
            <a:ext cx="760888" cy="620154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425" name="Google Shape;9425;p77"/>
          <p:cNvGrpSpPr/>
          <p:nvPr/>
        </p:nvGrpSpPr>
        <p:grpSpPr>
          <a:xfrm>
            <a:off x="6089930" y="4508440"/>
            <a:ext cx="800388" cy="648632"/>
            <a:chOff x="3044965" y="2435220"/>
            <a:chExt cx="400194" cy="324316"/>
          </a:xfrm>
          <a:solidFill>
            <a:schemeClr val="tx1"/>
          </a:solidFill>
        </p:grpSpPr>
        <p:sp>
          <p:nvSpPr>
            <p:cNvPr id="9426" name="Google Shape;9426;p77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27" name="Google Shape;9427;p77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28" name="Google Shape;9428;p77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29" name="Google Shape;9429;p77"/>
          <p:cNvGrpSpPr/>
          <p:nvPr/>
        </p:nvGrpSpPr>
        <p:grpSpPr>
          <a:xfrm>
            <a:off x="12407159" y="6335963"/>
            <a:ext cx="703230" cy="700746"/>
            <a:chOff x="6203579" y="3348981"/>
            <a:chExt cx="351615" cy="350373"/>
          </a:xfrm>
          <a:solidFill>
            <a:schemeClr val="tx1"/>
          </a:solidFill>
        </p:grpSpPr>
        <p:sp>
          <p:nvSpPr>
            <p:cNvPr id="9430" name="Google Shape;9430;p77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31" name="Google Shape;9431;p77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32" name="Google Shape;9432;p77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33" name="Google Shape;9433;p77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34" name="Google Shape;9434;p77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35" name="Google Shape;9435;p77"/>
          <p:cNvGrpSpPr/>
          <p:nvPr/>
        </p:nvGrpSpPr>
        <p:grpSpPr>
          <a:xfrm>
            <a:off x="9756759" y="4585785"/>
            <a:ext cx="734322" cy="575046"/>
            <a:chOff x="4878379" y="2473892"/>
            <a:chExt cx="367161" cy="287523"/>
          </a:xfrm>
          <a:solidFill>
            <a:schemeClr val="tx1"/>
          </a:solidFill>
        </p:grpSpPr>
        <p:sp>
          <p:nvSpPr>
            <p:cNvPr id="9436" name="Google Shape;9436;p77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37" name="Google Shape;9437;p77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38" name="Google Shape;9438;p77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39" name="Google Shape;9439;p77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40" name="Google Shape;9440;p77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41" name="Google Shape;9441;p77"/>
          <p:cNvGrpSpPr/>
          <p:nvPr/>
        </p:nvGrpSpPr>
        <p:grpSpPr>
          <a:xfrm>
            <a:off x="2651439" y="5413379"/>
            <a:ext cx="581162" cy="744962"/>
            <a:chOff x="1325719" y="2887689"/>
            <a:chExt cx="290581" cy="372481"/>
          </a:xfrm>
          <a:solidFill>
            <a:schemeClr val="tx1"/>
          </a:solidFill>
        </p:grpSpPr>
        <p:sp>
          <p:nvSpPr>
            <p:cNvPr id="9442" name="Google Shape;9442;p77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43" name="Google Shape;9443;p77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444" name="Google Shape;9444;p77"/>
          <p:cNvSpPr/>
          <p:nvPr/>
        </p:nvSpPr>
        <p:spPr>
          <a:xfrm>
            <a:off x="3638306" y="5402738"/>
            <a:ext cx="382388" cy="765476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445" name="Google Shape;9445;p77"/>
          <p:cNvGrpSpPr/>
          <p:nvPr/>
        </p:nvGrpSpPr>
        <p:grpSpPr>
          <a:xfrm>
            <a:off x="7020670" y="5422998"/>
            <a:ext cx="721452" cy="722408"/>
            <a:chOff x="3510335" y="2892499"/>
            <a:chExt cx="360726" cy="361204"/>
          </a:xfrm>
          <a:solidFill>
            <a:schemeClr val="tx1"/>
          </a:solidFill>
        </p:grpSpPr>
        <p:sp>
          <p:nvSpPr>
            <p:cNvPr id="9446" name="Google Shape;9446;p77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47" name="Google Shape;9447;p77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48" name="Google Shape;9448;p77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49" name="Google Shape;9449;p77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50" name="Google Shape;9450;p77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51" name="Google Shape;9451;p77"/>
          <p:cNvGrpSpPr/>
          <p:nvPr/>
        </p:nvGrpSpPr>
        <p:grpSpPr>
          <a:xfrm>
            <a:off x="6172627" y="5392099"/>
            <a:ext cx="640286" cy="785162"/>
            <a:chOff x="3086313" y="2877049"/>
            <a:chExt cx="320143" cy="392581"/>
          </a:xfrm>
          <a:solidFill>
            <a:schemeClr val="tx1"/>
          </a:solidFill>
        </p:grpSpPr>
        <p:sp>
          <p:nvSpPr>
            <p:cNvPr id="9452" name="Google Shape;9452;p77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53" name="Google Shape;9453;p77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54" name="Google Shape;9454;p77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55" name="Google Shape;9455;p77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56" name="Google Shape;9456;p77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57" name="Google Shape;9457;p77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58" name="Google Shape;9458;p77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59" name="Google Shape;9459;p77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60" name="Google Shape;9460;p77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61" name="Google Shape;9461;p77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62" name="Google Shape;9462;p77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63" name="Google Shape;9463;p77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464" name="Google Shape;9464;p77"/>
          <p:cNvSpPr/>
          <p:nvPr/>
        </p:nvSpPr>
        <p:spPr>
          <a:xfrm>
            <a:off x="4507628" y="5426246"/>
            <a:ext cx="421060" cy="715400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465" name="Google Shape;9465;p77"/>
          <p:cNvGrpSpPr/>
          <p:nvPr/>
        </p:nvGrpSpPr>
        <p:grpSpPr>
          <a:xfrm>
            <a:off x="1722227" y="5409493"/>
            <a:ext cx="667618" cy="746554"/>
            <a:chOff x="861113" y="2885746"/>
            <a:chExt cx="333809" cy="373277"/>
          </a:xfrm>
          <a:solidFill>
            <a:schemeClr val="tx1"/>
          </a:solidFill>
        </p:grpSpPr>
        <p:sp>
          <p:nvSpPr>
            <p:cNvPr id="9466" name="Google Shape;9466;p77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67" name="Google Shape;9467;p77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68" name="Google Shape;9468;p77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469" name="Google Shape;9469;p77"/>
          <p:cNvSpPr/>
          <p:nvPr/>
        </p:nvSpPr>
        <p:spPr>
          <a:xfrm>
            <a:off x="5232010" y="5411085"/>
            <a:ext cx="742732" cy="744706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9470" name="Google Shape;9470;p77"/>
          <p:cNvSpPr/>
          <p:nvPr/>
        </p:nvSpPr>
        <p:spPr>
          <a:xfrm>
            <a:off x="4320258" y="2670470"/>
            <a:ext cx="799560" cy="683480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471" name="Google Shape;9471;p77"/>
          <p:cNvGrpSpPr/>
          <p:nvPr/>
        </p:nvGrpSpPr>
        <p:grpSpPr>
          <a:xfrm>
            <a:off x="2595308" y="2646963"/>
            <a:ext cx="698708" cy="724446"/>
            <a:chOff x="1297654" y="1504481"/>
            <a:chExt cx="349354" cy="362223"/>
          </a:xfrm>
          <a:solidFill>
            <a:schemeClr val="tx1"/>
          </a:solidFill>
        </p:grpSpPr>
        <p:sp>
          <p:nvSpPr>
            <p:cNvPr id="9472" name="Google Shape;9472;p77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73" name="Google Shape;9473;p77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74" name="Google Shape;9474;p77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475" name="Google Shape;9475;p77"/>
          <p:cNvSpPr/>
          <p:nvPr/>
        </p:nvSpPr>
        <p:spPr>
          <a:xfrm>
            <a:off x="7890757" y="2699458"/>
            <a:ext cx="762418" cy="624932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476" name="Google Shape;9476;p77"/>
          <p:cNvGrpSpPr/>
          <p:nvPr/>
        </p:nvGrpSpPr>
        <p:grpSpPr>
          <a:xfrm>
            <a:off x="1704771" y="2659832"/>
            <a:ext cx="706290" cy="703996"/>
            <a:chOff x="852385" y="1510916"/>
            <a:chExt cx="353145" cy="351998"/>
          </a:xfrm>
          <a:solidFill>
            <a:schemeClr val="tx1"/>
          </a:solidFill>
        </p:grpSpPr>
        <p:sp>
          <p:nvSpPr>
            <p:cNvPr id="9477" name="Google Shape;9477;p77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78" name="Google Shape;9478;p77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79" name="Google Shape;9479;p77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80" name="Google Shape;9480;p77"/>
          <p:cNvGrpSpPr/>
          <p:nvPr/>
        </p:nvGrpSpPr>
        <p:grpSpPr>
          <a:xfrm>
            <a:off x="3490435" y="2668943"/>
            <a:ext cx="686538" cy="685010"/>
            <a:chOff x="1745217" y="1515471"/>
            <a:chExt cx="343269" cy="342505"/>
          </a:xfrm>
          <a:solidFill>
            <a:schemeClr val="tx1"/>
          </a:solidFill>
        </p:grpSpPr>
        <p:sp>
          <p:nvSpPr>
            <p:cNvPr id="9481" name="Google Shape;9481;p77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82" name="Google Shape;9482;p77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83" name="Google Shape;9483;p77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84" name="Google Shape;9484;p77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485" name="Google Shape;9485;p77"/>
          <p:cNvSpPr/>
          <p:nvPr/>
        </p:nvSpPr>
        <p:spPr>
          <a:xfrm>
            <a:off x="7018440" y="2648875"/>
            <a:ext cx="731264" cy="727122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486" name="Google Shape;9486;p77"/>
          <p:cNvGrpSpPr/>
          <p:nvPr/>
        </p:nvGrpSpPr>
        <p:grpSpPr>
          <a:xfrm>
            <a:off x="6085407" y="2696275"/>
            <a:ext cx="823070" cy="631174"/>
            <a:chOff x="3042703" y="1529137"/>
            <a:chExt cx="411535" cy="315587"/>
          </a:xfrm>
          <a:solidFill>
            <a:schemeClr val="tx1"/>
          </a:solidFill>
        </p:grpSpPr>
        <p:sp>
          <p:nvSpPr>
            <p:cNvPr id="9487" name="Google Shape;9487;p77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88" name="Google Shape;9488;p77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89" name="Google Shape;9489;p77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90" name="Google Shape;9490;p77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91" name="Google Shape;9491;p77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92" name="Google Shape;9492;p77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93" name="Google Shape;9493;p77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94" name="Google Shape;9494;p77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95" name="Google Shape;9495;p77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96" name="Google Shape;9496;p77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97" name="Google Shape;9497;p77"/>
          <p:cNvGrpSpPr/>
          <p:nvPr/>
        </p:nvGrpSpPr>
        <p:grpSpPr>
          <a:xfrm>
            <a:off x="5258579" y="2727365"/>
            <a:ext cx="701002" cy="568994"/>
            <a:chOff x="2629289" y="1544682"/>
            <a:chExt cx="350501" cy="284497"/>
          </a:xfrm>
          <a:solidFill>
            <a:schemeClr val="tx1"/>
          </a:solidFill>
        </p:grpSpPr>
        <p:sp>
          <p:nvSpPr>
            <p:cNvPr id="9498" name="Google Shape;9498;p77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99" name="Google Shape;9499;p77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00" name="Google Shape;9500;p77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01" name="Google Shape;9501;p77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02" name="Google Shape;9502;p77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03" name="Google Shape;9503;p77"/>
          <p:cNvGrpSpPr/>
          <p:nvPr/>
        </p:nvGrpSpPr>
        <p:grpSpPr>
          <a:xfrm>
            <a:off x="10610155" y="2643266"/>
            <a:ext cx="735786" cy="730436"/>
            <a:chOff x="5305077" y="1502633"/>
            <a:chExt cx="367893" cy="365218"/>
          </a:xfrm>
          <a:solidFill>
            <a:schemeClr val="tx1"/>
          </a:solidFill>
        </p:grpSpPr>
        <p:sp>
          <p:nvSpPr>
            <p:cNvPr id="9504" name="Google Shape;9504;p77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05" name="Google Shape;9505;p77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06" name="Google Shape;9506;p77"/>
          <p:cNvGrpSpPr/>
          <p:nvPr/>
        </p:nvGrpSpPr>
        <p:grpSpPr>
          <a:xfrm>
            <a:off x="14200340" y="2638235"/>
            <a:ext cx="736616" cy="734066"/>
            <a:chOff x="7100170" y="1500117"/>
            <a:chExt cx="368308" cy="367033"/>
          </a:xfrm>
          <a:solidFill>
            <a:schemeClr val="tx1"/>
          </a:solidFill>
        </p:grpSpPr>
        <p:sp>
          <p:nvSpPr>
            <p:cNvPr id="9507" name="Google Shape;9507;p77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08" name="Google Shape;9508;p77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09" name="Google Shape;9509;p77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0" name="Google Shape;9510;p77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1" name="Google Shape;9511;p77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2" name="Google Shape;9512;p77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3" name="Google Shape;9513;p77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4" name="Google Shape;9514;p77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5" name="Google Shape;9515;p77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6" name="Google Shape;9516;p77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7" name="Google Shape;9517;p77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8" name="Google Shape;9518;p77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9" name="Google Shape;9519;p77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520" name="Google Shape;9520;p77"/>
          <p:cNvSpPr/>
          <p:nvPr/>
        </p:nvSpPr>
        <p:spPr>
          <a:xfrm>
            <a:off x="15079284" y="2638361"/>
            <a:ext cx="745916" cy="733494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521" name="Google Shape;9521;p77"/>
          <p:cNvGrpSpPr/>
          <p:nvPr/>
        </p:nvGrpSpPr>
        <p:grpSpPr>
          <a:xfrm>
            <a:off x="13298463" y="2638043"/>
            <a:ext cx="780574" cy="734130"/>
            <a:chOff x="6649231" y="1500021"/>
            <a:chExt cx="390287" cy="367065"/>
          </a:xfrm>
          <a:solidFill>
            <a:schemeClr val="tx1"/>
          </a:solidFill>
        </p:grpSpPr>
        <p:sp>
          <p:nvSpPr>
            <p:cNvPr id="9522" name="Google Shape;9522;p77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23" name="Google Shape;9523;p77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24" name="Google Shape;9524;p77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25" name="Google Shape;9525;p77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26" name="Google Shape;9526;p77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27" name="Google Shape;9527;p77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28" name="Google Shape;9528;p77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29" name="Google Shape;9529;p77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30" name="Google Shape;9530;p77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31" name="Google Shape;9531;p77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32" name="Google Shape;9532;p77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33" name="Google Shape;9533;p77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34" name="Google Shape;9534;p77"/>
          <p:cNvGrpSpPr/>
          <p:nvPr/>
        </p:nvGrpSpPr>
        <p:grpSpPr>
          <a:xfrm>
            <a:off x="11493877" y="2725006"/>
            <a:ext cx="774522" cy="560712"/>
            <a:chOff x="5746938" y="1543503"/>
            <a:chExt cx="387261" cy="280356"/>
          </a:xfrm>
          <a:solidFill>
            <a:schemeClr val="tx1"/>
          </a:solidFill>
        </p:grpSpPr>
        <p:sp>
          <p:nvSpPr>
            <p:cNvPr id="9535" name="Google Shape;9535;p77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36" name="Google Shape;9536;p77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37" name="Google Shape;9537;p77"/>
          <p:cNvGrpSpPr/>
          <p:nvPr/>
        </p:nvGrpSpPr>
        <p:grpSpPr>
          <a:xfrm>
            <a:off x="12393460" y="2688693"/>
            <a:ext cx="738144" cy="634934"/>
            <a:chOff x="6196730" y="1525346"/>
            <a:chExt cx="369072" cy="317467"/>
          </a:xfrm>
          <a:solidFill>
            <a:schemeClr val="tx1"/>
          </a:solidFill>
        </p:grpSpPr>
        <p:sp>
          <p:nvSpPr>
            <p:cNvPr id="9538" name="Google Shape;9538;p77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39" name="Google Shape;9539;p77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40" name="Google Shape;9540;p77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41" name="Google Shape;9541;p77"/>
          <p:cNvGrpSpPr/>
          <p:nvPr/>
        </p:nvGrpSpPr>
        <p:grpSpPr>
          <a:xfrm>
            <a:off x="9881184" y="2639381"/>
            <a:ext cx="493116" cy="734322"/>
            <a:chOff x="4940592" y="1500690"/>
            <a:chExt cx="246558" cy="367161"/>
          </a:xfrm>
          <a:solidFill>
            <a:schemeClr val="tx1"/>
          </a:solidFill>
        </p:grpSpPr>
        <p:sp>
          <p:nvSpPr>
            <p:cNvPr id="9542" name="Google Shape;9542;p77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43" name="Google Shape;9543;p77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44" name="Google Shape;9544;p77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45" name="Google Shape;9545;p77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46" name="Google Shape;9546;p77"/>
          <p:cNvGrpSpPr/>
          <p:nvPr/>
        </p:nvGrpSpPr>
        <p:grpSpPr>
          <a:xfrm>
            <a:off x="15929812" y="2637789"/>
            <a:ext cx="761716" cy="735150"/>
            <a:chOff x="7964906" y="1499894"/>
            <a:chExt cx="380858" cy="367575"/>
          </a:xfrm>
          <a:solidFill>
            <a:schemeClr val="tx1"/>
          </a:solidFill>
        </p:grpSpPr>
        <p:sp>
          <p:nvSpPr>
            <p:cNvPr id="9547" name="Google Shape;9547;p77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48" name="Google Shape;9548;p77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49" name="Google Shape;9549;p77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550" name="Google Shape;9550;p77"/>
          <p:cNvSpPr/>
          <p:nvPr/>
        </p:nvSpPr>
        <p:spPr>
          <a:xfrm>
            <a:off x="11559115" y="5442174"/>
            <a:ext cx="645574" cy="711576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551" name="Google Shape;9551;p77"/>
          <p:cNvGrpSpPr/>
          <p:nvPr/>
        </p:nvGrpSpPr>
        <p:grpSpPr>
          <a:xfrm>
            <a:off x="16014800" y="5442557"/>
            <a:ext cx="570460" cy="711194"/>
            <a:chOff x="8007400" y="2902278"/>
            <a:chExt cx="285230" cy="355597"/>
          </a:xfrm>
          <a:solidFill>
            <a:schemeClr val="tx1"/>
          </a:solidFill>
        </p:grpSpPr>
        <p:sp>
          <p:nvSpPr>
            <p:cNvPr id="9552" name="Google Shape;9552;p77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53" name="Google Shape;9553;p77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54" name="Google Shape;9554;p77"/>
          <p:cNvGrpSpPr/>
          <p:nvPr/>
        </p:nvGrpSpPr>
        <p:grpSpPr>
          <a:xfrm>
            <a:off x="12438249" y="5443576"/>
            <a:ext cx="636462" cy="710940"/>
            <a:chOff x="6219124" y="2902788"/>
            <a:chExt cx="318231" cy="355470"/>
          </a:xfrm>
          <a:solidFill>
            <a:schemeClr val="tx1"/>
          </a:solidFill>
        </p:grpSpPr>
        <p:sp>
          <p:nvSpPr>
            <p:cNvPr id="9555" name="Google Shape;9555;p77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56" name="Google Shape;9556;p77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57" name="Google Shape;9557;p77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58" name="Google Shape;9558;p77"/>
          <p:cNvGrpSpPr/>
          <p:nvPr/>
        </p:nvGrpSpPr>
        <p:grpSpPr>
          <a:xfrm>
            <a:off x="9938843" y="5443704"/>
            <a:ext cx="370218" cy="710812"/>
            <a:chOff x="4969421" y="2902852"/>
            <a:chExt cx="185109" cy="355406"/>
          </a:xfrm>
          <a:solidFill>
            <a:schemeClr val="tx1"/>
          </a:solidFill>
        </p:grpSpPr>
        <p:sp>
          <p:nvSpPr>
            <p:cNvPr id="9559" name="Google Shape;9559;p77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60" name="Google Shape;9560;p77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61" name="Google Shape;9561;p77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62" name="Google Shape;9562;p77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63" name="Google Shape;9563;p77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64" name="Google Shape;9564;p77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565" name="Google Shape;9565;p77"/>
          <p:cNvSpPr/>
          <p:nvPr/>
        </p:nvSpPr>
        <p:spPr>
          <a:xfrm>
            <a:off x="15149111" y="5444087"/>
            <a:ext cx="606774" cy="711194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9566" name="Google Shape;9566;p77"/>
          <p:cNvSpPr/>
          <p:nvPr/>
        </p:nvSpPr>
        <p:spPr>
          <a:xfrm>
            <a:off x="14243601" y="5443704"/>
            <a:ext cx="636462" cy="709284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567" name="Google Shape;9567;p77"/>
          <p:cNvGrpSpPr/>
          <p:nvPr/>
        </p:nvGrpSpPr>
        <p:grpSpPr>
          <a:xfrm>
            <a:off x="13370518" y="5443704"/>
            <a:ext cx="622828" cy="710812"/>
            <a:chOff x="6685259" y="2902852"/>
            <a:chExt cx="311414" cy="355406"/>
          </a:xfrm>
          <a:solidFill>
            <a:schemeClr val="tx1"/>
          </a:solidFill>
        </p:grpSpPr>
        <p:sp>
          <p:nvSpPr>
            <p:cNvPr id="9568" name="Google Shape;9568;p77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69" name="Google Shape;9569;p77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70" name="Google Shape;9570;p77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71" name="Google Shape;9571;p77"/>
          <p:cNvGrpSpPr/>
          <p:nvPr/>
        </p:nvGrpSpPr>
        <p:grpSpPr>
          <a:xfrm>
            <a:off x="10618501" y="5444340"/>
            <a:ext cx="719158" cy="711704"/>
            <a:chOff x="5309250" y="2903170"/>
            <a:chExt cx="359579" cy="355852"/>
          </a:xfrm>
          <a:solidFill>
            <a:schemeClr val="tx1"/>
          </a:solidFill>
        </p:grpSpPr>
        <p:sp>
          <p:nvSpPr>
            <p:cNvPr id="9572" name="Google Shape;9572;p77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73" name="Google Shape;9573;p77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74" name="Google Shape;9574;p77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75" name="Google Shape;9575;p77"/>
          <p:cNvGrpSpPr/>
          <p:nvPr/>
        </p:nvGrpSpPr>
        <p:grpSpPr>
          <a:xfrm>
            <a:off x="4399131" y="4480345"/>
            <a:ext cx="624358" cy="706862"/>
            <a:chOff x="2199565" y="2421172"/>
            <a:chExt cx="312179" cy="353431"/>
          </a:xfrm>
          <a:solidFill>
            <a:schemeClr val="tx1"/>
          </a:solidFill>
        </p:grpSpPr>
        <p:sp>
          <p:nvSpPr>
            <p:cNvPr id="9576" name="Google Shape;9576;p77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77" name="Google Shape;9577;p77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78" name="Google Shape;9578;p77"/>
          <p:cNvGrpSpPr/>
          <p:nvPr/>
        </p:nvGrpSpPr>
        <p:grpSpPr>
          <a:xfrm>
            <a:off x="3501775" y="4489455"/>
            <a:ext cx="640286" cy="686538"/>
            <a:chOff x="1750887" y="2425727"/>
            <a:chExt cx="320143" cy="343269"/>
          </a:xfrm>
          <a:solidFill>
            <a:schemeClr val="tx1"/>
          </a:solidFill>
        </p:grpSpPr>
        <p:sp>
          <p:nvSpPr>
            <p:cNvPr id="9579" name="Google Shape;9579;p77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80" name="Google Shape;9580;p77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81" name="Google Shape;9581;p77"/>
          <p:cNvGrpSpPr/>
          <p:nvPr/>
        </p:nvGrpSpPr>
        <p:grpSpPr>
          <a:xfrm>
            <a:off x="2596074" y="4489455"/>
            <a:ext cx="676728" cy="685774"/>
            <a:chOff x="1298037" y="2425727"/>
            <a:chExt cx="338364" cy="342887"/>
          </a:xfrm>
          <a:solidFill>
            <a:schemeClr val="tx1"/>
          </a:solidFill>
        </p:grpSpPr>
        <p:sp>
          <p:nvSpPr>
            <p:cNvPr id="9582" name="Google Shape;9582;p77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83" name="Google Shape;9583;p77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84" name="Google Shape;9584;p77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85" name="Google Shape;9585;p77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586" name="Google Shape;9586;p77"/>
          <p:cNvSpPr/>
          <p:nvPr/>
        </p:nvSpPr>
        <p:spPr>
          <a:xfrm>
            <a:off x="1697954" y="4475056"/>
            <a:ext cx="694120" cy="714572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587" name="Google Shape;9587;p77"/>
          <p:cNvGrpSpPr/>
          <p:nvPr/>
        </p:nvGrpSpPr>
        <p:grpSpPr>
          <a:xfrm>
            <a:off x="7948415" y="4496019"/>
            <a:ext cx="640286" cy="676982"/>
            <a:chOff x="3974207" y="2429009"/>
            <a:chExt cx="320143" cy="338491"/>
          </a:xfrm>
          <a:solidFill>
            <a:schemeClr val="tx1"/>
          </a:solidFill>
        </p:grpSpPr>
        <p:sp>
          <p:nvSpPr>
            <p:cNvPr id="9588" name="Google Shape;9588;p77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89" name="Google Shape;9589;p77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90" name="Google Shape;9590;p77"/>
          <p:cNvGrpSpPr/>
          <p:nvPr/>
        </p:nvGrpSpPr>
        <p:grpSpPr>
          <a:xfrm>
            <a:off x="5246474" y="4500094"/>
            <a:ext cx="710048" cy="665260"/>
            <a:chOff x="2623237" y="2431047"/>
            <a:chExt cx="355024" cy="332630"/>
          </a:xfrm>
          <a:solidFill>
            <a:schemeClr val="tx1"/>
          </a:solidFill>
        </p:grpSpPr>
        <p:sp>
          <p:nvSpPr>
            <p:cNvPr id="9591" name="Google Shape;9591;p77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92" name="Google Shape;9592;p77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93" name="Google Shape;9593;p77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94" name="Google Shape;9594;p77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95" name="Google Shape;9595;p77"/>
          <p:cNvGrpSpPr/>
          <p:nvPr/>
        </p:nvGrpSpPr>
        <p:grpSpPr>
          <a:xfrm>
            <a:off x="13314389" y="4506147"/>
            <a:ext cx="751014" cy="735850"/>
            <a:chOff x="6657194" y="2434073"/>
            <a:chExt cx="375507" cy="367925"/>
          </a:xfrm>
          <a:solidFill>
            <a:schemeClr val="tx1"/>
          </a:solidFill>
        </p:grpSpPr>
        <p:sp>
          <p:nvSpPr>
            <p:cNvPr id="9596" name="Google Shape;9596;p77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97" name="Google Shape;9597;p77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98" name="Google Shape;9598;p77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99" name="Google Shape;9599;p77"/>
          <p:cNvGrpSpPr/>
          <p:nvPr/>
        </p:nvGrpSpPr>
        <p:grpSpPr>
          <a:xfrm>
            <a:off x="14202635" y="4521310"/>
            <a:ext cx="735850" cy="704760"/>
            <a:chOff x="7101317" y="2441655"/>
            <a:chExt cx="367925" cy="352380"/>
          </a:xfrm>
          <a:solidFill>
            <a:schemeClr val="tx1"/>
          </a:solidFill>
        </p:grpSpPr>
        <p:sp>
          <p:nvSpPr>
            <p:cNvPr id="9600" name="Google Shape;9600;p77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01" name="Google Shape;9601;p77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02" name="Google Shape;9602;p77"/>
          <p:cNvGrpSpPr/>
          <p:nvPr/>
        </p:nvGrpSpPr>
        <p:grpSpPr>
          <a:xfrm>
            <a:off x="11512799" y="4506913"/>
            <a:ext cx="735850" cy="734322"/>
            <a:chOff x="5756399" y="2434456"/>
            <a:chExt cx="367925" cy="367161"/>
          </a:xfrm>
          <a:solidFill>
            <a:schemeClr val="tx1"/>
          </a:solidFill>
        </p:grpSpPr>
        <p:sp>
          <p:nvSpPr>
            <p:cNvPr id="9603" name="Google Shape;9603;p77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04" name="Google Shape;9604;p77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05" name="Google Shape;9605;p77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06" name="Google Shape;9606;p77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07" name="Google Shape;9607;p77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08" name="Google Shape;9608;p77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09" name="Google Shape;9609;p77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610" name="Google Shape;9610;p77"/>
          <p:cNvSpPr/>
          <p:nvPr/>
        </p:nvSpPr>
        <p:spPr>
          <a:xfrm>
            <a:off x="10609390" y="4507102"/>
            <a:ext cx="736616" cy="733940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9611" name="Google Shape;9611;p77"/>
          <p:cNvSpPr/>
          <p:nvPr/>
        </p:nvSpPr>
        <p:spPr>
          <a:xfrm>
            <a:off x="15084063" y="4529082"/>
            <a:ext cx="740374" cy="688068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612" name="Google Shape;9612;p77"/>
          <p:cNvGrpSpPr/>
          <p:nvPr/>
        </p:nvGrpSpPr>
        <p:grpSpPr>
          <a:xfrm>
            <a:off x="15929813" y="4506147"/>
            <a:ext cx="747254" cy="735850"/>
            <a:chOff x="7964906" y="2434073"/>
            <a:chExt cx="373627" cy="367925"/>
          </a:xfrm>
          <a:solidFill>
            <a:schemeClr val="tx1"/>
          </a:solidFill>
        </p:grpSpPr>
        <p:sp>
          <p:nvSpPr>
            <p:cNvPr id="9613" name="Google Shape;9613;p77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14" name="Google Shape;9614;p77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15" name="Google Shape;9615;p77"/>
          <p:cNvGrpSpPr/>
          <p:nvPr/>
        </p:nvGrpSpPr>
        <p:grpSpPr>
          <a:xfrm>
            <a:off x="12388173" y="4513475"/>
            <a:ext cx="739674" cy="720942"/>
            <a:chOff x="6194086" y="2437737"/>
            <a:chExt cx="369837" cy="360471"/>
          </a:xfrm>
          <a:solidFill>
            <a:schemeClr val="tx1"/>
          </a:solidFill>
        </p:grpSpPr>
        <p:sp>
          <p:nvSpPr>
            <p:cNvPr id="9616" name="Google Shape;9616;p77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17" name="Google Shape;9617;p77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618" name="Google Shape;9618;p77"/>
          <p:cNvSpPr txBox="1"/>
          <p:nvPr/>
        </p:nvSpPr>
        <p:spPr>
          <a:xfrm>
            <a:off x="1699350" y="1022034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cs typeface="B Nazanin" panose="00000700000000000000" pitchFamily="2" charset="-78"/>
              </a:rPr>
              <a:t>آیکون های آموزشی</a:t>
            </a:r>
            <a:endParaRPr sz="4800" dirty="0">
              <a:cs typeface="B Nazanin" panose="00000700000000000000" pitchFamily="2" charset="-78"/>
            </a:endParaRPr>
          </a:p>
        </p:txBody>
      </p:sp>
      <p:sp>
        <p:nvSpPr>
          <p:cNvPr id="9619" name="Google Shape;9619;p77"/>
          <p:cNvSpPr txBox="1"/>
          <p:nvPr/>
        </p:nvSpPr>
        <p:spPr>
          <a:xfrm>
            <a:off x="9716800" y="1022034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cs typeface="B Nazanin" panose="00000700000000000000" pitchFamily="2" charset="-78"/>
              </a:rPr>
              <a:t>نمادهای پزشکی</a:t>
            </a:r>
            <a:endParaRPr sz="48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4" name="Google Shape;9624;p78"/>
          <p:cNvGrpSpPr/>
          <p:nvPr/>
        </p:nvGrpSpPr>
        <p:grpSpPr>
          <a:xfrm>
            <a:off x="7976312" y="2788423"/>
            <a:ext cx="698104" cy="460098"/>
            <a:chOff x="3988156" y="1568461"/>
            <a:chExt cx="349052" cy="230049"/>
          </a:xfrm>
          <a:solidFill>
            <a:schemeClr val="tx1"/>
          </a:solidFill>
        </p:grpSpPr>
        <p:sp>
          <p:nvSpPr>
            <p:cNvPr id="9625" name="Google Shape;9625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26" name="Google Shape;9626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27" name="Google Shape;9627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28" name="Google Shape;9628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29" name="Google Shape;9629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0" name="Google Shape;9630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1" name="Google Shape;9631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32" name="Google Shape;9632;p78"/>
          <p:cNvGrpSpPr/>
          <p:nvPr/>
        </p:nvGrpSpPr>
        <p:grpSpPr>
          <a:xfrm>
            <a:off x="6244514" y="2668688"/>
            <a:ext cx="589700" cy="698868"/>
            <a:chOff x="3122257" y="1508594"/>
            <a:chExt cx="294850" cy="349434"/>
          </a:xfrm>
          <a:solidFill>
            <a:schemeClr val="tx1"/>
          </a:solidFill>
        </p:grpSpPr>
        <p:sp>
          <p:nvSpPr>
            <p:cNvPr id="9633" name="Google Shape;9633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4" name="Google Shape;9634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5" name="Google Shape;9635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6" name="Google Shape;9636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7" name="Google Shape;9637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38" name="Google Shape;9638;p78"/>
          <p:cNvGrpSpPr/>
          <p:nvPr/>
        </p:nvGrpSpPr>
        <p:grpSpPr>
          <a:xfrm>
            <a:off x="1821446" y="2667924"/>
            <a:ext cx="503320" cy="700332"/>
            <a:chOff x="910723" y="1508212"/>
            <a:chExt cx="251660" cy="350166"/>
          </a:xfrm>
          <a:solidFill>
            <a:schemeClr val="tx1"/>
          </a:solidFill>
        </p:grpSpPr>
        <p:sp>
          <p:nvSpPr>
            <p:cNvPr id="9639" name="Google Shape;9639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0" name="Google Shape;9640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1" name="Google Shape;9641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2" name="Google Shape;9642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3" name="Google Shape;9643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4" name="Google Shape;9644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5" name="Google Shape;9645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6" name="Google Shape;9646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7" name="Google Shape;9647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8" name="Google Shape;9648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9" name="Google Shape;9649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0" name="Google Shape;9650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1" name="Google Shape;9651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2" name="Google Shape;9652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3" name="Google Shape;9653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4" name="Google Shape;9654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5" name="Google Shape;9655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56" name="Google Shape;9656;p78"/>
          <p:cNvGrpSpPr/>
          <p:nvPr/>
        </p:nvGrpSpPr>
        <p:grpSpPr>
          <a:xfrm>
            <a:off x="2617262" y="2667160"/>
            <a:ext cx="700332" cy="700396"/>
            <a:chOff x="1308631" y="1507830"/>
            <a:chExt cx="350166" cy="350198"/>
          </a:xfrm>
          <a:solidFill>
            <a:schemeClr val="tx1"/>
          </a:solidFill>
        </p:grpSpPr>
        <p:sp>
          <p:nvSpPr>
            <p:cNvPr id="9657" name="Google Shape;9657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8" name="Google Shape;9658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9" name="Google Shape;9659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0" name="Google Shape;9660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61" name="Google Shape;9661;p78"/>
          <p:cNvGrpSpPr/>
          <p:nvPr/>
        </p:nvGrpSpPr>
        <p:grpSpPr>
          <a:xfrm>
            <a:off x="3513843" y="2670979"/>
            <a:ext cx="691994" cy="691994"/>
            <a:chOff x="1756921" y="1509739"/>
            <a:chExt cx="345997" cy="345997"/>
          </a:xfrm>
          <a:solidFill>
            <a:schemeClr val="tx1"/>
          </a:solidFill>
        </p:grpSpPr>
        <p:sp>
          <p:nvSpPr>
            <p:cNvPr id="9662" name="Google Shape;9662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3" name="Google Shape;9663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4" name="Google Shape;9664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5" name="Google Shape;9665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6" name="Google Shape;9666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7" name="Google Shape;9667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8" name="Google Shape;9668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9" name="Google Shape;9669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0" name="Google Shape;9670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1" name="Google Shape;9671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2" name="Google Shape;9672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3" name="Google Shape;9673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4" name="Google Shape;9674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5" name="Google Shape;9675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6" name="Google Shape;9676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7" name="Google Shape;9677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8" name="Google Shape;9678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79" name="Google Shape;9679;p78"/>
          <p:cNvGrpSpPr/>
          <p:nvPr/>
        </p:nvGrpSpPr>
        <p:grpSpPr>
          <a:xfrm>
            <a:off x="4433913" y="2672507"/>
            <a:ext cx="637442" cy="691230"/>
            <a:chOff x="2216956" y="1510503"/>
            <a:chExt cx="318721" cy="345615"/>
          </a:xfrm>
          <a:solidFill>
            <a:schemeClr val="tx1"/>
          </a:solidFill>
        </p:grpSpPr>
        <p:sp>
          <p:nvSpPr>
            <p:cNvPr id="9680" name="Google Shape;9680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1" name="Google Shape;9681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2" name="Google Shape;9682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3" name="Google Shape;9683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4" name="Google Shape;9684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85" name="Google Shape;9685;p78"/>
          <p:cNvGrpSpPr/>
          <p:nvPr/>
        </p:nvGrpSpPr>
        <p:grpSpPr>
          <a:xfrm>
            <a:off x="5266074" y="2651246"/>
            <a:ext cx="758004" cy="732224"/>
            <a:chOff x="2633037" y="1499873"/>
            <a:chExt cx="379002" cy="366112"/>
          </a:xfrm>
          <a:solidFill>
            <a:schemeClr val="tx1"/>
          </a:solidFill>
        </p:grpSpPr>
        <p:sp>
          <p:nvSpPr>
            <p:cNvPr id="9686" name="Google Shape;968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7" name="Google Shape;968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8" name="Google Shape;968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9" name="Google Shape;968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0" name="Google Shape;969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1" name="Google Shape;969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92" name="Google Shape;9692;p78"/>
          <p:cNvGrpSpPr/>
          <p:nvPr/>
        </p:nvGrpSpPr>
        <p:grpSpPr>
          <a:xfrm>
            <a:off x="13350513" y="2683839"/>
            <a:ext cx="655646" cy="714018"/>
            <a:chOff x="6675256" y="1516169"/>
            <a:chExt cx="327823" cy="357009"/>
          </a:xfrm>
          <a:solidFill>
            <a:schemeClr val="tx1"/>
          </a:solidFill>
        </p:grpSpPr>
        <p:sp>
          <p:nvSpPr>
            <p:cNvPr id="9693" name="Google Shape;969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4" name="Google Shape;969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5" name="Google Shape;969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6" name="Google Shape;969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7" name="Google Shape;969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8" name="Google Shape;969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9" name="Google Shape;969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0" name="Google Shape;970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1" name="Google Shape;970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02" name="Google Shape;9702;p78"/>
          <p:cNvGrpSpPr/>
          <p:nvPr/>
        </p:nvGrpSpPr>
        <p:grpSpPr>
          <a:xfrm>
            <a:off x="16040319" y="2684603"/>
            <a:ext cx="601794" cy="713254"/>
            <a:chOff x="8020159" y="1516551"/>
            <a:chExt cx="300897" cy="356627"/>
          </a:xfrm>
          <a:solidFill>
            <a:schemeClr val="tx1"/>
          </a:solidFill>
        </p:grpSpPr>
        <p:sp>
          <p:nvSpPr>
            <p:cNvPr id="9703" name="Google Shape;970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4" name="Google Shape;970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5" name="Google Shape;970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6" name="Google Shape;970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7" name="Google Shape;970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08" name="Google Shape;9708;p78"/>
          <p:cNvGrpSpPr/>
          <p:nvPr/>
        </p:nvGrpSpPr>
        <p:grpSpPr>
          <a:xfrm>
            <a:off x="10754727" y="2683839"/>
            <a:ext cx="514714" cy="713254"/>
            <a:chOff x="5377363" y="1516169"/>
            <a:chExt cx="257357" cy="356627"/>
          </a:xfrm>
          <a:solidFill>
            <a:schemeClr val="tx1"/>
          </a:solidFill>
        </p:grpSpPr>
        <p:sp>
          <p:nvSpPr>
            <p:cNvPr id="9709" name="Google Shape;970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0" name="Google Shape;971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1" name="Google Shape;971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2" name="Google Shape;971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3" name="Google Shape;971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4" name="Google Shape;971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5" name="Google Shape;971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6" name="Google Shape;971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7" name="Google Shape;971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8" name="Google Shape;971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9" name="Google Shape;971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0" name="Google Shape;972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1" name="Google Shape;972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2" name="Google Shape;972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3" name="Google Shape;972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4" name="Google Shape;972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5" name="Google Shape;972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26" name="Google Shape;9726;p78"/>
          <p:cNvGrpSpPr/>
          <p:nvPr/>
        </p:nvGrpSpPr>
        <p:grpSpPr>
          <a:xfrm>
            <a:off x="9761135" y="2723241"/>
            <a:ext cx="712490" cy="635214"/>
            <a:chOff x="4880567" y="1535870"/>
            <a:chExt cx="356245" cy="317607"/>
          </a:xfrm>
          <a:solidFill>
            <a:schemeClr val="tx1"/>
          </a:solidFill>
        </p:grpSpPr>
        <p:sp>
          <p:nvSpPr>
            <p:cNvPr id="9727" name="Google Shape;972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8" name="Google Shape;972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9" name="Google Shape;972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0" name="Google Shape;973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1" name="Google Shape;973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32" name="Google Shape;9732;p78"/>
          <p:cNvGrpSpPr/>
          <p:nvPr/>
        </p:nvGrpSpPr>
        <p:grpSpPr>
          <a:xfrm>
            <a:off x="11542967" y="2683075"/>
            <a:ext cx="714718" cy="714782"/>
            <a:chOff x="5771483" y="1515787"/>
            <a:chExt cx="357359" cy="357391"/>
          </a:xfrm>
          <a:solidFill>
            <a:schemeClr val="tx1"/>
          </a:solidFill>
        </p:grpSpPr>
        <p:sp>
          <p:nvSpPr>
            <p:cNvPr id="9733" name="Google Shape;973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4" name="Google Shape;973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5" name="Google Shape;973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6" name="Google Shape;973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37" name="Google Shape;9737;p78"/>
          <p:cNvGrpSpPr/>
          <p:nvPr/>
        </p:nvGrpSpPr>
        <p:grpSpPr>
          <a:xfrm>
            <a:off x="14243338" y="2718720"/>
            <a:ext cx="642724" cy="642724"/>
            <a:chOff x="7121669" y="1533610"/>
            <a:chExt cx="321362" cy="321362"/>
          </a:xfrm>
          <a:solidFill>
            <a:schemeClr val="tx1"/>
          </a:solidFill>
        </p:grpSpPr>
        <p:sp>
          <p:nvSpPr>
            <p:cNvPr id="9738" name="Google Shape;973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9" name="Google Shape;973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0" name="Google Shape;974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1" name="Google Shape;974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42" name="Google Shape;9742;p78"/>
          <p:cNvGrpSpPr/>
          <p:nvPr/>
        </p:nvGrpSpPr>
        <p:grpSpPr>
          <a:xfrm>
            <a:off x="15125533" y="2681228"/>
            <a:ext cx="654118" cy="720384"/>
            <a:chOff x="7562766" y="1514864"/>
            <a:chExt cx="327059" cy="360192"/>
          </a:xfrm>
          <a:solidFill>
            <a:schemeClr val="tx1"/>
          </a:solidFill>
        </p:grpSpPr>
        <p:sp>
          <p:nvSpPr>
            <p:cNvPr id="9743" name="Google Shape;974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4" name="Google Shape;974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5" name="Google Shape;974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6" name="Google Shape;974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47" name="Google Shape;9747;p78"/>
          <p:cNvGrpSpPr/>
          <p:nvPr/>
        </p:nvGrpSpPr>
        <p:grpSpPr>
          <a:xfrm>
            <a:off x="12442458" y="2648847"/>
            <a:ext cx="723272" cy="724366"/>
            <a:chOff x="6259175" y="1559008"/>
            <a:chExt cx="271743" cy="272093"/>
          </a:xfrm>
          <a:solidFill>
            <a:schemeClr val="tx1"/>
          </a:solidFill>
        </p:grpSpPr>
        <p:sp>
          <p:nvSpPr>
            <p:cNvPr id="9748" name="Google Shape;974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9" name="Google Shape;974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0" name="Google Shape;975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1" name="Google Shape;975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2" name="Google Shape;975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3" name="Google Shape;975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4" name="Google Shape;975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5" name="Google Shape;975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6" name="Google Shape;975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7" name="Google Shape;975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8" name="Google Shape;975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9" name="Google Shape;975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0" name="Google Shape;976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1" name="Google Shape;976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2" name="Google Shape;976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3" name="Google Shape;976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4" name="Google Shape;976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65" name="Google Shape;9765;p78"/>
          <p:cNvGrpSpPr/>
          <p:nvPr/>
        </p:nvGrpSpPr>
        <p:grpSpPr>
          <a:xfrm>
            <a:off x="13342175" y="3670109"/>
            <a:ext cx="665514" cy="563666"/>
            <a:chOff x="6671087" y="2009304"/>
            <a:chExt cx="332757" cy="281833"/>
          </a:xfrm>
          <a:solidFill>
            <a:schemeClr val="tx1"/>
          </a:solidFill>
        </p:grpSpPr>
        <p:sp>
          <p:nvSpPr>
            <p:cNvPr id="9766" name="Google Shape;9766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7" name="Google Shape;9767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768" name="Google Shape;9768;p78"/>
          <p:cNvSpPr/>
          <p:nvPr/>
        </p:nvSpPr>
        <p:spPr>
          <a:xfrm>
            <a:off x="3491881" y="3585764"/>
            <a:ext cx="736742" cy="73668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769" name="Google Shape;9769;p78"/>
          <p:cNvGrpSpPr/>
          <p:nvPr/>
        </p:nvGrpSpPr>
        <p:grpSpPr>
          <a:xfrm>
            <a:off x="4403612" y="3604670"/>
            <a:ext cx="699568" cy="698868"/>
            <a:chOff x="2201806" y="1976585"/>
            <a:chExt cx="349784" cy="349434"/>
          </a:xfrm>
          <a:solidFill>
            <a:schemeClr val="tx1"/>
          </a:solidFill>
        </p:grpSpPr>
        <p:sp>
          <p:nvSpPr>
            <p:cNvPr id="9770" name="Google Shape;9770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1" name="Google Shape;9771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2" name="Google Shape;9772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3" name="Google Shape;9773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74" name="Google Shape;9774;p78"/>
          <p:cNvGrpSpPr/>
          <p:nvPr/>
        </p:nvGrpSpPr>
        <p:grpSpPr>
          <a:xfrm>
            <a:off x="6188434" y="3604670"/>
            <a:ext cx="700396" cy="701096"/>
            <a:chOff x="3094217" y="1976585"/>
            <a:chExt cx="350198" cy="350548"/>
          </a:xfrm>
          <a:solidFill>
            <a:schemeClr val="tx1"/>
          </a:solidFill>
        </p:grpSpPr>
        <p:sp>
          <p:nvSpPr>
            <p:cNvPr id="9775" name="Google Shape;9775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6" name="Google Shape;9776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7" name="Google Shape;9777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8" name="Google Shape;9778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9" name="Google Shape;9779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0" name="Google Shape;9780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1" name="Google Shape;9781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2" name="Google Shape;9782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3" name="Google Shape;9783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4" name="Google Shape;9784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5" name="Google Shape;9785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6" name="Google Shape;9786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7" name="Google Shape;9787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788" name="Google Shape;9788;p78"/>
          <p:cNvSpPr/>
          <p:nvPr/>
        </p:nvSpPr>
        <p:spPr>
          <a:xfrm>
            <a:off x="2552079" y="3575134"/>
            <a:ext cx="829934" cy="757940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789" name="Google Shape;9789;p78"/>
          <p:cNvGrpSpPr/>
          <p:nvPr/>
        </p:nvGrpSpPr>
        <p:grpSpPr>
          <a:xfrm>
            <a:off x="7958871" y="3604670"/>
            <a:ext cx="690530" cy="699696"/>
            <a:chOff x="3979435" y="1976585"/>
            <a:chExt cx="345265" cy="349848"/>
          </a:xfrm>
          <a:solidFill>
            <a:schemeClr val="tx1"/>
          </a:solidFill>
        </p:grpSpPr>
        <p:sp>
          <p:nvSpPr>
            <p:cNvPr id="9790" name="Google Shape;9790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1" name="Google Shape;9791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2" name="Google Shape;9792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3" name="Google Shape;9793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4" name="Google Shape;9794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5" name="Google Shape;9795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6" name="Google Shape;9796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7" name="Google Shape;9797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8" name="Google Shape;9798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9" name="Google Shape;9799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0" name="Google Shape;9800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1" name="Google Shape;9801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2" name="Google Shape;9802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3" name="Google Shape;9803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4" name="Google Shape;9804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5" name="Google Shape;9805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6" name="Google Shape;9806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07" name="Google Shape;9807;p78"/>
          <p:cNvGrpSpPr/>
          <p:nvPr/>
        </p:nvGrpSpPr>
        <p:grpSpPr>
          <a:xfrm>
            <a:off x="7082022" y="2668688"/>
            <a:ext cx="700332" cy="698868"/>
            <a:chOff x="3541011" y="1508594"/>
            <a:chExt cx="350166" cy="349434"/>
          </a:xfrm>
          <a:solidFill>
            <a:schemeClr val="tx1"/>
          </a:solidFill>
        </p:grpSpPr>
        <p:sp>
          <p:nvSpPr>
            <p:cNvPr id="9808" name="Google Shape;9808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8" name="Google Shape;9818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9" name="Google Shape;9819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20" name="Google Shape;9820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21" name="Google Shape;9821;p78"/>
          <p:cNvGrpSpPr/>
          <p:nvPr/>
        </p:nvGrpSpPr>
        <p:grpSpPr>
          <a:xfrm>
            <a:off x="7153253" y="3603142"/>
            <a:ext cx="568502" cy="703388"/>
            <a:chOff x="3576626" y="1975821"/>
            <a:chExt cx="284251" cy="351694"/>
          </a:xfrm>
          <a:solidFill>
            <a:schemeClr val="tx1"/>
          </a:solidFill>
        </p:grpSpPr>
        <p:sp>
          <p:nvSpPr>
            <p:cNvPr id="9822" name="Google Shape;9822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25" name="Google Shape;9825;p78"/>
          <p:cNvGrpSpPr/>
          <p:nvPr/>
        </p:nvGrpSpPr>
        <p:grpSpPr>
          <a:xfrm>
            <a:off x="5444180" y="5431825"/>
            <a:ext cx="477540" cy="743682"/>
            <a:chOff x="2722090" y="2890162"/>
            <a:chExt cx="238770" cy="371841"/>
          </a:xfrm>
          <a:solidFill>
            <a:schemeClr val="tx1"/>
          </a:solidFill>
        </p:grpSpPr>
        <p:sp>
          <p:nvSpPr>
            <p:cNvPr id="9826" name="Google Shape;9826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27" name="Google Shape;9827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829" name="Google Shape;9829;p78"/>
          <p:cNvSpPr/>
          <p:nvPr/>
        </p:nvSpPr>
        <p:spPr>
          <a:xfrm>
            <a:off x="11551305" y="3590285"/>
            <a:ext cx="722294" cy="721594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830" name="Google Shape;9830;p78"/>
          <p:cNvGrpSpPr/>
          <p:nvPr/>
        </p:nvGrpSpPr>
        <p:grpSpPr>
          <a:xfrm>
            <a:off x="12432735" y="3591813"/>
            <a:ext cx="722294" cy="722294"/>
            <a:chOff x="6216367" y="1970156"/>
            <a:chExt cx="361147" cy="361147"/>
          </a:xfrm>
          <a:solidFill>
            <a:schemeClr val="tx1"/>
          </a:solidFill>
        </p:grpSpPr>
        <p:sp>
          <p:nvSpPr>
            <p:cNvPr id="9831" name="Google Shape;9831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32" name="Google Shape;9832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35" name="Google Shape;9835;p78"/>
          <p:cNvGrpSpPr/>
          <p:nvPr/>
        </p:nvGrpSpPr>
        <p:grpSpPr>
          <a:xfrm>
            <a:off x="2578622" y="5503945"/>
            <a:ext cx="816312" cy="599566"/>
            <a:chOff x="1289311" y="2926222"/>
            <a:chExt cx="408156" cy="299783"/>
          </a:xfrm>
          <a:solidFill>
            <a:schemeClr val="tx1"/>
          </a:solidFill>
        </p:grpSpPr>
        <p:sp>
          <p:nvSpPr>
            <p:cNvPr id="9836" name="Google Shape;9836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37" name="Google Shape;9837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38" name="Google Shape;9838;p78"/>
          <p:cNvGrpSpPr/>
          <p:nvPr/>
        </p:nvGrpSpPr>
        <p:grpSpPr>
          <a:xfrm>
            <a:off x="15956931" y="3590285"/>
            <a:ext cx="722294" cy="721594"/>
            <a:chOff x="7978465" y="1969392"/>
            <a:chExt cx="361147" cy="360797"/>
          </a:xfrm>
          <a:solidFill>
            <a:schemeClr val="tx1"/>
          </a:solidFill>
        </p:grpSpPr>
        <p:sp>
          <p:nvSpPr>
            <p:cNvPr id="9839" name="Google Shape;9839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0" name="Google Shape;9840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1" name="Google Shape;9841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2" name="Google Shape;9842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3" name="Google Shape;9843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4" name="Google Shape;9844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5" name="Google Shape;9845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6" name="Google Shape;9846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7" name="Google Shape;9847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848" name="Google Shape;9848;p78"/>
          <p:cNvSpPr/>
          <p:nvPr/>
        </p:nvSpPr>
        <p:spPr>
          <a:xfrm>
            <a:off x="4412715" y="5432715"/>
            <a:ext cx="744318" cy="744318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849" name="Google Shape;9849;p78"/>
          <p:cNvGrpSpPr/>
          <p:nvPr/>
        </p:nvGrpSpPr>
        <p:grpSpPr>
          <a:xfrm>
            <a:off x="1708522" y="5469126"/>
            <a:ext cx="754948" cy="671496"/>
            <a:chOff x="854261" y="2908813"/>
            <a:chExt cx="377474" cy="335748"/>
          </a:xfrm>
          <a:solidFill>
            <a:schemeClr val="tx1"/>
          </a:solidFill>
        </p:grpSpPr>
        <p:sp>
          <p:nvSpPr>
            <p:cNvPr id="9850" name="Google Shape;9850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1" name="Google Shape;9851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2" name="Google Shape;9852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3" name="Google Shape;9853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4" name="Google Shape;9854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55" name="Google Shape;9855;p78"/>
          <p:cNvGrpSpPr/>
          <p:nvPr/>
        </p:nvGrpSpPr>
        <p:grpSpPr>
          <a:xfrm>
            <a:off x="3499457" y="5441054"/>
            <a:ext cx="773854" cy="726876"/>
            <a:chOff x="1749728" y="2894777"/>
            <a:chExt cx="386927" cy="363438"/>
          </a:xfrm>
          <a:solidFill>
            <a:schemeClr val="tx1"/>
          </a:solidFill>
        </p:grpSpPr>
        <p:sp>
          <p:nvSpPr>
            <p:cNvPr id="9856" name="Google Shape;9856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7" name="Google Shape;9857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8" name="Google Shape;9858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9" name="Google Shape;9859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0" name="Google Shape;9860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1" name="Google Shape;9861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2" name="Google Shape;9862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63" name="Google Shape;9863;p78"/>
          <p:cNvGrpSpPr/>
          <p:nvPr/>
        </p:nvGrpSpPr>
        <p:grpSpPr>
          <a:xfrm>
            <a:off x="14197825" y="3590284"/>
            <a:ext cx="719302" cy="723120"/>
            <a:chOff x="7098912" y="1969392"/>
            <a:chExt cx="359651" cy="361560"/>
          </a:xfrm>
          <a:solidFill>
            <a:schemeClr val="tx1"/>
          </a:solidFill>
        </p:grpSpPr>
        <p:sp>
          <p:nvSpPr>
            <p:cNvPr id="9864" name="Google Shape;9864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5" name="Google Shape;9865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6" name="Google Shape;9866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7" name="Google Shape;9867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8" name="Google Shape;9868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9" name="Google Shape;9869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0" name="Google Shape;9870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1" name="Google Shape;9871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2" name="Google Shape;9872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3" name="Google Shape;9873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4" name="Google Shape;9874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5" name="Google Shape;9875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6" name="Google Shape;9876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877" name="Google Shape;9877;p78"/>
          <p:cNvSpPr/>
          <p:nvPr/>
        </p:nvSpPr>
        <p:spPr>
          <a:xfrm>
            <a:off x="6188434" y="5441819"/>
            <a:ext cx="788304" cy="723058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878" name="Google Shape;9878;p78"/>
          <p:cNvGrpSpPr/>
          <p:nvPr/>
        </p:nvGrpSpPr>
        <p:grpSpPr>
          <a:xfrm>
            <a:off x="10705457" y="3631978"/>
            <a:ext cx="654182" cy="645016"/>
            <a:chOff x="5352728" y="1990239"/>
            <a:chExt cx="327091" cy="322508"/>
          </a:xfrm>
          <a:solidFill>
            <a:schemeClr val="tx1"/>
          </a:solidFill>
        </p:grpSpPr>
        <p:sp>
          <p:nvSpPr>
            <p:cNvPr id="9879" name="Google Shape;9879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0" name="Google Shape;9880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1" name="Google Shape;9881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82" name="Google Shape;9882;p78"/>
          <p:cNvGrpSpPr/>
          <p:nvPr/>
        </p:nvGrpSpPr>
        <p:grpSpPr>
          <a:xfrm>
            <a:off x="15077793" y="3591813"/>
            <a:ext cx="722294" cy="723058"/>
            <a:chOff x="7538896" y="1970156"/>
            <a:chExt cx="361147" cy="361529"/>
          </a:xfrm>
          <a:solidFill>
            <a:schemeClr val="tx1"/>
          </a:solidFill>
        </p:grpSpPr>
        <p:sp>
          <p:nvSpPr>
            <p:cNvPr id="9883" name="Google Shape;9883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4" name="Google Shape;9884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5" name="Google Shape;9885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6" name="Google Shape;9886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7" name="Google Shape;9887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8" name="Google Shape;9888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89" name="Google Shape;9889;p78"/>
          <p:cNvGrpSpPr/>
          <p:nvPr/>
        </p:nvGrpSpPr>
        <p:grpSpPr>
          <a:xfrm>
            <a:off x="9792199" y="3593341"/>
            <a:ext cx="716310" cy="716246"/>
            <a:chOff x="4896099" y="1970920"/>
            <a:chExt cx="358155" cy="358123"/>
          </a:xfrm>
          <a:solidFill>
            <a:schemeClr val="tx1"/>
          </a:solidFill>
        </p:grpSpPr>
        <p:sp>
          <p:nvSpPr>
            <p:cNvPr id="9890" name="Google Shape;9890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1" name="Google Shape;9891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2" name="Google Shape;9892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93" name="Google Shape;9893;p78"/>
          <p:cNvGrpSpPr/>
          <p:nvPr/>
        </p:nvGrpSpPr>
        <p:grpSpPr>
          <a:xfrm>
            <a:off x="8097574" y="5605538"/>
            <a:ext cx="566976" cy="397208"/>
            <a:chOff x="4048787" y="2977019"/>
            <a:chExt cx="283488" cy="198604"/>
          </a:xfrm>
          <a:solidFill>
            <a:schemeClr val="tx1"/>
          </a:solidFill>
        </p:grpSpPr>
        <p:sp>
          <p:nvSpPr>
            <p:cNvPr id="9894" name="Google Shape;9894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5" name="Google Shape;9895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6" name="Google Shape;9896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7" name="Google Shape;9897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8" name="Google Shape;9898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9" name="Google Shape;9899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00" name="Google Shape;9900;p78"/>
          <p:cNvGrpSpPr/>
          <p:nvPr/>
        </p:nvGrpSpPr>
        <p:grpSpPr>
          <a:xfrm>
            <a:off x="8108207" y="4511882"/>
            <a:ext cx="437374" cy="698104"/>
            <a:chOff x="4054103" y="2430191"/>
            <a:chExt cx="218687" cy="349052"/>
          </a:xfrm>
          <a:solidFill>
            <a:schemeClr val="tx1"/>
          </a:solidFill>
        </p:grpSpPr>
        <p:sp>
          <p:nvSpPr>
            <p:cNvPr id="9901" name="Google Shape;9901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02" name="Google Shape;9902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03" name="Google Shape;9903;p78"/>
          <p:cNvGrpSpPr/>
          <p:nvPr/>
        </p:nvGrpSpPr>
        <p:grpSpPr>
          <a:xfrm>
            <a:off x="4370256" y="4506599"/>
            <a:ext cx="765516" cy="713190"/>
            <a:chOff x="2185128" y="2427549"/>
            <a:chExt cx="382758" cy="356595"/>
          </a:xfrm>
          <a:solidFill>
            <a:schemeClr val="tx1"/>
          </a:solidFill>
        </p:grpSpPr>
        <p:sp>
          <p:nvSpPr>
            <p:cNvPr id="9904" name="Google Shape;9904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05" name="Google Shape;9905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06" name="Google Shape;9906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07" name="Google Shape;9907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08" name="Google Shape;9908;p78"/>
          <p:cNvGrpSpPr/>
          <p:nvPr/>
        </p:nvGrpSpPr>
        <p:grpSpPr>
          <a:xfrm>
            <a:off x="5313815" y="4530087"/>
            <a:ext cx="665514" cy="664686"/>
            <a:chOff x="2656907" y="2439293"/>
            <a:chExt cx="332757" cy="332343"/>
          </a:xfrm>
          <a:solidFill>
            <a:schemeClr val="tx1"/>
          </a:solidFill>
        </p:grpSpPr>
        <p:sp>
          <p:nvSpPr>
            <p:cNvPr id="9909" name="Google Shape;9909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0" name="Google Shape;9910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1" name="Google Shape;9911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2" name="Google Shape;9912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3" name="Google Shape;9913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4" name="Google Shape;9914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5" name="Google Shape;9915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16" name="Google Shape;9916;p78"/>
          <p:cNvGrpSpPr/>
          <p:nvPr/>
        </p:nvGrpSpPr>
        <p:grpSpPr>
          <a:xfrm>
            <a:off x="3463047" y="4496732"/>
            <a:ext cx="798870" cy="731396"/>
            <a:chOff x="1731523" y="2422616"/>
            <a:chExt cx="399435" cy="365698"/>
          </a:xfrm>
          <a:solidFill>
            <a:schemeClr val="tx1"/>
          </a:solidFill>
        </p:grpSpPr>
        <p:sp>
          <p:nvSpPr>
            <p:cNvPr id="9917" name="Google Shape;9917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8" name="Google Shape;9918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9" name="Google Shape;9919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20" name="Google Shape;9920;p78"/>
          <p:cNvGrpSpPr/>
          <p:nvPr/>
        </p:nvGrpSpPr>
        <p:grpSpPr>
          <a:xfrm>
            <a:off x="6194483" y="4518629"/>
            <a:ext cx="689766" cy="686774"/>
            <a:chOff x="3097241" y="2433564"/>
            <a:chExt cx="344883" cy="343387"/>
          </a:xfrm>
          <a:solidFill>
            <a:schemeClr val="tx1"/>
          </a:solidFill>
        </p:grpSpPr>
        <p:sp>
          <p:nvSpPr>
            <p:cNvPr id="9921" name="Google Shape;9921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2" name="Google Shape;9922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3" name="Google Shape;9923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4" name="Google Shape;9924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5" name="Google Shape;9925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6" name="Google Shape;9926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7" name="Google Shape;9927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8" name="Google Shape;9928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9" name="Google Shape;9929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30" name="Google Shape;9930;p78"/>
          <p:cNvGrpSpPr/>
          <p:nvPr/>
        </p:nvGrpSpPr>
        <p:grpSpPr>
          <a:xfrm>
            <a:off x="2556599" y="4530087"/>
            <a:ext cx="821658" cy="664686"/>
            <a:chOff x="1278299" y="2439293"/>
            <a:chExt cx="410829" cy="332343"/>
          </a:xfrm>
          <a:solidFill>
            <a:schemeClr val="tx1"/>
          </a:solidFill>
        </p:grpSpPr>
        <p:sp>
          <p:nvSpPr>
            <p:cNvPr id="9931" name="Google Shape;9931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2" name="Google Shape;9932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3" name="Google Shape;9933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4" name="Google Shape;9934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5" name="Google Shape;9935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6" name="Google Shape;9936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7" name="Google Shape;9937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8" name="Google Shape;9938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39" name="Google Shape;9939;p78"/>
          <p:cNvGrpSpPr/>
          <p:nvPr/>
        </p:nvGrpSpPr>
        <p:grpSpPr>
          <a:xfrm>
            <a:off x="5322918" y="3681502"/>
            <a:ext cx="645016" cy="546988"/>
            <a:chOff x="2661459" y="2015001"/>
            <a:chExt cx="322508" cy="273494"/>
          </a:xfrm>
          <a:solidFill>
            <a:schemeClr val="tx1"/>
          </a:solidFill>
        </p:grpSpPr>
        <p:sp>
          <p:nvSpPr>
            <p:cNvPr id="9940" name="Google Shape;9940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1" name="Google Shape;9941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42" name="Google Shape;9942;p78"/>
          <p:cNvGrpSpPr/>
          <p:nvPr/>
        </p:nvGrpSpPr>
        <p:grpSpPr>
          <a:xfrm>
            <a:off x="1741879" y="4530087"/>
            <a:ext cx="663986" cy="663986"/>
            <a:chOff x="870939" y="2439293"/>
            <a:chExt cx="331993" cy="331993"/>
          </a:xfrm>
          <a:solidFill>
            <a:schemeClr val="tx1"/>
          </a:solidFill>
        </p:grpSpPr>
        <p:sp>
          <p:nvSpPr>
            <p:cNvPr id="9943" name="Google Shape;9943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4" name="Google Shape;9944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5" name="Google Shape;9945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6" name="Google Shape;9946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7" name="Google Shape;9947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8" name="Google Shape;9948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9" name="Google Shape;9949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0" name="Google Shape;9950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1" name="Google Shape;9951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2" name="Google Shape;9952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3" name="Google Shape;9953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4" name="Google Shape;9954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5" name="Google Shape;9955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6" name="Google Shape;9956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7" name="Google Shape;9957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8" name="Google Shape;9958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59" name="Google Shape;9959;p78"/>
          <p:cNvGrpSpPr/>
          <p:nvPr/>
        </p:nvGrpSpPr>
        <p:grpSpPr>
          <a:xfrm>
            <a:off x="13289915" y="4564206"/>
            <a:ext cx="742790" cy="557808"/>
            <a:chOff x="6644957" y="2456353"/>
            <a:chExt cx="371395" cy="278904"/>
          </a:xfrm>
          <a:solidFill>
            <a:schemeClr val="tx1"/>
          </a:solidFill>
        </p:grpSpPr>
        <p:sp>
          <p:nvSpPr>
            <p:cNvPr id="9960" name="Google Shape;9960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1" name="Google Shape;9961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2" name="Google Shape;9962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3" name="Google Shape;9963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4" name="Google Shape;9964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65" name="Google Shape;9965;p78"/>
          <p:cNvGrpSpPr/>
          <p:nvPr/>
        </p:nvGrpSpPr>
        <p:grpSpPr>
          <a:xfrm>
            <a:off x="10777515" y="4480818"/>
            <a:ext cx="520698" cy="724584"/>
            <a:chOff x="5388757" y="2414659"/>
            <a:chExt cx="260349" cy="362292"/>
          </a:xfrm>
          <a:solidFill>
            <a:schemeClr val="tx1"/>
          </a:solidFill>
        </p:grpSpPr>
        <p:sp>
          <p:nvSpPr>
            <p:cNvPr id="9966" name="Google Shape;9966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7" name="Google Shape;9967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8" name="Google Shape;9968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9" name="Google Shape;9969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0" name="Google Shape;9970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1" name="Google Shape;9971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2" name="Google Shape;9972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3" name="Google Shape;9973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4" name="Google Shape;9974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5" name="Google Shape;9975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6" name="Google Shape;9976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7" name="Google Shape;9977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8" name="Google Shape;9978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9" name="Google Shape;9979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0" name="Google Shape;9980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1" name="Google Shape;9981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2" name="Google Shape;9982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3" name="Google Shape;9983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4" name="Google Shape;9984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5" name="Google Shape;9985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86" name="Google Shape;9986;p78"/>
          <p:cNvGrpSpPr/>
          <p:nvPr/>
        </p:nvGrpSpPr>
        <p:grpSpPr>
          <a:xfrm>
            <a:off x="7134284" y="5463015"/>
            <a:ext cx="696576" cy="680662"/>
            <a:chOff x="3567142" y="2905757"/>
            <a:chExt cx="348288" cy="340331"/>
          </a:xfrm>
          <a:solidFill>
            <a:schemeClr val="tx1"/>
          </a:solidFill>
        </p:grpSpPr>
        <p:sp>
          <p:nvSpPr>
            <p:cNvPr id="9987" name="Google Shape;9987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8" name="Google Shape;9988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9" name="Google Shape;9989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0" name="Google Shape;9990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1" name="Google Shape;9991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92" name="Google Shape;9992;p78"/>
          <p:cNvGrpSpPr/>
          <p:nvPr/>
        </p:nvGrpSpPr>
        <p:grpSpPr>
          <a:xfrm>
            <a:off x="1741879" y="3603143"/>
            <a:ext cx="664750" cy="700142"/>
            <a:chOff x="870939" y="1975821"/>
            <a:chExt cx="332375" cy="350071"/>
          </a:xfrm>
          <a:solidFill>
            <a:schemeClr val="tx1"/>
          </a:solidFill>
        </p:grpSpPr>
        <p:sp>
          <p:nvSpPr>
            <p:cNvPr id="9993" name="Google Shape;9993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4" name="Google Shape;9994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5" name="Google Shape;9995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6" name="Google Shape;9996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97" name="Google Shape;9997;p78"/>
          <p:cNvGrpSpPr/>
          <p:nvPr/>
        </p:nvGrpSpPr>
        <p:grpSpPr>
          <a:xfrm>
            <a:off x="15934207" y="4481583"/>
            <a:ext cx="711726" cy="723822"/>
            <a:chOff x="7967103" y="2415041"/>
            <a:chExt cx="355863" cy="361911"/>
          </a:xfrm>
          <a:solidFill>
            <a:schemeClr val="tx1"/>
          </a:solidFill>
        </p:grpSpPr>
        <p:sp>
          <p:nvSpPr>
            <p:cNvPr id="9998" name="Google Shape;9998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9" name="Google Shape;9999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0" name="Google Shape;10000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1" name="Google Shape;10001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2" name="Google Shape;10002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3" name="Google Shape;10003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4" name="Google Shape;10004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5" name="Google Shape;10005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6" name="Google Shape;10006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7" name="Google Shape;10007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8" name="Google Shape;10008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09" name="Google Shape;10009;p78"/>
          <p:cNvGrpSpPr/>
          <p:nvPr/>
        </p:nvGrpSpPr>
        <p:grpSpPr>
          <a:xfrm>
            <a:off x="15058823" y="4480818"/>
            <a:ext cx="711726" cy="724584"/>
            <a:chOff x="7529411" y="2414659"/>
            <a:chExt cx="355863" cy="362292"/>
          </a:xfrm>
          <a:solidFill>
            <a:schemeClr val="tx1"/>
          </a:solidFill>
        </p:grpSpPr>
        <p:sp>
          <p:nvSpPr>
            <p:cNvPr id="10010" name="Google Shape;10010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1" name="Google Shape;10011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2" name="Google Shape;10012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3" name="Google Shape;10013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4" name="Google Shape;10014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5" name="Google Shape;10015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6" name="Google Shape;10016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7" name="Google Shape;10017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8" name="Google Shape;10018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9" name="Google Shape;10019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0" name="Google Shape;10020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1" name="Google Shape;10021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22" name="Google Shape;10022;p78"/>
          <p:cNvGrpSpPr/>
          <p:nvPr/>
        </p:nvGrpSpPr>
        <p:grpSpPr>
          <a:xfrm>
            <a:off x="11466388" y="4514937"/>
            <a:ext cx="893652" cy="654118"/>
            <a:chOff x="5733194" y="2431718"/>
            <a:chExt cx="446826" cy="327059"/>
          </a:xfrm>
          <a:solidFill>
            <a:schemeClr val="tx1"/>
          </a:solidFill>
        </p:grpSpPr>
        <p:sp>
          <p:nvSpPr>
            <p:cNvPr id="10023" name="Google Shape;10023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4" name="Google Shape;10024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5" name="Google Shape;10025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26" name="Google Shape;10026;p78"/>
          <p:cNvGrpSpPr/>
          <p:nvPr/>
        </p:nvGrpSpPr>
        <p:grpSpPr>
          <a:xfrm>
            <a:off x="9753560" y="4487629"/>
            <a:ext cx="815548" cy="713254"/>
            <a:chOff x="4876780" y="2418064"/>
            <a:chExt cx="407774" cy="356627"/>
          </a:xfrm>
          <a:solidFill>
            <a:schemeClr val="tx1"/>
          </a:solidFill>
        </p:grpSpPr>
        <p:sp>
          <p:nvSpPr>
            <p:cNvPr id="10027" name="Google Shape;10027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8" name="Google Shape;10028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9" name="Google Shape;10029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0" name="Google Shape;10030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1" name="Google Shape;10031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2" name="Google Shape;10032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3" name="Google Shape;10033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4" name="Google Shape;10034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35" name="Google Shape;10035;p78"/>
          <p:cNvGrpSpPr/>
          <p:nvPr/>
        </p:nvGrpSpPr>
        <p:grpSpPr>
          <a:xfrm>
            <a:off x="14141745" y="4473243"/>
            <a:ext cx="796642" cy="742026"/>
            <a:chOff x="7070872" y="2410871"/>
            <a:chExt cx="398321" cy="371013"/>
          </a:xfrm>
          <a:solidFill>
            <a:schemeClr val="tx1"/>
          </a:solidFill>
        </p:grpSpPr>
        <p:sp>
          <p:nvSpPr>
            <p:cNvPr id="10036" name="Google Shape;10036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7" name="Google Shape;10037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8" name="Google Shape;10038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9" name="Google Shape;10039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040" name="Google Shape;10040;p78"/>
          <p:cNvSpPr/>
          <p:nvPr/>
        </p:nvSpPr>
        <p:spPr>
          <a:xfrm>
            <a:off x="12476657" y="4518692"/>
            <a:ext cx="632922" cy="648072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041" name="Google Shape;10041;p78"/>
          <p:cNvGrpSpPr/>
          <p:nvPr/>
        </p:nvGrpSpPr>
        <p:grpSpPr>
          <a:xfrm>
            <a:off x="10636519" y="5615723"/>
            <a:ext cx="742026" cy="441574"/>
            <a:chOff x="5318259" y="2982111"/>
            <a:chExt cx="371013" cy="220787"/>
          </a:xfrm>
          <a:solidFill>
            <a:schemeClr val="tx1"/>
          </a:solidFill>
        </p:grpSpPr>
        <p:sp>
          <p:nvSpPr>
            <p:cNvPr id="10042" name="Google Shape;10042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3" name="Google Shape;10043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4" name="Google Shape;10044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5" name="Google Shape;10045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6" name="Google Shape;10046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7" name="Google Shape;10047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8" name="Google Shape;10048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9" name="Google Shape;10049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50" name="Google Shape;10050;p78"/>
          <p:cNvGrpSpPr/>
          <p:nvPr/>
        </p:nvGrpSpPr>
        <p:grpSpPr>
          <a:xfrm>
            <a:off x="14147857" y="5463015"/>
            <a:ext cx="742790" cy="743618"/>
            <a:chOff x="7073928" y="2905757"/>
            <a:chExt cx="371395" cy="371809"/>
          </a:xfrm>
          <a:solidFill>
            <a:schemeClr val="tx1"/>
          </a:solidFill>
        </p:grpSpPr>
        <p:sp>
          <p:nvSpPr>
            <p:cNvPr id="10051" name="Google Shape;10051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52" name="Google Shape;10052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53" name="Google Shape;10053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54" name="Google Shape;10054;p78"/>
          <p:cNvGrpSpPr/>
          <p:nvPr/>
        </p:nvGrpSpPr>
        <p:grpSpPr>
          <a:xfrm>
            <a:off x="12376655" y="5562317"/>
            <a:ext cx="742790" cy="545714"/>
            <a:chOff x="6188327" y="2955408"/>
            <a:chExt cx="371395" cy="272857"/>
          </a:xfrm>
          <a:solidFill>
            <a:schemeClr val="tx1"/>
          </a:solidFill>
        </p:grpSpPr>
        <p:sp>
          <p:nvSpPr>
            <p:cNvPr id="10055" name="Google Shape;10055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56" name="Google Shape;10056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57" name="Google Shape;10057;p78"/>
          <p:cNvGrpSpPr/>
          <p:nvPr/>
        </p:nvGrpSpPr>
        <p:grpSpPr>
          <a:xfrm>
            <a:off x="15042909" y="5463779"/>
            <a:ext cx="719302" cy="742026"/>
            <a:chOff x="7521454" y="2906139"/>
            <a:chExt cx="359651" cy="371013"/>
          </a:xfrm>
          <a:solidFill>
            <a:schemeClr val="tx1"/>
          </a:solidFill>
        </p:grpSpPr>
        <p:sp>
          <p:nvSpPr>
            <p:cNvPr id="10058" name="Google Shape;10058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59" name="Google Shape;10059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0" name="Google Shape;10060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1" name="Google Shape;10061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2" name="Google Shape;10062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63" name="Google Shape;10063;p78"/>
          <p:cNvGrpSpPr/>
          <p:nvPr/>
        </p:nvGrpSpPr>
        <p:grpSpPr>
          <a:xfrm>
            <a:off x="11565691" y="5464543"/>
            <a:ext cx="603322" cy="742026"/>
            <a:chOff x="5782845" y="2906521"/>
            <a:chExt cx="301661" cy="371013"/>
          </a:xfrm>
          <a:solidFill>
            <a:schemeClr val="tx1"/>
          </a:solidFill>
        </p:grpSpPr>
        <p:sp>
          <p:nvSpPr>
            <p:cNvPr id="10064" name="Google Shape;10064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5" name="Google Shape;10065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6" name="Google Shape;10066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67" name="Google Shape;10067;p78"/>
          <p:cNvGrpSpPr/>
          <p:nvPr/>
        </p:nvGrpSpPr>
        <p:grpSpPr>
          <a:xfrm>
            <a:off x="7078205" y="4506599"/>
            <a:ext cx="710198" cy="710962"/>
            <a:chOff x="3539102" y="2427549"/>
            <a:chExt cx="355099" cy="355481"/>
          </a:xfrm>
          <a:solidFill>
            <a:schemeClr val="tx1"/>
          </a:solidFill>
        </p:grpSpPr>
        <p:sp>
          <p:nvSpPr>
            <p:cNvPr id="10068" name="Google Shape;10068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9" name="Google Shape;10069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70" name="Google Shape;10070;p78"/>
          <p:cNvGrpSpPr/>
          <p:nvPr/>
        </p:nvGrpSpPr>
        <p:grpSpPr>
          <a:xfrm>
            <a:off x="13261079" y="5486504"/>
            <a:ext cx="743554" cy="698868"/>
            <a:chOff x="6630539" y="2917502"/>
            <a:chExt cx="371777" cy="349434"/>
          </a:xfrm>
          <a:solidFill>
            <a:schemeClr val="tx1"/>
          </a:solidFill>
        </p:grpSpPr>
        <p:sp>
          <p:nvSpPr>
            <p:cNvPr id="10071" name="Google Shape;10071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2" name="Google Shape;10072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3" name="Google Shape;10073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4" name="Google Shape;10074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5" name="Google Shape;10075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6" name="Google Shape;10076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7" name="Google Shape;10077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78" name="Google Shape;10078;p78"/>
          <p:cNvGrpSpPr/>
          <p:nvPr/>
        </p:nvGrpSpPr>
        <p:grpSpPr>
          <a:xfrm>
            <a:off x="4342948" y="6389959"/>
            <a:ext cx="816312" cy="687474"/>
            <a:chOff x="2171474" y="3369229"/>
            <a:chExt cx="408156" cy="343737"/>
          </a:xfrm>
          <a:solidFill>
            <a:schemeClr val="tx1"/>
          </a:solidFill>
        </p:grpSpPr>
        <p:sp>
          <p:nvSpPr>
            <p:cNvPr id="10079" name="Google Shape;10079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0" name="Google Shape;10080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1" name="Google Shape;10081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2" name="Google Shape;10082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83" name="Google Shape;10083;p78"/>
          <p:cNvGrpSpPr/>
          <p:nvPr/>
        </p:nvGrpSpPr>
        <p:grpSpPr>
          <a:xfrm>
            <a:off x="9782396" y="5501716"/>
            <a:ext cx="669268" cy="669268"/>
            <a:chOff x="4891198" y="2925108"/>
            <a:chExt cx="334634" cy="334634"/>
          </a:xfrm>
          <a:solidFill>
            <a:schemeClr val="tx1"/>
          </a:solidFill>
        </p:grpSpPr>
        <p:sp>
          <p:nvSpPr>
            <p:cNvPr id="10084" name="Google Shape;10084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5" name="Google Shape;10085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6" name="Google Shape;10086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7" name="Google Shape;10087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8" name="Google Shape;10088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9" name="Google Shape;10089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0" name="Google Shape;10090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1" name="Google Shape;10091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92" name="Google Shape;10092;p78"/>
          <p:cNvGrpSpPr/>
          <p:nvPr/>
        </p:nvGrpSpPr>
        <p:grpSpPr>
          <a:xfrm>
            <a:off x="15952348" y="5501716"/>
            <a:ext cx="669332" cy="669268"/>
            <a:chOff x="7976174" y="2925108"/>
            <a:chExt cx="334666" cy="334634"/>
          </a:xfrm>
          <a:solidFill>
            <a:schemeClr val="tx1"/>
          </a:solidFill>
        </p:grpSpPr>
        <p:sp>
          <p:nvSpPr>
            <p:cNvPr id="10093" name="Google Shape;10093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4" name="Google Shape;10094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5" name="Google Shape;10095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6" name="Google Shape;10096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7" name="Google Shape;10097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8" name="Google Shape;10098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9" name="Google Shape;10099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0" name="Google Shape;10100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1" name="Google Shape;10101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02" name="Google Shape;10102;p78"/>
          <p:cNvGrpSpPr/>
          <p:nvPr/>
        </p:nvGrpSpPr>
        <p:grpSpPr>
          <a:xfrm>
            <a:off x="6183915" y="6399763"/>
            <a:ext cx="709434" cy="665514"/>
            <a:chOff x="3091957" y="3374131"/>
            <a:chExt cx="354717" cy="332757"/>
          </a:xfrm>
          <a:solidFill>
            <a:schemeClr val="tx1"/>
          </a:solidFill>
        </p:grpSpPr>
        <p:sp>
          <p:nvSpPr>
            <p:cNvPr id="10103" name="Google Shape;10103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4" name="Google Shape;10104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5" name="Google Shape;10105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6" name="Google Shape;10106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7" name="Google Shape;10107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8" name="Google Shape;10108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09" name="Google Shape;10109;p78"/>
          <p:cNvGrpSpPr/>
          <p:nvPr/>
        </p:nvGrpSpPr>
        <p:grpSpPr>
          <a:xfrm>
            <a:off x="7976312" y="6411920"/>
            <a:ext cx="707908" cy="637760"/>
            <a:chOff x="3988156" y="3380210"/>
            <a:chExt cx="353954" cy="318880"/>
          </a:xfrm>
          <a:solidFill>
            <a:schemeClr val="tx1"/>
          </a:solidFill>
        </p:grpSpPr>
        <p:sp>
          <p:nvSpPr>
            <p:cNvPr id="10110" name="Google Shape;10110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1" name="Google Shape;10111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2" name="Google Shape;10112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3" name="Google Shape;10113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4" name="Google Shape;10114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15" name="Google Shape;10115;p78"/>
          <p:cNvGrpSpPr/>
          <p:nvPr/>
        </p:nvGrpSpPr>
        <p:grpSpPr>
          <a:xfrm>
            <a:off x="7082023" y="6386140"/>
            <a:ext cx="696514" cy="692376"/>
            <a:chOff x="3541011" y="3367320"/>
            <a:chExt cx="348257" cy="346188"/>
          </a:xfrm>
          <a:solidFill>
            <a:schemeClr val="tx1"/>
          </a:solidFill>
        </p:grpSpPr>
        <p:sp>
          <p:nvSpPr>
            <p:cNvPr id="10116" name="Google Shape;10116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7" name="Google Shape;10117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8" name="Google Shape;10118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9" name="Google Shape;10119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20" name="Google Shape;10120;p78"/>
          <p:cNvGrpSpPr/>
          <p:nvPr/>
        </p:nvGrpSpPr>
        <p:grpSpPr>
          <a:xfrm>
            <a:off x="2629356" y="6367934"/>
            <a:ext cx="669332" cy="730696"/>
            <a:chOff x="1314678" y="3358217"/>
            <a:chExt cx="334666" cy="365348"/>
          </a:xfrm>
          <a:solidFill>
            <a:schemeClr val="tx1"/>
          </a:solidFill>
        </p:grpSpPr>
        <p:sp>
          <p:nvSpPr>
            <p:cNvPr id="10121" name="Google Shape;10121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22" name="Google Shape;10122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23" name="Google Shape;10123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24" name="Google Shape;10124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25" name="Google Shape;10125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26" name="Google Shape;10126;p78"/>
          <p:cNvGrpSpPr/>
          <p:nvPr/>
        </p:nvGrpSpPr>
        <p:grpSpPr>
          <a:xfrm>
            <a:off x="3497165" y="6396770"/>
            <a:ext cx="718538" cy="671560"/>
            <a:chOff x="1748582" y="3372635"/>
            <a:chExt cx="359269" cy="335780"/>
          </a:xfrm>
          <a:solidFill>
            <a:schemeClr val="tx1"/>
          </a:solidFill>
        </p:grpSpPr>
        <p:sp>
          <p:nvSpPr>
            <p:cNvPr id="10127" name="Google Shape;10127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grpSp>
          <p:nvGrpSpPr>
            <p:cNvPr id="10128" name="Google Shape;10128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0129" name="Google Shape;10129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0130" name="Google Shape;10130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0131" name="Google Shape;10131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0132" name="Google Shape;10132;p78"/>
          <p:cNvGrpSpPr/>
          <p:nvPr/>
        </p:nvGrpSpPr>
        <p:grpSpPr>
          <a:xfrm>
            <a:off x="5281986" y="6367170"/>
            <a:ext cx="730696" cy="729932"/>
            <a:chOff x="2640993" y="3357835"/>
            <a:chExt cx="365348" cy="364966"/>
          </a:xfrm>
          <a:solidFill>
            <a:schemeClr val="tx1"/>
          </a:solidFill>
        </p:grpSpPr>
        <p:sp>
          <p:nvSpPr>
            <p:cNvPr id="10133" name="Google Shape;10133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4" name="Google Shape;10134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5" name="Google Shape;10135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6" name="Google Shape;10136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7" name="Google Shape;10137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8" name="Google Shape;10138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9" name="Google Shape;10139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0" name="Google Shape;10140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1" name="Google Shape;10141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2" name="Google Shape;10142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43" name="Google Shape;10143;p78"/>
          <p:cNvGrpSpPr/>
          <p:nvPr/>
        </p:nvGrpSpPr>
        <p:grpSpPr>
          <a:xfrm>
            <a:off x="9772528" y="6383848"/>
            <a:ext cx="701096" cy="700396"/>
            <a:chOff x="4886264" y="3366174"/>
            <a:chExt cx="350548" cy="350198"/>
          </a:xfrm>
          <a:solidFill>
            <a:schemeClr val="tx1"/>
          </a:solidFill>
        </p:grpSpPr>
        <p:sp>
          <p:nvSpPr>
            <p:cNvPr id="10144" name="Google Shape;10144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5" name="Google Shape;10145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6" name="Google Shape;10146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7" name="Google Shape;10147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8" name="Google Shape;10148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9" name="Google Shape;10149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0" name="Google Shape;10150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1" name="Google Shape;10151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2" name="Google Shape;10152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3" name="Google Shape;10153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4" name="Google Shape;10154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5" name="Google Shape;10155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6" name="Google Shape;10156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57" name="Google Shape;10157;p78"/>
          <p:cNvGrpSpPr/>
          <p:nvPr/>
        </p:nvGrpSpPr>
        <p:grpSpPr>
          <a:xfrm>
            <a:off x="10663827" y="6479394"/>
            <a:ext cx="694286" cy="509368"/>
            <a:chOff x="5331913" y="3413947"/>
            <a:chExt cx="347143" cy="254684"/>
          </a:xfrm>
          <a:solidFill>
            <a:schemeClr val="tx1"/>
          </a:solidFill>
        </p:grpSpPr>
        <p:sp>
          <p:nvSpPr>
            <p:cNvPr id="10158" name="Google Shape;10158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9" name="Google Shape;10159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0" name="Google Shape;10160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1" name="Google Shape;10161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2" name="Google Shape;10162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3" name="Google Shape;10163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64" name="Google Shape;10164;p78"/>
          <p:cNvGrpSpPr/>
          <p:nvPr/>
        </p:nvGrpSpPr>
        <p:grpSpPr>
          <a:xfrm>
            <a:off x="11553597" y="6471056"/>
            <a:ext cx="692758" cy="529036"/>
            <a:chOff x="5776798" y="3409778"/>
            <a:chExt cx="346379" cy="264518"/>
          </a:xfrm>
          <a:solidFill>
            <a:schemeClr val="tx1"/>
          </a:solidFill>
        </p:grpSpPr>
        <p:sp>
          <p:nvSpPr>
            <p:cNvPr id="10165" name="Google Shape;10165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6" name="Google Shape;10166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7" name="Google Shape;10167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8" name="Google Shape;10168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9" name="Google Shape;10169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0" name="Google Shape;10170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71" name="Google Shape;10171;p78"/>
          <p:cNvGrpSpPr/>
          <p:nvPr/>
        </p:nvGrpSpPr>
        <p:grpSpPr>
          <a:xfrm>
            <a:off x="14216031" y="6444511"/>
            <a:ext cx="689766" cy="580598"/>
            <a:chOff x="7108015" y="3396505"/>
            <a:chExt cx="344883" cy="290299"/>
          </a:xfrm>
          <a:solidFill>
            <a:schemeClr val="tx1"/>
          </a:solidFill>
        </p:grpSpPr>
        <p:sp>
          <p:nvSpPr>
            <p:cNvPr id="10172" name="Google Shape;10172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3" name="Google Shape;10173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4" name="Google Shape;10174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5" name="Google Shape;10175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76" name="Google Shape;10176;p78"/>
          <p:cNvGrpSpPr/>
          <p:nvPr/>
        </p:nvGrpSpPr>
        <p:grpSpPr>
          <a:xfrm>
            <a:off x="15103509" y="6433117"/>
            <a:ext cx="689766" cy="602622"/>
            <a:chOff x="7551754" y="3390808"/>
            <a:chExt cx="344883" cy="301311"/>
          </a:xfrm>
          <a:solidFill>
            <a:schemeClr val="tx1"/>
          </a:solidFill>
        </p:grpSpPr>
        <p:sp>
          <p:nvSpPr>
            <p:cNvPr id="10177" name="Google Shape;10177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8" name="Google Shape;10178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9" name="Google Shape;10179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0" name="Google Shape;10180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1" name="Google Shape;10181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2" name="Google Shape;10182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3" name="Google Shape;10183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4" name="Google Shape;10184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5" name="Google Shape;10185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6" name="Google Shape;10186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7" name="Google Shape;10187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88" name="Google Shape;10188;p78"/>
          <p:cNvGrpSpPr/>
          <p:nvPr/>
        </p:nvGrpSpPr>
        <p:grpSpPr>
          <a:xfrm>
            <a:off x="13414169" y="6426306"/>
            <a:ext cx="522290" cy="617008"/>
            <a:chOff x="6707084" y="3387403"/>
            <a:chExt cx="261145" cy="308504"/>
          </a:xfrm>
          <a:solidFill>
            <a:schemeClr val="tx1"/>
          </a:solidFill>
        </p:grpSpPr>
        <p:sp>
          <p:nvSpPr>
            <p:cNvPr id="10189" name="Google Shape;10189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0" name="Google Shape;10190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1" name="Google Shape;10191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2" name="Google Shape;10192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93" name="Google Shape;10193;p78"/>
          <p:cNvGrpSpPr/>
          <p:nvPr/>
        </p:nvGrpSpPr>
        <p:grpSpPr>
          <a:xfrm>
            <a:off x="1697956" y="8246774"/>
            <a:ext cx="755648" cy="648836"/>
            <a:chOff x="848978" y="4297637"/>
            <a:chExt cx="377824" cy="324418"/>
          </a:xfrm>
          <a:solidFill>
            <a:schemeClr val="tx1"/>
          </a:solidFill>
        </p:grpSpPr>
        <p:sp>
          <p:nvSpPr>
            <p:cNvPr id="10194" name="Google Shape;10194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5" name="Google Shape;10195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96" name="Google Shape;10196;p78"/>
          <p:cNvGrpSpPr/>
          <p:nvPr/>
        </p:nvGrpSpPr>
        <p:grpSpPr>
          <a:xfrm>
            <a:off x="3508559" y="8224687"/>
            <a:ext cx="702878" cy="691930"/>
            <a:chOff x="1754279" y="4286593"/>
            <a:chExt cx="351439" cy="345965"/>
          </a:xfrm>
          <a:solidFill>
            <a:schemeClr val="tx1"/>
          </a:solidFill>
        </p:grpSpPr>
        <p:sp>
          <p:nvSpPr>
            <p:cNvPr id="10197" name="Google Shape;10197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8" name="Google Shape;10198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9" name="Google Shape;10199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00" name="Google Shape;10200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01" name="Google Shape;10201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02" name="Google Shape;10202;p78"/>
          <p:cNvGrpSpPr/>
          <p:nvPr/>
        </p:nvGrpSpPr>
        <p:grpSpPr>
          <a:xfrm>
            <a:off x="7992226" y="8233852"/>
            <a:ext cx="673024" cy="670096"/>
            <a:chOff x="3996113" y="4291176"/>
            <a:chExt cx="336512" cy="335048"/>
          </a:xfrm>
          <a:solidFill>
            <a:schemeClr val="tx1"/>
          </a:solidFill>
        </p:grpSpPr>
        <p:sp>
          <p:nvSpPr>
            <p:cNvPr id="10203" name="Google Shape;10203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04" name="Google Shape;10204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05" name="Google Shape;10205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206" name="Google Shape;10206;p78"/>
          <p:cNvSpPr/>
          <p:nvPr/>
        </p:nvSpPr>
        <p:spPr>
          <a:xfrm>
            <a:off x="2663474" y="8266254"/>
            <a:ext cx="609432" cy="608096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207" name="Google Shape;10207;p78"/>
          <p:cNvGrpSpPr/>
          <p:nvPr/>
        </p:nvGrpSpPr>
        <p:grpSpPr>
          <a:xfrm>
            <a:off x="4358163" y="8222522"/>
            <a:ext cx="795050" cy="697340"/>
            <a:chOff x="2179081" y="4285511"/>
            <a:chExt cx="397525" cy="348670"/>
          </a:xfrm>
          <a:solidFill>
            <a:schemeClr val="tx1"/>
          </a:solidFill>
        </p:grpSpPr>
        <p:sp>
          <p:nvSpPr>
            <p:cNvPr id="10208" name="Google Shape;10208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09" name="Google Shape;10209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10" name="Google Shape;10210;p78"/>
          <p:cNvGrpSpPr/>
          <p:nvPr/>
        </p:nvGrpSpPr>
        <p:grpSpPr>
          <a:xfrm>
            <a:off x="7168402" y="8241493"/>
            <a:ext cx="535148" cy="658830"/>
            <a:chOff x="3584201" y="4294996"/>
            <a:chExt cx="267574" cy="329415"/>
          </a:xfrm>
          <a:solidFill>
            <a:schemeClr val="tx1"/>
          </a:solidFill>
        </p:grpSpPr>
        <p:sp>
          <p:nvSpPr>
            <p:cNvPr id="10211" name="Google Shape;10211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2" name="Google Shape;10212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3" name="Google Shape;10213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4" name="Google Shape;10214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15" name="Google Shape;10215;p78"/>
          <p:cNvGrpSpPr/>
          <p:nvPr/>
        </p:nvGrpSpPr>
        <p:grpSpPr>
          <a:xfrm>
            <a:off x="6165710" y="8242957"/>
            <a:ext cx="751892" cy="655646"/>
            <a:chOff x="3082855" y="4295728"/>
            <a:chExt cx="375946" cy="327823"/>
          </a:xfrm>
          <a:solidFill>
            <a:schemeClr val="tx1"/>
          </a:solidFill>
        </p:grpSpPr>
        <p:sp>
          <p:nvSpPr>
            <p:cNvPr id="10216" name="Google Shape;10216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7" name="Google Shape;10217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8" name="Google Shape;10218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9" name="Google Shape;10219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0" name="Google Shape;10220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1" name="Google Shape;10221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2" name="Google Shape;10222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3" name="Google Shape;10223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4" name="Google Shape;10224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5" name="Google Shape;10225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6" name="Google Shape;10226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27" name="Google Shape;10227;p78"/>
          <p:cNvGrpSpPr/>
          <p:nvPr/>
        </p:nvGrpSpPr>
        <p:grpSpPr>
          <a:xfrm>
            <a:off x="5498033" y="8233852"/>
            <a:ext cx="301662" cy="673852"/>
            <a:chOff x="2749016" y="4291176"/>
            <a:chExt cx="150831" cy="336926"/>
          </a:xfrm>
          <a:solidFill>
            <a:schemeClr val="tx1"/>
          </a:solidFill>
        </p:grpSpPr>
        <p:sp>
          <p:nvSpPr>
            <p:cNvPr id="10228" name="Google Shape;10228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9" name="Google Shape;10229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0" name="Google Shape;10230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1" name="Google Shape;10231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32" name="Google Shape;10232;p78"/>
          <p:cNvGrpSpPr/>
          <p:nvPr/>
        </p:nvGrpSpPr>
        <p:grpSpPr>
          <a:xfrm>
            <a:off x="14255432" y="8210364"/>
            <a:ext cx="496508" cy="723884"/>
            <a:chOff x="7127716" y="4279432"/>
            <a:chExt cx="248254" cy="361942"/>
          </a:xfrm>
          <a:solidFill>
            <a:schemeClr val="tx1"/>
          </a:solidFill>
        </p:grpSpPr>
        <p:sp>
          <p:nvSpPr>
            <p:cNvPr id="10233" name="Google Shape;10233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4" name="Google Shape;10234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5" name="Google Shape;10235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6" name="Google Shape;10236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7" name="Google Shape;10237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8" name="Google Shape;10238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9" name="Google Shape;10239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0" name="Google Shape;10240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1" name="Google Shape;10241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42" name="Google Shape;10242;p78"/>
          <p:cNvGrpSpPr/>
          <p:nvPr/>
        </p:nvGrpSpPr>
        <p:grpSpPr>
          <a:xfrm>
            <a:off x="15130817" y="8210364"/>
            <a:ext cx="496510" cy="723884"/>
            <a:chOff x="7565408" y="4279432"/>
            <a:chExt cx="248255" cy="361942"/>
          </a:xfrm>
          <a:solidFill>
            <a:schemeClr val="tx1"/>
          </a:solidFill>
        </p:grpSpPr>
        <p:sp>
          <p:nvSpPr>
            <p:cNvPr id="10243" name="Google Shape;10243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4" name="Google Shape;10244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5" name="Google Shape;10245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6" name="Google Shape;10246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7" name="Google Shape;10247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8" name="Google Shape;10248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9" name="Google Shape;10249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50" name="Google Shape;10250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51" name="Google Shape;10251;p78"/>
          <p:cNvGrpSpPr/>
          <p:nvPr/>
        </p:nvGrpSpPr>
        <p:grpSpPr>
          <a:xfrm>
            <a:off x="12528218" y="8210364"/>
            <a:ext cx="450996" cy="723120"/>
            <a:chOff x="6264109" y="4279432"/>
            <a:chExt cx="225498" cy="361560"/>
          </a:xfrm>
          <a:solidFill>
            <a:schemeClr val="tx1"/>
          </a:solidFill>
        </p:grpSpPr>
        <p:sp>
          <p:nvSpPr>
            <p:cNvPr id="10252" name="Google Shape;10252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53" name="Google Shape;10253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54" name="Google Shape;10254;p78"/>
          <p:cNvGrpSpPr/>
          <p:nvPr/>
        </p:nvGrpSpPr>
        <p:grpSpPr>
          <a:xfrm>
            <a:off x="15859156" y="8220230"/>
            <a:ext cx="790532" cy="702624"/>
            <a:chOff x="7929578" y="4284365"/>
            <a:chExt cx="395266" cy="351312"/>
          </a:xfrm>
          <a:solidFill>
            <a:schemeClr val="tx1"/>
          </a:solidFill>
        </p:grpSpPr>
        <p:sp>
          <p:nvSpPr>
            <p:cNvPr id="10255" name="Google Shape;10255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56" name="Google Shape;10256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57" name="Google Shape;10257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58" name="Google Shape;10258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59" name="Google Shape;10259;p78"/>
          <p:cNvGrpSpPr/>
          <p:nvPr/>
        </p:nvGrpSpPr>
        <p:grpSpPr>
          <a:xfrm>
            <a:off x="13191005" y="8299054"/>
            <a:ext cx="852630" cy="665652"/>
            <a:chOff x="6639652" y="4323777"/>
            <a:chExt cx="426315" cy="332826"/>
          </a:xfrm>
          <a:solidFill>
            <a:schemeClr val="tx1"/>
          </a:solidFill>
        </p:grpSpPr>
        <p:sp>
          <p:nvSpPr>
            <p:cNvPr id="10260" name="Google Shape;10260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1" name="Google Shape;10261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2" name="Google Shape;10262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3" name="Google Shape;10263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4" name="Google Shape;10264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5" name="Google Shape;10265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6" name="Google Shape;10266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7" name="Google Shape;10267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8" name="Google Shape;10268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9" name="Google Shape;10269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70" name="Google Shape;10270;p78"/>
          <p:cNvGrpSpPr/>
          <p:nvPr/>
        </p:nvGrpSpPr>
        <p:grpSpPr>
          <a:xfrm>
            <a:off x="10715325" y="8246774"/>
            <a:ext cx="574550" cy="652592"/>
            <a:chOff x="5357662" y="4297637"/>
            <a:chExt cx="287275" cy="326296"/>
          </a:xfrm>
          <a:solidFill>
            <a:schemeClr val="tx1"/>
          </a:solidFill>
        </p:grpSpPr>
        <p:sp>
          <p:nvSpPr>
            <p:cNvPr id="10271" name="Google Shape;10271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72" name="Google Shape;10272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73" name="Google Shape;10273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74" name="Google Shape;10274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75" name="Google Shape;10275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76" name="Google Shape;10276;p78"/>
          <p:cNvGrpSpPr/>
          <p:nvPr/>
        </p:nvGrpSpPr>
        <p:grpSpPr>
          <a:xfrm>
            <a:off x="11548249" y="8240600"/>
            <a:ext cx="663222" cy="663348"/>
            <a:chOff x="5774124" y="4294550"/>
            <a:chExt cx="331611" cy="331674"/>
          </a:xfrm>
          <a:solidFill>
            <a:schemeClr val="tx1"/>
          </a:solidFill>
        </p:grpSpPr>
        <p:sp>
          <p:nvSpPr>
            <p:cNvPr id="10277" name="Google Shape;10277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78" name="Google Shape;10278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79" name="Google Shape;10279;p78"/>
          <p:cNvGrpSpPr/>
          <p:nvPr/>
        </p:nvGrpSpPr>
        <p:grpSpPr>
          <a:xfrm>
            <a:off x="9780869" y="8226279"/>
            <a:ext cx="691994" cy="692058"/>
            <a:chOff x="4890434" y="4287389"/>
            <a:chExt cx="345997" cy="346029"/>
          </a:xfrm>
          <a:solidFill>
            <a:schemeClr val="tx1"/>
          </a:solidFill>
        </p:grpSpPr>
        <p:sp>
          <p:nvSpPr>
            <p:cNvPr id="10280" name="Google Shape;10280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1" name="Google Shape;10281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2" name="Google Shape;10282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3" name="Google Shape;10283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4" name="Google Shape;10284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5" name="Google Shape;10285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6" name="Google Shape;10286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87" name="Google Shape;10287;p78"/>
          <p:cNvGrpSpPr/>
          <p:nvPr/>
        </p:nvGrpSpPr>
        <p:grpSpPr>
          <a:xfrm>
            <a:off x="4331618" y="7273619"/>
            <a:ext cx="845084" cy="685946"/>
            <a:chOff x="2165809" y="3811059"/>
            <a:chExt cx="422542" cy="342973"/>
          </a:xfrm>
          <a:solidFill>
            <a:schemeClr val="tx1"/>
          </a:solidFill>
        </p:grpSpPr>
        <p:sp>
          <p:nvSpPr>
            <p:cNvPr id="10288" name="Google Shape;10288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9" name="Google Shape;10289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0" name="Google Shape;10290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1" name="Google Shape;10291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2" name="Google Shape;10292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3" name="Google Shape;10293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4" name="Google Shape;10294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5" name="Google Shape;10295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6" name="Google Shape;10296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7" name="Google Shape;10297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8" name="Google Shape;10298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9" name="Google Shape;10299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0" name="Google Shape;10300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1" name="Google Shape;10301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2" name="Google Shape;10302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3" name="Google Shape;10303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4" name="Google Shape;10304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5" name="Google Shape;10305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306" name="Google Shape;10306;p78"/>
          <p:cNvSpPr/>
          <p:nvPr/>
        </p:nvSpPr>
        <p:spPr>
          <a:xfrm>
            <a:off x="12435026" y="6446803"/>
            <a:ext cx="695048" cy="579834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307" name="Google Shape;10307;p78"/>
          <p:cNvGrpSpPr/>
          <p:nvPr/>
        </p:nvGrpSpPr>
        <p:grpSpPr>
          <a:xfrm>
            <a:off x="1807060" y="7263750"/>
            <a:ext cx="529100" cy="706444"/>
            <a:chOff x="903530" y="3806125"/>
            <a:chExt cx="264550" cy="353222"/>
          </a:xfrm>
          <a:solidFill>
            <a:schemeClr val="tx1"/>
          </a:solidFill>
        </p:grpSpPr>
        <p:sp>
          <p:nvSpPr>
            <p:cNvPr id="10308" name="Google Shape;10308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9" name="Google Shape;10309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0" name="Google Shape;10310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1" name="Google Shape;10311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12" name="Google Shape;10312;p78"/>
          <p:cNvGrpSpPr/>
          <p:nvPr/>
        </p:nvGrpSpPr>
        <p:grpSpPr>
          <a:xfrm>
            <a:off x="1700185" y="6357368"/>
            <a:ext cx="739034" cy="751320"/>
            <a:chOff x="850092" y="3352934"/>
            <a:chExt cx="369517" cy="375660"/>
          </a:xfrm>
          <a:solidFill>
            <a:schemeClr val="tx1"/>
          </a:solidFill>
        </p:grpSpPr>
        <p:sp>
          <p:nvSpPr>
            <p:cNvPr id="10313" name="Google Shape;10313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4" name="Google Shape;10314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5" name="Google Shape;10315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6" name="Google Shape;10316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7" name="Google Shape;10317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18" name="Google Shape;10318;p78"/>
          <p:cNvGrpSpPr/>
          <p:nvPr/>
        </p:nvGrpSpPr>
        <p:grpSpPr>
          <a:xfrm>
            <a:off x="5222917" y="7284249"/>
            <a:ext cx="852658" cy="664750"/>
            <a:chOff x="2611458" y="3816374"/>
            <a:chExt cx="426329" cy="332375"/>
          </a:xfrm>
          <a:solidFill>
            <a:schemeClr val="tx1"/>
          </a:solidFill>
        </p:grpSpPr>
        <p:sp>
          <p:nvSpPr>
            <p:cNvPr id="10319" name="Google Shape;10319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0" name="Google Shape;10320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1" name="Google Shape;10321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2" name="Google Shape;10322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3" name="Google Shape;10323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4" name="Google Shape;10324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5" name="Google Shape;10325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6" name="Google Shape;10326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7" name="Google Shape;10327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8" name="Google Shape;10328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329" name="Google Shape;10329;p78"/>
          <p:cNvSpPr/>
          <p:nvPr/>
        </p:nvSpPr>
        <p:spPr>
          <a:xfrm>
            <a:off x="3505505" y="7259233"/>
            <a:ext cx="712490" cy="713254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330" name="Google Shape;10330;p78"/>
          <p:cNvGrpSpPr/>
          <p:nvPr/>
        </p:nvGrpSpPr>
        <p:grpSpPr>
          <a:xfrm>
            <a:off x="8039968" y="7262286"/>
            <a:ext cx="587408" cy="707908"/>
            <a:chOff x="4019984" y="3805393"/>
            <a:chExt cx="293704" cy="353954"/>
          </a:xfrm>
          <a:solidFill>
            <a:schemeClr val="tx1"/>
          </a:solidFill>
        </p:grpSpPr>
        <p:sp>
          <p:nvSpPr>
            <p:cNvPr id="10331" name="Google Shape;10331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2" name="Google Shape;10332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33" name="Google Shape;10333;p78"/>
          <p:cNvGrpSpPr/>
          <p:nvPr/>
        </p:nvGrpSpPr>
        <p:grpSpPr>
          <a:xfrm>
            <a:off x="16013010" y="6431589"/>
            <a:ext cx="647308" cy="606378"/>
            <a:chOff x="8006505" y="3390044"/>
            <a:chExt cx="323654" cy="303189"/>
          </a:xfrm>
          <a:solidFill>
            <a:schemeClr val="tx1"/>
          </a:solidFill>
        </p:grpSpPr>
        <p:sp>
          <p:nvSpPr>
            <p:cNvPr id="10334" name="Google Shape;10334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5" name="Google Shape;10335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6" name="Google Shape;10336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7" name="Google Shape;10337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8" name="Google Shape;10338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9" name="Google Shape;10339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40" name="Google Shape;10340;p78"/>
          <p:cNvGrpSpPr/>
          <p:nvPr/>
        </p:nvGrpSpPr>
        <p:grpSpPr>
          <a:xfrm>
            <a:off x="2598292" y="7264514"/>
            <a:ext cx="735980" cy="702624"/>
            <a:chOff x="1299146" y="3806507"/>
            <a:chExt cx="367990" cy="351312"/>
          </a:xfrm>
          <a:solidFill>
            <a:schemeClr val="tx1"/>
          </a:solidFill>
        </p:grpSpPr>
        <p:sp>
          <p:nvSpPr>
            <p:cNvPr id="10341" name="Google Shape;10341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42" name="Google Shape;10342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343" name="Google Shape;10343;p78"/>
          <p:cNvSpPr/>
          <p:nvPr/>
        </p:nvSpPr>
        <p:spPr>
          <a:xfrm>
            <a:off x="7049433" y="7259869"/>
            <a:ext cx="778374" cy="711854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344" name="Google Shape;10344;p78"/>
          <p:cNvGrpSpPr/>
          <p:nvPr/>
        </p:nvGrpSpPr>
        <p:grpSpPr>
          <a:xfrm>
            <a:off x="15100517" y="7316841"/>
            <a:ext cx="742790" cy="602558"/>
            <a:chOff x="7550258" y="3832670"/>
            <a:chExt cx="371395" cy="301279"/>
          </a:xfrm>
          <a:solidFill>
            <a:schemeClr val="tx1"/>
          </a:solidFill>
        </p:grpSpPr>
        <p:sp>
          <p:nvSpPr>
            <p:cNvPr id="10345" name="Google Shape;10345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46" name="Google Shape;10346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47" name="Google Shape;10347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48" name="Google Shape;10348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49" name="Google Shape;10349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0" name="Google Shape;10350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1" name="Google Shape;10351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2" name="Google Shape;10352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3" name="Google Shape;10353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4" name="Google Shape;10354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5" name="Google Shape;10355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6" name="Google Shape;10356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7" name="Google Shape;10357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8" name="Google Shape;10358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9" name="Google Shape;10359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60" name="Google Shape;10360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61" name="Google Shape;10361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62" name="Google Shape;10362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363" name="Google Shape;10363;p78"/>
          <p:cNvSpPr/>
          <p:nvPr/>
        </p:nvSpPr>
        <p:spPr>
          <a:xfrm>
            <a:off x="14228952" y="7269098"/>
            <a:ext cx="701096" cy="701096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364" name="Google Shape;10364;p78"/>
          <p:cNvGrpSpPr/>
          <p:nvPr/>
        </p:nvGrpSpPr>
        <p:grpSpPr>
          <a:xfrm>
            <a:off x="13319450" y="7267570"/>
            <a:ext cx="735216" cy="701096"/>
            <a:chOff x="6659725" y="3808035"/>
            <a:chExt cx="367608" cy="350548"/>
          </a:xfrm>
          <a:solidFill>
            <a:schemeClr val="tx1"/>
          </a:solidFill>
        </p:grpSpPr>
        <p:sp>
          <p:nvSpPr>
            <p:cNvPr id="10365" name="Google Shape;10365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66" name="Google Shape;10366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67" name="Google Shape;10367;p78"/>
          <p:cNvGrpSpPr/>
          <p:nvPr/>
        </p:nvGrpSpPr>
        <p:grpSpPr>
          <a:xfrm>
            <a:off x="12438783" y="7285012"/>
            <a:ext cx="713254" cy="668504"/>
            <a:chOff x="6219391" y="3816756"/>
            <a:chExt cx="356627" cy="334252"/>
          </a:xfrm>
          <a:solidFill>
            <a:schemeClr val="tx1"/>
          </a:solidFill>
        </p:grpSpPr>
        <p:sp>
          <p:nvSpPr>
            <p:cNvPr id="10368" name="Google Shape;10368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69" name="Google Shape;10369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0" name="Google Shape;10370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1" name="Google Shape;10371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72" name="Google Shape;10372;p78"/>
          <p:cNvGrpSpPr/>
          <p:nvPr/>
        </p:nvGrpSpPr>
        <p:grpSpPr>
          <a:xfrm>
            <a:off x="11557352" y="7305445"/>
            <a:ext cx="698104" cy="626110"/>
            <a:chOff x="5778676" y="3826972"/>
            <a:chExt cx="349052" cy="313055"/>
          </a:xfrm>
          <a:solidFill>
            <a:schemeClr val="tx1"/>
          </a:solidFill>
        </p:grpSpPr>
        <p:sp>
          <p:nvSpPr>
            <p:cNvPr id="10373" name="Google Shape;10373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4" name="Google Shape;10374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5" name="Google Shape;10375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6" name="Google Shape;10376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7" name="Google Shape;10377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78" name="Google Shape;10378;p78"/>
          <p:cNvGrpSpPr/>
          <p:nvPr/>
        </p:nvGrpSpPr>
        <p:grpSpPr>
          <a:xfrm>
            <a:off x="10711569" y="7320595"/>
            <a:ext cx="598038" cy="595810"/>
            <a:chOff x="5355784" y="3834547"/>
            <a:chExt cx="299019" cy="297905"/>
          </a:xfrm>
          <a:solidFill>
            <a:schemeClr val="tx1"/>
          </a:solidFill>
        </p:grpSpPr>
        <p:sp>
          <p:nvSpPr>
            <p:cNvPr id="10379" name="Google Shape;10379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80" name="Google Shape;10380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81" name="Google Shape;10381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82" name="Google Shape;10382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83" name="Google Shape;10383;p78"/>
          <p:cNvGrpSpPr/>
          <p:nvPr/>
        </p:nvGrpSpPr>
        <p:grpSpPr>
          <a:xfrm>
            <a:off x="16072910" y="7266043"/>
            <a:ext cx="584352" cy="707970"/>
            <a:chOff x="8036455" y="3807271"/>
            <a:chExt cx="292176" cy="353985"/>
          </a:xfrm>
          <a:solidFill>
            <a:schemeClr val="tx1"/>
          </a:solidFill>
        </p:grpSpPr>
        <p:sp>
          <p:nvSpPr>
            <p:cNvPr id="10384" name="Google Shape;10384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85" name="Google Shape;10385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386" name="Google Shape;10386;p78"/>
          <p:cNvSpPr txBox="1"/>
          <p:nvPr/>
        </p:nvSpPr>
        <p:spPr>
          <a:xfrm>
            <a:off x="1699350" y="1022050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cs typeface="B Nazanin" panose="00000700000000000000" pitchFamily="2" charset="-78"/>
              </a:rPr>
              <a:t>نمادهای کسب و کار</a:t>
            </a:r>
            <a:endParaRPr sz="4800" dirty="0">
              <a:cs typeface="B Nazanin" panose="00000700000000000000" pitchFamily="2" charset="-78"/>
            </a:endParaRPr>
          </a:p>
        </p:txBody>
      </p:sp>
      <p:sp>
        <p:nvSpPr>
          <p:cNvPr id="10387" name="Google Shape;10387;p78"/>
          <p:cNvSpPr txBox="1"/>
          <p:nvPr/>
        </p:nvSpPr>
        <p:spPr>
          <a:xfrm>
            <a:off x="9716800" y="1022050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cs typeface="B Nazanin" panose="00000700000000000000" pitchFamily="2" charset="-78"/>
              </a:rPr>
              <a:t>نمادهای کار تیمی</a:t>
            </a:r>
            <a:endParaRPr sz="4800" dirty="0">
              <a:cs typeface="B Nazanin" panose="00000700000000000000" pitchFamily="2" charset="-78"/>
            </a:endParaRPr>
          </a:p>
        </p:txBody>
      </p:sp>
      <p:grpSp>
        <p:nvGrpSpPr>
          <p:cNvPr id="10388" name="Google Shape;10388;p78"/>
          <p:cNvGrpSpPr/>
          <p:nvPr/>
        </p:nvGrpSpPr>
        <p:grpSpPr>
          <a:xfrm>
            <a:off x="9749805" y="7269099"/>
            <a:ext cx="691230" cy="701670"/>
            <a:chOff x="4874902" y="3808799"/>
            <a:chExt cx="345615" cy="350835"/>
          </a:xfrm>
          <a:solidFill>
            <a:schemeClr val="tx1"/>
          </a:solidFill>
        </p:grpSpPr>
        <p:sp>
          <p:nvSpPr>
            <p:cNvPr id="10389" name="Google Shape;10389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0" name="Google Shape;10390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1" name="Google Shape;10391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2" name="Google Shape;10392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3" name="Google Shape;10393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4" name="Google Shape;10394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5" name="Google Shape;10395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6" name="Google Shape;10396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7" name="Google Shape;10397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8" name="Google Shape;10398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9" name="Google Shape;10399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0" name="Google Shape;10400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1" name="Google Shape;10401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2" name="Google Shape;10402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3" name="Google Shape;10403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4" name="Google Shape;10404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5" name="Google Shape;10405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06" name="Google Shape;10406;p78"/>
          <p:cNvGrpSpPr/>
          <p:nvPr/>
        </p:nvGrpSpPr>
        <p:grpSpPr>
          <a:xfrm>
            <a:off x="6191490" y="7262287"/>
            <a:ext cx="705680" cy="709434"/>
            <a:chOff x="3095745" y="3805393"/>
            <a:chExt cx="352840" cy="354717"/>
          </a:xfrm>
          <a:solidFill>
            <a:schemeClr val="tx1"/>
          </a:solidFill>
        </p:grpSpPr>
        <p:sp>
          <p:nvSpPr>
            <p:cNvPr id="10407" name="Google Shape;10407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8" name="Google Shape;10408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9" name="Google Shape;10409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10" name="Google Shape;10410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11" name="Google Shape;10411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12" name="Google Shape;10412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5408010" y="8166762"/>
            <a:ext cx="684288" cy="725408"/>
            <a:chOff x="2704005" y="4258781"/>
            <a:chExt cx="342144" cy="362704"/>
          </a:xfrm>
          <a:solidFill>
            <a:schemeClr val="tx1"/>
          </a:soli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4314925" y="8166192"/>
            <a:ext cx="694870" cy="726740"/>
            <a:chOff x="2157462" y="4258496"/>
            <a:chExt cx="347435" cy="363370"/>
          </a:xfrm>
          <a:solidFill>
            <a:schemeClr val="tx1"/>
          </a:soli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8021927" y="7176763"/>
            <a:ext cx="687330" cy="726422"/>
            <a:chOff x="4010963" y="3763781"/>
            <a:chExt cx="343665" cy="363211"/>
          </a:xfrm>
          <a:solidFill>
            <a:schemeClr val="tx1"/>
          </a:soli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4428085" y="7270219"/>
            <a:ext cx="736306" cy="622386"/>
            <a:chOff x="2214042" y="3810509"/>
            <a:chExt cx="368153" cy="311193"/>
          </a:xfrm>
          <a:solidFill>
            <a:schemeClr val="tx1"/>
          </a:soli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3594827" y="7213639"/>
            <a:ext cx="735610" cy="735546"/>
            <a:chOff x="1768938" y="3782219"/>
            <a:chExt cx="367805" cy="367773"/>
          </a:xfrm>
          <a:solidFill>
            <a:schemeClr val="tx1"/>
          </a:soli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5362770" y="7246079"/>
            <a:ext cx="651088" cy="654826"/>
            <a:chOff x="2681385" y="3798439"/>
            <a:chExt cx="325544" cy="327413"/>
          </a:xfrm>
          <a:solidFill>
            <a:schemeClr val="tx1"/>
          </a:soli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12487856" y="8176204"/>
            <a:ext cx="548508" cy="701648"/>
            <a:chOff x="6243928" y="4263502"/>
            <a:chExt cx="274254" cy="350824"/>
          </a:xfrm>
          <a:solidFill>
            <a:schemeClr val="tx1"/>
          </a:soli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7121201" y="7175877"/>
            <a:ext cx="704690" cy="727310"/>
            <a:chOff x="3560600" y="3763338"/>
            <a:chExt cx="352345" cy="363655"/>
          </a:xfrm>
          <a:solidFill>
            <a:schemeClr val="tx1"/>
          </a:soli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11581113" y="8171705"/>
            <a:ext cx="559026" cy="712166"/>
            <a:chOff x="5790556" y="4261252"/>
            <a:chExt cx="279513" cy="356083"/>
          </a:xfrm>
          <a:solidFill>
            <a:schemeClr val="tx1"/>
          </a:soli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10682666" y="8171705"/>
            <a:ext cx="557504" cy="712926"/>
            <a:chOff x="5341333" y="4261252"/>
            <a:chExt cx="278752" cy="356463"/>
          </a:xfrm>
          <a:solidFill>
            <a:schemeClr val="tx1"/>
          </a:soli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2644691" y="7322365"/>
            <a:ext cx="735610" cy="519742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6207293" y="7181353"/>
            <a:ext cx="720466" cy="724902"/>
            <a:chOff x="3107608" y="3763401"/>
            <a:chExt cx="360233" cy="362451"/>
          </a:xfrm>
          <a:solidFill>
            <a:schemeClr val="tx1"/>
          </a:soli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1778687" y="7251655"/>
            <a:ext cx="703170" cy="679410"/>
            <a:chOff x="889343" y="3801227"/>
            <a:chExt cx="351585" cy="339705"/>
          </a:xfrm>
          <a:solidFill>
            <a:schemeClr val="tx1"/>
          </a:soli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9793218" y="8170945"/>
            <a:ext cx="557568" cy="710646"/>
            <a:chOff x="4896609" y="4260872"/>
            <a:chExt cx="278784" cy="355323"/>
          </a:xfrm>
          <a:solidFill>
            <a:schemeClr val="tx1"/>
          </a:soli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15196877" y="8181462"/>
            <a:ext cx="520566" cy="691828"/>
            <a:chOff x="7598438" y="4266131"/>
            <a:chExt cx="260283" cy="345914"/>
          </a:xfrm>
          <a:solidFill>
            <a:schemeClr val="tx1"/>
          </a:soli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3534138" y="6369493"/>
            <a:ext cx="572648" cy="696326"/>
            <a:chOff x="1767069" y="3360146"/>
            <a:chExt cx="286324" cy="348163"/>
          </a:xfrm>
          <a:solidFill>
            <a:schemeClr val="tx1"/>
          </a:soli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14299889" y="8181462"/>
            <a:ext cx="520566" cy="691828"/>
            <a:chOff x="7149944" y="4266131"/>
            <a:chExt cx="260283" cy="345914"/>
          </a:xfrm>
          <a:solidFill>
            <a:schemeClr val="tx1"/>
          </a:soli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13390102" y="8167903"/>
            <a:ext cx="540208" cy="720466"/>
            <a:chOff x="6695051" y="4259351"/>
            <a:chExt cx="270104" cy="360233"/>
          </a:xfrm>
          <a:solidFill>
            <a:schemeClr val="tx1"/>
          </a:soli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16095323" y="8164102"/>
            <a:ext cx="554526" cy="725028"/>
            <a:chOff x="8047661" y="4257451"/>
            <a:chExt cx="277263" cy="362514"/>
          </a:xfrm>
          <a:solidFill>
            <a:schemeClr val="tx1"/>
          </a:soli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12496157" y="7218137"/>
            <a:ext cx="554526" cy="712230"/>
            <a:chOff x="6248078" y="3784468"/>
            <a:chExt cx="277263" cy="356115"/>
          </a:xfrm>
          <a:solidFill>
            <a:schemeClr val="tx1"/>
          </a:soli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11601450" y="7221178"/>
            <a:ext cx="555288" cy="709188"/>
            <a:chOff x="5800725" y="3785989"/>
            <a:chExt cx="277644" cy="354594"/>
          </a:xfrm>
          <a:solidFill>
            <a:schemeClr val="tx1"/>
          </a:soli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4412245" y="6370697"/>
            <a:ext cx="616366" cy="695122"/>
            <a:chOff x="2206122" y="3360748"/>
            <a:chExt cx="308183" cy="347561"/>
          </a:xfrm>
          <a:solidFill>
            <a:schemeClr val="tx1"/>
          </a:soli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10706806" y="7220418"/>
            <a:ext cx="555984" cy="709948"/>
            <a:chOff x="5353403" y="3785609"/>
            <a:chExt cx="277992" cy="354974"/>
          </a:xfrm>
          <a:solidFill>
            <a:schemeClr val="tx1"/>
          </a:soli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9792458" y="7221178"/>
            <a:ext cx="557568" cy="709188"/>
            <a:chOff x="4896229" y="3785989"/>
            <a:chExt cx="278784" cy="354594"/>
          </a:xfrm>
          <a:solidFill>
            <a:schemeClr val="tx1"/>
          </a:soli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15184774" y="7224916"/>
            <a:ext cx="547748" cy="702408"/>
            <a:chOff x="7592387" y="3787858"/>
            <a:chExt cx="273874" cy="351204"/>
          </a:xfrm>
          <a:solidFill>
            <a:schemeClr val="tx1"/>
          </a:soli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14291588" y="7224916"/>
            <a:ext cx="548508" cy="700888"/>
            <a:chOff x="7145794" y="3787858"/>
            <a:chExt cx="274254" cy="350444"/>
          </a:xfrm>
          <a:solidFill>
            <a:schemeClr val="tx1"/>
          </a:soli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16108120" y="7223396"/>
            <a:ext cx="532668" cy="707668"/>
            <a:chOff x="8054060" y="3787098"/>
            <a:chExt cx="266334" cy="353834"/>
          </a:xfrm>
          <a:solidFill>
            <a:schemeClr val="tx1"/>
          </a:soli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13404422" y="7214398"/>
            <a:ext cx="540208" cy="723508"/>
            <a:chOff x="6702211" y="3782599"/>
            <a:chExt cx="270104" cy="361754"/>
          </a:xfrm>
          <a:solidFill>
            <a:schemeClr val="tx1"/>
          </a:soli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7033772" y="6526654"/>
            <a:ext cx="783708" cy="539844"/>
            <a:chOff x="3516850" y="3406526"/>
            <a:chExt cx="369674" cy="254644"/>
          </a:xfrm>
          <a:solidFill>
            <a:schemeClr val="tx1"/>
          </a:soli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2621310" y="6370255"/>
            <a:ext cx="612628" cy="694806"/>
            <a:chOff x="1310655" y="3360527"/>
            <a:chExt cx="306314" cy="347403"/>
          </a:xfrm>
          <a:solidFill>
            <a:schemeClr val="tx1"/>
          </a:soli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6239357" y="6369493"/>
            <a:ext cx="538686" cy="697086"/>
            <a:chOff x="3119678" y="3360146"/>
            <a:chExt cx="269343" cy="348543"/>
          </a:xfrm>
          <a:solidFill>
            <a:schemeClr val="tx1"/>
          </a:soli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7934427" y="6363095"/>
            <a:ext cx="736370" cy="709506"/>
            <a:chOff x="3967213" y="3356947"/>
            <a:chExt cx="368185" cy="354753"/>
          </a:xfrm>
          <a:solidFill>
            <a:schemeClr val="tx1"/>
          </a:soli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1742509" y="6369493"/>
            <a:ext cx="570366" cy="694046"/>
            <a:chOff x="871254" y="3360146"/>
            <a:chExt cx="285183" cy="347023"/>
          </a:xfrm>
          <a:solidFill>
            <a:schemeClr val="tx1"/>
          </a:soli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5330330" y="6369492"/>
            <a:ext cx="563588" cy="699368"/>
            <a:chOff x="2665165" y="3360146"/>
            <a:chExt cx="281794" cy="349684"/>
          </a:xfrm>
          <a:solidFill>
            <a:schemeClr val="tx1"/>
          </a:soli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14312689" y="6344592"/>
            <a:ext cx="528930" cy="706148"/>
            <a:chOff x="7156344" y="3347696"/>
            <a:chExt cx="264465" cy="353074"/>
          </a:xfrm>
          <a:solidFill>
            <a:schemeClr val="tx1"/>
          </a:soli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13407465" y="6343073"/>
            <a:ext cx="529626" cy="705386"/>
            <a:chOff x="6703732" y="3346936"/>
            <a:chExt cx="264813" cy="352693"/>
          </a:xfrm>
          <a:solidFill>
            <a:schemeClr val="tx1"/>
          </a:soli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12504457" y="6343073"/>
            <a:ext cx="530386" cy="705386"/>
            <a:chOff x="6252228" y="3346936"/>
            <a:chExt cx="265193" cy="352693"/>
          </a:xfrm>
          <a:solidFill>
            <a:schemeClr val="tx1"/>
          </a:soli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11602211" y="6344593"/>
            <a:ext cx="529626" cy="703866"/>
            <a:chOff x="5801105" y="3347696"/>
            <a:chExt cx="264813" cy="351933"/>
          </a:xfrm>
          <a:solidFill>
            <a:schemeClr val="tx1"/>
          </a:soli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10698506" y="6343073"/>
            <a:ext cx="531844" cy="705386"/>
            <a:chOff x="5349253" y="3346936"/>
            <a:chExt cx="265922" cy="352693"/>
          </a:xfrm>
          <a:solidFill>
            <a:schemeClr val="tx1"/>
          </a:soli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9814319" y="6343072"/>
            <a:ext cx="529690" cy="708428"/>
            <a:chOff x="4907159" y="3346936"/>
            <a:chExt cx="264845" cy="354214"/>
          </a:xfrm>
          <a:solidFill>
            <a:schemeClr val="tx1"/>
          </a:soli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16096843" y="6318172"/>
            <a:ext cx="553006" cy="739348"/>
            <a:chOff x="8048421" y="3334486"/>
            <a:chExt cx="276503" cy="369674"/>
          </a:xfrm>
          <a:solidFill>
            <a:schemeClr val="tx1"/>
          </a:soli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15151574" y="6309110"/>
            <a:ext cx="590768" cy="753668"/>
            <a:chOff x="7575787" y="3329955"/>
            <a:chExt cx="295384" cy="376834"/>
          </a:xfrm>
          <a:solidFill>
            <a:schemeClr val="tx1"/>
          </a:soli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1728124" y="5418207"/>
            <a:ext cx="528168" cy="695566"/>
            <a:chOff x="864062" y="2884503"/>
            <a:chExt cx="264084" cy="347783"/>
          </a:xfrm>
          <a:solidFill>
            <a:schemeClr val="tx1"/>
          </a:soli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7957047" y="5418522"/>
            <a:ext cx="697910" cy="693032"/>
            <a:chOff x="3978523" y="2884661"/>
            <a:chExt cx="348955" cy="346516"/>
          </a:xfrm>
          <a:solidFill>
            <a:schemeClr val="tx1"/>
          </a:soli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7112511" y="5419726"/>
            <a:ext cx="694870" cy="691068"/>
            <a:chOff x="3527780" y="2885263"/>
            <a:chExt cx="347435" cy="345534"/>
          </a:xfrm>
          <a:solidFill>
            <a:schemeClr val="tx1"/>
          </a:soli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4479343" y="5418207"/>
            <a:ext cx="436106" cy="697086"/>
            <a:chOff x="2239671" y="2884503"/>
            <a:chExt cx="218053" cy="348543"/>
          </a:xfrm>
          <a:solidFill>
            <a:schemeClr val="tx1"/>
          </a:soli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5383110" y="5418206"/>
            <a:ext cx="430088" cy="697848"/>
            <a:chOff x="2691555" y="2884503"/>
            <a:chExt cx="215044" cy="348924"/>
          </a:xfrm>
          <a:solidFill>
            <a:schemeClr val="tx1"/>
          </a:soli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3540918" y="5418206"/>
            <a:ext cx="509288" cy="697656"/>
            <a:chOff x="1770459" y="2884503"/>
            <a:chExt cx="254644" cy="348828"/>
          </a:xfrm>
          <a:solidFill>
            <a:schemeClr val="tx1"/>
          </a:soli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2634932" y="5418967"/>
            <a:ext cx="516764" cy="697086"/>
            <a:chOff x="1317466" y="2884883"/>
            <a:chExt cx="258382" cy="348543"/>
          </a:xfrm>
          <a:solidFill>
            <a:schemeClr val="tx1"/>
          </a:soli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6242334" y="5418967"/>
            <a:ext cx="516828" cy="697086"/>
            <a:chOff x="3121167" y="2884883"/>
            <a:chExt cx="258414" cy="348543"/>
          </a:xfrm>
          <a:solidFill>
            <a:schemeClr val="tx1"/>
          </a:soli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9799998" y="5413391"/>
            <a:ext cx="542488" cy="693602"/>
            <a:chOff x="4899999" y="2882095"/>
            <a:chExt cx="271244" cy="346801"/>
          </a:xfrm>
          <a:solidFill>
            <a:schemeClr val="tx1"/>
          </a:soli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14325551" y="5411426"/>
            <a:ext cx="519046" cy="692588"/>
            <a:chOff x="7162775" y="2881113"/>
            <a:chExt cx="259523" cy="346294"/>
          </a:xfrm>
          <a:solidFill>
            <a:schemeClr val="tx1"/>
          </a:soli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13419503" y="5412885"/>
            <a:ext cx="522150" cy="695630"/>
            <a:chOff x="6709751" y="2881842"/>
            <a:chExt cx="261075" cy="347815"/>
          </a:xfrm>
          <a:solidFill>
            <a:schemeClr val="tx1"/>
          </a:soli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11614313" y="5411427"/>
            <a:ext cx="522086" cy="696326"/>
            <a:chOff x="5807156" y="2881113"/>
            <a:chExt cx="261043" cy="348163"/>
          </a:xfrm>
          <a:solidFill>
            <a:schemeClr val="tx1"/>
          </a:soli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10711306" y="5412187"/>
            <a:ext cx="524368" cy="693286"/>
            <a:chOff x="5355653" y="2881493"/>
            <a:chExt cx="262184" cy="346643"/>
          </a:xfrm>
          <a:solidFill>
            <a:schemeClr val="tx1"/>
          </a:soli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16111923" y="5412884"/>
            <a:ext cx="520566" cy="691828"/>
            <a:chOff x="8055961" y="2881842"/>
            <a:chExt cx="260283" cy="345914"/>
          </a:xfrm>
          <a:solidFill>
            <a:schemeClr val="tx1"/>
          </a:soli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15218737" y="5437025"/>
            <a:ext cx="529626" cy="706210"/>
            <a:chOff x="7609368" y="2893912"/>
            <a:chExt cx="264813" cy="353105"/>
          </a:xfrm>
          <a:solidFill>
            <a:schemeClr val="tx1"/>
          </a:soli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12496916" y="5388745"/>
            <a:ext cx="541728" cy="721290"/>
            <a:chOff x="6248458" y="2869772"/>
            <a:chExt cx="270864" cy="360645"/>
          </a:xfrm>
          <a:solidFill>
            <a:schemeClr val="tx1"/>
          </a:soli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6151857" y="4540797"/>
            <a:ext cx="726486" cy="601350"/>
            <a:chOff x="3075928" y="2445798"/>
            <a:chExt cx="363243" cy="300675"/>
          </a:xfrm>
          <a:solidFill>
            <a:schemeClr val="tx1"/>
          </a:soli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5266211" y="4512919"/>
            <a:ext cx="726486" cy="657170"/>
            <a:chOff x="2633105" y="2431859"/>
            <a:chExt cx="363243" cy="328585"/>
          </a:xfrm>
          <a:solidFill>
            <a:schemeClr val="tx1"/>
          </a:soli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4378284" y="4491820"/>
            <a:ext cx="731808" cy="700128"/>
            <a:chOff x="2189142" y="2421310"/>
            <a:chExt cx="365904" cy="350064"/>
          </a:xfrm>
          <a:solidFill>
            <a:schemeClr val="tx1"/>
          </a:soli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7037503" y="4479719"/>
            <a:ext cx="728006" cy="722810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7923847" y="4621834"/>
            <a:ext cx="728830" cy="441872"/>
            <a:chOff x="3961923" y="2486317"/>
            <a:chExt cx="364415" cy="220936"/>
          </a:xfrm>
          <a:solidFill>
            <a:schemeClr val="tx1"/>
          </a:soli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3495678" y="4477500"/>
            <a:ext cx="723508" cy="725028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2607753" y="4487954"/>
            <a:ext cx="726550" cy="709252"/>
            <a:chOff x="1303876" y="2419377"/>
            <a:chExt cx="363275" cy="354626"/>
          </a:xfrm>
          <a:solidFill>
            <a:schemeClr val="tx1"/>
          </a:soli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1722106" y="4479021"/>
            <a:ext cx="724268" cy="727246"/>
            <a:chOff x="861053" y="2414910"/>
            <a:chExt cx="362134" cy="363623"/>
          </a:xfrm>
          <a:solidFill>
            <a:schemeClr val="tx1"/>
          </a:soli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15188577" y="4479719"/>
            <a:ext cx="559026" cy="711470"/>
            <a:chOff x="7594288" y="2415259"/>
            <a:chExt cx="279513" cy="355735"/>
          </a:xfrm>
          <a:solidFill>
            <a:schemeClr val="tx1"/>
          </a:soli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14291588" y="4480479"/>
            <a:ext cx="557568" cy="711470"/>
            <a:chOff x="7145794" y="2415639"/>
            <a:chExt cx="278784" cy="355735"/>
          </a:xfrm>
          <a:solidFill>
            <a:schemeClr val="tx1"/>
          </a:soli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13396882" y="4478260"/>
            <a:ext cx="555288" cy="715968"/>
            <a:chOff x="6698441" y="2414530"/>
            <a:chExt cx="277644" cy="357984"/>
          </a:xfrm>
          <a:solidFill>
            <a:schemeClr val="tx1"/>
          </a:soli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9795501" y="4480479"/>
            <a:ext cx="559026" cy="714510"/>
            <a:chOff x="4897750" y="2415639"/>
            <a:chExt cx="279513" cy="357255"/>
          </a:xfrm>
          <a:solidFill>
            <a:schemeClr val="tx1"/>
          </a:soli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11624133" y="4481238"/>
            <a:ext cx="529626" cy="706908"/>
            <a:chOff x="5812066" y="2416019"/>
            <a:chExt cx="264813" cy="353454"/>
          </a:xfrm>
          <a:solidFill>
            <a:schemeClr val="tx1"/>
          </a:soli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16109641" y="4481998"/>
            <a:ext cx="528866" cy="706908"/>
            <a:chOff x="8054820" y="2416399"/>
            <a:chExt cx="264433" cy="353454"/>
          </a:xfrm>
          <a:solidFill>
            <a:schemeClr val="tx1"/>
          </a:soli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10712826" y="4475980"/>
            <a:ext cx="542424" cy="722748"/>
            <a:chOff x="5356413" y="2413390"/>
            <a:chExt cx="271212" cy="361374"/>
          </a:xfrm>
          <a:solidFill>
            <a:schemeClr val="tx1"/>
          </a:soli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12510476" y="4473698"/>
            <a:ext cx="542488" cy="721988"/>
            <a:chOff x="6255238" y="2412249"/>
            <a:chExt cx="271244" cy="360994"/>
          </a:xfrm>
          <a:solidFill>
            <a:schemeClr val="tx1"/>
          </a:soli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4370744" y="3564799"/>
            <a:ext cx="733328" cy="733962"/>
            <a:chOff x="2185372" y="1957799"/>
            <a:chExt cx="366664" cy="366981"/>
          </a:xfrm>
          <a:solidFill>
            <a:schemeClr val="tx1"/>
          </a:soli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3474516" y="3625943"/>
            <a:ext cx="741628" cy="614718"/>
            <a:chOff x="1737258" y="1988371"/>
            <a:chExt cx="370814" cy="307359"/>
          </a:xfrm>
          <a:solidFill>
            <a:schemeClr val="tx1"/>
          </a:soli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1697966" y="3628222"/>
            <a:ext cx="738588" cy="608700"/>
            <a:chOff x="848983" y="1989511"/>
            <a:chExt cx="369294" cy="304350"/>
          </a:xfrm>
          <a:solidFill>
            <a:schemeClr val="tx1"/>
          </a:soli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6148054" y="3616754"/>
            <a:ext cx="761208" cy="627708"/>
            <a:chOff x="3074027" y="1983777"/>
            <a:chExt cx="380604" cy="313854"/>
          </a:xfrm>
          <a:solidFill>
            <a:schemeClr val="tx1"/>
          </a:soli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7045043" y="3600914"/>
            <a:ext cx="734026" cy="662556"/>
            <a:chOff x="3522521" y="1975857"/>
            <a:chExt cx="367013" cy="331278"/>
          </a:xfrm>
          <a:solidFill>
            <a:schemeClr val="tx1"/>
          </a:soli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5261649" y="3603132"/>
            <a:ext cx="736370" cy="660908"/>
            <a:chOff x="2630824" y="1976966"/>
            <a:chExt cx="368185" cy="330454"/>
          </a:xfrm>
          <a:solidFill>
            <a:schemeClr val="tx1"/>
          </a:soli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2587412" y="3582032"/>
            <a:ext cx="738588" cy="700888"/>
            <a:chOff x="1293706" y="1966416"/>
            <a:chExt cx="369294" cy="350444"/>
          </a:xfrm>
          <a:solidFill>
            <a:schemeClr val="tx1"/>
          </a:soli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7934427" y="3600154"/>
            <a:ext cx="736370" cy="663632"/>
            <a:chOff x="3967213" y="1975477"/>
            <a:chExt cx="368185" cy="331816"/>
          </a:xfrm>
          <a:solidFill>
            <a:schemeClr val="tx1"/>
          </a:soli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16095322" y="3587293"/>
            <a:ext cx="558264" cy="713750"/>
            <a:chOff x="8047661" y="1969046"/>
            <a:chExt cx="279132" cy="356875"/>
          </a:xfrm>
          <a:solidFill>
            <a:schemeClr val="tx1"/>
          </a:soli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15192314" y="3585518"/>
            <a:ext cx="559088" cy="716284"/>
            <a:chOff x="7596157" y="1968159"/>
            <a:chExt cx="279544" cy="358142"/>
          </a:xfrm>
          <a:solidFill>
            <a:schemeClr val="tx1"/>
          </a:soli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14294631" y="3587292"/>
            <a:ext cx="559026" cy="715272"/>
            <a:chOff x="7147315" y="1969046"/>
            <a:chExt cx="279513" cy="357636"/>
          </a:xfrm>
          <a:solidFill>
            <a:schemeClr val="tx1"/>
          </a:soli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13395363" y="3585835"/>
            <a:ext cx="560610" cy="718186"/>
            <a:chOff x="6697681" y="1968317"/>
            <a:chExt cx="280305" cy="359093"/>
          </a:xfrm>
          <a:solidFill>
            <a:schemeClr val="tx1"/>
          </a:soli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12497679" y="3585074"/>
            <a:ext cx="560546" cy="717488"/>
            <a:chOff x="6248839" y="1967937"/>
            <a:chExt cx="280273" cy="358744"/>
          </a:xfrm>
          <a:solidFill>
            <a:schemeClr val="tx1"/>
          </a:soli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11602970" y="3587292"/>
            <a:ext cx="558328" cy="715588"/>
            <a:chOff x="5801485" y="1969046"/>
            <a:chExt cx="279164" cy="357794"/>
          </a:xfrm>
          <a:solidFill>
            <a:schemeClr val="tx1"/>
          </a:soli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10705286" y="3587292"/>
            <a:ext cx="556808" cy="716728"/>
            <a:chOff x="5352643" y="1969046"/>
            <a:chExt cx="278404" cy="358364"/>
          </a:xfrm>
          <a:solidFill>
            <a:schemeClr val="tx1"/>
          </a:soli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9795500" y="3585834"/>
            <a:ext cx="558264" cy="716728"/>
            <a:chOff x="4897750" y="1968317"/>
            <a:chExt cx="279132" cy="358364"/>
          </a:xfrm>
          <a:solidFill>
            <a:schemeClr val="tx1"/>
          </a:soli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1744724" y="2675289"/>
            <a:ext cx="650328" cy="695566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3534899" y="2675289"/>
            <a:ext cx="648806" cy="695566"/>
            <a:chOff x="1767449" y="1513044"/>
            <a:chExt cx="324403" cy="347783"/>
          </a:xfrm>
          <a:solidFill>
            <a:schemeClr val="tx1"/>
          </a:soli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8014387" y="2674654"/>
            <a:ext cx="641266" cy="696200"/>
            <a:chOff x="4007193" y="1512727"/>
            <a:chExt cx="320633" cy="348100"/>
          </a:xfrm>
          <a:solidFill>
            <a:schemeClr val="tx1"/>
          </a:soli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7060851" y="2666694"/>
            <a:ext cx="736350" cy="689188"/>
            <a:chOff x="3530425" y="1508747"/>
            <a:chExt cx="368175" cy="344594"/>
          </a:xfrm>
          <a:solidFill>
            <a:schemeClr val="tx1"/>
          </a:soli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6255196" y="2675669"/>
            <a:ext cx="579428" cy="695186"/>
            <a:chOff x="3127598" y="1513234"/>
            <a:chExt cx="289714" cy="347593"/>
          </a:xfrm>
          <a:solidFill>
            <a:schemeClr val="tx1"/>
          </a:soli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5325768" y="2675289"/>
            <a:ext cx="645828" cy="697086"/>
            <a:chOff x="2662884" y="1513044"/>
            <a:chExt cx="322914" cy="348543"/>
          </a:xfrm>
          <a:solidFill>
            <a:schemeClr val="tx1"/>
          </a:soli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4465022" y="2674718"/>
            <a:ext cx="599068" cy="696136"/>
            <a:chOff x="2232511" y="1512759"/>
            <a:chExt cx="299534" cy="348068"/>
          </a:xfrm>
          <a:solidFill>
            <a:schemeClr val="tx1"/>
          </a:soli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2662812" y="2675923"/>
            <a:ext cx="603568" cy="697214"/>
            <a:chOff x="1331406" y="1513361"/>
            <a:chExt cx="301784" cy="348607"/>
          </a:xfrm>
          <a:solidFill>
            <a:schemeClr val="tx1"/>
          </a:soli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14288548" y="2649629"/>
            <a:ext cx="564348" cy="711470"/>
            <a:chOff x="7144274" y="1500214"/>
            <a:chExt cx="282174" cy="355735"/>
          </a:xfrm>
          <a:solidFill>
            <a:schemeClr val="tx1"/>
          </a:soli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13370524" y="2649628"/>
            <a:ext cx="579364" cy="709188"/>
            <a:chOff x="6685262" y="1500214"/>
            <a:chExt cx="289682" cy="354594"/>
          </a:xfrm>
          <a:solidFill>
            <a:schemeClr val="tx1"/>
          </a:soli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12401876" y="2650389"/>
            <a:ext cx="644308" cy="710710"/>
            <a:chOff x="6200938" y="1500594"/>
            <a:chExt cx="322154" cy="355355"/>
          </a:xfrm>
          <a:solidFill>
            <a:schemeClr val="tx1"/>
          </a:soli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10579263" y="2649628"/>
            <a:ext cx="664710" cy="709948"/>
            <a:chOff x="5289631" y="1500214"/>
            <a:chExt cx="332355" cy="354974"/>
          </a:xfrm>
          <a:solidFill>
            <a:schemeClr val="tx1"/>
          </a:soli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11496590" y="2648867"/>
            <a:ext cx="646588" cy="712230"/>
            <a:chOff x="5748295" y="1499833"/>
            <a:chExt cx="323294" cy="356115"/>
          </a:xfrm>
          <a:solidFill>
            <a:schemeClr val="tx1"/>
          </a:soli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16095322" y="2651274"/>
            <a:ext cx="556808" cy="710520"/>
            <a:chOff x="8047661" y="1501037"/>
            <a:chExt cx="278404" cy="355260"/>
          </a:xfrm>
          <a:solidFill>
            <a:schemeClr val="tx1"/>
          </a:soli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9806778" y="2649629"/>
            <a:ext cx="535708" cy="711470"/>
            <a:chOff x="4903389" y="1500214"/>
            <a:chExt cx="267854" cy="355735"/>
          </a:xfrm>
          <a:solidFill>
            <a:schemeClr val="tx1"/>
          </a:soli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15227037" y="2651908"/>
            <a:ext cx="528866" cy="706148"/>
            <a:chOff x="7613518" y="1501354"/>
            <a:chExt cx="264433" cy="353074"/>
          </a:xfrm>
          <a:solidFill>
            <a:schemeClr val="tx1"/>
          </a:soli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1699350" y="1022026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cs typeface="B Nazanin" panose="00000700000000000000" pitchFamily="2" charset="-78"/>
              </a:rPr>
              <a:t>نمادهای راهنما و پشتیبانی</a:t>
            </a:r>
            <a:endParaRPr sz="4800" dirty="0"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9716800" y="1022026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cs typeface="B Nazanin" panose="00000700000000000000" pitchFamily="2" charset="-78"/>
              </a:rPr>
              <a:t>نمادهای آواتار</a:t>
            </a:r>
            <a:endParaRPr sz="48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58" name="Google Shape;11158;p80"/>
          <p:cNvGrpSpPr/>
          <p:nvPr/>
        </p:nvGrpSpPr>
        <p:grpSpPr>
          <a:xfrm>
            <a:off x="3514171" y="2650450"/>
            <a:ext cx="742138" cy="718792"/>
            <a:chOff x="1757085" y="1500675"/>
            <a:chExt cx="371069" cy="359396"/>
          </a:xfrm>
          <a:solidFill>
            <a:schemeClr val="tx1"/>
          </a:solidFill>
        </p:grpSpPr>
        <p:sp>
          <p:nvSpPr>
            <p:cNvPr id="11159" name="Google Shape;11159;p80"/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0" name="Google Shape;11160;p80"/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1" name="Google Shape;11161;p80"/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2" name="Google Shape;11162;p80"/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3" name="Google Shape;11163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4" name="Google Shape;1116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5" name="Google Shape;11165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6" name="Google Shape;11166;p80"/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7" name="Google Shape;11167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8" name="Google Shape;11168;p80"/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9" name="Google Shape;11169;p80"/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0" name="Google Shape;11170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1" name="Google Shape;11171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2" name="Google Shape;11172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3" name="Google Shape;11173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4" name="Google Shape;1117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5" name="Google Shape;11175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6" name="Google Shape;11176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7" name="Google Shape;11177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8" name="Google Shape;11178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9" name="Google Shape;11179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80" name="Google Shape;11180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81" name="Google Shape;11181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82" name="Google Shape;11182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83" name="Google Shape;11183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84" name="Google Shape;11184;p80"/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85" name="Google Shape;11185;p80"/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86" name="Google Shape;11186;p80"/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87" name="Google Shape;11187;p80"/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88" name="Google Shape;11188;p80"/>
          <p:cNvGrpSpPr/>
          <p:nvPr/>
        </p:nvGrpSpPr>
        <p:grpSpPr>
          <a:xfrm>
            <a:off x="5548419" y="3558482"/>
            <a:ext cx="233386" cy="748372"/>
            <a:chOff x="2774209" y="1954691"/>
            <a:chExt cx="116693" cy="374186"/>
          </a:xfrm>
          <a:solidFill>
            <a:schemeClr val="tx1"/>
          </a:solidFill>
        </p:grpSpPr>
        <p:sp>
          <p:nvSpPr>
            <p:cNvPr id="11189" name="Google Shape;11189;p80"/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90" name="Google Shape;11190;p80"/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91" name="Google Shape;11191;p80"/>
          <p:cNvGrpSpPr/>
          <p:nvPr/>
        </p:nvGrpSpPr>
        <p:grpSpPr>
          <a:xfrm>
            <a:off x="8034870" y="2648925"/>
            <a:ext cx="630184" cy="718794"/>
            <a:chOff x="4017435" y="1499912"/>
            <a:chExt cx="315092" cy="359397"/>
          </a:xfrm>
          <a:solidFill>
            <a:schemeClr val="tx1"/>
          </a:solidFill>
        </p:grpSpPr>
        <p:sp>
          <p:nvSpPr>
            <p:cNvPr id="11192" name="Google Shape;11192;p80"/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93" name="Google Shape;11193;p80"/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94" name="Google Shape;11194;p80"/>
          <p:cNvGrpSpPr/>
          <p:nvPr/>
        </p:nvGrpSpPr>
        <p:grpSpPr>
          <a:xfrm>
            <a:off x="7927304" y="3648618"/>
            <a:ext cx="748308" cy="568100"/>
            <a:chOff x="3963652" y="1999759"/>
            <a:chExt cx="374154" cy="284050"/>
          </a:xfrm>
          <a:solidFill>
            <a:schemeClr val="tx1"/>
          </a:solidFill>
        </p:grpSpPr>
        <p:sp>
          <p:nvSpPr>
            <p:cNvPr id="11195" name="Google Shape;11195;p80"/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96" name="Google Shape;11196;p80"/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97" name="Google Shape;11197;p80"/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98" name="Google Shape;11198;p80"/>
          <p:cNvGrpSpPr/>
          <p:nvPr/>
        </p:nvGrpSpPr>
        <p:grpSpPr>
          <a:xfrm>
            <a:off x="3555072" y="3678832"/>
            <a:ext cx="752888" cy="507544"/>
            <a:chOff x="1777536" y="2014866"/>
            <a:chExt cx="376444" cy="253772"/>
          </a:xfrm>
          <a:solidFill>
            <a:schemeClr val="tx1"/>
          </a:solidFill>
        </p:grpSpPr>
        <p:sp>
          <p:nvSpPr>
            <p:cNvPr id="11199" name="Google Shape;11199;p80"/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00" name="Google Shape;11200;p80"/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01" name="Google Shape;11201;p80"/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02" name="Google Shape;11202;p80"/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03" name="Google Shape;11203;p80"/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04" name="Google Shape;11204;p80"/>
          <p:cNvGrpSpPr/>
          <p:nvPr/>
        </p:nvGrpSpPr>
        <p:grpSpPr>
          <a:xfrm>
            <a:off x="2619750" y="3763752"/>
            <a:ext cx="748308" cy="339360"/>
            <a:chOff x="1309875" y="2057326"/>
            <a:chExt cx="374154" cy="169680"/>
          </a:xfrm>
          <a:solidFill>
            <a:schemeClr val="tx1"/>
          </a:solidFill>
        </p:grpSpPr>
        <p:sp>
          <p:nvSpPr>
            <p:cNvPr id="11205" name="Google Shape;11205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06" name="Google Shape;11206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07" name="Google Shape;11207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08" name="Google Shape;11208;p80"/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09" name="Google Shape;11209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10" name="Google Shape;11210;p80"/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11" name="Google Shape;11211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12" name="Google Shape;11212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13" name="Google Shape;11213;p80"/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14" name="Google Shape;11214;p80"/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15" name="Google Shape;11215;p80"/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216" name="Google Shape;11216;p80"/>
          <p:cNvSpPr/>
          <p:nvPr/>
        </p:nvSpPr>
        <p:spPr>
          <a:xfrm>
            <a:off x="1724566" y="3801601"/>
            <a:ext cx="749072" cy="260610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217" name="Google Shape;11217;p80"/>
          <p:cNvGrpSpPr/>
          <p:nvPr/>
        </p:nvGrpSpPr>
        <p:grpSpPr>
          <a:xfrm>
            <a:off x="4694901" y="3558228"/>
            <a:ext cx="227278" cy="746336"/>
            <a:chOff x="2347450" y="1954564"/>
            <a:chExt cx="113639" cy="373168"/>
          </a:xfrm>
          <a:solidFill>
            <a:schemeClr val="tx1"/>
          </a:solidFill>
        </p:grpSpPr>
        <p:sp>
          <p:nvSpPr>
            <p:cNvPr id="11218" name="Google Shape;11218;p80"/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19" name="Google Shape;11219;p80"/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220" name="Google Shape;11220;p80"/>
          <p:cNvSpPr/>
          <p:nvPr/>
        </p:nvSpPr>
        <p:spPr>
          <a:xfrm>
            <a:off x="1723040" y="2822770"/>
            <a:ext cx="720320" cy="369256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221" name="Google Shape;11221;p80"/>
          <p:cNvGrpSpPr/>
          <p:nvPr/>
        </p:nvGrpSpPr>
        <p:grpSpPr>
          <a:xfrm>
            <a:off x="6220205" y="2648861"/>
            <a:ext cx="661226" cy="716758"/>
            <a:chOff x="3110102" y="1499880"/>
            <a:chExt cx="330613" cy="358379"/>
          </a:xfrm>
          <a:solidFill>
            <a:schemeClr val="tx1"/>
          </a:solidFill>
        </p:grpSpPr>
        <p:sp>
          <p:nvSpPr>
            <p:cNvPr id="11222" name="Google Shape;11222;p80"/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23" name="Google Shape;11223;p80"/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24" name="Google Shape;11224;p80"/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25" name="Google Shape;11225;p80"/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26" name="Google Shape;11226;p80"/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27" name="Google Shape;11227;p80"/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28" name="Google Shape;11228;p80"/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229" name="Google Shape;11229;p80"/>
          <p:cNvSpPr/>
          <p:nvPr/>
        </p:nvSpPr>
        <p:spPr>
          <a:xfrm>
            <a:off x="6393669" y="3557528"/>
            <a:ext cx="237074" cy="747036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230" name="Google Shape;11230;p80"/>
          <p:cNvGrpSpPr/>
          <p:nvPr/>
        </p:nvGrpSpPr>
        <p:grpSpPr>
          <a:xfrm>
            <a:off x="6971150" y="3648618"/>
            <a:ext cx="747544" cy="568100"/>
            <a:chOff x="3531200" y="1999759"/>
            <a:chExt cx="373772" cy="284050"/>
          </a:xfrm>
          <a:solidFill>
            <a:schemeClr val="tx1"/>
          </a:solidFill>
        </p:grpSpPr>
        <p:sp>
          <p:nvSpPr>
            <p:cNvPr id="11231" name="Google Shape;11231;p80"/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32" name="Google Shape;11232;p80"/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33" name="Google Shape;11233;p80"/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34" name="Google Shape;11234;p80"/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35" name="Google Shape;11235;p80"/>
          <p:cNvGrpSpPr/>
          <p:nvPr/>
        </p:nvGrpSpPr>
        <p:grpSpPr>
          <a:xfrm>
            <a:off x="5334117" y="2649687"/>
            <a:ext cx="660462" cy="718030"/>
            <a:chOff x="2667058" y="1500293"/>
            <a:chExt cx="330231" cy="359015"/>
          </a:xfrm>
          <a:solidFill>
            <a:schemeClr val="tx1"/>
          </a:solidFill>
        </p:grpSpPr>
        <p:sp>
          <p:nvSpPr>
            <p:cNvPr id="11236" name="Google Shape;11236;p80"/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37" name="Google Shape;11237;p80"/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38" name="Google Shape;11238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39" name="Google Shape;11239;p80"/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0" name="Google Shape;11240;p80"/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1" name="Google Shape;11241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2" name="Google Shape;11242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3" name="Google Shape;11243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4" name="Google Shape;11244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5" name="Google Shape;11245;p80"/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6" name="Google Shape;11246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7" name="Google Shape;11247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8" name="Google Shape;11248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9" name="Google Shape;11249;p80"/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50" name="Google Shape;11250;p80"/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51" name="Google Shape;11251;p80"/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52" name="Google Shape;11252;p80"/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53" name="Google Shape;11253;p80"/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54" name="Google Shape;11254;p80"/>
          <p:cNvGrpSpPr/>
          <p:nvPr/>
        </p:nvGrpSpPr>
        <p:grpSpPr>
          <a:xfrm>
            <a:off x="7135106" y="2648924"/>
            <a:ext cx="640044" cy="719556"/>
            <a:chOff x="3567553" y="1499912"/>
            <a:chExt cx="320022" cy="359778"/>
          </a:xfrm>
          <a:solidFill>
            <a:schemeClr val="tx1"/>
          </a:solidFill>
        </p:grpSpPr>
        <p:sp>
          <p:nvSpPr>
            <p:cNvPr id="11255" name="Google Shape;11255;p80"/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56" name="Google Shape;11256;p80"/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57" name="Google Shape;11257;p80"/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58" name="Google Shape;11258;p80"/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59" name="Google Shape;11259;p80"/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60" name="Google Shape;11260;p80"/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61" name="Google Shape;11261;p80"/>
          <p:cNvGrpSpPr/>
          <p:nvPr/>
        </p:nvGrpSpPr>
        <p:grpSpPr>
          <a:xfrm>
            <a:off x="2619751" y="2648925"/>
            <a:ext cx="718030" cy="717266"/>
            <a:chOff x="1309875" y="1499912"/>
            <a:chExt cx="359015" cy="358633"/>
          </a:xfrm>
          <a:solidFill>
            <a:schemeClr val="tx1"/>
          </a:solidFill>
        </p:grpSpPr>
        <p:sp>
          <p:nvSpPr>
            <p:cNvPr id="11262" name="Google Shape;11262;p80"/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63" name="Google Shape;11263;p80"/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64" name="Google Shape;11264;p80"/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65" name="Google Shape;11265;p80"/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66" name="Google Shape;11266;p80"/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67" name="Google Shape;11267;p80"/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68" name="Google Shape;11268;p80"/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69" name="Google Shape;11269;p80"/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70" name="Google Shape;11270;p80"/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71" name="Google Shape;11271;p80"/>
          <p:cNvGrpSpPr/>
          <p:nvPr/>
        </p:nvGrpSpPr>
        <p:grpSpPr>
          <a:xfrm>
            <a:off x="4438933" y="2649687"/>
            <a:ext cx="661226" cy="718030"/>
            <a:chOff x="2219466" y="1500293"/>
            <a:chExt cx="330613" cy="359015"/>
          </a:xfrm>
          <a:solidFill>
            <a:schemeClr val="tx1"/>
          </a:solidFill>
        </p:grpSpPr>
        <p:sp>
          <p:nvSpPr>
            <p:cNvPr id="11272" name="Google Shape;11272;p80"/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73" name="Google Shape;11273;p80"/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74" name="Google Shape;11274;p80"/>
          <p:cNvGrpSpPr/>
          <p:nvPr/>
        </p:nvGrpSpPr>
        <p:grpSpPr>
          <a:xfrm>
            <a:off x="10687088" y="2667817"/>
            <a:ext cx="489352" cy="702190"/>
            <a:chOff x="5343544" y="1509358"/>
            <a:chExt cx="244676" cy="351095"/>
          </a:xfrm>
          <a:solidFill>
            <a:schemeClr val="tx1"/>
          </a:solidFill>
        </p:grpSpPr>
        <p:sp>
          <p:nvSpPr>
            <p:cNvPr id="11275" name="Google Shape;11275;p80"/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76" name="Google Shape;11276;p80"/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77" name="Google Shape;11277;p80"/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78" name="Google Shape;11278;p80"/>
          <p:cNvGrpSpPr/>
          <p:nvPr/>
        </p:nvGrpSpPr>
        <p:grpSpPr>
          <a:xfrm>
            <a:off x="9764681" y="2667817"/>
            <a:ext cx="492342" cy="702190"/>
            <a:chOff x="4882340" y="1509358"/>
            <a:chExt cx="246171" cy="351095"/>
          </a:xfrm>
          <a:solidFill>
            <a:schemeClr val="tx1"/>
          </a:solidFill>
        </p:grpSpPr>
        <p:sp>
          <p:nvSpPr>
            <p:cNvPr id="11279" name="Google Shape;11279;p80"/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80" name="Google Shape;11280;p80"/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81" name="Google Shape;11281;p80"/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82" name="Google Shape;11282;p80"/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83" name="Google Shape;11283;p80"/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84" name="Google Shape;11284;p80"/>
          <p:cNvGrpSpPr/>
          <p:nvPr/>
        </p:nvGrpSpPr>
        <p:grpSpPr>
          <a:xfrm>
            <a:off x="12546409" y="2667117"/>
            <a:ext cx="472686" cy="702890"/>
            <a:chOff x="6273204" y="1509008"/>
            <a:chExt cx="236343" cy="351445"/>
          </a:xfrm>
          <a:solidFill>
            <a:schemeClr val="tx1"/>
          </a:solidFill>
        </p:grpSpPr>
        <p:sp>
          <p:nvSpPr>
            <p:cNvPr id="11285" name="Google Shape;11285;p80"/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86" name="Google Shape;11286;p80"/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287" name="Google Shape;11287;p80"/>
          <p:cNvSpPr/>
          <p:nvPr/>
        </p:nvSpPr>
        <p:spPr>
          <a:xfrm>
            <a:off x="11619421" y="2668579"/>
            <a:ext cx="487826" cy="702890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288" name="Google Shape;11288;p80"/>
          <p:cNvGrpSpPr/>
          <p:nvPr/>
        </p:nvGrpSpPr>
        <p:grpSpPr>
          <a:xfrm>
            <a:off x="14439061" y="2665589"/>
            <a:ext cx="383250" cy="704418"/>
            <a:chOff x="7219530" y="1508244"/>
            <a:chExt cx="191625" cy="352209"/>
          </a:xfrm>
          <a:solidFill>
            <a:schemeClr val="tx1"/>
          </a:solidFill>
        </p:grpSpPr>
        <p:sp>
          <p:nvSpPr>
            <p:cNvPr id="11289" name="Google Shape;11289;p80"/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90" name="Google Shape;11290;p80"/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91" name="Google Shape;11291;p80"/>
          <p:cNvGrpSpPr/>
          <p:nvPr/>
        </p:nvGrpSpPr>
        <p:grpSpPr>
          <a:xfrm>
            <a:off x="15398618" y="2666353"/>
            <a:ext cx="309844" cy="703654"/>
            <a:chOff x="7699309" y="1508626"/>
            <a:chExt cx="154922" cy="351827"/>
          </a:xfrm>
          <a:solidFill>
            <a:schemeClr val="tx1"/>
          </a:solidFill>
        </p:grpSpPr>
        <p:sp>
          <p:nvSpPr>
            <p:cNvPr id="11292" name="Google Shape;11292;p80"/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93" name="Google Shape;11293;p80"/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94" name="Google Shape;11294;p80"/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95" name="Google Shape;11295;p80"/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96" name="Google Shape;11296;p80"/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97" name="Google Shape;11297;p80"/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98" name="Google Shape;11298;p80"/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99" name="Google Shape;11299;p80"/>
          <p:cNvGrpSpPr/>
          <p:nvPr/>
        </p:nvGrpSpPr>
        <p:grpSpPr>
          <a:xfrm>
            <a:off x="16323380" y="2667116"/>
            <a:ext cx="306792" cy="702128"/>
            <a:chOff x="8161690" y="1509008"/>
            <a:chExt cx="153396" cy="351064"/>
          </a:xfrm>
          <a:solidFill>
            <a:schemeClr val="tx1"/>
          </a:solidFill>
        </p:grpSpPr>
        <p:sp>
          <p:nvSpPr>
            <p:cNvPr id="11300" name="Google Shape;11300;p80"/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01" name="Google Shape;11301;p80"/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02" name="Google Shape;11302;p80"/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03" name="Google Shape;11303;p80"/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04" name="Google Shape;11304;p80"/>
          <p:cNvGrpSpPr/>
          <p:nvPr/>
        </p:nvGrpSpPr>
        <p:grpSpPr>
          <a:xfrm>
            <a:off x="13493881" y="2666862"/>
            <a:ext cx="426442" cy="704608"/>
            <a:chOff x="6746940" y="1508881"/>
            <a:chExt cx="213221" cy="352304"/>
          </a:xfrm>
          <a:solidFill>
            <a:schemeClr val="tx1"/>
          </a:solidFill>
        </p:grpSpPr>
        <p:sp>
          <p:nvSpPr>
            <p:cNvPr id="11305" name="Google Shape;11305;p80"/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06" name="Google Shape;11306;p80"/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07" name="Google Shape;11307;p80"/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08" name="Google Shape;11308;p80"/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09" name="Google Shape;11309;p80"/>
          <p:cNvGrpSpPr/>
          <p:nvPr/>
        </p:nvGrpSpPr>
        <p:grpSpPr>
          <a:xfrm>
            <a:off x="11540672" y="3664331"/>
            <a:ext cx="701364" cy="584194"/>
            <a:chOff x="5770336" y="2007615"/>
            <a:chExt cx="350682" cy="292097"/>
          </a:xfrm>
          <a:solidFill>
            <a:schemeClr val="tx1"/>
          </a:solidFill>
        </p:grpSpPr>
        <p:sp>
          <p:nvSpPr>
            <p:cNvPr id="11310" name="Google Shape;11310;p80"/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11" name="Google Shape;11311;p80"/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12" name="Google Shape;11312;p80"/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13" name="Google Shape;11313;p80"/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14" name="Google Shape;11314;p80"/>
          <p:cNvGrpSpPr/>
          <p:nvPr/>
        </p:nvGrpSpPr>
        <p:grpSpPr>
          <a:xfrm>
            <a:off x="10653756" y="3609817"/>
            <a:ext cx="700664" cy="692458"/>
            <a:chOff x="5326878" y="1980358"/>
            <a:chExt cx="350332" cy="346229"/>
          </a:xfrm>
          <a:solidFill>
            <a:schemeClr val="tx1"/>
          </a:solidFill>
        </p:grpSpPr>
        <p:sp>
          <p:nvSpPr>
            <p:cNvPr id="11315" name="Google Shape;11315;p80"/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16" name="Google Shape;11316;p80"/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17" name="Google Shape;11317;p80"/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18" name="Google Shape;11318;p80"/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319" name="Google Shape;11319;p80"/>
          <p:cNvSpPr/>
          <p:nvPr/>
        </p:nvSpPr>
        <p:spPr>
          <a:xfrm>
            <a:off x="15985549" y="3604664"/>
            <a:ext cx="661290" cy="699900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320" name="Google Shape;11320;p80"/>
          <p:cNvGrpSpPr/>
          <p:nvPr/>
        </p:nvGrpSpPr>
        <p:grpSpPr>
          <a:xfrm>
            <a:off x="9767670" y="3634243"/>
            <a:ext cx="700600" cy="646086"/>
            <a:chOff x="4883835" y="1992571"/>
            <a:chExt cx="350300" cy="323043"/>
          </a:xfrm>
          <a:solidFill>
            <a:schemeClr val="tx1"/>
          </a:solidFill>
        </p:grpSpPr>
        <p:sp>
          <p:nvSpPr>
            <p:cNvPr id="11321" name="Google Shape;11321;p80"/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22" name="Google Shape;11322;p80"/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23" name="Google Shape;11323;p80"/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24" name="Google Shape;11324;p80"/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25" name="Google Shape;11325;p80"/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26" name="Google Shape;11326;p80"/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27" name="Google Shape;11327;p80"/>
          <p:cNvGrpSpPr/>
          <p:nvPr/>
        </p:nvGrpSpPr>
        <p:grpSpPr>
          <a:xfrm>
            <a:off x="15097935" y="3606954"/>
            <a:ext cx="666570" cy="699900"/>
            <a:chOff x="7548967" y="1978927"/>
            <a:chExt cx="333285" cy="349950"/>
          </a:xfrm>
          <a:solidFill>
            <a:schemeClr val="tx1"/>
          </a:solidFill>
        </p:grpSpPr>
        <p:sp>
          <p:nvSpPr>
            <p:cNvPr id="11328" name="Google Shape;11328;p80"/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29" name="Google Shape;11329;p80"/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30" name="Google Shape;11330;p80"/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31" name="Google Shape;11331;p80"/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32" name="Google Shape;11332;p80"/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33" name="Google Shape;11333;p80"/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34" name="Google Shape;11334;p80"/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35" name="Google Shape;11335;p80"/>
          <p:cNvGrpSpPr/>
          <p:nvPr/>
        </p:nvGrpSpPr>
        <p:grpSpPr>
          <a:xfrm>
            <a:off x="12428285" y="3606954"/>
            <a:ext cx="693030" cy="700600"/>
            <a:chOff x="6214142" y="1978927"/>
            <a:chExt cx="346515" cy="350300"/>
          </a:xfrm>
          <a:solidFill>
            <a:schemeClr val="tx1"/>
          </a:solidFill>
        </p:grpSpPr>
        <p:sp>
          <p:nvSpPr>
            <p:cNvPr id="11336" name="Google Shape;11336;p80"/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37" name="Google Shape;11337;p80"/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38" name="Google Shape;11338;p80"/>
          <p:cNvGrpSpPr/>
          <p:nvPr/>
        </p:nvGrpSpPr>
        <p:grpSpPr>
          <a:xfrm>
            <a:off x="14211847" y="3606190"/>
            <a:ext cx="666570" cy="701364"/>
            <a:chOff x="7105923" y="1978545"/>
            <a:chExt cx="333285" cy="350682"/>
          </a:xfrm>
          <a:solidFill>
            <a:schemeClr val="tx1"/>
          </a:solidFill>
        </p:grpSpPr>
        <p:sp>
          <p:nvSpPr>
            <p:cNvPr id="11339" name="Google Shape;11339;p80"/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40" name="Google Shape;11340;p80"/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41" name="Google Shape;11341;p80"/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42" name="Google Shape;11342;p80"/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43" name="Google Shape;11343;p80"/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44" name="Google Shape;11344;p80"/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45" name="Google Shape;11345;p80"/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346" name="Google Shape;11346;p80"/>
          <p:cNvSpPr/>
          <p:nvPr/>
        </p:nvSpPr>
        <p:spPr>
          <a:xfrm>
            <a:off x="13317427" y="3606190"/>
            <a:ext cx="684698" cy="700664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1347" name="Google Shape;11347;p80"/>
          <p:cNvSpPr/>
          <p:nvPr/>
        </p:nvSpPr>
        <p:spPr>
          <a:xfrm>
            <a:off x="8209796" y="4493615"/>
            <a:ext cx="183324" cy="703082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348" name="Google Shape;11348;p80"/>
          <p:cNvGrpSpPr/>
          <p:nvPr/>
        </p:nvGrpSpPr>
        <p:grpSpPr>
          <a:xfrm>
            <a:off x="7232813" y="4493805"/>
            <a:ext cx="406786" cy="703654"/>
            <a:chOff x="3616406" y="2422352"/>
            <a:chExt cx="203393" cy="351827"/>
          </a:xfrm>
          <a:solidFill>
            <a:schemeClr val="tx1"/>
          </a:solidFill>
        </p:grpSpPr>
        <p:sp>
          <p:nvSpPr>
            <p:cNvPr id="11349" name="Google Shape;11349;p80"/>
            <p:cNvSpPr/>
            <p:nvPr/>
          </p:nvSpPr>
          <p:spPr>
            <a:xfrm>
              <a:off x="3640641" y="2422352"/>
              <a:ext cx="154159" cy="92075"/>
            </a:xfrm>
            <a:custGeom>
              <a:avLst/>
              <a:gdLst/>
              <a:ahLst/>
              <a:cxnLst/>
              <a:rect l="l" t="t" r="r" b="b"/>
              <a:pathLst>
                <a:path w="4847" h="2895" extrusionOk="0">
                  <a:moveTo>
                    <a:pt x="1632" y="1"/>
                  </a:moveTo>
                  <a:cubicBezTo>
                    <a:pt x="727" y="1"/>
                    <a:pt x="0" y="727"/>
                    <a:pt x="0" y="1644"/>
                  </a:cubicBezTo>
                  <a:lnTo>
                    <a:pt x="0" y="2727"/>
                  </a:lnTo>
                  <a:cubicBezTo>
                    <a:pt x="0" y="2811"/>
                    <a:pt x="72" y="2894"/>
                    <a:pt x="155" y="2894"/>
                  </a:cubicBezTo>
                  <a:cubicBezTo>
                    <a:pt x="250" y="2894"/>
                    <a:pt x="322" y="2811"/>
                    <a:pt x="322" y="2727"/>
                  </a:cubicBezTo>
                  <a:lnTo>
                    <a:pt x="322" y="1644"/>
                  </a:lnTo>
                  <a:cubicBezTo>
                    <a:pt x="322" y="906"/>
                    <a:pt x="905" y="334"/>
                    <a:pt x="1632" y="334"/>
                  </a:cubicBezTo>
                  <a:lnTo>
                    <a:pt x="3239" y="334"/>
                  </a:lnTo>
                  <a:cubicBezTo>
                    <a:pt x="3846" y="334"/>
                    <a:pt x="4370" y="751"/>
                    <a:pt x="4525" y="1346"/>
                  </a:cubicBezTo>
                  <a:cubicBezTo>
                    <a:pt x="4535" y="1417"/>
                    <a:pt x="4597" y="1471"/>
                    <a:pt x="4673" y="1471"/>
                  </a:cubicBezTo>
                  <a:cubicBezTo>
                    <a:pt x="4687" y="1471"/>
                    <a:pt x="4701" y="1469"/>
                    <a:pt x="4715" y="1465"/>
                  </a:cubicBezTo>
                  <a:cubicBezTo>
                    <a:pt x="4799" y="1442"/>
                    <a:pt x="4846" y="1358"/>
                    <a:pt x="4834" y="1263"/>
                  </a:cubicBezTo>
                  <a:cubicBezTo>
                    <a:pt x="4739" y="906"/>
                    <a:pt x="4549" y="596"/>
                    <a:pt x="4263" y="358"/>
                  </a:cubicBezTo>
                  <a:cubicBezTo>
                    <a:pt x="3989" y="120"/>
                    <a:pt x="3608" y="1"/>
                    <a:pt x="3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50" name="Google Shape;11350;p80"/>
            <p:cNvSpPr/>
            <p:nvPr/>
          </p:nvSpPr>
          <p:spPr>
            <a:xfrm>
              <a:off x="3616406" y="2479156"/>
              <a:ext cx="203393" cy="295023"/>
            </a:xfrm>
            <a:custGeom>
              <a:avLst/>
              <a:gdLst/>
              <a:ahLst/>
              <a:cxnLst/>
              <a:rect l="l" t="t" r="r" b="b"/>
              <a:pathLst>
                <a:path w="6395" h="9276" extrusionOk="0">
                  <a:moveTo>
                    <a:pt x="5918" y="2346"/>
                  </a:moveTo>
                  <a:cubicBezTo>
                    <a:pt x="6001" y="2346"/>
                    <a:pt x="6073" y="2406"/>
                    <a:pt x="6073" y="2501"/>
                  </a:cubicBezTo>
                  <a:lnTo>
                    <a:pt x="6073" y="3989"/>
                  </a:lnTo>
                  <a:lnTo>
                    <a:pt x="4811" y="3989"/>
                  </a:lnTo>
                  <a:cubicBezTo>
                    <a:pt x="4715" y="3989"/>
                    <a:pt x="4644" y="4061"/>
                    <a:pt x="4644" y="4156"/>
                  </a:cubicBezTo>
                  <a:cubicBezTo>
                    <a:pt x="4644" y="4239"/>
                    <a:pt x="4715" y="4323"/>
                    <a:pt x="4811" y="4323"/>
                  </a:cubicBezTo>
                  <a:lnTo>
                    <a:pt x="6073" y="4323"/>
                  </a:lnTo>
                  <a:lnTo>
                    <a:pt x="6073" y="6966"/>
                  </a:lnTo>
                  <a:lnTo>
                    <a:pt x="2394" y="6966"/>
                  </a:lnTo>
                  <a:cubicBezTo>
                    <a:pt x="2298" y="6966"/>
                    <a:pt x="2227" y="7037"/>
                    <a:pt x="2227" y="7133"/>
                  </a:cubicBezTo>
                  <a:cubicBezTo>
                    <a:pt x="2227" y="7216"/>
                    <a:pt x="2298" y="7299"/>
                    <a:pt x="2394" y="7299"/>
                  </a:cubicBezTo>
                  <a:lnTo>
                    <a:pt x="6073" y="7299"/>
                  </a:lnTo>
                  <a:lnTo>
                    <a:pt x="6073" y="8788"/>
                  </a:lnTo>
                  <a:cubicBezTo>
                    <a:pt x="6073" y="8859"/>
                    <a:pt x="6013" y="8930"/>
                    <a:pt x="5918" y="8930"/>
                  </a:cubicBezTo>
                  <a:lnTo>
                    <a:pt x="477" y="8930"/>
                  </a:lnTo>
                  <a:cubicBezTo>
                    <a:pt x="405" y="8930"/>
                    <a:pt x="322" y="8871"/>
                    <a:pt x="322" y="8788"/>
                  </a:cubicBezTo>
                  <a:lnTo>
                    <a:pt x="322" y="7299"/>
                  </a:lnTo>
                  <a:lnTo>
                    <a:pt x="1739" y="7299"/>
                  </a:lnTo>
                  <a:cubicBezTo>
                    <a:pt x="1834" y="7299"/>
                    <a:pt x="1905" y="7216"/>
                    <a:pt x="1905" y="7133"/>
                  </a:cubicBezTo>
                  <a:cubicBezTo>
                    <a:pt x="1905" y="7037"/>
                    <a:pt x="1834" y="6966"/>
                    <a:pt x="1739" y="6966"/>
                  </a:cubicBezTo>
                  <a:lnTo>
                    <a:pt x="322" y="6966"/>
                  </a:lnTo>
                  <a:lnTo>
                    <a:pt x="322" y="4323"/>
                  </a:lnTo>
                  <a:lnTo>
                    <a:pt x="4156" y="4323"/>
                  </a:lnTo>
                  <a:cubicBezTo>
                    <a:pt x="4239" y="4323"/>
                    <a:pt x="4311" y="4239"/>
                    <a:pt x="4311" y="4156"/>
                  </a:cubicBezTo>
                  <a:cubicBezTo>
                    <a:pt x="4311" y="4061"/>
                    <a:pt x="4239" y="3989"/>
                    <a:pt x="4156" y="3989"/>
                  </a:cubicBezTo>
                  <a:lnTo>
                    <a:pt x="322" y="3989"/>
                  </a:lnTo>
                  <a:lnTo>
                    <a:pt x="322" y="2501"/>
                  </a:lnTo>
                  <a:cubicBezTo>
                    <a:pt x="322" y="2430"/>
                    <a:pt x="381" y="2346"/>
                    <a:pt x="477" y="2346"/>
                  </a:cubicBezTo>
                  <a:close/>
                  <a:moveTo>
                    <a:pt x="5477" y="1"/>
                  </a:moveTo>
                  <a:cubicBezTo>
                    <a:pt x="5382" y="1"/>
                    <a:pt x="5311" y="72"/>
                    <a:pt x="5311" y="168"/>
                  </a:cubicBezTo>
                  <a:lnTo>
                    <a:pt x="5311" y="2025"/>
                  </a:lnTo>
                  <a:lnTo>
                    <a:pt x="1084" y="2025"/>
                  </a:lnTo>
                  <a:lnTo>
                    <a:pt x="1084" y="1596"/>
                  </a:lnTo>
                  <a:cubicBezTo>
                    <a:pt x="1084" y="1501"/>
                    <a:pt x="1012" y="1430"/>
                    <a:pt x="917" y="1430"/>
                  </a:cubicBezTo>
                  <a:cubicBezTo>
                    <a:pt x="834" y="1430"/>
                    <a:pt x="762" y="1501"/>
                    <a:pt x="762" y="1596"/>
                  </a:cubicBezTo>
                  <a:lnTo>
                    <a:pt x="762" y="2025"/>
                  </a:lnTo>
                  <a:lnTo>
                    <a:pt x="477" y="2025"/>
                  </a:lnTo>
                  <a:cubicBezTo>
                    <a:pt x="215" y="2025"/>
                    <a:pt x="0" y="2239"/>
                    <a:pt x="0" y="2501"/>
                  </a:cubicBezTo>
                  <a:lnTo>
                    <a:pt x="0" y="8800"/>
                  </a:lnTo>
                  <a:cubicBezTo>
                    <a:pt x="0" y="9050"/>
                    <a:pt x="203" y="9276"/>
                    <a:pt x="477" y="9276"/>
                  </a:cubicBezTo>
                  <a:lnTo>
                    <a:pt x="5918" y="9276"/>
                  </a:lnTo>
                  <a:cubicBezTo>
                    <a:pt x="6180" y="9276"/>
                    <a:pt x="6394" y="9061"/>
                    <a:pt x="6394" y="8800"/>
                  </a:cubicBezTo>
                  <a:lnTo>
                    <a:pt x="6394" y="2501"/>
                  </a:lnTo>
                  <a:cubicBezTo>
                    <a:pt x="6394" y="2239"/>
                    <a:pt x="6192" y="2025"/>
                    <a:pt x="5918" y="2025"/>
                  </a:cubicBezTo>
                  <a:lnTo>
                    <a:pt x="5644" y="2025"/>
                  </a:lnTo>
                  <a:lnTo>
                    <a:pt x="5644" y="168"/>
                  </a:lnTo>
                  <a:cubicBezTo>
                    <a:pt x="5644" y="72"/>
                    <a:pt x="5561" y="1"/>
                    <a:pt x="5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51" name="Google Shape;11351;p80"/>
          <p:cNvGrpSpPr/>
          <p:nvPr/>
        </p:nvGrpSpPr>
        <p:grpSpPr>
          <a:xfrm>
            <a:off x="1756374" y="4493041"/>
            <a:ext cx="545392" cy="703654"/>
            <a:chOff x="913012" y="2421970"/>
            <a:chExt cx="272696" cy="351827"/>
          </a:xfrm>
          <a:solidFill>
            <a:schemeClr val="tx1"/>
          </a:solidFill>
        </p:grpSpPr>
        <p:sp>
          <p:nvSpPr>
            <p:cNvPr id="11352" name="Google Shape;11352;p80"/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53" name="Google Shape;11353;p80"/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54" name="Google Shape;11354;p80"/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55" name="Google Shape;11355;p80"/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56" name="Google Shape;11356;p80"/>
          <p:cNvGrpSpPr/>
          <p:nvPr/>
        </p:nvGrpSpPr>
        <p:grpSpPr>
          <a:xfrm>
            <a:off x="4549487" y="4493805"/>
            <a:ext cx="511298" cy="702890"/>
            <a:chOff x="2274743" y="2422352"/>
            <a:chExt cx="255649" cy="351445"/>
          </a:xfrm>
          <a:solidFill>
            <a:schemeClr val="tx1"/>
          </a:solidFill>
        </p:grpSpPr>
        <p:sp>
          <p:nvSpPr>
            <p:cNvPr id="11357" name="Google Shape;11357;p80"/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58" name="Google Shape;11358;p80"/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59" name="Google Shape;11359;p80"/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60" name="Google Shape;11360;p80"/>
          <p:cNvGrpSpPr/>
          <p:nvPr/>
        </p:nvGrpSpPr>
        <p:grpSpPr>
          <a:xfrm>
            <a:off x="5417446" y="4491578"/>
            <a:ext cx="493104" cy="705116"/>
            <a:chOff x="2708723" y="2421239"/>
            <a:chExt cx="246552" cy="352558"/>
          </a:xfrm>
          <a:solidFill>
            <a:schemeClr val="tx1"/>
          </a:solidFill>
        </p:grpSpPr>
        <p:sp>
          <p:nvSpPr>
            <p:cNvPr id="11361" name="Google Shape;11361;p80"/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62" name="Google Shape;11362;p80"/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63" name="Google Shape;11363;p80"/>
          <p:cNvGrpSpPr/>
          <p:nvPr/>
        </p:nvGrpSpPr>
        <p:grpSpPr>
          <a:xfrm>
            <a:off x="3670971" y="4493804"/>
            <a:ext cx="518866" cy="701428"/>
            <a:chOff x="1835485" y="2422352"/>
            <a:chExt cx="259433" cy="350714"/>
          </a:xfrm>
          <a:solidFill>
            <a:schemeClr val="tx1"/>
          </a:solidFill>
        </p:grpSpPr>
        <p:sp>
          <p:nvSpPr>
            <p:cNvPr id="11364" name="Google Shape;11364;p80"/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65" name="Google Shape;11365;p80"/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66" name="Google Shape;11366;p80"/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67" name="Google Shape;11367;p80"/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68" name="Google Shape;11368;p80"/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69" name="Google Shape;11369;p80"/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70" name="Google Shape;11370;p80"/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71" name="Google Shape;11371;p80"/>
          <p:cNvGrpSpPr/>
          <p:nvPr/>
        </p:nvGrpSpPr>
        <p:grpSpPr>
          <a:xfrm>
            <a:off x="6300481" y="4493805"/>
            <a:ext cx="424978" cy="702890"/>
            <a:chOff x="3150240" y="2422352"/>
            <a:chExt cx="212489" cy="351445"/>
          </a:xfrm>
          <a:solidFill>
            <a:schemeClr val="tx1"/>
          </a:solidFill>
        </p:grpSpPr>
        <p:sp>
          <p:nvSpPr>
            <p:cNvPr id="11372" name="Google Shape;11372;p80"/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73" name="Google Shape;11373;p80"/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74" name="Google Shape;11374;p80"/>
          <p:cNvGrpSpPr/>
          <p:nvPr/>
        </p:nvGrpSpPr>
        <p:grpSpPr>
          <a:xfrm>
            <a:off x="2734121" y="4493358"/>
            <a:ext cx="538522" cy="704100"/>
            <a:chOff x="1367060" y="2422129"/>
            <a:chExt cx="269261" cy="352050"/>
          </a:xfrm>
          <a:solidFill>
            <a:schemeClr val="tx1"/>
          </a:solidFill>
        </p:grpSpPr>
        <p:sp>
          <p:nvSpPr>
            <p:cNvPr id="11375" name="Google Shape;11375;p80"/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76" name="Google Shape;11376;p80"/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77" name="Google Shape;11377;p80"/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78" name="Google Shape;11378;p80"/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79" name="Google Shape;11379;p80"/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0" name="Google Shape;11380;p80"/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1" name="Google Shape;11381;p80"/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2" name="Google Shape;11382;p80"/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3" name="Google Shape;11383;p80"/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4" name="Google Shape;11384;p80"/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5" name="Google Shape;11385;p80"/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6" name="Google Shape;11386;p80"/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7" name="Google Shape;11387;p80"/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8" name="Google Shape;11388;p80"/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389" name="Google Shape;11389;p80"/>
          <p:cNvSpPr/>
          <p:nvPr/>
        </p:nvSpPr>
        <p:spPr>
          <a:xfrm>
            <a:off x="14151988" y="4500928"/>
            <a:ext cx="706708" cy="702636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390" name="Google Shape;11390;p80"/>
          <p:cNvGrpSpPr/>
          <p:nvPr/>
        </p:nvGrpSpPr>
        <p:grpSpPr>
          <a:xfrm>
            <a:off x="9765381" y="4499910"/>
            <a:ext cx="549146" cy="701364"/>
            <a:chOff x="4882690" y="2425405"/>
            <a:chExt cx="274573" cy="350682"/>
          </a:xfrm>
          <a:solidFill>
            <a:schemeClr val="tx1"/>
          </a:solidFill>
        </p:grpSpPr>
        <p:sp>
          <p:nvSpPr>
            <p:cNvPr id="11391" name="Google Shape;11391;p80"/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92" name="Google Shape;11392;p80"/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93" name="Google Shape;11393;p80"/>
          <p:cNvGrpSpPr/>
          <p:nvPr/>
        </p:nvGrpSpPr>
        <p:grpSpPr>
          <a:xfrm>
            <a:off x="13255279" y="4536869"/>
            <a:ext cx="711986" cy="626494"/>
            <a:chOff x="6627639" y="2443884"/>
            <a:chExt cx="355993" cy="313247"/>
          </a:xfrm>
          <a:solidFill>
            <a:schemeClr val="tx1"/>
          </a:solidFill>
        </p:grpSpPr>
        <p:sp>
          <p:nvSpPr>
            <p:cNvPr id="11394" name="Google Shape;11394;p80"/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95" name="Google Shape;11395;p80"/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96" name="Google Shape;11396;p80"/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97" name="Google Shape;11397;p80"/>
          <p:cNvGrpSpPr/>
          <p:nvPr/>
        </p:nvGrpSpPr>
        <p:grpSpPr>
          <a:xfrm>
            <a:off x="12366903" y="4573380"/>
            <a:ext cx="702890" cy="555952"/>
            <a:chOff x="6183451" y="2462140"/>
            <a:chExt cx="351445" cy="277976"/>
          </a:xfrm>
          <a:solidFill>
            <a:schemeClr val="tx1"/>
          </a:solidFill>
        </p:grpSpPr>
        <p:sp>
          <p:nvSpPr>
            <p:cNvPr id="11398" name="Google Shape;11398;p80"/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99" name="Google Shape;11399;p80"/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00" name="Google Shape;11400;p80"/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01" name="Google Shape;11401;p80"/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02" name="Google Shape;11402;p80"/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03" name="Google Shape;11403;p80"/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04" name="Google Shape;11404;p80"/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05" name="Google Shape;11405;p80"/>
          <p:cNvGrpSpPr/>
          <p:nvPr/>
        </p:nvGrpSpPr>
        <p:grpSpPr>
          <a:xfrm>
            <a:off x="11470954" y="4508817"/>
            <a:ext cx="706708" cy="682598"/>
            <a:chOff x="5735477" y="2429858"/>
            <a:chExt cx="353354" cy="341299"/>
          </a:xfrm>
          <a:solidFill>
            <a:schemeClr val="tx1"/>
          </a:solidFill>
        </p:grpSpPr>
        <p:sp>
          <p:nvSpPr>
            <p:cNvPr id="11406" name="Google Shape;11406;p80"/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07" name="Google Shape;11407;p80"/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08" name="Google Shape;11408;p80"/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09" name="Google Shape;11409;p80"/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10" name="Google Shape;11410;p80"/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11" name="Google Shape;11411;p80"/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12" name="Google Shape;11412;p80"/>
          <p:cNvGrpSpPr/>
          <p:nvPr/>
        </p:nvGrpSpPr>
        <p:grpSpPr>
          <a:xfrm>
            <a:off x="10487471" y="4543047"/>
            <a:ext cx="810510" cy="550998"/>
            <a:chOff x="5283337" y="2478774"/>
            <a:chExt cx="358633" cy="243913"/>
          </a:xfrm>
          <a:solidFill>
            <a:schemeClr val="tx1"/>
          </a:solidFill>
        </p:grpSpPr>
        <p:sp>
          <p:nvSpPr>
            <p:cNvPr id="11413" name="Google Shape;11413;p80"/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14" name="Google Shape;11414;p80"/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15" name="Google Shape;11415;p80"/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16" name="Google Shape;11416;p80"/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17" name="Google Shape;11417;p80"/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18" name="Google Shape;11418;p80"/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19" name="Google Shape;11419;p80"/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0" name="Google Shape;11420;p80"/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1" name="Google Shape;11421;p80"/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2" name="Google Shape;11422;p80"/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3" name="Google Shape;11423;p80"/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4" name="Google Shape;11424;p80"/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5" name="Google Shape;11425;p80"/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6" name="Google Shape;11426;p80"/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7" name="Google Shape;11427;p80"/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8" name="Google Shape;11428;p80"/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9" name="Google Shape;11429;p80"/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30" name="Google Shape;11430;p80"/>
          <p:cNvGrpSpPr/>
          <p:nvPr/>
        </p:nvGrpSpPr>
        <p:grpSpPr>
          <a:xfrm>
            <a:off x="15929506" y="4590746"/>
            <a:ext cx="724136" cy="517340"/>
            <a:chOff x="7964753" y="2470823"/>
            <a:chExt cx="362068" cy="258670"/>
          </a:xfrm>
          <a:solidFill>
            <a:schemeClr val="tx1"/>
          </a:solidFill>
        </p:grpSpPr>
        <p:sp>
          <p:nvSpPr>
            <p:cNvPr id="11431" name="Google Shape;11431;p80"/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32" name="Google Shape;11432;p80"/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33" name="Google Shape;11433;p80"/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34" name="Google Shape;11434;p80"/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35" name="Google Shape;11435;p80"/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36" name="Google Shape;11436;p80"/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37" name="Google Shape;11437;p80"/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38" name="Google Shape;11438;p80"/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39" name="Google Shape;11439;p80"/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40" name="Google Shape;11440;p80"/>
          <p:cNvGrpSpPr/>
          <p:nvPr/>
        </p:nvGrpSpPr>
        <p:grpSpPr>
          <a:xfrm>
            <a:off x="15048698" y="4561994"/>
            <a:ext cx="700664" cy="577896"/>
            <a:chOff x="7524349" y="2456447"/>
            <a:chExt cx="350332" cy="288948"/>
          </a:xfrm>
          <a:solidFill>
            <a:schemeClr val="tx1"/>
          </a:solidFill>
        </p:grpSpPr>
        <p:sp>
          <p:nvSpPr>
            <p:cNvPr id="11441" name="Google Shape;11441;p80"/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42" name="Google Shape;11442;p80"/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43" name="Google Shape;11443;p80"/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44" name="Google Shape;11444;p80"/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45" name="Google Shape;11445;p80"/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46" name="Google Shape;11446;p80"/>
          <p:cNvGrpSpPr/>
          <p:nvPr/>
        </p:nvGrpSpPr>
        <p:grpSpPr>
          <a:xfrm>
            <a:off x="7945498" y="5437523"/>
            <a:ext cx="710460" cy="713450"/>
            <a:chOff x="3972749" y="2894211"/>
            <a:chExt cx="355230" cy="356725"/>
          </a:xfrm>
          <a:solidFill>
            <a:schemeClr val="tx1"/>
          </a:solidFill>
        </p:grpSpPr>
        <p:sp>
          <p:nvSpPr>
            <p:cNvPr id="11447" name="Google Shape;11447;p80"/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48" name="Google Shape;11448;p80"/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49" name="Google Shape;11449;p80"/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50" name="Google Shape;11450;p80"/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51" name="Google Shape;11451;p80"/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52" name="Google Shape;11452;p80"/>
          <p:cNvGrpSpPr/>
          <p:nvPr/>
        </p:nvGrpSpPr>
        <p:grpSpPr>
          <a:xfrm>
            <a:off x="7055595" y="5486692"/>
            <a:ext cx="711986" cy="615808"/>
            <a:chOff x="3527797" y="2918796"/>
            <a:chExt cx="355993" cy="307904"/>
          </a:xfrm>
          <a:solidFill>
            <a:schemeClr val="tx1"/>
          </a:solidFill>
        </p:grpSpPr>
        <p:sp>
          <p:nvSpPr>
            <p:cNvPr id="11453" name="Google Shape;11453;p80"/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54" name="Google Shape;11454;p80"/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55" name="Google Shape;11455;p80"/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56" name="Google Shape;11456;p80"/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57" name="Google Shape;11457;p80"/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58" name="Google Shape;11458;p80"/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59" name="Google Shape;11459;p80"/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60" name="Google Shape;11460;p80"/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61" name="Google Shape;11461;p80"/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62" name="Google Shape;11462;p80"/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63" name="Google Shape;11463;p80"/>
          <p:cNvGrpSpPr/>
          <p:nvPr/>
        </p:nvGrpSpPr>
        <p:grpSpPr>
          <a:xfrm>
            <a:off x="6165691" y="5491018"/>
            <a:ext cx="712750" cy="604676"/>
            <a:chOff x="3082845" y="2920959"/>
            <a:chExt cx="356375" cy="302338"/>
          </a:xfrm>
          <a:solidFill>
            <a:schemeClr val="tx1"/>
          </a:solidFill>
        </p:grpSpPr>
        <p:sp>
          <p:nvSpPr>
            <p:cNvPr id="11464" name="Google Shape;11464;p80"/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65" name="Google Shape;11465;p80"/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66" name="Google Shape;11466;p80"/>
          <p:cNvGrpSpPr/>
          <p:nvPr/>
        </p:nvGrpSpPr>
        <p:grpSpPr>
          <a:xfrm>
            <a:off x="5278076" y="5438984"/>
            <a:ext cx="711224" cy="711224"/>
            <a:chOff x="2639038" y="2894942"/>
            <a:chExt cx="355612" cy="355612"/>
          </a:xfrm>
          <a:solidFill>
            <a:schemeClr val="tx1"/>
          </a:solidFill>
        </p:grpSpPr>
        <p:sp>
          <p:nvSpPr>
            <p:cNvPr id="11467" name="Google Shape;11467;p80"/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68" name="Google Shape;11468;p80"/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69" name="Google Shape;11469;p80"/>
          <p:cNvGrpSpPr/>
          <p:nvPr/>
        </p:nvGrpSpPr>
        <p:grpSpPr>
          <a:xfrm>
            <a:off x="4388937" y="5526830"/>
            <a:ext cx="711986" cy="535532"/>
            <a:chOff x="2194468" y="2938865"/>
            <a:chExt cx="355993" cy="267766"/>
          </a:xfrm>
          <a:solidFill>
            <a:schemeClr val="tx1"/>
          </a:solidFill>
        </p:grpSpPr>
        <p:sp>
          <p:nvSpPr>
            <p:cNvPr id="11470" name="Google Shape;11470;p80"/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1" name="Google Shape;11471;p80"/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2" name="Google Shape;11472;p80"/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3" name="Google Shape;11473;p80"/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4" name="Google Shape;11474;p80"/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5" name="Google Shape;11475;p80"/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6" name="Google Shape;11476;p80"/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7" name="Google Shape;11477;p80"/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8" name="Google Shape;11478;p80"/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9" name="Google Shape;11479;p80"/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0" name="Google Shape;11480;p80"/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1" name="Google Shape;11481;p80"/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2" name="Google Shape;11482;p80"/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3" name="Google Shape;11483;p80"/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4" name="Google Shape;11484;p80"/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5" name="Google Shape;11485;p80"/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6" name="Google Shape;11486;p80"/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7" name="Google Shape;11487;p80"/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8" name="Google Shape;11488;p80"/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9" name="Google Shape;11489;p80"/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90" name="Google Shape;11490;p80"/>
          <p:cNvGrpSpPr/>
          <p:nvPr/>
        </p:nvGrpSpPr>
        <p:grpSpPr>
          <a:xfrm>
            <a:off x="3499795" y="5438222"/>
            <a:ext cx="711986" cy="711224"/>
            <a:chOff x="1749897" y="2894561"/>
            <a:chExt cx="355993" cy="355612"/>
          </a:xfrm>
          <a:solidFill>
            <a:schemeClr val="tx1"/>
          </a:solidFill>
        </p:grpSpPr>
        <p:sp>
          <p:nvSpPr>
            <p:cNvPr id="11491" name="Google Shape;11491;p80"/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92" name="Google Shape;11492;p80"/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93" name="Google Shape;11493;p80"/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94" name="Google Shape;11494;p80"/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95" name="Google Shape;11495;p80"/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96" name="Google Shape;11496;p80"/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97" name="Google Shape;11497;p80"/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98" name="Google Shape;11498;p80"/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99" name="Google Shape;11499;p80"/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00" name="Google Shape;11500;p80"/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01" name="Google Shape;11501;p80"/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02" name="Google Shape;11502;p80"/>
          <p:cNvGrpSpPr/>
          <p:nvPr/>
        </p:nvGrpSpPr>
        <p:grpSpPr>
          <a:xfrm>
            <a:off x="2610654" y="5437522"/>
            <a:ext cx="715040" cy="714976"/>
            <a:chOff x="1305327" y="2894211"/>
            <a:chExt cx="357520" cy="357488"/>
          </a:xfrm>
          <a:solidFill>
            <a:schemeClr val="tx1"/>
          </a:solidFill>
        </p:grpSpPr>
        <p:sp>
          <p:nvSpPr>
            <p:cNvPr id="11503" name="Google Shape;11503;p80"/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04" name="Google Shape;11504;p80"/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05" name="Google Shape;11505;p80"/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06" name="Google Shape;11506;p80"/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07" name="Google Shape;11507;p80"/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08" name="Google Shape;11508;p80"/>
          <p:cNvGrpSpPr/>
          <p:nvPr/>
        </p:nvGrpSpPr>
        <p:grpSpPr>
          <a:xfrm>
            <a:off x="1707900" y="5438540"/>
            <a:ext cx="728208" cy="706580"/>
            <a:chOff x="853950" y="2894720"/>
            <a:chExt cx="364104" cy="353290"/>
          </a:xfrm>
          <a:solidFill>
            <a:schemeClr val="tx1"/>
          </a:solidFill>
        </p:grpSpPr>
        <p:sp>
          <p:nvSpPr>
            <p:cNvPr id="11509" name="Google Shape;11509;p80"/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10" name="Google Shape;11510;p80"/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11" name="Google Shape;11511;p80"/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12" name="Google Shape;11512;p80"/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13" name="Google Shape;11513;p80"/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14" name="Google Shape;11514;p80"/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15" name="Google Shape;11515;p80"/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16" name="Google Shape;11516;p80"/>
          <p:cNvGrpSpPr/>
          <p:nvPr/>
        </p:nvGrpSpPr>
        <p:grpSpPr>
          <a:xfrm>
            <a:off x="14133097" y="5474288"/>
            <a:ext cx="704418" cy="669876"/>
            <a:chOff x="7066548" y="2912594"/>
            <a:chExt cx="352209" cy="334938"/>
          </a:xfrm>
          <a:solidFill>
            <a:schemeClr val="tx1"/>
          </a:solidFill>
        </p:grpSpPr>
        <p:sp>
          <p:nvSpPr>
            <p:cNvPr id="11517" name="Google Shape;11517;p80"/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18" name="Google Shape;11518;p80"/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19" name="Google Shape;11519;p80"/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20" name="Google Shape;11520;p80"/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21" name="Google Shape;11521;p80"/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22" name="Google Shape;11522;p80"/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523" name="Google Shape;11523;p80"/>
          <p:cNvSpPr/>
          <p:nvPr/>
        </p:nvSpPr>
        <p:spPr>
          <a:xfrm>
            <a:off x="13182572" y="5417040"/>
            <a:ext cx="780176" cy="715040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1524" name="Google Shape;11524;p80"/>
          <p:cNvSpPr/>
          <p:nvPr/>
        </p:nvSpPr>
        <p:spPr>
          <a:xfrm>
            <a:off x="12269960" y="5452662"/>
            <a:ext cx="780940" cy="664216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525" name="Google Shape;11525;p80"/>
          <p:cNvGrpSpPr/>
          <p:nvPr/>
        </p:nvGrpSpPr>
        <p:grpSpPr>
          <a:xfrm>
            <a:off x="15082795" y="5458705"/>
            <a:ext cx="636990" cy="704418"/>
            <a:chOff x="7541397" y="2904802"/>
            <a:chExt cx="318495" cy="352209"/>
          </a:xfrm>
          <a:solidFill>
            <a:schemeClr val="tx1"/>
          </a:solidFill>
        </p:grpSpPr>
        <p:sp>
          <p:nvSpPr>
            <p:cNvPr id="11526" name="Google Shape;11526;p80"/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27" name="Google Shape;11527;p80"/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28" name="Google Shape;11528;p80"/>
          <p:cNvGrpSpPr/>
          <p:nvPr/>
        </p:nvGrpSpPr>
        <p:grpSpPr>
          <a:xfrm>
            <a:off x="16006031" y="5457179"/>
            <a:ext cx="613518" cy="702890"/>
            <a:chOff x="8003015" y="2904039"/>
            <a:chExt cx="306759" cy="351445"/>
          </a:xfrm>
          <a:solidFill>
            <a:schemeClr val="tx1"/>
          </a:solidFill>
        </p:grpSpPr>
        <p:sp>
          <p:nvSpPr>
            <p:cNvPr id="11529" name="Google Shape;11529;p80"/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30" name="Google Shape;11530;p80"/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31" name="Google Shape;11531;p80"/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32" name="Google Shape;11532;p80"/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33" name="Google Shape;11533;p80"/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34" name="Google Shape;11534;p80"/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35" name="Google Shape;11535;p80"/>
          <p:cNvGrpSpPr/>
          <p:nvPr/>
        </p:nvGrpSpPr>
        <p:grpSpPr>
          <a:xfrm>
            <a:off x="11375540" y="5420092"/>
            <a:ext cx="739276" cy="739212"/>
            <a:chOff x="5687770" y="2885496"/>
            <a:chExt cx="369638" cy="369606"/>
          </a:xfrm>
          <a:solidFill>
            <a:schemeClr val="tx1"/>
          </a:solidFill>
        </p:grpSpPr>
        <p:sp>
          <p:nvSpPr>
            <p:cNvPr id="11536" name="Google Shape;11536;p80"/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37" name="Google Shape;11537;p80"/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38" name="Google Shape;11538;p80"/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39" name="Google Shape;11539;p80"/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40" name="Google Shape;11540;p80"/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41" name="Google Shape;11541;p80"/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42" name="Google Shape;11542;p80"/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43" name="Google Shape;11543;p80"/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44" name="Google Shape;11544;p80"/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45" name="Google Shape;11545;p80"/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46" name="Google Shape;11546;p80"/>
          <p:cNvGrpSpPr/>
          <p:nvPr/>
        </p:nvGrpSpPr>
        <p:grpSpPr>
          <a:xfrm>
            <a:off x="9763917" y="5458705"/>
            <a:ext cx="312834" cy="699074"/>
            <a:chOff x="4881958" y="2904802"/>
            <a:chExt cx="156417" cy="349537"/>
          </a:xfrm>
          <a:solidFill>
            <a:schemeClr val="tx1"/>
          </a:solidFill>
        </p:grpSpPr>
        <p:sp>
          <p:nvSpPr>
            <p:cNvPr id="11547" name="Google Shape;11547;p80"/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48" name="Google Shape;11548;p80"/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49" name="Google Shape;11549;p80"/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50" name="Google Shape;11550;p80"/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51" name="Google Shape;11551;p80"/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52" name="Google Shape;11552;p80"/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53" name="Google Shape;11553;p80"/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54" name="Google Shape;11554;p80"/>
          <p:cNvGrpSpPr/>
          <p:nvPr/>
        </p:nvGrpSpPr>
        <p:grpSpPr>
          <a:xfrm>
            <a:off x="10460637" y="5422129"/>
            <a:ext cx="742266" cy="734886"/>
            <a:chOff x="5230318" y="2886514"/>
            <a:chExt cx="371133" cy="367443"/>
          </a:xfrm>
          <a:solidFill>
            <a:schemeClr val="tx1"/>
          </a:solidFill>
        </p:grpSpPr>
        <p:sp>
          <p:nvSpPr>
            <p:cNvPr id="11555" name="Google Shape;11555;p80"/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56" name="Google Shape;11556;p80"/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57" name="Google Shape;11557;p80"/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58" name="Google Shape;11558;p80"/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59" name="Google Shape;11559;p80"/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60" name="Google Shape;11560;p80"/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61" name="Google Shape;11561;p80"/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62" name="Google Shape;11562;p80"/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63" name="Google Shape;11563;p80"/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64" name="Google Shape;11564;p80"/>
          <p:cNvGrpSpPr/>
          <p:nvPr/>
        </p:nvGrpSpPr>
        <p:grpSpPr>
          <a:xfrm>
            <a:off x="11496716" y="6518257"/>
            <a:ext cx="705180" cy="365122"/>
            <a:chOff x="5748358" y="3434578"/>
            <a:chExt cx="352590" cy="182561"/>
          </a:xfrm>
          <a:solidFill>
            <a:schemeClr val="tx1"/>
          </a:solidFill>
        </p:grpSpPr>
        <p:sp>
          <p:nvSpPr>
            <p:cNvPr id="11565" name="Google Shape;11565;p80"/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66" name="Google Shape;11566;p80"/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67" name="Google Shape;11567;p80"/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68" name="Google Shape;11568;p80"/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69" name="Google Shape;11569;p80"/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70" name="Google Shape;11570;p80"/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71" name="Google Shape;11571;p80"/>
          <p:cNvGrpSpPr/>
          <p:nvPr/>
        </p:nvGrpSpPr>
        <p:grpSpPr>
          <a:xfrm>
            <a:off x="1724566" y="8198643"/>
            <a:ext cx="682408" cy="718602"/>
            <a:chOff x="862283" y="4274771"/>
            <a:chExt cx="341204" cy="359301"/>
          </a:xfrm>
          <a:solidFill>
            <a:schemeClr val="tx1"/>
          </a:solidFill>
        </p:grpSpPr>
        <p:sp>
          <p:nvSpPr>
            <p:cNvPr id="11572" name="Google Shape;11572;p80"/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73" name="Google Shape;11573;p80"/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74" name="Google Shape;11574;p80"/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75" name="Google Shape;11575;p80"/>
          <p:cNvGrpSpPr/>
          <p:nvPr/>
        </p:nvGrpSpPr>
        <p:grpSpPr>
          <a:xfrm>
            <a:off x="2793915" y="8223831"/>
            <a:ext cx="603722" cy="665742"/>
            <a:chOff x="1396957" y="4287365"/>
            <a:chExt cx="301861" cy="332871"/>
          </a:xfrm>
          <a:solidFill>
            <a:schemeClr val="tx1"/>
          </a:solidFill>
        </p:grpSpPr>
        <p:sp>
          <p:nvSpPr>
            <p:cNvPr id="11576" name="Google Shape;11576;p80"/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77" name="Google Shape;11577;p80"/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78" name="Google Shape;11578;p80"/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79" name="Google Shape;11579;p80"/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0" name="Google Shape;11580;p80"/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1" name="Google Shape;11581;p80"/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2" name="Google Shape;11582;p80"/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3" name="Google Shape;11583;p80"/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4" name="Google Shape;11584;p80"/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5" name="Google Shape;11585;p80"/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6" name="Google Shape;11586;p80"/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7" name="Google Shape;11587;p80"/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8" name="Google Shape;11588;p80"/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9" name="Google Shape;11589;p80"/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90" name="Google Shape;11590;p80"/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91" name="Google Shape;11591;p80"/>
          <p:cNvGrpSpPr/>
          <p:nvPr/>
        </p:nvGrpSpPr>
        <p:grpSpPr>
          <a:xfrm>
            <a:off x="3730763" y="8204112"/>
            <a:ext cx="792262" cy="711224"/>
            <a:chOff x="1865381" y="4277506"/>
            <a:chExt cx="396131" cy="355612"/>
          </a:xfrm>
          <a:solidFill>
            <a:schemeClr val="tx1"/>
          </a:solidFill>
        </p:grpSpPr>
        <p:sp>
          <p:nvSpPr>
            <p:cNvPr id="11592" name="Google Shape;11592;p80"/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93" name="Google Shape;11593;p80"/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94" name="Google Shape;11594;p80"/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95" name="Google Shape;11595;p80"/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96" name="Google Shape;11596;p80"/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97" name="Google Shape;11597;p80"/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98" name="Google Shape;11598;p80"/>
          <p:cNvGrpSpPr/>
          <p:nvPr/>
        </p:nvGrpSpPr>
        <p:grpSpPr>
          <a:xfrm>
            <a:off x="4823646" y="8257099"/>
            <a:ext cx="668796" cy="599906"/>
            <a:chOff x="2411823" y="4303999"/>
            <a:chExt cx="334398" cy="299953"/>
          </a:xfrm>
          <a:solidFill>
            <a:schemeClr val="tx1"/>
          </a:solidFill>
        </p:grpSpPr>
        <p:sp>
          <p:nvSpPr>
            <p:cNvPr id="11599" name="Google Shape;11599;p80"/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00" name="Google Shape;11600;p80"/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01" name="Google Shape;11601;p80"/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02" name="Google Shape;11602;p80"/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03" name="Google Shape;11603;p80"/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04" name="Google Shape;11604;p80"/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05" name="Google Shape;11605;p80"/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606" name="Google Shape;11606;p80"/>
          <p:cNvGrpSpPr/>
          <p:nvPr/>
        </p:nvGrpSpPr>
        <p:grpSpPr>
          <a:xfrm>
            <a:off x="5806675" y="8207164"/>
            <a:ext cx="765038" cy="701364"/>
            <a:chOff x="2903337" y="4279032"/>
            <a:chExt cx="382519" cy="350682"/>
          </a:xfrm>
          <a:solidFill>
            <a:schemeClr val="tx1"/>
          </a:solidFill>
        </p:grpSpPr>
        <p:sp>
          <p:nvSpPr>
            <p:cNvPr id="11607" name="Google Shape;11607;p80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08" name="Google Shape;11608;p80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09" name="Google Shape;11609;p80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0" name="Google Shape;11610;p80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1" name="Google Shape;11611;p80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2" name="Google Shape;11612;p80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3" name="Google Shape;11613;p80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4" name="Google Shape;11614;p80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5" name="Google Shape;11615;p80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6" name="Google Shape;11616;p80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7" name="Google Shape;11617;p80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8" name="Google Shape;11618;p80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9" name="Google Shape;11619;p80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20" name="Google Shape;11620;p80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21" name="Google Shape;11621;p80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622" name="Google Shape;11622;p80"/>
          <p:cNvGrpSpPr/>
          <p:nvPr/>
        </p:nvGrpSpPr>
        <p:grpSpPr>
          <a:xfrm>
            <a:off x="7866684" y="8280635"/>
            <a:ext cx="767264" cy="552898"/>
            <a:chOff x="3933342" y="4315767"/>
            <a:chExt cx="383632" cy="276449"/>
          </a:xfrm>
          <a:solidFill>
            <a:schemeClr val="tx1"/>
          </a:solidFill>
        </p:grpSpPr>
        <p:sp>
          <p:nvSpPr>
            <p:cNvPr id="11623" name="Google Shape;11623;p80"/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24" name="Google Shape;11624;p80"/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25" name="Google Shape;11625;p80"/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26" name="Google Shape;11626;p80"/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27" name="Google Shape;11627;p80"/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28" name="Google Shape;11628;p80"/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629" name="Google Shape;11629;p80"/>
          <p:cNvGrpSpPr/>
          <p:nvPr/>
        </p:nvGrpSpPr>
        <p:grpSpPr>
          <a:xfrm>
            <a:off x="6882131" y="8254111"/>
            <a:ext cx="674138" cy="605186"/>
            <a:chOff x="3441065" y="4302505"/>
            <a:chExt cx="337069" cy="302593"/>
          </a:xfrm>
          <a:solidFill>
            <a:schemeClr val="tx1"/>
          </a:solidFill>
        </p:grpSpPr>
        <p:sp>
          <p:nvSpPr>
            <p:cNvPr id="11630" name="Google Shape;11630;p80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1" name="Google Shape;11631;p80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2" name="Google Shape;11632;p80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3" name="Google Shape;11633;p80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4" name="Google Shape;11634;p80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5" name="Google Shape;11635;p80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6" name="Google Shape;11636;p80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7" name="Google Shape;11637;p80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8" name="Google Shape;11638;p80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9" name="Google Shape;11639;p80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40" name="Google Shape;11640;p80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41" name="Google Shape;11641;p80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42" name="Google Shape;11642;p80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643" name="Google Shape;11643;p80"/>
          <p:cNvGrpSpPr/>
          <p:nvPr/>
        </p:nvGrpSpPr>
        <p:grpSpPr>
          <a:xfrm>
            <a:off x="7064690" y="6374370"/>
            <a:ext cx="678656" cy="672548"/>
            <a:chOff x="3532345" y="3362635"/>
            <a:chExt cx="339328" cy="336274"/>
          </a:xfrm>
          <a:solidFill>
            <a:schemeClr val="tx1"/>
          </a:solidFill>
        </p:grpSpPr>
        <p:sp>
          <p:nvSpPr>
            <p:cNvPr id="11644" name="Google Shape;11644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45" name="Google Shape;11645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46" name="Google Shape;11646;p80"/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47" name="Google Shape;11647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48" name="Google Shape;11648;p80"/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649" name="Google Shape;11649;p80"/>
          <p:cNvSpPr/>
          <p:nvPr/>
        </p:nvSpPr>
        <p:spPr>
          <a:xfrm>
            <a:off x="7937929" y="6348990"/>
            <a:ext cx="718030" cy="716884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650" name="Google Shape;11650;p80"/>
          <p:cNvGrpSpPr/>
          <p:nvPr/>
        </p:nvGrpSpPr>
        <p:grpSpPr>
          <a:xfrm>
            <a:off x="3767911" y="7266501"/>
            <a:ext cx="325746" cy="702890"/>
            <a:chOff x="1883955" y="3808700"/>
            <a:chExt cx="162873" cy="351445"/>
          </a:xfrm>
          <a:solidFill>
            <a:schemeClr val="tx1"/>
          </a:solidFill>
        </p:grpSpPr>
        <p:sp>
          <p:nvSpPr>
            <p:cNvPr id="11651" name="Google Shape;11651;p80"/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52" name="Google Shape;11652;p80"/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653" name="Google Shape;11653;p80"/>
          <p:cNvGrpSpPr/>
          <p:nvPr/>
        </p:nvGrpSpPr>
        <p:grpSpPr>
          <a:xfrm>
            <a:off x="1878313" y="7267518"/>
            <a:ext cx="384014" cy="702636"/>
            <a:chOff x="939156" y="3809209"/>
            <a:chExt cx="192007" cy="351318"/>
          </a:xfrm>
          <a:solidFill>
            <a:schemeClr val="tx1"/>
          </a:solidFill>
        </p:grpSpPr>
        <p:sp>
          <p:nvSpPr>
            <p:cNvPr id="11654" name="Google Shape;11654;p80"/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55" name="Google Shape;11655;p80"/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656" name="Google Shape;11656;p80"/>
          <p:cNvGrpSpPr/>
          <p:nvPr/>
        </p:nvGrpSpPr>
        <p:grpSpPr>
          <a:xfrm>
            <a:off x="4612335" y="7268791"/>
            <a:ext cx="387830" cy="698310"/>
            <a:chOff x="2306167" y="3809845"/>
            <a:chExt cx="193915" cy="349155"/>
          </a:xfrm>
          <a:solidFill>
            <a:schemeClr val="tx1"/>
          </a:solidFill>
        </p:grpSpPr>
        <p:sp>
          <p:nvSpPr>
            <p:cNvPr id="11657" name="Google Shape;11657;p80"/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58" name="Google Shape;11658;p80"/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59" name="Google Shape;11659;p80"/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60" name="Google Shape;11660;p80"/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61" name="Google Shape;11661;p80"/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62" name="Google Shape;11662;p80"/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63" name="Google Shape;11663;p80"/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664" name="Google Shape;11664;p80"/>
          <p:cNvGrpSpPr/>
          <p:nvPr/>
        </p:nvGrpSpPr>
        <p:grpSpPr>
          <a:xfrm>
            <a:off x="2647803" y="7263447"/>
            <a:ext cx="712686" cy="713514"/>
            <a:chOff x="1323901" y="3807173"/>
            <a:chExt cx="356343" cy="356757"/>
          </a:xfrm>
          <a:solidFill>
            <a:schemeClr val="tx1"/>
          </a:solidFill>
        </p:grpSpPr>
        <p:sp>
          <p:nvSpPr>
            <p:cNvPr id="11665" name="Google Shape;11665;p80"/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66" name="Google Shape;11666;p80"/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67" name="Google Shape;11667;p80"/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68" name="Google Shape;11668;p80"/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69" name="Google Shape;11669;p80"/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0" name="Google Shape;11670;p80"/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1" name="Google Shape;11671;p80"/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2" name="Google Shape;11672;p80"/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3" name="Google Shape;11673;p80"/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4" name="Google Shape;11674;p80"/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5" name="Google Shape;11675;p80"/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6" name="Google Shape;11676;p80"/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7" name="Google Shape;11677;p80"/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8" name="Google Shape;11678;p80"/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9" name="Google Shape;11679;p80"/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0" name="Google Shape;11680;p80"/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1" name="Google Shape;11681;p80"/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2" name="Google Shape;11682;p80"/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3" name="Google Shape;11683;p80"/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4" name="Google Shape;11684;p80"/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5" name="Google Shape;11685;p80"/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6" name="Google Shape;11686;p80"/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7" name="Google Shape;11687;p80"/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8" name="Google Shape;11688;p80"/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689" name="Google Shape;11689;p80"/>
          <p:cNvSpPr/>
          <p:nvPr/>
        </p:nvSpPr>
        <p:spPr>
          <a:xfrm>
            <a:off x="5574944" y="7258930"/>
            <a:ext cx="178044" cy="720128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690" name="Google Shape;11690;p80"/>
          <p:cNvGrpSpPr/>
          <p:nvPr/>
        </p:nvGrpSpPr>
        <p:grpSpPr>
          <a:xfrm>
            <a:off x="1718525" y="6356941"/>
            <a:ext cx="613518" cy="702890"/>
            <a:chOff x="859262" y="3353920"/>
            <a:chExt cx="306759" cy="351445"/>
          </a:xfrm>
          <a:solidFill>
            <a:schemeClr val="tx1"/>
          </a:solidFill>
        </p:grpSpPr>
        <p:sp>
          <p:nvSpPr>
            <p:cNvPr id="11691" name="Google Shape;11691;p80"/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92" name="Google Shape;11692;p80"/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93" name="Google Shape;11693;p80"/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94" name="Google Shape;11694;p80"/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95" name="Google Shape;11695;p80"/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696" name="Google Shape;11696;p80"/>
          <p:cNvSpPr/>
          <p:nvPr/>
        </p:nvSpPr>
        <p:spPr>
          <a:xfrm>
            <a:off x="2631837" y="6370363"/>
            <a:ext cx="577198" cy="675030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697" name="Google Shape;11697;p80"/>
          <p:cNvGrpSpPr/>
          <p:nvPr/>
        </p:nvGrpSpPr>
        <p:grpSpPr>
          <a:xfrm>
            <a:off x="7934874" y="7323305"/>
            <a:ext cx="729416" cy="590810"/>
            <a:chOff x="3967437" y="3837102"/>
            <a:chExt cx="364708" cy="295405"/>
          </a:xfrm>
          <a:solidFill>
            <a:schemeClr val="tx1"/>
          </a:solidFill>
        </p:grpSpPr>
        <p:sp>
          <p:nvSpPr>
            <p:cNvPr id="11698" name="Google Shape;11698;p80"/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99" name="Google Shape;11699;p80"/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00" name="Google Shape;11700;p80"/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01" name="Google Shape;11701;p80"/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02" name="Google Shape;11702;p80"/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703" name="Google Shape;11703;p80"/>
          <p:cNvSpPr/>
          <p:nvPr/>
        </p:nvSpPr>
        <p:spPr>
          <a:xfrm>
            <a:off x="6433043" y="7264975"/>
            <a:ext cx="156098" cy="706834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1704" name="Google Shape;11704;p80"/>
          <p:cNvSpPr/>
          <p:nvPr/>
        </p:nvSpPr>
        <p:spPr>
          <a:xfrm>
            <a:off x="6938933" y="7305495"/>
            <a:ext cx="727126" cy="623314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1705" name="Google Shape;11705;p80"/>
          <p:cNvSpPr/>
          <p:nvPr/>
        </p:nvSpPr>
        <p:spPr>
          <a:xfrm>
            <a:off x="10629222" y="7286220"/>
            <a:ext cx="648376" cy="649076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706" name="Google Shape;11706;p80"/>
          <p:cNvGrpSpPr/>
          <p:nvPr/>
        </p:nvGrpSpPr>
        <p:grpSpPr>
          <a:xfrm>
            <a:off x="11623655" y="7262002"/>
            <a:ext cx="567486" cy="616888"/>
            <a:chOff x="5964227" y="3858701"/>
            <a:chExt cx="283743" cy="308444"/>
          </a:xfrm>
          <a:solidFill>
            <a:schemeClr val="tx1"/>
          </a:solidFill>
        </p:grpSpPr>
        <p:sp>
          <p:nvSpPr>
            <p:cNvPr id="11707" name="Google Shape;11707;p80"/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08" name="Google Shape;11708;p80"/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09" name="Google Shape;11709;p80"/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10" name="Google Shape;11710;p80"/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711" name="Google Shape;11711;p80"/>
          <p:cNvGrpSpPr/>
          <p:nvPr/>
        </p:nvGrpSpPr>
        <p:grpSpPr>
          <a:xfrm>
            <a:off x="12487016" y="7395246"/>
            <a:ext cx="640744" cy="427204"/>
            <a:chOff x="6395908" y="3873073"/>
            <a:chExt cx="320372" cy="213602"/>
          </a:xfrm>
          <a:solidFill>
            <a:schemeClr val="tx1"/>
          </a:solidFill>
        </p:grpSpPr>
        <p:sp>
          <p:nvSpPr>
            <p:cNvPr id="11712" name="Google Shape;11712;p80"/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13" name="Google Shape;11713;p80"/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14" name="Google Shape;11714;p80"/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15" name="Google Shape;11715;p80"/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16" name="Google Shape;11716;p80"/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17" name="Google Shape;11717;p80"/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18" name="Google Shape;11718;p80"/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19" name="Google Shape;11719;p80"/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20" name="Google Shape;11720;p80"/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21" name="Google Shape;11721;p80"/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722" name="Google Shape;11722;p80"/>
          <p:cNvGrpSpPr/>
          <p:nvPr/>
        </p:nvGrpSpPr>
        <p:grpSpPr>
          <a:xfrm>
            <a:off x="14525780" y="7254732"/>
            <a:ext cx="714276" cy="704036"/>
            <a:chOff x="7415290" y="3802816"/>
            <a:chExt cx="357138" cy="352018"/>
          </a:xfrm>
          <a:solidFill>
            <a:schemeClr val="tx1"/>
          </a:solidFill>
        </p:grpSpPr>
        <p:sp>
          <p:nvSpPr>
            <p:cNvPr id="11723" name="Google Shape;11723;p80"/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24" name="Google Shape;11724;p80"/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25" name="Google Shape;11725;p80"/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26" name="Google Shape;11726;p80"/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27" name="Google Shape;11727;p80"/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28" name="Google Shape;11728;p80"/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29" name="Google Shape;11729;p80"/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30" name="Google Shape;11730;p80"/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731" name="Google Shape;11731;p80"/>
          <p:cNvGrpSpPr/>
          <p:nvPr/>
        </p:nvGrpSpPr>
        <p:grpSpPr>
          <a:xfrm>
            <a:off x="13474624" y="7315927"/>
            <a:ext cx="710460" cy="586802"/>
            <a:chOff x="6889712" y="3833413"/>
            <a:chExt cx="355230" cy="293401"/>
          </a:xfrm>
          <a:solidFill>
            <a:schemeClr val="tx1"/>
          </a:solidFill>
        </p:grpSpPr>
        <p:sp>
          <p:nvSpPr>
            <p:cNvPr id="11732" name="Google Shape;11732;p80"/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33" name="Google Shape;11733;p80"/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34" name="Google Shape;11734;p80"/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35" name="Google Shape;11735;p80"/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36" name="Google Shape;11736;p80"/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737" name="Google Shape;11737;p80"/>
          <p:cNvGrpSpPr/>
          <p:nvPr/>
        </p:nvGrpSpPr>
        <p:grpSpPr>
          <a:xfrm>
            <a:off x="15414304" y="7320840"/>
            <a:ext cx="564636" cy="674336"/>
            <a:chOff x="1635875" y="237775"/>
            <a:chExt cx="4370250" cy="5219325"/>
          </a:xfrm>
          <a:solidFill>
            <a:schemeClr val="tx1"/>
          </a:solidFill>
        </p:grpSpPr>
        <p:sp>
          <p:nvSpPr>
            <p:cNvPr id="11738" name="Google Shape;11738;p80"/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39" name="Google Shape;11739;p80"/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740" name="Google Shape;11740;p80"/>
          <p:cNvGrpSpPr/>
          <p:nvPr/>
        </p:nvGrpSpPr>
        <p:grpSpPr>
          <a:xfrm>
            <a:off x="6207926" y="6371380"/>
            <a:ext cx="595772" cy="675156"/>
            <a:chOff x="3103963" y="3361140"/>
            <a:chExt cx="297886" cy="337578"/>
          </a:xfrm>
          <a:solidFill>
            <a:schemeClr val="tx1"/>
          </a:solidFill>
        </p:grpSpPr>
        <p:sp>
          <p:nvSpPr>
            <p:cNvPr id="11741" name="Google Shape;11741;p80"/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42" name="Google Shape;11742;p80"/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43" name="Google Shape;11743;p80"/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44" name="Google Shape;11744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45" name="Google Shape;11745;p80"/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46" name="Google Shape;1174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47" name="Google Shape;11747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48" name="Google Shape;11748;p80"/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49" name="Google Shape;11749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0" name="Google Shape;11750;p80"/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1" name="Google Shape;11751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2" name="Google Shape;11752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3" name="Google Shape;11753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4" name="Google Shape;11754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5" name="Google Shape;11755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6" name="Google Shape;1175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7" name="Google Shape;11757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8" name="Google Shape;11758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9" name="Google Shape;11759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60" name="Google Shape;11760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61" name="Google Shape;11761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62" name="Google Shape;11762;p80"/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63" name="Google Shape;11763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64" name="Google Shape;11764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765" name="Google Shape;11765;p80"/>
          <p:cNvGrpSpPr/>
          <p:nvPr/>
        </p:nvGrpSpPr>
        <p:grpSpPr>
          <a:xfrm>
            <a:off x="5335642" y="6371317"/>
            <a:ext cx="546092" cy="675602"/>
            <a:chOff x="2667821" y="3361108"/>
            <a:chExt cx="273046" cy="337801"/>
          </a:xfrm>
          <a:solidFill>
            <a:schemeClr val="tx1"/>
          </a:solidFill>
        </p:grpSpPr>
        <p:sp>
          <p:nvSpPr>
            <p:cNvPr id="11766" name="Google Shape;11766;p80"/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67" name="Google Shape;11767;p80"/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68" name="Google Shape;11768;p80"/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69" name="Google Shape;11769;p80"/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0" name="Google Shape;11770;p80"/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1" name="Google Shape;11771;p80"/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2" name="Google Shape;11772;p80"/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3" name="Google Shape;11773;p80"/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4" name="Google Shape;11774;p80"/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5" name="Google Shape;11775;p80"/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6" name="Google Shape;11776;p80"/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7" name="Google Shape;11777;p80"/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8" name="Google Shape;11778;p80"/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9" name="Google Shape;11779;p80"/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80" name="Google Shape;11780;p80"/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81" name="Google Shape;11781;p80"/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82" name="Google Shape;11782;p80"/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83" name="Google Shape;11783;p80"/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84" name="Google Shape;11784;p80"/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785" name="Google Shape;11785;p80"/>
          <p:cNvGrpSpPr/>
          <p:nvPr/>
        </p:nvGrpSpPr>
        <p:grpSpPr>
          <a:xfrm>
            <a:off x="4424939" y="6369726"/>
            <a:ext cx="565430" cy="677320"/>
            <a:chOff x="2212469" y="3360313"/>
            <a:chExt cx="282715" cy="338660"/>
          </a:xfrm>
          <a:solidFill>
            <a:schemeClr val="tx1"/>
          </a:solidFill>
        </p:grpSpPr>
        <p:sp>
          <p:nvSpPr>
            <p:cNvPr id="11786" name="Google Shape;11786;p80"/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87" name="Google Shape;11787;p80"/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88" name="Google Shape;11788;p80"/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789" name="Google Shape;11789;p80"/>
          <p:cNvGrpSpPr/>
          <p:nvPr/>
        </p:nvGrpSpPr>
        <p:grpSpPr>
          <a:xfrm>
            <a:off x="3537643" y="6371317"/>
            <a:ext cx="557478" cy="678146"/>
            <a:chOff x="1768821" y="3361108"/>
            <a:chExt cx="278739" cy="339073"/>
          </a:xfrm>
          <a:solidFill>
            <a:schemeClr val="tx1"/>
          </a:solidFill>
        </p:grpSpPr>
        <p:sp>
          <p:nvSpPr>
            <p:cNvPr id="11790" name="Google Shape;11790;p80"/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1" name="Google Shape;11791;p80"/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2" name="Google Shape;11792;p80"/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3" name="Google Shape;11793;p80"/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4" name="Google Shape;11794;p80"/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5" name="Google Shape;11795;p80"/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6" name="Google Shape;11796;p80"/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7" name="Google Shape;11797;p80"/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8" name="Google Shape;11798;p80"/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9" name="Google Shape;11799;p80"/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00" name="Google Shape;11800;p80"/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01" name="Google Shape;11801;p80"/>
          <p:cNvGrpSpPr/>
          <p:nvPr/>
        </p:nvGrpSpPr>
        <p:grpSpPr>
          <a:xfrm>
            <a:off x="10675767" y="6322846"/>
            <a:ext cx="614282" cy="753652"/>
            <a:chOff x="5337883" y="3336873"/>
            <a:chExt cx="307141" cy="376826"/>
          </a:xfrm>
          <a:solidFill>
            <a:schemeClr val="tx1"/>
          </a:solidFill>
        </p:grpSpPr>
        <p:sp>
          <p:nvSpPr>
            <p:cNvPr id="11802" name="Google Shape;11802;p80"/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03" name="Google Shape;11803;p80"/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04" name="Google Shape;11804;p80"/>
          <p:cNvGrpSpPr/>
          <p:nvPr/>
        </p:nvGrpSpPr>
        <p:grpSpPr>
          <a:xfrm>
            <a:off x="9767671" y="6323611"/>
            <a:ext cx="646850" cy="755114"/>
            <a:chOff x="4883835" y="3337255"/>
            <a:chExt cx="323425" cy="377557"/>
          </a:xfrm>
          <a:solidFill>
            <a:schemeClr val="tx1"/>
          </a:solidFill>
        </p:grpSpPr>
        <p:sp>
          <p:nvSpPr>
            <p:cNvPr id="11805" name="Google Shape;11805;p80"/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06" name="Google Shape;11806;p80"/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07" name="Google Shape;11807;p80"/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08" name="Google Shape;11808;p80"/>
          <p:cNvGrpSpPr/>
          <p:nvPr/>
        </p:nvGrpSpPr>
        <p:grpSpPr>
          <a:xfrm>
            <a:off x="12386620" y="6463678"/>
            <a:ext cx="705180" cy="474976"/>
            <a:chOff x="6193310" y="3407289"/>
            <a:chExt cx="352590" cy="237488"/>
          </a:xfrm>
          <a:solidFill>
            <a:schemeClr val="tx1"/>
          </a:solidFill>
        </p:grpSpPr>
        <p:sp>
          <p:nvSpPr>
            <p:cNvPr id="11809" name="Google Shape;11809;p80"/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10" name="Google Shape;11810;p80"/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11" name="Google Shape;11811;p80"/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12" name="Google Shape;11812;p80"/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13" name="Google Shape;11813;p80"/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14" name="Google Shape;11814;p80"/>
          <p:cNvGrpSpPr/>
          <p:nvPr/>
        </p:nvGrpSpPr>
        <p:grpSpPr>
          <a:xfrm>
            <a:off x="13274235" y="6444786"/>
            <a:ext cx="707470" cy="509008"/>
            <a:chOff x="6637117" y="3397843"/>
            <a:chExt cx="353735" cy="254504"/>
          </a:xfrm>
          <a:solidFill>
            <a:schemeClr val="tx1"/>
          </a:solidFill>
        </p:grpSpPr>
        <p:sp>
          <p:nvSpPr>
            <p:cNvPr id="11815" name="Google Shape;11815;p80"/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16" name="Google Shape;11816;p80"/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17" name="Google Shape;11817;p80"/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18" name="Google Shape;11818;p80"/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19" name="Google Shape;11819;p80"/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20" name="Google Shape;11820;p80"/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21" name="Google Shape;11821;p80"/>
          <p:cNvGrpSpPr/>
          <p:nvPr/>
        </p:nvGrpSpPr>
        <p:grpSpPr>
          <a:xfrm>
            <a:off x="14151989" y="6348162"/>
            <a:ext cx="721274" cy="704672"/>
            <a:chOff x="7075994" y="3349531"/>
            <a:chExt cx="360637" cy="352336"/>
          </a:xfrm>
          <a:solidFill>
            <a:schemeClr val="tx1"/>
          </a:solidFill>
        </p:grpSpPr>
        <p:sp>
          <p:nvSpPr>
            <p:cNvPr id="11822" name="Google Shape;11822;p80"/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23" name="Google Shape;11823;p80"/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24" name="Google Shape;11824;p80"/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25" name="Google Shape;11825;p80"/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26" name="Google Shape;11826;p80"/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27" name="Google Shape;11827;p80"/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28" name="Google Shape;11828;p80"/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29" name="Google Shape;11829;p80"/>
          <p:cNvGrpSpPr/>
          <p:nvPr/>
        </p:nvGrpSpPr>
        <p:grpSpPr>
          <a:xfrm>
            <a:off x="15303967" y="6347463"/>
            <a:ext cx="214366" cy="704798"/>
            <a:chOff x="7651983" y="3349181"/>
            <a:chExt cx="107183" cy="352399"/>
          </a:xfrm>
          <a:solidFill>
            <a:schemeClr val="tx1"/>
          </a:solidFill>
        </p:grpSpPr>
        <p:sp>
          <p:nvSpPr>
            <p:cNvPr id="11830" name="Google Shape;11830;p80"/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31" name="Google Shape;11831;p80"/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32" name="Google Shape;11832;p80"/>
          <p:cNvGrpSpPr/>
          <p:nvPr/>
        </p:nvGrpSpPr>
        <p:grpSpPr>
          <a:xfrm>
            <a:off x="15946936" y="6413744"/>
            <a:ext cx="705180" cy="574144"/>
            <a:chOff x="7973468" y="3382322"/>
            <a:chExt cx="352590" cy="287072"/>
          </a:xfrm>
          <a:solidFill>
            <a:schemeClr val="tx1"/>
          </a:solidFill>
        </p:grpSpPr>
        <p:sp>
          <p:nvSpPr>
            <p:cNvPr id="11833" name="Google Shape;11833;p80"/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34" name="Google Shape;11834;p80"/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35" name="Google Shape;11835;p80"/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36" name="Google Shape;11836;p80"/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37" name="Google Shape;11837;p80"/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38" name="Google Shape;11838;p80"/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39" name="Google Shape;11839;p80"/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40" name="Google Shape;11840;p80"/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41" name="Google Shape;11841;p80"/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42" name="Google Shape;11842;p80"/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43" name="Google Shape;11843;p80"/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44" name="Google Shape;11844;p80"/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845" name="Google Shape;11845;p80"/>
          <p:cNvSpPr txBox="1"/>
          <p:nvPr/>
        </p:nvSpPr>
        <p:spPr>
          <a:xfrm>
            <a:off x="1699350" y="1022050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cs typeface="B Nazanin" panose="00000700000000000000" pitchFamily="2" charset="-78"/>
              </a:rPr>
              <a:t>نمادهای فرآیند خلاق</a:t>
            </a:r>
            <a:endParaRPr sz="4800" dirty="0">
              <a:cs typeface="B Nazanin" panose="00000700000000000000" pitchFamily="2" charset="-78"/>
            </a:endParaRPr>
          </a:p>
        </p:txBody>
      </p:sp>
      <p:sp>
        <p:nvSpPr>
          <p:cNvPr id="11846" name="Google Shape;11846;p80"/>
          <p:cNvSpPr txBox="1"/>
          <p:nvPr/>
        </p:nvSpPr>
        <p:spPr>
          <a:xfrm>
            <a:off x="9716800" y="1022050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cs typeface="B Nazanin" panose="00000700000000000000" pitchFamily="2" charset="-78"/>
              </a:rPr>
              <a:t>نمادهای هنرهای نمایشی</a:t>
            </a:r>
            <a:endParaRPr sz="48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1"/>
            <a:ext cx="18288000" cy="10284497"/>
            <a:chOff x="0" y="1"/>
            <a:chExt cx="18288000" cy="10284497"/>
          </a:xfrm>
        </p:grpSpPr>
        <p:pic>
          <p:nvPicPr>
            <p:cNvPr id="3" name="object 3"/>
            <p:cNvPicPr/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0" y="1"/>
              <a:ext cx="18288000" cy="6940295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0" y="4546003"/>
              <a:ext cx="8390890" cy="5738495"/>
            </a:xfrm>
            <a:custGeom>
              <a:avLst/>
              <a:gdLst/>
              <a:ahLst/>
              <a:cxnLst/>
              <a:rect l="l" t="t" r="r" b="b"/>
              <a:pathLst>
                <a:path w="8390890" h="5738495">
                  <a:moveTo>
                    <a:pt x="8390334" y="5738217"/>
                  </a:moveTo>
                  <a:lnTo>
                    <a:pt x="0" y="5738217"/>
                  </a:lnTo>
                  <a:lnTo>
                    <a:pt x="0" y="0"/>
                  </a:lnTo>
                  <a:lnTo>
                    <a:pt x="8390334" y="0"/>
                  </a:lnTo>
                  <a:lnTo>
                    <a:pt x="8390334" y="5738217"/>
                  </a:lnTo>
                  <a:close/>
                </a:path>
              </a:pathLst>
            </a:custGeom>
            <a:solidFill>
              <a:srgbClr val="C79952">
                <a:alpha val="47839"/>
              </a:srgbClr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5" name="object 5"/>
          <p:cNvSpPr txBox="1"/>
          <p:nvPr/>
        </p:nvSpPr>
        <p:spPr>
          <a:xfrm>
            <a:off x="1233890" y="5474472"/>
            <a:ext cx="5252720" cy="155170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5000" b="1" spc="340" dirty="0">
                <a:latin typeface="Tahoma"/>
                <a:cs typeface="B Nazanin" panose="00000700000000000000" pitchFamily="2" charset="-78"/>
              </a:rPr>
              <a:t>چرا ما را انتخاب کنید</a:t>
            </a:r>
            <a:endParaRPr sz="5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233890" y="7092950"/>
            <a:ext cx="5721350" cy="109247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algn="r" rtl="1">
              <a:lnSpc>
                <a:spcPct val="116700"/>
              </a:lnSpc>
              <a:spcBef>
                <a:spcPts val="95"/>
              </a:spcBef>
            </a:pPr>
            <a:r>
              <a:rPr lang="fa-IR" sz="3000" spc="85" dirty="0">
                <a:solidFill>
                  <a:srgbClr val="535353"/>
                </a:solidFill>
                <a:latin typeface="Trebuchet MS"/>
                <a:cs typeface="B Nazanin" panose="00000700000000000000" pitchFamily="2" charset="-78"/>
              </a:rPr>
              <a:t>منحصر به فرد بودن و کیفیت محصولات ما را با تمام جزئیات احساس خواهید کرد</a:t>
            </a:r>
            <a:endParaRPr sz="3000" dirty="0">
              <a:latin typeface="Trebuchet MS"/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233890" y="1305862"/>
            <a:ext cx="5999480" cy="1632626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algn="r" rtl="1">
              <a:lnSpc>
                <a:spcPct val="116700"/>
              </a:lnSpc>
              <a:spcBef>
                <a:spcPts val="95"/>
              </a:spcBef>
            </a:pPr>
            <a:r>
              <a:rPr lang="fa-IR" sz="3000" spc="170" dirty="0">
                <a:solidFill>
                  <a:srgbClr val="535353"/>
                </a:solidFill>
                <a:latin typeface="Trebuchet MS"/>
                <a:cs typeface="B Nazanin" panose="00000700000000000000" pitchFamily="2" charset="-78"/>
              </a:rPr>
              <a:t>چرا باید ما را انتخاب کنید، زیرا همه مبلمانی که می فروشیم منحصر به فرد، متفاوت از بقیه و بهترین کیفیت هستند</a:t>
            </a:r>
            <a:endParaRPr sz="3000" dirty="0">
              <a:latin typeface="Trebuchet MS"/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3461108" y="7493262"/>
            <a:ext cx="3320415" cy="17589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6400" b="1" spc="-275" dirty="0">
                <a:latin typeface="Tahoma"/>
                <a:cs typeface="B Nazanin" panose="00000700000000000000" pitchFamily="2" charset="-78"/>
              </a:rPr>
              <a:t>5</a:t>
            </a:r>
            <a:r>
              <a:rPr sz="6400" b="1" spc="-114" dirty="0">
                <a:latin typeface="Tahoma"/>
                <a:cs typeface="B Nazanin" panose="00000700000000000000" pitchFamily="2" charset="-78"/>
              </a:rPr>
              <a:t>7</a:t>
            </a:r>
            <a:r>
              <a:rPr sz="6400" b="1" spc="-275" dirty="0">
                <a:latin typeface="Tahoma"/>
                <a:cs typeface="B Nazanin" panose="00000700000000000000" pitchFamily="2" charset="-78"/>
              </a:rPr>
              <a:t>5</a:t>
            </a:r>
            <a:r>
              <a:rPr sz="6400" b="1" spc="-1405" dirty="0">
                <a:latin typeface="Tahoma"/>
                <a:cs typeface="B Nazanin" panose="00000700000000000000" pitchFamily="2" charset="-78"/>
              </a:rPr>
              <a:t>+</a:t>
            </a:r>
            <a:r>
              <a:rPr sz="6400" b="1" spc="-65" dirty="0">
                <a:latin typeface="Tahoma"/>
                <a:cs typeface="B Nazanin" panose="00000700000000000000" pitchFamily="2" charset="-78"/>
              </a:rPr>
              <a:t> </a:t>
            </a:r>
            <a:r>
              <a:rPr sz="6400" b="1" spc="275" dirty="0">
                <a:latin typeface="Tahoma"/>
                <a:cs typeface="B Nazanin" panose="00000700000000000000" pitchFamily="2" charset="-78"/>
              </a:rPr>
              <a:t>K</a:t>
            </a:r>
            <a:endParaRPr sz="6400" dirty="0">
              <a:latin typeface="Tahoma"/>
              <a:cs typeface="B Nazanin" panose="00000700000000000000" pitchFamily="2" charset="-78"/>
            </a:endParaRPr>
          </a:p>
          <a:p>
            <a:pPr marL="12700" algn="r" rtl="1">
              <a:lnSpc>
                <a:spcPct val="100000"/>
              </a:lnSpc>
              <a:spcBef>
                <a:spcPts val="2365"/>
              </a:spcBef>
            </a:pPr>
            <a:r>
              <a:rPr lang="fa-IR" sz="3000" spc="270" dirty="0">
                <a:solidFill>
                  <a:srgbClr val="535353"/>
                </a:solidFill>
                <a:latin typeface="Trebuchet MS"/>
                <a:cs typeface="B Nazanin" panose="00000700000000000000" pitchFamily="2" charset="-78"/>
              </a:rPr>
              <a:t>نظرات مشتریان</a:t>
            </a:r>
            <a:endParaRPr sz="3000" dirty="0">
              <a:latin typeface="Trebuchet MS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51" name="Google Shape;11851;p81"/>
          <p:cNvGrpSpPr/>
          <p:nvPr/>
        </p:nvGrpSpPr>
        <p:grpSpPr>
          <a:xfrm>
            <a:off x="1643616" y="3153716"/>
            <a:ext cx="695744" cy="694976"/>
            <a:chOff x="849677" y="1500658"/>
            <a:chExt cx="347872" cy="347488"/>
          </a:xfrm>
          <a:solidFill>
            <a:schemeClr val="tx1"/>
          </a:solidFill>
        </p:grpSpPr>
        <p:sp>
          <p:nvSpPr>
            <p:cNvPr id="11852" name="Google Shape;11852;p81"/>
            <p:cNvSpPr/>
            <p:nvPr/>
          </p:nvSpPr>
          <p:spPr>
            <a:xfrm>
              <a:off x="84967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10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60" y="2715"/>
                    <a:pt x="1441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84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75" y="310"/>
                    <a:pt x="10549" y="1084"/>
                    <a:pt x="10549" y="2024"/>
                  </a:cubicBezTo>
                  <a:cubicBezTo>
                    <a:pt x="10549" y="2584"/>
                    <a:pt x="10275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3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23" y="989"/>
                  </a:cubicBezTo>
                  <a:cubicBezTo>
                    <a:pt x="9002" y="989"/>
                    <a:pt x="9204" y="1036"/>
                    <a:pt x="9347" y="1143"/>
                  </a:cubicBezTo>
                  <a:cubicBezTo>
                    <a:pt x="9369" y="1154"/>
                    <a:pt x="9394" y="1160"/>
                    <a:pt x="9421" y="1160"/>
                  </a:cubicBezTo>
                  <a:cubicBezTo>
                    <a:pt x="9479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3" y="858"/>
                  </a:cubicBezTo>
                  <a:cubicBezTo>
                    <a:pt x="9299" y="739"/>
                    <a:pt x="9061" y="667"/>
                    <a:pt x="8823" y="667"/>
                  </a:cubicBezTo>
                  <a:cubicBezTo>
                    <a:pt x="8287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16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05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60" y="10859"/>
                    <a:pt x="5430" y="10859"/>
                  </a:cubicBezTo>
                  <a:cubicBezTo>
                    <a:pt x="6799" y="10859"/>
                    <a:pt x="8061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23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54" y="0"/>
                    <a:pt x="8847" y="0"/>
                  </a:cubicBezTo>
                  <a:cubicBezTo>
                    <a:pt x="8025" y="0"/>
                    <a:pt x="7275" y="489"/>
                    <a:pt x="6966" y="1251"/>
                  </a:cubicBezTo>
                  <a:cubicBezTo>
                    <a:pt x="6477" y="1096"/>
                    <a:pt x="5965" y="1024"/>
                    <a:pt x="5430" y="1024"/>
                  </a:cubicBezTo>
                  <a:cubicBezTo>
                    <a:pt x="4894" y="1024"/>
                    <a:pt x="4394" y="1096"/>
                    <a:pt x="3894" y="1251"/>
                  </a:cubicBezTo>
                  <a:cubicBezTo>
                    <a:pt x="3584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53" name="Google Shape;11853;p81"/>
            <p:cNvSpPr/>
            <p:nvPr/>
          </p:nvSpPr>
          <p:spPr>
            <a:xfrm>
              <a:off x="936557" y="1663346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45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50" y="334"/>
                    <a:pt x="833" y="250"/>
                    <a:pt x="833" y="167"/>
                  </a:cubicBezTo>
                  <a:cubicBezTo>
                    <a:pt x="833" y="72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54" name="Google Shape;11854;p81"/>
            <p:cNvSpPr/>
            <p:nvPr/>
          </p:nvSpPr>
          <p:spPr>
            <a:xfrm>
              <a:off x="106682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25" y="596"/>
                    <a:pt x="1025" y="691"/>
                  </a:cubicBezTo>
                  <a:lnTo>
                    <a:pt x="1025" y="846"/>
                  </a:lnTo>
                  <a:cubicBezTo>
                    <a:pt x="1025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55" name="Google Shape;11855;p81"/>
            <p:cNvSpPr/>
            <p:nvPr/>
          </p:nvSpPr>
          <p:spPr>
            <a:xfrm>
              <a:off x="893101" y="1636178"/>
              <a:ext cx="110144" cy="116352"/>
            </a:xfrm>
            <a:custGeom>
              <a:avLst/>
              <a:gdLst/>
              <a:ahLst/>
              <a:cxnLst/>
              <a:rect l="l" t="t" r="r" b="b"/>
              <a:pathLst>
                <a:path w="3442" h="3636" extrusionOk="0">
                  <a:moveTo>
                    <a:pt x="1926" y="1"/>
                  </a:moveTo>
                  <a:cubicBezTo>
                    <a:pt x="1743" y="1"/>
                    <a:pt x="1556" y="34"/>
                    <a:pt x="1370" y="99"/>
                  </a:cubicBezTo>
                  <a:cubicBezTo>
                    <a:pt x="941" y="254"/>
                    <a:pt x="560" y="576"/>
                    <a:pt x="310" y="992"/>
                  </a:cubicBezTo>
                  <a:cubicBezTo>
                    <a:pt x="84" y="1373"/>
                    <a:pt x="1" y="1802"/>
                    <a:pt x="48" y="2219"/>
                  </a:cubicBezTo>
                  <a:cubicBezTo>
                    <a:pt x="60" y="2302"/>
                    <a:pt x="132" y="2361"/>
                    <a:pt x="227" y="2361"/>
                  </a:cubicBezTo>
                  <a:cubicBezTo>
                    <a:pt x="310" y="2350"/>
                    <a:pt x="370" y="2278"/>
                    <a:pt x="370" y="2183"/>
                  </a:cubicBezTo>
                  <a:cubicBezTo>
                    <a:pt x="346" y="1850"/>
                    <a:pt x="417" y="1469"/>
                    <a:pt x="608" y="1159"/>
                  </a:cubicBezTo>
                  <a:cubicBezTo>
                    <a:pt x="822" y="802"/>
                    <a:pt x="1132" y="540"/>
                    <a:pt x="1489" y="397"/>
                  </a:cubicBezTo>
                  <a:cubicBezTo>
                    <a:pt x="1635" y="348"/>
                    <a:pt x="1782" y="323"/>
                    <a:pt x="1922" y="323"/>
                  </a:cubicBezTo>
                  <a:cubicBezTo>
                    <a:pt x="2125" y="323"/>
                    <a:pt x="2316" y="375"/>
                    <a:pt x="2477" y="480"/>
                  </a:cubicBezTo>
                  <a:cubicBezTo>
                    <a:pt x="2775" y="635"/>
                    <a:pt x="2977" y="933"/>
                    <a:pt x="3049" y="1314"/>
                  </a:cubicBezTo>
                  <a:cubicBezTo>
                    <a:pt x="3120" y="1683"/>
                    <a:pt x="3037" y="2100"/>
                    <a:pt x="2822" y="2457"/>
                  </a:cubicBezTo>
                  <a:cubicBezTo>
                    <a:pt x="2511" y="2985"/>
                    <a:pt x="1984" y="3293"/>
                    <a:pt x="1482" y="3293"/>
                  </a:cubicBezTo>
                  <a:cubicBezTo>
                    <a:pt x="1294" y="3293"/>
                    <a:pt x="1110" y="3250"/>
                    <a:pt x="941" y="3159"/>
                  </a:cubicBezTo>
                  <a:cubicBezTo>
                    <a:pt x="787" y="3064"/>
                    <a:pt x="667" y="2957"/>
                    <a:pt x="584" y="2814"/>
                  </a:cubicBezTo>
                  <a:cubicBezTo>
                    <a:pt x="553" y="2768"/>
                    <a:pt x="498" y="2742"/>
                    <a:pt x="443" y="2742"/>
                  </a:cubicBezTo>
                  <a:cubicBezTo>
                    <a:pt x="413" y="2742"/>
                    <a:pt x="383" y="2749"/>
                    <a:pt x="358" y="2766"/>
                  </a:cubicBezTo>
                  <a:cubicBezTo>
                    <a:pt x="286" y="2814"/>
                    <a:pt x="263" y="2921"/>
                    <a:pt x="310" y="2993"/>
                  </a:cubicBezTo>
                  <a:cubicBezTo>
                    <a:pt x="429" y="3171"/>
                    <a:pt x="596" y="3314"/>
                    <a:pt x="787" y="3433"/>
                  </a:cubicBezTo>
                  <a:cubicBezTo>
                    <a:pt x="1013" y="3576"/>
                    <a:pt x="1251" y="3635"/>
                    <a:pt x="1501" y="3635"/>
                  </a:cubicBezTo>
                  <a:cubicBezTo>
                    <a:pt x="2108" y="3635"/>
                    <a:pt x="2739" y="3254"/>
                    <a:pt x="3108" y="2635"/>
                  </a:cubicBezTo>
                  <a:cubicBezTo>
                    <a:pt x="3346" y="2195"/>
                    <a:pt x="3442" y="1695"/>
                    <a:pt x="3346" y="1254"/>
                  </a:cubicBezTo>
                  <a:cubicBezTo>
                    <a:pt x="3263" y="790"/>
                    <a:pt x="3001" y="421"/>
                    <a:pt x="2632" y="195"/>
                  </a:cubicBezTo>
                  <a:cubicBezTo>
                    <a:pt x="2418" y="64"/>
                    <a:pt x="2177" y="1"/>
                    <a:pt x="19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56" name="Google Shape;11856;p81"/>
            <p:cNvSpPr/>
            <p:nvPr/>
          </p:nvSpPr>
          <p:spPr>
            <a:xfrm>
              <a:off x="1043597" y="1636882"/>
              <a:ext cx="116608" cy="115264"/>
            </a:xfrm>
            <a:custGeom>
              <a:avLst/>
              <a:gdLst/>
              <a:ahLst/>
              <a:cxnLst/>
              <a:rect l="l" t="t" r="r" b="b"/>
              <a:pathLst>
                <a:path w="3644" h="3602" extrusionOk="0">
                  <a:moveTo>
                    <a:pt x="1513" y="292"/>
                  </a:moveTo>
                  <a:cubicBezTo>
                    <a:pt x="1668" y="292"/>
                    <a:pt x="1810" y="327"/>
                    <a:pt x="1965" y="363"/>
                  </a:cubicBezTo>
                  <a:cubicBezTo>
                    <a:pt x="2322" y="506"/>
                    <a:pt x="2632" y="768"/>
                    <a:pt x="2846" y="1125"/>
                  </a:cubicBezTo>
                  <a:cubicBezTo>
                    <a:pt x="3275" y="1887"/>
                    <a:pt x="3120" y="2780"/>
                    <a:pt x="2513" y="3125"/>
                  </a:cubicBezTo>
                  <a:cubicBezTo>
                    <a:pt x="2344" y="3225"/>
                    <a:pt x="2157" y="3271"/>
                    <a:pt x="1965" y="3271"/>
                  </a:cubicBezTo>
                  <a:cubicBezTo>
                    <a:pt x="1467" y="3271"/>
                    <a:pt x="938" y="2956"/>
                    <a:pt x="620" y="2423"/>
                  </a:cubicBezTo>
                  <a:cubicBezTo>
                    <a:pt x="417" y="2066"/>
                    <a:pt x="346" y="1649"/>
                    <a:pt x="405" y="1280"/>
                  </a:cubicBezTo>
                  <a:cubicBezTo>
                    <a:pt x="477" y="899"/>
                    <a:pt x="667" y="601"/>
                    <a:pt x="965" y="446"/>
                  </a:cubicBezTo>
                  <a:cubicBezTo>
                    <a:pt x="1132" y="339"/>
                    <a:pt x="1322" y="292"/>
                    <a:pt x="1513" y="292"/>
                  </a:cubicBezTo>
                  <a:close/>
                  <a:moveTo>
                    <a:pt x="1522" y="0"/>
                  </a:moveTo>
                  <a:cubicBezTo>
                    <a:pt x="1267" y="0"/>
                    <a:pt x="1022" y="66"/>
                    <a:pt x="798" y="184"/>
                  </a:cubicBezTo>
                  <a:cubicBezTo>
                    <a:pt x="429" y="411"/>
                    <a:pt x="179" y="780"/>
                    <a:pt x="84" y="1244"/>
                  </a:cubicBezTo>
                  <a:cubicBezTo>
                    <a:pt x="1" y="1697"/>
                    <a:pt x="108" y="2185"/>
                    <a:pt x="346" y="2601"/>
                  </a:cubicBezTo>
                  <a:cubicBezTo>
                    <a:pt x="703" y="3221"/>
                    <a:pt x="1334" y="3602"/>
                    <a:pt x="1953" y="3602"/>
                  </a:cubicBezTo>
                  <a:cubicBezTo>
                    <a:pt x="2203" y="3602"/>
                    <a:pt x="2441" y="3542"/>
                    <a:pt x="2668" y="3399"/>
                  </a:cubicBezTo>
                  <a:cubicBezTo>
                    <a:pt x="3442" y="2959"/>
                    <a:pt x="3644" y="1875"/>
                    <a:pt x="3120" y="994"/>
                  </a:cubicBezTo>
                  <a:cubicBezTo>
                    <a:pt x="2870" y="565"/>
                    <a:pt x="2501" y="244"/>
                    <a:pt x="2072" y="101"/>
                  </a:cubicBezTo>
                  <a:cubicBezTo>
                    <a:pt x="1886" y="32"/>
                    <a:pt x="1701" y="0"/>
                    <a:pt x="15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57" name="Google Shape;11857;p81"/>
            <p:cNvSpPr/>
            <p:nvPr/>
          </p:nvSpPr>
          <p:spPr>
            <a:xfrm>
              <a:off x="968173" y="1730002"/>
              <a:ext cx="110144" cy="96064"/>
            </a:xfrm>
            <a:custGeom>
              <a:avLst/>
              <a:gdLst/>
              <a:ahLst/>
              <a:cxnLst/>
              <a:rect l="l" t="t" r="r" b="b"/>
              <a:pathLst>
                <a:path w="3442" h="3002" extrusionOk="0">
                  <a:moveTo>
                    <a:pt x="1715" y="287"/>
                  </a:moveTo>
                  <a:cubicBezTo>
                    <a:pt x="2024" y="287"/>
                    <a:pt x="2405" y="430"/>
                    <a:pt x="2405" y="644"/>
                  </a:cubicBezTo>
                  <a:cubicBezTo>
                    <a:pt x="2405" y="823"/>
                    <a:pt x="2108" y="1168"/>
                    <a:pt x="1715" y="1168"/>
                  </a:cubicBezTo>
                  <a:cubicBezTo>
                    <a:pt x="1334" y="1168"/>
                    <a:pt x="1036" y="823"/>
                    <a:pt x="1036" y="644"/>
                  </a:cubicBezTo>
                  <a:cubicBezTo>
                    <a:pt x="1036" y="430"/>
                    <a:pt x="1405" y="287"/>
                    <a:pt x="1715" y="287"/>
                  </a:cubicBezTo>
                  <a:close/>
                  <a:moveTo>
                    <a:pt x="1727" y="2025"/>
                  </a:moveTo>
                  <a:cubicBezTo>
                    <a:pt x="1834" y="2025"/>
                    <a:pt x="1929" y="2025"/>
                    <a:pt x="2024" y="2037"/>
                  </a:cubicBezTo>
                  <a:cubicBezTo>
                    <a:pt x="2185" y="2061"/>
                    <a:pt x="2328" y="2073"/>
                    <a:pt x="2456" y="2073"/>
                  </a:cubicBezTo>
                  <a:cubicBezTo>
                    <a:pt x="2584" y="2073"/>
                    <a:pt x="2697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51" y="2692"/>
                    <a:pt x="1727" y="2692"/>
                  </a:cubicBezTo>
                  <a:cubicBezTo>
                    <a:pt x="1215" y="2692"/>
                    <a:pt x="774" y="2418"/>
                    <a:pt x="655" y="2037"/>
                  </a:cubicBezTo>
                  <a:lnTo>
                    <a:pt x="655" y="2037"/>
                  </a:lnTo>
                  <a:cubicBezTo>
                    <a:pt x="762" y="2061"/>
                    <a:pt x="878" y="2073"/>
                    <a:pt x="1006" y="2073"/>
                  </a:cubicBezTo>
                  <a:cubicBezTo>
                    <a:pt x="1134" y="2073"/>
                    <a:pt x="1274" y="2061"/>
                    <a:pt x="1429" y="2037"/>
                  </a:cubicBezTo>
                  <a:cubicBezTo>
                    <a:pt x="1536" y="2025"/>
                    <a:pt x="1631" y="2025"/>
                    <a:pt x="1727" y="2025"/>
                  </a:cubicBezTo>
                  <a:close/>
                  <a:moveTo>
                    <a:pt x="1715" y="1"/>
                  </a:moveTo>
                  <a:cubicBezTo>
                    <a:pt x="1143" y="1"/>
                    <a:pt x="703" y="299"/>
                    <a:pt x="703" y="668"/>
                  </a:cubicBezTo>
                  <a:cubicBezTo>
                    <a:pt x="703" y="858"/>
                    <a:pt x="822" y="1073"/>
                    <a:pt x="1000" y="1239"/>
                  </a:cubicBezTo>
                  <a:cubicBezTo>
                    <a:pt x="1167" y="1370"/>
                    <a:pt x="1346" y="1454"/>
                    <a:pt x="1548" y="1501"/>
                  </a:cubicBezTo>
                  <a:lnTo>
                    <a:pt x="1548" y="1739"/>
                  </a:lnTo>
                  <a:cubicBezTo>
                    <a:pt x="1489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4" y="1783"/>
                    <a:pt x="510" y="1731"/>
                    <a:pt x="405" y="1608"/>
                  </a:cubicBezTo>
                  <a:cubicBezTo>
                    <a:pt x="298" y="1501"/>
                    <a:pt x="334" y="1382"/>
                    <a:pt x="334" y="1370"/>
                  </a:cubicBezTo>
                  <a:cubicBezTo>
                    <a:pt x="346" y="1275"/>
                    <a:pt x="286" y="1204"/>
                    <a:pt x="215" y="1180"/>
                  </a:cubicBezTo>
                  <a:cubicBezTo>
                    <a:pt x="200" y="1176"/>
                    <a:pt x="186" y="1174"/>
                    <a:pt x="173" y="1174"/>
                  </a:cubicBezTo>
                  <a:cubicBezTo>
                    <a:pt x="99" y="1174"/>
                    <a:pt x="42" y="1228"/>
                    <a:pt x="12" y="1299"/>
                  </a:cubicBezTo>
                  <a:cubicBezTo>
                    <a:pt x="0" y="1394"/>
                    <a:pt x="0" y="1620"/>
                    <a:pt x="167" y="1799"/>
                  </a:cubicBezTo>
                  <a:cubicBezTo>
                    <a:pt x="191" y="1835"/>
                    <a:pt x="238" y="1858"/>
                    <a:pt x="274" y="1894"/>
                  </a:cubicBezTo>
                  <a:cubicBezTo>
                    <a:pt x="310" y="2513"/>
                    <a:pt x="941" y="3001"/>
                    <a:pt x="1703" y="3001"/>
                  </a:cubicBezTo>
                  <a:cubicBezTo>
                    <a:pt x="2453" y="3001"/>
                    <a:pt x="3084" y="2513"/>
                    <a:pt x="3132" y="1894"/>
                  </a:cubicBezTo>
                  <a:cubicBezTo>
                    <a:pt x="3167" y="1858"/>
                    <a:pt x="3203" y="1835"/>
                    <a:pt x="3227" y="1799"/>
                  </a:cubicBezTo>
                  <a:cubicBezTo>
                    <a:pt x="3429" y="1620"/>
                    <a:pt x="3441" y="1406"/>
                    <a:pt x="3417" y="1299"/>
                  </a:cubicBezTo>
                  <a:cubicBezTo>
                    <a:pt x="3398" y="1223"/>
                    <a:pt x="3341" y="1169"/>
                    <a:pt x="3270" y="1169"/>
                  </a:cubicBezTo>
                  <a:cubicBezTo>
                    <a:pt x="3253" y="1169"/>
                    <a:pt x="3234" y="1173"/>
                    <a:pt x="3215" y="1180"/>
                  </a:cubicBezTo>
                  <a:cubicBezTo>
                    <a:pt x="3132" y="1192"/>
                    <a:pt x="3072" y="1275"/>
                    <a:pt x="3096" y="1370"/>
                  </a:cubicBezTo>
                  <a:cubicBezTo>
                    <a:pt x="3096" y="1370"/>
                    <a:pt x="3108" y="1501"/>
                    <a:pt x="3024" y="1608"/>
                  </a:cubicBezTo>
                  <a:cubicBezTo>
                    <a:pt x="2908" y="1725"/>
                    <a:pt x="2690" y="1781"/>
                    <a:pt x="2385" y="1781"/>
                  </a:cubicBezTo>
                  <a:cubicBezTo>
                    <a:pt x="2286" y="1781"/>
                    <a:pt x="2177" y="1775"/>
                    <a:pt x="2060" y="1763"/>
                  </a:cubicBezTo>
                  <a:cubicBezTo>
                    <a:pt x="2000" y="1739"/>
                    <a:pt x="1941" y="1739"/>
                    <a:pt x="1881" y="1739"/>
                  </a:cubicBezTo>
                  <a:lnTo>
                    <a:pt x="1881" y="1501"/>
                  </a:lnTo>
                  <a:cubicBezTo>
                    <a:pt x="2072" y="1477"/>
                    <a:pt x="2262" y="1382"/>
                    <a:pt x="2429" y="1239"/>
                  </a:cubicBezTo>
                  <a:cubicBezTo>
                    <a:pt x="2620" y="1073"/>
                    <a:pt x="2727" y="858"/>
                    <a:pt x="2727" y="668"/>
                  </a:cubicBezTo>
                  <a:cubicBezTo>
                    <a:pt x="2727" y="299"/>
                    <a:pt x="2274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58" name="Google Shape;11858;p81"/>
          <p:cNvGrpSpPr/>
          <p:nvPr/>
        </p:nvGrpSpPr>
        <p:grpSpPr>
          <a:xfrm>
            <a:off x="2775968" y="3153716"/>
            <a:ext cx="631744" cy="694976"/>
            <a:chOff x="1415853" y="1500658"/>
            <a:chExt cx="315872" cy="347488"/>
          </a:xfrm>
          <a:solidFill>
            <a:schemeClr val="tx1"/>
          </a:solidFill>
        </p:grpSpPr>
        <p:sp>
          <p:nvSpPr>
            <p:cNvPr id="11859" name="Google Shape;11859;p81"/>
            <p:cNvSpPr/>
            <p:nvPr/>
          </p:nvSpPr>
          <p:spPr>
            <a:xfrm>
              <a:off x="1415853" y="1500658"/>
              <a:ext cx="315872" cy="347488"/>
            </a:xfrm>
            <a:custGeom>
              <a:avLst/>
              <a:gdLst/>
              <a:ahLst/>
              <a:cxnLst/>
              <a:rect l="l" t="t" r="r" b="b"/>
              <a:pathLst>
                <a:path w="9871" h="10859" extrusionOk="0">
                  <a:moveTo>
                    <a:pt x="4894" y="322"/>
                  </a:moveTo>
                  <a:cubicBezTo>
                    <a:pt x="5739" y="322"/>
                    <a:pt x="6465" y="786"/>
                    <a:pt x="6834" y="1465"/>
                  </a:cubicBezTo>
                  <a:cubicBezTo>
                    <a:pt x="6775" y="1429"/>
                    <a:pt x="6727" y="1393"/>
                    <a:pt x="6668" y="1370"/>
                  </a:cubicBezTo>
                  <a:cubicBezTo>
                    <a:pt x="6643" y="1353"/>
                    <a:pt x="6614" y="1345"/>
                    <a:pt x="6586" y="1345"/>
                  </a:cubicBezTo>
                  <a:cubicBezTo>
                    <a:pt x="6532" y="1345"/>
                    <a:pt x="6481" y="1374"/>
                    <a:pt x="6465" y="1429"/>
                  </a:cubicBezTo>
                  <a:cubicBezTo>
                    <a:pt x="6418" y="1501"/>
                    <a:pt x="6441" y="1608"/>
                    <a:pt x="6525" y="1632"/>
                  </a:cubicBezTo>
                  <a:cubicBezTo>
                    <a:pt x="6882" y="1822"/>
                    <a:pt x="7096" y="2179"/>
                    <a:pt x="7120" y="2584"/>
                  </a:cubicBezTo>
                  <a:cubicBezTo>
                    <a:pt x="7084" y="3787"/>
                    <a:pt x="6108" y="4763"/>
                    <a:pt x="4894" y="4763"/>
                  </a:cubicBezTo>
                  <a:cubicBezTo>
                    <a:pt x="3727" y="4763"/>
                    <a:pt x="2739" y="3822"/>
                    <a:pt x="2703" y="2632"/>
                  </a:cubicBezTo>
                  <a:cubicBezTo>
                    <a:pt x="2727" y="2048"/>
                    <a:pt x="3215" y="1584"/>
                    <a:pt x="3810" y="1584"/>
                  </a:cubicBezTo>
                  <a:cubicBezTo>
                    <a:pt x="4132" y="1584"/>
                    <a:pt x="4441" y="1715"/>
                    <a:pt x="4644" y="1965"/>
                  </a:cubicBezTo>
                  <a:cubicBezTo>
                    <a:pt x="4703" y="2036"/>
                    <a:pt x="4798" y="2060"/>
                    <a:pt x="4882" y="2060"/>
                  </a:cubicBezTo>
                  <a:cubicBezTo>
                    <a:pt x="4989" y="2060"/>
                    <a:pt x="5084" y="2013"/>
                    <a:pt x="5144" y="1929"/>
                  </a:cubicBezTo>
                  <a:cubicBezTo>
                    <a:pt x="5334" y="1679"/>
                    <a:pt x="5632" y="1524"/>
                    <a:pt x="5941" y="1501"/>
                  </a:cubicBezTo>
                  <a:cubicBezTo>
                    <a:pt x="6037" y="1501"/>
                    <a:pt x="6096" y="1429"/>
                    <a:pt x="6096" y="1334"/>
                  </a:cubicBezTo>
                  <a:cubicBezTo>
                    <a:pt x="6096" y="1251"/>
                    <a:pt x="6013" y="1191"/>
                    <a:pt x="5929" y="1191"/>
                  </a:cubicBezTo>
                  <a:cubicBezTo>
                    <a:pt x="5525" y="1215"/>
                    <a:pt x="5132" y="1405"/>
                    <a:pt x="4882" y="1739"/>
                  </a:cubicBezTo>
                  <a:cubicBezTo>
                    <a:pt x="4882" y="1739"/>
                    <a:pt x="4870" y="1739"/>
                    <a:pt x="4870" y="1751"/>
                  </a:cubicBezTo>
                  <a:cubicBezTo>
                    <a:pt x="4596" y="1453"/>
                    <a:pt x="4215" y="1274"/>
                    <a:pt x="3798" y="1274"/>
                  </a:cubicBezTo>
                  <a:cubicBezTo>
                    <a:pt x="3453" y="1274"/>
                    <a:pt x="3143" y="1393"/>
                    <a:pt x="2893" y="1608"/>
                  </a:cubicBezTo>
                  <a:cubicBezTo>
                    <a:pt x="3250" y="846"/>
                    <a:pt x="4024" y="322"/>
                    <a:pt x="4894" y="322"/>
                  </a:cubicBezTo>
                  <a:close/>
                  <a:moveTo>
                    <a:pt x="2310" y="4430"/>
                  </a:moveTo>
                  <a:lnTo>
                    <a:pt x="2310" y="4430"/>
                  </a:lnTo>
                  <a:cubicBezTo>
                    <a:pt x="1726" y="5334"/>
                    <a:pt x="1369" y="6489"/>
                    <a:pt x="1357" y="7537"/>
                  </a:cubicBezTo>
                  <a:cubicBezTo>
                    <a:pt x="1146" y="7654"/>
                    <a:pt x="878" y="7684"/>
                    <a:pt x="652" y="7684"/>
                  </a:cubicBezTo>
                  <a:cubicBezTo>
                    <a:pt x="534" y="7684"/>
                    <a:pt x="427" y="7676"/>
                    <a:pt x="345" y="7668"/>
                  </a:cubicBezTo>
                  <a:cubicBezTo>
                    <a:pt x="703" y="6227"/>
                    <a:pt x="1357" y="5334"/>
                    <a:pt x="1857" y="4834"/>
                  </a:cubicBezTo>
                  <a:cubicBezTo>
                    <a:pt x="2024" y="4668"/>
                    <a:pt x="2179" y="4537"/>
                    <a:pt x="2310" y="4430"/>
                  </a:cubicBezTo>
                  <a:close/>
                  <a:moveTo>
                    <a:pt x="7501" y="4430"/>
                  </a:moveTo>
                  <a:cubicBezTo>
                    <a:pt x="7644" y="4537"/>
                    <a:pt x="7799" y="4668"/>
                    <a:pt x="7953" y="4834"/>
                  </a:cubicBezTo>
                  <a:cubicBezTo>
                    <a:pt x="8454" y="5334"/>
                    <a:pt x="9132" y="6251"/>
                    <a:pt x="9466" y="7680"/>
                  </a:cubicBezTo>
                  <a:cubicBezTo>
                    <a:pt x="9400" y="7687"/>
                    <a:pt x="9313" y="7693"/>
                    <a:pt x="9214" y="7693"/>
                  </a:cubicBezTo>
                  <a:cubicBezTo>
                    <a:pt x="8988" y="7693"/>
                    <a:pt x="8701" y="7661"/>
                    <a:pt x="8477" y="7537"/>
                  </a:cubicBezTo>
                  <a:cubicBezTo>
                    <a:pt x="8454" y="6466"/>
                    <a:pt x="8084" y="5323"/>
                    <a:pt x="7501" y="4430"/>
                  </a:cubicBezTo>
                  <a:close/>
                  <a:moveTo>
                    <a:pt x="3727" y="10192"/>
                  </a:moveTo>
                  <a:cubicBezTo>
                    <a:pt x="3965" y="10192"/>
                    <a:pt x="4155" y="10335"/>
                    <a:pt x="4215" y="10549"/>
                  </a:cubicBezTo>
                  <a:lnTo>
                    <a:pt x="2548" y="10549"/>
                  </a:lnTo>
                  <a:cubicBezTo>
                    <a:pt x="2619" y="10335"/>
                    <a:pt x="2822" y="10192"/>
                    <a:pt x="3036" y="10192"/>
                  </a:cubicBezTo>
                  <a:close/>
                  <a:moveTo>
                    <a:pt x="6930" y="4132"/>
                  </a:moveTo>
                  <a:cubicBezTo>
                    <a:pt x="7692" y="5049"/>
                    <a:pt x="8192" y="6406"/>
                    <a:pt x="8192" y="7644"/>
                  </a:cubicBezTo>
                  <a:cubicBezTo>
                    <a:pt x="8156" y="8513"/>
                    <a:pt x="7799" y="9359"/>
                    <a:pt x="7180" y="9966"/>
                  </a:cubicBezTo>
                  <a:cubicBezTo>
                    <a:pt x="7060" y="9906"/>
                    <a:pt x="6930" y="9859"/>
                    <a:pt x="6787" y="9859"/>
                  </a:cubicBezTo>
                  <a:lnTo>
                    <a:pt x="6108" y="9859"/>
                  </a:lnTo>
                  <a:cubicBezTo>
                    <a:pt x="5703" y="9859"/>
                    <a:pt x="5358" y="10156"/>
                    <a:pt x="5286" y="10549"/>
                  </a:cubicBezTo>
                  <a:lnTo>
                    <a:pt x="4560" y="10549"/>
                  </a:lnTo>
                  <a:cubicBezTo>
                    <a:pt x="4489" y="10156"/>
                    <a:pt x="4143" y="9859"/>
                    <a:pt x="3739" y="9859"/>
                  </a:cubicBezTo>
                  <a:lnTo>
                    <a:pt x="3048" y="9859"/>
                  </a:lnTo>
                  <a:cubicBezTo>
                    <a:pt x="2905" y="9859"/>
                    <a:pt x="2774" y="9894"/>
                    <a:pt x="2667" y="9966"/>
                  </a:cubicBezTo>
                  <a:cubicBezTo>
                    <a:pt x="2036" y="9359"/>
                    <a:pt x="1679" y="8525"/>
                    <a:pt x="1679" y="7644"/>
                  </a:cubicBezTo>
                  <a:cubicBezTo>
                    <a:pt x="1679" y="6406"/>
                    <a:pt x="2179" y="5061"/>
                    <a:pt x="2953" y="4132"/>
                  </a:cubicBezTo>
                  <a:cubicBezTo>
                    <a:pt x="2989" y="4180"/>
                    <a:pt x="3036" y="4239"/>
                    <a:pt x="3084" y="4275"/>
                  </a:cubicBezTo>
                  <a:cubicBezTo>
                    <a:pt x="2655" y="5049"/>
                    <a:pt x="2393" y="6049"/>
                    <a:pt x="2393" y="6954"/>
                  </a:cubicBezTo>
                  <a:cubicBezTo>
                    <a:pt x="2393" y="8442"/>
                    <a:pt x="3548" y="9668"/>
                    <a:pt x="4941" y="9668"/>
                  </a:cubicBezTo>
                  <a:cubicBezTo>
                    <a:pt x="6346" y="9668"/>
                    <a:pt x="7489" y="8442"/>
                    <a:pt x="7489" y="6954"/>
                  </a:cubicBezTo>
                  <a:cubicBezTo>
                    <a:pt x="7489" y="6525"/>
                    <a:pt x="7430" y="6096"/>
                    <a:pt x="7322" y="5644"/>
                  </a:cubicBezTo>
                  <a:cubicBezTo>
                    <a:pt x="7312" y="5569"/>
                    <a:pt x="7234" y="5523"/>
                    <a:pt x="7158" y="5523"/>
                  </a:cubicBezTo>
                  <a:cubicBezTo>
                    <a:pt x="7149" y="5523"/>
                    <a:pt x="7140" y="5524"/>
                    <a:pt x="7132" y="5525"/>
                  </a:cubicBezTo>
                  <a:cubicBezTo>
                    <a:pt x="7037" y="5549"/>
                    <a:pt x="7001" y="5632"/>
                    <a:pt x="7013" y="5727"/>
                  </a:cubicBezTo>
                  <a:cubicBezTo>
                    <a:pt x="7120" y="6144"/>
                    <a:pt x="7156" y="6561"/>
                    <a:pt x="7156" y="6954"/>
                  </a:cubicBezTo>
                  <a:cubicBezTo>
                    <a:pt x="7156" y="8287"/>
                    <a:pt x="6168" y="9359"/>
                    <a:pt x="4941" y="9359"/>
                  </a:cubicBezTo>
                  <a:cubicBezTo>
                    <a:pt x="3727" y="9359"/>
                    <a:pt x="2727" y="8287"/>
                    <a:pt x="2727" y="6954"/>
                  </a:cubicBezTo>
                  <a:cubicBezTo>
                    <a:pt x="2727" y="6120"/>
                    <a:pt x="2953" y="5215"/>
                    <a:pt x="3334" y="4501"/>
                  </a:cubicBezTo>
                  <a:cubicBezTo>
                    <a:pt x="3762" y="4858"/>
                    <a:pt x="4334" y="5084"/>
                    <a:pt x="4941" y="5084"/>
                  </a:cubicBezTo>
                  <a:cubicBezTo>
                    <a:pt x="5548" y="5084"/>
                    <a:pt x="6120" y="4858"/>
                    <a:pt x="6549" y="4501"/>
                  </a:cubicBezTo>
                  <a:cubicBezTo>
                    <a:pt x="6644" y="4668"/>
                    <a:pt x="6727" y="4846"/>
                    <a:pt x="6787" y="5037"/>
                  </a:cubicBezTo>
                  <a:cubicBezTo>
                    <a:pt x="6822" y="5096"/>
                    <a:pt x="6882" y="5144"/>
                    <a:pt x="6941" y="5144"/>
                  </a:cubicBezTo>
                  <a:cubicBezTo>
                    <a:pt x="6953" y="5144"/>
                    <a:pt x="6989" y="5144"/>
                    <a:pt x="7001" y="5132"/>
                  </a:cubicBezTo>
                  <a:cubicBezTo>
                    <a:pt x="7084" y="5096"/>
                    <a:pt x="7120" y="5013"/>
                    <a:pt x="7084" y="4918"/>
                  </a:cubicBezTo>
                  <a:cubicBezTo>
                    <a:pt x="7001" y="4691"/>
                    <a:pt x="6894" y="4477"/>
                    <a:pt x="6787" y="4275"/>
                  </a:cubicBezTo>
                  <a:cubicBezTo>
                    <a:pt x="6834" y="4239"/>
                    <a:pt x="6882" y="4180"/>
                    <a:pt x="6930" y="4132"/>
                  </a:cubicBezTo>
                  <a:close/>
                  <a:moveTo>
                    <a:pt x="6787" y="10192"/>
                  </a:moveTo>
                  <a:cubicBezTo>
                    <a:pt x="7025" y="10192"/>
                    <a:pt x="7227" y="10335"/>
                    <a:pt x="7287" y="10549"/>
                  </a:cubicBezTo>
                  <a:lnTo>
                    <a:pt x="5620" y="10549"/>
                  </a:lnTo>
                  <a:cubicBezTo>
                    <a:pt x="5691" y="10335"/>
                    <a:pt x="5882" y="10192"/>
                    <a:pt x="6108" y="10192"/>
                  </a:cubicBezTo>
                  <a:close/>
                  <a:moveTo>
                    <a:pt x="4929" y="0"/>
                  </a:moveTo>
                  <a:cubicBezTo>
                    <a:pt x="3524" y="0"/>
                    <a:pt x="2381" y="1143"/>
                    <a:pt x="2381" y="2536"/>
                  </a:cubicBezTo>
                  <a:cubicBezTo>
                    <a:pt x="2381" y="3001"/>
                    <a:pt x="2500" y="3429"/>
                    <a:pt x="2727" y="3810"/>
                  </a:cubicBezTo>
                  <a:cubicBezTo>
                    <a:pt x="2548" y="3894"/>
                    <a:pt x="2131" y="4132"/>
                    <a:pt x="1667" y="4596"/>
                  </a:cubicBezTo>
                  <a:cubicBezTo>
                    <a:pt x="1107" y="5156"/>
                    <a:pt x="369" y="6156"/>
                    <a:pt x="12" y="7775"/>
                  </a:cubicBezTo>
                  <a:cubicBezTo>
                    <a:pt x="0" y="7823"/>
                    <a:pt x="12" y="7870"/>
                    <a:pt x="36" y="7894"/>
                  </a:cubicBezTo>
                  <a:cubicBezTo>
                    <a:pt x="60" y="7930"/>
                    <a:pt x="95" y="7954"/>
                    <a:pt x="131" y="7978"/>
                  </a:cubicBezTo>
                  <a:cubicBezTo>
                    <a:pt x="155" y="7978"/>
                    <a:pt x="369" y="8013"/>
                    <a:pt x="655" y="8013"/>
                  </a:cubicBezTo>
                  <a:cubicBezTo>
                    <a:pt x="881" y="8013"/>
                    <a:pt x="1143" y="7990"/>
                    <a:pt x="1381" y="7894"/>
                  </a:cubicBezTo>
                  <a:cubicBezTo>
                    <a:pt x="1441" y="8752"/>
                    <a:pt x="1822" y="9561"/>
                    <a:pt x="2429" y="10156"/>
                  </a:cubicBezTo>
                  <a:cubicBezTo>
                    <a:pt x="2310" y="10311"/>
                    <a:pt x="2238" y="10490"/>
                    <a:pt x="2238" y="10692"/>
                  </a:cubicBezTo>
                  <a:cubicBezTo>
                    <a:pt x="2238" y="10787"/>
                    <a:pt x="2310" y="10859"/>
                    <a:pt x="2393" y="10859"/>
                  </a:cubicBezTo>
                  <a:lnTo>
                    <a:pt x="7501" y="10859"/>
                  </a:lnTo>
                  <a:cubicBezTo>
                    <a:pt x="7596" y="10859"/>
                    <a:pt x="7668" y="10787"/>
                    <a:pt x="7668" y="10692"/>
                  </a:cubicBezTo>
                  <a:cubicBezTo>
                    <a:pt x="7668" y="10490"/>
                    <a:pt x="7596" y="10311"/>
                    <a:pt x="7477" y="10156"/>
                  </a:cubicBezTo>
                  <a:cubicBezTo>
                    <a:pt x="8084" y="9549"/>
                    <a:pt x="8454" y="8752"/>
                    <a:pt x="8513" y="7894"/>
                  </a:cubicBezTo>
                  <a:cubicBezTo>
                    <a:pt x="8751" y="7990"/>
                    <a:pt x="9025" y="8013"/>
                    <a:pt x="9239" y="8013"/>
                  </a:cubicBezTo>
                  <a:cubicBezTo>
                    <a:pt x="9525" y="8013"/>
                    <a:pt x="9751" y="7978"/>
                    <a:pt x="9763" y="7978"/>
                  </a:cubicBezTo>
                  <a:cubicBezTo>
                    <a:pt x="9811" y="7954"/>
                    <a:pt x="9835" y="7942"/>
                    <a:pt x="9870" y="7894"/>
                  </a:cubicBezTo>
                  <a:cubicBezTo>
                    <a:pt x="9847" y="7859"/>
                    <a:pt x="9847" y="7811"/>
                    <a:pt x="9847" y="7775"/>
                  </a:cubicBezTo>
                  <a:cubicBezTo>
                    <a:pt x="9489" y="6156"/>
                    <a:pt x="8739" y="5156"/>
                    <a:pt x="8192" y="4596"/>
                  </a:cubicBezTo>
                  <a:cubicBezTo>
                    <a:pt x="7727" y="4132"/>
                    <a:pt x="7311" y="3894"/>
                    <a:pt x="7132" y="3810"/>
                  </a:cubicBezTo>
                  <a:cubicBezTo>
                    <a:pt x="7334" y="3429"/>
                    <a:pt x="7477" y="3001"/>
                    <a:pt x="7477" y="2536"/>
                  </a:cubicBezTo>
                  <a:cubicBezTo>
                    <a:pt x="7477" y="1143"/>
                    <a:pt x="6334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60" name="Google Shape;11860;p81"/>
            <p:cNvSpPr/>
            <p:nvPr/>
          </p:nvSpPr>
          <p:spPr>
            <a:xfrm>
              <a:off x="152404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24" y="322"/>
                  </a:moveTo>
                  <a:cubicBezTo>
                    <a:pt x="631" y="322"/>
                    <a:pt x="703" y="393"/>
                    <a:pt x="703" y="500"/>
                  </a:cubicBezTo>
                  <a:lnTo>
                    <a:pt x="703" y="667"/>
                  </a:lnTo>
                  <a:cubicBezTo>
                    <a:pt x="703" y="774"/>
                    <a:pt x="631" y="846"/>
                    <a:pt x="524" y="846"/>
                  </a:cubicBezTo>
                  <a:cubicBezTo>
                    <a:pt x="417" y="846"/>
                    <a:pt x="346" y="774"/>
                    <a:pt x="346" y="667"/>
                  </a:cubicBezTo>
                  <a:lnTo>
                    <a:pt x="346" y="500"/>
                  </a:lnTo>
                  <a:cubicBezTo>
                    <a:pt x="346" y="393"/>
                    <a:pt x="417" y="322"/>
                    <a:pt x="524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27" y="1167"/>
                    <a:pt x="512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1012" y="227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61" name="Google Shape;11861;p81"/>
            <p:cNvSpPr/>
            <p:nvPr/>
          </p:nvSpPr>
          <p:spPr>
            <a:xfrm>
              <a:off x="158996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00" y="322"/>
                  </a:moveTo>
                  <a:cubicBezTo>
                    <a:pt x="607" y="322"/>
                    <a:pt x="679" y="393"/>
                    <a:pt x="679" y="500"/>
                  </a:cubicBezTo>
                  <a:lnTo>
                    <a:pt x="679" y="667"/>
                  </a:lnTo>
                  <a:cubicBezTo>
                    <a:pt x="679" y="774"/>
                    <a:pt x="607" y="846"/>
                    <a:pt x="500" y="846"/>
                  </a:cubicBezTo>
                  <a:cubicBezTo>
                    <a:pt x="393" y="846"/>
                    <a:pt x="322" y="774"/>
                    <a:pt x="322" y="667"/>
                  </a:cubicBezTo>
                  <a:lnTo>
                    <a:pt x="322" y="500"/>
                  </a:lnTo>
                  <a:cubicBezTo>
                    <a:pt x="322" y="393"/>
                    <a:pt x="393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15" y="1167"/>
                    <a:pt x="500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988" y="227"/>
                    <a:pt x="774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62" name="Google Shape;11862;p81"/>
            <p:cNvSpPr/>
            <p:nvPr/>
          </p:nvSpPr>
          <p:spPr>
            <a:xfrm>
              <a:off x="1551085" y="1598386"/>
              <a:ext cx="43488" cy="42496"/>
            </a:xfrm>
            <a:custGeom>
              <a:avLst/>
              <a:gdLst/>
              <a:ahLst/>
              <a:cxnLst/>
              <a:rect l="l" t="t" r="r" b="b"/>
              <a:pathLst>
                <a:path w="1359" h="1328" extrusionOk="0">
                  <a:moveTo>
                    <a:pt x="691" y="352"/>
                  </a:moveTo>
                  <a:lnTo>
                    <a:pt x="977" y="542"/>
                  </a:lnTo>
                  <a:lnTo>
                    <a:pt x="691" y="911"/>
                  </a:lnTo>
                  <a:lnTo>
                    <a:pt x="406" y="542"/>
                  </a:lnTo>
                  <a:lnTo>
                    <a:pt x="691" y="352"/>
                  </a:lnTo>
                  <a:close/>
                  <a:moveTo>
                    <a:pt x="685" y="0"/>
                  </a:moveTo>
                  <a:cubicBezTo>
                    <a:pt x="656" y="0"/>
                    <a:pt x="626" y="6"/>
                    <a:pt x="596" y="18"/>
                  </a:cubicBezTo>
                  <a:lnTo>
                    <a:pt x="96" y="364"/>
                  </a:lnTo>
                  <a:cubicBezTo>
                    <a:pt x="60" y="399"/>
                    <a:pt x="37" y="423"/>
                    <a:pt x="25" y="471"/>
                  </a:cubicBezTo>
                  <a:cubicBezTo>
                    <a:pt x="1" y="518"/>
                    <a:pt x="25" y="554"/>
                    <a:pt x="48" y="590"/>
                  </a:cubicBezTo>
                  <a:lnTo>
                    <a:pt x="560" y="1268"/>
                  </a:lnTo>
                  <a:cubicBezTo>
                    <a:pt x="584" y="1316"/>
                    <a:pt x="632" y="1328"/>
                    <a:pt x="691" y="1328"/>
                  </a:cubicBezTo>
                  <a:cubicBezTo>
                    <a:pt x="739" y="1328"/>
                    <a:pt x="799" y="1304"/>
                    <a:pt x="822" y="1268"/>
                  </a:cubicBezTo>
                  <a:lnTo>
                    <a:pt x="1322" y="590"/>
                  </a:lnTo>
                  <a:cubicBezTo>
                    <a:pt x="1358" y="554"/>
                    <a:pt x="1358" y="518"/>
                    <a:pt x="1358" y="471"/>
                  </a:cubicBezTo>
                  <a:cubicBezTo>
                    <a:pt x="1358" y="423"/>
                    <a:pt x="1334" y="399"/>
                    <a:pt x="1287" y="364"/>
                  </a:cubicBezTo>
                  <a:lnTo>
                    <a:pt x="775" y="18"/>
                  </a:lnTo>
                  <a:cubicBezTo>
                    <a:pt x="745" y="6"/>
                    <a:pt x="715" y="0"/>
                    <a:pt x="6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63" name="Google Shape;11863;p81"/>
          <p:cNvGrpSpPr/>
          <p:nvPr/>
        </p:nvGrpSpPr>
        <p:grpSpPr>
          <a:xfrm>
            <a:off x="9339040" y="3153716"/>
            <a:ext cx="695040" cy="694208"/>
            <a:chOff x="4697389" y="1500658"/>
            <a:chExt cx="347520" cy="347104"/>
          </a:xfrm>
          <a:solidFill>
            <a:schemeClr val="tx1"/>
          </a:solidFill>
        </p:grpSpPr>
        <p:sp>
          <p:nvSpPr>
            <p:cNvPr id="11864" name="Google Shape;11864;p81"/>
            <p:cNvSpPr/>
            <p:nvPr/>
          </p:nvSpPr>
          <p:spPr>
            <a:xfrm>
              <a:off x="4697389" y="1500658"/>
              <a:ext cx="347520" cy="347104"/>
            </a:xfrm>
            <a:custGeom>
              <a:avLst/>
              <a:gdLst/>
              <a:ahLst/>
              <a:cxnLst/>
              <a:rect l="l" t="t" r="r" b="b"/>
              <a:pathLst>
                <a:path w="10860" h="10847" extrusionOk="0">
                  <a:moveTo>
                    <a:pt x="2082" y="1011"/>
                  </a:moveTo>
                  <a:cubicBezTo>
                    <a:pt x="2474" y="1011"/>
                    <a:pt x="2807" y="1244"/>
                    <a:pt x="2977" y="1608"/>
                  </a:cubicBezTo>
                  <a:cubicBezTo>
                    <a:pt x="2560" y="1810"/>
                    <a:pt x="2191" y="2084"/>
                    <a:pt x="1846" y="2405"/>
                  </a:cubicBezTo>
                  <a:cubicBezTo>
                    <a:pt x="1691" y="2560"/>
                    <a:pt x="1548" y="2703"/>
                    <a:pt x="1417" y="2858"/>
                  </a:cubicBezTo>
                  <a:cubicBezTo>
                    <a:pt x="1156" y="2656"/>
                    <a:pt x="1001" y="2358"/>
                    <a:pt x="1001" y="2036"/>
                  </a:cubicBezTo>
                  <a:cubicBezTo>
                    <a:pt x="1001" y="1465"/>
                    <a:pt x="1453" y="1012"/>
                    <a:pt x="2025" y="1012"/>
                  </a:cubicBezTo>
                  <a:cubicBezTo>
                    <a:pt x="2044" y="1011"/>
                    <a:pt x="2063" y="1011"/>
                    <a:pt x="2082" y="1011"/>
                  </a:cubicBezTo>
                  <a:close/>
                  <a:moveTo>
                    <a:pt x="2025" y="310"/>
                  </a:moveTo>
                  <a:cubicBezTo>
                    <a:pt x="2703" y="310"/>
                    <a:pt x="3322" y="715"/>
                    <a:pt x="3584" y="1322"/>
                  </a:cubicBezTo>
                  <a:cubicBezTo>
                    <a:pt x="3465" y="1370"/>
                    <a:pt x="3358" y="1405"/>
                    <a:pt x="3239" y="1453"/>
                  </a:cubicBezTo>
                  <a:cubicBezTo>
                    <a:pt x="3025" y="977"/>
                    <a:pt x="2549" y="667"/>
                    <a:pt x="2013" y="667"/>
                  </a:cubicBezTo>
                  <a:cubicBezTo>
                    <a:pt x="1263" y="667"/>
                    <a:pt x="655" y="1274"/>
                    <a:pt x="655" y="2024"/>
                  </a:cubicBezTo>
                  <a:cubicBezTo>
                    <a:pt x="655" y="2453"/>
                    <a:pt x="858" y="2834"/>
                    <a:pt x="1191" y="3096"/>
                  </a:cubicBezTo>
                  <a:cubicBezTo>
                    <a:pt x="1120" y="3191"/>
                    <a:pt x="1060" y="3287"/>
                    <a:pt x="977" y="3394"/>
                  </a:cubicBezTo>
                  <a:cubicBezTo>
                    <a:pt x="584" y="3072"/>
                    <a:pt x="310" y="2572"/>
                    <a:pt x="310" y="2024"/>
                  </a:cubicBezTo>
                  <a:cubicBezTo>
                    <a:pt x="310" y="1084"/>
                    <a:pt x="1084" y="310"/>
                    <a:pt x="2025" y="310"/>
                  </a:cubicBezTo>
                  <a:close/>
                  <a:moveTo>
                    <a:pt x="8823" y="310"/>
                  </a:moveTo>
                  <a:cubicBezTo>
                    <a:pt x="9764" y="310"/>
                    <a:pt x="10538" y="1084"/>
                    <a:pt x="10538" y="2024"/>
                  </a:cubicBezTo>
                  <a:cubicBezTo>
                    <a:pt x="10538" y="2572"/>
                    <a:pt x="10264" y="3072"/>
                    <a:pt x="9835" y="3406"/>
                  </a:cubicBezTo>
                  <a:cubicBezTo>
                    <a:pt x="9776" y="3298"/>
                    <a:pt x="9704" y="3191"/>
                    <a:pt x="9633" y="3108"/>
                  </a:cubicBezTo>
                  <a:cubicBezTo>
                    <a:pt x="9954" y="2858"/>
                    <a:pt x="10157" y="2453"/>
                    <a:pt x="10157" y="2036"/>
                  </a:cubicBezTo>
                  <a:cubicBezTo>
                    <a:pt x="10157" y="1858"/>
                    <a:pt x="10133" y="1679"/>
                    <a:pt x="10061" y="1513"/>
                  </a:cubicBezTo>
                  <a:cubicBezTo>
                    <a:pt x="10034" y="1458"/>
                    <a:pt x="9965" y="1417"/>
                    <a:pt x="9902" y="1417"/>
                  </a:cubicBezTo>
                  <a:cubicBezTo>
                    <a:pt x="9882" y="1417"/>
                    <a:pt x="9864" y="1421"/>
                    <a:pt x="9847" y="1429"/>
                  </a:cubicBezTo>
                  <a:cubicBezTo>
                    <a:pt x="9776" y="1453"/>
                    <a:pt x="9728" y="1560"/>
                    <a:pt x="9764" y="1632"/>
                  </a:cubicBezTo>
                  <a:cubicBezTo>
                    <a:pt x="9823" y="1763"/>
                    <a:pt x="9835" y="1905"/>
                    <a:pt x="9835" y="2036"/>
                  </a:cubicBezTo>
                  <a:cubicBezTo>
                    <a:pt x="9835" y="2358"/>
                    <a:pt x="9680" y="2656"/>
                    <a:pt x="9418" y="2858"/>
                  </a:cubicBezTo>
                  <a:cubicBezTo>
                    <a:pt x="9287" y="2703"/>
                    <a:pt x="9145" y="2536"/>
                    <a:pt x="8990" y="2405"/>
                  </a:cubicBezTo>
                  <a:cubicBezTo>
                    <a:pt x="8645" y="2096"/>
                    <a:pt x="8252" y="1822"/>
                    <a:pt x="7859" y="1608"/>
                  </a:cubicBezTo>
                  <a:cubicBezTo>
                    <a:pt x="8014" y="1227"/>
                    <a:pt x="8395" y="989"/>
                    <a:pt x="8787" y="989"/>
                  </a:cubicBezTo>
                  <a:cubicBezTo>
                    <a:pt x="8966" y="989"/>
                    <a:pt x="9168" y="1036"/>
                    <a:pt x="9311" y="1143"/>
                  </a:cubicBezTo>
                  <a:cubicBezTo>
                    <a:pt x="9334" y="1158"/>
                    <a:pt x="9360" y="1165"/>
                    <a:pt x="9386" y="1165"/>
                  </a:cubicBezTo>
                  <a:cubicBezTo>
                    <a:pt x="9444" y="1165"/>
                    <a:pt x="9505" y="1133"/>
                    <a:pt x="9538" y="1084"/>
                  </a:cubicBezTo>
                  <a:cubicBezTo>
                    <a:pt x="9585" y="1012"/>
                    <a:pt x="9549" y="905"/>
                    <a:pt x="9478" y="858"/>
                  </a:cubicBezTo>
                  <a:cubicBezTo>
                    <a:pt x="9264" y="739"/>
                    <a:pt x="9026" y="667"/>
                    <a:pt x="8787" y="667"/>
                  </a:cubicBezTo>
                  <a:cubicBezTo>
                    <a:pt x="8252" y="667"/>
                    <a:pt x="7775" y="977"/>
                    <a:pt x="7561" y="1453"/>
                  </a:cubicBezTo>
                  <a:cubicBezTo>
                    <a:pt x="7454" y="1405"/>
                    <a:pt x="7335" y="1370"/>
                    <a:pt x="7216" y="1322"/>
                  </a:cubicBezTo>
                  <a:cubicBezTo>
                    <a:pt x="7525" y="727"/>
                    <a:pt x="8156" y="310"/>
                    <a:pt x="8823" y="310"/>
                  </a:cubicBezTo>
                  <a:close/>
                  <a:moveTo>
                    <a:pt x="5430" y="6775"/>
                  </a:moveTo>
                  <a:cubicBezTo>
                    <a:pt x="5692" y="6775"/>
                    <a:pt x="5954" y="6882"/>
                    <a:pt x="6144" y="7073"/>
                  </a:cubicBezTo>
                  <a:cubicBezTo>
                    <a:pt x="6323" y="7275"/>
                    <a:pt x="6430" y="7525"/>
                    <a:pt x="6418" y="7787"/>
                  </a:cubicBezTo>
                  <a:lnTo>
                    <a:pt x="6359" y="9204"/>
                  </a:lnTo>
                  <a:cubicBezTo>
                    <a:pt x="6097" y="9299"/>
                    <a:pt x="5775" y="9335"/>
                    <a:pt x="5430" y="9335"/>
                  </a:cubicBezTo>
                  <a:cubicBezTo>
                    <a:pt x="5085" y="9335"/>
                    <a:pt x="4763" y="9299"/>
                    <a:pt x="4513" y="9204"/>
                  </a:cubicBezTo>
                  <a:lnTo>
                    <a:pt x="4454" y="7787"/>
                  </a:lnTo>
                  <a:cubicBezTo>
                    <a:pt x="4430" y="7525"/>
                    <a:pt x="4537" y="7275"/>
                    <a:pt x="4715" y="7073"/>
                  </a:cubicBezTo>
                  <a:cubicBezTo>
                    <a:pt x="4906" y="6882"/>
                    <a:pt x="5168" y="6775"/>
                    <a:pt x="5430" y="6775"/>
                  </a:cubicBezTo>
                  <a:close/>
                  <a:moveTo>
                    <a:pt x="5430" y="1334"/>
                  </a:moveTo>
                  <a:cubicBezTo>
                    <a:pt x="8061" y="1334"/>
                    <a:pt x="10204" y="3322"/>
                    <a:pt x="10204" y="5775"/>
                  </a:cubicBezTo>
                  <a:cubicBezTo>
                    <a:pt x="10204" y="6823"/>
                    <a:pt x="9811" y="7835"/>
                    <a:pt x="9073" y="8644"/>
                  </a:cubicBezTo>
                  <a:cubicBezTo>
                    <a:pt x="8418" y="9359"/>
                    <a:pt x="7549" y="9859"/>
                    <a:pt x="6573" y="10085"/>
                  </a:cubicBezTo>
                  <a:cubicBezTo>
                    <a:pt x="6620" y="9966"/>
                    <a:pt x="6656" y="9835"/>
                    <a:pt x="6656" y="9704"/>
                  </a:cubicBezTo>
                  <a:lnTo>
                    <a:pt x="6668" y="9442"/>
                  </a:lnTo>
                  <a:cubicBezTo>
                    <a:pt x="6740" y="9406"/>
                    <a:pt x="6811" y="9371"/>
                    <a:pt x="6894" y="9311"/>
                  </a:cubicBezTo>
                  <a:cubicBezTo>
                    <a:pt x="6966" y="9263"/>
                    <a:pt x="6978" y="9168"/>
                    <a:pt x="6918" y="9085"/>
                  </a:cubicBezTo>
                  <a:cubicBezTo>
                    <a:pt x="6884" y="9044"/>
                    <a:pt x="6843" y="9023"/>
                    <a:pt x="6798" y="9023"/>
                  </a:cubicBezTo>
                  <a:cubicBezTo>
                    <a:pt x="6764" y="9023"/>
                    <a:pt x="6728" y="9035"/>
                    <a:pt x="6692" y="9061"/>
                  </a:cubicBezTo>
                  <a:lnTo>
                    <a:pt x="6680" y="9073"/>
                  </a:lnTo>
                  <a:lnTo>
                    <a:pt x="6728" y="7835"/>
                  </a:lnTo>
                  <a:cubicBezTo>
                    <a:pt x="6740" y="7478"/>
                    <a:pt x="6609" y="7144"/>
                    <a:pt x="6370" y="6882"/>
                  </a:cubicBezTo>
                  <a:cubicBezTo>
                    <a:pt x="6120" y="6632"/>
                    <a:pt x="5787" y="6489"/>
                    <a:pt x="5430" y="6489"/>
                  </a:cubicBezTo>
                  <a:cubicBezTo>
                    <a:pt x="5073" y="6489"/>
                    <a:pt x="4751" y="6632"/>
                    <a:pt x="4489" y="6882"/>
                  </a:cubicBezTo>
                  <a:cubicBezTo>
                    <a:pt x="4239" y="7144"/>
                    <a:pt x="4120" y="7478"/>
                    <a:pt x="4132" y="7835"/>
                  </a:cubicBezTo>
                  <a:lnTo>
                    <a:pt x="4180" y="9073"/>
                  </a:lnTo>
                  <a:lnTo>
                    <a:pt x="4168" y="9061"/>
                  </a:lnTo>
                  <a:cubicBezTo>
                    <a:pt x="4138" y="9041"/>
                    <a:pt x="4104" y="9032"/>
                    <a:pt x="4070" y="9032"/>
                  </a:cubicBezTo>
                  <a:cubicBezTo>
                    <a:pt x="4023" y="9032"/>
                    <a:pt x="3976" y="9050"/>
                    <a:pt x="3942" y="9085"/>
                  </a:cubicBezTo>
                  <a:cubicBezTo>
                    <a:pt x="3894" y="9168"/>
                    <a:pt x="3918" y="9252"/>
                    <a:pt x="3977" y="9311"/>
                  </a:cubicBezTo>
                  <a:cubicBezTo>
                    <a:pt x="4037" y="9359"/>
                    <a:pt x="4108" y="9406"/>
                    <a:pt x="4192" y="9442"/>
                  </a:cubicBezTo>
                  <a:lnTo>
                    <a:pt x="4215" y="9704"/>
                  </a:lnTo>
                  <a:cubicBezTo>
                    <a:pt x="4215" y="9835"/>
                    <a:pt x="4239" y="9966"/>
                    <a:pt x="4287" y="10085"/>
                  </a:cubicBezTo>
                  <a:cubicBezTo>
                    <a:pt x="3322" y="9859"/>
                    <a:pt x="2441" y="9359"/>
                    <a:pt x="1787" y="8644"/>
                  </a:cubicBezTo>
                  <a:cubicBezTo>
                    <a:pt x="1060" y="7835"/>
                    <a:pt x="655" y="6823"/>
                    <a:pt x="655" y="5775"/>
                  </a:cubicBezTo>
                  <a:cubicBezTo>
                    <a:pt x="655" y="3334"/>
                    <a:pt x="2799" y="1334"/>
                    <a:pt x="5430" y="1334"/>
                  </a:cubicBezTo>
                  <a:close/>
                  <a:moveTo>
                    <a:pt x="6335" y="9549"/>
                  </a:moveTo>
                  <a:lnTo>
                    <a:pt x="6335" y="9668"/>
                  </a:lnTo>
                  <a:cubicBezTo>
                    <a:pt x="6323" y="10156"/>
                    <a:pt x="5918" y="10537"/>
                    <a:pt x="5430" y="10537"/>
                  </a:cubicBezTo>
                  <a:cubicBezTo>
                    <a:pt x="4942" y="10537"/>
                    <a:pt x="4549" y="10145"/>
                    <a:pt x="4525" y="9668"/>
                  </a:cubicBezTo>
                  <a:lnTo>
                    <a:pt x="4525" y="9549"/>
                  </a:lnTo>
                  <a:cubicBezTo>
                    <a:pt x="4787" y="9621"/>
                    <a:pt x="5108" y="9668"/>
                    <a:pt x="5430" y="9668"/>
                  </a:cubicBezTo>
                  <a:cubicBezTo>
                    <a:pt x="5763" y="9668"/>
                    <a:pt x="6073" y="9621"/>
                    <a:pt x="6335" y="9549"/>
                  </a:cubicBezTo>
                  <a:close/>
                  <a:moveTo>
                    <a:pt x="2025" y="0"/>
                  </a:moveTo>
                  <a:cubicBezTo>
                    <a:pt x="905" y="0"/>
                    <a:pt x="1" y="905"/>
                    <a:pt x="1" y="2024"/>
                  </a:cubicBezTo>
                  <a:cubicBezTo>
                    <a:pt x="1" y="2679"/>
                    <a:pt x="322" y="3298"/>
                    <a:pt x="846" y="3668"/>
                  </a:cubicBezTo>
                  <a:cubicBezTo>
                    <a:pt x="501" y="4310"/>
                    <a:pt x="322" y="5025"/>
                    <a:pt x="322" y="5751"/>
                  </a:cubicBezTo>
                  <a:cubicBezTo>
                    <a:pt x="322" y="6882"/>
                    <a:pt x="763" y="7978"/>
                    <a:pt x="1548" y="8835"/>
                  </a:cubicBezTo>
                  <a:cubicBezTo>
                    <a:pt x="2310" y="9668"/>
                    <a:pt x="3358" y="10240"/>
                    <a:pt x="4513" y="10430"/>
                  </a:cubicBezTo>
                  <a:cubicBezTo>
                    <a:pt x="4727" y="10680"/>
                    <a:pt x="5061" y="10847"/>
                    <a:pt x="5430" y="10847"/>
                  </a:cubicBezTo>
                  <a:cubicBezTo>
                    <a:pt x="5799" y="10847"/>
                    <a:pt x="6132" y="10680"/>
                    <a:pt x="6359" y="10430"/>
                  </a:cubicBezTo>
                  <a:cubicBezTo>
                    <a:pt x="7502" y="10240"/>
                    <a:pt x="8537" y="9668"/>
                    <a:pt x="9299" y="8835"/>
                  </a:cubicBezTo>
                  <a:cubicBezTo>
                    <a:pt x="10085" y="7978"/>
                    <a:pt x="10526" y="6882"/>
                    <a:pt x="10526" y="5751"/>
                  </a:cubicBezTo>
                  <a:cubicBezTo>
                    <a:pt x="10526" y="5025"/>
                    <a:pt x="10347" y="4310"/>
                    <a:pt x="10002" y="3668"/>
                  </a:cubicBezTo>
                  <a:cubicBezTo>
                    <a:pt x="10538" y="3298"/>
                    <a:pt x="10859" y="2691"/>
                    <a:pt x="10859" y="2024"/>
                  </a:cubicBezTo>
                  <a:cubicBezTo>
                    <a:pt x="10859" y="905"/>
                    <a:pt x="9954" y="0"/>
                    <a:pt x="8835" y="0"/>
                  </a:cubicBezTo>
                  <a:cubicBezTo>
                    <a:pt x="8025" y="0"/>
                    <a:pt x="7287" y="489"/>
                    <a:pt x="6966" y="1227"/>
                  </a:cubicBezTo>
                  <a:cubicBezTo>
                    <a:pt x="6478" y="1084"/>
                    <a:pt x="5954" y="1012"/>
                    <a:pt x="5430" y="1012"/>
                  </a:cubicBezTo>
                  <a:cubicBezTo>
                    <a:pt x="4906" y="1012"/>
                    <a:pt x="4394" y="1084"/>
                    <a:pt x="3894" y="1227"/>
                  </a:cubicBezTo>
                  <a:cubicBezTo>
                    <a:pt x="3584" y="489"/>
                    <a:pt x="2846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65" name="Google Shape;11865;p81"/>
            <p:cNvSpPr/>
            <p:nvPr/>
          </p:nvSpPr>
          <p:spPr>
            <a:xfrm>
              <a:off x="4773581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80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89" y="536"/>
                    <a:pt x="1430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80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8" y="263"/>
                    <a:pt x="918" y="167"/>
                  </a:cubicBezTo>
                  <a:cubicBezTo>
                    <a:pt x="918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66" name="Google Shape;11866;p81"/>
            <p:cNvSpPr/>
            <p:nvPr/>
          </p:nvSpPr>
          <p:spPr>
            <a:xfrm>
              <a:off x="4920653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79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77" y="536"/>
                    <a:pt x="1429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79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7" y="263"/>
                    <a:pt x="917" y="167"/>
                  </a:cubicBezTo>
                  <a:cubicBezTo>
                    <a:pt x="917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67" name="Google Shape;11867;p81"/>
          <p:cNvGrpSpPr/>
          <p:nvPr/>
        </p:nvGrpSpPr>
        <p:grpSpPr>
          <a:xfrm>
            <a:off x="7151328" y="4082292"/>
            <a:ext cx="695040" cy="707520"/>
            <a:chOff x="3603533" y="1964946"/>
            <a:chExt cx="347520" cy="353760"/>
          </a:xfrm>
          <a:solidFill>
            <a:schemeClr val="tx1"/>
          </a:solidFill>
        </p:grpSpPr>
        <p:sp>
          <p:nvSpPr>
            <p:cNvPr id="11868" name="Google Shape;11868;p81"/>
            <p:cNvSpPr/>
            <p:nvPr/>
          </p:nvSpPr>
          <p:spPr>
            <a:xfrm>
              <a:off x="3603533" y="1964946"/>
              <a:ext cx="347520" cy="353760"/>
            </a:xfrm>
            <a:custGeom>
              <a:avLst/>
              <a:gdLst/>
              <a:ahLst/>
              <a:cxnLst/>
              <a:rect l="l" t="t" r="r" b="b"/>
              <a:pathLst>
                <a:path w="10860" h="11055" extrusionOk="0">
                  <a:moveTo>
                    <a:pt x="596" y="5672"/>
                  </a:moveTo>
                  <a:cubicBezTo>
                    <a:pt x="608" y="5672"/>
                    <a:pt x="632" y="5672"/>
                    <a:pt x="656" y="5684"/>
                  </a:cubicBezTo>
                  <a:cubicBezTo>
                    <a:pt x="537" y="5863"/>
                    <a:pt x="513" y="6065"/>
                    <a:pt x="548" y="6184"/>
                  </a:cubicBezTo>
                  <a:cubicBezTo>
                    <a:pt x="560" y="6292"/>
                    <a:pt x="668" y="6339"/>
                    <a:pt x="715" y="6351"/>
                  </a:cubicBezTo>
                  <a:cubicBezTo>
                    <a:pt x="679" y="6363"/>
                    <a:pt x="632" y="6387"/>
                    <a:pt x="596" y="6387"/>
                  </a:cubicBezTo>
                  <a:cubicBezTo>
                    <a:pt x="441" y="6387"/>
                    <a:pt x="322" y="6268"/>
                    <a:pt x="322" y="6113"/>
                  </a:cubicBezTo>
                  <a:lnTo>
                    <a:pt x="322" y="5934"/>
                  </a:lnTo>
                  <a:cubicBezTo>
                    <a:pt x="322" y="5792"/>
                    <a:pt x="441" y="5672"/>
                    <a:pt x="596" y="5672"/>
                  </a:cubicBezTo>
                  <a:close/>
                  <a:moveTo>
                    <a:pt x="4918" y="6857"/>
                  </a:moveTo>
                  <a:cubicBezTo>
                    <a:pt x="5037" y="6857"/>
                    <a:pt x="5130" y="6890"/>
                    <a:pt x="5180" y="6946"/>
                  </a:cubicBezTo>
                  <a:cubicBezTo>
                    <a:pt x="5228" y="7018"/>
                    <a:pt x="5204" y="7161"/>
                    <a:pt x="5085" y="7339"/>
                  </a:cubicBezTo>
                  <a:cubicBezTo>
                    <a:pt x="4918" y="7577"/>
                    <a:pt x="4799" y="7828"/>
                    <a:pt x="4739" y="8066"/>
                  </a:cubicBezTo>
                  <a:cubicBezTo>
                    <a:pt x="4478" y="7673"/>
                    <a:pt x="4287" y="7280"/>
                    <a:pt x="4192" y="7066"/>
                  </a:cubicBezTo>
                  <a:cubicBezTo>
                    <a:pt x="4358" y="7018"/>
                    <a:pt x="4466" y="6982"/>
                    <a:pt x="4537" y="6946"/>
                  </a:cubicBezTo>
                  <a:cubicBezTo>
                    <a:pt x="4678" y="6884"/>
                    <a:pt x="4809" y="6857"/>
                    <a:pt x="4918" y="6857"/>
                  </a:cubicBezTo>
                  <a:close/>
                  <a:moveTo>
                    <a:pt x="8464" y="324"/>
                  </a:moveTo>
                  <a:cubicBezTo>
                    <a:pt x="8714" y="324"/>
                    <a:pt x="8950" y="378"/>
                    <a:pt x="9169" y="481"/>
                  </a:cubicBezTo>
                  <a:cubicBezTo>
                    <a:pt x="9645" y="743"/>
                    <a:pt x="9942" y="1220"/>
                    <a:pt x="10097" y="1541"/>
                  </a:cubicBezTo>
                  <a:cubicBezTo>
                    <a:pt x="9938" y="1498"/>
                    <a:pt x="9780" y="1477"/>
                    <a:pt x="9628" y="1477"/>
                  </a:cubicBezTo>
                  <a:cubicBezTo>
                    <a:pt x="9361" y="1477"/>
                    <a:pt x="9112" y="1543"/>
                    <a:pt x="8907" y="1672"/>
                  </a:cubicBezTo>
                  <a:cubicBezTo>
                    <a:pt x="8585" y="1922"/>
                    <a:pt x="8418" y="2315"/>
                    <a:pt x="8466" y="2827"/>
                  </a:cubicBezTo>
                  <a:cubicBezTo>
                    <a:pt x="8526" y="3458"/>
                    <a:pt x="8942" y="4089"/>
                    <a:pt x="9371" y="4756"/>
                  </a:cubicBezTo>
                  <a:cubicBezTo>
                    <a:pt x="9942" y="5625"/>
                    <a:pt x="10538" y="6494"/>
                    <a:pt x="10538" y="7589"/>
                  </a:cubicBezTo>
                  <a:cubicBezTo>
                    <a:pt x="10514" y="8470"/>
                    <a:pt x="10240" y="9268"/>
                    <a:pt x="9728" y="9816"/>
                  </a:cubicBezTo>
                  <a:cubicBezTo>
                    <a:pt x="9192" y="10399"/>
                    <a:pt x="8454" y="10697"/>
                    <a:pt x="7585" y="10697"/>
                  </a:cubicBezTo>
                  <a:lnTo>
                    <a:pt x="4668" y="10697"/>
                  </a:lnTo>
                  <a:cubicBezTo>
                    <a:pt x="4739" y="10494"/>
                    <a:pt x="4930" y="10328"/>
                    <a:pt x="5180" y="10328"/>
                  </a:cubicBezTo>
                  <a:lnTo>
                    <a:pt x="6383" y="10328"/>
                  </a:lnTo>
                  <a:cubicBezTo>
                    <a:pt x="6466" y="10328"/>
                    <a:pt x="6549" y="10256"/>
                    <a:pt x="6549" y="10161"/>
                  </a:cubicBezTo>
                  <a:cubicBezTo>
                    <a:pt x="6549" y="10066"/>
                    <a:pt x="6466" y="9994"/>
                    <a:pt x="6383" y="9994"/>
                  </a:cubicBezTo>
                  <a:lnTo>
                    <a:pt x="5978" y="9994"/>
                  </a:lnTo>
                  <a:cubicBezTo>
                    <a:pt x="5621" y="9768"/>
                    <a:pt x="5180" y="9328"/>
                    <a:pt x="5049" y="8756"/>
                  </a:cubicBezTo>
                  <a:cubicBezTo>
                    <a:pt x="4966" y="8339"/>
                    <a:pt x="5073" y="7911"/>
                    <a:pt x="5370" y="7494"/>
                  </a:cubicBezTo>
                  <a:cubicBezTo>
                    <a:pt x="5668" y="7077"/>
                    <a:pt x="5513" y="6815"/>
                    <a:pt x="5430" y="6720"/>
                  </a:cubicBezTo>
                  <a:cubicBezTo>
                    <a:pt x="5318" y="6588"/>
                    <a:pt x="5135" y="6522"/>
                    <a:pt x="4926" y="6522"/>
                  </a:cubicBezTo>
                  <a:cubicBezTo>
                    <a:pt x="4759" y="6522"/>
                    <a:pt x="4574" y="6564"/>
                    <a:pt x="4394" y="6649"/>
                  </a:cubicBezTo>
                  <a:cubicBezTo>
                    <a:pt x="4281" y="6705"/>
                    <a:pt x="4082" y="6798"/>
                    <a:pt x="3745" y="6798"/>
                  </a:cubicBezTo>
                  <a:cubicBezTo>
                    <a:pt x="3445" y="6798"/>
                    <a:pt x="3034" y="6724"/>
                    <a:pt x="2477" y="6482"/>
                  </a:cubicBezTo>
                  <a:cubicBezTo>
                    <a:pt x="1882" y="6232"/>
                    <a:pt x="1310" y="6125"/>
                    <a:pt x="989" y="6065"/>
                  </a:cubicBezTo>
                  <a:cubicBezTo>
                    <a:pt x="953" y="6053"/>
                    <a:pt x="882" y="6053"/>
                    <a:pt x="846" y="6042"/>
                  </a:cubicBezTo>
                  <a:cubicBezTo>
                    <a:pt x="846" y="5946"/>
                    <a:pt x="870" y="5803"/>
                    <a:pt x="1060" y="5708"/>
                  </a:cubicBezTo>
                  <a:cubicBezTo>
                    <a:pt x="1092" y="5699"/>
                    <a:pt x="1141" y="5695"/>
                    <a:pt x="1201" y="5695"/>
                  </a:cubicBezTo>
                  <a:cubicBezTo>
                    <a:pt x="1298" y="5695"/>
                    <a:pt x="1423" y="5705"/>
                    <a:pt x="1549" y="5720"/>
                  </a:cubicBezTo>
                  <a:cubicBezTo>
                    <a:pt x="1739" y="5737"/>
                    <a:pt x="1967" y="5757"/>
                    <a:pt x="2218" y="5757"/>
                  </a:cubicBezTo>
                  <a:cubicBezTo>
                    <a:pt x="2877" y="5757"/>
                    <a:pt x="3697" y="5613"/>
                    <a:pt x="4430" y="4863"/>
                  </a:cubicBezTo>
                  <a:cubicBezTo>
                    <a:pt x="4489" y="4803"/>
                    <a:pt x="4489" y="4696"/>
                    <a:pt x="4430" y="4637"/>
                  </a:cubicBezTo>
                  <a:cubicBezTo>
                    <a:pt x="4400" y="4607"/>
                    <a:pt x="4358" y="4592"/>
                    <a:pt x="4317" y="4592"/>
                  </a:cubicBezTo>
                  <a:cubicBezTo>
                    <a:pt x="4275" y="4592"/>
                    <a:pt x="4233" y="4607"/>
                    <a:pt x="4204" y="4637"/>
                  </a:cubicBezTo>
                  <a:cubicBezTo>
                    <a:pt x="3608" y="5232"/>
                    <a:pt x="2977" y="5411"/>
                    <a:pt x="2406" y="5446"/>
                  </a:cubicBezTo>
                  <a:cubicBezTo>
                    <a:pt x="2227" y="5387"/>
                    <a:pt x="2072" y="5280"/>
                    <a:pt x="1977" y="5172"/>
                  </a:cubicBezTo>
                  <a:cubicBezTo>
                    <a:pt x="2120" y="5172"/>
                    <a:pt x="2287" y="5161"/>
                    <a:pt x="2465" y="5113"/>
                  </a:cubicBezTo>
                  <a:cubicBezTo>
                    <a:pt x="2549" y="5101"/>
                    <a:pt x="2596" y="5006"/>
                    <a:pt x="2584" y="4922"/>
                  </a:cubicBezTo>
                  <a:cubicBezTo>
                    <a:pt x="2574" y="4839"/>
                    <a:pt x="2499" y="4801"/>
                    <a:pt x="2425" y="4801"/>
                  </a:cubicBezTo>
                  <a:cubicBezTo>
                    <a:pt x="2415" y="4801"/>
                    <a:pt x="2404" y="4802"/>
                    <a:pt x="2394" y="4803"/>
                  </a:cubicBezTo>
                  <a:cubicBezTo>
                    <a:pt x="2241" y="4843"/>
                    <a:pt x="2103" y="4859"/>
                    <a:pt x="1981" y="4859"/>
                  </a:cubicBezTo>
                  <a:cubicBezTo>
                    <a:pt x="1552" y="4859"/>
                    <a:pt x="1310" y="4660"/>
                    <a:pt x="1227" y="4577"/>
                  </a:cubicBezTo>
                  <a:cubicBezTo>
                    <a:pt x="1275" y="4268"/>
                    <a:pt x="1584" y="3148"/>
                    <a:pt x="2703" y="2767"/>
                  </a:cubicBezTo>
                  <a:lnTo>
                    <a:pt x="2703" y="2827"/>
                  </a:lnTo>
                  <a:cubicBezTo>
                    <a:pt x="2703" y="2910"/>
                    <a:pt x="2775" y="2982"/>
                    <a:pt x="2870" y="2982"/>
                  </a:cubicBezTo>
                  <a:cubicBezTo>
                    <a:pt x="2954" y="2982"/>
                    <a:pt x="3037" y="2910"/>
                    <a:pt x="3037" y="2827"/>
                  </a:cubicBezTo>
                  <a:cubicBezTo>
                    <a:pt x="3049" y="2291"/>
                    <a:pt x="3346" y="2065"/>
                    <a:pt x="3489" y="1993"/>
                  </a:cubicBezTo>
                  <a:cubicBezTo>
                    <a:pt x="3823" y="2386"/>
                    <a:pt x="3727" y="2863"/>
                    <a:pt x="3727" y="2898"/>
                  </a:cubicBezTo>
                  <a:cubicBezTo>
                    <a:pt x="3716" y="2982"/>
                    <a:pt x="3775" y="3077"/>
                    <a:pt x="3846" y="3089"/>
                  </a:cubicBezTo>
                  <a:lnTo>
                    <a:pt x="3882" y="3089"/>
                  </a:lnTo>
                  <a:cubicBezTo>
                    <a:pt x="3930" y="3089"/>
                    <a:pt x="3966" y="3077"/>
                    <a:pt x="4001" y="3029"/>
                  </a:cubicBezTo>
                  <a:cubicBezTo>
                    <a:pt x="4132" y="3160"/>
                    <a:pt x="4311" y="3398"/>
                    <a:pt x="4370" y="3696"/>
                  </a:cubicBezTo>
                  <a:cubicBezTo>
                    <a:pt x="4382" y="3779"/>
                    <a:pt x="4442" y="3815"/>
                    <a:pt x="4525" y="3815"/>
                  </a:cubicBezTo>
                  <a:cubicBezTo>
                    <a:pt x="6037" y="3863"/>
                    <a:pt x="7418" y="4684"/>
                    <a:pt x="8192" y="5982"/>
                  </a:cubicBezTo>
                  <a:cubicBezTo>
                    <a:pt x="8538" y="6554"/>
                    <a:pt x="8752" y="7208"/>
                    <a:pt x="8788" y="7863"/>
                  </a:cubicBezTo>
                  <a:cubicBezTo>
                    <a:pt x="8835" y="8566"/>
                    <a:pt x="8704" y="9256"/>
                    <a:pt x="8371" y="9911"/>
                  </a:cubicBezTo>
                  <a:cubicBezTo>
                    <a:pt x="8335" y="9983"/>
                    <a:pt x="8371" y="10090"/>
                    <a:pt x="8454" y="10125"/>
                  </a:cubicBezTo>
                  <a:cubicBezTo>
                    <a:pt x="8478" y="10149"/>
                    <a:pt x="8490" y="10149"/>
                    <a:pt x="8526" y="10149"/>
                  </a:cubicBezTo>
                  <a:cubicBezTo>
                    <a:pt x="8585" y="10149"/>
                    <a:pt x="8645" y="10113"/>
                    <a:pt x="8669" y="10054"/>
                  </a:cubicBezTo>
                  <a:cubicBezTo>
                    <a:pt x="9014" y="9351"/>
                    <a:pt x="9169" y="8613"/>
                    <a:pt x="9121" y="7851"/>
                  </a:cubicBezTo>
                  <a:cubicBezTo>
                    <a:pt x="9073" y="7137"/>
                    <a:pt x="8847" y="6434"/>
                    <a:pt x="8478" y="5815"/>
                  </a:cubicBezTo>
                  <a:cubicBezTo>
                    <a:pt x="8121" y="5208"/>
                    <a:pt x="7633" y="4696"/>
                    <a:pt x="7061" y="4327"/>
                  </a:cubicBezTo>
                  <a:cubicBezTo>
                    <a:pt x="6787" y="3553"/>
                    <a:pt x="6394" y="2172"/>
                    <a:pt x="6847" y="1243"/>
                  </a:cubicBezTo>
                  <a:cubicBezTo>
                    <a:pt x="7025" y="862"/>
                    <a:pt x="7347" y="589"/>
                    <a:pt x="7799" y="446"/>
                  </a:cubicBezTo>
                  <a:cubicBezTo>
                    <a:pt x="8029" y="364"/>
                    <a:pt x="8252" y="324"/>
                    <a:pt x="8464" y="324"/>
                  </a:cubicBezTo>
                  <a:close/>
                  <a:moveTo>
                    <a:pt x="8449" y="0"/>
                  </a:moveTo>
                  <a:cubicBezTo>
                    <a:pt x="8203" y="0"/>
                    <a:pt x="7947" y="46"/>
                    <a:pt x="7680" y="136"/>
                  </a:cubicBezTo>
                  <a:cubicBezTo>
                    <a:pt x="7145" y="315"/>
                    <a:pt x="6752" y="636"/>
                    <a:pt x="6525" y="1112"/>
                  </a:cubicBezTo>
                  <a:cubicBezTo>
                    <a:pt x="6311" y="1577"/>
                    <a:pt x="6252" y="2172"/>
                    <a:pt x="6335" y="2875"/>
                  </a:cubicBezTo>
                  <a:cubicBezTo>
                    <a:pt x="6383" y="3244"/>
                    <a:pt x="6490" y="3660"/>
                    <a:pt x="6621" y="4077"/>
                  </a:cubicBezTo>
                  <a:cubicBezTo>
                    <a:pt x="6025" y="3744"/>
                    <a:pt x="5335" y="3565"/>
                    <a:pt x="4644" y="3529"/>
                  </a:cubicBezTo>
                  <a:cubicBezTo>
                    <a:pt x="4489" y="3065"/>
                    <a:pt x="4180" y="2767"/>
                    <a:pt x="4025" y="2660"/>
                  </a:cubicBezTo>
                  <a:cubicBezTo>
                    <a:pt x="4013" y="2422"/>
                    <a:pt x="3942" y="2065"/>
                    <a:pt x="3668" y="1767"/>
                  </a:cubicBezTo>
                  <a:lnTo>
                    <a:pt x="3704" y="1589"/>
                  </a:lnTo>
                  <a:cubicBezTo>
                    <a:pt x="3716" y="1505"/>
                    <a:pt x="3656" y="1422"/>
                    <a:pt x="3573" y="1410"/>
                  </a:cubicBezTo>
                  <a:cubicBezTo>
                    <a:pt x="3564" y="1409"/>
                    <a:pt x="3556" y="1409"/>
                    <a:pt x="3549" y="1409"/>
                  </a:cubicBezTo>
                  <a:cubicBezTo>
                    <a:pt x="3466" y="1409"/>
                    <a:pt x="3405" y="1465"/>
                    <a:pt x="3394" y="1541"/>
                  </a:cubicBezTo>
                  <a:lnTo>
                    <a:pt x="3358" y="1720"/>
                  </a:lnTo>
                  <a:cubicBezTo>
                    <a:pt x="3192" y="1803"/>
                    <a:pt x="2882" y="1993"/>
                    <a:pt x="2751" y="2434"/>
                  </a:cubicBezTo>
                  <a:cubicBezTo>
                    <a:pt x="1227" y="2839"/>
                    <a:pt x="894" y="4399"/>
                    <a:pt x="894" y="4672"/>
                  </a:cubicBezTo>
                  <a:cubicBezTo>
                    <a:pt x="894" y="4696"/>
                    <a:pt x="906" y="4744"/>
                    <a:pt x="918" y="4756"/>
                  </a:cubicBezTo>
                  <a:cubicBezTo>
                    <a:pt x="929" y="4780"/>
                    <a:pt x="1108" y="5018"/>
                    <a:pt x="1501" y="5149"/>
                  </a:cubicBezTo>
                  <a:cubicBezTo>
                    <a:pt x="1549" y="5208"/>
                    <a:pt x="1620" y="5339"/>
                    <a:pt x="1763" y="5458"/>
                  </a:cubicBezTo>
                  <a:cubicBezTo>
                    <a:pt x="1703" y="5458"/>
                    <a:pt x="1644" y="5446"/>
                    <a:pt x="1584" y="5446"/>
                  </a:cubicBezTo>
                  <a:cubicBezTo>
                    <a:pt x="1447" y="5428"/>
                    <a:pt x="1325" y="5416"/>
                    <a:pt x="1220" y="5416"/>
                  </a:cubicBezTo>
                  <a:cubicBezTo>
                    <a:pt x="1114" y="5416"/>
                    <a:pt x="1025" y="5428"/>
                    <a:pt x="953" y="5458"/>
                  </a:cubicBezTo>
                  <a:cubicBezTo>
                    <a:pt x="929" y="5458"/>
                    <a:pt x="929" y="5470"/>
                    <a:pt x="918" y="5470"/>
                  </a:cubicBezTo>
                  <a:cubicBezTo>
                    <a:pt x="870" y="5446"/>
                    <a:pt x="810" y="5411"/>
                    <a:pt x="751" y="5399"/>
                  </a:cubicBezTo>
                  <a:lnTo>
                    <a:pt x="751" y="5339"/>
                  </a:lnTo>
                  <a:cubicBezTo>
                    <a:pt x="751" y="5256"/>
                    <a:pt x="679" y="5172"/>
                    <a:pt x="596" y="5172"/>
                  </a:cubicBezTo>
                  <a:cubicBezTo>
                    <a:pt x="501" y="5172"/>
                    <a:pt x="429" y="5256"/>
                    <a:pt x="429" y="5339"/>
                  </a:cubicBezTo>
                  <a:lnTo>
                    <a:pt x="429" y="5399"/>
                  </a:lnTo>
                  <a:cubicBezTo>
                    <a:pt x="167" y="5470"/>
                    <a:pt x="1" y="5696"/>
                    <a:pt x="1" y="5970"/>
                  </a:cubicBezTo>
                  <a:lnTo>
                    <a:pt x="1" y="6149"/>
                  </a:lnTo>
                  <a:cubicBezTo>
                    <a:pt x="1" y="6470"/>
                    <a:pt x="263" y="6744"/>
                    <a:pt x="596" y="6744"/>
                  </a:cubicBezTo>
                  <a:cubicBezTo>
                    <a:pt x="798" y="6744"/>
                    <a:pt x="989" y="6637"/>
                    <a:pt x="1096" y="6458"/>
                  </a:cubicBezTo>
                  <a:cubicBezTo>
                    <a:pt x="1430" y="6518"/>
                    <a:pt x="1870" y="6625"/>
                    <a:pt x="2358" y="6827"/>
                  </a:cubicBezTo>
                  <a:cubicBezTo>
                    <a:pt x="2958" y="7080"/>
                    <a:pt x="3399" y="7165"/>
                    <a:pt x="3740" y="7165"/>
                  </a:cubicBezTo>
                  <a:cubicBezTo>
                    <a:pt x="3785" y="7165"/>
                    <a:pt x="3829" y="7164"/>
                    <a:pt x="3870" y="7161"/>
                  </a:cubicBezTo>
                  <a:cubicBezTo>
                    <a:pt x="3954" y="7375"/>
                    <a:pt x="4239" y="8018"/>
                    <a:pt x="4704" y="8542"/>
                  </a:cubicBezTo>
                  <a:cubicBezTo>
                    <a:pt x="4704" y="8661"/>
                    <a:pt x="4716" y="8768"/>
                    <a:pt x="4739" y="8887"/>
                  </a:cubicBezTo>
                  <a:cubicBezTo>
                    <a:pt x="4847" y="9363"/>
                    <a:pt x="5132" y="9756"/>
                    <a:pt x="5454" y="10042"/>
                  </a:cubicBezTo>
                  <a:lnTo>
                    <a:pt x="5180" y="10042"/>
                  </a:lnTo>
                  <a:cubicBezTo>
                    <a:pt x="4692" y="10042"/>
                    <a:pt x="4323" y="10435"/>
                    <a:pt x="4323" y="10887"/>
                  </a:cubicBezTo>
                  <a:cubicBezTo>
                    <a:pt x="4323" y="10983"/>
                    <a:pt x="4394" y="11054"/>
                    <a:pt x="4489" y="11054"/>
                  </a:cubicBezTo>
                  <a:lnTo>
                    <a:pt x="7597" y="11054"/>
                  </a:lnTo>
                  <a:cubicBezTo>
                    <a:pt x="8561" y="11054"/>
                    <a:pt x="9383" y="10709"/>
                    <a:pt x="9978" y="10078"/>
                  </a:cubicBezTo>
                  <a:cubicBezTo>
                    <a:pt x="10550" y="9459"/>
                    <a:pt x="10859" y="8590"/>
                    <a:pt x="10859" y="7613"/>
                  </a:cubicBezTo>
                  <a:cubicBezTo>
                    <a:pt x="10847" y="6399"/>
                    <a:pt x="10204" y="5434"/>
                    <a:pt x="9645" y="4577"/>
                  </a:cubicBezTo>
                  <a:cubicBezTo>
                    <a:pt x="9228" y="3958"/>
                    <a:pt x="8835" y="3363"/>
                    <a:pt x="8776" y="2791"/>
                  </a:cubicBezTo>
                  <a:cubicBezTo>
                    <a:pt x="8752" y="2410"/>
                    <a:pt x="8847" y="2113"/>
                    <a:pt x="9073" y="1946"/>
                  </a:cubicBezTo>
                  <a:cubicBezTo>
                    <a:pt x="9208" y="1850"/>
                    <a:pt x="9386" y="1802"/>
                    <a:pt x="9584" y="1802"/>
                  </a:cubicBezTo>
                  <a:cubicBezTo>
                    <a:pt x="9806" y="1802"/>
                    <a:pt x="10055" y="1862"/>
                    <a:pt x="10300" y="1982"/>
                  </a:cubicBezTo>
                  <a:cubicBezTo>
                    <a:pt x="10320" y="1989"/>
                    <a:pt x="10339" y="1993"/>
                    <a:pt x="10359" y="1993"/>
                  </a:cubicBezTo>
                  <a:cubicBezTo>
                    <a:pt x="10399" y="1993"/>
                    <a:pt x="10439" y="1978"/>
                    <a:pt x="10478" y="1946"/>
                  </a:cubicBezTo>
                  <a:cubicBezTo>
                    <a:pt x="10514" y="1898"/>
                    <a:pt x="10550" y="1839"/>
                    <a:pt x="10514" y="1779"/>
                  </a:cubicBezTo>
                  <a:cubicBezTo>
                    <a:pt x="10502" y="1743"/>
                    <a:pt x="10181" y="672"/>
                    <a:pt x="9300" y="208"/>
                  </a:cubicBezTo>
                  <a:cubicBezTo>
                    <a:pt x="9036" y="69"/>
                    <a:pt x="8751" y="0"/>
                    <a:pt x="8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69" name="Google Shape;11869;p81"/>
            <p:cNvSpPr/>
            <p:nvPr/>
          </p:nvSpPr>
          <p:spPr>
            <a:xfrm>
              <a:off x="3823757" y="2285522"/>
              <a:ext cx="16416" cy="10304"/>
            </a:xfrm>
            <a:custGeom>
              <a:avLst/>
              <a:gdLst/>
              <a:ahLst/>
              <a:cxnLst/>
              <a:rect l="l" t="t" r="r" b="b"/>
              <a:pathLst>
                <a:path w="513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346" y="322"/>
                  </a:lnTo>
                  <a:cubicBezTo>
                    <a:pt x="441" y="322"/>
                    <a:pt x="513" y="250"/>
                    <a:pt x="513" y="155"/>
                  </a:cubicBezTo>
                  <a:cubicBezTo>
                    <a:pt x="513" y="72"/>
                    <a:pt x="441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70" name="Google Shape;11870;p81"/>
            <p:cNvSpPr/>
            <p:nvPr/>
          </p:nvSpPr>
          <p:spPr>
            <a:xfrm>
              <a:off x="3664493" y="2075218"/>
              <a:ext cx="26720" cy="26688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17" y="321"/>
                  </a:moveTo>
                  <a:cubicBezTo>
                    <a:pt x="477" y="321"/>
                    <a:pt x="513" y="357"/>
                    <a:pt x="513" y="417"/>
                  </a:cubicBezTo>
                  <a:cubicBezTo>
                    <a:pt x="513" y="476"/>
                    <a:pt x="453" y="524"/>
                    <a:pt x="417" y="524"/>
                  </a:cubicBezTo>
                  <a:cubicBezTo>
                    <a:pt x="358" y="524"/>
                    <a:pt x="310" y="476"/>
                    <a:pt x="310" y="417"/>
                  </a:cubicBezTo>
                  <a:cubicBezTo>
                    <a:pt x="310" y="357"/>
                    <a:pt x="346" y="321"/>
                    <a:pt x="417" y="321"/>
                  </a:cubicBezTo>
                  <a:close/>
                  <a:moveTo>
                    <a:pt x="417" y="0"/>
                  </a:moveTo>
                  <a:cubicBezTo>
                    <a:pt x="179" y="0"/>
                    <a:pt x="1" y="202"/>
                    <a:pt x="1" y="417"/>
                  </a:cubicBezTo>
                  <a:cubicBezTo>
                    <a:pt x="1" y="655"/>
                    <a:pt x="191" y="833"/>
                    <a:pt x="417" y="833"/>
                  </a:cubicBezTo>
                  <a:cubicBezTo>
                    <a:pt x="656" y="833"/>
                    <a:pt x="834" y="643"/>
                    <a:pt x="834" y="417"/>
                  </a:cubicBezTo>
                  <a:cubicBezTo>
                    <a:pt x="834" y="202"/>
                    <a:pt x="63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71" name="Google Shape;11871;p81"/>
          <p:cNvGrpSpPr/>
          <p:nvPr/>
        </p:nvGrpSpPr>
        <p:grpSpPr>
          <a:xfrm>
            <a:off x="3845792" y="4081076"/>
            <a:ext cx="715584" cy="704896"/>
            <a:chOff x="1950765" y="1964338"/>
            <a:chExt cx="357792" cy="352448"/>
          </a:xfrm>
          <a:solidFill>
            <a:schemeClr val="tx1"/>
          </a:solidFill>
        </p:grpSpPr>
        <p:sp>
          <p:nvSpPr>
            <p:cNvPr id="11872" name="Google Shape;11872;p81"/>
            <p:cNvSpPr/>
            <p:nvPr/>
          </p:nvSpPr>
          <p:spPr>
            <a:xfrm>
              <a:off x="2048301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46" y="1858"/>
                    <a:pt x="762" y="1858"/>
                  </a:cubicBezTo>
                  <a:cubicBezTo>
                    <a:pt x="1179" y="1858"/>
                    <a:pt x="1524" y="1513"/>
                    <a:pt x="1524" y="1096"/>
                  </a:cubicBezTo>
                  <a:lnTo>
                    <a:pt x="1524" y="751"/>
                  </a:lnTo>
                  <a:cubicBezTo>
                    <a:pt x="1524" y="656"/>
                    <a:pt x="1489" y="549"/>
                    <a:pt x="1453" y="442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0" y="351"/>
                    <a:pt x="1259" y="357"/>
                    <a:pt x="1239" y="370"/>
                  </a:cubicBezTo>
                  <a:cubicBezTo>
                    <a:pt x="1167" y="418"/>
                    <a:pt x="1120" y="501"/>
                    <a:pt x="1167" y="572"/>
                  </a:cubicBezTo>
                  <a:cubicBezTo>
                    <a:pt x="1191" y="632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12" y="1561"/>
                    <a:pt x="762" y="1561"/>
                  </a:cubicBezTo>
                  <a:cubicBezTo>
                    <a:pt x="524" y="1561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7"/>
                    <a:pt x="512" y="322"/>
                    <a:pt x="762" y="322"/>
                  </a:cubicBezTo>
                  <a:cubicBezTo>
                    <a:pt x="858" y="322"/>
                    <a:pt x="929" y="251"/>
                    <a:pt x="929" y="156"/>
                  </a:cubicBezTo>
                  <a:cubicBezTo>
                    <a:pt x="929" y="72"/>
                    <a:pt x="858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73" name="Google Shape;11873;p81"/>
            <p:cNvSpPr/>
            <p:nvPr/>
          </p:nvSpPr>
          <p:spPr>
            <a:xfrm>
              <a:off x="2164109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56"/>
                    <a:pt x="1489" y="549"/>
                    <a:pt x="1442" y="442"/>
                  </a:cubicBezTo>
                  <a:cubicBezTo>
                    <a:pt x="1416" y="390"/>
                    <a:pt x="1359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2" y="632"/>
                    <a:pt x="1203" y="703"/>
                    <a:pt x="1203" y="775"/>
                  </a:cubicBezTo>
                  <a:lnTo>
                    <a:pt x="1203" y="1120"/>
                  </a:lnTo>
                  <a:cubicBezTo>
                    <a:pt x="1203" y="1358"/>
                    <a:pt x="1013" y="1561"/>
                    <a:pt x="763" y="1561"/>
                  </a:cubicBezTo>
                  <a:cubicBezTo>
                    <a:pt x="525" y="1561"/>
                    <a:pt x="311" y="1370"/>
                    <a:pt x="311" y="1120"/>
                  </a:cubicBezTo>
                  <a:lnTo>
                    <a:pt x="311" y="775"/>
                  </a:lnTo>
                  <a:cubicBezTo>
                    <a:pt x="311" y="537"/>
                    <a:pt x="513" y="322"/>
                    <a:pt x="763" y="322"/>
                  </a:cubicBezTo>
                  <a:cubicBezTo>
                    <a:pt x="846" y="322"/>
                    <a:pt x="930" y="251"/>
                    <a:pt x="930" y="156"/>
                  </a:cubicBezTo>
                  <a:cubicBezTo>
                    <a:pt x="930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74" name="Google Shape;11874;p81"/>
            <p:cNvSpPr/>
            <p:nvPr/>
          </p:nvSpPr>
          <p:spPr>
            <a:xfrm>
              <a:off x="2097453" y="2224562"/>
              <a:ext cx="65952" cy="56416"/>
            </a:xfrm>
            <a:custGeom>
              <a:avLst/>
              <a:gdLst/>
              <a:ahLst/>
              <a:cxnLst/>
              <a:rect l="l" t="t" r="r" b="b"/>
              <a:pathLst>
                <a:path w="2061" h="1763" extrusionOk="0">
                  <a:moveTo>
                    <a:pt x="1012" y="322"/>
                  </a:moveTo>
                  <a:cubicBezTo>
                    <a:pt x="1405" y="322"/>
                    <a:pt x="1715" y="560"/>
                    <a:pt x="1715" y="858"/>
                  </a:cubicBezTo>
                  <a:cubicBezTo>
                    <a:pt x="1727" y="1096"/>
                    <a:pt x="1489" y="1250"/>
                    <a:pt x="1191" y="1405"/>
                  </a:cubicBezTo>
                  <a:cubicBezTo>
                    <a:pt x="1131" y="1435"/>
                    <a:pt x="1075" y="1450"/>
                    <a:pt x="1021" y="1450"/>
                  </a:cubicBezTo>
                  <a:cubicBezTo>
                    <a:pt x="968" y="1450"/>
                    <a:pt x="917" y="1435"/>
                    <a:pt x="870" y="1405"/>
                  </a:cubicBezTo>
                  <a:lnTo>
                    <a:pt x="846" y="1405"/>
                  </a:lnTo>
                  <a:cubicBezTo>
                    <a:pt x="548" y="1250"/>
                    <a:pt x="310" y="1096"/>
                    <a:pt x="310" y="858"/>
                  </a:cubicBezTo>
                  <a:cubicBezTo>
                    <a:pt x="310" y="560"/>
                    <a:pt x="631" y="322"/>
                    <a:pt x="1012" y="322"/>
                  </a:cubicBezTo>
                  <a:close/>
                  <a:moveTo>
                    <a:pt x="1024" y="0"/>
                  </a:moveTo>
                  <a:cubicBezTo>
                    <a:pt x="465" y="0"/>
                    <a:pt x="0" y="381"/>
                    <a:pt x="0" y="846"/>
                  </a:cubicBezTo>
                  <a:cubicBezTo>
                    <a:pt x="0" y="1310"/>
                    <a:pt x="417" y="1524"/>
                    <a:pt x="703" y="1679"/>
                  </a:cubicBezTo>
                  <a:lnTo>
                    <a:pt x="715" y="1679"/>
                  </a:lnTo>
                  <a:cubicBezTo>
                    <a:pt x="822" y="1739"/>
                    <a:pt x="929" y="1762"/>
                    <a:pt x="1024" y="1762"/>
                  </a:cubicBezTo>
                  <a:cubicBezTo>
                    <a:pt x="1131" y="1762"/>
                    <a:pt x="1239" y="1739"/>
                    <a:pt x="1346" y="1679"/>
                  </a:cubicBezTo>
                  <a:lnTo>
                    <a:pt x="1358" y="1679"/>
                  </a:lnTo>
                  <a:cubicBezTo>
                    <a:pt x="1643" y="1524"/>
                    <a:pt x="2060" y="1286"/>
                    <a:pt x="2060" y="846"/>
                  </a:cubicBezTo>
                  <a:cubicBezTo>
                    <a:pt x="2060" y="381"/>
                    <a:pt x="1596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75" name="Google Shape;11875;p81"/>
            <p:cNvSpPr/>
            <p:nvPr/>
          </p:nvSpPr>
          <p:spPr>
            <a:xfrm>
              <a:off x="1950765" y="1964338"/>
              <a:ext cx="357792" cy="352448"/>
            </a:xfrm>
            <a:custGeom>
              <a:avLst/>
              <a:gdLst/>
              <a:ahLst/>
              <a:cxnLst/>
              <a:rect l="l" t="t" r="r" b="b"/>
              <a:pathLst>
                <a:path w="11181" h="11014" extrusionOk="0">
                  <a:moveTo>
                    <a:pt x="2155" y="346"/>
                  </a:moveTo>
                  <a:cubicBezTo>
                    <a:pt x="2429" y="357"/>
                    <a:pt x="2715" y="453"/>
                    <a:pt x="2977" y="608"/>
                  </a:cubicBezTo>
                  <a:cubicBezTo>
                    <a:pt x="3453" y="893"/>
                    <a:pt x="3822" y="1358"/>
                    <a:pt x="4025" y="1917"/>
                  </a:cubicBezTo>
                  <a:cubicBezTo>
                    <a:pt x="4049" y="2001"/>
                    <a:pt x="4060" y="2072"/>
                    <a:pt x="4072" y="2132"/>
                  </a:cubicBezTo>
                  <a:cubicBezTo>
                    <a:pt x="3930" y="2203"/>
                    <a:pt x="3763" y="2298"/>
                    <a:pt x="3620" y="2393"/>
                  </a:cubicBezTo>
                  <a:cubicBezTo>
                    <a:pt x="3584" y="2239"/>
                    <a:pt x="3537" y="2072"/>
                    <a:pt x="3477" y="1905"/>
                  </a:cubicBezTo>
                  <a:cubicBezTo>
                    <a:pt x="3275" y="1322"/>
                    <a:pt x="2929" y="846"/>
                    <a:pt x="2501" y="536"/>
                  </a:cubicBezTo>
                  <a:cubicBezTo>
                    <a:pt x="2382" y="453"/>
                    <a:pt x="2263" y="393"/>
                    <a:pt x="2155" y="346"/>
                  </a:cubicBezTo>
                  <a:close/>
                  <a:moveTo>
                    <a:pt x="1582" y="529"/>
                  </a:moveTo>
                  <a:cubicBezTo>
                    <a:pt x="2211" y="529"/>
                    <a:pt x="2889" y="1119"/>
                    <a:pt x="3203" y="2012"/>
                  </a:cubicBezTo>
                  <a:cubicBezTo>
                    <a:pt x="3275" y="2203"/>
                    <a:pt x="3322" y="2417"/>
                    <a:pt x="3346" y="2608"/>
                  </a:cubicBezTo>
                  <a:cubicBezTo>
                    <a:pt x="3048" y="2846"/>
                    <a:pt x="2775" y="3132"/>
                    <a:pt x="2501" y="3453"/>
                  </a:cubicBezTo>
                  <a:cubicBezTo>
                    <a:pt x="2239" y="3786"/>
                    <a:pt x="2001" y="4156"/>
                    <a:pt x="1798" y="4537"/>
                  </a:cubicBezTo>
                  <a:cubicBezTo>
                    <a:pt x="1251" y="4287"/>
                    <a:pt x="810" y="3786"/>
                    <a:pt x="584" y="3144"/>
                  </a:cubicBezTo>
                  <a:cubicBezTo>
                    <a:pt x="370" y="2572"/>
                    <a:pt x="370" y="1977"/>
                    <a:pt x="572" y="1465"/>
                  </a:cubicBezTo>
                  <a:cubicBezTo>
                    <a:pt x="703" y="1108"/>
                    <a:pt x="929" y="810"/>
                    <a:pt x="1203" y="608"/>
                  </a:cubicBezTo>
                  <a:cubicBezTo>
                    <a:pt x="1227" y="596"/>
                    <a:pt x="1251" y="596"/>
                    <a:pt x="1263" y="584"/>
                  </a:cubicBezTo>
                  <a:cubicBezTo>
                    <a:pt x="1366" y="547"/>
                    <a:pt x="1474" y="529"/>
                    <a:pt x="1582" y="529"/>
                  </a:cubicBezTo>
                  <a:close/>
                  <a:moveTo>
                    <a:pt x="9061" y="357"/>
                  </a:moveTo>
                  <a:lnTo>
                    <a:pt x="9061" y="357"/>
                  </a:lnTo>
                  <a:cubicBezTo>
                    <a:pt x="8930" y="417"/>
                    <a:pt x="8811" y="488"/>
                    <a:pt x="8680" y="584"/>
                  </a:cubicBezTo>
                  <a:cubicBezTo>
                    <a:pt x="8609" y="643"/>
                    <a:pt x="8585" y="727"/>
                    <a:pt x="8644" y="810"/>
                  </a:cubicBezTo>
                  <a:cubicBezTo>
                    <a:pt x="8680" y="846"/>
                    <a:pt x="8728" y="869"/>
                    <a:pt x="8787" y="869"/>
                  </a:cubicBezTo>
                  <a:cubicBezTo>
                    <a:pt x="8811" y="869"/>
                    <a:pt x="8859" y="846"/>
                    <a:pt x="8871" y="834"/>
                  </a:cubicBezTo>
                  <a:cubicBezTo>
                    <a:pt x="9134" y="647"/>
                    <a:pt x="9409" y="545"/>
                    <a:pt x="9662" y="545"/>
                  </a:cubicBezTo>
                  <a:cubicBezTo>
                    <a:pt x="9764" y="545"/>
                    <a:pt x="9862" y="561"/>
                    <a:pt x="9954" y="596"/>
                  </a:cubicBezTo>
                  <a:cubicBezTo>
                    <a:pt x="9978" y="596"/>
                    <a:pt x="10002" y="608"/>
                    <a:pt x="10037" y="631"/>
                  </a:cubicBezTo>
                  <a:cubicBezTo>
                    <a:pt x="10311" y="822"/>
                    <a:pt x="10526" y="1119"/>
                    <a:pt x="10657" y="1477"/>
                  </a:cubicBezTo>
                  <a:cubicBezTo>
                    <a:pt x="10847" y="1989"/>
                    <a:pt x="10835" y="2584"/>
                    <a:pt x="10645" y="3155"/>
                  </a:cubicBezTo>
                  <a:cubicBezTo>
                    <a:pt x="10418" y="3775"/>
                    <a:pt x="9978" y="4298"/>
                    <a:pt x="9418" y="4548"/>
                  </a:cubicBezTo>
                  <a:cubicBezTo>
                    <a:pt x="9228" y="4167"/>
                    <a:pt x="8990" y="3810"/>
                    <a:pt x="8728" y="3465"/>
                  </a:cubicBezTo>
                  <a:cubicBezTo>
                    <a:pt x="8454" y="3144"/>
                    <a:pt x="8168" y="2858"/>
                    <a:pt x="7870" y="2620"/>
                  </a:cubicBezTo>
                  <a:cubicBezTo>
                    <a:pt x="7906" y="2429"/>
                    <a:pt x="7954" y="2215"/>
                    <a:pt x="8025" y="2024"/>
                  </a:cubicBezTo>
                  <a:cubicBezTo>
                    <a:pt x="8109" y="1774"/>
                    <a:pt x="8251" y="1536"/>
                    <a:pt x="8394" y="1310"/>
                  </a:cubicBezTo>
                  <a:cubicBezTo>
                    <a:pt x="8454" y="1239"/>
                    <a:pt x="8430" y="1131"/>
                    <a:pt x="8371" y="1084"/>
                  </a:cubicBezTo>
                  <a:cubicBezTo>
                    <a:pt x="8340" y="1062"/>
                    <a:pt x="8309" y="1053"/>
                    <a:pt x="8278" y="1053"/>
                  </a:cubicBezTo>
                  <a:cubicBezTo>
                    <a:pt x="8225" y="1053"/>
                    <a:pt x="8175" y="1081"/>
                    <a:pt x="8144" y="1119"/>
                  </a:cubicBezTo>
                  <a:cubicBezTo>
                    <a:pt x="7966" y="1358"/>
                    <a:pt x="7835" y="1620"/>
                    <a:pt x="7728" y="1905"/>
                  </a:cubicBezTo>
                  <a:cubicBezTo>
                    <a:pt x="7668" y="2072"/>
                    <a:pt x="7620" y="2227"/>
                    <a:pt x="7597" y="2393"/>
                  </a:cubicBezTo>
                  <a:cubicBezTo>
                    <a:pt x="7442" y="2286"/>
                    <a:pt x="7299" y="2203"/>
                    <a:pt x="7132" y="2132"/>
                  </a:cubicBezTo>
                  <a:cubicBezTo>
                    <a:pt x="7156" y="2060"/>
                    <a:pt x="7180" y="1977"/>
                    <a:pt x="7204" y="1917"/>
                  </a:cubicBezTo>
                  <a:cubicBezTo>
                    <a:pt x="7418" y="1358"/>
                    <a:pt x="7787" y="893"/>
                    <a:pt x="8251" y="608"/>
                  </a:cubicBezTo>
                  <a:cubicBezTo>
                    <a:pt x="8513" y="465"/>
                    <a:pt x="8787" y="369"/>
                    <a:pt x="9061" y="357"/>
                  </a:cubicBezTo>
                  <a:close/>
                  <a:moveTo>
                    <a:pt x="5620" y="2072"/>
                  </a:moveTo>
                  <a:cubicBezTo>
                    <a:pt x="6632" y="2072"/>
                    <a:pt x="7680" y="2655"/>
                    <a:pt x="8502" y="3667"/>
                  </a:cubicBezTo>
                  <a:cubicBezTo>
                    <a:pt x="9311" y="4679"/>
                    <a:pt x="9775" y="5965"/>
                    <a:pt x="9775" y="7204"/>
                  </a:cubicBezTo>
                  <a:cubicBezTo>
                    <a:pt x="9764" y="7656"/>
                    <a:pt x="9645" y="8085"/>
                    <a:pt x="9418" y="8466"/>
                  </a:cubicBezTo>
                  <a:cubicBezTo>
                    <a:pt x="9121" y="8454"/>
                    <a:pt x="8834" y="8450"/>
                    <a:pt x="8581" y="8450"/>
                  </a:cubicBezTo>
                  <a:cubicBezTo>
                    <a:pt x="8076" y="8450"/>
                    <a:pt x="7708" y="8466"/>
                    <a:pt x="7668" y="8466"/>
                  </a:cubicBezTo>
                  <a:cubicBezTo>
                    <a:pt x="7573" y="8466"/>
                    <a:pt x="7501" y="8549"/>
                    <a:pt x="7513" y="8632"/>
                  </a:cubicBezTo>
                  <a:cubicBezTo>
                    <a:pt x="7513" y="8721"/>
                    <a:pt x="7585" y="8788"/>
                    <a:pt x="7662" y="8788"/>
                  </a:cubicBezTo>
                  <a:cubicBezTo>
                    <a:pt x="7668" y="8788"/>
                    <a:pt x="7674" y="8788"/>
                    <a:pt x="7680" y="8787"/>
                  </a:cubicBezTo>
                  <a:cubicBezTo>
                    <a:pt x="7688" y="8787"/>
                    <a:pt x="8003" y="8771"/>
                    <a:pt x="8455" y="8771"/>
                  </a:cubicBezTo>
                  <a:cubicBezTo>
                    <a:pt x="8681" y="8771"/>
                    <a:pt x="8942" y="8775"/>
                    <a:pt x="9216" y="8787"/>
                  </a:cubicBezTo>
                  <a:cubicBezTo>
                    <a:pt x="9144" y="8882"/>
                    <a:pt x="9061" y="8978"/>
                    <a:pt x="8978" y="9085"/>
                  </a:cubicBezTo>
                  <a:lnTo>
                    <a:pt x="8740" y="9323"/>
                  </a:lnTo>
                  <a:cubicBezTo>
                    <a:pt x="7990" y="9109"/>
                    <a:pt x="7394" y="9001"/>
                    <a:pt x="7370" y="8990"/>
                  </a:cubicBezTo>
                  <a:cubicBezTo>
                    <a:pt x="7362" y="8988"/>
                    <a:pt x="7354" y="8988"/>
                    <a:pt x="7346" y="8988"/>
                  </a:cubicBezTo>
                  <a:cubicBezTo>
                    <a:pt x="7261" y="8988"/>
                    <a:pt x="7191" y="9044"/>
                    <a:pt x="7180" y="9120"/>
                  </a:cubicBezTo>
                  <a:cubicBezTo>
                    <a:pt x="7156" y="9216"/>
                    <a:pt x="7216" y="9299"/>
                    <a:pt x="7311" y="9323"/>
                  </a:cubicBezTo>
                  <a:cubicBezTo>
                    <a:pt x="7323" y="9323"/>
                    <a:pt x="7799" y="9406"/>
                    <a:pt x="8418" y="9573"/>
                  </a:cubicBezTo>
                  <a:cubicBezTo>
                    <a:pt x="7990" y="9871"/>
                    <a:pt x="7478" y="10109"/>
                    <a:pt x="6894" y="10240"/>
                  </a:cubicBezTo>
                  <a:cubicBezTo>
                    <a:pt x="6918" y="10192"/>
                    <a:pt x="6966" y="10168"/>
                    <a:pt x="6989" y="10121"/>
                  </a:cubicBezTo>
                  <a:cubicBezTo>
                    <a:pt x="7037" y="10049"/>
                    <a:pt x="7025" y="9942"/>
                    <a:pt x="6954" y="9894"/>
                  </a:cubicBezTo>
                  <a:cubicBezTo>
                    <a:pt x="6924" y="9882"/>
                    <a:pt x="6892" y="9875"/>
                    <a:pt x="6862" y="9875"/>
                  </a:cubicBezTo>
                  <a:cubicBezTo>
                    <a:pt x="6808" y="9875"/>
                    <a:pt x="6758" y="9896"/>
                    <a:pt x="6727" y="9942"/>
                  </a:cubicBezTo>
                  <a:cubicBezTo>
                    <a:pt x="6608" y="10109"/>
                    <a:pt x="6430" y="10216"/>
                    <a:pt x="6216" y="10216"/>
                  </a:cubicBezTo>
                  <a:cubicBezTo>
                    <a:pt x="6096" y="10216"/>
                    <a:pt x="6001" y="10180"/>
                    <a:pt x="5894" y="10109"/>
                  </a:cubicBezTo>
                  <a:cubicBezTo>
                    <a:pt x="5811" y="10055"/>
                    <a:pt x="5712" y="10028"/>
                    <a:pt x="5616" y="10028"/>
                  </a:cubicBezTo>
                  <a:cubicBezTo>
                    <a:pt x="5519" y="10028"/>
                    <a:pt x="5424" y="10055"/>
                    <a:pt x="5346" y="10109"/>
                  </a:cubicBezTo>
                  <a:cubicBezTo>
                    <a:pt x="5239" y="10168"/>
                    <a:pt x="5132" y="10216"/>
                    <a:pt x="5013" y="10216"/>
                  </a:cubicBezTo>
                  <a:cubicBezTo>
                    <a:pt x="4811" y="10216"/>
                    <a:pt x="4632" y="10109"/>
                    <a:pt x="4513" y="9942"/>
                  </a:cubicBezTo>
                  <a:cubicBezTo>
                    <a:pt x="4482" y="9896"/>
                    <a:pt x="4427" y="9875"/>
                    <a:pt x="4373" y="9875"/>
                  </a:cubicBezTo>
                  <a:cubicBezTo>
                    <a:pt x="4343" y="9875"/>
                    <a:pt x="4312" y="9882"/>
                    <a:pt x="4287" y="9894"/>
                  </a:cubicBezTo>
                  <a:cubicBezTo>
                    <a:pt x="4215" y="9942"/>
                    <a:pt x="4203" y="10049"/>
                    <a:pt x="4239" y="10121"/>
                  </a:cubicBezTo>
                  <a:cubicBezTo>
                    <a:pt x="4275" y="10168"/>
                    <a:pt x="4299" y="10216"/>
                    <a:pt x="4346" y="10240"/>
                  </a:cubicBezTo>
                  <a:cubicBezTo>
                    <a:pt x="3763" y="10109"/>
                    <a:pt x="3263" y="9882"/>
                    <a:pt x="2810" y="9573"/>
                  </a:cubicBezTo>
                  <a:cubicBezTo>
                    <a:pt x="3441" y="9406"/>
                    <a:pt x="3918" y="9323"/>
                    <a:pt x="3930" y="9323"/>
                  </a:cubicBezTo>
                  <a:cubicBezTo>
                    <a:pt x="4025" y="9299"/>
                    <a:pt x="4072" y="9216"/>
                    <a:pt x="4060" y="9120"/>
                  </a:cubicBezTo>
                  <a:cubicBezTo>
                    <a:pt x="4050" y="9044"/>
                    <a:pt x="3969" y="8988"/>
                    <a:pt x="3892" y="8988"/>
                  </a:cubicBezTo>
                  <a:cubicBezTo>
                    <a:pt x="3884" y="8988"/>
                    <a:pt x="3877" y="8988"/>
                    <a:pt x="3870" y="8990"/>
                  </a:cubicBezTo>
                  <a:cubicBezTo>
                    <a:pt x="3822" y="8990"/>
                    <a:pt x="3227" y="9109"/>
                    <a:pt x="2501" y="9323"/>
                  </a:cubicBezTo>
                  <a:cubicBezTo>
                    <a:pt x="2406" y="9240"/>
                    <a:pt x="2334" y="9168"/>
                    <a:pt x="2263" y="9085"/>
                  </a:cubicBezTo>
                  <a:cubicBezTo>
                    <a:pt x="2167" y="8990"/>
                    <a:pt x="2096" y="8882"/>
                    <a:pt x="2025" y="8787"/>
                  </a:cubicBezTo>
                  <a:cubicBezTo>
                    <a:pt x="2298" y="8775"/>
                    <a:pt x="2558" y="8771"/>
                    <a:pt x="2783" y="8771"/>
                  </a:cubicBezTo>
                  <a:cubicBezTo>
                    <a:pt x="3232" y="8771"/>
                    <a:pt x="3545" y="8787"/>
                    <a:pt x="3560" y="8787"/>
                  </a:cubicBezTo>
                  <a:cubicBezTo>
                    <a:pt x="3644" y="8787"/>
                    <a:pt x="3715" y="8728"/>
                    <a:pt x="3715" y="8632"/>
                  </a:cubicBezTo>
                  <a:cubicBezTo>
                    <a:pt x="3715" y="8549"/>
                    <a:pt x="3656" y="8466"/>
                    <a:pt x="3572" y="8466"/>
                  </a:cubicBezTo>
                  <a:cubicBezTo>
                    <a:pt x="3533" y="8466"/>
                    <a:pt x="3160" y="8450"/>
                    <a:pt x="2651" y="8450"/>
                  </a:cubicBezTo>
                  <a:cubicBezTo>
                    <a:pt x="2396" y="8450"/>
                    <a:pt x="2108" y="8454"/>
                    <a:pt x="1810" y="8466"/>
                  </a:cubicBezTo>
                  <a:cubicBezTo>
                    <a:pt x="1596" y="8073"/>
                    <a:pt x="1477" y="7632"/>
                    <a:pt x="1477" y="7204"/>
                  </a:cubicBezTo>
                  <a:cubicBezTo>
                    <a:pt x="1477" y="5965"/>
                    <a:pt x="1929" y="4679"/>
                    <a:pt x="2751" y="3667"/>
                  </a:cubicBezTo>
                  <a:cubicBezTo>
                    <a:pt x="3572" y="2655"/>
                    <a:pt x="4608" y="2072"/>
                    <a:pt x="5620" y="2072"/>
                  </a:cubicBezTo>
                  <a:close/>
                  <a:moveTo>
                    <a:pt x="5605" y="10335"/>
                  </a:moveTo>
                  <a:cubicBezTo>
                    <a:pt x="5641" y="10335"/>
                    <a:pt x="5680" y="10347"/>
                    <a:pt x="5715" y="10371"/>
                  </a:cubicBezTo>
                  <a:cubicBezTo>
                    <a:pt x="5858" y="10478"/>
                    <a:pt x="6037" y="10525"/>
                    <a:pt x="6216" y="10525"/>
                  </a:cubicBezTo>
                  <a:cubicBezTo>
                    <a:pt x="6311" y="10525"/>
                    <a:pt x="6394" y="10502"/>
                    <a:pt x="6477" y="10478"/>
                  </a:cubicBezTo>
                  <a:lnTo>
                    <a:pt x="6477" y="10478"/>
                  </a:lnTo>
                  <a:cubicBezTo>
                    <a:pt x="6204" y="10644"/>
                    <a:pt x="5906" y="10716"/>
                    <a:pt x="5608" y="10716"/>
                  </a:cubicBezTo>
                  <a:cubicBezTo>
                    <a:pt x="5311" y="10716"/>
                    <a:pt x="5013" y="10644"/>
                    <a:pt x="4751" y="10478"/>
                  </a:cubicBezTo>
                  <a:lnTo>
                    <a:pt x="4751" y="10478"/>
                  </a:lnTo>
                  <a:cubicBezTo>
                    <a:pt x="4834" y="10502"/>
                    <a:pt x="4918" y="10525"/>
                    <a:pt x="5001" y="10525"/>
                  </a:cubicBezTo>
                  <a:cubicBezTo>
                    <a:pt x="5180" y="10525"/>
                    <a:pt x="5358" y="10478"/>
                    <a:pt x="5513" y="10371"/>
                  </a:cubicBezTo>
                  <a:cubicBezTo>
                    <a:pt x="5537" y="10347"/>
                    <a:pt x="5570" y="10335"/>
                    <a:pt x="5605" y="10335"/>
                  </a:cubicBezTo>
                  <a:close/>
                  <a:moveTo>
                    <a:pt x="2035" y="1"/>
                  </a:moveTo>
                  <a:cubicBezTo>
                    <a:pt x="1822" y="1"/>
                    <a:pt x="1610" y="39"/>
                    <a:pt x="1405" y="119"/>
                  </a:cubicBezTo>
                  <a:cubicBezTo>
                    <a:pt x="846" y="310"/>
                    <a:pt x="429" y="738"/>
                    <a:pt x="215" y="1358"/>
                  </a:cubicBezTo>
                  <a:cubicBezTo>
                    <a:pt x="0" y="1929"/>
                    <a:pt x="0" y="2620"/>
                    <a:pt x="227" y="3239"/>
                  </a:cubicBezTo>
                  <a:cubicBezTo>
                    <a:pt x="477" y="3953"/>
                    <a:pt x="989" y="4537"/>
                    <a:pt x="1608" y="4822"/>
                  </a:cubicBezTo>
                  <a:cubicBezTo>
                    <a:pt x="1263" y="5584"/>
                    <a:pt x="1084" y="6406"/>
                    <a:pt x="1084" y="7204"/>
                  </a:cubicBezTo>
                  <a:cubicBezTo>
                    <a:pt x="1084" y="7632"/>
                    <a:pt x="1191" y="8085"/>
                    <a:pt x="1382" y="8489"/>
                  </a:cubicBezTo>
                  <a:cubicBezTo>
                    <a:pt x="953" y="8513"/>
                    <a:pt x="524" y="8561"/>
                    <a:pt x="167" y="8644"/>
                  </a:cubicBezTo>
                  <a:cubicBezTo>
                    <a:pt x="72" y="8668"/>
                    <a:pt x="36" y="8751"/>
                    <a:pt x="48" y="8847"/>
                  </a:cubicBezTo>
                  <a:cubicBezTo>
                    <a:pt x="60" y="8918"/>
                    <a:pt x="131" y="8966"/>
                    <a:pt x="215" y="8966"/>
                  </a:cubicBezTo>
                  <a:lnTo>
                    <a:pt x="239" y="8966"/>
                  </a:lnTo>
                  <a:cubicBezTo>
                    <a:pt x="608" y="8870"/>
                    <a:pt x="1084" y="8823"/>
                    <a:pt x="1560" y="8799"/>
                  </a:cubicBezTo>
                  <a:cubicBezTo>
                    <a:pt x="1667" y="8978"/>
                    <a:pt x="1798" y="9144"/>
                    <a:pt x="1953" y="9287"/>
                  </a:cubicBezTo>
                  <a:lnTo>
                    <a:pt x="2072" y="9406"/>
                  </a:lnTo>
                  <a:cubicBezTo>
                    <a:pt x="1667" y="9525"/>
                    <a:pt x="1239" y="9680"/>
                    <a:pt x="834" y="9859"/>
                  </a:cubicBezTo>
                  <a:cubicBezTo>
                    <a:pt x="762" y="9882"/>
                    <a:pt x="715" y="9990"/>
                    <a:pt x="762" y="10061"/>
                  </a:cubicBezTo>
                  <a:cubicBezTo>
                    <a:pt x="786" y="10121"/>
                    <a:pt x="846" y="10156"/>
                    <a:pt x="905" y="10156"/>
                  </a:cubicBezTo>
                  <a:cubicBezTo>
                    <a:pt x="929" y="10156"/>
                    <a:pt x="953" y="10156"/>
                    <a:pt x="965" y="10132"/>
                  </a:cubicBezTo>
                  <a:cubicBezTo>
                    <a:pt x="1417" y="9942"/>
                    <a:pt x="1905" y="9775"/>
                    <a:pt x="2358" y="9644"/>
                  </a:cubicBezTo>
                  <a:cubicBezTo>
                    <a:pt x="2870" y="10061"/>
                    <a:pt x="3501" y="10359"/>
                    <a:pt x="4227" y="10525"/>
                  </a:cubicBezTo>
                  <a:cubicBezTo>
                    <a:pt x="4596" y="10835"/>
                    <a:pt x="5073" y="11014"/>
                    <a:pt x="5573" y="11014"/>
                  </a:cubicBezTo>
                  <a:cubicBezTo>
                    <a:pt x="6061" y="11014"/>
                    <a:pt x="6537" y="10835"/>
                    <a:pt x="6906" y="10525"/>
                  </a:cubicBezTo>
                  <a:cubicBezTo>
                    <a:pt x="7620" y="10359"/>
                    <a:pt x="8263" y="10061"/>
                    <a:pt x="8787" y="9644"/>
                  </a:cubicBezTo>
                  <a:cubicBezTo>
                    <a:pt x="9240" y="9775"/>
                    <a:pt x="9740" y="9942"/>
                    <a:pt x="10168" y="10132"/>
                  </a:cubicBezTo>
                  <a:cubicBezTo>
                    <a:pt x="10180" y="10156"/>
                    <a:pt x="10216" y="10156"/>
                    <a:pt x="10228" y="10156"/>
                  </a:cubicBezTo>
                  <a:cubicBezTo>
                    <a:pt x="10287" y="10156"/>
                    <a:pt x="10347" y="10121"/>
                    <a:pt x="10371" y="10061"/>
                  </a:cubicBezTo>
                  <a:cubicBezTo>
                    <a:pt x="10407" y="9990"/>
                    <a:pt x="10371" y="9882"/>
                    <a:pt x="10299" y="9859"/>
                  </a:cubicBezTo>
                  <a:cubicBezTo>
                    <a:pt x="9918" y="9680"/>
                    <a:pt x="9478" y="9525"/>
                    <a:pt x="9061" y="9406"/>
                  </a:cubicBezTo>
                  <a:lnTo>
                    <a:pt x="9180" y="9287"/>
                  </a:lnTo>
                  <a:cubicBezTo>
                    <a:pt x="9335" y="9144"/>
                    <a:pt x="9466" y="8966"/>
                    <a:pt x="9573" y="8799"/>
                  </a:cubicBezTo>
                  <a:cubicBezTo>
                    <a:pt x="10049" y="8823"/>
                    <a:pt x="10526" y="8870"/>
                    <a:pt x="10895" y="8966"/>
                  </a:cubicBezTo>
                  <a:lnTo>
                    <a:pt x="10930" y="8966"/>
                  </a:lnTo>
                  <a:cubicBezTo>
                    <a:pt x="11002" y="8966"/>
                    <a:pt x="11061" y="8918"/>
                    <a:pt x="11085" y="8847"/>
                  </a:cubicBezTo>
                  <a:cubicBezTo>
                    <a:pt x="11133" y="8751"/>
                    <a:pt x="11085" y="8680"/>
                    <a:pt x="11002" y="8644"/>
                  </a:cubicBezTo>
                  <a:cubicBezTo>
                    <a:pt x="10645" y="8573"/>
                    <a:pt x="10216" y="8513"/>
                    <a:pt x="9775" y="8489"/>
                  </a:cubicBezTo>
                  <a:cubicBezTo>
                    <a:pt x="9978" y="8085"/>
                    <a:pt x="10073" y="7644"/>
                    <a:pt x="10073" y="7204"/>
                  </a:cubicBezTo>
                  <a:cubicBezTo>
                    <a:pt x="10073" y="6406"/>
                    <a:pt x="9895" y="5584"/>
                    <a:pt x="9561" y="4822"/>
                  </a:cubicBezTo>
                  <a:cubicBezTo>
                    <a:pt x="10168" y="4525"/>
                    <a:pt x="10692" y="3941"/>
                    <a:pt x="10942" y="3239"/>
                  </a:cubicBezTo>
                  <a:cubicBezTo>
                    <a:pt x="11169" y="2608"/>
                    <a:pt x="11180" y="1929"/>
                    <a:pt x="10954" y="1358"/>
                  </a:cubicBezTo>
                  <a:cubicBezTo>
                    <a:pt x="10728" y="762"/>
                    <a:pt x="10311" y="334"/>
                    <a:pt x="9764" y="119"/>
                  </a:cubicBezTo>
                  <a:cubicBezTo>
                    <a:pt x="9561" y="49"/>
                    <a:pt x="9352" y="14"/>
                    <a:pt x="9141" y="14"/>
                  </a:cubicBezTo>
                  <a:cubicBezTo>
                    <a:pt x="8782" y="14"/>
                    <a:pt x="8418" y="115"/>
                    <a:pt x="8073" y="310"/>
                  </a:cubicBezTo>
                  <a:cubicBezTo>
                    <a:pt x="7537" y="631"/>
                    <a:pt x="7120" y="1155"/>
                    <a:pt x="6882" y="1786"/>
                  </a:cubicBezTo>
                  <a:cubicBezTo>
                    <a:pt x="6858" y="1846"/>
                    <a:pt x="6835" y="1905"/>
                    <a:pt x="6823" y="1977"/>
                  </a:cubicBezTo>
                  <a:cubicBezTo>
                    <a:pt x="6418" y="1810"/>
                    <a:pt x="6001" y="1727"/>
                    <a:pt x="5584" y="1727"/>
                  </a:cubicBezTo>
                  <a:cubicBezTo>
                    <a:pt x="5168" y="1727"/>
                    <a:pt x="4763" y="1822"/>
                    <a:pt x="4346" y="1977"/>
                  </a:cubicBezTo>
                  <a:cubicBezTo>
                    <a:pt x="4334" y="1917"/>
                    <a:pt x="4299" y="1858"/>
                    <a:pt x="4287" y="1786"/>
                  </a:cubicBezTo>
                  <a:cubicBezTo>
                    <a:pt x="4060" y="1143"/>
                    <a:pt x="3632" y="619"/>
                    <a:pt x="3096" y="310"/>
                  </a:cubicBezTo>
                  <a:cubicBezTo>
                    <a:pt x="2753" y="109"/>
                    <a:pt x="2392" y="1"/>
                    <a:pt x="20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76" name="Google Shape;11876;p81"/>
          <p:cNvGrpSpPr/>
          <p:nvPr/>
        </p:nvGrpSpPr>
        <p:grpSpPr>
          <a:xfrm>
            <a:off x="14815520" y="4081780"/>
            <a:ext cx="735424" cy="706496"/>
            <a:chOff x="7435629" y="1964690"/>
            <a:chExt cx="367712" cy="353248"/>
          </a:xfrm>
          <a:solidFill>
            <a:schemeClr val="tx1"/>
          </a:solidFill>
        </p:grpSpPr>
        <p:sp>
          <p:nvSpPr>
            <p:cNvPr id="11877" name="Google Shape;11877;p81"/>
            <p:cNvSpPr/>
            <p:nvPr/>
          </p:nvSpPr>
          <p:spPr>
            <a:xfrm>
              <a:off x="7586125" y="2054258"/>
              <a:ext cx="65952" cy="62880"/>
            </a:xfrm>
            <a:custGeom>
              <a:avLst/>
              <a:gdLst/>
              <a:ahLst/>
              <a:cxnLst/>
              <a:rect l="l" t="t" r="r" b="b"/>
              <a:pathLst>
                <a:path w="2061" h="1965" extrusionOk="0">
                  <a:moveTo>
                    <a:pt x="1037" y="334"/>
                  </a:moveTo>
                  <a:cubicBezTo>
                    <a:pt x="1120" y="334"/>
                    <a:pt x="1299" y="405"/>
                    <a:pt x="1465" y="560"/>
                  </a:cubicBezTo>
                  <a:cubicBezTo>
                    <a:pt x="1596" y="679"/>
                    <a:pt x="1691" y="798"/>
                    <a:pt x="1715" y="917"/>
                  </a:cubicBezTo>
                  <a:cubicBezTo>
                    <a:pt x="1489" y="774"/>
                    <a:pt x="1215" y="691"/>
                    <a:pt x="1037" y="691"/>
                  </a:cubicBezTo>
                  <a:cubicBezTo>
                    <a:pt x="858" y="691"/>
                    <a:pt x="572" y="774"/>
                    <a:pt x="346" y="917"/>
                  </a:cubicBezTo>
                  <a:cubicBezTo>
                    <a:pt x="382" y="810"/>
                    <a:pt x="465" y="667"/>
                    <a:pt x="596" y="560"/>
                  </a:cubicBezTo>
                  <a:cubicBezTo>
                    <a:pt x="763" y="405"/>
                    <a:pt x="941" y="334"/>
                    <a:pt x="1037" y="334"/>
                  </a:cubicBezTo>
                  <a:close/>
                  <a:moveTo>
                    <a:pt x="1025" y="1012"/>
                  </a:moveTo>
                  <a:cubicBezTo>
                    <a:pt x="1191" y="1012"/>
                    <a:pt x="1477" y="1119"/>
                    <a:pt x="1620" y="1238"/>
                  </a:cubicBezTo>
                  <a:cubicBezTo>
                    <a:pt x="1596" y="1298"/>
                    <a:pt x="1537" y="1369"/>
                    <a:pt x="1465" y="1429"/>
                  </a:cubicBezTo>
                  <a:cubicBezTo>
                    <a:pt x="1299" y="1584"/>
                    <a:pt x="1120" y="1655"/>
                    <a:pt x="1037" y="1655"/>
                  </a:cubicBezTo>
                  <a:cubicBezTo>
                    <a:pt x="941" y="1655"/>
                    <a:pt x="763" y="1584"/>
                    <a:pt x="596" y="1429"/>
                  </a:cubicBezTo>
                  <a:cubicBezTo>
                    <a:pt x="525" y="1369"/>
                    <a:pt x="465" y="1310"/>
                    <a:pt x="418" y="1238"/>
                  </a:cubicBezTo>
                  <a:cubicBezTo>
                    <a:pt x="584" y="1119"/>
                    <a:pt x="870" y="1012"/>
                    <a:pt x="1025" y="1012"/>
                  </a:cubicBezTo>
                  <a:close/>
                  <a:moveTo>
                    <a:pt x="1037" y="0"/>
                  </a:moveTo>
                  <a:cubicBezTo>
                    <a:pt x="668" y="0"/>
                    <a:pt x="1" y="512"/>
                    <a:pt x="1" y="988"/>
                  </a:cubicBezTo>
                  <a:cubicBezTo>
                    <a:pt x="1" y="1465"/>
                    <a:pt x="668" y="1965"/>
                    <a:pt x="1037" y="1965"/>
                  </a:cubicBezTo>
                  <a:cubicBezTo>
                    <a:pt x="1394" y="1965"/>
                    <a:pt x="2061" y="1465"/>
                    <a:pt x="2061" y="988"/>
                  </a:cubicBezTo>
                  <a:cubicBezTo>
                    <a:pt x="2061" y="512"/>
                    <a:pt x="139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78" name="Google Shape;11878;p81"/>
            <p:cNvSpPr/>
            <p:nvPr/>
          </p:nvSpPr>
          <p:spPr>
            <a:xfrm>
              <a:off x="7553357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3" y="334"/>
                  </a:moveTo>
                  <a:cubicBezTo>
                    <a:pt x="608" y="334"/>
                    <a:pt x="691" y="418"/>
                    <a:pt x="691" y="513"/>
                  </a:cubicBezTo>
                  <a:lnTo>
                    <a:pt x="691" y="691"/>
                  </a:lnTo>
                  <a:cubicBezTo>
                    <a:pt x="691" y="787"/>
                    <a:pt x="596" y="870"/>
                    <a:pt x="513" y="870"/>
                  </a:cubicBezTo>
                  <a:cubicBezTo>
                    <a:pt x="406" y="870"/>
                    <a:pt x="334" y="775"/>
                    <a:pt x="334" y="691"/>
                  </a:cubicBezTo>
                  <a:lnTo>
                    <a:pt x="334" y="513"/>
                  </a:lnTo>
                  <a:cubicBezTo>
                    <a:pt x="334" y="406"/>
                    <a:pt x="418" y="334"/>
                    <a:pt x="513" y="334"/>
                  </a:cubicBezTo>
                  <a:close/>
                  <a:moveTo>
                    <a:pt x="513" y="1"/>
                  </a:moveTo>
                  <a:cubicBezTo>
                    <a:pt x="227" y="1"/>
                    <a:pt x="1" y="227"/>
                    <a:pt x="1" y="501"/>
                  </a:cubicBezTo>
                  <a:lnTo>
                    <a:pt x="1" y="680"/>
                  </a:lnTo>
                  <a:cubicBezTo>
                    <a:pt x="1" y="965"/>
                    <a:pt x="227" y="1192"/>
                    <a:pt x="513" y="1192"/>
                  </a:cubicBezTo>
                  <a:cubicBezTo>
                    <a:pt x="787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75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79" name="Google Shape;11879;p81"/>
            <p:cNvSpPr/>
            <p:nvPr/>
          </p:nvSpPr>
          <p:spPr>
            <a:xfrm>
              <a:off x="7652429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24" y="334"/>
                  </a:moveTo>
                  <a:cubicBezTo>
                    <a:pt x="632" y="334"/>
                    <a:pt x="703" y="418"/>
                    <a:pt x="703" y="513"/>
                  </a:cubicBezTo>
                  <a:lnTo>
                    <a:pt x="703" y="691"/>
                  </a:lnTo>
                  <a:cubicBezTo>
                    <a:pt x="703" y="787"/>
                    <a:pt x="608" y="870"/>
                    <a:pt x="524" y="870"/>
                  </a:cubicBezTo>
                  <a:cubicBezTo>
                    <a:pt x="417" y="870"/>
                    <a:pt x="346" y="775"/>
                    <a:pt x="346" y="691"/>
                  </a:cubicBezTo>
                  <a:lnTo>
                    <a:pt x="346" y="513"/>
                  </a:lnTo>
                  <a:cubicBezTo>
                    <a:pt x="346" y="406"/>
                    <a:pt x="429" y="334"/>
                    <a:pt x="524" y="334"/>
                  </a:cubicBezTo>
                  <a:close/>
                  <a:moveTo>
                    <a:pt x="512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80"/>
                  </a:lnTo>
                  <a:cubicBezTo>
                    <a:pt x="0" y="965"/>
                    <a:pt x="227" y="1192"/>
                    <a:pt x="512" y="1192"/>
                  </a:cubicBezTo>
                  <a:cubicBezTo>
                    <a:pt x="786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80" name="Google Shape;11880;p81"/>
            <p:cNvSpPr/>
            <p:nvPr/>
          </p:nvSpPr>
          <p:spPr>
            <a:xfrm>
              <a:off x="7435629" y="1964690"/>
              <a:ext cx="367712" cy="353248"/>
            </a:xfrm>
            <a:custGeom>
              <a:avLst/>
              <a:gdLst/>
              <a:ahLst/>
              <a:cxnLst/>
              <a:rect l="l" t="t" r="r" b="b"/>
              <a:pathLst>
                <a:path w="11491" h="11039" extrusionOk="0">
                  <a:moveTo>
                    <a:pt x="572" y="2549"/>
                  </a:moveTo>
                  <a:lnTo>
                    <a:pt x="572" y="2549"/>
                  </a:lnTo>
                  <a:cubicBezTo>
                    <a:pt x="1418" y="3275"/>
                    <a:pt x="2323" y="3692"/>
                    <a:pt x="2715" y="3847"/>
                  </a:cubicBezTo>
                  <a:cubicBezTo>
                    <a:pt x="2668" y="3990"/>
                    <a:pt x="2596" y="4121"/>
                    <a:pt x="2501" y="4240"/>
                  </a:cubicBezTo>
                  <a:cubicBezTo>
                    <a:pt x="2394" y="4395"/>
                    <a:pt x="2311" y="4537"/>
                    <a:pt x="2215" y="4704"/>
                  </a:cubicBezTo>
                  <a:cubicBezTo>
                    <a:pt x="2181" y="4706"/>
                    <a:pt x="2147" y="4706"/>
                    <a:pt x="2113" y="4706"/>
                  </a:cubicBezTo>
                  <a:cubicBezTo>
                    <a:pt x="1579" y="4706"/>
                    <a:pt x="1163" y="4529"/>
                    <a:pt x="894" y="4204"/>
                  </a:cubicBezTo>
                  <a:cubicBezTo>
                    <a:pt x="501" y="3692"/>
                    <a:pt x="525" y="2954"/>
                    <a:pt x="572" y="2549"/>
                  </a:cubicBezTo>
                  <a:close/>
                  <a:moveTo>
                    <a:pt x="5730" y="346"/>
                  </a:moveTo>
                  <a:cubicBezTo>
                    <a:pt x="5745" y="346"/>
                    <a:pt x="5760" y="346"/>
                    <a:pt x="5775" y="346"/>
                  </a:cubicBezTo>
                  <a:cubicBezTo>
                    <a:pt x="7037" y="382"/>
                    <a:pt x="8133" y="1347"/>
                    <a:pt x="8288" y="2597"/>
                  </a:cubicBezTo>
                  <a:cubicBezTo>
                    <a:pt x="8323" y="2787"/>
                    <a:pt x="8323" y="2978"/>
                    <a:pt x="8311" y="3180"/>
                  </a:cubicBezTo>
                  <a:cubicBezTo>
                    <a:pt x="8276" y="3514"/>
                    <a:pt x="8347" y="3859"/>
                    <a:pt x="8502" y="4192"/>
                  </a:cubicBezTo>
                  <a:cubicBezTo>
                    <a:pt x="8536" y="4244"/>
                    <a:pt x="8589" y="4283"/>
                    <a:pt x="8652" y="4283"/>
                  </a:cubicBezTo>
                  <a:cubicBezTo>
                    <a:pt x="8676" y="4283"/>
                    <a:pt x="8702" y="4277"/>
                    <a:pt x="8728" y="4264"/>
                  </a:cubicBezTo>
                  <a:cubicBezTo>
                    <a:pt x="8800" y="4216"/>
                    <a:pt x="8847" y="4133"/>
                    <a:pt x="8800" y="4037"/>
                  </a:cubicBezTo>
                  <a:cubicBezTo>
                    <a:pt x="8764" y="3978"/>
                    <a:pt x="8752" y="3930"/>
                    <a:pt x="8728" y="3871"/>
                  </a:cubicBezTo>
                  <a:cubicBezTo>
                    <a:pt x="9109" y="3716"/>
                    <a:pt x="10014" y="3299"/>
                    <a:pt x="10871" y="2585"/>
                  </a:cubicBezTo>
                  <a:lnTo>
                    <a:pt x="10871" y="2585"/>
                  </a:lnTo>
                  <a:cubicBezTo>
                    <a:pt x="10943" y="2954"/>
                    <a:pt x="10978" y="3692"/>
                    <a:pt x="10574" y="4204"/>
                  </a:cubicBezTo>
                  <a:cubicBezTo>
                    <a:pt x="10288" y="4549"/>
                    <a:pt x="9835" y="4728"/>
                    <a:pt x="9240" y="4728"/>
                  </a:cubicBezTo>
                  <a:cubicBezTo>
                    <a:pt x="9216" y="4680"/>
                    <a:pt x="9181" y="4621"/>
                    <a:pt x="9169" y="4573"/>
                  </a:cubicBezTo>
                  <a:cubicBezTo>
                    <a:pt x="9144" y="4524"/>
                    <a:pt x="9086" y="4492"/>
                    <a:pt x="9025" y="4492"/>
                  </a:cubicBezTo>
                  <a:cubicBezTo>
                    <a:pt x="8997" y="4492"/>
                    <a:pt x="8969" y="4499"/>
                    <a:pt x="8942" y="4514"/>
                  </a:cubicBezTo>
                  <a:cubicBezTo>
                    <a:pt x="8871" y="4561"/>
                    <a:pt x="8847" y="4668"/>
                    <a:pt x="8883" y="4740"/>
                  </a:cubicBezTo>
                  <a:cubicBezTo>
                    <a:pt x="9169" y="5228"/>
                    <a:pt x="9335" y="5800"/>
                    <a:pt x="9359" y="6371"/>
                  </a:cubicBezTo>
                  <a:lnTo>
                    <a:pt x="8680" y="6716"/>
                  </a:lnTo>
                  <a:lnTo>
                    <a:pt x="7728" y="6073"/>
                  </a:lnTo>
                  <a:cubicBezTo>
                    <a:pt x="7704" y="6059"/>
                    <a:pt x="7675" y="6053"/>
                    <a:pt x="7645" y="6053"/>
                  </a:cubicBezTo>
                  <a:cubicBezTo>
                    <a:pt x="7599" y="6053"/>
                    <a:pt x="7550" y="6068"/>
                    <a:pt x="7514" y="6097"/>
                  </a:cubicBezTo>
                  <a:lnTo>
                    <a:pt x="7335" y="6276"/>
                  </a:lnTo>
                  <a:cubicBezTo>
                    <a:pt x="7276" y="6335"/>
                    <a:pt x="7276" y="6431"/>
                    <a:pt x="7335" y="6490"/>
                  </a:cubicBezTo>
                  <a:cubicBezTo>
                    <a:pt x="7365" y="6520"/>
                    <a:pt x="7407" y="6535"/>
                    <a:pt x="7448" y="6535"/>
                  </a:cubicBezTo>
                  <a:cubicBezTo>
                    <a:pt x="7490" y="6535"/>
                    <a:pt x="7532" y="6520"/>
                    <a:pt x="7561" y="6490"/>
                  </a:cubicBezTo>
                  <a:lnTo>
                    <a:pt x="7633" y="6419"/>
                  </a:lnTo>
                  <a:lnTo>
                    <a:pt x="8561" y="7026"/>
                  </a:lnTo>
                  <a:cubicBezTo>
                    <a:pt x="8585" y="7050"/>
                    <a:pt x="8621" y="7062"/>
                    <a:pt x="8645" y="7062"/>
                  </a:cubicBezTo>
                  <a:cubicBezTo>
                    <a:pt x="8680" y="7062"/>
                    <a:pt x="8692" y="7062"/>
                    <a:pt x="8728" y="7050"/>
                  </a:cubicBezTo>
                  <a:lnTo>
                    <a:pt x="9871" y="6478"/>
                  </a:lnTo>
                  <a:lnTo>
                    <a:pt x="9871" y="6573"/>
                  </a:lnTo>
                  <a:cubicBezTo>
                    <a:pt x="9871" y="8859"/>
                    <a:pt x="8014" y="10717"/>
                    <a:pt x="5716" y="10717"/>
                  </a:cubicBezTo>
                  <a:cubicBezTo>
                    <a:pt x="3430" y="10717"/>
                    <a:pt x="1561" y="8859"/>
                    <a:pt x="1561" y="6573"/>
                  </a:cubicBezTo>
                  <a:cubicBezTo>
                    <a:pt x="1561" y="6454"/>
                    <a:pt x="1561" y="6335"/>
                    <a:pt x="1584" y="6216"/>
                  </a:cubicBezTo>
                  <a:lnTo>
                    <a:pt x="2180" y="6704"/>
                  </a:lnTo>
                  <a:cubicBezTo>
                    <a:pt x="2209" y="6728"/>
                    <a:pt x="2242" y="6740"/>
                    <a:pt x="2275" y="6740"/>
                  </a:cubicBezTo>
                  <a:cubicBezTo>
                    <a:pt x="2308" y="6740"/>
                    <a:pt x="2340" y="6728"/>
                    <a:pt x="2370" y="6704"/>
                  </a:cubicBezTo>
                  <a:lnTo>
                    <a:pt x="2954" y="6276"/>
                  </a:lnTo>
                  <a:lnTo>
                    <a:pt x="4263" y="7585"/>
                  </a:lnTo>
                  <a:cubicBezTo>
                    <a:pt x="4287" y="7609"/>
                    <a:pt x="4335" y="7621"/>
                    <a:pt x="4382" y="7621"/>
                  </a:cubicBezTo>
                  <a:cubicBezTo>
                    <a:pt x="4418" y="7621"/>
                    <a:pt x="4466" y="7609"/>
                    <a:pt x="4501" y="7585"/>
                  </a:cubicBezTo>
                  <a:lnTo>
                    <a:pt x="5394" y="6645"/>
                  </a:lnTo>
                  <a:lnTo>
                    <a:pt x="6311" y="7562"/>
                  </a:lnTo>
                  <a:cubicBezTo>
                    <a:pt x="6341" y="7591"/>
                    <a:pt x="6383" y="7606"/>
                    <a:pt x="6424" y="7606"/>
                  </a:cubicBezTo>
                  <a:cubicBezTo>
                    <a:pt x="6466" y="7606"/>
                    <a:pt x="6508" y="7591"/>
                    <a:pt x="6537" y="7562"/>
                  </a:cubicBezTo>
                  <a:lnTo>
                    <a:pt x="7061" y="7050"/>
                  </a:lnTo>
                  <a:cubicBezTo>
                    <a:pt x="7121" y="6990"/>
                    <a:pt x="7121" y="6883"/>
                    <a:pt x="7061" y="6823"/>
                  </a:cubicBezTo>
                  <a:cubicBezTo>
                    <a:pt x="7031" y="6794"/>
                    <a:pt x="6990" y="6779"/>
                    <a:pt x="6948" y="6779"/>
                  </a:cubicBezTo>
                  <a:cubicBezTo>
                    <a:pt x="6906" y="6779"/>
                    <a:pt x="6865" y="6794"/>
                    <a:pt x="6835" y="6823"/>
                  </a:cubicBezTo>
                  <a:lnTo>
                    <a:pt x="6430" y="7228"/>
                  </a:lnTo>
                  <a:lnTo>
                    <a:pt x="5513" y="6300"/>
                  </a:lnTo>
                  <a:cubicBezTo>
                    <a:pt x="5478" y="6276"/>
                    <a:pt x="5430" y="6252"/>
                    <a:pt x="5394" y="6252"/>
                  </a:cubicBezTo>
                  <a:cubicBezTo>
                    <a:pt x="5347" y="6252"/>
                    <a:pt x="5299" y="6276"/>
                    <a:pt x="5275" y="6300"/>
                  </a:cubicBezTo>
                  <a:lnTo>
                    <a:pt x="4382" y="7240"/>
                  </a:lnTo>
                  <a:lnTo>
                    <a:pt x="3085" y="5942"/>
                  </a:lnTo>
                  <a:cubicBezTo>
                    <a:pt x="3053" y="5911"/>
                    <a:pt x="3012" y="5896"/>
                    <a:pt x="2971" y="5896"/>
                  </a:cubicBezTo>
                  <a:cubicBezTo>
                    <a:pt x="2934" y="5896"/>
                    <a:pt x="2898" y="5908"/>
                    <a:pt x="2870" y="5931"/>
                  </a:cubicBezTo>
                  <a:lnTo>
                    <a:pt x="2275" y="6371"/>
                  </a:lnTo>
                  <a:lnTo>
                    <a:pt x="2096" y="6228"/>
                  </a:lnTo>
                  <a:cubicBezTo>
                    <a:pt x="2156" y="5585"/>
                    <a:pt x="2382" y="4990"/>
                    <a:pt x="2751" y="4466"/>
                  </a:cubicBezTo>
                  <a:cubicBezTo>
                    <a:pt x="3025" y="4085"/>
                    <a:pt x="3156" y="3621"/>
                    <a:pt x="3132" y="3133"/>
                  </a:cubicBezTo>
                  <a:lnTo>
                    <a:pt x="3132" y="2954"/>
                  </a:lnTo>
                  <a:cubicBezTo>
                    <a:pt x="3132" y="2251"/>
                    <a:pt x="3406" y="1585"/>
                    <a:pt x="3906" y="1097"/>
                  </a:cubicBezTo>
                  <a:cubicBezTo>
                    <a:pt x="4395" y="607"/>
                    <a:pt x="5044" y="346"/>
                    <a:pt x="5730" y="346"/>
                  </a:cubicBezTo>
                  <a:close/>
                  <a:moveTo>
                    <a:pt x="5778" y="1"/>
                  </a:moveTo>
                  <a:cubicBezTo>
                    <a:pt x="5008" y="1"/>
                    <a:pt x="4264" y="298"/>
                    <a:pt x="3716" y="835"/>
                  </a:cubicBezTo>
                  <a:cubicBezTo>
                    <a:pt x="3144" y="1394"/>
                    <a:pt x="2835" y="2132"/>
                    <a:pt x="2835" y="2918"/>
                  </a:cubicBezTo>
                  <a:lnTo>
                    <a:pt x="2835" y="3121"/>
                  </a:lnTo>
                  <a:cubicBezTo>
                    <a:pt x="2846" y="3252"/>
                    <a:pt x="2835" y="3394"/>
                    <a:pt x="2823" y="3537"/>
                  </a:cubicBezTo>
                  <a:cubicBezTo>
                    <a:pt x="2382" y="3359"/>
                    <a:pt x="1430" y="2906"/>
                    <a:pt x="584" y="2121"/>
                  </a:cubicBezTo>
                  <a:cubicBezTo>
                    <a:pt x="552" y="2089"/>
                    <a:pt x="515" y="2073"/>
                    <a:pt x="484" y="2073"/>
                  </a:cubicBezTo>
                  <a:cubicBezTo>
                    <a:pt x="468" y="2073"/>
                    <a:pt x="453" y="2077"/>
                    <a:pt x="441" y="2085"/>
                  </a:cubicBezTo>
                  <a:cubicBezTo>
                    <a:pt x="382" y="2109"/>
                    <a:pt x="334" y="2144"/>
                    <a:pt x="334" y="2204"/>
                  </a:cubicBezTo>
                  <a:cubicBezTo>
                    <a:pt x="322" y="2263"/>
                    <a:pt x="1" y="3573"/>
                    <a:pt x="679" y="4407"/>
                  </a:cubicBezTo>
                  <a:cubicBezTo>
                    <a:pt x="989" y="4811"/>
                    <a:pt x="1477" y="5026"/>
                    <a:pt x="2096" y="5049"/>
                  </a:cubicBezTo>
                  <a:cubicBezTo>
                    <a:pt x="1989" y="5347"/>
                    <a:pt x="1894" y="5657"/>
                    <a:pt x="1846" y="5978"/>
                  </a:cubicBezTo>
                  <a:lnTo>
                    <a:pt x="1584" y="5752"/>
                  </a:lnTo>
                  <a:cubicBezTo>
                    <a:pt x="1553" y="5720"/>
                    <a:pt x="1516" y="5710"/>
                    <a:pt x="1477" y="5710"/>
                  </a:cubicBezTo>
                  <a:cubicBezTo>
                    <a:pt x="1457" y="5710"/>
                    <a:pt x="1438" y="5712"/>
                    <a:pt x="1418" y="5716"/>
                  </a:cubicBezTo>
                  <a:cubicBezTo>
                    <a:pt x="1358" y="5752"/>
                    <a:pt x="1334" y="5800"/>
                    <a:pt x="1311" y="5859"/>
                  </a:cubicBezTo>
                  <a:cubicBezTo>
                    <a:pt x="1299" y="6097"/>
                    <a:pt x="1287" y="6335"/>
                    <a:pt x="1287" y="6550"/>
                  </a:cubicBezTo>
                  <a:cubicBezTo>
                    <a:pt x="1287" y="9026"/>
                    <a:pt x="3287" y="11038"/>
                    <a:pt x="5763" y="11038"/>
                  </a:cubicBezTo>
                  <a:cubicBezTo>
                    <a:pt x="8228" y="11038"/>
                    <a:pt x="10240" y="9026"/>
                    <a:pt x="10240" y="6550"/>
                  </a:cubicBezTo>
                  <a:lnTo>
                    <a:pt x="10240" y="6192"/>
                  </a:lnTo>
                  <a:cubicBezTo>
                    <a:pt x="10240" y="6115"/>
                    <a:pt x="10179" y="6048"/>
                    <a:pt x="10094" y="6048"/>
                  </a:cubicBezTo>
                  <a:cubicBezTo>
                    <a:pt x="10087" y="6048"/>
                    <a:pt x="10081" y="6049"/>
                    <a:pt x="10074" y="6050"/>
                  </a:cubicBezTo>
                  <a:cubicBezTo>
                    <a:pt x="10050" y="6050"/>
                    <a:pt x="10014" y="6061"/>
                    <a:pt x="9990" y="6073"/>
                  </a:cubicBezTo>
                  <a:lnTo>
                    <a:pt x="9728" y="6216"/>
                  </a:lnTo>
                  <a:cubicBezTo>
                    <a:pt x="9693" y="5811"/>
                    <a:pt x="9585" y="5407"/>
                    <a:pt x="9442" y="5038"/>
                  </a:cubicBezTo>
                  <a:cubicBezTo>
                    <a:pt x="10074" y="5002"/>
                    <a:pt x="10550" y="4799"/>
                    <a:pt x="10871" y="4395"/>
                  </a:cubicBezTo>
                  <a:cubicBezTo>
                    <a:pt x="11490" y="3573"/>
                    <a:pt x="11181" y="2251"/>
                    <a:pt x="11169" y="2204"/>
                  </a:cubicBezTo>
                  <a:cubicBezTo>
                    <a:pt x="11157" y="2144"/>
                    <a:pt x="11109" y="2109"/>
                    <a:pt x="11062" y="2085"/>
                  </a:cubicBezTo>
                  <a:cubicBezTo>
                    <a:pt x="11047" y="2082"/>
                    <a:pt x="11032" y="2080"/>
                    <a:pt x="11018" y="2080"/>
                  </a:cubicBezTo>
                  <a:cubicBezTo>
                    <a:pt x="10975" y="2080"/>
                    <a:pt x="10937" y="2094"/>
                    <a:pt x="10919" y="2121"/>
                  </a:cubicBezTo>
                  <a:cubicBezTo>
                    <a:pt x="10062" y="2906"/>
                    <a:pt x="9097" y="3359"/>
                    <a:pt x="8680" y="3537"/>
                  </a:cubicBezTo>
                  <a:cubicBezTo>
                    <a:pt x="8669" y="3418"/>
                    <a:pt x="8645" y="3299"/>
                    <a:pt x="8669" y="3180"/>
                  </a:cubicBezTo>
                  <a:cubicBezTo>
                    <a:pt x="8680" y="2966"/>
                    <a:pt x="8680" y="2740"/>
                    <a:pt x="8657" y="2537"/>
                  </a:cubicBezTo>
                  <a:cubicBezTo>
                    <a:pt x="8454" y="1120"/>
                    <a:pt x="7240" y="37"/>
                    <a:pt x="5823" y="1"/>
                  </a:cubicBezTo>
                  <a:cubicBezTo>
                    <a:pt x="5808" y="1"/>
                    <a:pt x="5793" y="1"/>
                    <a:pt x="5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81" name="Google Shape;11881;p81"/>
          <p:cNvGrpSpPr/>
          <p:nvPr/>
        </p:nvGrpSpPr>
        <p:grpSpPr>
          <a:xfrm>
            <a:off x="4969760" y="4082484"/>
            <a:ext cx="666048" cy="705792"/>
            <a:chOff x="2512749" y="1965042"/>
            <a:chExt cx="333024" cy="352896"/>
          </a:xfrm>
          <a:solidFill>
            <a:schemeClr val="tx1"/>
          </a:solidFill>
        </p:grpSpPr>
        <p:sp>
          <p:nvSpPr>
            <p:cNvPr id="11882" name="Google Shape;11882;p81"/>
            <p:cNvSpPr/>
            <p:nvPr/>
          </p:nvSpPr>
          <p:spPr>
            <a:xfrm>
              <a:off x="2590829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5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5" y="1882"/>
                  </a:cubicBezTo>
                  <a:cubicBezTo>
                    <a:pt x="1203" y="1882"/>
                    <a:pt x="1549" y="1548"/>
                    <a:pt x="1549" y="1120"/>
                  </a:cubicBezTo>
                  <a:lnTo>
                    <a:pt x="1549" y="775"/>
                  </a:lnTo>
                  <a:cubicBezTo>
                    <a:pt x="1537" y="667"/>
                    <a:pt x="1525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3" y="351"/>
                    <a:pt x="1271" y="356"/>
                    <a:pt x="1251" y="370"/>
                  </a:cubicBezTo>
                  <a:cubicBezTo>
                    <a:pt x="1180" y="417"/>
                    <a:pt x="1132" y="501"/>
                    <a:pt x="1180" y="584"/>
                  </a:cubicBezTo>
                  <a:cubicBezTo>
                    <a:pt x="1203" y="644"/>
                    <a:pt x="1227" y="703"/>
                    <a:pt x="1227" y="775"/>
                  </a:cubicBezTo>
                  <a:lnTo>
                    <a:pt x="1227" y="1120"/>
                  </a:lnTo>
                  <a:cubicBezTo>
                    <a:pt x="1227" y="1358"/>
                    <a:pt x="1025" y="1560"/>
                    <a:pt x="775" y="1560"/>
                  </a:cubicBezTo>
                  <a:cubicBezTo>
                    <a:pt x="525" y="1560"/>
                    <a:pt x="334" y="1370"/>
                    <a:pt x="334" y="1120"/>
                  </a:cubicBezTo>
                  <a:lnTo>
                    <a:pt x="334" y="775"/>
                  </a:lnTo>
                  <a:cubicBezTo>
                    <a:pt x="334" y="536"/>
                    <a:pt x="525" y="322"/>
                    <a:pt x="775" y="322"/>
                  </a:cubicBezTo>
                  <a:cubicBezTo>
                    <a:pt x="870" y="322"/>
                    <a:pt x="942" y="251"/>
                    <a:pt x="942" y="167"/>
                  </a:cubicBezTo>
                  <a:cubicBezTo>
                    <a:pt x="942" y="72"/>
                    <a:pt x="870" y="1"/>
                    <a:pt x="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83" name="Google Shape;11883;p81"/>
            <p:cNvSpPr/>
            <p:nvPr/>
          </p:nvSpPr>
          <p:spPr>
            <a:xfrm>
              <a:off x="2718477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4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4" y="1882"/>
                  </a:cubicBezTo>
                  <a:cubicBezTo>
                    <a:pt x="1191" y="1882"/>
                    <a:pt x="1548" y="1548"/>
                    <a:pt x="1548" y="1120"/>
                  </a:cubicBezTo>
                  <a:lnTo>
                    <a:pt x="1548" y="775"/>
                  </a:lnTo>
                  <a:cubicBezTo>
                    <a:pt x="1536" y="667"/>
                    <a:pt x="1501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2" y="351"/>
                    <a:pt x="1271" y="356"/>
                    <a:pt x="1251" y="370"/>
                  </a:cubicBezTo>
                  <a:cubicBezTo>
                    <a:pt x="1179" y="417"/>
                    <a:pt x="1132" y="501"/>
                    <a:pt x="1179" y="584"/>
                  </a:cubicBezTo>
                  <a:cubicBezTo>
                    <a:pt x="1203" y="644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24" y="1560"/>
                    <a:pt x="774" y="1560"/>
                  </a:cubicBezTo>
                  <a:cubicBezTo>
                    <a:pt x="536" y="1560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6"/>
                    <a:pt x="524" y="322"/>
                    <a:pt x="774" y="322"/>
                  </a:cubicBez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84" name="Google Shape;11884;p81"/>
            <p:cNvSpPr/>
            <p:nvPr/>
          </p:nvSpPr>
          <p:spPr>
            <a:xfrm>
              <a:off x="2624365" y="2242994"/>
              <a:ext cx="110528" cy="52064"/>
            </a:xfrm>
            <a:custGeom>
              <a:avLst/>
              <a:gdLst/>
              <a:ahLst/>
              <a:cxnLst/>
              <a:rect l="l" t="t" r="r" b="b"/>
              <a:pathLst>
                <a:path w="3454" h="1627" extrusionOk="0">
                  <a:moveTo>
                    <a:pt x="1870" y="365"/>
                  </a:moveTo>
                  <a:cubicBezTo>
                    <a:pt x="1882" y="365"/>
                    <a:pt x="1882" y="389"/>
                    <a:pt x="1906" y="389"/>
                  </a:cubicBezTo>
                  <a:cubicBezTo>
                    <a:pt x="2001" y="460"/>
                    <a:pt x="2120" y="508"/>
                    <a:pt x="2239" y="555"/>
                  </a:cubicBezTo>
                  <a:lnTo>
                    <a:pt x="2239" y="793"/>
                  </a:lnTo>
                  <a:cubicBezTo>
                    <a:pt x="2239" y="1091"/>
                    <a:pt x="2001" y="1329"/>
                    <a:pt x="1703" y="1329"/>
                  </a:cubicBezTo>
                  <a:cubicBezTo>
                    <a:pt x="1406" y="1329"/>
                    <a:pt x="1168" y="1091"/>
                    <a:pt x="1168" y="793"/>
                  </a:cubicBezTo>
                  <a:lnTo>
                    <a:pt x="1168" y="555"/>
                  </a:lnTo>
                  <a:cubicBezTo>
                    <a:pt x="1287" y="520"/>
                    <a:pt x="1406" y="460"/>
                    <a:pt x="1513" y="389"/>
                  </a:cubicBezTo>
                  <a:cubicBezTo>
                    <a:pt x="1525" y="389"/>
                    <a:pt x="1525" y="365"/>
                    <a:pt x="1537" y="365"/>
                  </a:cubicBezTo>
                  <a:lnTo>
                    <a:pt x="1537" y="603"/>
                  </a:lnTo>
                  <a:cubicBezTo>
                    <a:pt x="1537" y="698"/>
                    <a:pt x="1620" y="770"/>
                    <a:pt x="1703" y="770"/>
                  </a:cubicBezTo>
                  <a:cubicBezTo>
                    <a:pt x="1799" y="770"/>
                    <a:pt x="1870" y="698"/>
                    <a:pt x="1870" y="603"/>
                  </a:cubicBezTo>
                  <a:lnTo>
                    <a:pt x="1870" y="365"/>
                  </a:lnTo>
                  <a:close/>
                  <a:moveTo>
                    <a:pt x="173" y="0"/>
                  </a:moveTo>
                  <a:cubicBezTo>
                    <a:pt x="132" y="0"/>
                    <a:pt x="91" y="18"/>
                    <a:pt x="60" y="55"/>
                  </a:cubicBezTo>
                  <a:cubicBezTo>
                    <a:pt x="1" y="115"/>
                    <a:pt x="1" y="222"/>
                    <a:pt x="72" y="282"/>
                  </a:cubicBezTo>
                  <a:cubicBezTo>
                    <a:pt x="298" y="472"/>
                    <a:pt x="572" y="591"/>
                    <a:pt x="870" y="591"/>
                  </a:cubicBezTo>
                  <a:lnTo>
                    <a:pt x="894" y="591"/>
                  </a:lnTo>
                  <a:lnTo>
                    <a:pt x="894" y="770"/>
                  </a:lnTo>
                  <a:cubicBezTo>
                    <a:pt x="894" y="1246"/>
                    <a:pt x="1275" y="1627"/>
                    <a:pt x="1739" y="1627"/>
                  </a:cubicBezTo>
                  <a:cubicBezTo>
                    <a:pt x="2203" y="1627"/>
                    <a:pt x="2584" y="1234"/>
                    <a:pt x="2584" y="770"/>
                  </a:cubicBezTo>
                  <a:lnTo>
                    <a:pt x="2584" y="591"/>
                  </a:lnTo>
                  <a:lnTo>
                    <a:pt x="2596" y="591"/>
                  </a:lnTo>
                  <a:cubicBezTo>
                    <a:pt x="2894" y="591"/>
                    <a:pt x="3180" y="496"/>
                    <a:pt x="3406" y="282"/>
                  </a:cubicBezTo>
                  <a:cubicBezTo>
                    <a:pt x="3454" y="234"/>
                    <a:pt x="3454" y="139"/>
                    <a:pt x="3394" y="55"/>
                  </a:cubicBezTo>
                  <a:cubicBezTo>
                    <a:pt x="3361" y="23"/>
                    <a:pt x="3314" y="4"/>
                    <a:pt x="3268" y="4"/>
                  </a:cubicBezTo>
                  <a:cubicBezTo>
                    <a:pt x="3231" y="4"/>
                    <a:pt x="3195" y="17"/>
                    <a:pt x="3168" y="43"/>
                  </a:cubicBezTo>
                  <a:cubicBezTo>
                    <a:pt x="3001" y="198"/>
                    <a:pt x="2799" y="270"/>
                    <a:pt x="2584" y="270"/>
                  </a:cubicBezTo>
                  <a:cubicBezTo>
                    <a:pt x="2406" y="270"/>
                    <a:pt x="2239" y="210"/>
                    <a:pt x="2096" y="115"/>
                  </a:cubicBezTo>
                  <a:cubicBezTo>
                    <a:pt x="1983" y="43"/>
                    <a:pt x="1852" y="8"/>
                    <a:pt x="1721" y="8"/>
                  </a:cubicBezTo>
                  <a:cubicBezTo>
                    <a:pt x="1590" y="8"/>
                    <a:pt x="1459" y="43"/>
                    <a:pt x="1346" y="115"/>
                  </a:cubicBezTo>
                  <a:cubicBezTo>
                    <a:pt x="1203" y="222"/>
                    <a:pt x="1037" y="270"/>
                    <a:pt x="858" y="270"/>
                  </a:cubicBezTo>
                  <a:cubicBezTo>
                    <a:pt x="656" y="270"/>
                    <a:pt x="441" y="198"/>
                    <a:pt x="275" y="43"/>
                  </a:cubicBezTo>
                  <a:cubicBezTo>
                    <a:pt x="246" y="15"/>
                    <a:pt x="210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85" name="Google Shape;11885;p81"/>
            <p:cNvSpPr/>
            <p:nvPr/>
          </p:nvSpPr>
          <p:spPr>
            <a:xfrm>
              <a:off x="2654477" y="2194834"/>
              <a:ext cx="49184" cy="38144"/>
            </a:xfrm>
            <a:custGeom>
              <a:avLst/>
              <a:gdLst/>
              <a:ahLst/>
              <a:cxnLst/>
              <a:rect l="l" t="t" r="r" b="b"/>
              <a:pathLst>
                <a:path w="1537" h="1192" extrusionOk="0">
                  <a:moveTo>
                    <a:pt x="1131" y="346"/>
                  </a:moveTo>
                  <a:cubicBezTo>
                    <a:pt x="1155" y="346"/>
                    <a:pt x="1167" y="346"/>
                    <a:pt x="1167" y="358"/>
                  </a:cubicBezTo>
                  <a:cubicBezTo>
                    <a:pt x="1203" y="358"/>
                    <a:pt x="1203" y="370"/>
                    <a:pt x="1179" y="393"/>
                  </a:cubicBezTo>
                  <a:lnTo>
                    <a:pt x="798" y="870"/>
                  </a:lnTo>
                  <a:cubicBezTo>
                    <a:pt x="786" y="882"/>
                    <a:pt x="786" y="882"/>
                    <a:pt x="762" y="882"/>
                  </a:cubicBezTo>
                  <a:cubicBezTo>
                    <a:pt x="750" y="882"/>
                    <a:pt x="750" y="882"/>
                    <a:pt x="738" y="870"/>
                  </a:cubicBezTo>
                  <a:lnTo>
                    <a:pt x="346" y="393"/>
                  </a:lnTo>
                  <a:cubicBezTo>
                    <a:pt x="334" y="370"/>
                    <a:pt x="334" y="358"/>
                    <a:pt x="346" y="358"/>
                  </a:cubicBezTo>
                  <a:cubicBezTo>
                    <a:pt x="357" y="358"/>
                    <a:pt x="357" y="346"/>
                    <a:pt x="381" y="346"/>
                  </a:cubicBezTo>
                  <a:close/>
                  <a:moveTo>
                    <a:pt x="393" y="1"/>
                  </a:moveTo>
                  <a:cubicBezTo>
                    <a:pt x="262" y="1"/>
                    <a:pt x="131" y="72"/>
                    <a:pt x="60" y="215"/>
                  </a:cubicBezTo>
                  <a:cubicBezTo>
                    <a:pt x="0" y="334"/>
                    <a:pt x="24" y="477"/>
                    <a:pt x="107" y="584"/>
                  </a:cubicBezTo>
                  <a:lnTo>
                    <a:pt x="500" y="1060"/>
                  </a:lnTo>
                  <a:cubicBezTo>
                    <a:pt x="572" y="1144"/>
                    <a:pt x="655" y="1191"/>
                    <a:pt x="774" y="1191"/>
                  </a:cubicBezTo>
                  <a:cubicBezTo>
                    <a:pt x="881" y="1191"/>
                    <a:pt x="989" y="1144"/>
                    <a:pt x="1060" y="1060"/>
                  </a:cubicBezTo>
                  <a:lnTo>
                    <a:pt x="1453" y="584"/>
                  </a:lnTo>
                  <a:cubicBezTo>
                    <a:pt x="1524" y="477"/>
                    <a:pt x="1536" y="334"/>
                    <a:pt x="1477" y="215"/>
                  </a:cubicBezTo>
                  <a:cubicBezTo>
                    <a:pt x="1417" y="96"/>
                    <a:pt x="1298" y="1"/>
                    <a:pt x="1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86" name="Google Shape;11886;p81"/>
            <p:cNvSpPr/>
            <p:nvPr/>
          </p:nvSpPr>
          <p:spPr>
            <a:xfrm>
              <a:off x="2512749" y="1965042"/>
              <a:ext cx="333024" cy="352896"/>
            </a:xfrm>
            <a:custGeom>
              <a:avLst/>
              <a:gdLst/>
              <a:ahLst/>
              <a:cxnLst/>
              <a:rect l="l" t="t" r="r" b="b"/>
              <a:pathLst>
                <a:path w="10407" h="11028" extrusionOk="0">
                  <a:moveTo>
                    <a:pt x="1038" y="321"/>
                  </a:moveTo>
                  <a:cubicBezTo>
                    <a:pt x="1078" y="321"/>
                    <a:pt x="1119" y="335"/>
                    <a:pt x="1155" y="371"/>
                  </a:cubicBezTo>
                  <a:lnTo>
                    <a:pt x="3108" y="1955"/>
                  </a:lnTo>
                  <a:cubicBezTo>
                    <a:pt x="2881" y="2062"/>
                    <a:pt x="2667" y="2181"/>
                    <a:pt x="2441" y="2300"/>
                  </a:cubicBezTo>
                  <a:lnTo>
                    <a:pt x="846" y="502"/>
                  </a:lnTo>
                  <a:cubicBezTo>
                    <a:pt x="869" y="431"/>
                    <a:pt x="905" y="371"/>
                    <a:pt x="965" y="335"/>
                  </a:cubicBezTo>
                  <a:cubicBezTo>
                    <a:pt x="988" y="326"/>
                    <a:pt x="1012" y="321"/>
                    <a:pt x="1038" y="321"/>
                  </a:cubicBezTo>
                  <a:close/>
                  <a:moveTo>
                    <a:pt x="869" y="990"/>
                  </a:moveTo>
                  <a:lnTo>
                    <a:pt x="2191" y="2479"/>
                  </a:lnTo>
                  <a:cubicBezTo>
                    <a:pt x="2012" y="2610"/>
                    <a:pt x="1834" y="2752"/>
                    <a:pt x="1667" y="2907"/>
                  </a:cubicBezTo>
                  <a:cubicBezTo>
                    <a:pt x="1357" y="3205"/>
                    <a:pt x="1084" y="3538"/>
                    <a:pt x="869" y="3895"/>
                  </a:cubicBezTo>
                  <a:lnTo>
                    <a:pt x="869" y="990"/>
                  </a:lnTo>
                  <a:close/>
                  <a:moveTo>
                    <a:pt x="9373" y="324"/>
                  </a:moveTo>
                  <a:cubicBezTo>
                    <a:pt x="9394" y="324"/>
                    <a:pt x="9414" y="328"/>
                    <a:pt x="9430" y="335"/>
                  </a:cubicBezTo>
                  <a:cubicBezTo>
                    <a:pt x="9489" y="371"/>
                    <a:pt x="9537" y="431"/>
                    <a:pt x="9537" y="502"/>
                  </a:cubicBezTo>
                  <a:lnTo>
                    <a:pt x="9228" y="859"/>
                  </a:lnTo>
                  <a:cubicBezTo>
                    <a:pt x="9168" y="919"/>
                    <a:pt x="9168" y="1026"/>
                    <a:pt x="9239" y="1086"/>
                  </a:cubicBezTo>
                  <a:cubicBezTo>
                    <a:pt x="9275" y="1109"/>
                    <a:pt x="9323" y="1121"/>
                    <a:pt x="9347" y="1121"/>
                  </a:cubicBezTo>
                  <a:cubicBezTo>
                    <a:pt x="9394" y="1121"/>
                    <a:pt x="9442" y="1109"/>
                    <a:pt x="9466" y="1062"/>
                  </a:cubicBezTo>
                  <a:lnTo>
                    <a:pt x="9537" y="990"/>
                  </a:lnTo>
                  <a:lnTo>
                    <a:pt x="9537" y="3895"/>
                  </a:lnTo>
                  <a:cubicBezTo>
                    <a:pt x="9323" y="3538"/>
                    <a:pt x="9049" y="3205"/>
                    <a:pt x="8739" y="2907"/>
                  </a:cubicBezTo>
                  <a:cubicBezTo>
                    <a:pt x="8573" y="2764"/>
                    <a:pt x="8394" y="2610"/>
                    <a:pt x="8215" y="2479"/>
                  </a:cubicBezTo>
                  <a:lnTo>
                    <a:pt x="9001" y="1586"/>
                  </a:lnTo>
                  <a:cubicBezTo>
                    <a:pt x="9061" y="1526"/>
                    <a:pt x="9061" y="1419"/>
                    <a:pt x="8989" y="1359"/>
                  </a:cubicBezTo>
                  <a:cubicBezTo>
                    <a:pt x="8962" y="1332"/>
                    <a:pt x="8925" y="1317"/>
                    <a:pt x="8887" y="1317"/>
                  </a:cubicBezTo>
                  <a:cubicBezTo>
                    <a:pt x="8842" y="1317"/>
                    <a:pt x="8795" y="1338"/>
                    <a:pt x="8763" y="1383"/>
                  </a:cubicBezTo>
                  <a:lnTo>
                    <a:pt x="7942" y="2300"/>
                  </a:lnTo>
                  <a:cubicBezTo>
                    <a:pt x="7739" y="2169"/>
                    <a:pt x="7513" y="2050"/>
                    <a:pt x="7275" y="1955"/>
                  </a:cubicBezTo>
                  <a:lnTo>
                    <a:pt x="9239" y="371"/>
                  </a:lnTo>
                  <a:cubicBezTo>
                    <a:pt x="9279" y="339"/>
                    <a:pt x="9329" y="324"/>
                    <a:pt x="9373" y="324"/>
                  </a:cubicBezTo>
                  <a:close/>
                  <a:moveTo>
                    <a:pt x="5191" y="1859"/>
                  </a:moveTo>
                  <a:cubicBezTo>
                    <a:pt x="7787" y="1859"/>
                    <a:pt x="9882" y="3836"/>
                    <a:pt x="9882" y="6277"/>
                  </a:cubicBezTo>
                  <a:cubicBezTo>
                    <a:pt x="9882" y="6753"/>
                    <a:pt x="9811" y="7217"/>
                    <a:pt x="9656" y="7646"/>
                  </a:cubicBezTo>
                  <a:cubicBezTo>
                    <a:pt x="8940" y="7550"/>
                    <a:pt x="8096" y="7537"/>
                    <a:pt x="7673" y="7537"/>
                  </a:cubicBezTo>
                  <a:cubicBezTo>
                    <a:pt x="7520" y="7537"/>
                    <a:pt x="7422" y="7539"/>
                    <a:pt x="7406" y="7539"/>
                  </a:cubicBezTo>
                  <a:cubicBezTo>
                    <a:pt x="7323" y="7539"/>
                    <a:pt x="7251" y="7610"/>
                    <a:pt x="7251" y="7705"/>
                  </a:cubicBezTo>
                  <a:cubicBezTo>
                    <a:pt x="7251" y="7789"/>
                    <a:pt x="7323" y="7872"/>
                    <a:pt x="7406" y="7872"/>
                  </a:cubicBezTo>
                  <a:cubicBezTo>
                    <a:pt x="7415" y="7872"/>
                    <a:pt x="7581" y="7867"/>
                    <a:pt x="7836" y="7867"/>
                  </a:cubicBezTo>
                  <a:cubicBezTo>
                    <a:pt x="8260" y="7867"/>
                    <a:pt x="8930" y="7881"/>
                    <a:pt x="9525" y="7955"/>
                  </a:cubicBezTo>
                  <a:cubicBezTo>
                    <a:pt x="9418" y="8194"/>
                    <a:pt x="9287" y="8432"/>
                    <a:pt x="9156" y="8646"/>
                  </a:cubicBezTo>
                  <a:cubicBezTo>
                    <a:pt x="8204" y="8289"/>
                    <a:pt x="7203" y="8086"/>
                    <a:pt x="7156" y="8075"/>
                  </a:cubicBezTo>
                  <a:cubicBezTo>
                    <a:pt x="7149" y="8074"/>
                    <a:pt x="7141" y="8073"/>
                    <a:pt x="7134" y="8073"/>
                  </a:cubicBezTo>
                  <a:cubicBezTo>
                    <a:pt x="7057" y="8073"/>
                    <a:pt x="6976" y="8129"/>
                    <a:pt x="6965" y="8206"/>
                  </a:cubicBezTo>
                  <a:cubicBezTo>
                    <a:pt x="6953" y="8301"/>
                    <a:pt x="7013" y="8384"/>
                    <a:pt x="7096" y="8408"/>
                  </a:cubicBezTo>
                  <a:cubicBezTo>
                    <a:pt x="7120" y="8408"/>
                    <a:pt x="8049" y="8598"/>
                    <a:pt x="8966" y="8920"/>
                  </a:cubicBezTo>
                  <a:cubicBezTo>
                    <a:pt x="8108" y="10015"/>
                    <a:pt x="6739" y="10706"/>
                    <a:pt x="5191" y="10706"/>
                  </a:cubicBezTo>
                  <a:cubicBezTo>
                    <a:pt x="3667" y="10706"/>
                    <a:pt x="2298" y="10015"/>
                    <a:pt x="1429" y="8920"/>
                  </a:cubicBezTo>
                  <a:cubicBezTo>
                    <a:pt x="2334" y="8598"/>
                    <a:pt x="3274" y="8420"/>
                    <a:pt x="3286" y="8408"/>
                  </a:cubicBezTo>
                  <a:cubicBezTo>
                    <a:pt x="3382" y="8384"/>
                    <a:pt x="3441" y="8301"/>
                    <a:pt x="3429" y="8206"/>
                  </a:cubicBezTo>
                  <a:cubicBezTo>
                    <a:pt x="3407" y="8129"/>
                    <a:pt x="3336" y="8073"/>
                    <a:pt x="3251" y="8073"/>
                  </a:cubicBezTo>
                  <a:cubicBezTo>
                    <a:pt x="3243" y="8073"/>
                    <a:pt x="3235" y="8074"/>
                    <a:pt x="3227" y="8075"/>
                  </a:cubicBezTo>
                  <a:cubicBezTo>
                    <a:pt x="3167" y="8086"/>
                    <a:pt x="2191" y="8289"/>
                    <a:pt x="1238" y="8646"/>
                  </a:cubicBezTo>
                  <a:cubicBezTo>
                    <a:pt x="1084" y="8420"/>
                    <a:pt x="965" y="8194"/>
                    <a:pt x="869" y="7955"/>
                  </a:cubicBezTo>
                  <a:cubicBezTo>
                    <a:pt x="1465" y="7881"/>
                    <a:pt x="2134" y="7867"/>
                    <a:pt x="2556" y="7867"/>
                  </a:cubicBezTo>
                  <a:cubicBezTo>
                    <a:pt x="2809" y="7867"/>
                    <a:pt x="2972" y="7872"/>
                    <a:pt x="2977" y="7872"/>
                  </a:cubicBezTo>
                  <a:cubicBezTo>
                    <a:pt x="3072" y="7872"/>
                    <a:pt x="3143" y="7789"/>
                    <a:pt x="3143" y="7705"/>
                  </a:cubicBezTo>
                  <a:cubicBezTo>
                    <a:pt x="3143" y="7610"/>
                    <a:pt x="3072" y="7539"/>
                    <a:pt x="2977" y="7539"/>
                  </a:cubicBezTo>
                  <a:cubicBezTo>
                    <a:pt x="2961" y="7539"/>
                    <a:pt x="2865" y="7537"/>
                    <a:pt x="2713" y="7537"/>
                  </a:cubicBezTo>
                  <a:cubicBezTo>
                    <a:pt x="2296" y="7537"/>
                    <a:pt x="1460" y="7550"/>
                    <a:pt x="726" y="7646"/>
                  </a:cubicBezTo>
                  <a:cubicBezTo>
                    <a:pt x="584" y="7217"/>
                    <a:pt x="512" y="6753"/>
                    <a:pt x="512" y="6277"/>
                  </a:cubicBezTo>
                  <a:cubicBezTo>
                    <a:pt x="512" y="3836"/>
                    <a:pt x="2608" y="1859"/>
                    <a:pt x="5191" y="1859"/>
                  </a:cubicBezTo>
                  <a:close/>
                  <a:moveTo>
                    <a:pt x="1042" y="0"/>
                  </a:moveTo>
                  <a:cubicBezTo>
                    <a:pt x="968" y="0"/>
                    <a:pt x="893" y="17"/>
                    <a:pt x="822" y="50"/>
                  </a:cubicBezTo>
                  <a:cubicBezTo>
                    <a:pt x="643" y="145"/>
                    <a:pt x="536" y="324"/>
                    <a:pt x="536" y="514"/>
                  </a:cubicBezTo>
                  <a:lnTo>
                    <a:pt x="536" y="4538"/>
                  </a:lnTo>
                  <a:cubicBezTo>
                    <a:pt x="310" y="5086"/>
                    <a:pt x="191" y="5669"/>
                    <a:pt x="191" y="6277"/>
                  </a:cubicBezTo>
                  <a:cubicBezTo>
                    <a:pt x="191" y="6765"/>
                    <a:pt x="262" y="7241"/>
                    <a:pt x="417" y="7705"/>
                  </a:cubicBezTo>
                  <a:cubicBezTo>
                    <a:pt x="310" y="7717"/>
                    <a:pt x="226" y="7753"/>
                    <a:pt x="131" y="7765"/>
                  </a:cubicBezTo>
                  <a:cubicBezTo>
                    <a:pt x="48" y="7789"/>
                    <a:pt x="0" y="7884"/>
                    <a:pt x="12" y="7955"/>
                  </a:cubicBezTo>
                  <a:cubicBezTo>
                    <a:pt x="36" y="8027"/>
                    <a:pt x="107" y="8075"/>
                    <a:pt x="167" y="8075"/>
                  </a:cubicBezTo>
                  <a:lnTo>
                    <a:pt x="203" y="8075"/>
                  </a:lnTo>
                  <a:cubicBezTo>
                    <a:pt x="310" y="8051"/>
                    <a:pt x="417" y="8027"/>
                    <a:pt x="524" y="8003"/>
                  </a:cubicBezTo>
                  <a:cubicBezTo>
                    <a:pt x="631" y="8265"/>
                    <a:pt x="762" y="8527"/>
                    <a:pt x="929" y="8765"/>
                  </a:cubicBezTo>
                  <a:cubicBezTo>
                    <a:pt x="762" y="8837"/>
                    <a:pt x="595" y="8908"/>
                    <a:pt x="453" y="8979"/>
                  </a:cubicBezTo>
                  <a:cubicBezTo>
                    <a:pt x="369" y="9027"/>
                    <a:pt x="345" y="9122"/>
                    <a:pt x="369" y="9206"/>
                  </a:cubicBezTo>
                  <a:cubicBezTo>
                    <a:pt x="405" y="9265"/>
                    <a:pt x="465" y="9301"/>
                    <a:pt x="524" y="9301"/>
                  </a:cubicBezTo>
                  <a:cubicBezTo>
                    <a:pt x="548" y="9301"/>
                    <a:pt x="560" y="9301"/>
                    <a:pt x="595" y="9277"/>
                  </a:cubicBezTo>
                  <a:cubicBezTo>
                    <a:pt x="762" y="9194"/>
                    <a:pt x="941" y="9122"/>
                    <a:pt x="1119" y="9039"/>
                  </a:cubicBezTo>
                  <a:cubicBezTo>
                    <a:pt x="1286" y="9253"/>
                    <a:pt x="1453" y="9456"/>
                    <a:pt x="1655" y="9634"/>
                  </a:cubicBezTo>
                  <a:cubicBezTo>
                    <a:pt x="2608" y="10527"/>
                    <a:pt x="3858" y="11027"/>
                    <a:pt x="5191" y="11027"/>
                  </a:cubicBezTo>
                  <a:cubicBezTo>
                    <a:pt x="6537" y="11027"/>
                    <a:pt x="7787" y="10527"/>
                    <a:pt x="8739" y="9634"/>
                  </a:cubicBezTo>
                  <a:cubicBezTo>
                    <a:pt x="8930" y="9444"/>
                    <a:pt x="9108" y="9253"/>
                    <a:pt x="9275" y="9039"/>
                  </a:cubicBezTo>
                  <a:cubicBezTo>
                    <a:pt x="9454" y="9122"/>
                    <a:pt x="9632" y="9194"/>
                    <a:pt x="9787" y="9277"/>
                  </a:cubicBezTo>
                  <a:cubicBezTo>
                    <a:pt x="9823" y="9301"/>
                    <a:pt x="9835" y="9301"/>
                    <a:pt x="9870" y="9301"/>
                  </a:cubicBezTo>
                  <a:cubicBezTo>
                    <a:pt x="9930" y="9301"/>
                    <a:pt x="9990" y="9265"/>
                    <a:pt x="10013" y="9206"/>
                  </a:cubicBezTo>
                  <a:cubicBezTo>
                    <a:pt x="10061" y="9134"/>
                    <a:pt x="10025" y="9027"/>
                    <a:pt x="9942" y="8979"/>
                  </a:cubicBezTo>
                  <a:cubicBezTo>
                    <a:pt x="9787" y="8908"/>
                    <a:pt x="9632" y="8837"/>
                    <a:pt x="9466" y="8765"/>
                  </a:cubicBezTo>
                  <a:cubicBezTo>
                    <a:pt x="9632" y="8527"/>
                    <a:pt x="9763" y="8265"/>
                    <a:pt x="9870" y="8003"/>
                  </a:cubicBezTo>
                  <a:cubicBezTo>
                    <a:pt x="9978" y="8015"/>
                    <a:pt x="10073" y="8051"/>
                    <a:pt x="10180" y="8075"/>
                  </a:cubicBezTo>
                  <a:lnTo>
                    <a:pt x="10228" y="8075"/>
                  </a:lnTo>
                  <a:cubicBezTo>
                    <a:pt x="10299" y="8075"/>
                    <a:pt x="10359" y="8027"/>
                    <a:pt x="10371" y="7955"/>
                  </a:cubicBezTo>
                  <a:cubicBezTo>
                    <a:pt x="10406" y="7872"/>
                    <a:pt x="10347" y="7777"/>
                    <a:pt x="10275" y="7765"/>
                  </a:cubicBezTo>
                  <a:cubicBezTo>
                    <a:pt x="10180" y="7729"/>
                    <a:pt x="10085" y="7717"/>
                    <a:pt x="9990" y="7705"/>
                  </a:cubicBezTo>
                  <a:cubicBezTo>
                    <a:pt x="10132" y="7241"/>
                    <a:pt x="10216" y="6765"/>
                    <a:pt x="10216" y="6277"/>
                  </a:cubicBezTo>
                  <a:cubicBezTo>
                    <a:pt x="10216" y="5669"/>
                    <a:pt x="10097" y="5086"/>
                    <a:pt x="9870" y="4538"/>
                  </a:cubicBezTo>
                  <a:lnTo>
                    <a:pt x="9870" y="514"/>
                  </a:lnTo>
                  <a:cubicBezTo>
                    <a:pt x="9870" y="324"/>
                    <a:pt x="9763" y="145"/>
                    <a:pt x="9585" y="50"/>
                  </a:cubicBezTo>
                  <a:cubicBezTo>
                    <a:pt x="9514" y="17"/>
                    <a:pt x="9439" y="0"/>
                    <a:pt x="9365" y="0"/>
                  </a:cubicBezTo>
                  <a:cubicBezTo>
                    <a:pt x="9253" y="0"/>
                    <a:pt x="9142" y="38"/>
                    <a:pt x="9049" y="109"/>
                  </a:cubicBezTo>
                  <a:lnTo>
                    <a:pt x="6942" y="1812"/>
                  </a:lnTo>
                  <a:cubicBezTo>
                    <a:pt x="6382" y="1621"/>
                    <a:pt x="5810" y="1514"/>
                    <a:pt x="5191" y="1514"/>
                  </a:cubicBezTo>
                  <a:cubicBezTo>
                    <a:pt x="4584" y="1514"/>
                    <a:pt x="4001" y="1621"/>
                    <a:pt x="3453" y="1812"/>
                  </a:cubicBezTo>
                  <a:lnTo>
                    <a:pt x="1357" y="109"/>
                  </a:lnTo>
                  <a:cubicBezTo>
                    <a:pt x="1264" y="38"/>
                    <a:pt x="1154" y="0"/>
                    <a:pt x="10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87" name="Google Shape;11887;p81"/>
          <p:cNvGrpSpPr/>
          <p:nvPr/>
        </p:nvGrpSpPr>
        <p:grpSpPr>
          <a:xfrm>
            <a:off x="2740896" y="4115956"/>
            <a:ext cx="731584" cy="670784"/>
            <a:chOff x="1398317" y="1981778"/>
            <a:chExt cx="365792" cy="335392"/>
          </a:xfrm>
          <a:solidFill>
            <a:schemeClr val="tx1"/>
          </a:solidFill>
        </p:grpSpPr>
        <p:sp>
          <p:nvSpPr>
            <p:cNvPr id="11888" name="Google Shape;11888;p81"/>
            <p:cNvSpPr/>
            <p:nvPr/>
          </p:nvSpPr>
          <p:spPr>
            <a:xfrm>
              <a:off x="1398317" y="1981778"/>
              <a:ext cx="365792" cy="335392"/>
            </a:xfrm>
            <a:custGeom>
              <a:avLst/>
              <a:gdLst/>
              <a:ahLst/>
              <a:cxnLst/>
              <a:rect l="l" t="t" r="r" b="b"/>
              <a:pathLst>
                <a:path w="11431" h="10481" extrusionOk="0">
                  <a:moveTo>
                    <a:pt x="1882" y="717"/>
                  </a:moveTo>
                  <a:cubicBezTo>
                    <a:pt x="1905" y="801"/>
                    <a:pt x="1929" y="848"/>
                    <a:pt x="1965" y="932"/>
                  </a:cubicBezTo>
                  <a:cubicBezTo>
                    <a:pt x="2132" y="1277"/>
                    <a:pt x="2441" y="1706"/>
                    <a:pt x="3084" y="1944"/>
                  </a:cubicBezTo>
                  <a:cubicBezTo>
                    <a:pt x="2917" y="2146"/>
                    <a:pt x="2775" y="2372"/>
                    <a:pt x="2655" y="2610"/>
                  </a:cubicBezTo>
                  <a:cubicBezTo>
                    <a:pt x="1739" y="2003"/>
                    <a:pt x="1739" y="1217"/>
                    <a:pt x="1882" y="717"/>
                  </a:cubicBezTo>
                  <a:close/>
                  <a:moveTo>
                    <a:pt x="9573" y="717"/>
                  </a:moveTo>
                  <a:cubicBezTo>
                    <a:pt x="9597" y="836"/>
                    <a:pt x="9633" y="955"/>
                    <a:pt x="9633" y="1110"/>
                  </a:cubicBezTo>
                  <a:cubicBezTo>
                    <a:pt x="9656" y="1717"/>
                    <a:pt x="9383" y="2229"/>
                    <a:pt x="8799" y="2610"/>
                  </a:cubicBezTo>
                  <a:cubicBezTo>
                    <a:pt x="8680" y="2372"/>
                    <a:pt x="8549" y="2146"/>
                    <a:pt x="8370" y="1944"/>
                  </a:cubicBezTo>
                  <a:cubicBezTo>
                    <a:pt x="9002" y="1694"/>
                    <a:pt x="9323" y="1277"/>
                    <a:pt x="9478" y="932"/>
                  </a:cubicBezTo>
                  <a:cubicBezTo>
                    <a:pt x="9513" y="860"/>
                    <a:pt x="9537" y="777"/>
                    <a:pt x="9573" y="717"/>
                  </a:cubicBezTo>
                  <a:close/>
                  <a:moveTo>
                    <a:pt x="548" y="2658"/>
                  </a:moveTo>
                  <a:lnTo>
                    <a:pt x="2358" y="3563"/>
                  </a:lnTo>
                  <a:cubicBezTo>
                    <a:pt x="2310" y="3837"/>
                    <a:pt x="2298" y="4134"/>
                    <a:pt x="2322" y="4432"/>
                  </a:cubicBezTo>
                  <a:cubicBezTo>
                    <a:pt x="2163" y="4457"/>
                    <a:pt x="2014" y="4470"/>
                    <a:pt x="1875" y="4470"/>
                  </a:cubicBezTo>
                  <a:cubicBezTo>
                    <a:pt x="1483" y="4470"/>
                    <a:pt x="1173" y="4369"/>
                    <a:pt x="953" y="4158"/>
                  </a:cubicBezTo>
                  <a:cubicBezTo>
                    <a:pt x="524" y="3742"/>
                    <a:pt x="524" y="3015"/>
                    <a:pt x="548" y="2658"/>
                  </a:cubicBezTo>
                  <a:close/>
                  <a:moveTo>
                    <a:pt x="10895" y="2646"/>
                  </a:moveTo>
                  <a:lnTo>
                    <a:pt x="10895" y="2646"/>
                  </a:lnTo>
                  <a:cubicBezTo>
                    <a:pt x="10930" y="3015"/>
                    <a:pt x="10930" y="3742"/>
                    <a:pt x="10490" y="4158"/>
                  </a:cubicBezTo>
                  <a:cubicBezTo>
                    <a:pt x="10270" y="4369"/>
                    <a:pt x="9960" y="4470"/>
                    <a:pt x="9568" y="4470"/>
                  </a:cubicBezTo>
                  <a:cubicBezTo>
                    <a:pt x="9429" y="4470"/>
                    <a:pt x="9280" y="4457"/>
                    <a:pt x="9121" y="4432"/>
                  </a:cubicBezTo>
                  <a:cubicBezTo>
                    <a:pt x="9156" y="4134"/>
                    <a:pt x="9144" y="3849"/>
                    <a:pt x="9097" y="3551"/>
                  </a:cubicBezTo>
                  <a:lnTo>
                    <a:pt x="10895" y="2646"/>
                  </a:lnTo>
                  <a:close/>
                  <a:moveTo>
                    <a:pt x="5727" y="1003"/>
                  </a:moveTo>
                  <a:cubicBezTo>
                    <a:pt x="6644" y="1003"/>
                    <a:pt x="7489" y="1396"/>
                    <a:pt x="8085" y="2087"/>
                  </a:cubicBezTo>
                  <a:cubicBezTo>
                    <a:pt x="8668" y="2777"/>
                    <a:pt x="8918" y="3682"/>
                    <a:pt x="8787" y="4575"/>
                  </a:cubicBezTo>
                  <a:lnTo>
                    <a:pt x="8347" y="7409"/>
                  </a:lnTo>
                  <a:cubicBezTo>
                    <a:pt x="8251" y="8064"/>
                    <a:pt x="7906" y="8635"/>
                    <a:pt x="7394" y="9052"/>
                  </a:cubicBezTo>
                  <a:cubicBezTo>
                    <a:pt x="7275" y="8504"/>
                    <a:pt x="6799" y="8099"/>
                    <a:pt x="6227" y="8099"/>
                  </a:cubicBezTo>
                  <a:lnTo>
                    <a:pt x="5215" y="8099"/>
                  </a:lnTo>
                  <a:cubicBezTo>
                    <a:pt x="4644" y="8099"/>
                    <a:pt x="4156" y="8504"/>
                    <a:pt x="4037" y="9052"/>
                  </a:cubicBezTo>
                  <a:cubicBezTo>
                    <a:pt x="3525" y="8635"/>
                    <a:pt x="3191" y="8064"/>
                    <a:pt x="3084" y="7409"/>
                  </a:cubicBezTo>
                  <a:lnTo>
                    <a:pt x="2655" y="4575"/>
                  </a:lnTo>
                  <a:cubicBezTo>
                    <a:pt x="2548" y="3932"/>
                    <a:pt x="2655" y="3301"/>
                    <a:pt x="2929" y="2730"/>
                  </a:cubicBezTo>
                  <a:cubicBezTo>
                    <a:pt x="2964" y="2730"/>
                    <a:pt x="3169" y="2755"/>
                    <a:pt x="3475" y="2755"/>
                  </a:cubicBezTo>
                  <a:cubicBezTo>
                    <a:pt x="3589" y="2755"/>
                    <a:pt x="3718" y="2751"/>
                    <a:pt x="3858" y="2741"/>
                  </a:cubicBezTo>
                  <a:cubicBezTo>
                    <a:pt x="4418" y="2718"/>
                    <a:pt x="4894" y="2646"/>
                    <a:pt x="5299" y="2491"/>
                  </a:cubicBezTo>
                  <a:lnTo>
                    <a:pt x="5299" y="2491"/>
                  </a:lnTo>
                  <a:lnTo>
                    <a:pt x="5215" y="2860"/>
                  </a:lnTo>
                  <a:cubicBezTo>
                    <a:pt x="5192" y="2920"/>
                    <a:pt x="5215" y="2968"/>
                    <a:pt x="5239" y="3015"/>
                  </a:cubicBezTo>
                  <a:cubicBezTo>
                    <a:pt x="5275" y="3039"/>
                    <a:pt x="5311" y="3075"/>
                    <a:pt x="5358" y="3075"/>
                  </a:cubicBezTo>
                  <a:lnTo>
                    <a:pt x="5394" y="3075"/>
                  </a:lnTo>
                  <a:cubicBezTo>
                    <a:pt x="5430" y="3075"/>
                    <a:pt x="6644" y="2896"/>
                    <a:pt x="7370" y="2360"/>
                  </a:cubicBezTo>
                  <a:cubicBezTo>
                    <a:pt x="7442" y="2301"/>
                    <a:pt x="7454" y="2206"/>
                    <a:pt x="7394" y="2134"/>
                  </a:cubicBezTo>
                  <a:cubicBezTo>
                    <a:pt x="7360" y="2094"/>
                    <a:pt x="7319" y="2072"/>
                    <a:pt x="7276" y="2072"/>
                  </a:cubicBezTo>
                  <a:cubicBezTo>
                    <a:pt x="7244" y="2072"/>
                    <a:pt x="7211" y="2085"/>
                    <a:pt x="7180" y="2110"/>
                  </a:cubicBezTo>
                  <a:cubicBezTo>
                    <a:pt x="6716" y="2468"/>
                    <a:pt x="5965" y="2646"/>
                    <a:pt x="5596" y="2718"/>
                  </a:cubicBezTo>
                  <a:lnTo>
                    <a:pt x="5715" y="2265"/>
                  </a:lnTo>
                  <a:cubicBezTo>
                    <a:pt x="5727" y="2206"/>
                    <a:pt x="5715" y="2146"/>
                    <a:pt x="5656" y="2110"/>
                  </a:cubicBezTo>
                  <a:cubicBezTo>
                    <a:pt x="5628" y="2082"/>
                    <a:pt x="5592" y="2071"/>
                    <a:pt x="5555" y="2071"/>
                  </a:cubicBezTo>
                  <a:cubicBezTo>
                    <a:pt x="5529" y="2071"/>
                    <a:pt x="5502" y="2077"/>
                    <a:pt x="5477" y="2087"/>
                  </a:cubicBezTo>
                  <a:cubicBezTo>
                    <a:pt x="4891" y="2384"/>
                    <a:pt x="4113" y="2450"/>
                    <a:pt x="3585" y="2450"/>
                  </a:cubicBezTo>
                  <a:cubicBezTo>
                    <a:pt x="3394" y="2450"/>
                    <a:pt x="3236" y="2441"/>
                    <a:pt x="3132" y="2432"/>
                  </a:cubicBezTo>
                  <a:cubicBezTo>
                    <a:pt x="3203" y="2313"/>
                    <a:pt x="3287" y="2206"/>
                    <a:pt x="3382" y="2087"/>
                  </a:cubicBezTo>
                  <a:cubicBezTo>
                    <a:pt x="3977" y="1408"/>
                    <a:pt x="4822" y="1003"/>
                    <a:pt x="5727" y="1003"/>
                  </a:cubicBezTo>
                  <a:close/>
                  <a:moveTo>
                    <a:pt x="6215" y="8421"/>
                  </a:moveTo>
                  <a:cubicBezTo>
                    <a:pt x="6656" y="8421"/>
                    <a:pt x="7013" y="8730"/>
                    <a:pt x="7085" y="9147"/>
                  </a:cubicBezTo>
                  <a:lnTo>
                    <a:pt x="7108" y="9349"/>
                  </a:lnTo>
                  <a:cubicBezTo>
                    <a:pt x="7156" y="9564"/>
                    <a:pt x="7097" y="9766"/>
                    <a:pt x="6966" y="9921"/>
                  </a:cubicBezTo>
                  <a:cubicBezTo>
                    <a:pt x="6835" y="10088"/>
                    <a:pt x="6644" y="10171"/>
                    <a:pt x="6430" y="10171"/>
                  </a:cubicBezTo>
                  <a:lnTo>
                    <a:pt x="5013" y="10171"/>
                  </a:lnTo>
                  <a:cubicBezTo>
                    <a:pt x="4811" y="10171"/>
                    <a:pt x="4608" y="10076"/>
                    <a:pt x="4477" y="9921"/>
                  </a:cubicBezTo>
                  <a:cubicBezTo>
                    <a:pt x="4346" y="9754"/>
                    <a:pt x="4287" y="9552"/>
                    <a:pt x="4310" y="9349"/>
                  </a:cubicBezTo>
                  <a:lnTo>
                    <a:pt x="4346" y="9147"/>
                  </a:lnTo>
                  <a:cubicBezTo>
                    <a:pt x="4418" y="8730"/>
                    <a:pt x="4775" y="8421"/>
                    <a:pt x="5203" y="8421"/>
                  </a:cubicBezTo>
                  <a:close/>
                  <a:moveTo>
                    <a:pt x="1937" y="1"/>
                  </a:moveTo>
                  <a:cubicBezTo>
                    <a:pt x="1876" y="1"/>
                    <a:pt x="1817" y="34"/>
                    <a:pt x="1786" y="86"/>
                  </a:cubicBezTo>
                  <a:cubicBezTo>
                    <a:pt x="1774" y="98"/>
                    <a:pt x="1524" y="527"/>
                    <a:pt x="1489" y="1098"/>
                  </a:cubicBezTo>
                  <a:cubicBezTo>
                    <a:pt x="1465" y="1610"/>
                    <a:pt x="1620" y="2337"/>
                    <a:pt x="2513" y="2908"/>
                  </a:cubicBezTo>
                  <a:cubicBezTo>
                    <a:pt x="2477" y="3015"/>
                    <a:pt x="2441" y="3111"/>
                    <a:pt x="2417" y="3218"/>
                  </a:cubicBezTo>
                  <a:lnTo>
                    <a:pt x="477" y="2253"/>
                  </a:lnTo>
                  <a:cubicBezTo>
                    <a:pt x="453" y="2241"/>
                    <a:pt x="426" y="2235"/>
                    <a:pt x="401" y="2235"/>
                  </a:cubicBezTo>
                  <a:cubicBezTo>
                    <a:pt x="375" y="2235"/>
                    <a:pt x="352" y="2241"/>
                    <a:pt x="334" y="2253"/>
                  </a:cubicBezTo>
                  <a:cubicBezTo>
                    <a:pt x="286" y="2289"/>
                    <a:pt x="250" y="2313"/>
                    <a:pt x="239" y="2372"/>
                  </a:cubicBezTo>
                  <a:cubicBezTo>
                    <a:pt x="227" y="2432"/>
                    <a:pt x="0" y="3694"/>
                    <a:pt x="715" y="4384"/>
                  </a:cubicBezTo>
                  <a:cubicBezTo>
                    <a:pt x="1001" y="4646"/>
                    <a:pt x="1370" y="4789"/>
                    <a:pt x="1846" y="4789"/>
                  </a:cubicBezTo>
                  <a:cubicBezTo>
                    <a:pt x="2013" y="4789"/>
                    <a:pt x="2179" y="4765"/>
                    <a:pt x="2370" y="4742"/>
                  </a:cubicBezTo>
                  <a:lnTo>
                    <a:pt x="2786" y="7444"/>
                  </a:lnTo>
                  <a:cubicBezTo>
                    <a:pt x="2906" y="8242"/>
                    <a:pt x="3346" y="8956"/>
                    <a:pt x="3989" y="9409"/>
                  </a:cubicBezTo>
                  <a:cubicBezTo>
                    <a:pt x="3977" y="9659"/>
                    <a:pt x="4060" y="9921"/>
                    <a:pt x="4227" y="10123"/>
                  </a:cubicBezTo>
                  <a:cubicBezTo>
                    <a:pt x="4418" y="10349"/>
                    <a:pt x="4703" y="10480"/>
                    <a:pt x="5013" y="10480"/>
                  </a:cubicBezTo>
                  <a:lnTo>
                    <a:pt x="6430" y="10480"/>
                  </a:lnTo>
                  <a:cubicBezTo>
                    <a:pt x="6727" y="10480"/>
                    <a:pt x="7013" y="10349"/>
                    <a:pt x="7216" y="10123"/>
                  </a:cubicBezTo>
                  <a:cubicBezTo>
                    <a:pt x="7382" y="9933"/>
                    <a:pt x="7478" y="9683"/>
                    <a:pt x="7454" y="9409"/>
                  </a:cubicBezTo>
                  <a:cubicBezTo>
                    <a:pt x="8109" y="8945"/>
                    <a:pt x="8549" y="8242"/>
                    <a:pt x="8668" y="7444"/>
                  </a:cubicBezTo>
                  <a:lnTo>
                    <a:pt x="9085" y="4742"/>
                  </a:lnTo>
                  <a:cubicBezTo>
                    <a:pt x="9263" y="4765"/>
                    <a:pt x="9442" y="4789"/>
                    <a:pt x="9597" y="4789"/>
                  </a:cubicBezTo>
                  <a:cubicBezTo>
                    <a:pt x="10073" y="4789"/>
                    <a:pt x="10454" y="4646"/>
                    <a:pt x="10728" y="4384"/>
                  </a:cubicBezTo>
                  <a:cubicBezTo>
                    <a:pt x="11430" y="3694"/>
                    <a:pt x="11204" y="2420"/>
                    <a:pt x="11192" y="2372"/>
                  </a:cubicBezTo>
                  <a:cubicBezTo>
                    <a:pt x="11180" y="2325"/>
                    <a:pt x="11145" y="2289"/>
                    <a:pt x="11109" y="2253"/>
                  </a:cubicBezTo>
                  <a:cubicBezTo>
                    <a:pt x="11085" y="2241"/>
                    <a:pt x="11058" y="2235"/>
                    <a:pt x="11032" y="2235"/>
                  </a:cubicBezTo>
                  <a:cubicBezTo>
                    <a:pt x="11005" y="2235"/>
                    <a:pt x="10978" y="2241"/>
                    <a:pt x="10954" y="2253"/>
                  </a:cubicBezTo>
                  <a:lnTo>
                    <a:pt x="9025" y="3218"/>
                  </a:lnTo>
                  <a:cubicBezTo>
                    <a:pt x="8990" y="3122"/>
                    <a:pt x="8966" y="3015"/>
                    <a:pt x="8918" y="2908"/>
                  </a:cubicBezTo>
                  <a:cubicBezTo>
                    <a:pt x="9811" y="2337"/>
                    <a:pt x="9978" y="1610"/>
                    <a:pt x="9942" y="1098"/>
                  </a:cubicBezTo>
                  <a:cubicBezTo>
                    <a:pt x="9918" y="527"/>
                    <a:pt x="9656" y="98"/>
                    <a:pt x="9644" y="86"/>
                  </a:cubicBezTo>
                  <a:cubicBezTo>
                    <a:pt x="9624" y="34"/>
                    <a:pt x="9558" y="1"/>
                    <a:pt x="9494" y="1"/>
                  </a:cubicBezTo>
                  <a:cubicBezTo>
                    <a:pt x="9484" y="1"/>
                    <a:pt x="9475" y="1"/>
                    <a:pt x="9466" y="3"/>
                  </a:cubicBezTo>
                  <a:cubicBezTo>
                    <a:pt x="9394" y="27"/>
                    <a:pt x="9347" y="86"/>
                    <a:pt x="9347" y="158"/>
                  </a:cubicBezTo>
                  <a:cubicBezTo>
                    <a:pt x="9347" y="158"/>
                    <a:pt x="9347" y="467"/>
                    <a:pt x="9168" y="813"/>
                  </a:cubicBezTo>
                  <a:cubicBezTo>
                    <a:pt x="8966" y="1241"/>
                    <a:pt x="8609" y="1527"/>
                    <a:pt x="8132" y="1682"/>
                  </a:cubicBezTo>
                  <a:cubicBezTo>
                    <a:pt x="7489" y="1051"/>
                    <a:pt x="6620" y="694"/>
                    <a:pt x="5715" y="694"/>
                  </a:cubicBezTo>
                  <a:cubicBezTo>
                    <a:pt x="4811" y="694"/>
                    <a:pt x="3941" y="1051"/>
                    <a:pt x="3310" y="1682"/>
                  </a:cubicBezTo>
                  <a:cubicBezTo>
                    <a:pt x="2810" y="1527"/>
                    <a:pt x="2453" y="1241"/>
                    <a:pt x="2263" y="813"/>
                  </a:cubicBezTo>
                  <a:cubicBezTo>
                    <a:pt x="2096" y="467"/>
                    <a:pt x="2084" y="170"/>
                    <a:pt x="2084" y="158"/>
                  </a:cubicBezTo>
                  <a:cubicBezTo>
                    <a:pt x="2084" y="86"/>
                    <a:pt x="2036" y="27"/>
                    <a:pt x="1965" y="3"/>
                  </a:cubicBezTo>
                  <a:cubicBezTo>
                    <a:pt x="1956" y="1"/>
                    <a:pt x="1946" y="1"/>
                    <a:pt x="19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89" name="Google Shape;11889;p81"/>
            <p:cNvSpPr/>
            <p:nvPr/>
          </p:nvSpPr>
          <p:spPr>
            <a:xfrm>
              <a:off x="1498893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72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98" y="513"/>
                    <a:pt x="1203" y="513"/>
                  </a:cubicBezTo>
                  <a:cubicBezTo>
                    <a:pt x="1120" y="513"/>
                    <a:pt x="1036" y="596"/>
                    <a:pt x="1036" y="680"/>
                  </a:cubicBezTo>
                  <a:lnTo>
                    <a:pt x="1036" y="858"/>
                  </a:lnTo>
                  <a:cubicBezTo>
                    <a:pt x="1036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90" name="Google Shape;11890;p81"/>
            <p:cNvSpPr/>
            <p:nvPr/>
          </p:nvSpPr>
          <p:spPr>
            <a:xfrm>
              <a:off x="1620429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87" y="513"/>
                    <a:pt x="1203" y="513"/>
                  </a:cubicBezTo>
                  <a:cubicBezTo>
                    <a:pt x="1108" y="513"/>
                    <a:pt x="1037" y="596"/>
                    <a:pt x="1037" y="680"/>
                  </a:cubicBezTo>
                  <a:lnTo>
                    <a:pt x="1037" y="858"/>
                  </a:lnTo>
                  <a:cubicBezTo>
                    <a:pt x="1037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91" name="Google Shape;11891;p81"/>
            <p:cNvSpPr/>
            <p:nvPr/>
          </p:nvSpPr>
          <p:spPr>
            <a:xfrm>
              <a:off x="1548813" y="2263314"/>
              <a:ext cx="15264" cy="21088"/>
            </a:xfrm>
            <a:custGeom>
              <a:avLst/>
              <a:gdLst/>
              <a:ahLst/>
              <a:cxnLst/>
              <a:rect l="l" t="t" r="r" b="b"/>
              <a:pathLst>
                <a:path w="477" h="659" extrusionOk="0">
                  <a:moveTo>
                    <a:pt x="283" y="0"/>
                  </a:moveTo>
                  <a:cubicBezTo>
                    <a:pt x="240" y="0"/>
                    <a:pt x="200" y="19"/>
                    <a:pt x="167" y="51"/>
                  </a:cubicBezTo>
                  <a:cubicBezTo>
                    <a:pt x="48" y="182"/>
                    <a:pt x="0" y="337"/>
                    <a:pt x="0" y="492"/>
                  </a:cubicBezTo>
                  <a:cubicBezTo>
                    <a:pt x="0" y="587"/>
                    <a:pt x="72" y="659"/>
                    <a:pt x="167" y="659"/>
                  </a:cubicBezTo>
                  <a:cubicBezTo>
                    <a:pt x="250" y="659"/>
                    <a:pt x="334" y="587"/>
                    <a:pt x="334" y="492"/>
                  </a:cubicBezTo>
                  <a:cubicBezTo>
                    <a:pt x="334" y="408"/>
                    <a:pt x="358" y="337"/>
                    <a:pt x="417" y="254"/>
                  </a:cubicBezTo>
                  <a:cubicBezTo>
                    <a:pt x="477" y="194"/>
                    <a:pt x="465" y="99"/>
                    <a:pt x="393" y="39"/>
                  </a:cubicBezTo>
                  <a:cubicBezTo>
                    <a:pt x="356" y="13"/>
                    <a:pt x="318" y="0"/>
                    <a:pt x="2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92" name="Google Shape;11892;p81"/>
            <p:cNvSpPr/>
            <p:nvPr/>
          </p:nvSpPr>
          <p:spPr>
            <a:xfrm>
              <a:off x="1599469" y="2263186"/>
              <a:ext cx="15296" cy="21216"/>
            </a:xfrm>
            <a:custGeom>
              <a:avLst/>
              <a:gdLst/>
              <a:ahLst/>
              <a:cxnLst/>
              <a:rect l="l" t="t" r="r" b="b"/>
              <a:pathLst>
                <a:path w="478" h="663" extrusionOk="0">
                  <a:moveTo>
                    <a:pt x="180" y="0"/>
                  </a:moveTo>
                  <a:cubicBezTo>
                    <a:pt x="140" y="0"/>
                    <a:pt x="101" y="15"/>
                    <a:pt x="72" y="43"/>
                  </a:cubicBezTo>
                  <a:cubicBezTo>
                    <a:pt x="1" y="91"/>
                    <a:pt x="1" y="198"/>
                    <a:pt x="60" y="258"/>
                  </a:cubicBezTo>
                  <a:cubicBezTo>
                    <a:pt x="120" y="341"/>
                    <a:pt x="144" y="412"/>
                    <a:pt x="144" y="496"/>
                  </a:cubicBezTo>
                  <a:cubicBezTo>
                    <a:pt x="144" y="591"/>
                    <a:pt x="215" y="663"/>
                    <a:pt x="310" y="663"/>
                  </a:cubicBezTo>
                  <a:cubicBezTo>
                    <a:pt x="394" y="663"/>
                    <a:pt x="477" y="591"/>
                    <a:pt x="477" y="496"/>
                  </a:cubicBezTo>
                  <a:cubicBezTo>
                    <a:pt x="453" y="353"/>
                    <a:pt x="394" y="186"/>
                    <a:pt x="299" y="55"/>
                  </a:cubicBezTo>
                  <a:cubicBezTo>
                    <a:pt x="267" y="18"/>
                    <a:pt x="223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93" name="Google Shape;11893;p81"/>
            <p:cNvSpPr/>
            <p:nvPr/>
          </p:nvSpPr>
          <p:spPr>
            <a:xfrm>
              <a:off x="1631117" y="2062130"/>
              <a:ext cx="22496" cy="23392"/>
            </a:xfrm>
            <a:custGeom>
              <a:avLst/>
              <a:gdLst/>
              <a:ahLst/>
              <a:cxnLst/>
              <a:rect l="l" t="t" r="r" b="b"/>
              <a:pathLst>
                <a:path w="703" h="731" extrusionOk="0">
                  <a:moveTo>
                    <a:pt x="521" y="0"/>
                  </a:moveTo>
                  <a:cubicBezTo>
                    <a:pt x="470" y="0"/>
                    <a:pt x="422" y="24"/>
                    <a:pt x="393" y="76"/>
                  </a:cubicBezTo>
                  <a:cubicBezTo>
                    <a:pt x="286" y="207"/>
                    <a:pt x="179" y="338"/>
                    <a:pt x="60" y="457"/>
                  </a:cubicBezTo>
                  <a:cubicBezTo>
                    <a:pt x="0" y="516"/>
                    <a:pt x="0" y="623"/>
                    <a:pt x="60" y="683"/>
                  </a:cubicBezTo>
                  <a:cubicBezTo>
                    <a:pt x="95" y="707"/>
                    <a:pt x="143" y="730"/>
                    <a:pt x="179" y="730"/>
                  </a:cubicBezTo>
                  <a:cubicBezTo>
                    <a:pt x="226" y="730"/>
                    <a:pt x="274" y="707"/>
                    <a:pt x="298" y="683"/>
                  </a:cubicBezTo>
                  <a:cubicBezTo>
                    <a:pt x="441" y="552"/>
                    <a:pt x="560" y="397"/>
                    <a:pt x="655" y="254"/>
                  </a:cubicBezTo>
                  <a:cubicBezTo>
                    <a:pt x="703" y="195"/>
                    <a:pt x="691" y="88"/>
                    <a:pt x="619" y="28"/>
                  </a:cubicBezTo>
                  <a:cubicBezTo>
                    <a:pt x="587" y="10"/>
                    <a:pt x="553" y="0"/>
                    <a:pt x="5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94" name="Google Shape;11894;p81"/>
          <p:cNvGrpSpPr/>
          <p:nvPr/>
        </p:nvGrpSpPr>
        <p:grpSpPr>
          <a:xfrm>
            <a:off x="6048736" y="4159540"/>
            <a:ext cx="707200" cy="629504"/>
            <a:chOff x="3052237" y="2003570"/>
            <a:chExt cx="353600" cy="314752"/>
          </a:xfrm>
          <a:solidFill>
            <a:schemeClr val="tx1"/>
          </a:solidFill>
        </p:grpSpPr>
        <p:sp>
          <p:nvSpPr>
            <p:cNvPr id="11895" name="Google Shape;11895;p81"/>
            <p:cNvSpPr/>
            <p:nvPr/>
          </p:nvSpPr>
          <p:spPr>
            <a:xfrm>
              <a:off x="3261773" y="2108338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68"/>
                    <a:pt x="1489" y="549"/>
                    <a:pt x="1453" y="441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1" y="632"/>
                    <a:pt x="1215" y="691"/>
                    <a:pt x="1215" y="775"/>
                  </a:cubicBezTo>
                  <a:lnTo>
                    <a:pt x="1215" y="1108"/>
                  </a:lnTo>
                  <a:cubicBezTo>
                    <a:pt x="1215" y="1346"/>
                    <a:pt x="1013" y="1561"/>
                    <a:pt x="763" y="1561"/>
                  </a:cubicBezTo>
                  <a:cubicBezTo>
                    <a:pt x="525" y="1561"/>
                    <a:pt x="322" y="1370"/>
                    <a:pt x="322" y="1108"/>
                  </a:cubicBezTo>
                  <a:lnTo>
                    <a:pt x="322" y="775"/>
                  </a:lnTo>
                  <a:cubicBezTo>
                    <a:pt x="322" y="537"/>
                    <a:pt x="513" y="322"/>
                    <a:pt x="763" y="322"/>
                  </a:cubicBezTo>
                  <a:cubicBezTo>
                    <a:pt x="858" y="322"/>
                    <a:pt x="930" y="251"/>
                    <a:pt x="930" y="156"/>
                  </a:cubicBezTo>
                  <a:cubicBezTo>
                    <a:pt x="930" y="72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96" name="Google Shape;11896;p81"/>
            <p:cNvSpPr/>
            <p:nvPr/>
          </p:nvSpPr>
          <p:spPr>
            <a:xfrm>
              <a:off x="3146349" y="2108338"/>
              <a:ext cx="48416" cy="59488"/>
            </a:xfrm>
            <a:custGeom>
              <a:avLst/>
              <a:gdLst/>
              <a:ahLst/>
              <a:cxnLst/>
              <a:rect l="l" t="t" r="r" b="b"/>
              <a:pathLst>
                <a:path w="1513" h="1859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34" y="1858"/>
                    <a:pt x="750" y="1858"/>
                  </a:cubicBezTo>
                  <a:cubicBezTo>
                    <a:pt x="1167" y="1858"/>
                    <a:pt x="1512" y="1513"/>
                    <a:pt x="1512" y="1096"/>
                  </a:cubicBezTo>
                  <a:lnTo>
                    <a:pt x="1512" y="751"/>
                  </a:lnTo>
                  <a:cubicBezTo>
                    <a:pt x="1512" y="668"/>
                    <a:pt x="1489" y="549"/>
                    <a:pt x="1441" y="441"/>
                  </a:cubicBezTo>
                  <a:cubicBezTo>
                    <a:pt x="1407" y="390"/>
                    <a:pt x="1354" y="351"/>
                    <a:pt x="1296" y="351"/>
                  </a:cubicBezTo>
                  <a:cubicBezTo>
                    <a:pt x="1273" y="351"/>
                    <a:pt x="1250" y="357"/>
                    <a:pt x="1227" y="370"/>
                  </a:cubicBezTo>
                  <a:cubicBezTo>
                    <a:pt x="1155" y="418"/>
                    <a:pt x="1108" y="501"/>
                    <a:pt x="1155" y="572"/>
                  </a:cubicBezTo>
                  <a:cubicBezTo>
                    <a:pt x="1191" y="632"/>
                    <a:pt x="1203" y="691"/>
                    <a:pt x="1203" y="775"/>
                  </a:cubicBezTo>
                  <a:lnTo>
                    <a:pt x="1203" y="1108"/>
                  </a:lnTo>
                  <a:cubicBezTo>
                    <a:pt x="1203" y="1346"/>
                    <a:pt x="1012" y="1561"/>
                    <a:pt x="750" y="1561"/>
                  </a:cubicBezTo>
                  <a:cubicBezTo>
                    <a:pt x="512" y="1561"/>
                    <a:pt x="310" y="1370"/>
                    <a:pt x="310" y="1108"/>
                  </a:cubicBezTo>
                  <a:lnTo>
                    <a:pt x="310" y="775"/>
                  </a:lnTo>
                  <a:cubicBezTo>
                    <a:pt x="310" y="537"/>
                    <a:pt x="500" y="322"/>
                    <a:pt x="750" y="322"/>
                  </a:cubicBezTo>
                  <a:cubicBezTo>
                    <a:pt x="846" y="322"/>
                    <a:pt x="917" y="251"/>
                    <a:pt x="917" y="156"/>
                  </a:cubicBezTo>
                  <a:cubicBezTo>
                    <a:pt x="917" y="72"/>
                    <a:pt x="846" y="1"/>
                    <a:pt x="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97" name="Google Shape;11897;p81"/>
            <p:cNvSpPr/>
            <p:nvPr/>
          </p:nvSpPr>
          <p:spPr>
            <a:xfrm>
              <a:off x="3052237" y="2003570"/>
              <a:ext cx="353600" cy="314752"/>
            </a:xfrm>
            <a:custGeom>
              <a:avLst/>
              <a:gdLst/>
              <a:ahLst/>
              <a:cxnLst/>
              <a:rect l="l" t="t" r="r" b="b"/>
              <a:pathLst>
                <a:path w="11050" h="9836" extrusionOk="0">
                  <a:moveTo>
                    <a:pt x="2227" y="334"/>
                  </a:moveTo>
                  <a:cubicBezTo>
                    <a:pt x="2477" y="334"/>
                    <a:pt x="2786" y="429"/>
                    <a:pt x="3013" y="513"/>
                  </a:cubicBezTo>
                  <a:cubicBezTo>
                    <a:pt x="2144" y="989"/>
                    <a:pt x="2013" y="2049"/>
                    <a:pt x="1882" y="3061"/>
                  </a:cubicBezTo>
                  <a:cubicBezTo>
                    <a:pt x="1786" y="3894"/>
                    <a:pt x="1667" y="4763"/>
                    <a:pt x="1179" y="5275"/>
                  </a:cubicBezTo>
                  <a:cubicBezTo>
                    <a:pt x="1138" y="5316"/>
                    <a:pt x="1091" y="5329"/>
                    <a:pt x="1054" y="5329"/>
                  </a:cubicBezTo>
                  <a:cubicBezTo>
                    <a:pt x="1038" y="5329"/>
                    <a:pt x="1023" y="5326"/>
                    <a:pt x="1012" y="5323"/>
                  </a:cubicBezTo>
                  <a:cubicBezTo>
                    <a:pt x="953" y="5311"/>
                    <a:pt x="893" y="5263"/>
                    <a:pt x="881" y="5204"/>
                  </a:cubicBezTo>
                  <a:cubicBezTo>
                    <a:pt x="798" y="4906"/>
                    <a:pt x="691" y="4418"/>
                    <a:pt x="703" y="3668"/>
                  </a:cubicBezTo>
                  <a:cubicBezTo>
                    <a:pt x="715" y="2918"/>
                    <a:pt x="512" y="2620"/>
                    <a:pt x="346" y="2513"/>
                  </a:cubicBezTo>
                  <a:cubicBezTo>
                    <a:pt x="465" y="2037"/>
                    <a:pt x="1012" y="334"/>
                    <a:pt x="2227" y="334"/>
                  </a:cubicBezTo>
                  <a:close/>
                  <a:moveTo>
                    <a:pt x="5513" y="5847"/>
                  </a:moveTo>
                  <a:cubicBezTo>
                    <a:pt x="5977" y="5847"/>
                    <a:pt x="6370" y="6085"/>
                    <a:pt x="6370" y="6382"/>
                  </a:cubicBezTo>
                  <a:cubicBezTo>
                    <a:pt x="6370" y="6632"/>
                    <a:pt x="6001" y="6811"/>
                    <a:pt x="5739" y="6930"/>
                  </a:cubicBezTo>
                  <a:lnTo>
                    <a:pt x="5715" y="6930"/>
                  </a:lnTo>
                  <a:cubicBezTo>
                    <a:pt x="5650" y="6960"/>
                    <a:pt x="5576" y="6975"/>
                    <a:pt x="5501" y="6975"/>
                  </a:cubicBezTo>
                  <a:cubicBezTo>
                    <a:pt x="5427" y="6975"/>
                    <a:pt x="5352" y="6960"/>
                    <a:pt x="5287" y="6930"/>
                  </a:cubicBezTo>
                  <a:lnTo>
                    <a:pt x="5275" y="6930"/>
                  </a:lnTo>
                  <a:cubicBezTo>
                    <a:pt x="5001" y="6811"/>
                    <a:pt x="4632" y="6632"/>
                    <a:pt x="4632" y="6382"/>
                  </a:cubicBezTo>
                  <a:cubicBezTo>
                    <a:pt x="4632" y="6097"/>
                    <a:pt x="5037" y="5847"/>
                    <a:pt x="5513" y="5847"/>
                  </a:cubicBezTo>
                  <a:close/>
                  <a:moveTo>
                    <a:pt x="8847" y="298"/>
                  </a:moveTo>
                  <a:cubicBezTo>
                    <a:pt x="10061" y="298"/>
                    <a:pt x="10597" y="1989"/>
                    <a:pt x="10716" y="2465"/>
                  </a:cubicBezTo>
                  <a:cubicBezTo>
                    <a:pt x="10502" y="2620"/>
                    <a:pt x="10276" y="2918"/>
                    <a:pt x="10287" y="3656"/>
                  </a:cubicBezTo>
                  <a:cubicBezTo>
                    <a:pt x="10299" y="4406"/>
                    <a:pt x="10204" y="4894"/>
                    <a:pt x="10109" y="5192"/>
                  </a:cubicBezTo>
                  <a:cubicBezTo>
                    <a:pt x="10097" y="5251"/>
                    <a:pt x="10037" y="5299"/>
                    <a:pt x="9978" y="5311"/>
                  </a:cubicBezTo>
                  <a:cubicBezTo>
                    <a:pt x="9968" y="5311"/>
                    <a:pt x="9955" y="5312"/>
                    <a:pt x="9940" y="5312"/>
                  </a:cubicBezTo>
                  <a:cubicBezTo>
                    <a:pt x="9902" y="5312"/>
                    <a:pt x="9854" y="5306"/>
                    <a:pt x="9811" y="5263"/>
                  </a:cubicBezTo>
                  <a:cubicBezTo>
                    <a:pt x="9311" y="4739"/>
                    <a:pt x="9204" y="3882"/>
                    <a:pt x="9097" y="3049"/>
                  </a:cubicBezTo>
                  <a:cubicBezTo>
                    <a:pt x="9025" y="2501"/>
                    <a:pt x="8966" y="1918"/>
                    <a:pt x="8763" y="1441"/>
                  </a:cubicBezTo>
                  <a:cubicBezTo>
                    <a:pt x="8745" y="1369"/>
                    <a:pt x="8678" y="1337"/>
                    <a:pt x="8616" y="1337"/>
                  </a:cubicBezTo>
                  <a:cubicBezTo>
                    <a:pt x="8597" y="1337"/>
                    <a:pt x="8578" y="1340"/>
                    <a:pt x="8561" y="1346"/>
                  </a:cubicBezTo>
                  <a:cubicBezTo>
                    <a:pt x="8466" y="1382"/>
                    <a:pt x="8442" y="1489"/>
                    <a:pt x="8466" y="1560"/>
                  </a:cubicBezTo>
                  <a:cubicBezTo>
                    <a:pt x="8656" y="1989"/>
                    <a:pt x="8716" y="2525"/>
                    <a:pt x="8787" y="3072"/>
                  </a:cubicBezTo>
                  <a:cubicBezTo>
                    <a:pt x="8871" y="3787"/>
                    <a:pt x="8966" y="4513"/>
                    <a:pt x="9311" y="5097"/>
                  </a:cubicBezTo>
                  <a:cubicBezTo>
                    <a:pt x="9228" y="5739"/>
                    <a:pt x="8966" y="6251"/>
                    <a:pt x="8752" y="6561"/>
                  </a:cubicBezTo>
                  <a:cubicBezTo>
                    <a:pt x="8561" y="6847"/>
                    <a:pt x="8323" y="7085"/>
                    <a:pt x="8085" y="7263"/>
                  </a:cubicBezTo>
                  <a:cubicBezTo>
                    <a:pt x="8073" y="6978"/>
                    <a:pt x="7906" y="6704"/>
                    <a:pt x="7632" y="6513"/>
                  </a:cubicBezTo>
                  <a:cubicBezTo>
                    <a:pt x="7382" y="6323"/>
                    <a:pt x="7037" y="6216"/>
                    <a:pt x="6680" y="6204"/>
                  </a:cubicBezTo>
                  <a:cubicBezTo>
                    <a:pt x="6585" y="5799"/>
                    <a:pt x="6108" y="5513"/>
                    <a:pt x="5513" y="5513"/>
                  </a:cubicBezTo>
                  <a:cubicBezTo>
                    <a:pt x="4918" y="5513"/>
                    <a:pt x="4441" y="5811"/>
                    <a:pt x="4334" y="6204"/>
                  </a:cubicBezTo>
                  <a:cubicBezTo>
                    <a:pt x="4263" y="6204"/>
                    <a:pt x="4191" y="6216"/>
                    <a:pt x="4108" y="6216"/>
                  </a:cubicBezTo>
                  <a:cubicBezTo>
                    <a:pt x="4025" y="6228"/>
                    <a:pt x="3965" y="6311"/>
                    <a:pt x="3977" y="6394"/>
                  </a:cubicBezTo>
                  <a:cubicBezTo>
                    <a:pt x="3989" y="6466"/>
                    <a:pt x="4049" y="6525"/>
                    <a:pt x="4144" y="6525"/>
                  </a:cubicBezTo>
                  <a:lnTo>
                    <a:pt x="4168" y="6525"/>
                  </a:lnTo>
                  <a:cubicBezTo>
                    <a:pt x="4227" y="6513"/>
                    <a:pt x="4287" y="6513"/>
                    <a:pt x="4346" y="6513"/>
                  </a:cubicBezTo>
                  <a:cubicBezTo>
                    <a:pt x="4453" y="6871"/>
                    <a:pt x="4870" y="7061"/>
                    <a:pt x="5156" y="7192"/>
                  </a:cubicBezTo>
                  <a:lnTo>
                    <a:pt x="5168" y="7192"/>
                  </a:lnTo>
                  <a:cubicBezTo>
                    <a:pt x="5287" y="7240"/>
                    <a:pt x="5406" y="7275"/>
                    <a:pt x="5525" y="7275"/>
                  </a:cubicBezTo>
                  <a:cubicBezTo>
                    <a:pt x="5644" y="7275"/>
                    <a:pt x="5763" y="7240"/>
                    <a:pt x="5882" y="7192"/>
                  </a:cubicBezTo>
                  <a:lnTo>
                    <a:pt x="5894" y="7192"/>
                  </a:lnTo>
                  <a:cubicBezTo>
                    <a:pt x="6192" y="7061"/>
                    <a:pt x="6608" y="6871"/>
                    <a:pt x="6704" y="6513"/>
                  </a:cubicBezTo>
                  <a:cubicBezTo>
                    <a:pt x="7299" y="6525"/>
                    <a:pt x="7787" y="6882"/>
                    <a:pt x="7787" y="7299"/>
                  </a:cubicBezTo>
                  <a:cubicBezTo>
                    <a:pt x="7787" y="7728"/>
                    <a:pt x="7287" y="8085"/>
                    <a:pt x="6656" y="8085"/>
                  </a:cubicBezTo>
                  <a:cubicBezTo>
                    <a:pt x="6346" y="8085"/>
                    <a:pt x="6049" y="8002"/>
                    <a:pt x="5834" y="7835"/>
                  </a:cubicBezTo>
                  <a:cubicBezTo>
                    <a:pt x="5745" y="7769"/>
                    <a:pt x="5641" y="7737"/>
                    <a:pt x="5537" y="7737"/>
                  </a:cubicBezTo>
                  <a:cubicBezTo>
                    <a:pt x="5433" y="7737"/>
                    <a:pt x="5328" y="7769"/>
                    <a:pt x="5239" y="7835"/>
                  </a:cubicBezTo>
                  <a:cubicBezTo>
                    <a:pt x="5025" y="8002"/>
                    <a:pt x="4739" y="8085"/>
                    <a:pt x="4430" y="8085"/>
                  </a:cubicBezTo>
                  <a:cubicBezTo>
                    <a:pt x="3799" y="8085"/>
                    <a:pt x="3298" y="7740"/>
                    <a:pt x="3298" y="7299"/>
                  </a:cubicBezTo>
                  <a:cubicBezTo>
                    <a:pt x="3298" y="7109"/>
                    <a:pt x="3394" y="6930"/>
                    <a:pt x="3572" y="6775"/>
                  </a:cubicBezTo>
                  <a:cubicBezTo>
                    <a:pt x="3656" y="6716"/>
                    <a:pt x="3656" y="6621"/>
                    <a:pt x="3608" y="6561"/>
                  </a:cubicBezTo>
                  <a:cubicBezTo>
                    <a:pt x="3578" y="6523"/>
                    <a:pt x="3519" y="6500"/>
                    <a:pt x="3465" y="6500"/>
                  </a:cubicBezTo>
                  <a:cubicBezTo>
                    <a:pt x="3434" y="6500"/>
                    <a:pt x="3404" y="6508"/>
                    <a:pt x="3382" y="6525"/>
                  </a:cubicBezTo>
                  <a:cubicBezTo>
                    <a:pt x="3132" y="6716"/>
                    <a:pt x="2989" y="6978"/>
                    <a:pt x="2977" y="7240"/>
                  </a:cubicBezTo>
                  <a:cubicBezTo>
                    <a:pt x="2739" y="7061"/>
                    <a:pt x="2501" y="6823"/>
                    <a:pt x="2310" y="6549"/>
                  </a:cubicBezTo>
                  <a:cubicBezTo>
                    <a:pt x="2096" y="6228"/>
                    <a:pt x="1834" y="5739"/>
                    <a:pt x="1763" y="5085"/>
                  </a:cubicBezTo>
                  <a:cubicBezTo>
                    <a:pt x="2096" y="4513"/>
                    <a:pt x="2191" y="3775"/>
                    <a:pt x="2275" y="3061"/>
                  </a:cubicBezTo>
                  <a:cubicBezTo>
                    <a:pt x="2358" y="2489"/>
                    <a:pt x="2417" y="1953"/>
                    <a:pt x="2596" y="1513"/>
                  </a:cubicBezTo>
                  <a:cubicBezTo>
                    <a:pt x="2786" y="1048"/>
                    <a:pt x="3072" y="786"/>
                    <a:pt x="3489" y="632"/>
                  </a:cubicBezTo>
                  <a:cubicBezTo>
                    <a:pt x="3627" y="681"/>
                    <a:pt x="3748" y="700"/>
                    <a:pt x="3863" y="700"/>
                  </a:cubicBezTo>
                  <a:cubicBezTo>
                    <a:pt x="4027" y="700"/>
                    <a:pt x="4178" y="662"/>
                    <a:pt x="4346" y="620"/>
                  </a:cubicBezTo>
                  <a:cubicBezTo>
                    <a:pt x="4620" y="548"/>
                    <a:pt x="4953" y="453"/>
                    <a:pt x="5573" y="453"/>
                  </a:cubicBezTo>
                  <a:cubicBezTo>
                    <a:pt x="6180" y="453"/>
                    <a:pt x="6501" y="548"/>
                    <a:pt x="6787" y="620"/>
                  </a:cubicBezTo>
                  <a:cubicBezTo>
                    <a:pt x="6954" y="667"/>
                    <a:pt x="7120" y="715"/>
                    <a:pt x="7275" y="715"/>
                  </a:cubicBezTo>
                  <a:cubicBezTo>
                    <a:pt x="7394" y="715"/>
                    <a:pt x="7525" y="691"/>
                    <a:pt x="7656" y="632"/>
                  </a:cubicBezTo>
                  <a:cubicBezTo>
                    <a:pt x="7870" y="715"/>
                    <a:pt x="8073" y="834"/>
                    <a:pt x="8216" y="989"/>
                  </a:cubicBezTo>
                  <a:cubicBezTo>
                    <a:pt x="8245" y="1019"/>
                    <a:pt x="8287" y="1034"/>
                    <a:pt x="8329" y="1034"/>
                  </a:cubicBezTo>
                  <a:cubicBezTo>
                    <a:pt x="8371" y="1034"/>
                    <a:pt x="8412" y="1019"/>
                    <a:pt x="8442" y="989"/>
                  </a:cubicBezTo>
                  <a:cubicBezTo>
                    <a:pt x="8501" y="929"/>
                    <a:pt x="8501" y="822"/>
                    <a:pt x="8442" y="763"/>
                  </a:cubicBezTo>
                  <a:cubicBezTo>
                    <a:pt x="8323" y="644"/>
                    <a:pt x="8192" y="548"/>
                    <a:pt x="8049" y="465"/>
                  </a:cubicBezTo>
                  <a:cubicBezTo>
                    <a:pt x="8287" y="382"/>
                    <a:pt x="8585" y="298"/>
                    <a:pt x="8847" y="298"/>
                  </a:cubicBezTo>
                  <a:close/>
                  <a:moveTo>
                    <a:pt x="3929" y="8395"/>
                  </a:moveTo>
                  <a:lnTo>
                    <a:pt x="3929" y="8395"/>
                  </a:lnTo>
                  <a:cubicBezTo>
                    <a:pt x="4072" y="8418"/>
                    <a:pt x="4215" y="8430"/>
                    <a:pt x="4382" y="8430"/>
                  </a:cubicBezTo>
                  <a:lnTo>
                    <a:pt x="4489" y="8430"/>
                  </a:lnTo>
                  <a:lnTo>
                    <a:pt x="4489" y="8787"/>
                  </a:lnTo>
                  <a:lnTo>
                    <a:pt x="4489" y="8906"/>
                  </a:lnTo>
                  <a:cubicBezTo>
                    <a:pt x="4227" y="8764"/>
                    <a:pt x="4049" y="8585"/>
                    <a:pt x="3929" y="8395"/>
                  </a:cubicBezTo>
                  <a:close/>
                  <a:moveTo>
                    <a:pt x="7061" y="8395"/>
                  </a:moveTo>
                  <a:lnTo>
                    <a:pt x="7061" y="8395"/>
                  </a:lnTo>
                  <a:cubicBezTo>
                    <a:pt x="6942" y="8585"/>
                    <a:pt x="6763" y="8764"/>
                    <a:pt x="6513" y="8906"/>
                  </a:cubicBezTo>
                  <a:lnTo>
                    <a:pt x="6513" y="8787"/>
                  </a:lnTo>
                  <a:lnTo>
                    <a:pt x="6513" y="8430"/>
                  </a:lnTo>
                  <a:lnTo>
                    <a:pt x="6608" y="8430"/>
                  </a:lnTo>
                  <a:cubicBezTo>
                    <a:pt x="6763" y="8430"/>
                    <a:pt x="6906" y="8418"/>
                    <a:pt x="7061" y="8395"/>
                  </a:cubicBezTo>
                  <a:close/>
                  <a:moveTo>
                    <a:pt x="5656" y="8168"/>
                  </a:moveTo>
                  <a:cubicBezTo>
                    <a:pt x="5823" y="8275"/>
                    <a:pt x="6001" y="8347"/>
                    <a:pt x="6192" y="8395"/>
                  </a:cubicBezTo>
                  <a:lnTo>
                    <a:pt x="6192" y="8787"/>
                  </a:lnTo>
                  <a:cubicBezTo>
                    <a:pt x="6192" y="9180"/>
                    <a:pt x="5882" y="9490"/>
                    <a:pt x="5489" y="9490"/>
                  </a:cubicBezTo>
                  <a:cubicBezTo>
                    <a:pt x="5108" y="9490"/>
                    <a:pt x="4799" y="9180"/>
                    <a:pt x="4799" y="8787"/>
                  </a:cubicBezTo>
                  <a:lnTo>
                    <a:pt x="4799" y="8395"/>
                  </a:lnTo>
                  <a:cubicBezTo>
                    <a:pt x="4989" y="8347"/>
                    <a:pt x="5180" y="8275"/>
                    <a:pt x="5334" y="8168"/>
                  </a:cubicBezTo>
                  <a:lnTo>
                    <a:pt x="5334" y="8633"/>
                  </a:lnTo>
                  <a:cubicBezTo>
                    <a:pt x="5334" y="8716"/>
                    <a:pt x="5406" y="8787"/>
                    <a:pt x="5489" y="8787"/>
                  </a:cubicBezTo>
                  <a:cubicBezTo>
                    <a:pt x="5584" y="8787"/>
                    <a:pt x="5656" y="8716"/>
                    <a:pt x="5656" y="8633"/>
                  </a:cubicBezTo>
                  <a:lnTo>
                    <a:pt x="5656" y="8168"/>
                  </a:lnTo>
                  <a:close/>
                  <a:moveTo>
                    <a:pt x="2239" y="1"/>
                  </a:moveTo>
                  <a:cubicBezTo>
                    <a:pt x="1536" y="1"/>
                    <a:pt x="929" y="441"/>
                    <a:pt x="477" y="1287"/>
                  </a:cubicBezTo>
                  <a:cubicBezTo>
                    <a:pt x="155" y="1906"/>
                    <a:pt x="24" y="2513"/>
                    <a:pt x="24" y="2537"/>
                  </a:cubicBezTo>
                  <a:cubicBezTo>
                    <a:pt x="0" y="2584"/>
                    <a:pt x="0" y="2632"/>
                    <a:pt x="36" y="2680"/>
                  </a:cubicBezTo>
                  <a:cubicBezTo>
                    <a:pt x="60" y="2703"/>
                    <a:pt x="96" y="2727"/>
                    <a:pt x="143" y="2727"/>
                  </a:cubicBezTo>
                  <a:cubicBezTo>
                    <a:pt x="167" y="2751"/>
                    <a:pt x="405" y="2882"/>
                    <a:pt x="393" y="3656"/>
                  </a:cubicBezTo>
                  <a:cubicBezTo>
                    <a:pt x="381" y="4430"/>
                    <a:pt x="477" y="4977"/>
                    <a:pt x="584" y="5287"/>
                  </a:cubicBezTo>
                  <a:cubicBezTo>
                    <a:pt x="643" y="5466"/>
                    <a:pt x="774" y="5585"/>
                    <a:pt x="953" y="5632"/>
                  </a:cubicBezTo>
                  <a:cubicBezTo>
                    <a:pt x="1001" y="5656"/>
                    <a:pt x="1036" y="5656"/>
                    <a:pt x="1072" y="5656"/>
                  </a:cubicBezTo>
                  <a:cubicBezTo>
                    <a:pt x="1215" y="5656"/>
                    <a:pt x="1334" y="5597"/>
                    <a:pt x="1429" y="5501"/>
                  </a:cubicBezTo>
                  <a:lnTo>
                    <a:pt x="1453" y="5489"/>
                  </a:lnTo>
                  <a:cubicBezTo>
                    <a:pt x="1667" y="6549"/>
                    <a:pt x="2370" y="7371"/>
                    <a:pt x="3037" y="7716"/>
                  </a:cubicBezTo>
                  <a:cubicBezTo>
                    <a:pt x="3120" y="7871"/>
                    <a:pt x="3239" y="8014"/>
                    <a:pt x="3394" y="8133"/>
                  </a:cubicBezTo>
                  <a:lnTo>
                    <a:pt x="3537" y="8228"/>
                  </a:lnTo>
                  <a:cubicBezTo>
                    <a:pt x="3668" y="8633"/>
                    <a:pt x="4037" y="9121"/>
                    <a:pt x="4668" y="9347"/>
                  </a:cubicBezTo>
                  <a:cubicBezTo>
                    <a:pt x="4846" y="9645"/>
                    <a:pt x="5168" y="9835"/>
                    <a:pt x="5537" y="9835"/>
                  </a:cubicBezTo>
                  <a:cubicBezTo>
                    <a:pt x="5918" y="9835"/>
                    <a:pt x="6239" y="9645"/>
                    <a:pt x="6418" y="9347"/>
                  </a:cubicBezTo>
                  <a:cubicBezTo>
                    <a:pt x="7049" y="9121"/>
                    <a:pt x="7406" y="8633"/>
                    <a:pt x="7549" y="8228"/>
                  </a:cubicBezTo>
                  <a:lnTo>
                    <a:pt x="7680" y="8133"/>
                  </a:lnTo>
                  <a:cubicBezTo>
                    <a:pt x="7847" y="8014"/>
                    <a:pt x="7966" y="7883"/>
                    <a:pt x="8037" y="7716"/>
                  </a:cubicBezTo>
                  <a:cubicBezTo>
                    <a:pt x="8692" y="7371"/>
                    <a:pt x="9406" y="6549"/>
                    <a:pt x="9633" y="5489"/>
                  </a:cubicBezTo>
                  <a:lnTo>
                    <a:pt x="9644" y="5501"/>
                  </a:lnTo>
                  <a:cubicBezTo>
                    <a:pt x="9740" y="5608"/>
                    <a:pt x="9871" y="5656"/>
                    <a:pt x="10002" y="5656"/>
                  </a:cubicBezTo>
                  <a:cubicBezTo>
                    <a:pt x="10049" y="5656"/>
                    <a:pt x="10085" y="5656"/>
                    <a:pt x="10121" y="5632"/>
                  </a:cubicBezTo>
                  <a:cubicBezTo>
                    <a:pt x="10299" y="5585"/>
                    <a:pt x="10442" y="5454"/>
                    <a:pt x="10502" y="5287"/>
                  </a:cubicBezTo>
                  <a:cubicBezTo>
                    <a:pt x="10585" y="4977"/>
                    <a:pt x="10704" y="4442"/>
                    <a:pt x="10692" y="3656"/>
                  </a:cubicBezTo>
                  <a:cubicBezTo>
                    <a:pt x="10680" y="2882"/>
                    <a:pt x="10918" y="2751"/>
                    <a:pt x="10942" y="2727"/>
                  </a:cubicBezTo>
                  <a:cubicBezTo>
                    <a:pt x="10990" y="2727"/>
                    <a:pt x="11014" y="2703"/>
                    <a:pt x="11049" y="2680"/>
                  </a:cubicBezTo>
                  <a:cubicBezTo>
                    <a:pt x="11002" y="2644"/>
                    <a:pt x="11014" y="2596"/>
                    <a:pt x="11002" y="2537"/>
                  </a:cubicBezTo>
                  <a:cubicBezTo>
                    <a:pt x="11002" y="2513"/>
                    <a:pt x="10871" y="1906"/>
                    <a:pt x="10537" y="1287"/>
                  </a:cubicBezTo>
                  <a:cubicBezTo>
                    <a:pt x="10097" y="441"/>
                    <a:pt x="9490" y="1"/>
                    <a:pt x="8787" y="1"/>
                  </a:cubicBezTo>
                  <a:cubicBezTo>
                    <a:pt x="8263" y="1"/>
                    <a:pt x="7597" y="310"/>
                    <a:pt x="7525" y="358"/>
                  </a:cubicBezTo>
                  <a:cubicBezTo>
                    <a:pt x="7410" y="398"/>
                    <a:pt x="7314" y="415"/>
                    <a:pt x="7221" y="415"/>
                  </a:cubicBezTo>
                  <a:cubicBezTo>
                    <a:pt x="7093" y="415"/>
                    <a:pt x="6970" y="382"/>
                    <a:pt x="6811" y="334"/>
                  </a:cubicBezTo>
                  <a:cubicBezTo>
                    <a:pt x="6537" y="263"/>
                    <a:pt x="6156" y="155"/>
                    <a:pt x="5513" y="155"/>
                  </a:cubicBezTo>
                  <a:cubicBezTo>
                    <a:pt x="4870" y="155"/>
                    <a:pt x="4489" y="263"/>
                    <a:pt x="4215" y="334"/>
                  </a:cubicBezTo>
                  <a:cubicBezTo>
                    <a:pt x="4049" y="382"/>
                    <a:pt x="3932" y="415"/>
                    <a:pt x="3806" y="415"/>
                  </a:cubicBezTo>
                  <a:cubicBezTo>
                    <a:pt x="3716" y="415"/>
                    <a:pt x="3621" y="398"/>
                    <a:pt x="3501" y="358"/>
                  </a:cubicBezTo>
                  <a:cubicBezTo>
                    <a:pt x="3429" y="310"/>
                    <a:pt x="2763" y="1"/>
                    <a:pt x="2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98" name="Google Shape;11898;p81"/>
          <p:cNvGrpSpPr/>
          <p:nvPr/>
        </p:nvGrpSpPr>
        <p:grpSpPr>
          <a:xfrm>
            <a:off x="2752288" y="6068532"/>
            <a:ext cx="736192" cy="447936"/>
            <a:chOff x="1404013" y="2958066"/>
            <a:chExt cx="368096" cy="223968"/>
          </a:xfrm>
          <a:solidFill>
            <a:schemeClr val="tx1"/>
          </a:solidFill>
        </p:grpSpPr>
        <p:sp>
          <p:nvSpPr>
            <p:cNvPr id="11899" name="Google Shape;11899;p81"/>
            <p:cNvSpPr/>
            <p:nvPr/>
          </p:nvSpPr>
          <p:spPr>
            <a:xfrm>
              <a:off x="1426893" y="3073426"/>
              <a:ext cx="40032" cy="45760"/>
            </a:xfrm>
            <a:custGeom>
              <a:avLst/>
              <a:gdLst/>
              <a:ahLst/>
              <a:cxnLst/>
              <a:rect l="l" t="t" r="r" b="b"/>
              <a:pathLst>
                <a:path w="1251" h="1430" extrusionOk="0">
                  <a:moveTo>
                    <a:pt x="631" y="0"/>
                  </a:moveTo>
                  <a:cubicBezTo>
                    <a:pt x="286" y="0"/>
                    <a:pt x="0" y="286"/>
                    <a:pt x="0" y="631"/>
                  </a:cubicBezTo>
                  <a:lnTo>
                    <a:pt x="0" y="810"/>
                  </a:lnTo>
                  <a:cubicBezTo>
                    <a:pt x="0" y="1155"/>
                    <a:pt x="286" y="1429"/>
                    <a:pt x="631" y="1429"/>
                  </a:cubicBezTo>
                  <a:cubicBezTo>
                    <a:pt x="965" y="1429"/>
                    <a:pt x="1251" y="1155"/>
                    <a:pt x="1251" y="810"/>
                  </a:cubicBezTo>
                  <a:lnTo>
                    <a:pt x="1251" y="703"/>
                  </a:lnTo>
                  <a:cubicBezTo>
                    <a:pt x="1239" y="619"/>
                    <a:pt x="1167" y="536"/>
                    <a:pt x="1072" y="536"/>
                  </a:cubicBezTo>
                  <a:cubicBezTo>
                    <a:pt x="989" y="536"/>
                    <a:pt x="905" y="619"/>
                    <a:pt x="905" y="703"/>
                  </a:cubicBezTo>
                  <a:lnTo>
                    <a:pt x="905" y="798"/>
                  </a:lnTo>
                  <a:cubicBezTo>
                    <a:pt x="905" y="941"/>
                    <a:pt x="786" y="1072"/>
                    <a:pt x="631" y="1072"/>
                  </a:cubicBezTo>
                  <a:cubicBezTo>
                    <a:pt x="477" y="1072"/>
                    <a:pt x="346" y="953"/>
                    <a:pt x="346" y="798"/>
                  </a:cubicBezTo>
                  <a:lnTo>
                    <a:pt x="346" y="619"/>
                  </a:lnTo>
                  <a:cubicBezTo>
                    <a:pt x="346" y="465"/>
                    <a:pt x="465" y="334"/>
                    <a:pt x="631" y="334"/>
                  </a:cubicBezTo>
                  <a:cubicBezTo>
                    <a:pt x="715" y="334"/>
                    <a:pt x="786" y="262"/>
                    <a:pt x="786" y="167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00" name="Google Shape;11900;p81"/>
            <p:cNvSpPr/>
            <p:nvPr/>
          </p:nvSpPr>
          <p:spPr>
            <a:xfrm>
              <a:off x="1404013" y="2958066"/>
              <a:ext cx="368096" cy="223968"/>
            </a:xfrm>
            <a:custGeom>
              <a:avLst/>
              <a:gdLst/>
              <a:ahLst/>
              <a:cxnLst/>
              <a:rect l="l" t="t" r="r" b="b"/>
              <a:pathLst>
                <a:path w="11503" h="6999" extrusionOk="0">
                  <a:moveTo>
                    <a:pt x="7800" y="2593"/>
                  </a:moveTo>
                  <a:lnTo>
                    <a:pt x="7895" y="2855"/>
                  </a:lnTo>
                  <a:cubicBezTo>
                    <a:pt x="7811" y="2831"/>
                    <a:pt x="7740" y="2820"/>
                    <a:pt x="7669" y="2796"/>
                  </a:cubicBezTo>
                  <a:cubicBezTo>
                    <a:pt x="7716" y="2712"/>
                    <a:pt x="7752" y="2653"/>
                    <a:pt x="7800" y="2593"/>
                  </a:cubicBezTo>
                  <a:close/>
                  <a:moveTo>
                    <a:pt x="4656" y="2820"/>
                  </a:moveTo>
                  <a:lnTo>
                    <a:pt x="4656" y="2820"/>
                  </a:lnTo>
                  <a:cubicBezTo>
                    <a:pt x="4347" y="3212"/>
                    <a:pt x="3263" y="3582"/>
                    <a:pt x="2430" y="3772"/>
                  </a:cubicBezTo>
                  <a:cubicBezTo>
                    <a:pt x="2370" y="3570"/>
                    <a:pt x="2263" y="3379"/>
                    <a:pt x="2132" y="3248"/>
                  </a:cubicBezTo>
                  <a:cubicBezTo>
                    <a:pt x="2096" y="3224"/>
                    <a:pt x="2049" y="3177"/>
                    <a:pt x="2013" y="3141"/>
                  </a:cubicBezTo>
                  <a:cubicBezTo>
                    <a:pt x="2537" y="3010"/>
                    <a:pt x="3466" y="2831"/>
                    <a:pt x="4656" y="2820"/>
                  </a:cubicBezTo>
                  <a:close/>
                  <a:moveTo>
                    <a:pt x="5049" y="2820"/>
                  </a:moveTo>
                  <a:cubicBezTo>
                    <a:pt x="5371" y="2820"/>
                    <a:pt x="5704" y="2855"/>
                    <a:pt x="6061" y="2879"/>
                  </a:cubicBezTo>
                  <a:lnTo>
                    <a:pt x="4883" y="4224"/>
                  </a:lnTo>
                  <a:cubicBezTo>
                    <a:pt x="4097" y="4129"/>
                    <a:pt x="3490" y="4022"/>
                    <a:pt x="3073" y="3951"/>
                  </a:cubicBezTo>
                  <a:cubicBezTo>
                    <a:pt x="3251" y="3903"/>
                    <a:pt x="3454" y="3832"/>
                    <a:pt x="3644" y="3760"/>
                  </a:cubicBezTo>
                  <a:cubicBezTo>
                    <a:pt x="4454" y="3462"/>
                    <a:pt x="4918" y="3165"/>
                    <a:pt x="5049" y="2820"/>
                  </a:cubicBezTo>
                  <a:close/>
                  <a:moveTo>
                    <a:pt x="8431" y="3355"/>
                  </a:moveTo>
                  <a:lnTo>
                    <a:pt x="8431" y="3355"/>
                  </a:lnTo>
                  <a:cubicBezTo>
                    <a:pt x="9240" y="3605"/>
                    <a:pt x="10014" y="3951"/>
                    <a:pt x="10764" y="4367"/>
                  </a:cubicBezTo>
                  <a:cubicBezTo>
                    <a:pt x="10109" y="4379"/>
                    <a:pt x="9455" y="4415"/>
                    <a:pt x="8812" y="4415"/>
                  </a:cubicBezTo>
                  <a:lnTo>
                    <a:pt x="8431" y="3355"/>
                  </a:lnTo>
                  <a:close/>
                  <a:moveTo>
                    <a:pt x="9586" y="4725"/>
                  </a:moveTo>
                  <a:lnTo>
                    <a:pt x="9990" y="5070"/>
                  </a:lnTo>
                  <a:cubicBezTo>
                    <a:pt x="9752" y="5201"/>
                    <a:pt x="9466" y="5320"/>
                    <a:pt x="9181" y="5427"/>
                  </a:cubicBezTo>
                  <a:lnTo>
                    <a:pt x="8931" y="4736"/>
                  </a:lnTo>
                  <a:cubicBezTo>
                    <a:pt x="9157" y="4736"/>
                    <a:pt x="9359" y="4736"/>
                    <a:pt x="9586" y="4725"/>
                  </a:cubicBezTo>
                  <a:close/>
                  <a:moveTo>
                    <a:pt x="2489" y="4177"/>
                  </a:moveTo>
                  <a:cubicBezTo>
                    <a:pt x="2668" y="4224"/>
                    <a:pt x="2954" y="4284"/>
                    <a:pt x="3347" y="4355"/>
                  </a:cubicBezTo>
                  <a:cubicBezTo>
                    <a:pt x="3239" y="4594"/>
                    <a:pt x="2978" y="5153"/>
                    <a:pt x="2489" y="5689"/>
                  </a:cubicBezTo>
                  <a:cubicBezTo>
                    <a:pt x="2335" y="5665"/>
                    <a:pt x="2216" y="5653"/>
                    <a:pt x="2132" y="5629"/>
                  </a:cubicBezTo>
                  <a:cubicBezTo>
                    <a:pt x="2358" y="5248"/>
                    <a:pt x="2489" y="4772"/>
                    <a:pt x="2489" y="4320"/>
                  </a:cubicBezTo>
                  <a:lnTo>
                    <a:pt x="2489" y="4177"/>
                  </a:lnTo>
                  <a:close/>
                  <a:moveTo>
                    <a:pt x="3704" y="4403"/>
                  </a:moveTo>
                  <a:cubicBezTo>
                    <a:pt x="3978" y="4439"/>
                    <a:pt x="4275" y="4486"/>
                    <a:pt x="4621" y="4522"/>
                  </a:cubicBezTo>
                  <a:cubicBezTo>
                    <a:pt x="4597" y="4522"/>
                    <a:pt x="3454" y="5832"/>
                    <a:pt x="3454" y="5832"/>
                  </a:cubicBezTo>
                  <a:cubicBezTo>
                    <a:pt x="3251" y="5796"/>
                    <a:pt x="3049" y="5784"/>
                    <a:pt x="2894" y="5748"/>
                  </a:cubicBezTo>
                  <a:cubicBezTo>
                    <a:pt x="3370" y="5177"/>
                    <a:pt x="3632" y="4594"/>
                    <a:pt x="3704" y="4403"/>
                  </a:cubicBezTo>
                  <a:close/>
                  <a:moveTo>
                    <a:pt x="1251" y="3224"/>
                  </a:moveTo>
                  <a:cubicBezTo>
                    <a:pt x="1835" y="3224"/>
                    <a:pt x="2156" y="3605"/>
                    <a:pt x="2156" y="4308"/>
                  </a:cubicBezTo>
                  <a:cubicBezTo>
                    <a:pt x="2156" y="4713"/>
                    <a:pt x="2037" y="5129"/>
                    <a:pt x="1846" y="5451"/>
                  </a:cubicBezTo>
                  <a:cubicBezTo>
                    <a:pt x="1668" y="5748"/>
                    <a:pt x="1442" y="5927"/>
                    <a:pt x="1251" y="5927"/>
                  </a:cubicBezTo>
                  <a:cubicBezTo>
                    <a:pt x="1061" y="5927"/>
                    <a:pt x="834" y="5748"/>
                    <a:pt x="656" y="5451"/>
                  </a:cubicBezTo>
                  <a:cubicBezTo>
                    <a:pt x="465" y="5129"/>
                    <a:pt x="346" y="4713"/>
                    <a:pt x="346" y="4308"/>
                  </a:cubicBezTo>
                  <a:cubicBezTo>
                    <a:pt x="346" y="3605"/>
                    <a:pt x="668" y="3224"/>
                    <a:pt x="1251" y="3224"/>
                  </a:cubicBezTo>
                  <a:close/>
                  <a:moveTo>
                    <a:pt x="7454" y="3081"/>
                  </a:moveTo>
                  <a:cubicBezTo>
                    <a:pt x="7657" y="3129"/>
                    <a:pt x="7835" y="3177"/>
                    <a:pt x="8026" y="3224"/>
                  </a:cubicBezTo>
                  <a:lnTo>
                    <a:pt x="8454" y="4391"/>
                  </a:lnTo>
                  <a:lnTo>
                    <a:pt x="8264" y="4391"/>
                  </a:lnTo>
                  <a:cubicBezTo>
                    <a:pt x="8169" y="4391"/>
                    <a:pt x="8097" y="4474"/>
                    <a:pt x="8097" y="4558"/>
                  </a:cubicBezTo>
                  <a:cubicBezTo>
                    <a:pt x="8097" y="4653"/>
                    <a:pt x="8169" y="4725"/>
                    <a:pt x="8264" y="4725"/>
                  </a:cubicBezTo>
                  <a:lnTo>
                    <a:pt x="8573" y="4725"/>
                  </a:lnTo>
                  <a:lnTo>
                    <a:pt x="8859" y="5510"/>
                  </a:lnTo>
                  <a:cubicBezTo>
                    <a:pt x="8526" y="5629"/>
                    <a:pt x="8157" y="5725"/>
                    <a:pt x="7776" y="5796"/>
                  </a:cubicBezTo>
                  <a:cubicBezTo>
                    <a:pt x="7085" y="5915"/>
                    <a:pt x="6347" y="5975"/>
                    <a:pt x="5537" y="5975"/>
                  </a:cubicBezTo>
                  <a:cubicBezTo>
                    <a:pt x="5752" y="5677"/>
                    <a:pt x="6073" y="5201"/>
                    <a:pt x="6418" y="4701"/>
                  </a:cubicBezTo>
                  <a:cubicBezTo>
                    <a:pt x="6788" y="4713"/>
                    <a:pt x="7157" y="4736"/>
                    <a:pt x="7538" y="4736"/>
                  </a:cubicBezTo>
                  <a:cubicBezTo>
                    <a:pt x="7621" y="4736"/>
                    <a:pt x="7692" y="4665"/>
                    <a:pt x="7692" y="4570"/>
                  </a:cubicBezTo>
                  <a:cubicBezTo>
                    <a:pt x="7692" y="4486"/>
                    <a:pt x="7621" y="4415"/>
                    <a:pt x="7538" y="4391"/>
                  </a:cubicBezTo>
                  <a:cubicBezTo>
                    <a:pt x="7216" y="4379"/>
                    <a:pt x="6919" y="4379"/>
                    <a:pt x="6621" y="4355"/>
                  </a:cubicBezTo>
                  <a:cubicBezTo>
                    <a:pt x="6919" y="3903"/>
                    <a:pt x="7216" y="3462"/>
                    <a:pt x="7454" y="3081"/>
                  </a:cubicBezTo>
                  <a:close/>
                  <a:moveTo>
                    <a:pt x="7406" y="1933"/>
                  </a:moveTo>
                  <a:cubicBezTo>
                    <a:pt x="7423" y="1933"/>
                    <a:pt x="7435" y="1935"/>
                    <a:pt x="7442" y="1938"/>
                  </a:cubicBezTo>
                  <a:cubicBezTo>
                    <a:pt x="7466" y="1938"/>
                    <a:pt x="7550" y="1974"/>
                    <a:pt x="7597" y="2058"/>
                  </a:cubicBezTo>
                  <a:lnTo>
                    <a:pt x="7645" y="2212"/>
                  </a:lnTo>
                  <a:cubicBezTo>
                    <a:pt x="6978" y="3224"/>
                    <a:pt x="5323" y="5737"/>
                    <a:pt x="5073" y="5987"/>
                  </a:cubicBezTo>
                  <a:cubicBezTo>
                    <a:pt x="4940" y="6127"/>
                    <a:pt x="4780" y="6199"/>
                    <a:pt x="4592" y="6199"/>
                  </a:cubicBezTo>
                  <a:cubicBezTo>
                    <a:pt x="4477" y="6199"/>
                    <a:pt x="4351" y="6172"/>
                    <a:pt x="4216" y="6118"/>
                  </a:cubicBezTo>
                  <a:cubicBezTo>
                    <a:pt x="4049" y="6058"/>
                    <a:pt x="3918" y="5975"/>
                    <a:pt x="3823" y="5915"/>
                  </a:cubicBezTo>
                  <a:lnTo>
                    <a:pt x="7264" y="1998"/>
                  </a:lnTo>
                  <a:cubicBezTo>
                    <a:pt x="7306" y="1947"/>
                    <a:pt x="7366" y="1933"/>
                    <a:pt x="7406" y="1933"/>
                  </a:cubicBezTo>
                  <a:close/>
                  <a:moveTo>
                    <a:pt x="525" y="1"/>
                  </a:moveTo>
                  <a:cubicBezTo>
                    <a:pt x="480" y="1"/>
                    <a:pt x="436" y="16"/>
                    <a:pt x="406" y="45"/>
                  </a:cubicBezTo>
                  <a:cubicBezTo>
                    <a:pt x="394" y="69"/>
                    <a:pt x="1" y="462"/>
                    <a:pt x="1" y="1438"/>
                  </a:cubicBezTo>
                  <a:cubicBezTo>
                    <a:pt x="1" y="2248"/>
                    <a:pt x="394" y="2784"/>
                    <a:pt x="632" y="3046"/>
                  </a:cubicBezTo>
                  <a:cubicBezTo>
                    <a:pt x="537" y="3105"/>
                    <a:pt x="453" y="3165"/>
                    <a:pt x="370" y="3236"/>
                  </a:cubicBezTo>
                  <a:cubicBezTo>
                    <a:pt x="132" y="3486"/>
                    <a:pt x="13" y="3843"/>
                    <a:pt x="13" y="4320"/>
                  </a:cubicBezTo>
                  <a:cubicBezTo>
                    <a:pt x="13" y="4784"/>
                    <a:pt x="156" y="5260"/>
                    <a:pt x="370" y="5641"/>
                  </a:cubicBezTo>
                  <a:cubicBezTo>
                    <a:pt x="632" y="6058"/>
                    <a:pt x="942" y="6284"/>
                    <a:pt x="1263" y="6284"/>
                  </a:cubicBezTo>
                  <a:cubicBezTo>
                    <a:pt x="1501" y="6284"/>
                    <a:pt x="1739" y="6153"/>
                    <a:pt x="1942" y="5927"/>
                  </a:cubicBezTo>
                  <a:cubicBezTo>
                    <a:pt x="1966" y="5939"/>
                    <a:pt x="2037" y="5939"/>
                    <a:pt x="2132" y="5975"/>
                  </a:cubicBezTo>
                  <a:lnTo>
                    <a:pt x="1715" y="6677"/>
                  </a:lnTo>
                  <a:lnTo>
                    <a:pt x="715" y="6677"/>
                  </a:lnTo>
                  <a:cubicBezTo>
                    <a:pt x="632" y="6677"/>
                    <a:pt x="549" y="6749"/>
                    <a:pt x="549" y="6832"/>
                  </a:cubicBezTo>
                  <a:cubicBezTo>
                    <a:pt x="549" y="6927"/>
                    <a:pt x="632" y="6999"/>
                    <a:pt x="715" y="6999"/>
                  </a:cubicBezTo>
                  <a:lnTo>
                    <a:pt x="1704" y="6999"/>
                  </a:lnTo>
                  <a:cubicBezTo>
                    <a:pt x="1823" y="6999"/>
                    <a:pt x="1942" y="6939"/>
                    <a:pt x="2001" y="6832"/>
                  </a:cubicBezTo>
                  <a:lnTo>
                    <a:pt x="2477" y="6034"/>
                  </a:lnTo>
                  <a:cubicBezTo>
                    <a:pt x="2597" y="6046"/>
                    <a:pt x="2728" y="6082"/>
                    <a:pt x="2894" y="6094"/>
                  </a:cubicBezTo>
                  <a:lnTo>
                    <a:pt x="2894" y="6653"/>
                  </a:lnTo>
                  <a:cubicBezTo>
                    <a:pt x="2894" y="6653"/>
                    <a:pt x="2894" y="6677"/>
                    <a:pt x="2870" y="6677"/>
                  </a:cubicBezTo>
                  <a:lnTo>
                    <a:pt x="2513" y="6677"/>
                  </a:lnTo>
                  <a:cubicBezTo>
                    <a:pt x="2430" y="6677"/>
                    <a:pt x="2358" y="6749"/>
                    <a:pt x="2358" y="6832"/>
                  </a:cubicBezTo>
                  <a:cubicBezTo>
                    <a:pt x="2358" y="6927"/>
                    <a:pt x="2430" y="6999"/>
                    <a:pt x="2513" y="6999"/>
                  </a:cubicBezTo>
                  <a:lnTo>
                    <a:pt x="2870" y="6999"/>
                  </a:lnTo>
                  <a:cubicBezTo>
                    <a:pt x="3073" y="6999"/>
                    <a:pt x="3216" y="6856"/>
                    <a:pt x="3216" y="6653"/>
                  </a:cubicBezTo>
                  <a:lnTo>
                    <a:pt x="3216" y="6153"/>
                  </a:lnTo>
                  <a:cubicBezTo>
                    <a:pt x="3347" y="6165"/>
                    <a:pt x="3501" y="6177"/>
                    <a:pt x="3644" y="6201"/>
                  </a:cubicBezTo>
                  <a:cubicBezTo>
                    <a:pt x="3751" y="6272"/>
                    <a:pt x="3918" y="6356"/>
                    <a:pt x="4097" y="6439"/>
                  </a:cubicBezTo>
                  <a:cubicBezTo>
                    <a:pt x="4275" y="6510"/>
                    <a:pt x="4454" y="6534"/>
                    <a:pt x="4621" y="6534"/>
                  </a:cubicBezTo>
                  <a:cubicBezTo>
                    <a:pt x="4859" y="6534"/>
                    <a:pt x="5073" y="6451"/>
                    <a:pt x="5275" y="6296"/>
                  </a:cubicBezTo>
                  <a:lnTo>
                    <a:pt x="5609" y="6296"/>
                  </a:lnTo>
                  <a:cubicBezTo>
                    <a:pt x="6895" y="6296"/>
                    <a:pt x="8026" y="6153"/>
                    <a:pt x="8990" y="5856"/>
                  </a:cubicBezTo>
                  <a:lnTo>
                    <a:pt x="9288" y="6653"/>
                  </a:lnTo>
                  <a:cubicBezTo>
                    <a:pt x="9359" y="6868"/>
                    <a:pt x="9562" y="6999"/>
                    <a:pt x="9776" y="6999"/>
                  </a:cubicBezTo>
                  <a:lnTo>
                    <a:pt x="10788" y="6999"/>
                  </a:lnTo>
                  <a:cubicBezTo>
                    <a:pt x="10883" y="6999"/>
                    <a:pt x="10955" y="6927"/>
                    <a:pt x="10955" y="6832"/>
                  </a:cubicBezTo>
                  <a:cubicBezTo>
                    <a:pt x="10955" y="6749"/>
                    <a:pt x="10883" y="6677"/>
                    <a:pt x="10788" y="6677"/>
                  </a:cubicBezTo>
                  <a:lnTo>
                    <a:pt x="9776" y="6677"/>
                  </a:lnTo>
                  <a:cubicBezTo>
                    <a:pt x="9705" y="6677"/>
                    <a:pt x="9633" y="6630"/>
                    <a:pt x="9597" y="6558"/>
                  </a:cubicBezTo>
                  <a:lnTo>
                    <a:pt x="9300" y="5760"/>
                  </a:lnTo>
                  <a:cubicBezTo>
                    <a:pt x="9693" y="5629"/>
                    <a:pt x="10050" y="5463"/>
                    <a:pt x="10371" y="5272"/>
                  </a:cubicBezTo>
                  <a:cubicBezTo>
                    <a:pt x="10419" y="5248"/>
                    <a:pt x="10455" y="5201"/>
                    <a:pt x="10467" y="5141"/>
                  </a:cubicBezTo>
                  <a:cubicBezTo>
                    <a:pt x="10478" y="5082"/>
                    <a:pt x="10455" y="5034"/>
                    <a:pt x="10407" y="4986"/>
                  </a:cubicBezTo>
                  <a:lnTo>
                    <a:pt x="10109" y="4736"/>
                  </a:lnTo>
                  <a:cubicBezTo>
                    <a:pt x="10514" y="4725"/>
                    <a:pt x="10931" y="4713"/>
                    <a:pt x="11348" y="4677"/>
                  </a:cubicBezTo>
                  <a:cubicBezTo>
                    <a:pt x="11419" y="4677"/>
                    <a:pt x="11479" y="4617"/>
                    <a:pt x="11491" y="4558"/>
                  </a:cubicBezTo>
                  <a:cubicBezTo>
                    <a:pt x="11502" y="4463"/>
                    <a:pt x="11479" y="4379"/>
                    <a:pt x="11419" y="4355"/>
                  </a:cubicBezTo>
                  <a:cubicBezTo>
                    <a:pt x="10431" y="3736"/>
                    <a:pt x="9395" y="3272"/>
                    <a:pt x="8288" y="2950"/>
                  </a:cubicBezTo>
                  <a:lnTo>
                    <a:pt x="7919" y="1938"/>
                  </a:lnTo>
                  <a:cubicBezTo>
                    <a:pt x="7859" y="1760"/>
                    <a:pt x="7716" y="1641"/>
                    <a:pt x="7514" y="1617"/>
                  </a:cubicBezTo>
                  <a:cubicBezTo>
                    <a:pt x="7480" y="1610"/>
                    <a:pt x="7446" y="1607"/>
                    <a:pt x="7411" y="1607"/>
                  </a:cubicBezTo>
                  <a:cubicBezTo>
                    <a:pt x="7265" y="1607"/>
                    <a:pt x="7122" y="1668"/>
                    <a:pt x="7026" y="1784"/>
                  </a:cubicBezTo>
                  <a:lnTo>
                    <a:pt x="6323" y="2569"/>
                  </a:lnTo>
                  <a:cubicBezTo>
                    <a:pt x="5785" y="2506"/>
                    <a:pt x="5273" y="2481"/>
                    <a:pt x="4799" y="2481"/>
                  </a:cubicBezTo>
                  <a:cubicBezTo>
                    <a:pt x="3040" y="2481"/>
                    <a:pt x="1788" y="2833"/>
                    <a:pt x="1525" y="2927"/>
                  </a:cubicBezTo>
                  <a:cubicBezTo>
                    <a:pt x="1430" y="2903"/>
                    <a:pt x="1346" y="2891"/>
                    <a:pt x="1239" y="2891"/>
                  </a:cubicBezTo>
                  <a:lnTo>
                    <a:pt x="1168" y="2891"/>
                  </a:lnTo>
                  <a:cubicBezTo>
                    <a:pt x="989" y="2462"/>
                    <a:pt x="823" y="1879"/>
                    <a:pt x="942" y="1343"/>
                  </a:cubicBezTo>
                  <a:cubicBezTo>
                    <a:pt x="1013" y="998"/>
                    <a:pt x="1168" y="843"/>
                    <a:pt x="1180" y="843"/>
                  </a:cubicBezTo>
                  <a:cubicBezTo>
                    <a:pt x="1239" y="784"/>
                    <a:pt x="1239" y="664"/>
                    <a:pt x="1180" y="605"/>
                  </a:cubicBezTo>
                  <a:cubicBezTo>
                    <a:pt x="1150" y="575"/>
                    <a:pt x="1105" y="560"/>
                    <a:pt x="1061" y="560"/>
                  </a:cubicBezTo>
                  <a:cubicBezTo>
                    <a:pt x="1016" y="560"/>
                    <a:pt x="971" y="575"/>
                    <a:pt x="942" y="605"/>
                  </a:cubicBezTo>
                  <a:cubicBezTo>
                    <a:pt x="906" y="629"/>
                    <a:pt x="287" y="1272"/>
                    <a:pt x="727" y="2653"/>
                  </a:cubicBezTo>
                  <a:cubicBezTo>
                    <a:pt x="549" y="2415"/>
                    <a:pt x="334" y="2010"/>
                    <a:pt x="334" y="1438"/>
                  </a:cubicBezTo>
                  <a:cubicBezTo>
                    <a:pt x="334" y="629"/>
                    <a:pt x="644" y="307"/>
                    <a:pt x="644" y="283"/>
                  </a:cubicBezTo>
                  <a:cubicBezTo>
                    <a:pt x="703" y="224"/>
                    <a:pt x="703" y="105"/>
                    <a:pt x="644" y="45"/>
                  </a:cubicBezTo>
                  <a:cubicBezTo>
                    <a:pt x="614" y="16"/>
                    <a:pt x="569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901" name="Google Shape;11901;p81"/>
          <p:cNvSpPr/>
          <p:nvPr/>
        </p:nvSpPr>
        <p:spPr>
          <a:xfrm>
            <a:off x="8239456" y="5925108"/>
            <a:ext cx="735424" cy="735360"/>
          </a:xfrm>
          <a:custGeom>
            <a:avLst/>
            <a:gdLst/>
            <a:ahLst/>
            <a:cxnLst/>
            <a:rect l="l" t="t" r="r" b="b"/>
            <a:pathLst>
              <a:path w="11491" h="11490" extrusionOk="0">
                <a:moveTo>
                  <a:pt x="5585" y="1643"/>
                </a:moveTo>
                <a:lnTo>
                  <a:pt x="5585" y="3013"/>
                </a:lnTo>
                <a:cubicBezTo>
                  <a:pt x="5322" y="3482"/>
                  <a:pt x="4845" y="3751"/>
                  <a:pt x="4340" y="3751"/>
                </a:cubicBezTo>
                <a:cubicBezTo>
                  <a:pt x="4204" y="3751"/>
                  <a:pt x="4066" y="3732"/>
                  <a:pt x="3930" y="3691"/>
                </a:cubicBezTo>
                <a:lnTo>
                  <a:pt x="2966" y="2727"/>
                </a:lnTo>
                <a:lnTo>
                  <a:pt x="2966" y="2727"/>
                </a:lnTo>
                <a:cubicBezTo>
                  <a:pt x="3070" y="2737"/>
                  <a:pt x="3176" y="2742"/>
                  <a:pt x="3281" y="2742"/>
                </a:cubicBezTo>
                <a:cubicBezTo>
                  <a:pt x="3666" y="2742"/>
                  <a:pt x="4051" y="2672"/>
                  <a:pt x="4406" y="2513"/>
                </a:cubicBezTo>
                <a:cubicBezTo>
                  <a:pt x="4871" y="2322"/>
                  <a:pt x="5275" y="2024"/>
                  <a:pt x="5585" y="1643"/>
                </a:cubicBezTo>
                <a:close/>
                <a:moveTo>
                  <a:pt x="5573" y="3560"/>
                </a:moveTo>
                <a:lnTo>
                  <a:pt x="5573" y="5322"/>
                </a:lnTo>
                <a:lnTo>
                  <a:pt x="4323" y="4084"/>
                </a:lnTo>
                <a:cubicBezTo>
                  <a:pt x="4799" y="4084"/>
                  <a:pt x="5240" y="3882"/>
                  <a:pt x="5573" y="3560"/>
                </a:cubicBezTo>
                <a:close/>
                <a:moveTo>
                  <a:pt x="5918" y="3560"/>
                </a:moveTo>
                <a:cubicBezTo>
                  <a:pt x="6240" y="3882"/>
                  <a:pt x="6692" y="4084"/>
                  <a:pt x="7168" y="4084"/>
                </a:cubicBezTo>
                <a:lnTo>
                  <a:pt x="5918" y="5322"/>
                </a:lnTo>
                <a:lnTo>
                  <a:pt x="5918" y="3560"/>
                </a:lnTo>
                <a:close/>
                <a:moveTo>
                  <a:pt x="2727" y="2965"/>
                </a:moveTo>
                <a:lnTo>
                  <a:pt x="3692" y="3929"/>
                </a:lnTo>
                <a:cubicBezTo>
                  <a:pt x="3894" y="4572"/>
                  <a:pt x="3608" y="5251"/>
                  <a:pt x="3013" y="5584"/>
                </a:cubicBezTo>
                <a:lnTo>
                  <a:pt x="1644" y="5584"/>
                </a:lnTo>
                <a:cubicBezTo>
                  <a:pt x="2025" y="5275"/>
                  <a:pt x="2323" y="4870"/>
                  <a:pt x="2525" y="4406"/>
                </a:cubicBezTo>
                <a:cubicBezTo>
                  <a:pt x="2716" y="3941"/>
                  <a:pt x="2775" y="3453"/>
                  <a:pt x="2727" y="2965"/>
                </a:cubicBezTo>
                <a:close/>
                <a:moveTo>
                  <a:pt x="4085" y="4334"/>
                </a:moveTo>
                <a:lnTo>
                  <a:pt x="5335" y="5584"/>
                </a:lnTo>
                <a:lnTo>
                  <a:pt x="3561" y="5584"/>
                </a:lnTo>
                <a:cubicBezTo>
                  <a:pt x="3894" y="5251"/>
                  <a:pt x="4085" y="4799"/>
                  <a:pt x="4085" y="4334"/>
                </a:cubicBezTo>
                <a:close/>
                <a:moveTo>
                  <a:pt x="7407" y="4334"/>
                </a:moveTo>
                <a:cubicBezTo>
                  <a:pt x="7407" y="4810"/>
                  <a:pt x="7585" y="5251"/>
                  <a:pt x="7919" y="5584"/>
                </a:cubicBezTo>
                <a:lnTo>
                  <a:pt x="6156" y="5584"/>
                </a:lnTo>
                <a:lnTo>
                  <a:pt x="7407" y="4334"/>
                </a:lnTo>
                <a:close/>
                <a:moveTo>
                  <a:pt x="5918" y="1643"/>
                </a:moveTo>
                <a:cubicBezTo>
                  <a:pt x="6228" y="2024"/>
                  <a:pt x="6633" y="2322"/>
                  <a:pt x="7085" y="2513"/>
                </a:cubicBezTo>
                <a:cubicBezTo>
                  <a:pt x="7457" y="2665"/>
                  <a:pt x="7843" y="2741"/>
                  <a:pt x="8239" y="2741"/>
                </a:cubicBezTo>
                <a:cubicBezTo>
                  <a:pt x="8338" y="2741"/>
                  <a:pt x="8438" y="2736"/>
                  <a:pt x="8538" y="2727"/>
                </a:cubicBezTo>
                <a:lnTo>
                  <a:pt x="8538" y="2727"/>
                </a:lnTo>
                <a:lnTo>
                  <a:pt x="8502" y="2751"/>
                </a:lnTo>
                <a:cubicBezTo>
                  <a:pt x="8442" y="2810"/>
                  <a:pt x="8442" y="2929"/>
                  <a:pt x="8502" y="2989"/>
                </a:cubicBezTo>
                <a:cubicBezTo>
                  <a:pt x="8538" y="3025"/>
                  <a:pt x="8573" y="3036"/>
                  <a:pt x="8621" y="3036"/>
                </a:cubicBezTo>
                <a:cubicBezTo>
                  <a:pt x="8669" y="3036"/>
                  <a:pt x="8716" y="3025"/>
                  <a:pt x="8740" y="2989"/>
                </a:cubicBezTo>
                <a:lnTo>
                  <a:pt x="8764" y="2965"/>
                </a:lnTo>
                <a:lnTo>
                  <a:pt x="8764" y="2965"/>
                </a:lnTo>
                <a:cubicBezTo>
                  <a:pt x="8716" y="3453"/>
                  <a:pt x="8788" y="3941"/>
                  <a:pt x="8978" y="4406"/>
                </a:cubicBezTo>
                <a:cubicBezTo>
                  <a:pt x="9169" y="4870"/>
                  <a:pt x="9466" y="5275"/>
                  <a:pt x="9859" y="5584"/>
                </a:cubicBezTo>
                <a:lnTo>
                  <a:pt x="8490" y="5584"/>
                </a:lnTo>
                <a:cubicBezTo>
                  <a:pt x="7895" y="5251"/>
                  <a:pt x="7609" y="4572"/>
                  <a:pt x="7799" y="3929"/>
                </a:cubicBezTo>
                <a:lnTo>
                  <a:pt x="8204" y="3525"/>
                </a:lnTo>
                <a:cubicBezTo>
                  <a:pt x="8264" y="3465"/>
                  <a:pt x="8264" y="3346"/>
                  <a:pt x="8204" y="3286"/>
                </a:cubicBezTo>
                <a:cubicBezTo>
                  <a:pt x="8175" y="3257"/>
                  <a:pt x="8130" y="3242"/>
                  <a:pt x="8085" y="3242"/>
                </a:cubicBezTo>
                <a:cubicBezTo>
                  <a:pt x="8041" y="3242"/>
                  <a:pt x="7996" y="3257"/>
                  <a:pt x="7966" y="3286"/>
                </a:cubicBezTo>
                <a:lnTo>
                  <a:pt x="7561" y="3691"/>
                </a:lnTo>
                <a:cubicBezTo>
                  <a:pt x="7428" y="3731"/>
                  <a:pt x="7293" y="3750"/>
                  <a:pt x="7160" y="3750"/>
                </a:cubicBezTo>
                <a:cubicBezTo>
                  <a:pt x="6652" y="3750"/>
                  <a:pt x="6171" y="3472"/>
                  <a:pt x="5906" y="3001"/>
                </a:cubicBezTo>
                <a:lnTo>
                  <a:pt x="5906" y="1643"/>
                </a:lnTo>
                <a:close/>
                <a:moveTo>
                  <a:pt x="5347" y="5906"/>
                </a:moveTo>
                <a:lnTo>
                  <a:pt x="4097" y="7156"/>
                </a:lnTo>
                <a:cubicBezTo>
                  <a:pt x="4097" y="6680"/>
                  <a:pt x="3918" y="6239"/>
                  <a:pt x="3573" y="5906"/>
                </a:cubicBezTo>
                <a:close/>
                <a:moveTo>
                  <a:pt x="7942" y="5906"/>
                </a:moveTo>
                <a:cubicBezTo>
                  <a:pt x="7609" y="6239"/>
                  <a:pt x="7418" y="6704"/>
                  <a:pt x="7418" y="7156"/>
                </a:cubicBezTo>
                <a:lnTo>
                  <a:pt x="6168" y="5906"/>
                </a:lnTo>
                <a:close/>
                <a:moveTo>
                  <a:pt x="5585" y="6144"/>
                </a:moveTo>
                <a:lnTo>
                  <a:pt x="5585" y="7918"/>
                </a:lnTo>
                <a:cubicBezTo>
                  <a:pt x="5263" y="7585"/>
                  <a:pt x="4811" y="7394"/>
                  <a:pt x="4335" y="7394"/>
                </a:cubicBezTo>
                <a:lnTo>
                  <a:pt x="5585" y="6144"/>
                </a:lnTo>
                <a:close/>
                <a:moveTo>
                  <a:pt x="5918" y="6144"/>
                </a:moveTo>
                <a:lnTo>
                  <a:pt x="7168" y="7394"/>
                </a:lnTo>
                <a:cubicBezTo>
                  <a:pt x="6680" y="7394"/>
                  <a:pt x="6240" y="7573"/>
                  <a:pt x="5918" y="7918"/>
                </a:cubicBezTo>
                <a:lnTo>
                  <a:pt x="5918" y="6144"/>
                </a:lnTo>
                <a:close/>
                <a:moveTo>
                  <a:pt x="9859" y="5906"/>
                </a:moveTo>
                <a:cubicBezTo>
                  <a:pt x="9466" y="6215"/>
                  <a:pt x="9169" y="6620"/>
                  <a:pt x="8978" y="7085"/>
                </a:cubicBezTo>
                <a:cubicBezTo>
                  <a:pt x="8788" y="7549"/>
                  <a:pt x="8728" y="8037"/>
                  <a:pt x="8776" y="8525"/>
                </a:cubicBezTo>
                <a:lnTo>
                  <a:pt x="7799" y="7561"/>
                </a:lnTo>
                <a:cubicBezTo>
                  <a:pt x="7609" y="6918"/>
                  <a:pt x="7895" y="6239"/>
                  <a:pt x="8490" y="5906"/>
                </a:cubicBezTo>
                <a:close/>
                <a:moveTo>
                  <a:pt x="3001" y="5906"/>
                </a:moveTo>
                <a:cubicBezTo>
                  <a:pt x="3597" y="6239"/>
                  <a:pt x="3870" y="6918"/>
                  <a:pt x="3680" y="7561"/>
                </a:cubicBezTo>
                <a:lnTo>
                  <a:pt x="3275" y="7966"/>
                </a:lnTo>
                <a:cubicBezTo>
                  <a:pt x="3216" y="8025"/>
                  <a:pt x="3216" y="8144"/>
                  <a:pt x="3275" y="8204"/>
                </a:cubicBezTo>
                <a:cubicBezTo>
                  <a:pt x="3311" y="8228"/>
                  <a:pt x="3358" y="8251"/>
                  <a:pt x="3394" y="8251"/>
                </a:cubicBezTo>
                <a:cubicBezTo>
                  <a:pt x="3442" y="8251"/>
                  <a:pt x="3489" y="8228"/>
                  <a:pt x="3513" y="8204"/>
                </a:cubicBezTo>
                <a:lnTo>
                  <a:pt x="3918" y="7799"/>
                </a:lnTo>
                <a:cubicBezTo>
                  <a:pt x="4051" y="7759"/>
                  <a:pt x="4186" y="7740"/>
                  <a:pt x="4320" y="7740"/>
                </a:cubicBezTo>
                <a:cubicBezTo>
                  <a:pt x="4828" y="7740"/>
                  <a:pt x="5309" y="8018"/>
                  <a:pt x="5573" y="8490"/>
                </a:cubicBezTo>
                <a:lnTo>
                  <a:pt x="5573" y="9844"/>
                </a:lnTo>
                <a:lnTo>
                  <a:pt x="5573" y="9844"/>
                </a:lnTo>
                <a:cubicBezTo>
                  <a:pt x="5265" y="9458"/>
                  <a:pt x="4865" y="9166"/>
                  <a:pt x="4406" y="8978"/>
                </a:cubicBezTo>
                <a:cubicBezTo>
                  <a:pt x="4049" y="8823"/>
                  <a:pt x="3668" y="8751"/>
                  <a:pt x="3275" y="8751"/>
                </a:cubicBezTo>
                <a:cubicBezTo>
                  <a:pt x="3180" y="8751"/>
                  <a:pt x="3061" y="8751"/>
                  <a:pt x="2954" y="8763"/>
                </a:cubicBezTo>
                <a:lnTo>
                  <a:pt x="2977" y="8740"/>
                </a:lnTo>
                <a:cubicBezTo>
                  <a:pt x="3037" y="8680"/>
                  <a:pt x="3037" y="8561"/>
                  <a:pt x="2977" y="8501"/>
                </a:cubicBezTo>
                <a:cubicBezTo>
                  <a:pt x="2948" y="8472"/>
                  <a:pt x="2903" y="8457"/>
                  <a:pt x="2858" y="8457"/>
                </a:cubicBezTo>
                <a:cubicBezTo>
                  <a:pt x="2814" y="8457"/>
                  <a:pt x="2769" y="8472"/>
                  <a:pt x="2739" y="8501"/>
                </a:cubicBezTo>
                <a:lnTo>
                  <a:pt x="2716" y="8525"/>
                </a:lnTo>
                <a:cubicBezTo>
                  <a:pt x="2775" y="8037"/>
                  <a:pt x="2704" y="7549"/>
                  <a:pt x="2501" y="7085"/>
                </a:cubicBezTo>
                <a:cubicBezTo>
                  <a:pt x="2311" y="6620"/>
                  <a:pt x="2013" y="6227"/>
                  <a:pt x="1632" y="5906"/>
                </a:cubicBezTo>
                <a:close/>
                <a:moveTo>
                  <a:pt x="7165" y="7740"/>
                </a:moveTo>
                <a:cubicBezTo>
                  <a:pt x="7297" y="7740"/>
                  <a:pt x="7430" y="7759"/>
                  <a:pt x="7561" y="7799"/>
                </a:cubicBezTo>
                <a:lnTo>
                  <a:pt x="8538" y="8763"/>
                </a:lnTo>
                <a:cubicBezTo>
                  <a:pt x="8447" y="8757"/>
                  <a:pt x="8357" y="8754"/>
                  <a:pt x="8267" y="8754"/>
                </a:cubicBezTo>
                <a:cubicBezTo>
                  <a:pt x="7861" y="8754"/>
                  <a:pt x="7465" y="8822"/>
                  <a:pt x="7085" y="8978"/>
                </a:cubicBezTo>
                <a:cubicBezTo>
                  <a:pt x="6633" y="9168"/>
                  <a:pt x="6228" y="9466"/>
                  <a:pt x="5918" y="9847"/>
                </a:cubicBezTo>
                <a:lnTo>
                  <a:pt x="5918" y="8490"/>
                </a:lnTo>
                <a:cubicBezTo>
                  <a:pt x="6173" y="8018"/>
                  <a:pt x="6660" y="7740"/>
                  <a:pt x="7165" y="7740"/>
                </a:cubicBezTo>
                <a:close/>
                <a:moveTo>
                  <a:pt x="5752" y="0"/>
                </a:moveTo>
                <a:cubicBezTo>
                  <a:pt x="5656" y="0"/>
                  <a:pt x="5585" y="72"/>
                  <a:pt x="5585" y="167"/>
                </a:cubicBezTo>
                <a:lnTo>
                  <a:pt x="5585" y="1024"/>
                </a:lnTo>
                <a:cubicBezTo>
                  <a:pt x="5299" y="1560"/>
                  <a:pt x="4847" y="1977"/>
                  <a:pt x="4287" y="2203"/>
                </a:cubicBezTo>
                <a:cubicBezTo>
                  <a:pt x="3970" y="2334"/>
                  <a:pt x="3626" y="2397"/>
                  <a:pt x="3281" y="2397"/>
                </a:cubicBezTo>
                <a:cubicBezTo>
                  <a:pt x="3029" y="2397"/>
                  <a:pt x="2778" y="2364"/>
                  <a:pt x="2537" y="2298"/>
                </a:cubicBezTo>
                <a:lnTo>
                  <a:pt x="1918" y="1679"/>
                </a:lnTo>
                <a:cubicBezTo>
                  <a:pt x="1894" y="1649"/>
                  <a:pt x="1849" y="1634"/>
                  <a:pt x="1803" y="1634"/>
                </a:cubicBezTo>
                <a:cubicBezTo>
                  <a:pt x="1757" y="1634"/>
                  <a:pt x="1709" y="1649"/>
                  <a:pt x="1680" y="1679"/>
                </a:cubicBezTo>
                <a:cubicBezTo>
                  <a:pt x="1620" y="1739"/>
                  <a:pt x="1620" y="1858"/>
                  <a:pt x="1680" y="1917"/>
                </a:cubicBezTo>
                <a:lnTo>
                  <a:pt x="2299" y="2536"/>
                </a:lnTo>
                <a:cubicBezTo>
                  <a:pt x="2477" y="3108"/>
                  <a:pt x="2442" y="3727"/>
                  <a:pt x="2204" y="4287"/>
                </a:cubicBezTo>
                <a:cubicBezTo>
                  <a:pt x="1977" y="4834"/>
                  <a:pt x="1549" y="5299"/>
                  <a:pt x="1025" y="5584"/>
                </a:cubicBezTo>
                <a:lnTo>
                  <a:pt x="168" y="5584"/>
                </a:lnTo>
                <a:cubicBezTo>
                  <a:pt x="84" y="5584"/>
                  <a:pt x="1" y="5656"/>
                  <a:pt x="1" y="5751"/>
                </a:cubicBezTo>
                <a:cubicBezTo>
                  <a:pt x="1" y="5834"/>
                  <a:pt x="84" y="5906"/>
                  <a:pt x="168" y="5906"/>
                </a:cubicBezTo>
                <a:lnTo>
                  <a:pt x="1025" y="5906"/>
                </a:lnTo>
                <a:cubicBezTo>
                  <a:pt x="1573" y="6192"/>
                  <a:pt x="1977" y="6656"/>
                  <a:pt x="2204" y="7204"/>
                </a:cubicBezTo>
                <a:cubicBezTo>
                  <a:pt x="2430" y="7751"/>
                  <a:pt x="2465" y="8382"/>
                  <a:pt x="2299" y="8966"/>
                </a:cubicBezTo>
                <a:lnTo>
                  <a:pt x="1680" y="9573"/>
                </a:lnTo>
                <a:cubicBezTo>
                  <a:pt x="1620" y="9632"/>
                  <a:pt x="1620" y="9752"/>
                  <a:pt x="1680" y="9811"/>
                </a:cubicBezTo>
                <a:cubicBezTo>
                  <a:pt x="1715" y="9835"/>
                  <a:pt x="1763" y="9859"/>
                  <a:pt x="1799" y="9859"/>
                </a:cubicBezTo>
                <a:cubicBezTo>
                  <a:pt x="1846" y="9859"/>
                  <a:pt x="1894" y="9835"/>
                  <a:pt x="1918" y="9811"/>
                </a:cubicBezTo>
                <a:lnTo>
                  <a:pt x="2537" y="9204"/>
                </a:lnTo>
                <a:cubicBezTo>
                  <a:pt x="2786" y="9126"/>
                  <a:pt x="3044" y="9087"/>
                  <a:pt x="3302" y="9087"/>
                </a:cubicBezTo>
                <a:cubicBezTo>
                  <a:pt x="3636" y="9087"/>
                  <a:pt x="3971" y="9153"/>
                  <a:pt x="4287" y="9287"/>
                </a:cubicBezTo>
                <a:cubicBezTo>
                  <a:pt x="4835" y="9513"/>
                  <a:pt x="5299" y="9942"/>
                  <a:pt x="5585" y="10466"/>
                </a:cubicBezTo>
                <a:lnTo>
                  <a:pt x="5585" y="11323"/>
                </a:lnTo>
                <a:cubicBezTo>
                  <a:pt x="5585" y="11418"/>
                  <a:pt x="5656" y="11490"/>
                  <a:pt x="5752" y="11490"/>
                </a:cubicBezTo>
                <a:cubicBezTo>
                  <a:pt x="5835" y="11490"/>
                  <a:pt x="5906" y="11418"/>
                  <a:pt x="5906" y="11323"/>
                </a:cubicBezTo>
                <a:lnTo>
                  <a:pt x="5906" y="10466"/>
                </a:lnTo>
                <a:cubicBezTo>
                  <a:pt x="6192" y="9930"/>
                  <a:pt x="6656" y="9513"/>
                  <a:pt x="7204" y="9287"/>
                </a:cubicBezTo>
                <a:cubicBezTo>
                  <a:pt x="7522" y="9159"/>
                  <a:pt x="7859" y="9095"/>
                  <a:pt x="8198" y="9095"/>
                </a:cubicBezTo>
                <a:cubicBezTo>
                  <a:pt x="8456" y="9095"/>
                  <a:pt x="8714" y="9132"/>
                  <a:pt x="8966" y="9204"/>
                </a:cubicBezTo>
                <a:lnTo>
                  <a:pt x="9574" y="9811"/>
                </a:lnTo>
                <a:cubicBezTo>
                  <a:pt x="9609" y="9835"/>
                  <a:pt x="9645" y="9859"/>
                  <a:pt x="9693" y="9859"/>
                </a:cubicBezTo>
                <a:cubicBezTo>
                  <a:pt x="9740" y="9859"/>
                  <a:pt x="9776" y="9835"/>
                  <a:pt x="9812" y="9811"/>
                </a:cubicBezTo>
                <a:cubicBezTo>
                  <a:pt x="9871" y="9752"/>
                  <a:pt x="9871" y="9632"/>
                  <a:pt x="9812" y="9573"/>
                </a:cubicBezTo>
                <a:lnTo>
                  <a:pt x="9204" y="8966"/>
                </a:lnTo>
                <a:cubicBezTo>
                  <a:pt x="9026" y="8382"/>
                  <a:pt x="9050" y="7775"/>
                  <a:pt x="9288" y="7204"/>
                </a:cubicBezTo>
                <a:cubicBezTo>
                  <a:pt x="9514" y="6656"/>
                  <a:pt x="9943" y="6192"/>
                  <a:pt x="10466" y="5906"/>
                </a:cubicBezTo>
                <a:lnTo>
                  <a:pt x="11324" y="5906"/>
                </a:lnTo>
                <a:cubicBezTo>
                  <a:pt x="11419" y="5906"/>
                  <a:pt x="11490" y="5834"/>
                  <a:pt x="11490" y="5751"/>
                </a:cubicBezTo>
                <a:cubicBezTo>
                  <a:pt x="11490" y="5656"/>
                  <a:pt x="11419" y="5584"/>
                  <a:pt x="11336" y="5584"/>
                </a:cubicBezTo>
                <a:lnTo>
                  <a:pt x="10466" y="5584"/>
                </a:lnTo>
                <a:cubicBezTo>
                  <a:pt x="9931" y="5299"/>
                  <a:pt x="9514" y="4834"/>
                  <a:pt x="9288" y="4287"/>
                </a:cubicBezTo>
                <a:cubicBezTo>
                  <a:pt x="9073" y="3739"/>
                  <a:pt x="9038" y="3108"/>
                  <a:pt x="9204" y="2536"/>
                </a:cubicBezTo>
                <a:lnTo>
                  <a:pt x="9812" y="1917"/>
                </a:lnTo>
                <a:cubicBezTo>
                  <a:pt x="9871" y="1858"/>
                  <a:pt x="9871" y="1739"/>
                  <a:pt x="9812" y="1679"/>
                </a:cubicBezTo>
                <a:cubicBezTo>
                  <a:pt x="9782" y="1649"/>
                  <a:pt x="9737" y="1634"/>
                  <a:pt x="9693" y="1634"/>
                </a:cubicBezTo>
                <a:cubicBezTo>
                  <a:pt x="9648" y="1634"/>
                  <a:pt x="9603" y="1649"/>
                  <a:pt x="9574" y="1679"/>
                </a:cubicBezTo>
                <a:lnTo>
                  <a:pt x="8966" y="2298"/>
                </a:lnTo>
                <a:cubicBezTo>
                  <a:pt x="8720" y="2374"/>
                  <a:pt x="8470" y="2411"/>
                  <a:pt x="8220" y="2411"/>
                </a:cubicBezTo>
                <a:cubicBezTo>
                  <a:pt x="7877" y="2411"/>
                  <a:pt x="7535" y="2341"/>
                  <a:pt x="7204" y="2203"/>
                </a:cubicBezTo>
                <a:cubicBezTo>
                  <a:pt x="6656" y="1977"/>
                  <a:pt x="6192" y="1548"/>
                  <a:pt x="5918" y="1024"/>
                </a:cubicBezTo>
                <a:lnTo>
                  <a:pt x="5918" y="167"/>
                </a:lnTo>
                <a:cubicBezTo>
                  <a:pt x="5918" y="72"/>
                  <a:pt x="5835" y="0"/>
                  <a:pt x="575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1902" name="Google Shape;11902;p81"/>
          <p:cNvSpPr/>
          <p:nvPr/>
        </p:nvSpPr>
        <p:spPr>
          <a:xfrm>
            <a:off x="1704544" y="5924980"/>
            <a:ext cx="647040" cy="734720"/>
          </a:xfrm>
          <a:custGeom>
            <a:avLst/>
            <a:gdLst/>
            <a:ahLst/>
            <a:cxnLst/>
            <a:rect l="l" t="t" r="r" b="b"/>
            <a:pathLst>
              <a:path w="10110" h="11480" extrusionOk="0">
                <a:moveTo>
                  <a:pt x="4240" y="2681"/>
                </a:moveTo>
                <a:cubicBezTo>
                  <a:pt x="4347" y="2681"/>
                  <a:pt x="4442" y="2777"/>
                  <a:pt x="4442" y="2872"/>
                </a:cubicBezTo>
                <a:cubicBezTo>
                  <a:pt x="4442" y="2979"/>
                  <a:pt x="4347" y="3062"/>
                  <a:pt x="4240" y="3062"/>
                </a:cubicBezTo>
                <a:cubicBezTo>
                  <a:pt x="4144" y="3050"/>
                  <a:pt x="4049" y="2979"/>
                  <a:pt x="4049" y="2872"/>
                </a:cubicBezTo>
                <a:cubicBezTo>
                  <a:pt x="4049" y="2765"/>
                  <a:pt x="4144" y="2681"/>
                  <a:pt x="4240" y="2681"/>
                </a:cubicBezTo>
                <a:close/>
                <a:moveTo>
                  <a:pt x="5692" y="2681"/>
                </a:moveTo>
                <a:cubicBezTo>
                  <a:pt x="5787" y="2681"/>
                  <a:pt x="5883" y="2777"/>
                  <a:pt x="5883" y="2872"/>
                </a:cubicBezTo>
                <a:cubicBezTo>
                  <a:pt x="5883" y="2979"/>
                  <a:pt x="5787" y="3062"/>
                  <a:pt x="5692" y="3062"/>
                </a:cubicBezTo>
                <a:cubicBezTo>
                  <a:pt x="5585" y="3062"/>
                  <a:pt x="5490" y="2979"/>
                  <a:pt x="5490" y="2872"/>
                </a:cubicBezTo>
                <a:cubicBezTo>
                  <a:pt x="5490" y="2777"/>
                  <a:pt x="5585" y="2681"/>
                  <a:pt x="5692" y="2681"/>
                </a:cubicBezTo>
                <a:close/>
                <a:moveTo>
                  <a:pt x="4978" y="1788"/>
                </a:moveTo>
                <a:cubicBezTo>
                  <a:pt x="5299" y="1788"/>
                  <a:pt x="5585" y="2038"/>
                  <a:pt x="5752" y="2348"/>
                </a:cubicBezTo>
                <a:lnTo>
                  <a:pt x="5692" y="2348"/>
                </a:lnTo>
                <a:cubicBezTo>
                  <a:pt x="5394" y="2348"/>
                  <a:pt x="5168" y="2598"/>
                  <a:pt x="5168" y="2872"/>
                </a:cubicBezTo>
                <a:cubicBezTo>
                  <a:pt x="5168" y="3158"/>
                  <a:pt x="5371" y="3384"/>
                  <a:pt x="5656" y="3396"/>
                </a:cubicBezTo>
                <a:cubicBezTo>
                  <a:pt x="5478" y="3539"/>
                  <a:pt x="5228" y="3598"/>
                  <a:pt x="4990" y="3598"/>
                </a:cubicBezTo>
                <a:cubicBezTo>
                  <a:pt x="4751" y="3598"/>
                  <a:pt x="4466" y="3539"/>
                  <a:pt x="4287" y="3396"/>
                </a:cubicBezTo>
                <a:cubicBezTo>
                  <a:pt x="4561" y="3384"/>
                  <a:pt x="4775" y="3146"/>
                  <a:pt x="4775" y="2872"/>
                </a:cubicBezTo>
                <a:cubicBezTo>
                  <a:pt x="4775" y="2574"/>
                  <a:pt x="4537" y="2348"/>
                  <a:pt x="4263" y="2348"/>
                </a:cubicBezTo>
                <a:lnTo>
                  <a:pt x="4204" y="2348"/>
                </a:lnTo>
                <a:cubicBezTo>
                  <a:pt x="4359" y="2038"/>
                  <a:pt x="4644" y="1788"/>
                  <a:pt x="4978" y="1788"/>
                </a:cubicBezTo>
                <a:close/>
                <a:moveTo>
                  <a:pt x="4978" y="3943"/>
                </a:moveTo>
                <a:cubicBezTo>
                  <a:pt x="5275" y="3943"/>
                  <a:pt x="5525" y="4455"/>
                  <a:pt x="5525" y="5039"/>
                </a:cubicBezTo>
                <a:cubicBezTo>
                  <a:pt x="5525" y="5610"/>
                  <a:pt x="5252" y="6122"/>
                  <a:pt x="4978" y="6122"/>
                </a:cubicBezTo>
                <a:cubicBezTo>
                  <a:pt x="4680" y="6122"/>
                  <a:pt x="4418" y="5610"/>
                  <a:pt x="4418" y="5039"/>
                </a:cubicBezTo>
                <a:cubicBezTo>
                  <a:pt x="4418" y="4455"/>
                  <a:pt x="4680" y="3943"/>
                  <a:pt x="4978" y="3943"/>
                </a:cubicBezTo>
                <a:close/>
                <a:moveTo>
                  <a:pt x="5064" y="6488"/>
                </a:moveTo>
                <a:cubicBezTo>
                  <a:pt x="5446" y="6488"/>
                  <a:pt x="5749" y="6618"/>
                  <a:pt x="6002" y="6848"/>
                </a:cubicBezTo>
                <a:cubicBezTo>
                  <a:pt x="6204" y="7063"/>
                  <a:pt x="6347" y="7360"/>
                  <a:pt x="6406" y="7706"/>
                </a:cubicBezTo>
                <a:cubicBezTo>
                  <a:pt x="6311" y="7789"/>
                  <a:pt x="6192" y="7860"/>
                  <a:pt x="6049" y="7920"/>
                </a:cubicBezTo>
                <a:cubicBezTo>
                  <a:pt x="5954" y="7956"/>
                  <a:pt x="5906" y="8051"/>
                  <a:pt x="5954" y="8146"/>
                </a:cubicBezTo>
                <a:cubicBezTo>
                  <a:pt x="5990" y="8206"/>
                  <a:pt x="6049" y="8253"/>
                  <a:pt x="6109" y="8253"/>
                </a:cubicBezTo>
                <a:cubicBezTo>
                  <a:pt x="6121" y="8253"/>
                  <a:pt x="6145" y="8253"/>
                  <a:pt x="6168" y="8230"/>
                </a:cubicBezTo>
                <a:cubicBezTo>
                  <a:pt x="6252" y="8194"/>
                  <a:pt x="6347" y="8158"/>
                  <a:pt x="6418" y="8111"/>
                </a:cubicBezTo>
                <a:lnTo>
                  <a:pt x="6418" y="8111"/>
                </a:lnTo>
                <a:cubicBezTo>
                  <a:pt x="6418" y="8408"/>
                  <a:pt x="6347" y="8753"/>
                  <a:pt x="6216" y="9063"/>
                </a:cubicBezTo>
                <a:cubicBezTo>
                  <a:pt x="6073" y="9158"/>
                  <a:pt x="5894" y="9230"/>
                  <a:pt x="5692" y="9289"/>
                </a:cubicBezTo>
                <a:cubicBezTo>
                  <a:pt x="5597" y="9325"/>
                  <a:pt x="5537" y="9408"/>
                  <a:pt x="5561" y="9492"/>
                </a:cubicBezTo>
                <a:cubicBezTo>
                  <a:pt x="5585" y="9575"/>
                  <a:pt x="5656" y="9611"/>
                  <a:pt x="5728" y="9611"/>
                </a:cubicBezTo>
                <a:lnTo>
                  <a:pt x="5775" y="9611"/>
                </a:lnTo>
                <a:cubicBezTo>
                  <a:pt x="5847" y="9599"/>
                  <a:pt x="5918" y="9575"/>
                  <a:pt x="6002" y="9539"/>
                </a:cubicBezTo>
                <a:lnTo>
                  <a:pt x="6002" y="9539"/>
                </a:lnTo>
                <a:cubicBezTo>
                  <a:pt x="5966" y="9599"/>
                  <a:pt x="5942" y="9646"/>
                  <a:pt x="5906" y="9706"/>
                </a:cubicBezTo>
                <a:cubicBezTo>
                  <a:pt x="5609" y="10170"/>
                  <a:pt x="5252" y="10444"/>
                  <a:pt x="4966" y="10444"/>
                </a:cubicBezTo>
                <a:cubicBezTo>
                  <a:pt x="4692" y="10444"/>
                  <a:pt x="4335" y="10170"/>
                  <a:pt x="4037" y="9706"/>
                </a:cubicBezTo>
                <a:cubicBezTo>
                  <a:pt x="4001" y="9646"/>
                  <a:pt x="3978" y="9599"/>
                  <a:pt x="3942" y="9539"/>
                </a:cubicBezTo>
                <a:lnTo>
                  <a:pt x="3942" y="9539"/>
                </a:lnTo>
                <a:cubicBezTo>
                  <a:pt x="4251" y="9646"/>
                  <a:pt x="4609" y="9706"/>
                  <a:pt x="4966" y="9706"/>
                </a:cubicBezTo>
                <a:cubicBezTo>
                  <a:pt x="5061" y="9706"/>
                  <a:pt x="5132" y="9634"/>
                  <a:pt x="5132" y="9539"/>
                </a:cubicBezTo>
                <a:cubicBezTo>
                  <a:pt x="5132" y="9456"/>
                  <a:pt x="5061" y="9373"/>
                  <a:pt x="4966" y="9373"/>
                </a:cubicBezTo>
                <a:cubicBezTo>
                  <a:pt x="4478" y="9373"/>
                  <a:pt x="4037" y="9277"/>
                  <a:pt x="3716" y="9063"/>
                </a:cubicBezTo>
                <a:cubicBezTo>
                  <a:pt x="3597" y="8753"/>
                  <a:pt x="3525" y="8408"/>
                  <a:pt x="3525" y="8111"/>
                </a:cubicBezTo>
                <a:lnTo>
                  <a:pt x="3525" y="8111"/>
                </a:lnTo>
                <a:cubicBezTo>
                  <a:pt x="3882" y="8325"/>
                  <a:pt x="4418" y="8456"/>
                  <a:pt x="4966" y="8456"/>
                </a:cubicBezTo>
                <a:cubicBezTo>
                  <a:pt x="5085" y="8456"/>
                  <a:pt x="5228" y="8456"/>
                  <a:pt x="5347" y="8444"/>
                </a:cubicBezTo>
                <a:cubicBezTo>
                  <a:pt x="5430" y="8420"/>
                  <a:pt x="5502" y="8349"/>
                  <a:pt x="5490" y="8265"/>
                </a:cubicBezTo>
                <a:cubicBezTo>
                  <a:pt x="5479" y="8177"/>
                  <a:pt x="5416" y="8109"/>
                  <a:pt x="5332" y="8109"/>
                </a:cubicBezTo>
                <a:cubicBezTo>
                  <a:pt x="5325" y="8109"/>
                  <a:pt x="5318" y="8110"/>
                  <a:pt x="5311" y="8111"/>
                </a:cubicBezTo>
                <a:cubicBezTo>
                  <a:pt x="5192" y="8122"/>
                  <a:pt x="5085" y="8122"/>
                  <a:pt x="4966" y="8122"/>
                </a:cubicBezTo>
                <a:cubicBezTo>
                  <a:pt x="4394" y="8122"/>
                  <a:pt x="3835" y="7980"/>
                  <a:pt x="3537" y="7741"/>
                </a:cubicBezTo>
                <a:cubicBezTo>
                  <a:pt x="3597" y="7384"/>
                  <a:pt x="3739" y="7087"/>
                  <a:pt x="3942" y="6872"/>
                </a:cubicBezTo>
                <a:cubicBezTo>
                  <a:pt x="4192" y="6622"/>
                  <a:pt x="4549" y="6491"/>
                  <a:pt x="4966" y="6491"/>
                </a:cubicBezTo>
                <a:cubicBezTo>
                  <a:pt x="4999" y="6489"/>
                  <a:pt x="5032" y="6488"/>
                  <a:pt x="5064" y="6488"/>
                </a:cubicBezTo>
                <a:close/>
                <a:moveTo>
                  <a:pt x="2134" y="1"/>
                </a:moveTo>
                <a:cubicBezTo>
                  <a:pt x="2057" y="1"/>
                  <a:pt x="1976" y="57"/>
                  <a:pt x="1965" y="133"/>
                </a:cubicBezTo>
                <a:cubicBezTo>
                  <a:pt x="1954" y="229"/>
                  <a:pt x="2013" y="312"/>
                  <a:pt x="2096" y="324"/>
                </a:cubicBezTo>
                <a:cubicBezTo>
                  <a:pt x="2644" y="431"/>
                  <a:pt x="3216" y="1145"/>
                  <a:pt x="3561" y="1776"/>
                </a:cubicBezTo>
                <a:cubicBezTo>
                  <a:pt x="3620" y="1884"/>
                  <a:pt x="3739" y="1955"/>
                  <a:pt x="3859" y="1955"/>
                </a:cubicBezTo>
                <a:lnTo>
                  <a:pt x="4085" y="1955"/>
                </a:lnTo>
                <a:cubicBezTo>
                  <a:pt x="3870" y="2217"/>
                  <a:pt x="3763" y="2550"/>
                  <a:pt x="3763" y="2860"/>
                </a:cubicBezTo>
                <a:cubicBezTo>
                  <a:pt x="3763" y="3205"/>
                  <a:pt x="3906" y="3467"/>
                  <a:pt x="4156" y="3669"/>
                </a:cubicBezTo>
                <a:cubicBezTo>
                  <a:pt x="4263" y="3741"/>
                  <a:pt x="4382" y="3800"/>
                  <a:pt x="4513" y="3848"/>
                </a:cubicBezTo>
                <a:cubicBezTo>
                  <a:pt x="4406" y="3967"/>
                  <a:pt x="4323" y="4110"/>
                  <a:pt x="4263" y="4289"/>
                </a:cubicBezTo>
                <a:lnTo>
                  <a:pt x="2513" y="3812"/>
                </a:lnTo>
                <a:cubicBezTo>
                  <a:pt x="2454" y="3800"/>
                  <a:pt x="2394" y="3765"/>
                  <a:pt x="2358" y="3729"/>
                </a:cubicBezTo>
                <a:lnTo>
                  <a:pt x="834" y="2205"/>
                </a:lnTo>
                <a:cubicBezTo>
                  <a:pt x="805" y="2175"/>
                  <a:pt x="760" y="2160"/>
                  <a:pt x="715" y="2160"/>
                </a:cubicBezTo>
                <a:cubicBezTo>
                  <a:pt x="671" y="2160"/>
                  <a:pt x="626" y="2175"/>
                  <a:pt x="596" y="2205"/>
                </a:cubicBezTo>
                <a:cubicBezTo>
                  <a:pt x="537" y="2265"/>
                  <a:pt x="537" y="2384"/>
                  <a:pt x="596" y="2443"/>
                </a:cubicBezTo>
                <a:lnTo>
                  <a:pt x="2120" y="3967"/>
                </a:lnTo>
                <a:cubicBezTo>
                  <a:pt x="2204" y="4050"/>
                  <a:pt x="2311" y="4110"/>
                  <a:pt x="2430" y="4146"/>
                </a:cubicBezTo>
                <a:lnTo>
                  <a:pt x="4180" y="4622"/>
                </a:lnTo>
                <a:cubicBezTo>
                  <a:pt x="4156" y="4753"/>
                  <a:pt x="4156" y="4884"/>
                  <a:pt x="4156" y="5015"/>
                </a:cubicBezTo>
                <a:cubicBezTo>
                  <a:pt x="4156" y="5074"/>
                  <a:pt x="4156" y="5158"/>
                  <a:pt x="4168" y="5217"/>
                </a:cubicBezTo>
                <a:lnTo>
                  <a:pt x="2501" y="5217"/>
                </a:lnTo>
                <a:cubicBezTo>
                  <a:pt x="2382" y="5217"/>
                  <a:pt x="2251" y="5241"/>
                  <a:pt x="2144" y="5301"/>
                </a:cubicBezTo>
                <a:lnTo>
                  <a:pt x="108" y="6491"/>
                </a:lnTo>
                <a:cubicBezTo>
                  <a:pt x="37" y="6539"/>
                  <a:pt x="1" y="6646"/>
                  <a:pt x="49" y="6717"/>
                </a:cubicBezTo>
                <a:cubicBezTo>
                  <a:pt x="72" y="6777"/>
                  <a:pt x="132" y="6801"/>
                  <a:pt x="191" y="6801"/>
                </a:cubicBezTo>
                <a:cubicBezTo>
                  <a:pt x="227" y="6801"/>
                  <a:pt x="251" y="6801"/>
                  <a:pt x="287" y="6777"/>
                </a:cubicBezTo>
                <a:lnTo>
                  <a:pt x="2323" y="5586"/>
                </a:lnTo>
                <a:cubicBezTo>
                  <a:pt x="2382" y="5551"/>
                  <a:pt x="2442" y="5539"/>
                  <a:pt x="2513" y="5539"/>
                </a:cubicBezTo>
                <a:lnTo>
                  <a:pt x="4240" y="5539"/>
                </a:lnTo>
                <a:cubicBezTo>
                  <a:pt x="4299" y="5789"/>
                  <a:pt x="4406" y="6015"/>
                  <a:pt x="4537" y="6170"/>
                </a:cubicBezTo>
                <a:cubicBezTo>
                  <a:pt x="4263" y="6241"/>
                  <a:pt x="4001" y="6384"/>
                  <a:pt x="3799" y="6587"/>
                </a:cubicBezTo>
                <a:cubicBezTo>
                  <a:pt x="3668" y="6717"/>
                  <a:pt x="3549" y="6884"/>
                  <a:pt x="3466" y="7075"/>
                </a:cubicBezTo>
                <a:lnTo>
                  <a:pt x="2418" y="7837"/>
                </a:lnTo>
                <a:cubicBezTo>
                  <a:pt x="2299" y="7920"/>
                  <a:pt x="2204" y="8039"/>
                  <a:pt x="2156" y="8194"/>
                </a:cubicBezTo>
                <a:lnTo>
                  <a:pt x="1132" y="11254"/>
                </a:lnTo>
                <a:cubicBezTo>
                  <a:pt x="1108" y="11349"/>
                  <a:pt x="1144" y="11432"/>
                  <a:pt x="1239" y="11468"/>
                </a:cubicBezTo>
                <a:cubicBezTo>
                  <a:pt x="1251" y="11468"/>
                  <a:pt x="1263" y="11480"/>
                  <a:pt x="1299" y="11480"/>
                </a:cubicBezTo>
                <a:cubicBezTo>
                  <a:pt x="1370" y="11480"/>
                  <a:pt x="1430" y="11432"/>
                  <a:pt x="1465" y="11361"/>
                </a:cubicBezTo>
                <a:lnTo>
                  <a:pt x="2489" y="8289"/>
                </a:lnTo>
                <a:cubicBezTo>
                  <a:pt x="2513" y="8218"/>
                  <a:pt x="2561" y="8158"/>
                  <a:pt x="2620" y="8111"/>
                </a:cubicBezTo>
                <a:lnTo>
                  <a:pt x="3323" y="7610"/>
                </a:lnTo>
                <a:lnTo>
                  <a:pt x="3323" y="7610"/>
                </a:lnTo>
                <a:cubicBezTo>
                  <a:pt x="3287" y="7741"/>
                  <a:pt x="3287" y="7896"/>
                  <a:pt x="3287" y="8039"/>
                </a:cubicBezTo>
                <a:cubicBezTo>
                  <a:pt x="3287" y="9301"/>
                  <a:pt x="4240" y="10766"/>
                  <a:pt x="5073" y="10766"/>
                </a:cubicBezTo>
                <a:cubicBezTo>
                  <a:pt x="5906" y="10766"/>
                  <a:pt x="6859" y="9325"/>
                  <a:pt x="6859" y="8039"/>
                </a:cubicBezTo>
                <a:cubicBezTo>
                  <a:pt x="6859" y="7896"/>
                  <a:pt x="6847" y="7741"/>
                  <a:pt x="6835" y="7610"/>
                </a:cubicBezTo>
                <a:lnTo>
                  <a:pt x="6835" y="7610"/>
                </a:lnTo>
                <a:lnTo>
                  <a:pt x="7538" y="8111"/>
                </a:lnTo>
                <a:cubicBezTo>
                  <a:pt x="7597" y="8158"/>
                  <a:pt x="7633" y="8218"/>
                  <a:pt x="7669" y="8289"/>
                </a:cubicBezTo>
                <a:lnTo>
                  <a:pt x="8692" y="11361"/>
                </a:lnTo>
                <a:cubicBezTo>
                  <a:pt x="8728" y="11432"/>
                  <a:pt x="8788" y="11480"/>
                  <a:pt x="8859" y="11480"/>
                </a:cubicBezTo>
                <a:cubicBezTo>
                  <a:pt x="8871" y="11480"/>
                  <a:pt x="8883" y="11480"/>
                  <a:pt x="8919" y="11468"/>
                </a:cubicBezTo>
                <a:cubicBezTo>
                  <a:pt x="9002" y="11432"/>
                  <a:pt x="9050" y="11349"/>
                  <a:pt x="9026" y="11254"/>
                </a:cubicBezTo>
                <a:lnTo>
                  <a:pt x="7990" y="8194"/>
                </a:lnTo>
                <a:cubicBezTo>
                  <a:pt x="7954" y="8039"/>
                  <a:pt x="7859" y="7920"/>
                  <a:pt x="7740" y="7837"/>
                </a:cubicBezTo>
                <a:lnTo>
                  <a:pt x="6680" y="7075"/>
                </a:lnTo>
                <a:cubicBezTo>
                  <a:pt x="6597" y="6884"/>
                  <a:pt x="6490" y="6717"/>
                  <a:pt x="6359" y="6587"/>
                </a:cubicBezTo>
                <a:cubicBezTo>
                  <a:pt x="6145" y="6372"/>
                  <a:pt x="5906" y="6241"/>
                  <a:pt x="5609" y="6170"/>
                </a:cubicBezTo>
                <a:cubicBezTo>
                  <a:pt x="5752" y="6003"/>
                  <a:pt x="5847" y="5789"/>
                  <a:pt x="5906" y="5539"/>
                </a:cubicBezTo>
                <a:lnTo>
                  <a:pt x="7633" y="5539"/>
                </a:lnTo>
                <a:cubicBezTo>
                  <a:pt x="7692" y="5539"/>
                  <a:pt x="7776" y="5551"/>
                  <a:pt x="7835" y="5586"/>
                </a:cubicBezTo>
                <a:lnTo>
                  <a:pt x="9871" y="6777"/>
                </a:lnTo>
                <a:cubicBezTo>
                  <a:pt x="9895" y="6789"/>
                  <a:pt x="9931" y="6801"/>
                  <a:pt x="9955" y="6801"/>
                </a:cubicBezTo>
                <a:cubicBezTo>
                  <a:pt x="10014" y="6801"/>
                  <a:pt x="10074" y="6777"/>
                  <a:pt x="10109" y="6717"/>
                </a:cubicBezTo>
                <a:cubicBezTo>
                  <a:pt x="10014" y="6658"/>
                  <a:pt x="9990" y="6551"/>
                  <a:pt x="9919" y="6503"/>
                </a:cubicBezTo>
                <a:lnTo>
                  <a:pt x="7871" y="5313"/>
                </a:lnTo>
                <a:cubicBezTo>
                  <a:pt x="7776" y="5253"/>
                  <a:pt x="7633" y="5229"/>
                  <a:pt x="7514" y="5229"/>
                </a:cubicBezTo>
                <a:lnTo>
                  <a:pt x="5847" y="5229"/>
                </a:lnTo>
                <a:cubicBezTo>
                  <a:pt x="5847" y="5170"/>
                  <a:pt x="5871" y="5110"/>
                  <a:pt x="5871" y="5039"/>
                </a:cubicBezTo>
                <a:cubicBezTo>
                  <a:pt x="5871" y="4896"/>
                  <a:pt x="5847" y="4765"/>
                  <a:pt x="5835" y="4634"/>
                </a:cubicBezTo>
                <a:lnTo>
                  <a:pt x="7597" y="4158"/>
                </a:lnTo>
                <a:cubicBezTo>
                  <a:pt x="7716" y="4122"/>
                  <a:pt x="7811" y="4062"/>
                  <a:pt x="7907" y="3979"/>
                </a:cubicBezTo>
                <a:lnTo>
                  <a:pt x="9419" y="2455"/>
                </a:lnTo>
                <a:cubicBezTo>
                  <a:pt x="9478" y="2396"/>
                  <a:pt x="9478" y="2276"/>
                  <a:pt x="9419" y="2217"/>
                </a:cubicBezTo>
                <a:cubicBezTo>
                  <a:pt x="9389" y="2187"/>
                  <a:pt x="9344" y="2172"/>
                  <a:pt x="9300" y="2172"/>
                </a:cubicBezTo>
                <a:cubicBezTo>
                  <a:pt x="9255" y="2172"/>
                  <a:pt x="9210" y="2187"/>
                  <a:pt x="9181" y="2217"/>
                </a:cubicBezTo>
                <a:lnTo>
                  <a:pt x="7657" y="3729"/>
                </a:lnTo>
                <a:cubicBezTo>
                  <a:pt x="7609" y="3765"/>
                  <a:pt x="7549" y="3800"/>
                  <a:pt x="7490" y="3812"/>
                </a:cubicBezTo>
                <a:lnTo>
                  <a:pt x="5752" y="4289"/>
                </a:lnTo>
                <a:cubicBezTo>
                  <a:pt x="5692" y="4110"/>
                  <a:pt x="5597" y="3967"/>
                  <a:pt x="5490" y="3848"/>
                </a:cubicBezTo>
                <a:cubicBezTo>
                  <a:pt x="5633" y="3800"/>
                  <a:pt x="5752" y="3741"/>
                  <a:pt x="5847" y="3669"/>
                </a:cubicBezTo>
                <a:cubicBezTo>
                  <a:pt x="6109" y="3467"/>
                  <a:pt x="6240" y="3193"/>
                  <a:pt x="6240" y="2860"/>
                </a:cubicBezTo>
                <a:cubicBezTo>
                  <a:pt x="6240" y="2550"/>
                  <a:pt x="6121" y="2217"/>
                  <a:pt x="5930" y="1955"/>
                </a:cubicBezTo>
                <a:lnTo>
                  <a:pt x="6145" y="1955"/>
                </a:lnTo>
                <a:cubicBezTo>
                  <a:pt x="6287" y="1955"/>
                  <a:pt x="6383" y="1884"/>
                  <a:pt x="6442" y="1776"/>
                </a:cubicBezTo>
                <a:cubicBezTo>
                  <a:pt x="6787" y="1145"/>
                  <a:pt x="7359" y="431"/>
                  <a:pt x="7907" y="324"/>
                </a:cubicBezTo>
                <a:cubicBezTo>
                  <a:pt x="7990" y="312"/>
                  <a:pt x="8050" y="229"/>
                  <a:pt x="8038" y="133"/>
                </a:cubicBezTo>
                <a:cubicBezTo>
                  <a:pt x="8027" y="57"/>
                  <a:pt x="7946" y="1"/>
                  <a:pt x="7869" y="1"/>
                </a:cubicBezTo>
                <a:cubicBezTo>
                  <a:pt x="7861" y="1"/>
                  <a:pt x="7854" y="1"/>
                  <a:pt x="7847" y="2"/>
                </a:cubicBezTo>
                <a:cubicBezTo>
                  <a:pt x="7490" y="74"/>
                  <a:pt x="7121" y="336"/>
                  <a:pt x="6740" y="764"/>
                </a:cubicBezTo>
                <a:cubicBezTo>
                  <a:pt x="6466" y="1086"/>
                  <a:pt x="6252" y="1431"/>
                  <a:pt x="6168" y="1610"/>
                </a:cubicBezTo>
                <a:lnTo>
                  <a:pt x="5585" y="1610"/>
                </a:lnTo>
                <a:cubicBezTo>
                  <a:pt x="5406" y="1491"/>
                  <a:pt x="5216" y="1431"/>
                  <a:pt x="5002" y="1431"/>
                </a:cubicBezTo>
                <a:cubicBezTo>
                  <a:pt x="4799" y="1431"/>
                  <a:pt x="4597" y="1491"/>
                  <a:pt x="4418" y="1610"/>
                </a:cubicBezTo>
                <a:lnTo>
                  <a:pt x="3847" y="1610"/>
                </a:lnTo>
                <a:cubicBezTo>
                  <a:pt x="3739" y="1431"/>
                  <a:pt x="3549" y="1086"/>
                  <a:pt x="3263" y="764"/>
                </a:cubicBezTo>
                <a:cubicBezTo>
                  <a:pt x="2894" y="336"/>
                  <a:pt x="2537" y="74"/>
                  <a:pt x="2156" y="2"/>
                </a:cubicBezTo>
                <a:cubicBezTo>
                  <a:pt x="2149" y="1"/>
                  <a:pt x="2142" y="1"/>
                  <a:pt x="213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903" name="Google Shape;11903;p81"/>
          <p:cNvGrpSpPr/>
          <p:nvPr/>
        </p:nvGrpSpPr>
        <p:grpSpPr>
          <a:xfrm>
            <a:off x="3846560" y="5922804"/>
            <a:ext cx="740736" cy="734656"/>
            <a:chOff x="1951149" y="2885202"/>
            <a:chExt cx="370368" cy="367328"/>
          </a:xfrm>
          <a:solidFill>
            <a:schemeClr val="tx1"/>
          </a:solidFill>
        </p:grpSpPr>
        <p:sp>
          <p:nvSpPr>
            <p:cNvPr id="11904" name="Google Shape;11904;p81"/>
            <p:cNvSpPr/>
            <p:nvPr/>
          </p:nvSpPr>
          <p:spPr>
            <a:xfrm>
              <a:off x="1951149" y="2885202"/>
              <a:ext cx="370368" cy="367328"/>
            </a:xfrm>
            <a:custGeom>
              <a:avLst/>
              <a:gdLst/>
              <a:ahLst/>
              <a:cxnLst/>
              <a:rect l="l" t="t" r="r" b="b"/>
              <a:pathLst>
                <a:path w="11574" h="11479" extrusionOk="0">
                  <a:moveTo>
                    <a:pt x="4632" y="1287"/>
                  </a:moveTo>
                  <a:cubicBezTo>
                    <a:pt x="4691" y="1358"/>
                    <a:pt x="4727" y="1465"/>
                    <a:pt x="4727" y="1548"/>
                  </a:cubicBezTo>
                  <a:cubicBezTo>
                    <a:pt x="4727" y="1810"/>
                    <a:pt x="4513" y="2013"/>
                    <a:pt x="4263" y="2013"/>
                  </a:cubicBezTo>
                  <a:cubicBezTo>
                    <a:pt x="4072" y="2013"/>
                    <a:pt x="3906" y="1894"/>
                    <a:pt x="3834" y="1715"/>
                  </a:cubicBezTo>
                  <a:cubicBezTo>
                    <a:pt x="4048" y="1537"/>
                    <a:pt x="4334" y="1394"/>
                    <a:pt x="4632" y="1287"/>
                  </a:cubicBezTo>
                  <a:close/>
                  <a:moveTo>
                    <a:pt x="6954" y="1287"/>
                  </a:moveTo>
                  <a:cubicBezTo>
                    <a:pt x="7263" y="1394"/>
                    <a:pt x="7537" y="1537"/>
                    <a:pt x="7763" y="1739"/>
                  </a:cubicBezTo>
                  <a:cubicBezTo>
                    <a:pt x="7680" y="1918"/>
                    <a:pt x="7513" y="2037"/>
                    <a:pt x="7323" y="2037"/>
                  </a:cubicBezTo>
                  <a:cubicBezTo>
                    <a:pt x="7073" y="2037"/>
                    <a:pt x="6870" y="1822"/>
                    <a:pt x="6870" y="1572"/>
                  </a:cubicBezTo>
                  <a:cubicBezTo>
                    <a:pt x="6870" y="1453"/>
                    <a:pt x="6894" y="1358"/>
                    <a:pt x="6954" y="1287"/>
                  </a:cubicBezTo>
                  <a:close/>
                  <a:moveTo>
                    <a:pt x="2477" y="5049"/>
                  </a:moveTo>
                  <a:cubicBezTo>
                    <a:pt x="2620" y="5049"/>
                    <a:pt x="2751" y="5168"/>
                    <a:pt x="2751" y="5335"/>
                  </a:cubicBezTo>
                  <a:cubicBezTo>
                    <a:pt x="2751" y="5501"/>
                    <a:pt x="2632" y="5620"/>
                    <a:pt x="2477" y="5620"/>
                  </a:cubicBezTo>
                  <a:cubicBezTo>
                    <a:pt x="2310" y="5620"/>
                    <a:pt x="2191" y="5489"/>
                    <a:pt x="2191" y="5335"/>
                  </a:cubicBezTo>
                  <a:cubicBezTo>
                    <a:pt x="2191" y="5192"/>
                    <a:pt x="2310" y="5049"/>
                    <a:pt x="2477" y="5049"/>
                  </a:cubicBezTo>
                  <a:close/>
                  <a:moveTo>
                    <a:pt x="9132" y="5049"/>
                  </a:moveTo>
                  <a:cubicBezTo>
                    <a:pt x="9275" y="5049"/>
                    <a:pt x="9406" y="5168"/>
                    <a:pt x="9406" y="5335"/>
                  </a:cubicBezTo>
                  <a:cubicBezTo>
                    <a:pt x="9406" y="5489"/>
                    <a:pt x="9287" y="5620"/>
                    <a:pt x="9132" y="5620"/>
                  </a:cubicBezTo>
                  <a:cubicBezTo>
                    <a:pt x="8978" y="5620"/>
                    <a:pt x="8847" y="5501"/>
                    <a:pt x="8847" y="5335"/>
                  </a:cubicBezTo>
                  <a:cubicBezTo>
                    <a:pt x="8847" y="5192"/>
                    <a:pt x="8966" y="5049"/>
                    <a:pt x="9132" y="5049"/>
                  </a:cubicBezTo>
                  <a:close/>
                  <a:moveTo>
                    <a:pt x="3453" y="9549"/>
                  </a:moveTo>
                  <a:cubicBezTo>
                    <a:pt x="3667" y="9549"/>
                    <a:pt x="3834" y="9716"/>
                    <a:pt x="3834" y="9919"/>
                  </a:cubicBezTo>
                  <a:cubicBezTo>
                    <a:pt x="3834" y="10073"/>
                    <a:pt x="3739" y="10204"/>
                    <a:pt x="3596" y="10264"/>
                  </a:cubicBezTo>
                  <a:cubicBezTo>
                    <a:pt x="3429" y="10109"/>
                    <a:pt x="3263" y="9930"/>
                    <a:pt x="3132" y="9740"/>
                  </a:cubicBezTo>
                  <a:cubicBezTo>
                    <a:pt x="3191" y="9621"/>
                    <a:pt x="3322" y="9549"/>
                    <a:pt x="3453" y="9549"/>
                  </a:cubicBezTo>
                  <a:close/>
                  <a:moveTo>
                    <a:pt x="8132" y="9549"/>
                  </a:moveTo>
                  <a:cubicBezTo>
                    <a:pt x="8263" y="9549"/>
                    <a:pt x="8394" y="9621"/>
                    <a:pt x="8454" y="9740"/>
                  </a:cubicBezTo>
                  <a:cubicBezTo>
                    <a:pt x="8323" y="9930"/>
                    <a:pt x="8156" y="10109"/>
                    <a:pt x="8001" y="10264"/>
                  </a:cubicBezTo>
                  <a:cubicBezTo>
                    <a:pt x="7858" y="10204"/>
                    <a:pt x="7763" y="10073"/>
                    <a:pt x="7763" y="9919"/>
                  </a:cubicBezTo>
                  <a:cubicBezTo>
                    <a:pt x="7763" y="9716"/>
                    <a:pt x="7918" y="9549"/>
                    <a:pt x="8132" y="9549"/>
                  </a:cubicBezTo>
                  <a:close/>
                  <a:moveTo>
                    <a:pt x="5775" y="1072"/>
                  </a:moveTo>
                  <a:cubicBezTo>
                    <a:pt x="6061" y="1072"/>
                    <a:pt x="6346" y="1108"/>
                    <a:pt x="6596" y="1167"/>
                  </a:cubicBezTo>
                  <a:cubicBezTo>
                    <a:pt x="6537" y="1287"/>
                    <a:pt x="6501" y="1406"/>
                    <a:pt x="6501" y="1537"/>
                  </a:cubicBezTo>
                  <a:cubicBezTo>
                    <a:pt x="6501" y="1989"/>
                    <a:pt x="6858" y="2346"/>
                    <a:pt x="7311" y="2346"/>
                  </a:cubicBezTo>
                  <a:cubicBezTo>
                    <a:pt x="7597" y="2346"/>
                    <a:pt x="7847" y="2191"/>
                    <a:pt x="7989" y="1965"/>
                  </a:cubicBezTo>
                  <a:cubicBezTo>
                    <a:pt x="8204" y="2227"/>
                    <a:pt x="8323" y="2501"/>
                    <a:pt x="8323" y="2799"/>
                  </a:cubicBezTo>
                  <a:cubicBezTo>
                    <a:pt x="8323" y="3001"/>
                    <a:pt x="8228" y="3144"/>
                    <a:pt x="8037" y="3275"/>
                  </a:cubicBezTo>
                  <a:cubicBezTo>
                    <a:pt x="7966" y="3322"/>
                    <a:pt x="7930" y="3430"/>
                    <a:pt x="7989" y="3513"/>
                  </a:cubicBezTo>
                  <a:cubicBezTo>
                    <a:pt x="8019" y="3565"/>
                    <a:pt x="8072" y="3594"/>
                    <a:pt x="8127" y="3594"/>
                  </a:cubicBezTo>
                  <a:cubicBezTo>
                    <a:pt x="8161" y="3594"/>
                    <a:pt x="8196" y="3583"/>
                    <a:pt x="8228" y="3561"/>
                  </a:cubicBezTo>
                  <a:cubicBezTo>
                    <a:pt x="8370" y="3477"/>
                    <a:pt x="8466" y="3370"/>
                    <a:pt x="8549" y="3251"/>
                  </a:cubicBezTo>
                  <a:cubicBezTo>
                    <a:pt x="8740" y="3263"/>
                    <a:pt x="8906" y="3382"/>
                    <a:pt x="8990" y="3549"/>
                  </a:cubicBezTo>
                  <a:cubicBezTo>
                    <a:pt x="9180" y="3930"/>
                    <a:pt x="9335" y="4346"/>
                    <a:pt x="9442" y="4787"/>
                  </a:cubicBezTo>
                  <a:cubicBezTo>
                    <a:pt x="9347" y="4739"/>
                    <a:pt x="9240" y="4704"/>
                    <a:pt x="9144" y="4704"/>
                  </a:cubicBezTo>
                  <a:cubicBezTo>
                    <a:pt x="8799" y="4704"/>
                    <a:pt x="8513" y="4989"/>
                    <a:pt x="8513" y="5335"/>
                  </a:cubicBezTo>
                  <a:cubicBezTo>
                    <a:pt x="8513" y="5680"/>
                    <a:pt x="8799" y="5954"/>
                    <a:pt x="9144" y="5954"/>
                  </a:cubicBezTo>
                  <a:cubicBezTo>
                    <a:pt x="9323" y="5954"/>
                    <a:pt x="9466" y="5882"/>
                    <a:pt x="9585" y="5763"/>
                  </a:cubicBezTo>
                  <a:cubicBezTo>
                    <a:pt x="9597" y="5918"/>
                    <a:pt x="9597" y="6073"/>
                    <a:pt x="9597" y="6240"/>
                  </a:cubicBezTo>
                  <a:cubicBezTo>
                    <a:pt x="9585" y="7466"/>
                    <a:pt x="9228" y="8597"/>
                    <a:pt x="8668" y="9454"/>
                  </a:cubicBezTo>
                  <a:cubicBezTo>
                    <a:pt x="8537" y="9311"/>
                    <a:pt x="8335" y="9204"/>
                    <a:pt x="8132" y="9204"/>
                  </a:cubicBezTo>
                  <a:cubicBezTo>
                    <a:pt x="7739" y="9204"/>
                    <a:pt x="7418" y="9514"/>
                    <a:pt x="7418" y="9919"/>
                  </a:cubicBezTo>
                  <a:cubicBezTo>
                    <a:pt x="7418" y="10157"/>
                    <a:pt x="7537" y="10359"/>
                    <a:pt x="7716" y="10502"/>
                  </a:cubicBezTo>
                  <a:cubicBezTo>
                    <a:pt x="7144" y="10942"/>
                    <a:pt x="6489" y="11192"/>
                    <a:pt x="5775" y="11192"/>
                  </a:cubicBezTo>
                  <a:cubicBezTo>
                    <a:pt x="5084" y="11192"/>
                    <a:pt x="4406" y="10942"/>
                    <a:pt x="3846" y="10502"/>
                  </a:cubicBezTo>
                  <a:cubicBezTo>
                    <a:pt x="4025" y="10359"/>
                    <a:pt x="4144" y="10157"/>
                    <a:pt x="4144" y="9919"/>
                  </a:cubicBezTo>
                  <a:cubicBezTo>
                    <a:pt x="4144" y="9526"/>
                    <a:pt x="3822" y="9204"/>
                    <a:pt x="3429" y="9204"/>
                  </a:cubicBezTo>
                  <a:cubicBezTo>
                    <a:pt x="3215" y="9204"/>
                    <a:pt x="3025" y="9288"/>
                    <a:pt x="2894" y="9454"/>
                  </a:cubicBezTo>
                  <a:cubicBezTo>
                    <a:pt x="2322" y="8597"/>
                    <a:pt x="1977" y="7466"/>
                    <a:pt x="1977" y="6228"/>
                  </a:cubicBezTo>
                  <a:cubicBezTo>
                    <a:pt x="1977" y="6061"/>
                    <a:pt x="1977" y="5918"/>
                    <a:pt x="2001" y="5751"/>
                  </a:cubicBezTo>
                  <a:cubicBezTo>
                    <a:pt x="2120" y="5870"/>
                    <a:pt x="2263" y="5942"/>
                    <a:pt x="2441" y="5942"/>
                  </a:cubicBezTo>
                  <a:cubicBezTo>
                    <a:pt x="2786" y="5942"/>
                    <a:pt x="3072" y="5656"/>
                    <a:pt x="3072" y="5323"/>
                  </a:cubicBezTo>
                  <a:cubicBezTo>
                    <a:pt x="3072" y="4977"/>
                    <a:pt x="2786" y="4692"/>
                    <a:pt x="2441" y="4692"/>
                  </a:cubicBezTo>
                  <a:cubicBezTo>
                    <a:pt x="2334" y="4692"/>
                    <a:pt x="2239" y="4727"/>
                    <a:pt x="2143" y="4763"/>
                  </a:cubicBezTo>
                  <a:cubicBezTo>
                    <a:pt x="2251" y="4335"/>
                    <a:pt x="2394" y="3918"/>
                    <a:pt x="2596" y="3537"/>
                  </a:cubicBezTo>
                  <a:cubicBezTo>
                    <a:pt x="2679" y="3370"/>
                    <a:pt x="2846" y="3251"/>
                    <a:pt x="3025" y="3239"/>
                  </a:cubicBezTo>
                  <a:cubicBezTo>
                    <a:pt x="3156" y="3453"/>
                    <a:pt x="3429" y="3632"/>
                    <a:pt x="3810" y="3751"/>
                  </a:cubicBezTo>
                  <a:cubicBezTo>
                    <a:pt x="4227" y="3870"/>
                    <a:pt x="4810" y="3954"/>
                    <a:pt x="5596" y="3954"/>
                  </a:cubicBezTo>
                  <a:lnTo>
                    <a:pt x="5596" y="10621"/>
                  </a:lnTo>
                  <a:cubicBezTo>
                    <a:pt x="5596" y="10704"/>
                    <a:pt x="5668" y="10776"/>
                    <a:pt x="5763" y="10776"/>
                  </a:cubicBezTo>
                  <a:cubicBezTo>
                    <a:pt x="5846" y="10776"/>
                    <a:pt x="5930" y="10704"/>
                    <a:pt x="5930" y="10621"/>
                  </a:cubicBezTo>
                  <a:lnTo>
                    <a:pt x="5930" y="3954"/>
                  </a:lnTo>
                  <a:cubicBezTo>
                    <a:pt x="6537" y="3954"/>
                    <a:pt x="7025" y="3906"/>
                    <a:pt x="7418" y="3834"/>
                  </a:cubicBezTo>
                  <a:cubicBezTo>
                    <a:pt x="7501" y="3811"/>
                    <a:pt x="7561" y="3727"/>
                    <a:pt x="7549" y="3632"/>
                  </a:cubicBezTo>
                  <a:cubicBezTo>
                    <a:pt x="7538" y="3556"/>
                    <a:pt x="7457" y="3500"/>
                    <a:pt x="7380" y="3500"/>
                  </a:cubicBezTo>
                  <a:cubicBezTo>
                    <a:pt x="7373" y="3500"/>
                    <a:pt x="7366" y="3500"/>
                    <a:pt x="7358" y="3501"/>
                  </a:cubicBezTo>
                  <a:cubicBezTo>
                    <a:pt x="6966" y="3573"/>
                    <a:pt x="6442" y="3620"/>
                    <a:pt x="5763" y="3620"/>
                  </a:cubicBezTo>
                  <a:cubicBezTo>
                    <a:pt x="4037" y="3620"/>
                    <a:pt x="3227" y="3358"/>
                    <a:pt x="3227" y="2799"/>
                  </a:cubicBezTo>
                  <a:cubicBezTo>
                    <a:pt x="3227" y="2501"/>
                    <a:pt x="3346" y="2203"/>
                    <a:pt x="3560" y="1965"/>
                  </a:cubicBezTo>
                  <a:cubicBezTo>
                    <a:pt x="3703" y="2191"/>
                    <a:pt x="3965" y="2346"/>
                    <a:pt x="4239" y="2346"/>
                  </a:cubicBezTo>
                  <a:cubicBezTo>
                    <a:pt x="4691" y="2346"/>
                    <a:pt x="5049" y="1989"/>
                    <a:pt x="5049" y="1537"/>
                  </a:cubicBezTo>
                  <a:cubicBezTo>
                    <a:pt x="5049" y="1406"/>
                    <a:pt x="5013" y="1287"/>
                    <a:pt x="4953" y="1167"/>
                  </a:cubicBezTo>
                  <a:cubicBezTo>
                    <a:pt x="5215" y="1108"/>
                    <a:pt x="5489" y="1072"/>
                    <a:pt x="5775" y="1072"/>
                  </a:cubicBezTo>
                  <a:close/>
                  <a:moveTo>
                    <a:pt x="3632" y="1"/>
                  </a:moveTo>
                  <a:cubicBezTo>
                    <a:pt x="3548" y="1"/>
                    <a:pt x="3465" y="84"/>
                    <a:pt x="3465" y="167"/>
                  </a:cubicBezTo>
                  <a:cubicBezTo>
                    <a:pt x="3465" y="263"/>
                    <a:pt x="3548" y="334"/>
                    <a:pt x="3632" y="334"/>
                  </a:cubicBezTo>
                  <a:cubicBezTo>
                    <a:pt x="3834" y="334"/>
                    <a:pt x="3906" y="334"/>
                    <a:pt x="3977" y="370"/>
                  </a:cubicBezTo>
                  <a:cubicBezTo>
                    <a:pt x="4048" y="394"/>
                    <a:pt x="4132" y="465"/>
                    <a:pt x="4287" y="608"/>
                  </a:cubicBezTo>
                  <a:cubicBezTo>
                    <a:pt x="4382" y="679"/>
                    <a:pt x="4501" y="786"/>
                    <a:pt x="4632" y="906"/>
                  </a:cubicBezTo>
                  <a:cubicBezTo>
                    <a:pt x="4322" y="1001"/>
                    <a:pt x="4037" y="1144"/>
                    <a:pt x="3787" y="1322"/>
                  </a:cubicBezTo>
                  <a:cubicBezTo>
                    <a:pt x="3441" y="1560"/>
                    <a:pt x="3191" y="1858"/>
                    <a:pt x="3060" y="2168"/>
                  </a:cubicBezTo>
                  <a:lnTo>
                    <a:pt x="2382" y="2168"/>
                  </a:lnTo>
                  <a:cubicBezTo>
                    <a:pt x="2322" y="2168"/>
                    <a:pt x="2263" y="2132"/>
                    <a:pt x="2239" y="2096"/>
                  </a:cubicBezTo>
                  <a:lnTo>
                    <a:pt x="1453" y="989"/>
                  </a:lnTo>
                  <a:cubicBezTo>
                    <a:pt x="1415" y="943"/>
                    <a:pt x="1357" y="922"/>
                    <a:pt x="1302" y="922"/>
                  </a:cubicBezTo>
                  <a:cubicBezTo>
                    <a:pt x="1271" y="922"/>
                    <a:pt x="1240" y="928"/>
                    <a:pt x="1215" y="941"/>
                  </a:cubicBezTo>
                  <a:cubicBezTo>
                    <a:pt x="1131" y="1001"/>
                    <a:pt x="1120" y="1108"/>
                    <a:pt x="1167" y="1179"/>
                  </a:cubicBezTo>
                  <a:lnTo>
                    <a:pt x="1953" y="2287"/>
                  </a:lnTo>
                  <a:cubicBezTo>
                    <a:pt x="2060" y="2418"/>
                    <a:pt x="2203" y="2513"/>
                    <a:pt x="2382" y="2513"/>
                  </a:cubicBezTo>
                  <a:lnTo>
                    <a:pt x="2953" y="2513"/>
                  </a:lnTo>
                  <a:cubicBezTo>
                    <a:pt x="2941" y="2596"/>
                    <a:pt x="2917" y="2703"/>
                    <a:pt x="2917" y="2787"/>
                  </a:cubicBezTo>
                  <a:lnTo>
                    <a:pt x="2917" y="2906"/>
                  </a:lnTo>
                  <a:cubicBezTo>
                    <a:pt x="2655" y="2953"/>
                    <a:pt x="2417" y="3132"/>
                    <a:pt x="2298" y="3382"/>
                  </a:cubicBezTo>
                  <a:cubicBezTo>
                    <a:pt x="2072" y="3846"/>
                    <a:pt x="1893" y="4358"/>
                    <a:pt x="1786" y="4870"/>
                  </a:cubicBezTo>
                  <a:lnTo>
                    <a:pt x="1572" y="4870"/>
                  </a:lnTo>
                  <a:cubicBezTo>
                    <a:pt x="1310" y="4870"/>
                    <a:pt x="1108" y="5037"/>
                    <a:pt x="1048" y="5287"/>
                  </a:cubicBezTo>
                  <a:lnTo>
                    <a:pt x="798" y="6466"/>
                  </a:lnTo>
                  <a:cubicBezTo>
                    <a:pt x="774" y="6525"/>
                    <a:pt x="750" y="6573"/>
                    <a:pt x="691" y="6597"/>
                  </a:cubicBezTo>
                  <a:lnTo>
                    <a:pt x="119" y="6882"/>
                  </a:lnTo>
                  <a:cubicBezTo>
                    <a:pt x="36" y="6930"/>
                    <a:pt x="0" y="7037"/>
                    <a:pt x="48" y="7109"/>
                  </a:cubicBezTo>
                  <a:cubicBezTo>
                    <a:pt x="84" y="7168"/>
                    <a:pt x="143" y="7192"/>
                    <a:pt x="203" y="7192"/>
                  </a:cubicBezTo>
                  <a:cubicBezTo>
                    <a:pt x="227" y="7192"/>
                    <a:pt x="238" y="7192"/>
                    <a:pt x="274" y="7180"/>
                  </a:cubicBezTo>
                  <a:lnTo>
                    <a:pt x="834" y="6894"/>
                  </a:lnTo>
                  <a:cubicBezTo>
                    <a:pt x="989" y="6823"/>
                    <a:pt x="1072" y="6692"/>
                    <a:pt x="1120" y="6537"/>
                  </a:cubicBezTo>
                  <a:lnTo>
                    <a:pt x="1370" y="5370"/>
                  </a:lnTo>
                  <a:cubicBezTo>
                    <a:pt x="1393" y="5275"/>
                    <a:pt x="1465" y="5216"/>
                    <a:pt x="1572" y="5216"/>
                  </a:cubicBezTo>
                  <a:lnTo>
                    <a:pt x="1727" y="5216"/>
                  </a:lnTo>
                  <a:cubicBezTo>
                    <a:pt x="1691" y="5549"/>
                    <a:pt x="1655" y="5882"/>
                    <a:pt x="1655" y="6216"/>
                  </a:cubicBezTo>
                  <a:cubicBezTo>
                    <a:pt x="1655" y="6799"/>
                    <a:pt x="1727" y="7359"/>
                    <a:pt x="1870" y="7894"/>
                  </a:cubicBezTo>
                  <a:lnTo>
                    <a:pt x="1489" y="8204"/>
                  </a:lnTo>
                  <a:cubicBezTo>
                    <a:pt x="1358" y="8311"/>
                    <a:pt x="1298" y="8490"/>
                    <a:pt x="1310" y="8656"/>
                  </a:cubicBezTo>
                  <a:lnTo>
                    <a:pt x="1477" y="10442"/>
                  </a:lnTo>
                  <a:cubicBezTo>
                    <a:pt x="1489" y="10526"/>
                    <a:pt x="1548" y="10585"/>
                    <a:pt x="1643" y="10585"/>
                  </a:cubicBezTo>
                  <a:lnTo>
                    <a:pt x="1655" y="10585"/>
                  </a:lnTo>
                  <a:cubicBezTo>
                    <a:pt x="1751" y="10573"/>
                    <a:pt x="1822" y="10502"/>
                    <a:pt x="1810" y="10407"/>
                  </a:cubicBezTo>
                  <a:lnTo>
                    <a:pt x="1643" y="8621"/>
                  </a:lnTo>
                  <a:cubicBezTo>
                    <a:pt x="1643" y="8561"/>
                    <a:pt x="1655" y="8502"/>
                    <a:pt x="1715" y="8466"/>
                  </a:cubicBezTo>
                  <a:lnTo>
                    <a:pt x="1965" y="8240"/>
                  </a:lnTo>
                  <a:cubicBezTo>
                    <a:pt x="2179" y="8859"/>
                    <a:pt x="2465" y="9430"/>
                    <a:pt x="2846" y="9919"/>
                  </a:cubicBezTo>
                  <a:cubicBezTo>
                    <a:pt x="3620" y="10931"/>
                    <a:pt x="4668" y="11478"/>
                    <a:pt x="5775" y="11478"/>
                  </a:cubicBezTo>
                  <a:cubicBezTo>
                    <a:pt x="6894" y="11478"/>
                    <a:pt x="7942" y="10931"/>
                    <a:pt x="8716" y="9919"/>
                  </a:cubicBezTo>
                  <a:cubicBezTo>
                    <a:pt x="9097" y="9430"/>
                    <a:pt x="9382" y="8847"/>
                    <a:pt x="9585" y="8240"/>
                  </a:cubicBezTo>
                  <a:lnTo>
                    <a:pt x="9847" y="8466"/>
                  </a:lnTo>
                  <a:cubicBezTo>
                    <a:pt x="9883" y="8502"/>
                    <a:pt x="9918" y="8561"/>
                    <a:pt x="9918" y="8621"/>
                  </a:cubicBezTo>
                  <a:lnTo>
                    <a:pt x="9752" y="10407"/>
                  </a:lnTo>
                  <a:cubicBezTo>
                    <a:pt x="9740" y="10502"/>
                    <a:pt x="9811" y="10585"/>
                    <a:pt x="9906" y="10585"/>
                  </a:cubicBezTo>
                  <a:lnTo>
                    <a:pt x="9918" y="10585"/>
                  </a:lnTo>
                  <a:cubicBezTo>
                    <a:pt x="10002" y="10585"/>
                    <a:pt x="10085" y="10526"/>
                    <a:pt x="10085" y="10442"/>
                  </a:cubicBezTo>
                  <a:lnTo>
                    <a:pt x="10240" y="8656"/>
                  </a:lnTo>
                  <a:cubicBezTo>
                    <a:pt x="10264" y="8478"/>
                    <a:pt x="10180" y="8311"/>
                    <a:pt x="10061" y="8204"/>
                  </a:cubicBezTo>
                  <a:lnTo>
                    <a:pt x="9692" y="7894"/>
                  </a:lnTo>
                  <a:cubicBezTo>
                    <a:pt x="9823" y="7359"/>
                    <a:pt x="9906" y="6799"/>
                    <a:pt x="9906" y="6216"/>
                  </a:cubicBezTo>
                  <a:cubicBezTo>
                    <a:pt x="9906" y="5870"/>
                    <a:pt x="9871" y="5549"/>
                    <a:pt x="9823" y="5216"/>
                  </a:cubicBezTo>
                  <a:lnTo>
                    <a:pt x="9990" y="5216"/>
                  </a:lnTo>
                  <a:cubicBezTo>
                    <a:pt x="10085" y="5216"/>
                    <a:pt x="10156" y="5275"/>
                    <a:pt x="10180" y="5370"/>
                  </a:cubicBezTo>
                  <a:lnTo>
                    <a:pt x="10442" y="6537"/>
                  </a:lnTo>
                  <a:cubicBezTo>
                    <a:pt x="10466" y="6692"/>
                    <a:pt x="10573" y="6823"/>
                    <a:pt x="10716" y="6894"/>
                  </a:cubicBezTo>
                  <a:lnTo>
                    <a:pt x="11287" y="7180"/>
                  </a:lnTo>
                  <a:cubicBezTo>
                    <a:pt x="11311" y="7192"/>
                    <a:pt x="11335" y="7192"/>
                    <a:pt x="11359" y="7192"/>
                  </a:cubicBezTo>
                  <a:cubicBezTo>
                    <a:pt x="11418" y="7192"/>
                    <a:pt x="11478" y="7168"/>
                    <a:pt x="11514" y="7109"/>
                  </a:cubicBezTo>
                  <a:cubicBezTo>
                    <a:pt x="11573" y="7037"/>
                    <a:pt x="11526" y="6930"/>
                    <a:pt x="11454" y="6882"/>
                  </a:cubicBezTo>
                  <a:lnTo>
                    <a:pt x="10883" y="6597"/>
                  </a:lnTo>
                  <a:cubicBezTo>
                    <a:pt x="10835" y="6573"/>
                    <a:pt x="10787" y="6525"/>
                    <a:pt x="10776" y="6466"/>
                  </a:cubicBezTo>
                  <a:lnTo>
                    <a:pt x="10525" y="5287"/>
                  </a:lnTo>
                  <a:cubicBezTo>
                    <a:pt x="10466" y="5049"/>
                    <a:pt x="10264" y="4870"/>
                    <a:pt x="10002" y="4870"/>
                  </a:cubicBezTo>
                  <a:lnTo>
                    <a:pt x="9787" y="4870"/>
                  </a:lnTo>
                  <a:cubicBezTo>
                    <a:pt x="9680" y="4358"/>
                    <a:pt x="9502" y="3846"/>
                    <a:pt x="9275" y="3382"/>
                  </a:cubicBezTo>
                  <a:cubicBezTo>
                    <a:pt x="9156" y="3132"/>
                    <a:pt x="8918" y="2965"/>
                    <a:pt x="8656" y="2906"/>
                  </a:cubicBezTo>
                  <a:lnTo>
                    <a:pt x="8656" y="2787"/>
                  </a:lnTo>
                  <a:cubicBezTo>
                    <a:pt x="8656" y="2703"/>
                    <a:pt x="8632" y="2596"/>
                    <a:pt x="8620" y="2513"/>
                  </a:cubicBezTo>
                  <a:lnTo>
                    <a:pt x="9192" y="2513"/>
                  </a:lnTo>
                  <a:cubicBezTo>
                    <a:pt x="9347" y="2513"/>
                    <a:pt x="9513" y="2418"/>
                    <a:pt x="9621" y="2287"/>
                  </a:cubicBezTo>
                  <a:lnTo>
                    <a:pt x="10406" y="1179"/>
                  </a:lnTo>
                  <a:cubicBezTo>
                    <a:pt x="10466" y="1108"/>
                    <a:pt x="10442" y="1001"/>
                    <a:pt x="10359" y="941"/>
                  </a:cubicBezTo>
                  <a:cubicBezTo>
                    <a:pt x="10334" y="920"/>
                    <a:pt x="10304" y="911"/>
                    <a:pt x="10274" y="911"/>
                  </a:cubicBezTo>
                  <a:cubicBezTo>
                    <a:pt x="10218" y="911"/>
                    <a:pt x="10159" y="942"/>
                    <a:pt x="10121" y="989"/>
                  </a:cubicBezTo>
                  <a:lnTo>
                    <a:pt x="9335" y="2096"/>
                  </a:lnTo>
                  <a:cubicBezTo>
                    <a:pt x="9311" y="2132"/>
                    <a:pt x="9252" y="2168"/>
                    <a:pt x="9192" y="2168"/>
                  </a:cubicBezTo>
                  <a:lnTo>
                    <a:pt x="8513" y="2168"/>
                  </a:lnTo>
                  <a:cubicBezTo>
                    <a:pt x="8382" y="1834"/>
                    <a:pt x="8132" y="1560"/>
                    <a:pt x="7787" y="1322"/>
                  </a:cubicBezTo>
                  <a:cubicBezTo>
                    <a:pt x="7537" y="1144"/>
                    <a:pt x="7251" y="1001"/>
                    <a:pt x="6942" y="906"/>
                  </a:cubicBezTo>
                  <a:cubicBezTo>
                    <a:pt x="7085" y="786"/>
                    <a:pt x="7204" y="679"/>
                    <a:pt x="7287" y="608"/>
                  </a:cubicBezTo>
                  <a:cubicBezTo>
                    <a:pt x="7442" y="465"/>
                    <a:pt x="7525" y="394"/>
                    <a:pt x="7597" y="370"/>
                  </a:cubicBezTo>
                  <a:cubicBezTo>
                    <a:pt x="7656" y="334"/>
                    <a:pt x="7739" y="334"/>
                    <a:pt x="7942" y="334"/>
                  </a:cubicBezTo>
                  <a:cubicBezTo>
                    <a:pt x="8025" y="334"/>
                    <a:pt x="8097" y="263"/>
                    <a:pt x="8097" y="167"/>
                  </a:cubicBezTo>
                  <a:cubicBezTo>
                    <a:pt x="8097" y="84"/>
                    <a:pt x="8025" y="1"/>
                    <a:pt x="7942" y="1"/>
                  </a:cubicBezTo>
                  <a:cubicBezTo>
                    <a:pt x="7489" y="1"/>
                    <a:pt x="7442" y="24"/>
                    <a:pt x="7073" y="346"/>
                  </a:cubicBezTo>
                  <a:cubicBezTo>
                    <a:pt x="6966" y="441"/>
                    <a:pt x="6751" y="632"/>
                    <a:pt x="6537" y="798"/>
                  </a:cubicBezTo>
                  <a:cubicBezTo>
                    <a:pt x="6299" y="751"/>
                    <a:pt x="6049" y="715"/>
                    <a:pt x="5775" y="715"/>
                  </a:cubicBezTo>
                  <a:cubicBezTo>
                    <a:pt x="5525" y="715"/>
                    <a:pt x="5275" y="751"/>
                    <a:pt x="5037" y="798"/>
                  </a:cubicBezTo>
                  <a:cubicBezTo>
                    <a:pt x="4822" y="632"/>
                    <a:pt x="4608" y="441"/>
                    <a:pt x="4501" y="346"/>
                  </a:cubicBezTo>
                  <a:cubicBezTo>
                    <a:pt x="4108" y="24"/>
                    <a:pt x="4084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05" name="Google Shape;11905;p81"/>
            <p:cNvSpPr/>
            <p:nvPr/>
          </p:nvSpPr>
          <p:spPr>
            <a:xfrm>
              <a:off x="206164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810" y="1608"/>
                  </a:cubicBezTo>
                  <a:cubicBezTo>
                    <a:pt x="1250" y="1608"/>
                    <a:pt x="1608" y="1251"/>
                    <a:pt x="1608" y="798"/>
                  </a:cubicBezTo>
                  <a:cubicBezTo>
                    <a:pt x="1608" y="727"/>
                    <a:pt x="1596" y="655"/>
                    <a:pt x="1584" y="584"/>
                  </a:cubicBezTo>
                  <a:cubicBezTo>
                    <a:pt x="1555" y="508"/>
                    <a:pt x="1496" y="454"/>
                    <a:pt x="1425" y="454"/>
                  </a:cubicBezTo>
                  <a:cubicBezTo>
                    <a:pt x="1407" y="454"/>
                    <a:pt x="1388" y="458"/>
                    <a:pt x="1369" y="465"/>
                  </a:cubicBezTo>
                  <a:cubicBezTo>
                    <a:pt x="1286" y="489"/>
                    <a:pt x="1227" y="584"/>
                    <a:pt x="1250" y="667"/>
                  </a:cubicBezTo>
                  <a:cubicBezTo>
                    <a:pt x="1274" y="715"/>
                    <a:pt x="1274" y="739"/>
                    <a:pt x="1274" y="786"/>
                  </a:cubicBezTo>
                  <a:cubicBezTo>
                    <a:pt x="1274" y="1036"/>
                    <a:pt x="1060" y="1251"/>
                    <a:pt x="810" y="1251"/>
                  </a:cubicBezTo>
                  <a:cubicBezTo>
                    <a:pt x="560" y="1251"/>
                    <a:pt x="345" y="1036"/>
                    <a:pt x="345" y="786"/>
                  </a:cubicBezTo>
                  <a:cubicBezTo>
                    <a:pt x="345" y="536"/>
                    <a:pt x="560" y="322"/>
                    <a:pt x="810" y="322"/>
                  </a:cubicBezTo>
                  <a:cubicBezTo>
                    <a:pt x="893" y="322"/>
                    <a:pt x="976" y="250"/>
                    <a:pt x="976" y="155"/>
                  </a:cubicBezTo>
                  <a:cubicBezTo>
                    <a:pt x="976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06" name="Google Shape;11906;p81"/>
            <p:cNvSpPr/>
            <p:nvPr/>
          </p:nvSpPr>
          <p:spPr>
            <a:xfrm>
              <a:off x="215956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798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798" y="1608"/>
                  </a:cubicBezTo>
                  <a:cubicBezTo>
                    <a:pt x="1250" y="1608"/>
                    <a:pt x="1607" y="1251"/>
                    <a:pt x="1607" y="798"/>
                  </a:cubicBezTo>
                  <a:cubicBezTo>
                    <a:pt x="1607" y="727"/>
                    <a:pt x="1607" y="655"/>
                    <a:pt x="1572" y="584"/>
                  </a:cubicBezTo>
                  <a:cubicBezTo>
                    <a:pt x="1553" y="508"/>
                    <a:pt x="1488" y="454"/>
                    <a:pt x="1420" y="454"/>
                  </a:cubicBezTo>
                  <a:cubicBezTo>
                    <a:pt x="1403" y="454"/>
                    <a:pt x="1386" y="458"/>
                    <a:pt x="1369" y="465"/>
                  </a:cubicBezTo>
                  <a:cubicBezTo>
                    <a:pt x="1274" y="489"/>
                    <a:pt x="1215" y="584"/>
                    <a:pt x="1250" y="667"/>
                  </a:cubicBezTo>
                  <a:cubicBezTo>
                    <a:pt x="1262" y="715"/>
                    <a:pt x="1262" y="739"/>
                    <a:pt x="1262" y="786"/>
                  </a:cubicBezTo>
                  <a:cubicBezTo>
                    <a:pt x="1262" y="1036"/>
                    <a:pt x="1048" y="1251"/>
                    <a:pt x="798" y="1251"/>
                  </a:cubicBezTo>
                  <a:cubicBezTo>
                    <a:pt x="548" y="1251"/>
                    <a:pt x="333" y="1036"/>
                    <a:pt x="333" y="786"/>
                  </a:cubicBezTo>
                  <a:cubicBezTo>
                    <a:pt x="333" y="536"/>
                    <a:pt x="548" y="322"/>
                    <a:pt x="798" y="322"/>
                  </a:cubicBezTo>
                  <a:cubicBezTo>
                    <a:pt x="893" y="322"/>
                    <a:pt x="964" y="250"/>
                    <a:pt x="964" y="155"/>
                  </a:cubicBezTo>
                  <a:cubicBezTo>
                    <a:pt x="964" y="72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07" name="Google Shape;11907;p81"/>
          <p:cNvGrpSpPr/>
          <p:nvPr/>
        </p:nvGrpSpPr>
        <p:grpSpPr>
          <a:xfrm>
            <a:off x="4947616" y="5964724"/>
            <a:ext cx="734656" cy="654592"/>
            <a:chOff x="2501677" y="2906162"/>
            <a:chExt cx="367328" cy="327296"/>
          </a:xfrm>
          <a:solidFill>
            <a:schemeClr val="tx1"/>
          </a:solidFill>
        </p:grpSpPr>
        <p:sp>
          <p:nvSpPr>
            <p:cNvPr id="11908" name="Google Shape;11908;p81"/>
            <p:cNvSpPr/>
            <p:nvPr/>
          </p:nvSpPr>
          <p:spPr>
            <a:xfrm>
              <a:off x="2670093" y="3049810"/>
              <a:ext cx="131488" cy="107456"/>
            </a:xfrm>
            <a:custGeom>
              <a:avLst/>
              <a:gdLst/>
              <a:ahLst/>
              <a:cxnLst/>
              <a:rect l="l" t="t" r="r" b="b"/>
              <a:pathLst>
                <a:path w="4109" h="3358" extrusionOk="0">
                  <a:moveTo>
                    <a:pt x="2263" y="0"/>
                  </a:moveTo>
                  <a:cubicBezTo>
                    <a:pt x="1012" y="0"/>
                    <a:pt x="0" y="1012"/>
                    <a:pt x="0" y="2262"/>
                  </a:cubicBezTo>
                  <a:cubicBezTo>
                    <a:pt x="0" y="2346"/>
                    <a:pt x="72" y="2429"/>
                    <a:pt x="155" y="2429"/>
                  </a:cubicBezTo>
                  <a:cubicBezTo>
                    <a:pt x="250" y="2429"/>
                    <a:pt x="322" y="2346"/>
                    <a:pt x="322" y="2262"/>
                  </a:cubicBezTo>
                  <a:cubicBezTo>
                    <a:pt x="322" y="1203"/>
                    <a:pt x="1191" y="345"/>
                    <a:pt x="2239" y="345"/>
                  </a:cubicBezTo>
                  <a:cubicBezTo>
                    <a:pt x="3072" y="345"/>
                    <a:pt x="3751" y="1012"/>
                    <a:pt x="3751" y="1846"/>
                  </a:cubicBezTo>
                  <a:cubicBezTo>
                    <a:pt x="3751" y="2489"/>
                    <a:pt x="3227" y="3024"/>
                    <a:pt x="2572" y="3024"/>
                  </a:cubicBezTo>
                  <a:cubicBezTo>
                    <a:pt x="2084" y="3024"/>
                    <a:pt x="1667" y="2620"/>
                    <a:pt x="1667" y="2108"/>
                  </a:cubicBezTo>
                  <a:cubicBezTo>
                    <a:pt x="1667" y="1727"/>
                    <a:pt x="1977" y="1429"/>
                    <a:pt x="2346" y="1429"/>
                  </a:cubicBezTo>
                  <a:cubicBezTo>
                    <a:pt x="2441" y="1429"/>
                    <a:pt x="2513" y="1357"/>
                    <a:pt x="2513" y="1262"/>
                  </a:cubicBezTo>
                  <a:cubicBezTo>
                    <a:pt x="2513" y="1167"/>
                    <a:pt x="2441" y="1096"/>
                    <a:pt x="2346" y="1096"/>
                  </a:cubicBezTo>
                  <a:cubicBezTo>
                    <a:pt x="1786" y="1096"/>
                    <a:pt x="1322" y="1560"/>
                    <a:pt x="1322" y="2119"/>
                  </a:cubicBezTo>
                  <a:cubicBezTo>
                    <a:pt x="1322" y="2810"/>
                    <a:pt x="1870" y="3358"/>
                    <a:pt x="2560" y="3358"/>
                  </a:cubicBezTo>
                  <a:cubicBezTo>
                    <a:pt x="3394" y="3358"/>
                    <a:pt x="4060" y="2691"/>
                    <a:pt x="4060" y="1858"/>
                  </a:cubicBezTo>
                  <a:cubicBezTo>
                    <a:pt x="4108" y="810"/>
                    <a:pt x="3287" y="0"/>
                    <a:pt x="2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09" name="Google Shape;11909;p81"/>
            <p:cNvSpPr/>
            <p:nvPr/>
          </p:nvSpPr>
          <p:spPr>
            <a:xfrm>
              <a:off x="2760397" y="3097522"/>
              <a:ext cx="13344" cy="19360"/>
            </a:xfrm>
            <a:custGeom>
              <a:avLst/>
              <a:gdLst/>
              <a:ahLst/>
              <a:cxnLst/>
              <a:rect l="l" t="t" r="r" b="b"/>
              <a:pathLst>
                <a:path w="417" h="605" extrusionOk="0">
                  <a:moveTo>
                    <a:pt x="186" y="1"/>
                  </a:moveTo>
                  <a:cubicBezTo>
                    <a:pt x="164" y="1"/>
                    <a:pt x="142" y="4"/>
                    <a:pt x="119" y="9"/>
                  </a:cubicBezTo>
                  <a:cubicBezTo>
                    <a:pt x="36" y="45"/>
                    <a:pt x="0" y="140"/>
                    <a:pt x="36" y="236"/>
                  </a:cubicBezTo>
                  <a:cubicBezTo>
                    <a:pt x="60" y="295"/>
                    <a:pt x="72" y="367"/>
                    <a:pt x="72" y="438"/>
                  </a:cubicBezTo>
                  <a:cubicBezTo>
                    <a:pt x="72" y="533"/>
                    <a:pt x="155" y="605"/>
                    <a:pt x="238" y="605"/>
                  </a:cubicBezTo>
                  <a:cubicBezTo>
                    <a:pt x="334" y="605"/>
                    <a:pt x="405" y="533"/>
                    <a:pt x="405" y="438"/>
                  </a:cubicBezTo>
                  <a:cubicBezTo>
                    <a:pt x="417" y="319"/>
                    <a:pt x="393" y="200"/>
                    <a:pt x="346" y="105"/>
                  </a:cubicBezTo>
                  <a:cubicBezTo>
                    <a:pt x="318" y="32"/>
                    <a:pt x="25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10" name="Google Shape;11910;p81"/>
            <p:cNvSpPr/>
            <p:nvPr/>
          </p:nvSpPr>
          <p:spPr>
            <a:xfrm>
              <a:off x="2501677" y="2906162"/>
              <a:ext cx="367328" cy="327296"/>
            </a:xfrm>
            <a:custGeom>
              <a:avLst/>
              <a:gdLst/>
              <a:ahLst/>
              <a:cxnLst/>
              <a:rect l="l" t="t" r="r" b="b"/>
              <a:pathLst>
                <a:path w="11479" h="10228" extrusionOk="0">
                  <a:moveTo>
                    <a:pt x="703" y="346"/>
                  </a:moveTo>
                  <a:cubicBezTo>
                    <a:pt x="811" y="346"/>
                    <a:pt x="894" y="441"/>
                    <a:pt x="894" y="548"/>
                  </a:cubicBezTo>
                  <a:cubicBezTo>
                    <a:pt x="894" y="643"/>
                    <a:pt x="811" y="739"/>
                    <a:pt x="703" y="739"/>
                  </a:cubicBezTo>
                  <a:cubicBezTo>
                    <a:pt x="596" y="739"/>
                    <a:pt x="513" y="643"/>
                    <a:pt x="513" y="548"/>
                  </a:cubicBezTo>
                  <a:cubicBezTo>
                    <a:pt x="513" y="441"/>
                    <a:pt x="596" y="346"/>
                    <a:pt x="703" y="346"/>
                  </a:cubicBezTo>
                  <a:close/>
                  <a:moveTo>
                    <a:pt x="2144" y="346"/>
                  </a:moveTo>
                  <a:cubicBezTo>
                    <a:pt x="2251" y="346"/>
                    <a:pt x="2335" y="441"/>
                    <a:pt x="2335" y="536"/>
                  </a:cubicBezTo>
                  <a:cubicBezTo>
                    <a:pt x="2335" y="643"/>
                    <a:pt x="2251" y="739"/>
                    <a:pt x="2144" y="739"/>
                  </a:cubicBezTo>
                  <a:cubicBezTo>
                    <a:pt x="2049" y="739"/>
                    <a:pt x="1954" y="643"/>
                    <a:pt x="1954" y="536"/>
                  </a:cubicBezTo>
                  <a:cubicBezTo>
                    <a:pt x="1954" y="441"/>
                    <a:pt x="2037" y="346"/>
                    <a:pt x="2144" y="346"/>
                  </a:cubicBezTo>
                  <a:close/>
                  <a:moveTo>
                    <a:pt x="7240" y="2167"/>
                  </a:moveTo>
                  <a:cubicBezTo>
                    <a:pt x="9395" y="2167"/>
                    <a:pt x="11145" y="3918"/>
                    <a:pt x="11145" y="6085"/>
                  </a:cubicBezTo>
                  <a:cubicBezTo>
                    <a:pt x="11145" y="7787"/>
                    <a:pt x="9764" y="9168"/>
                    <a:pt x="8050" y="9168"/>
                  </a:cubicBezTo>
                  <a:cubicBezTo>
                    <a:pt x="7514" y="9168"/>
                    <a:pt x="7014" y="9013"/>
                    <a:pt x="6597" y="8680"/>
                  </a:cubicBezTo>
                  <a:cubicBezTo>
                    <a:pt x="6180" y="8371"/>
                    <a:pt x="5883" y="7942"/>
                    <a:pt x="5716" y="7454"/>
                  </a:cubicBezTo>
                  <a:cubicBezTo>
                    <a:pt x="5692" y="7370"/>
                    <a:pt x="5633" y="7335"/>
                    <a:pt x="5561" y="7335"/>
                  </a:cubicBezTo>
                  <a:cubicBezTo>
                    <a:pt x="5537" y="7335"/>
                    <a:pt x="5525" y="7335"/>
                    <a:pt x="5513" y="7347"/>
                  </a:cubicBezTo>
                  <a:cubicBezTo>
                    <a:pt x="5418" y="7370"/>
                    <a:pt x="5383" y="7466"/>
                    <a:pt x="5406" y="7549"/>
                  </a:cubicBezTo>
                  <a:cubicBezTo>
                    <a:pt x="5454" y="7692"/>
                    <a:pt x="5502" y="7823"/>
                    <a:pt x="5561" y="7942"/>
                  </a:cubicBezTo>
                  <a:cubicBezTo>
                    <a:pt x="5190" y="8141"/>
                    <a:pt x="4851" y="8237"/>
                    <a:pt x="4541" y="8237"/>
                  </a:cubicBezTo>
                  <a:cubicBezTo>
                    <a:pt x="4314" y="8237"/>
                    <a:pt x="4103" y="8186"/>
                    <a:pt x="3906" y="8085"/>
                  </a:cubicBezTo>
                  <a:cubicBezTo>
                    <a:pt x="3347" y="7787"/>
                    <a:pt x="3097" y="7168"/>
                    <a:pt x="3073" y="6823"/>
                  </a:cubicBezTo>
                  <a:cubicBezTo>
                    <a:pt x="2930" y="5573"/>
                    <a:pt x="3323" y="4358"/>
                    <a:pt x="4120" y="3477"/>
                  </a:cubicBezTo>
                  <a:cubicBezTo>
                    <a:pt x="4906" y="2620"/>
                    <a:pt x="6002" y="2167"/>
                    <a:pt x="7240" y="2167"/>
                  </a:cubicBezTo>
                  <a:close/>
                  <a:moveTo>
                    <a:pt x="1430" y="2703"/>
                  </a:moveTo>
                  <a:cubicBezTo>
                    <a:pt x="1834" y="2703"/>
                    <a:pt x="2156" y="3025"/>
                    <a:pt x="2156" y="3429"/>
                  </a:cubicBezTo>
                  <a:lnTo>
                    <a:pt x="2156" y="5763"/>
                  </a:lnTo>
                  <a:cubicBezTo>
                    <a:pt x="2156" y="6180"/>
                    <a:pt x="2370" y="6573"/>
                    <a:pt x="2716" y="6811"/>
                  </a:cubicBezTo>
                  <a:lnTo>
                    <a:pt x="2716" y="6882"/>
                  </a:lnTo>
                  <a:cubicBezTo>
                    <a:pt x="2751" y="7299"/>
                    <a:pt x="3049" y="8061"/>
                    <a:pt x="3728" y="8418"/>
                  </a:cubicBezTo>
                  <a:cubicBezTo>
                    <a:pt x="3978" y="8549"/>
                    <a:pt x="4240" y="8609"/>
                    <a:pt x="4501" y="8609"/>
                  </a:cubicBezTo>
                  <a:cubicBezTo>
                    <a:pt x="4942" y="8609"/>
                    <a:pt x="5359" y="8442"/>
                    <a:pt x="5704" y="8263"/>
                  </a:cubicBezTo>
                  <a:cubicBezTo>
                    <a:pt x="5883" y="8549"/>
                    <a:pt x="6109" y="8787"/>
                    <a:pt x="6371" y="8990"/>
                  </a:cubicBezTo>
                  <a:cubicBezTo>
                    <a:pt x="6859" y="9347"/>
                    <a:pt x="7430" y="9549"/>
                    <a:pt x="8038" y="9549"/>
                  </a:cubicBezTo>
                  <a:cubicBezTo>
                    <a:pt x="8704" y="9549"/>
                    <a:pt x="9323" y="9359"/>
                    <a:pt x="9859" y="9025"/>
                  </a:cubicBezTo>
                  <a:lnTo>
                    <a:pt x="10705" y="9585"/>
                  </a:lnTo>
                  <a:cubicBezTo>
                    <a:pt x="10752" y="9621"/>
                    <a:pt x="10776" y="9680"/>
                    <a:pt x="10776" y="9740"/>
                  </a:cubicBezTo>
                  <a:cubicBezTo>
                    <a:pt x="10800" y="9811"/>
                    <a:pt x="10705" y="9906"/>
                    <a:pt x="10597" y="9906"/>
                  </a:cubicBezTo>
                  <a:lnTo>
                    <a:pt x="4478" y="9906"/>
                  </a:lnTo>
                  <a:cubicBezTo>
                    <a:pt x="2596" y="9906"/>
                    <a:pt x="1061" y="8371"/>
                    <a:pt x="1061" y="6477"/>
                  </a:cubicBezTo>
                  <a:lnTo>
                    <a:pt x="1061" y="4477"/>
                  </a:lnTo>
                  <a:cubicBezTo>
                    <a:pt x="1120" y="4489"/>
                    <a:pt x="1180" y="4489"/>
                    <a:pt x="1251" y="4489"/>
                  </a:cubicBezTo>
                  <a:cubicBezTo>
                    <a:pt x="1346" y="4489"/>
                    <a:pt x="1418" y="4418"/>
                    <a:pt x="1418" y="4322"/>
                  </a:cubicBezTo>
                  <a:cubicBezTo>
                    <a:pt x="1418" y="4239"/>
                    <a:pt x="1346" y="4156"/>
                    <a:pt x="1251" y="4156"/>
                  </a:cubicBezTo>
                  <a:cubicBezTo>
                    <a:pt x="751" y="4156"/>
                    <a:pt x="346" y="3763"/>
                    <a:pt x="346" y="3251"/>
                  </a:cubicBezTo>
                  <a:lnTo>
                    <a:pt x="346" y="3072"/>
                  </a:lnTo>
                  <a:cubicBezTo>
                    <a:pt x="346" y="2870"/>
                    <a:pt x="513" y="2703"/>
                    <a:pt x="715" y="2703"/>
                  </a:cubicBezTo>
                  <a:close/>
                  <a:moveTo>
                    <a:pt x="715" y="0"/>
                  </a:moveTo>
                  <a:cubicBezTo>
                    <a:pt x="418" y="0"/>
                    <a:pt x="203" y="239"/>
                    <a:pt x="203" y="524"/>
                  </a:cubicBezTo>
                  <a:cubicBezTo>
                    <a:pt x="203" y="810"/>
                    <a:pt x="418" y="1036"/>
                    <a:pt x="691" y="1048"/>
                  </a:cubicBezTo>
                  <a:lnTo>
                    <a:pt x="953" y="2322"/>
                  </a:lnTo>
                  <a:lnTo>
                    <a:pt x="715" y="2322"/>
                  </a:lnTo>
                  <a:cubicBezTo>
                    <a:pt x="334" y="2322"/>
                    <a:pt x="1" y="2644"/>
                    <a:pt x="1" y="3037"/>
                  </a:cubicBezTo>
                  <a:lnTo>
                    <a:pt x="1" y="3215"/>
                  </a:lnTo>
                  <a:cubicBezTo>
                    <a:pt x="1" y="3727"/>
                    <a:pt x="299" y="4156"/>
                    <a:pt x="715" y="4358"/>
                  </a:cubicBezTo>
                  <a:lnTo>
                    <a:pt x="715" y="6466"/>
                  </a:lnTo>
                  <a:cubicBezTo>
                    <a:pt x="715" y="8549"/>
                    <a:pt x="2418" y="10228"/>
                    <a:pt x="4478" y="10228"/>
                  </a:cubicBezTo>
                  <a:lnTo>
                    <a:pt x="10597" y="10228"/>
                  </a:lnTo>
                  <a:cubicBezTo>
                    <a:pt x="10883" y="10228"/>
                    <a:pt x="11121" y="9990"/>
                    <a:pt x="11121" y="9716"/>
                  </a:cubicBezTo>
                  <a:cubicBezTo>
                    <a:pt x="11121" y="9549"/>
                    <a:pt x="11038" y="9383"/>
                    <a:pt x="10895" y="9299"/>
                  </a:cubicBezTo>
                  <a:lnTo>
                    <a:pt x="10157" y="8799"/>
                  </a:lnTo>
                  <a:cubicBezTo>
                    <a:pt x="10955" y="8180"/>
                    <a:pt x="11479" y="7192"/>
                    <a:pt x="11479" y="6096"/>
                  </a:cubicBezTo>
                  <a:cubicBezTo>
                    <a:pt x="11479" y="3739"/>
                    <a:pt x="9574" y="1834"/>
                    <a:pt x="7216" y="1834"/>
                  </a:cubicBezTo>
                  <a:cubicBezTo>
                    <a:pt x="5894" y="1834"/>
                    <a:pt x="4704" y="2346"/>
                    <a:pt x="3859" y="3251"/>
                  </a:cubicBezTo>
                  <a:cubicBezTo>
                    <a:pt x="3108" y="4072"/>
                    <a:pt x="2692" y="5168"/>
                    <a:pt x="2680" y="6335"/>
                  </a:cubicBezTo>
                  <a:cubicBezTo>
                    <a:pt x="2549" y="6168"/>
                    <a:pt x="2477" y="5977"/>
                    <a:pt x="2477" y="5751"/>
                  </a:cubicBezTo>
                  <a:lnTo>
                    <a:pt x="2477" y="3418"/>
                  </a:lnTo>
                  <a:cubicBezTo>
                    <a:pt x="2477" y="3001"/>
                    <a:pt x="2215" y="2632"/>
                    <a:pt x="1882" y="2453"/>
                  </a:cubicBezTo>
                  <a:lnTo>
                    <a:pt x="2156" y="1060"/>
                  </a:lnTo>
                  <a:cubicBezTo>
                    <a:pt x="2442" y="1048"/>
                    <a:pt x="2656" y="810"/>
                    <a:pt x="2656" y="548"/>
                  </a:cubicBezTo>
                  <a:cubicBezTo>
                    <a:pt x="2656" y="251"/>
                    <a:pt x="2418" y="24"/>
                    <a:pt x="2132" y="24"/>
                  </a:cubicBezTo>
                  <a:cubicBezTo>
                    <a:pt x="1834" y="24"/>
                    <a:pt x="1608" y="262"/>
                    <a:pt x="1608" y="548"/>
                  </a:cubicBezTo>
                  <a:cubicBezTo>
                    <a:pt x="1608" y="727"/>
                    <a:pt x="1703" y="882"/>
                    <a:pt x="1846" y="977"/>
                  </a:cubicBezTo>
                  <a:lnTo>
                    <a:pt x="1561" y="2358"/>
                  </a:lnTo>
                  <a:cubicBezTo>
                    <a:pt x="1525" y="2358"/>
                    <a:pt x="1477" y="2346"/>
                    <a:pt x="1418" y="2346"/>
                  </a:cubicBezTo>
                  <a:lnTo>
                    <a:pt x="1287" y="2346"/>
                  </a:lnTo>
                  <a:lnTo>
                    <a:pt x="1001" y="977"/>
                  </a:lnTo>
                  <a:cubicBezTo>
                    <a:pt x="1144" y="882"/>
                    <a:pt x="1239" y="715"/>
                    <a:pt x="1239" y="524"/>
                  </a:cubicBezTo>
                  <a:cubicBezTo>
                    <a:pt x="1239" y="227"/>
                    <a:pt x="1001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911" name="Google Shape;11911;p81"/>
          <p:cNvSpPr/>
          <p:nvPr/>
        </p:nvSpPr>
        <p:spPr>
          <a:xfrm>
            <a:off x="7139936" y="6011188"/>
            <a:ext cx="737664" cy="563200"/>
          </a:xfrm>
          <a:custGeom>
            <a:avLst/>
            <a:gdLst/>
            <a:ahLst/>
            <a:cxnLst/>
            <a:rect l="l" t="t" r="r" b="b"/>
            <a:pathLst>
              <a:path w="11526" h="8800" extrusionOk="0">
                <a:moveTo>
                  <a:pt x="5787" y="3215"/>
                </a:moveTo>
                <a:cubicBezTo>
                  <a:pt x="5894" y="3215"/>
                  <a:pt x="5977" y="3299"/>
                  <a:pt x="5977" y="3406"/>
                </a:cubicBezTo>
                <a:cubicBezTo>
                  <a:pt x="5977" y="3501"/>
                  <a:pt x="5894" y="3596"/>
                  <a:pt x="5787" y="3596"/>
                </a:cubicBezTo>
                <a:cubicBezTo>
                  <a:pt x="5679" y="3596"/>
                  <a:pt x="5596" y="3501"/>
                  <a:pt x="5596" y="3406"/>
                </a:cubicBezTo>
                <a:cubicBezTo>
                  <a:pt x="5596" y="3299"/>
                  <a:pt x="5679" y="3215"/>
                  <a:pt x="5787" y="3215"/>
                </a:cubicBezTo>
                <a:close/>
                <a:moveTo>
                  <a:pt x="10632" y="346"/>
                </a:moveTo>
                <a:cubicBezTo>
                  <a:pt x="10894" y="346"/>
                  <a:pt x="11049" y="394"/>
                  <a:pt x="11133" y="489"/>
                </a:cubicBezTo>
                <a:cubicBezTo>
                  <a:pt x="11192" y="537"/>
                  <a:pt x="11192" y="620"/>
                  <a:pt x="11192" y="703"/>
                </a:cubicBezTo>
                <a:cubicBezTo>
                  <a:pt x="11192" y="858"/>
                  <a:pt x="11049" y="1084"/>
                  <a:pt x="10918" y="1334"/>
                </a:cubicBezTo>
                <a:lnTo>
                  <a:pt x="10787" y="1560"/>
                </a:lnTo>
                <a:cubicBezTo>
                  <a:pt x="10656" y="1346"/>
                  <a:pt x="10394" y="1096"/>
                  <a:pt x="9942" y="953"/>
                </a:cubicBezTo>
                <a:cubicBezTo>
                  <a:pt x="9922" y="945"/>
                  <a:pt x="9902" y="941"/>
                  <a:pt x="9882" y="941"/>
                </a:cubicBezTo>
                <a:cubicBezTo>
                  <a:pt x="9817" y="941"/>
                  <a:pt x="9755" y="982"/>
                  <a:pt x="9728" y="1037"/>
                </a:cubicBezTo>
                <a:cubicBezTo>
                  <a:pt x="9680" y="1132"/>
                  <a:pt x="9728" y="1227"/>
                  <a:pt x="9835" y="1275"/>
                </a:cubicBezTo>
                <a:cubicBezTo>
                  <a:pt x="10442" y="1489"/>
                  <a:pt x="10597" y="1882"/>
                  <a:pt x="10609" y="1941"/>
                </a:cubicBezTo>
                <a:cubicBezTo>
                  <a:pt x="10418" y="2394"/>
                  <a:pt x="10299" y="2894"/>
                  <a:pt x="10490" y="3477"/>
                </a:cubicBezTo>
                <a:cubicBezTo>
                  <a:pt x="10501" y="3537"/>
                  <a:pt x="10501" y="3585"/>
                  <a:pt x="10454" y="3632"/>
                </a:cubicBezTo>
                <a:cubicBezTo>
                  <a:pt x="10192" y="3977"/>
                  <a:pt x="8823" y="4108"/>
                  <a:pt x="8239" y="4132"/>
                </a:cubicBezTo>
                <a:cubicBezTo>
                  <a:pt x="7799" y="4156"/>
                  <a:pt x="7376" y="4165"/>
                  <a:pt x="7041" y="4165"/>
                </a:cubicBezTo>
                <a:cubicBezTo>
                  <a:pt x="6706" y="4165"/>
                  <a:pt x="6459" y="4156"/>
                  <a:pt x="6370" y="4144"/>
                </a:cubicBezTo>
                <a:cubicBezTo>
                  <a:pt x="6346" y="4108"/>
                  <a:pt x="6334" y="4073"/>
                  <a:pt x="6322" y="4037"/>
                </a:cubicBezTo>
                <a:cubicBezTo>
                  <a:pt x="6310" y="4025"/>
                  <a:pt x="6322" y="3966"/>
                  <a:pt x="6322" y="3966"/>
                </a:cubicBezTo>
                <a:cubicBezTo>
                  <a:pt x="6346" y="3835"/>
                  <a:pt x="6763" y="2906"/>
                  <a:pt x="7525" y="2037"/>
                </a:cubicBezTo>
                <a:cubicBezTo>
                  <a:pt x="7763" y="1751"/>
                  <a:pt x="8061" y="1465"/>
                  <a:pt x="8406" y="1203"/>
                </a:cubicBezTo>
                <a:cubicBezTo>
                  <a:pt x="8692" y="1156"/>
                  <a:pt x="8954" y="1156"/>
                  <a:pt x="9192" y="1156"/>
                </a:cubicBezTo>
                <a:cubicBezTo>
                  <a:pt x="9287" y="1156"/>
                  <a:pt x="9370" y="1096"/>
                  <a:pt x="9370" y="1001"/>
                </a:cubicBezTo>
                <a:cubicBezTo>
                  <a:pt x="9382" y="918"/>
                  <a:pt x="9311" y="822"/>
                  <a:pt x="9204" y="822"/>
                </a:cubicBezTo>
                <a:lnTo>
                  <a:pt x="8954" y="822"/>
                </a:lnTo>
                <a:cubicBezTo>
                  <a:pt x="9442" y="548"/>
                  <a:pt x="10013" y="346"/>
                  <a:pt x="10632" y="346"/>
                </a:cubicBezTo>
                <a:close/>
                <a:moveTo>
                  <a:pt x="917" y="334"/>
                </a:moveTo>
                <a:cubicBezTo>
                  <a:pt x="1548" y="334"/>
                  <a:pt x="2108" y="537"/>
                  <a:pt x="2596" y="810"/>
                </a:cubicBezTo>
                <a:lnTo>
                  <a:pt x="2358" y="810"/>
                </a:lnTo>
                <a:cubicBezTo>
                  <a:pt x="2274" y="810"/>
                  <a:pt x="2191" y="894"/>
                  <a:pt x="2191" y="989"/>
                </a:cubicBezTo>
                <a:cubicBezTo>
                  <a:pt x="2191" y="1084"/>
                  <a:pt x="2286" y="1156"/>
                  <a:pt x="2381" y="1156"/>
                </a:cubicBezTo>
                <a:cubicBezTo>
                  <a:pt x="2438" y="1153"/>
                  <a:pt x="2495" y="1151"/>
                  <a:pt x="2554" y="1151"/>
                </a:cubicBezTo>
                <a:cubicBezTo>
                  <a:pt x="2745" y="1151"/>
                  <a:pt x="2949" y="1167"/>
                  <a:pt x="3167" y="1203"/>
                </a:cubicBezTo>
                <a:cubicBezTo>
                  <a:pt x="3501" y="1465"/>
                  <a:pt x="3798" y="1763"/>
                  <a:pt x="4036" y="2037"/>
                </a:cubicBezTo>
                <a:cubicBezTo>
                  <a:pt x="4798" y="2918"/>
                  <a:pt x="5227" y="3823"/>
                  <a:pt x="5251" y="3966"/>
                </a:cubicBezTo>
                <a:lnTo>
                  <a:pt x="5251" y="4061"/>
                </a:lnTo>
                <a:cubicBezTo>
                  <a:pt x="5227" y="4085"/>
                  <a:pt x="5215" y="4120"/>
                  <a:pt x="5203" y="4168"/>
                </a:cubicBezTo>
                <a:cubicBezTo>
                  <a:pt x="5120" y="4168"/>
                  <a:pt x="4867" y="4174"/>
                  <a:pt x="4525" y="4174"/>
                </a:cubicBezTo>
                <a:cubicBezTo>
                  <a:pt x="4182" y="4174"/>
                  <a:pt x="3751" y="4168"/>
                  <a:pt x="3310" y="4144"/>
                </a:cubicBezTo>
                <a:cubicBezTo>
                  <a:pt x="2751" y="4085"/>
                  <a:pt x="1369" y="3966"/>
                  <a:pt x="1096" y="3608"/>
                </a:cubicBezTo>
                <a:cubicBezTo>
                  <a:pt x="1072" y="3573"/>
                  <a:pt x="1048" y="3525"/>
                  <a:pt x="1072" y="3465"/>
                </a:cubicBezTo>
                <a:cubicBezTo>
                  <a:pt x="1262" y="2894"/>
                  <a:pt x="1143" y="2382"/>
                  <a:pt x="953" y="1930"/>
                </a:cubicBezTo>
                <a:cubicBezTo>
                  <a:pt x="965" y="1870"/>
                  <a:pt x="1096" y="1465"/>
                  <a:pt x="1727" y="1263"/>
                </a:cubicBezTo>
                <a:cubicBezTo>
                  <a:pt x="1798" y="1227"/>
                  <a:pt x="1858" y="1156"/>
                  <a:pt x="1846" y="1072"/>
                </a:cubicBezTo>
                <a:cubicBezTo>
                  <a:pt x="1825" y="981"/>
                  <a:pt x="1753" y="924"/>
                  <a:pt x="1666" y="924"/>
                </a:cubicBezTo>
                <a:cubicBezTo>
                  <a:pt x="1651" y="924"/>
                  <a:pt x="1635" y="926"/>
                  <a:pt x="1619" y="929"/>
                </a:cubicBezTo>
                <a:cubicBezTo>
                  <a:pt x="1155" y="1084"/>
                  <a:pt x="905" y="1346"/>
                  <a:pt x="774" y="1549"/>
                </a:cubicBezTo>
                <a:lnTo>
                  <a:pt x="631" y="1322"/>
                </a:lnTo>
                <a:cubicBezTo>
                  <a:pt x="500" y="1072"/>
                  <a:pt x="369" y="846"/>
                  <a:pt x="369" y="691"/>
                </a:cubicBezTo>
                <a:cubicBezTo>
                  <a:pt x="369" y="620"/>
                  <a:pt x="369" y="537"/>
                  <a:pt x="429" y="477"/>
                </a:cubicBezTo>
                <a:cubicBezTo>
                  <a:pt x="500" y="382"/>
                  <a:pt x="667" y="334"/>
                  <a:pt x="917" y="334"/>
                </a:cubicBezTo>
                <a:close/>
                <a:moveTo>
                  <a:pt x="6680" y="4478"/>
                </a:moveTo>
                <a:lnTo>
                  <a:pt x="8751" y="5716"/>
                </a:lnTo>
                <a:lnTo>
                  <a:pt x="8751" y="5716"/>
                </a:lnTo>
                <a:lnTo>
                  <a:pt x="7108" y="5609"/>
                </a:lnTo>
                <a:lnTo>
                  <a:pt x="6501" y="4870"/>
                </a:lnTo>
                <a:lnTo>
                  <a:pt x="6453" y="4478"/>
                </a:lnTo>
                <a:close/>
                <a:moveTo>
                  <a:pt x="5120" y="4478"/>
                </a:moveTo>
                <a:cubicBezTo>
                  <a:pt x="5096" y="4597"/>
                  <a:pt x="5084" y="4728"/>
                  <a:pt x="5072" y="4882"/>
                </a:cubicBezTo>
                <a:lnTo>
                  <a:pt x="4441" y="5609"/>
                </a:lnTo>
                <a:lnTo>
                  <a:pt x="2810" y="5716"/>
                </a:lnTo>
                <a:lnTo>
                  <a:pt x="4882" y="4478"/>
                </a:lnTo>
                <a:close/>
                <a:moveTo>
                  <a:pt x="2322" y="4358"/>
                </a:moveTo>
                <a:cubicBezTo>
                  <a:pt x="2596" y="4394"/>
                  <a:pt x="2929" y="4430"/>
                  <a:pt x="3298" y="4442"/>
                </a:cubicBezTo>
                <a:cubicBezTo>
                  <a:pt x="3632" y="4466"/>
                  <a:pt x="3941" y="4478"/>
                  <a:pt x="4227" y="4478"/>
                </a:cubicBezTo>
                <a:lnTo>
                  <a:pt x="2060" y="5751"/>
                </a:lnTo>
                <a:lnTo>
                  <a:pt x="1381" y="5799"/>
                </a:lnTo>
                <a:cubicBezTo>
                  <a:pt x="1453" y="5275"/>
                  <a:pt x="1786" y="4775"/>
                  <a:pt x="2322" y="4358"/>
                </a:cubicBezTo>
                <a:close/>
                <a:moveTo>
                  <a:pt x="9239" y="4370"/>
                </a:moveTo>
                <a:cubicBezTo>
                  <a:pt x="9787" y="4775"/>
                  <a:pt x="10097" y="5275"/>
                  <a:pt x="10180" y="5811"/>
                </a:cubicBezTo>
                <a:lnTo>
                  <a:pt x="9489" y="5775"/>
                </a:lnTo>
                <a:lnTo>
                  <a:pt x="7334" y="4489"/>
                </a:lnTo>
                <a:cubicBezTo>
                  <a:pt x="7620" y="4489"/>
                  <a:pt x="7930" y="4478"/>
                  <a:pt x="8251" y="4466"/>
                </a:cubicBezTo>
                <a:cubicBezTo>
                  <a:pt x="8632" y="4442"/>
                  <a:pt x="8954" y="4418"/>
                  <a:pt x="9239" y="4370"/>
                </a:cubicBezTo>
                <a:close/>
                <a:moveTo>
                  <a:pt x="5787" y="3942"/>
                </a:moveTo>
                <a:cubicBezTo>
                  <a:pt x="5846" y="3942"/>
                  <a:pt x="5953" y="4025"/>
                  <a:pt x="6013" y="4180"/>
                </a:cubicBezTo>
                <a:cubicBezTo>
                  <a:pt x="6096" y="4370"/>
                  <a:pt x="6156" y="4656"/>
                  <a:pt x="6156" y="4930"/>
                </a:cubicBezTo>
                <a:cubicBezTo>
                  <a:pt x="6156" y="5216"/>
                  <a:pt x="6108" y="5501"/>
                  <a:pt x="6013" y="5692"/>
                </a:cubicBezTo>
                <a:cubicBezTo>
                  <a:pt x="5953" y="5847"/>
                  <a:pt x="5858" y="5930"/>
                  <a:pt x="5787" y="5930"/>
                </a:cubicBezTo>
                <a:cubicBezTo>
                  <a:pt x="5715" y="5930"/>
                  <a:pt x="5620" y="5847"/>
                  <a:pt x="5560" y="5692"/>
                </a:cubicBezTo>
                <a:cubicBezTo>
                  <a:pt x="5477" y="5501"/>
                  <a:pt x="5418" y="5216"/>
                  <a:pt x="5418" y="4930"/>
                </a:cubicBezTo>
                <a:cubicBezTo>
                  <a:pt x="5418" y="4656"/>
                  <a:pt x="5453" y="4370"/>
                  <a:pt x="5560" y="4180"/>
                </a:cubicBezTo>
                <a:cubicBezTo>
                  <a:pt x="5632" y="4025"/>
                  <a:pt x="5727" y="3942"/>
                  <a:pt x="5787" y="3942"/>
                </a:cubicBezTo>
                <a:close/>
                <a:moveTo>
                  <a:pt x="5096" y="5370"/>
                </a:moveTo>
                <a:cubicBezTo>
                  <a:pt x="5179" y="5787"/>
                  <a:pt x="5334" y="6097"/>
                  <a:pt x="5548" y="6216"/>
                </a:cubicBezTo>
                <a:cubicBezTo>
                  <a:pt x="5477" y="6442"/>
                  <a:pt x="5298" y="6859"/>
                  <a:pt x="5084" y="7275"/>
                </a:cubicBezTo>
                <a:cubicBezTo>
                  <a:pt x="4906" y="7633"/>
                  <a:pt x="4739" y="7895"/>
                  <a:pt x="4584" y="8109"/>
                </a:cubicBezTo>
                <a:cubicBezTo>
                  <a:pt x="4358" y="8407"/>
                  <a:pt x="4203" y="8442"/>
                  <a:pt x="4144" y="8466"/>
                </a:cubicBezTo>
                <a:cubicBezTo>
                  <a:pt x="4068" y="8471"/>
                  <a:pt x="3994" y="8474"/>
                  <a:pt x="3920" y="8474"/>
                </a:cubicBezTo>
                <a:cubicBezTo>
                  <a:pt x="3493" y="8474"/>
                  <a:pt x="3094" y="8384"/>
                  <a:pt x="2739" y="8180"/>
                </a:cubicBezTo>
                <a:lnTo>
                  <a:pt x="2977" y="7895"/>
                </a:lnTo>
                <a:cubicBezTo>
                  <a:pt x="3036" y="7823"/>
                  <a:pt x="3012" y="7716"/>
                  <a:pt x="2953" y="7656"/>
                </a:cubicBezTo>
                <a:cubicBezTo>
                  <a:pt x="2924" y="7632"/>
                  <a:pt x="2889" y="7622"/>
                  <a:pt x="2854" y="7622"/>
                </a:cubicBezTo>
                <a:cubicBezTo>
                  <a:pt x="2803" y="7622"/>
                  <a:pt x="2750" y="7645"/>
                  <a:pt x="2715" y="7680"/>
                </a:cubicBezTo>
                <a:lnTo>
                  <a:pt x="2453" y="7990"/>
                </a:lnTo>
                <a:cubicBezTo>
                  <a:pt x="2215" y="7811"/>
                  <a:pt x="1989" y="7573"/>
                  <a:pt x="1786" y="7275"/>
                </a:cubicBezTo>
                <a:cubicBezTo>
                  <a:pt x="1524" y="6918"/>
                  <a:pt x="1393" y="6525"/>
                  <a:pt x="1369" y="6156"/>
                </a:cubicBezTo>
                <a:lnTo>
                  <a:pt x="4144" y="5978"/>
                </a:lnTo>
                <a:lnTo>
                  <a:pt x="3179" y="7121"/>
                </a:lnTo>
                <a:cubicBezTo>
                  <a:pt x="3120" y="7204"/>
                  <a:pt x="3132" y="7299"/>
                  <a:pt x="3191" y="7359"/>
                </a:cubicBezTo>
                <a:cubicBezTo>
                  <a:pt x="3227" y="7395"/>
                  <a:pt x="3274" y="7406"/>
                  <a:pt x="3298" y="7406"/>
                </a:cubicBezTo>
                <a:cubicBezTo>
                  <a:pt x="3346" y="7406"/>
                  <a:pt x="3393" y="7395"/>
                  <a:pt x="3429" y="7347"/>
                </a:cubicBezTo>
                <a:lnTo>
                  <a:pt x="5096" y="5370"/>
                </a:lnTo>
                <a:close/>
                <a:moveTo>
                  <a:pt x="6465" y="5370"/>
                </a:moveTo>
                <a:lnTo>
                  <a:pt x="8132" y="7335"/>
                </a:lnTo>
                <a:cubicBezTo>
                  <a:pt x="8168" y="7371"/>
                  <a:pt x="8215" y="7395"/>
                  <a:pt x="8275" y="7395"/>
                </a:cubicBezTo>
                <a:cubicBezTo>
                  <a:pt x="8311" y="7395"/>
                  <a:pt x="8346" y="7371"/>
                  <a:pt x="8370" y="7347"/>
                </a:cubicBezTo>
                <a:cubicBezTo>
                  <a:pt x="8454" y="7287"/>
                  <a:pt x="8454" y="7180"/>
                  <a:pt x="8394" y="7109"/>
                </a:cubicBezTo>
                <a:lnTo>
                  <a:pt x="7418" y="5966"/>
                </a:lnTo>
                <a:lnTo>
                  <a:pt x="10204" y="6144"/>
                </a:lnTo>
                <a:cubicBezTo>
                  <a:pt x="10180" y="6513"/>
                  <a:pt x="10037" y="6906"/>
                  <a:pt x="9787" y="7275"/>
                </a:cubicBezTo>
                <a:cubicBezTo>
                  <a:pt x="9585" y="7573"/>
                  <a:pt x="9358" y="7811"/>
                  <a:pt x="9120" y="7990"/>
                </a:cubicBezTo>
                <a:lnTo>
                  <a:pt x="8847" y="7668"/>
                </a:lnTo>
                <a:cubicBezTo>
                  <a:pt x="8815" y="7631"/>
                  <a:pt x="8774" y="7613"/>
                  <a:pt x="8731" y="7613"/>
                </a:cubicBezTo>
                <a:cubicBezTo>
                  <a:pt x="8691" y="7613"/>
                  <a:pt x="8648" y="7628"/>
                  <a:pt x="8608" y="7656"/>
                </a:cubicBezTo>
                <a:cubicBezTo>
                  <a:pt x="8537" y="7716"/>
                  <a:pt x="8537" y="7823"/>
                  <a:pt x="8596" y="7895"/>
                </a:cubicBezTo>
                <a:lnTo>
                  <a:pt x="8835" y="8180"/>
                </a:lnTo>
                <a:cubicBezTo>
                  <a:pt x="8479" y="8384"/>
                  <a:pt x="8080" y="8474"/>
                  <a:pt x="7645" y="8474"/>
                </a:cubicBezTo>
                <a:cubicBezTo>
                  <a:pt x="7571" y="8474"/>
                  <a:pt x="7495" y="8471"/>
                  <a:pt x="7418" y="8466"/>
                </a:cubicBezTo>
                <a:cubicBezTo>
                  <a:pt x="7358" y="8466"/>
                  <a:pt x="7215" y="8407"/>
                  <a:pt x="6989" y="8109"/>
                </a:cubicBezTo>
                <a:cubicBezTo>
                  <a:pt x="6822" y="7895"/>
                  <a:pt x="6668" y="7609"/>
                  <a:pt x="6489" y="7275"/>
                </a:cubicBezTo>
                <a:cubicBezTo>
                  <a:pt x="6275" y="6859"/>
                  <a:pt x="6096" y="6442"/>
                  <a:pt x="6013" y="6216"/>
                </a:cubicBezTo>
                <a:cubicBezTo>
                  <a:pt x="6227" y="6097"/>
                  <a:pt x="6394" y="5763"/>
                  <a:pt x="6465" y="5370"/>
                </a:cubicBezTo>
                <a:close/>
                <a:moveTo>
                  <a:pt x="869" y="1"/>
                </a:moveTo>
                <a:cubicBezTo>
                  <a:pt x="500" y="1"/>
                  <a:pt x="262" y="84"/>
                  <a:pt x="119" y="263"/>
                </a:cubicBezTo>
                <a:cubicBezTo>
                  <a:pt x="0" y="429"/>
                  <a:pt x="0" y="608"/>
                  <a:pt x="0" y="703"/>
                </a:cubicBezTo>
                <a:cubicBezTo>
                  <a:pt x="0" y="953"/>
                  <a:pt x="143" y="1203"/>
                  <a:pt x="310" y="1501"/>
                </a:cubicBezTo>
                <a:cubicBezTo>
                  <a:pt x="595" y="2001"/>
                  <a:pt x="965" y="2644"/>
                  <a:pt x="715" y="3358"/>
                </a:cubicBezTo>
                <a:cubicBezTo>
                  <a:pt x="655" y="3525"/>
                  <a:pt x="679" y="3680"/>
                  <a:pt x="786" y="3823"/>
                </a:cubicBezTo>
                <a:cubicBezTo>
                  <a:pt x="929" y="4025"/>
                  <a:pt x="1286" y="4192"/>
                  <a:pt x="1822" y="4299"/>
                </a:cubicBezTo>
                <a:cubicBezTo>
                  <a:pt x="857" y="5156"/>
                  <a:pt x="715" y="6394"/>
                  <a:pt x="1453" y="7466"/>
                </a:cubicBezTo>
                <a:cubicBezTo>
                  <a:pt x="1858" y="8026"/>
                  <a:pt x="2322" y="8418"/>
                  <a:pt x="2834" y="8621"/>
                </a:cubicBezTo>
                <a:cubicBezTo>
                  <a:pt x="3155" y="8740"/>
                  <a:pt x="3477" y="8799"/>
                  <a:pt x="3834" y="8799"/>
                </a:cubicBezTo>
                <a:cubicBezTo>
                  <a:pt x="3929" y="8799"/>
                  <a:pt x="4024" y="8799"/>
                  <a:pt x="4120" y="8788"/>
                </a:cubicBezTo>
                <a:cubicBezTo>
                  <a:pt x="4322" y="8776"/>
                  <a:pt x="4548" y="8609"/>
                  <a:pt x="4786" y="8311"/>
                </a:cubicBezTo>
                <a:cubicBezTo>
                  <a:pt x="4953" y="8085"/>
                  <a:pt x="5144" y="7787"/>
                  <a:pt x="5322" y="7418"/>
                </a:cubicBezTo>
                <a:cubicBezTo>
                  <a:pt x="5418" y="7252"/>
                  <a:pt x="5489" y="7097"/>
                  <a:pt x="5548" y="6942"/>
                </a:cubicBezTo>
                <a:lnTo>
                  <a:pt x="5548" y="7537"/>
                </a:lnTo>
                <a:cubicBezTo>
                  <a:pt x="5548" y="7633"/>
                  <a:pt x="5620" y="7704"/>
                  <a:pt x="5715" y="7704"/>
                </a:cubicBezTo>
                <a:cubicBezTo>
                  <a:pt x="5799" y="7704"/>
                  <a:pt x="5870" y="7633"/>
                  <a:pt x="5870" y="7537"/>
                </a:cubicBezTo>
                <a:lnTo>
                  <a:pt x="5870" y="6954"/>
                </a:lnTo>
                <a:cubicBezTo>
                  <a:pt x="5929" y="7109"/>
                  <a:pt x="6013" y="7252"/>
                  <a:pt x="6096" y="7418"/>
                </a:cubicBezTo>
                <a:cubicBezTo>
                  <a:pt x="6287" y="7787"/>
                  <a:pt x="6465" y="8085"/>
                  <a:pt x="6632" y="8311"/>
                </a:cubicBezTo>
                <a:cubicBezTo>
                  <a:pt x="6870" y="8621"/>
                  <a:pt x="7096" y="8776"/>
                  <a:pt x="7299" y="8788"/>
                </a:cubicBezTo>
                <a:cubicBezTo>
                  <a:pt x="7406" y="8799"/>
                  <a:pt x="7501" y="8799"/>
                  <a:pt x="7584" y="8799"/>
                </a:cubicBezTo>
                <a:cubicBezTo>
                  <a:pt x="7942" y="8799"/>
                  <a:pt x="8275" y="8740"/>
                  <a:pt x="8585" y="8621"/>
                </a:cubicBezTo>
                <a:cubicBezTo>
                  <a:pt x="9108" y="8418"/>
                  <a:pt x="9585" y="8026"/>
                  <a:pt x="9966" y="7466"/>
                </a:cubicBezTo>
                <a:cubicBezTo>
                  <a:pt x="10728" y="6394"/>
                  <a:pt x="10561" y="5156"/>
                  <a:pt x="9597" y="4299"/>
                </a:cubicBezTo>
                <a:cubicBezTo>
                  <a:pt x="10144" y="4192"/>
                  <a:pt x="10490" y="4025"/>
                  <a:pt x="10632" y="3823"/>
                </a:cubicBezTo>
                <a:cubicBezTo>
                  <a:pt x="10740" y="3680"/>
                  <a:pt x="10775" y="3525"/>
                  <a:pt x="10716" y="3358"/>
                </a:cubicBezTo>
                <a:cubicBezTo>
                  <a:pt x="10478" y="2644"/>
                  <a:pt x="10835" y="2001"/>
                  <a:pt x="11109" y="1501"/>
                </a:cubicBezTo>
                <a:cubicBezTo>
                  <a:pt x="11275" y="1203"/>
                  <a:pt x="11430" y="941"/>
                  <a:pt x="11430" y="703"/>
                </a:cubicBezTo>
                <a:cubicBezTo>
                  <a:pt x="11525" y="608"/>
                  <a:pt x="11525" y="406"/>
                  <a:pt x="11394" y="263"/>
                </a:cubicBezTo>
                <a:cubicBezTo>
                  <a:pt x="11252" y="84"/>
                  <a:pt x="11013" y="1"/>
                  <a:pt x="10632" y="1"/>
                </a:cubicBezTo>
                <a:cubicBezTo>
                  <a:pt x="9120" y="1"/>
                  <a:pt x="7942" y="989"/>
                  <a:pt x="7215" y="1846"/>
                </a:cubicBezTo>
                <a:cubicBezTo>
                  <a:pt x="6787" y="2346"/>
                  <a:pt x="6465" y="2834"/>
                  <a:pt x="6287" y="3144"/>
                </a:cubicBezTo>
                <a:cubicBezTo>
                  <a:pt x="6275" y="3168"/>
                  <a:pt x="6275" y="3180"/>
                  <a:pt x="6263" y="3204"/>
                </a:cubicBezTo>
                <a:cubicBezTo>
                  <a:pt x="6227" y="3132"/>
                  <a:pt x="6180" y="3061"/>
                  <a:pt x="6120" y="3013"/>
                </a:cubicBezTo>
                <a:cubicBezTo>
                  <a:pt x="6168" y="2846"/>
                  <a:pt x="6287" y="2442"/>
                  <a:pt x="6441" y="2013"/>
                </a:cubicBezTo>
                <a:cubicBezTo>
                  <a:pt x="6775" y="1084"/>
                  <a:pt x="6977" y="1049"/>
                  <a:pt x="6977" y="1049"/>
                </a:cubicBezTo>
                <a:cubicBezTo>
                  <a:pt x="6977" y="1049"/>
                  <a:pt x="7001" y="1060"/>
                  <a:pt x="7049" y="1144"/>
                </a:cubicBezTo>
                <a:cubicBezTo>
                  <a:pt x="7081" y="1193"/>
                  <a:pt x="7136" y="1225"/>
                  <a:pt x="7195" y="1225"/>
                </a:cubicBezTo>
                <a:cubicBezTo>
                  <a:pt x="7221" y="1225"/>
                  <a:pt x="7249" y="1218"/>
                  <a:pt x="7275" y="1203"/>
                </a:cubicBezTo>
                <a:cubicBezTo>
                  <a:pt x="7346" y="1156"/>
                  <a:pt x="7382" y="1049"/>
                  <a:pt x="7334" y="977"/>
                </a:cubicBezTo>
                <a:cubicBezTo>
                  <a:pt x="7205" y="779"/>
                  <a:pt x="7068" y="721"/>
                  <a:pt x="6971" y="721"/>
                </a:cubicBezTo>
                <a:cubicBezTo>
                  <a:pt x="6951" y="721"/>
                  <a:pt x="6934" y="723"/>
                  <a:pt x="6918" y="727"/>
                </a:cubicBezTo>
                <a:cubicBezTo>
                  <a:pt x="6561" y="763"/>
                  <a:pt x="6287" y="1394"/>
                  <a:pt x="6096" y="1930"/>
                </a:cubicBezTo>
                <a:cubicBezTo>
                  <a:pt x="5965" y="2311"/>
                  <a:pt x="5858" y="2692"/>
                  <a:pt x="5799" y="2870"/>
                </a:cubicBezTo>
                <a:lnTo>
                  <a:pt x="5715" y="2870"/>
                </a:lnTo>
                <a:cubicBezTo>
                  <a:pt x="5668" y="2668"/>
                  <a:pt x="5548" y="2299"/>
                  <a:pt x="5418" y="1930"/>
                </a:cubicBezTo>
                <a:cubicBezTo>
                  <a:pt x="5215" y="1394"/>
                  <a:pt x="4953" y="763"/>
                  <a:pt x="4596" y="727"/>
                </a:cubicBezTo>
                <a:cubicBezTo>
                  <a:pt x="4576" y="723"/>
                  <a:pt x="4555" y="721"/>
                  <a:pt x="4533" y="721"/>
                </a:cubicBezTo>
                <a:cubicBezTo>
                  <a:pt x="4422" y="721"/>
                  <a:pt x="4288" y="779"/>
                  <a:pt x="4179" y="977"/>
                </a:cubicBezTo>
                <a:cubicBezTo>
                  <a:pt x="4132" y="1049"/>
                  <a:pt x="4167" y="1156"/>
                  <a:pt x="4239" y="1203"/>
                </a:cubicBezTo>
                <a:cubicBezTo>
                  <a:pt x="4261" y="1214"/>
                  <a:pt x="4286" y="1220"/>
                  <a:pt x="4313" y="1220"/>
                </a:cubicBezTo>
                <a:cubicBezTo>
                  <a:pt x="4371" y="1220"/>
                  <a:pt x="4432" y="1193"/>
                  <a:pt x="4465" y="1144"/>
                </a:cubicBezTo>
                <a:cubicBezTo>
                  <a:pt x="4501" y="1049"/>
                  <a:pt x="4536" y="1049"/>
                  <a:pt x="4536" y="1049"/>
                </a:cubicBezTo>
                <a:cubicBezTo>
                  <a:pt x="4536" y="1049"/>
                  <a:pt x="4727" y="1084"/>
                  <a:pt x="5072" y="2013"/>
                </a:cubicBezTo>
                <a:cubicBezTo>
                  <a:pt x="5215" y="2430"/>
                  <a:pt x="5334" y="2846"/>
                  <a:pt x="5382" y="3013"/>
                </a:cubicBezTo>
                <a:cubicBezTo>
                  <a:pt x="5322" y="3073"/>
                  <a:pt x="5275" y="3132"/>
                  <a:pt x="5251" y="3204"/>
                </a:cubicBezTo>
                <a:cubicBezTo>
                  <a:pt x="5239" y="3180"/>
                  <a:pt x="5215" y="3168"/>
                  <a:pt x="5215" y="3144"/>
                </a:cubicBezTo>
                <a:cubicBezTo>
                  <a:pt x="5037" y="2834"/>
                  <a:pt x="4727" y="2346"/>
                  <a:pt x="4298" y="1846"/>
                </a:cubicBezTo>
                <a:cubicBezTo>
                  <a:pt x="3584" y="989"/>
                  <a:pt x="2393" y="1"/>
                  <a:pt x="86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912" name="Google Shape;11912;p81"/>
          <p:cNvGrpSpPr/>
          <p:nvPr/>
        </p:nvGrpSpPr>
        <p:grpSpPr>
          <a:xfrm>
            <a:off x="6044896" y="5939828"/>
            <a:ext cx="735424" cy="708480"/>
            <a:chOff x="3050317" y="2893714"/>
            <a:chExt cx="367712" cy="354240"/>
          </a:xfrm>
          <a:solidFill>
            <a:schemeClr val="tx1"/>
          </a:solidFill>
        </p:grpSpPr>
        <p:sp>
          <p:nvSpPr>
            <p:cNvPr id="11913" name="Google Shape;11913;p81"/>
            <p:cNvSpPr/>
            <p:nvPr/>
          </p:nvSpPr>
          <p:spPr>
            <a:xfrm>
              <a:off x="3079661" y="2945010"/>
              <a:ext cx="33184" cy="33184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46"/>
                  </a:moveTo>
                  <a:cubicBezTo>
                    <a:pt x="620" y="346"/>
                    <a:pt x="703" y="430"/>
                    <a:pt x="703" y="537"/>
                  </a:cubicBezTo>
                  <a:cubicBezTo>
                    <a:pt x="691" y="644"/>
                    <a:pt x="620" y="727"/>
                    <a:pt x="513" y="727"/>
                  </a:cubicBezTo>
                  <a:cubicBezTo>
                    <a:pt x="405" y="727"/>
                    <a:pt x="322" y="644"/>
                    <a:pt x="322" y="537"/>
                  </a:cubicBezTo>
                  <a:cubicBezTo>
                    <a:pt x="322" y="430"/>
                    <a:pt x="417" y="346"/>
                    <a:pt x="513" y="346"/>
                  </a:cubicBezTo>
                  <a:close/>
                  <a:moveTo>
                    <a:pt x="513" y="1"/>
                  </a:moveTo>
                  <a:cubicBezTo>
                    <a:pt x="215" y="1"/>
                    <a:pt x="1" y="239"/>
                    <a:pt x="1" y="513"/>
                  </a:cubicBezTo>
                  <a:cubicBezTo>
                    <a:pt x="1" y="811"/>
                    <a:pt x="239" y="1037"/>
                    <a:pt x="513" y="1037"/>
                  </a:cubicBezTo>
                  <a:cubicBezTo>
                    <a:pt x="810" y="1037"/>
                    <a:pt x="1037" y="799"/>
                    <a:pt x="1037" y="513"/>
                  </a:cubicBezTo>
                  <a:cubicBezTo>
                    <a:pt x="1037" y="239"/>
                    <a:pt x="798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14" name="Google Shape;11914;p81"/>
            <p:cNvSpPr/>
            <p:nvPr/>
          </p:nvSpPr>
          <p:spPr>
            <a:xfrm>
              <a:off x="3050317" y="2893714"/>
              <a:ext cx="367712" cy="354240"/>
            </a:xfrm>
            <a:custGeom>
              <a:avLst/>
              <a:gdLst/>
              <a:ahLst/>
              <a:cxnLst/>
              <a:rect l="l" t="t" r="r" b="b"/>
              <a:pathLst>
                <a:path w="11491" h="11070" extrusionOk="0">
                  <a:moveTo>
                    <a:pt x="4156" y="5604"/>
                  </a:moveTo>
                  <a:lnTo>
                    <a:pt x="4156" y="5676"/>
                  </a:lnTo>
                  <a:cubicBezTo>
                    <a:pt x="4156" y="5795"/>
                    <a:pt x="4168" y="5902"/>
                    <a:pt x="4192" y="6021"/>
                  </a:cubicBezTo>
                  <a:lnTo>
                    <a:pt x="3847" y="5914"/>
                  </a:lnTo>
                  <a:cubicBezTo>
                    <a:pt x="3799" y="5902"/>
                    <a:pt x="3787" y="5854"/>
                    <a:pt x="3787" y="5843"/>
                  </a:cubicBezTo>
                  <a:cubicBezTo>
                    <a:pt x="3787" y="5831"/>
                    <a:pt x="3787" y="5783"/>
                    <a:pt x="3835" y="5771"/>
                  </a:cubicBezTo>
                  <a:lnTo>
                    <a:pt x="4156" y="5604"/>
                  </a:lnTo>
                  <a:close/>
                  <a:moveTo>
                    <a:pt x="4430" y="8748"/>
                  </a:moveTo>
                  <a:cubicBezTo>
                    <a:pt x="4501" y="8867"/>
                    <a:pt x="4585" y="8986"/>
                    <a:pt x="4692" y="9069"/>
                  </a:cubicBezTo>
                  <a:lnTo>
                    <a:pt x="4335" y="9188"/>
                  </a:lnTo>
                  <a:cubicBezTo>
                    <a:pt x="4323" y="9194"/>
                    <a:pt x="4313" y="9196"/>
                    <a:pt x="4304" y="9196"/>
                  </a:cubicBezTo>
                  <a:cubicBezTo>
                    <a:pt x="4276" y="9196"/>
                    <a:pt x="4260" y="9173"/>
                    <a:pt x="4251" y="9164"/>
                  </a:cubicBezTo>
                  <a:cubicBezTo>
                    <a:pt x="4228" y="9141"/>
                    <a:pt x="4216" y="9117"/>
                    <a:pt x="4251" y="9069"/>
                  </a:cubicBezTo>
                  <a:lnTo>
                    <a:pt x="4430" y="8748"/>
                  </a:lnTo>
                  <a:close/>
                  <a:moveTo>
                    <a:pt x="10657" y="9295"/>
                  </a:moveTo>
                  <a:lnTo>
                    <a:pt x="10681" y="9545"/>
                  </a:lnTo>
                  <a:cubicBezTo>
                    <a:pt x="10693" y="9593"/>
                    <a:pt x="10645" y="9605"/>
                    <a:pt x="10633" y="9629"/>
                  </a:cubicBezTo>
                  <a:cubicBezTo>
                    <a:pt x="10628" y="9629"/>
                    <a:pt x="10618" y="9631"/>
                    <a:pt x="10605" y="9631"/>
                  </a:cubicBezTo>
                  <a:cubicBezTo>
                    <a:pt x="10585" y="9631"/>
                    <a:pt x="10559" y="9626"/>
                    <a:pt x="10538" y="9605"/>
                  </a:cubicBezTo>
                  <a:lnTo>
                    <a:pt x="10347" y="9426"/>
                  </a:lnTo>
                  <a:cubicBezTo>
                    <a:pt x="10455" y="9402"/>
                    <a:pt x="10562" y="9355"/>
                    <a:pt x="10657" y="9295"/>
                  </a:cubicBezTo>
                  <a:close/>
                  <a:moveTo>
                    <a:pt x="3847" y="1128"/>
                  </a:moveTo>
                  <a:cubicBezTo>
                    <a:pt x="4454" y="1128"/>
                    <a:pt x="4978" y="1556"/>
                    <a:pt x="5097" y="2152"/>
                  </a:cubicBezTo>
                  <a:cubicBezTo>
                    <a:pt x="5097" y="2175"/>
                    <a:pt x="5097" y="2235"/>
                    <a:pt x="5073" y="2330"/>
                  </a:cubicBezTo>
                  <a:cubicBezTo>
                    <a:pt x="5061" y="2414"/>
                    <a:pt x="5121" y="2509"/>
                    <a:pt x="5216" y="2521"/>
                  </a:cubicBezTo>
                  <a:lnTo>
                    <a:pt x="5240" y="2521"/>
                  </a:lnTo>
                  <a:cubicBezTo>
                    <a:pt x="5311" y="2521"/>
                    <a:pt x="5394" y="2461"/>
                    <a:pt x="5406" y="2390"/>
                  </a:cubicBezTo>
                  <a:cubicBezTo>
                    <a:pt x="5418" y="2330"/>
                    <a:pt x="5418" y="2283"/>
                    <a:pt x="5418" y="2259"/>
                  </a:cubicBezTo>
                  <a:cubicBezTo>
                    <a:pt x="5549" y="2211"/>
                    <a:pt x="5692" y="2199"/>
                    <a:pt x="5823" y="2199"/>
                  </a:cubicBezTo>
                  <a:cubicBezTo>
                    <a:pt x="6526" y="2199"/>
                    <a:pt x="7085" y="2759"/>
                    <a:pt x="7085" y="3461"/>
                  </a:cubicBezTo>
                  <a:cubicBezTo>
                    <a:pt x="7085" y="3854"/>
                    <a:pt x="6907" y="4223"/>
                    <a:pt x="6597" y="4461"/>
                  </a:cubicBezTo>
                  <a:cubicBezTo>
                    <a:pt x="6537" y="4473"/>
                    <a:pt x="6490" y="4497"/>
                    <a:pt x="6430" y="4521"/>
                  </a:cubicBezTo>
                  <a:cubicBezTo>
                    <a:pt x="6347" y="4545"/>
                    <a:pt x="6299" y="4640"/>
                    <a:pt x="6311" y="4723"/>
                  </a:cubicBezTo>
                  <a:cubicBezTo>
                    <a:pt x="6335" y="4795"/>
                    <a:pt x="6406" y="4842"/>
                    <a:pt x="6478" y="4842"/>
                  </a:cubicBezTo>
                  <a:lnTo>
                    <a:pt x="6526" y="4842"/>
                  </a:lnTo>
                  <a:cubicBezTo>
                    <a:pt x="6573" y="4831"/>
                    <a:pt x="6597" y="4819"/>
                    <a:pt x="6645" y="4795"/>
                  </a:cubicBezTo>
                  <a:cubicBezTo>
                    <a:pt x="6895" y="5045"/>
                    <a:pt x="7049" y="5366"/>
                    <a:pt x="7049" y="5723"/>
                  </a:cubicBezTo>
                  <a:cubicBezTo>
                    <a:pt x="7049" y="6081"/>
                    <a:pt x="6895" y="6426"/>
                    <a:pt x="6609" y="6676"/>
                  </a:cubicBezTo>
                  <a:lnTo>
                    <a:pt x="6478" y="6724"/>
                  </a:lnTo>
                  <a:cubicBezTo>
                    <a:pt x="6395" y="6747"/>
                    <a:pt x="6347" y="6843"/>
                    <a:pt x="6371" y="6926"/>
                  </a:cubicBezTo>
                  <a:cubicBezTo>
                    <a:pt x="6406" y="6997"/>
                    <a:pt x="6466" y="7045"/>
                    <a:pt x="6537" y="7045"/>
                  </a:cubicBezTo>
                  <a:cubicBezTo>
                    <a:pt x="6549" y="7045"/>
                    <a:pt x="6573" y="7045"/>
                    <a:pt x="6597" y="7033"/>
                  </a:cubicBezTo>
                  <a:cubicBezTo>
                    <a:pt x="6633" y="7021"/>
                    <a:pt x="6656" y="7021"/>
                    <a:pt x="6692" y="6997"/>
                  </a:cubicBezTo>
                  <a:cubicBezTo>
                    <a:pt x="6847" y="7164"/>
                    <a:pt x="6966" y="7355"/>
                    <a:pt x="7026" y="7581"/>
                  </a:cubicBezTo>
                  <a:lnTo>
                    <a:pt x="7026" y="7759"/>
                  </a:lnTo>
                  <a:cubicBezTo>
                    <a:pt x="7026" y="7855"/>
                    <a:pt x="7109" y="7938"/>
                    <a:pt x="7192" y="7938"/>
                  </a:cubicBezTo>
                  <a:lnTo>
                    <a:pt x="7204" y="7938"/>
                  </a:lnTo>
                  <a:cubicBezTo>
                    <a:pt x="7299" y="7938"/>
                    <a:pt x="7371" y="7867"/>
                    <a:pt x="7371" y="7771"/>
                  </a:cubicBezTo>
                  <a:lnTo>
                    <a:pt x="7371" y="7652"/>
                  </a:lnTo>
                  <a:cubicBezTo>
                    <a:pt x="7538" y="7581"/>
                    <a:pt x="7704" y="7557"/>
                    <a:pt x="7883" y="7557"/>
                  </a:cubicBezTo>
                  <a:cubicBezTo>
                    <a:pt x="8073" y="7557"/>
                    <a:pt x="8264" y="7593"/>
                    <a:pt x="8442" y="7688"/>
                  </a:cubicBezTo>
                  <a:cubicBezTo>
                    <a:pt x="8442" y="7688"/>
                    <a:pt x="8550" y="7736"/>
                    <a:pt x="8681" y="7855"/>
                  </a:cubicBezTo>
                  <a:cubicBezTo>
                    <a:pt x="8716" y="7879"/>
                    <a:pt x="8752" y="7890"/>
                    <a:pt x="8800" y="7890"/>
                  </a:cubicBezTo>
                  <a:cubicBezTo>
                    <a:pt x="8847" y="7890"/>
                    <a:pt x="8895" y="7879"/>
                    <a:pt x="8919" y="7831"/>
                  </a:cubicBezTo>
                  <a:cubicBezTo>
                    <a:pt x="8978" y="7759"/>
                    <a:pt x="8978" y="7652"/>
                    <a:pt x="8907" y="7593"/>
                  </a:cubicBezTo>
                  <a:cubicBezTo>
                    <a:pt x="8823" y="7533"/>
                    <a:pt x="8776" y="7474"/>
                    <a:pt x="8716" y="7450"/>
                  </a:cubicBezTo>
                  <a:cubicBezTo>
                    <a:pt x="8907" y="6974"/>
                    <a:pt x="9371" y="6640"/>
                    <a:pt x="9883" y="6640"/>
                  </a:cubicBezTo>
                  <a:cubicBezTo>
                    <a:pt x="10586" y="6640"/>
                    <a:pt x="11157" y="7212"/>
                    <a:pt x="11157" y="7914"/>
                  </a:cubicBezTo>
                  <a:cubicBezTo>
                    <a:pt x="11157" y="8605"/>
                    <a:pt x="10586" y="9164"/>
                    <a:pt x="9883" y="9164"/>
                  </a:cubicBezTo>
                  <a:cubicBezTo>
                    <a:pt x="9728" y="9164"/>
                    <a:pt x="9574" y="9129"/>
                    <a:pt x="9431" y="9069"/>
                  </a:cubicBezTo>
                  <a:cubicBezTo>
                    <a:pt x="9454" y="8807"/>
                    <a:pt x="9431" y="8533"/>
                    <a:pt x="9371" y="8319"/>
                  </a:cubicBezTo>
                  <a:cubicBezTo>
                    <a:pt x="9342" y="8240"/>
                    <a:pt x="9279" y="8194"/>
                    <a:pt x="9205" y="8194"/>
                  </a:cubicBezTo>
                  <a:cubicBezTo>
                    <a:pt x="9189" y="8194"/>
                    <a:pt x="9173" y="8196"/>
                    <a:pt x="9157" y="8200"/>
                  </a:cubicBezTo>
                  <a:cubicBezTo>
                    <a:pt x="9073" y="8224"/>
                    <a:pt x="9026" y="8319"/>
                    <a:pt x="9038" y="8402"/>
                  </a:cubicBezTo>
                  <a:cubicBezTo>
                    <a:pt x="9097" y="8629"/>
                    <a:pt x="9109" y="8867"/>
                    <a:pt x="9085" y="9129"/>
                  </a:cubicBezTo>
                  <a:cubicBezTo>
                    <a:pt x="8931" y="9664"/>
                    <a:pt x="8431" y="10057"/>
                    <a:pt x="7859" y="10057"/>
                  </a:cubicBezTo>
                  <a:cubicBezTo>
                    <a:pt x="7323" y="10057"/>
                    <a:pt x="6847" y="9712"/>
                    <a:pt x="6668" y="9212"/>
                  </a:cubicBezTo>
                  <a:cubicBezTo>
                    <a:pt x="6811" y="9093"/>
                    <a:pt x="7026" y="8867"/>
                    <a:pt x="7180" y="8510"/>
                  </a:cubicBezTo>
                  <a:cubicBezTo>
                    <a:pt x="7204" y="8414"/>
                    <a:pt x="7180" y="8331"/>
                    <a:pt x="7085" y="8283"/>
                  </a:cubicBezTo>
                  <a:cubicBezTo>
                    <a:pt x="7063" y="8274"/>
                    <a:pt x="7041" y="8270"/>
                    <a:pt x="7019" y="8270"/>
                  </a:cubicBezTo>
                  <a:cubicBezTo>
                    <a:pt x="6956" y="8270"/>
                    <a:pt x="6897" y="8305"/>
                    <a:pt x="6871" y="8367"/>
                  </a:cubicBezTo>
                  <a:cubicBezTo>
                    <a:pt x="6704" y="8760"/>
                    <a:pt x="6430" y="8962"/>
                    <a:pt x="6395" y="9010"/>
                  </a:cubicBezTo>
                  <a:cubicBezTo>
                    <a:pt x="6204" y="9105"/>
                    <a:pt x="6002" y="9164"/>
                    <a:pt x="5799" y="9164"/>
                  </a:cubicBezTo>
                  <a:cubicBezTo>
                    <a:pt x="5097" y="9164"/>
                    <a:pt x="4525" y="8593"/>
                    <a:pt x="4525" y="7890"/>
                  </a:cubicBezTo>
                  <a:cubicBezTo>
                    <a:pt x="4525" y="7557"/>
                    <a:pt x="4656" y="7236"/>
                    <a:pt x="4906" y="6997"/>
                  </a:cubicBezTo>
                  <a:cubicBezTo>
                    <a:pt x="5049" y="7057"/>
                    <a:pt x="5347" y="7152"/>
                    <a:pt x="5740" y="7152"/>
                  </a:cubicBezTo>
                  <a:lnTo>
                    <a:pt x="5847" y="7152"/>
                  </a:lnTo>
                  <a:cubicBezTo>
                    <a:pt x="5942" y="7152"/>
                    <a:pt x="6014" y="7057"/>
                    <a:pt x="6014" y="6974"/>
                  </a:cubicBezTo>
                  <a:cubicBezTo>
                    <a:pt x="6014" y="6878"/>
                    <a:pt x="5930" y="6807"/>
                    <a:pt x="5835" y="6807"/>
                  </a:cubicBezTo>
                  <a:cubicBezTo>
                    <a:pt x="5814" y="6807"/>
                    <a:pt x="5794" y="6808"/>
                    <a:pt x="5774" y="6808"/>
                  </a:cubicBezTo>
                  <a:cubicBezTo>
                    <a:pt x="5331" y="6808"/>
                    <a:pt x="5034" y="6687"/>
                    <a:pt x="4954" y="6664"/>
                  </a:cubicBezTo>
                  <a:cubicBezTo>
                    <a:pt x="4680" y="6426"/>
                    <a:pt x="4513" y="6069"/>
                    <a:pt x="4513" y="5688"/>
                  </a:cubicBezTo>
                  <a:cubicBezTo>
                    <a:pt x="4513" y="5319"/>
                    <a:pt x="4680" y="4973"/>
                    <a:pt x="4942" y="4735"/>
                  </a:cubicBezTo>
                  <a:cubicBezTo>
                    <a:pt x="5097" y="4795"/>
                    <a:pt x="5371" y="4878"/>
                    <a:pt x="5752" y="4902"/>
                  </a:cubicBezTo>
                  <a:lnTo>
                    <a:pt x="5764" y="4902"/>
                  </a:lnTo>
                  <a:cubicBezTo>
                    <a:pt x="5847" y="4902"/>
                    <a:pt x="5930" y="4831"/>
                    <a:pt x="5930" y="4735"/>
                  </a:cubicBezTo>
                  <a:cubicBezTo>
                    <a:pt x="5930" y="4652"/>
                    <a:pt x="5847" y="4557"/>
                    <a:pt x="5764" y="4557"/>
                  </a:cubicBezTo>
                  <a:cubicBezTo>
                    <a:pt x="5371" y="4545"/>
                    <a:pt x="5073" y="4426"/>
                    <a:pt x="5002" y="4402"/>
                  </a:cubicBezTo>
                  <a:cubicBezTo>
                    <a:pt x="4799" y="4223"/>
                    <a:pt x="4656" y="3997"/>
                    <a:pt x="4585" y="3747"/>
                  </a:cubicBezTo>
                  <a:cubicBezTo>
                    <a:pt x="4811" y="3545"/>
                    <a:pt x="4990" y="3330"/>
                    <a:pt x="5121" y="3092"/>
                  </a:cubicBezTo>
                  <a:cubicBezTo>
                    <a:pt x="5168" y="3009"/>
                    <a:pt x="5144" y="2914"/>
                    <a:pt x="5061" y="2866"/>
                  </a:cubicBezTo>
                  <a:cubicBezTo>
                    <a:pt x="5039" y="2851"/>
                    <a:pt x="5013" y="2844"/>
                    <a:pt x="4987" y="2844"/>
                  </a:cubicBezTo>
                  <a:cubicBezTo>
                    <a:pt x="4929" y="2844"/>
                    <a:pt x="4871" y="2876"/>
                    <a:pt x="4847" y="2926"/>
                  </a:cubicBezTo>
                  <a:cubicBezTo>
                    <a:pt x="4704" y="3152"/>
                    <a:pt x="4549" y="3354"/>
                    <a:pt x="4323" y="3545"/>
                  </a:cubicBezTo>
                  <a:cubicBezTo>
                    <a:pt x="4168" y="3604"/>
                    <a:pt x="4013" y="3640"/>
                    <a:pt x="3847" y="3640"/>
                  </a:cubicBezTo>
                  <a:cubicBezTo>
                    <a:pt x="3513" y="3640"/>
                    <a:pt x="3204" y="3521"/>
                    <a:pt x="2966" y="3295"/>
                  </a:cubicBezTo>
                  <a:cubicBezTo>
                    <a:pt x="3013" y="3033"/>
                    <a:pt x="3025" y="2771"/>
                    <a:pt x="3025" y="2556"/>
                  </a:cubicBezTo>
                  <a:cubicBezTo>
                    <a:pt x="3025" y="2461"/>
                    <a:pt x="2954" y="2390"/>
                    <a:pt x="2858" y="2390"/>
                  </a:cubicBezTo>
                  <a:cubicBezTo>
                    <a:pt x="2775" y="2390"/>
                    <a:pt x="2692" y="2461"/>
                    <a:pt x="2692" y="2556"/>
                  </a:cubicBezTo>
                  <a:cubicBezTo>
                    <a:pt x="2692" y="2771"/>
                    <a:pt x="2668" y="3033"/>
                    <a:pt x="2632" y="3295"/>
                  </a:cubicBezTo>
                  <a:cubicBezTo>
                    <a:pt x="2394" y="3604"/>
                    <a:pt x="2025" y="3807"/>
                    <a:pt x="1620" y="3807"/>
                  </a:cubicBezTo>
                  <a:cubicBezTo>
                    <a:pt x="930" y="3807"/>
                    <a:pt x="358" y="3235"/>
                    <a:pt x="358" y="2533"/>
                  </a:cubicBezTo>
                  <a:cubicBezTo>
                    <a:pt x="358" y="1842"/>
                    <a:pt x="930" y="1271"/>
                    <a:pt x="1620" y="1271"/>
                  </a:cubicBezTo>
                  <a:cubicBezTo>
                    <a:pt x="1965" y="1271"/>
                    <a:pt x="2299" y="1402"/>
                    <a:pt x="2549" y="1663"/>
                  </a:cubicBezTo>
                  <a:cubicBezTo>
                    <a:pt x="2561" y="1675"/>
                    <a:pt x="2596" y="1747"/>
                    <a:pt x="2620" y="1854"/>
                  </a:cubicBezTo>
                  <a:cubicBezTo>
                    <a:pt x="2644" y="1925"/>
                    <a:pt x="2716" y="1973"/>
                    <a:pt x="2787" y="1973"/>
                  </a:cubicBezTo>
                  <a:lnTo>
                    <a:pt x="2835" y="1973"/>
                  </a:lnTo>
                  <a:cubicBezTo>
                    <a:pt x="2918" y="1937"/>
                    <a:pt x="2977" y="1854"/>
                    <a:pt x="2954" y="1759"/>
                  </a:cubicBezTo>
                  <a:cubicBezTo>
                    <a:pt x="2918" y="1675"/>
                    <a:pt x="2906" y="1616"/>
                    <a:pt x="2870" y="1568"/>
                  </a:cubicBezTo>
                  <a:cubicBezTo>
                    <a:pt x="3108" y="1282"/>
                    <a:pt x="3466" y="1128"/>
                    <a:pt x="3847" y="1128"/>
                  </a:cubicBezTo>
                  <a:close/>
                  <a:moveTo>
                    <a:pt x="7490" y="10367"/>
                  </a:moveTo>
                  <a:lnTo>
                    <a:pt x="7490" y="10367"/>
                  </a:lnTo>
                  <a:cubicBezTo>
                    <a:pt x="7609" y="10403"/>
                    <a:pt x="7728" y="10415"/>
                    <a:pt x="7859" y="10415"/>
                  </a:cubicBezTo>
                  <a:lnTo>
                    <a:pt x="7716" y="10665"/>
                  </a:lnTo>
                  <a:cubicBezTo>
                    <a:pt x="7680" y="10712"/>
                    <a:pt x="7657" y="10712"/>
                    <a:pt x="7645" y="10712"/>
                  </a:cubicBezTo>
                  <a:cubicBezTo>
                    <a:pt x="7621" y="10712"/>
                    <a:pt x="7585" y="10700"/>
                    <a:pt x="7561" y="10653"/>
                  </a:cubicBezTo>
                  <a:lnTo>
                    <a:pt x="7490" y="10367"/>
                  </a:lnTo>
                  <a:close/>
                  <a:moveTo>
                    <a:pt x="1449" y="1"/>
                  </a:moveTo>
                  <a:cubicBezTo>
                    <a:pt x="1407" y="1"/>
                    <a:pt x="1362" y="16"/>
                    <a:pt x="1322" y="44"/>
                  </a:cubicBezTo>
                  <a:cubicBezTo>
                    <a:pt x="1251" y="104"/>
                    <a:pt x="1251" y="199"/>
                    <a:pt x="1311" y="282"/>
                  </a:cubicBezTo>
                  <a:cubicBezTo>
                    <a:pt x="1489" y="485"/>
                    <a:pt x="1561" y="735"/>
                    <a:pt x="1608" y="901"/>
                  </a:cubicBezTo>
                  <a:cubicBezTo>
                    <a:pt x="1549" y="901"/>
                    <a:pt x="1477" y="901"/>
                    <a:pt x="1418" y="913"/>
                  </a:cubicBezTo>
                  <a:cubicBezTo>
                    <a:pt x="1156" y="532"/>
                    <a:pt x="787" y="378"/>
                    <a:pt x="775" y="378"/>
                  </a:cubicBezTo>
                  <a:cubicBezTo>
                    <a:pt x="760" y="373"/>
                    <a:pt x="745" y="371"/>
                    <a:pt x="730" y="371"/>
                  </a:cubicBezTo>
                  <a:cubicBezTo>
                    <a:pt x="660" y="371"/>
                    <a:pt x="590" y="414"/>
                    <a:pt x="560" y="473"/>
                  </a:cubicBezTo>
                  <a:cubicBezTo>
                    <a:pt x="525" y="556"/>
                    <a:pt x="572" y="651"/>
                    <a:pt x="644" y="699"/>
                  </a:cubicBezTo>
                  <a:cubicBezTo>
                    <a:pt x="644" y="699"/>
                    <a:pt x="858" y="782"/>
                    <a:pt x="1049" y="1009"/>
                  </a:cubicBezTo>
                  <a:cubicBezTo>
                    <a:pt x="441" y="1235"/>
                    <a:pt x="1" y="1830"/>
                    <a:pt x="1" y="2509"/>
                  </a:cubicBezTo>
                  <a:cubicBezTo>
                    <a:pt x="1" y="3402"/>
                    <a:pt x="715" y="4116"/>
                    <a:pt x="1608" y="4116"/>
                  </a:cubicBezTo>
                  <a:cubicBezTo>
                    <a:pt x="2061" y="4116"/>
                    <a:pt x="2489" y="3926"/>
                    <a:pt x="2799" y="3592"/>
                  </a:cubicBezTo>
                  <a:cubicBezTo>
                    <a:pt x="3085" y="3830"/>
                    <a:pt x="3454" y="3985"/>
                    <a:pt x="3847" y="3985"/>
                  </a:cubicBezTo>
                  <a:cubicBezTo>
                    <a:pt x="3989" y="3985"/>
                    <a:pt x="4144" y="3973"/>
                    <a:pt x="4287" y="3926"/>
                  </a:cubicBezTo>
                  <a:cubicBezTo>
                    <a:pt x="4370" y="4164"/>
                    <a:pt x="4501" y="4390"/>
                    <a:pt x="4668" y="4569"/>
                  </a:cubicBezTo>
                  <a:cubicBezTo>
                    <a:pt x="4466" y="4747"/>
                    <a:pt x="4335" y="4985"/>
                    <a:pt x="4251" y="5223"/>
                  </a:cubicBezTo>
                  <a:lnTo>
                    <a:pt x="3692" y="5485"/>
                  </a:lnTo>
                  <a:cubicBezTo>
                    <a:pt x="3549" y="5557"/>
                    <a:pt x="3442" y="5723"/>
                    <a:pt x="3454" y="5890"/>
                  </a:cubicBezTo>
                  <a:cubicBezTo>
                    <a:pt x="3478" y="6069"/>
                    <a:pt x="3573" y="6200"/>
                    <a:pt x="3751" y="6259"/>
                  </a:cubicBezTo>
                  <a:lnTo>
                    <a:pt x="4347" y="6450"/>
                  </a:lnTo>
                  <a:cubicBezTo>
                    <a:pt x="4430" y="6593"/>
                    <a:pt x="4513" y="6724"/>
                    <a:pt x="4621" y="6843"/>
                  </a:cubicBezTo>
                  <a:cubicBezTo>
                    <a:pt x="4347" y="7140"/>
                    <a:pt x="4192" y="7521"/>
                    <a:pt x="4192" y="7926"/>
                  </a:cubicBezTo>
                  <a:cubicBezTo>
                    <a:pt x="4192" y="8093"/>
                    <a:pt x="4216" y="8260"/>
                    <a:pt x="4263" y="8402"/>
                  </a:cubicBezTo>
                  <a:lnTo>
                    <a:pt x="3966" y="8938"/>
                  </a:lnTo>
                  <a:cubicBezTo>
                    <a:pt x="3870" y="9093"/>
                    <a:pt x="3894" y="9272"/>
                    <a:pt x="4013" y="9402"/>
                  </a:cubicBezTo>
                  <a:cubicBezTo>
                    <a:pt x="4085" y="9510"/>
                    <a:pt x="4204" y="9545"/>
                    <a:pt x="4335" y="9545"/>
                  </a:cubicBezTo>
                  <a:cubicBezTo>
                    <a:pt x="4382" y="9545"/>
                    <a:pt x="4430" y="9545"/>
                    <a:pt x="4454" y="9533"/>
                  </a:cubicBezTo>
                  <a:lnTo>
                    <a:pt x="5061" y="9343"/>
                  </a:lnTo>
                  <a:cubicBezTo>
                    <a:pt x="5287" y="9462"/>
                    <a:pt x="5537" y="9522"/>
                    <a:pt x="5811" y="9522"/>
                  </a:cubicBezTo>
                  <a:cubicBezTo>
                    <a:pt x="6002" y="9522"/>
                    <a:pt x="6216" y="9486"/>
                    <a:pt x="6395" y="9414"/>
                  </a:cubicBezTo>
                  <a:cubicBezTo>
                    <a:pt x="6537" y="9772"/>
                    <a:pt x="6787" y="10057"/>
                    <a:pt x="7121" y="10236"/>
                  </a:cubicBezTo>
                  <a:lnTo>
                    <a:pt x="7252" y="10760"/>
                  </a:lnTo>
                  <a:cubicBezTo>
                    <a:pt x="7299" y="10915"/>
                    <a:pt x="7430" y="11034"/>
                    <a:pt x="7609" y="11069"/>
                  </a:cubicBezTo>
                  <a:lnTo>
                    <a:pt x="7657" y="11069"/>
                  </a:lnTo>
                  <a:cubicBezTo>
                    <a:pt x="7799" y="11069"/>
                    <a:pt x="7954" y="10974"/>
                    <a:pt x="8026" y="10843"/>
                  </a:cubicBezTo>
                  <a:lnTo>
                    <a:pt x="8276" y="10367"/>
                  </a:lnTo>
                  <a:cubicBezTo>
                    <a:pt x="8752" y="10236"/>
                    <a:pt x="9157" y="9891"/>
                    <a:pt x="9347" y="9426"/>
                  </a:cubicBezTo>
                  <a:cubicBezTo>
                    <a:pt x="9526" y="9486"/>
                    <a:pt x="9704" y="9522"/>
                    <a:pt x="9883" y="9522"/>
                  </a:cubicBezTo>
                  <a:lnTo>
                    <a:pt x="9931" y="9522"/>
                  </a:lnTo>
                  <a:lnTo>
                    <a:pt x="10312" y="9879"/>
                  </a:lnTo>
                  <a:cubicBezTo>
                    <a:pt x="10395" y="9950"/>
                    <a:pt x="10502" y="9986"/>
                    <a:pt x="10597" y="9986"/>
                  </a:cubicBezTo>
                  <a:cubicBezTo>
                    <a:pt x="10657" y="9986"/>
                    <a:pt x="10717" y="9962"/>
                    <a:pt x="10776" y="9938"/>
                  </a:cubicBezTo>
                  <a:cubicBezTo>
                    <a:pt x="10931" y="9867"/>
                    <a:pt x="11038" y="9700"/>
                    <a:pt x="11014" y="9533"/>
                  </a:cubicBezTo>
                  <a:lnTo>
                    <a:pt x="10990" y="9069"/>
                  </a:lnTo>
                  <a:cubicBezTo>
                    <a:pt x="11300" y="8760"/>
                    <a:pt x="11490" y="8343"/>
                    <a:pt x="11490" y="7902"/>
                  </a:cubicBezTo>
                  <a:cubicBezTo>
                    <a:pt x="11490" y="7009"/>
                    <a:pt x="10776" y="6295"/>
                    <a:pt x="9883" y="6295"/>
                  </a:cubicBezTo>
                  <a:cubicBezTo>
                    <a:pt x="9228" y="6295"/>
                    <a:pt x="8657" y="6688"/>
                    <a:pt x="8395" y="7283"/>
                  </a:cubicBezTo>
                  <a:cubicBezTo>
                    <a:pt x="8216" y="7224"/>
                    <a:pt x="8038" y="7200"/>
                    <a:pt x="7859" y="7200"/>
                  </a:cubicBezTo>
                  <a:cubicBezTo>
                    <a:pt x="7669" y="7200"/>
                    <a:pt x="7466" y="7224"/>
                    <a:pt x="7288" y="7307"/>
                  </a:cubicBezTo>
                  <a:cubicBezTo>
                    <a:pt x="7204" y="7105"/>
                    <a:pt x="7085" y="6926"/>
                    <a:pt x="6954" y="6783"/>
                  </a:cubicBezTo>
                  <a:cubicBezTo>
                    <a:pt x="7228" y="6485"/>
                    <a:pt x="7383" y="6093"/>
                    <a:pt x="7383" y="5700"/>
                  </a:cubicBezTo>
                  <a:cubicBezTo>
                    <a:pt x="7383" y="5283"/>
                    <a:pt x="7228" y="4878"/>
                    <a:pt x="6942" y="4580"/>
                  </a:cubicBezTo>
                  <a:cubicBezTo>
                    <a:pt x="7252" y="4283"/>
                    <a:pt x="7430" y="3866"/>
                    <a:pt x="7430" y="3437"/>
                  </a:cubicBezTo>
                  <a:cubicBezTo>
                    <a:pt x="7430" y="2545"/>
                    <a:pt x="6716" y="1830"/>
                    <a:pt x="5823" y="1830"/>
                  </a:cubicBezTo>
                  <a:cubicBezTo>
                    <a:pt x="5680" y="1830"/>
                    <a:pt x="5525" y="1842"/>
                    <a:pt x="5383" y="1890"/>
                  </a:cubicBezTo>
                  <a:cubicBezTo>
                    <a:pt x="5168" y="1211"/>
                    <a:pt x="4561" y="759"/>
                    <a:pt x="3847" y="759"/>
                  </a:cubicBezTo>
                  <a:cubicBezTo>
                    <a:pt x="3394" y="759"/>
                    <a:pt x="2966" y="949"/>
                    <a:pt x="2656" y="1271"/>
                  </a:cubicBezTo>
                  <a:cubicBezTo>
                    <a:pt x="2442" y="1116"/>
                    <a:pt x="2204" y="997"/>
                    <a:pt x="1954" y="937"/>
                  </a:cubicBezTo>
                  <a:cubicBezTo>
                    <a:pt x="1918" y="735"/>
                    <a:pt x="1834" y="366"/>
                    <a:pt x="1561" y="56"/>
                  </a:cubicBezTo>
                  <a:cubicBezTo>
                    <a:pt x="1536" y="19"/>
                    <a:pt x="1495" y="1"/>
                    <a:pt x="14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915" name="Google Shape;11915;p81"/>
          <p:cNvSpPr/>
          <p:nvPr/>
        </p:nvSpPr>
        <p:spPr>
          <a:xfrm>
            <a:off x="9333728" y="5921268"/>
            <a:ext cx="740736" cy="736192"/>
          </a:xfrm>
          <a:custGeom>
            <a:avLst/>
            <a:gdLst/>
            <a:ahLst/>
            <a:cxnLst/>
            <a:rect l="l" t="t" r="r" b="b"/>
            <a:pathLst>
              <a:path w="11574" h="11503" extrusionOk="0">
                <a:moveTo>
                  <a:pt x="5799" y="4168"/>
                </a:moveTo>
                <a:cubicBezTo>
                  <a:pt x="6001" y="4168"/>
                  <a:pt x="6168" y="4335"/>
                  <a:pt x="6168" y="4537"/>
                </a:cubicBezTo>
                <a:cubicBezTo>
                  <a:pt x="6168" y="4632"/>
                  <a:pt x="6144" y="4704"/>
                  <a:pt x="6096" y="4775"/>
                </a:cubicBezTo>
                <a:cubicBezTo>
                  <a:pt x="6001" y="4751"/>
                  <a:pt x="5906" y="4740"/>
                  <a:pt x="5811" y="4740"/>
                </a:cubicBezTo>
                <a:cubicBezTo>
                  <a:pt x="5703" y="4740"/>
                  <a:pt x="5620" y="4751"/>
                  <a:pt x="5525" y="4775"/>
                </a:cubicBezTo>
                <a:cubicBezTo>
                  <a:pt x="5465" y="4716"/>
                  <a:pt x="5453" y="4632"/>
                  <a:pt x="5453" y="4537"/>
                </a:cubicBezTo>
                <a:cubicBezTo>
                  <a:pt x="5430" y="4347"/>
                  <a:pt x="5608" y="4168"/>
                  <a:pt x="5799" y="4168"/>
                </a:cubicBezTo>
                <a:close/>
                <a:moveTo>
                  <a:pt x="5822" y="5085"/>
                </a:moveTo>
                <a:cubicBezTo>
                  <a:pt x="6227" y="5085"/>
                  <a:pt x="6549" y="5418"/>
                  <a:pt x="6549" y="5823"/>
                </a:cubicBezTo>
                <a:cubicBezTo>
                  <a:pt x="6549" y="5942"/>
                  <a:pt x="6525" y="6037"/>
                  <a:pt x="6477" y="6144"/>
                </a:cubicBezTo>
                <a:cubicBezTo>
                  <a:pt x="6430" y="6168"/>
                  <a:pt x="6406" y="6192"/>
                  <a:pt x="6394" y="6240"/>
                </a:cubicBezTo>
                <a:cubicBezTo>
                  <a:pt x="6358" y="6323"/>
                  <a:pt x="6406" y="6418"/>
                  <a:pt x="6489" y="6466"/>
                </a:cubicBezTo>
                <a:cubicBezTo>
                  <a:pt x="6977" y="6645"/>
                  <a:pt x="7251" y="7026"/>
                  <a:pt x="7251" y="7549"/>
                </a:cubicBezTo>
                <a:cubicBezTo>
                  <a:pt x="7251" y="8323"/>
                  <a:pt x="6620" y="9228"/>
                  <a:pt x="5811" y="9228"/>
                </a:cubicBezTo>
                <a:cubicBezTo>
                  <a:pt x="5001" y="9228"/>
                  <a:pt x="4370" y="8323"/>
                  <a:pt x="4370" y="7549"/>
                </a:cubicBezTo>
                <a:cubicBezTo>
                  <a:pt x="4370" y="7168"/>
                  <a:pt x="4513" y="6859"/>
                  <a:pt x="4787" y="6656"/>
                </a:cubicBezTo>
                <a:cubicBezTo>
                  <a:pt x="5037" y="6442"/>
                  <a:pt x="5406" y="6323"/>
                  <a:pt x="5822" y="6323"/>
                </a:cubicBezTo>
                <a:cubicBezTo>
                  <a:pt x="5918" y="6323"/>
                  <a:pt x="5989" y="6252"/>
                  <a:pt x="5989" y="6156"/>
                </a:cubicBezTo>
                <a:cubicBezTo>
                  <a:pt x="5989" y="6073"/>
                  <a:pt x="5918" y="6002"/>
                  <a:pt x="5822" y="6002"/>
                </a:cubicBezTo>
                <a:cubicBezTo>
                  <a:pt x="5584" y="6002"/>
                  <a:pt x="5358" y="6025"/>
                  <a:pt x="5156" y="6097"/>
                </a:cubicBezTo>
                <a:cubicBezTo>
                  <a:pt x="5108" y="6013"/>
                  <a:pt x="5096" y="5906"/>
                  <a:pt x="5096" y="5823"/>
                </a:cubicBezTo>
                <a:cubicBezTo>
                  <a:pt x="5096" y="5418"/>
                  <a:pt x="5418" y="5085"/>
                  <a:pt x="5822" y="5085"/>
                </a:cubicBezTo>
                <a:close/>
                <a:moveTo>
                  <a:pt x="3798" y="1"/>
                </a:moveTo>
                <a:cubicBezTo>
                  <a:pt x="3715" y="1"/>
                  <a:pt x="3620" y="72"/>
                  <a:pt x="3620" y="168"/>
                </a:cubicBezTo>
                <a:lnTo>
                  <a:pt x="3620" y="2930"/>
                </a:lnTo>
                <a:cubicBezTo>
                  <a:pt x="3620" y="3037"/>
                  <a:pt x="3655" y="3120"/>
                  <a:pt x="3715" y="3216"/>
                </a:cubicBezTo>
                <a:lnTo>
                  <a:pt x="4918" y="5109"/>
                </a:lnTo>
                <a:cubicBezTo>
                  <a:pt x="4906" y="5121"/>
                  <a:pt x="4894" y="5132"/>
                  <a:pt x="4870" y="5168"/>
                </a:cubicBezTo>
                <a:lnTo>
                  <a:pt x="2536" y="3335"/>
                </a:lnTo>
                <a:cubicBezTo>
                  <a:pt x="2512" y="3323"/>
                  <a:pt x="2489" y="3287"/>
                  <a:pt x="2477" y="3263"/>
                </a:cubicBezTo>
                <a:lnTo>
                  <a:pt x="1620" y="1013"/>
                </a:lnTo>
                <a:cubicBezTo>
                  <a:pt x="1593" y="942"/>
                  <a:pt x="1527" y="904"/>
                  <a:pt x="1460" y="904"/>
                </a:cubicBezTo>
                <a:cubicBezTo>
                  <a:pt x="1437" y="904"/>
                  <a:pt x="1415" y="908"/>
                  <a:pt x="1393" y="918"/>
                </a:cubicBezTo>
                <a:cubicBezTo>
                  <a:pt x="1298" y="965"/>
                  <a:pt x="1262" y="1060"/>
                  <a:pt x="1298" y="1144"/>
                </a:cubicBezTo>
                <a:lnTo>
                  <a:pt x="2167" y="3394"/>
                </a:lnTo>
                <a:cubicBezTo>
                  <a:pt x="2191" y="3489"/>
                  <a:pt x="2251" y="3561"/>
                  <a:pt x="2334" y="3620"/>
                </a:cubicBezTo>
                <a:lnTo>
                  <a:pt x="4739" y="5513"/>
                </a:lnTo>
                <a:cubicBezTo>
                  <a:pt x="4739" y="5525"/>
                  <a:pt x="4727" y="5537"/>
                  <a:pt x="4727" y="5549"/>
                </a:cubicBezTo>
                <a:lnTo>
                  <a:pt x="3429" y="5275"/>
                </a:lnTo>
                <a:cubicBezTo>
                  <a:pt x="3384" y="5263"/>
                  <a:pt x="3339" y="5256"/>
                  <a:pt x="3294" y="5256"/>
                </a:cubicBezTo>
                <a:cubicBezTo>
                  <a:pt x="3209" y="5256"/>
                  <a:pt x="3126" y="5280"/>
                  <a:pt x="3048" y="5335"/>
                </a:cubicBezTo>
                <a:lnTo>
                  <a:pt x="1108" y="6466"/>
                </a:lnTo>
                <a:cubicBezTo>
                  <a:pt x="1000" y="6525"/>
                  <a:pt x="929" y="6609"/>
                  <a:pt x="881" y="6716"/>
                </a:cubicBezTo>
                <a:lnTo>
                  <a:pt x="36" y="8764"/>
                </a:lnTo>
                <a:cubicBezTo>
                  <a:pt x="0" y="8859"/>
                  <a:pt x="36" y="8942"/>
                  <a:pt x="131" y="8990"/>
                </a:cubicBezTo>
                <a:cubicBezTo>
                  <a:pt x="143" y="9002"/>
                  <a:pt x="167" y="9002"/>
                  <a:pt x="191" y="9002"/>
                </a:cubicBezTo>
                <a:cubicBezTo>
                  <a:pt x="250" y="9002"/>
                  <a:pt x="322" y="8966"/>
                  <a:pt x="334" y="8907"/>
                </a:cubicBezTo>
                <a:lnTo>
                  <a:pt x="1179" y="6847"/>
                </a:lnTo>
                <a:cubicBezTo>
                  <a:pt x="1203" y="6799"/>
                  <a:pt x="1227" y="6775"/>
                  <a:pt x="1262" y="6764"/>
                </a:cubicBezTo>
                <a:lnTo>
                  <a:pt x="3191" y="5632"/>
                </a:lnTo>
                <a:cubicBezTo>
                  <a:pt x="3221" y="5610"/>
                  <a:pt x="3252" y="5602"/>
                  <a:pt x="3279" y="5602"/>
                </a:cubicBezTo>
                <a:cubicBezTo>
                  <a:pt x="3294" y="5602"/>
                  <a:pt x="3309" y="5604"/>
                  <a:pt x="3322" y="5609"/>
                </a:cubicBezTo>
                <a:lnTo>
                  <a:pt x="4679" y="5906"/>
                </a:lnTo>
                <a:cubicBezTo>
                  <a:pt x="4679" y="5942"/>
                  <a:pt x="4691" y="5966"/>
                  <a:pt x="4691" y="6002"/>
                </a:cubicBezTo>
                <a:lnTo>
                  <a:pt x="3882" y="6264"/>
                </a:lnTo>
                <a:cubicBezTo>
                  <a:pt x="3727" y="6311"/>
                  <a:pt x="3596" y="6430"/>
                  <a:pt x="3548" y="6597"/>
                </a:cubicBezTo>
                <a:lnTo>
                  <a:pt x="2727" y="8871"/>
                </a:lnTo>
                <a:cubicBezTo>
                  <a:pt x="2703" y="8942"/>
                  <a:pt x="2703" y="9014"/>
                  <a:pt x="2703" y="9097"/>
                </a:cubicBezTo>
                <a:lnTo>
                  <a:pt x="2882" y="11359"/>
                </a:lnTo>
                <a:cubicBezTo>
                  <a:pt x="2882" y="11443"/>
                  <a:pt x="2953" y="11502"/>
                  <a:pt x="3048" y="11502"/>
                </a:cubicBezTo>
                <a:lnTo>
                  <a:pt x="3060" y="11502"/>
                </a:lnTo>
                <a:cubicBezTo>
                  <a:pt x="3144" y="11502"/>
                  <a:pt x="3227" y="11419"/>
                  <a:pt x="3203" y="11324"/>
                </a:cubicBezTo>
                <a:lnTo>
                  <a:pt x="3024" y="9061"/>
                </a:lnTo>
                <a:cubicBezTo>
                  <a:pt x="3024" y="9038"/>
                  <a:pt x="3024" y="9002"/>
                  <a:pt x="3048" y="8990"/>
                </a:cubicBezTo>
                <a:lnTo>
                  <a:pt x="3858" y="6716"/>
                </a:lnTo>
                <a:cubicBezTo>
                  <a:pt x="3882" y="6656"/>
                  <a:pt x="3917" y="6609"/>
                  <a:pt x="3977" y="6597"/>
                </a:cubicBezTo>
                <a:lnTo>
                  <a:pt x="4370" y="6466"/>
                </a:lnTo>
                <a:lnTo>
                  <a:pt x="4370" y="6466"/>
                </a:lnTo>
                <a:cubicBezTo>
                  <a:pt x="4096" y="6728"/>
                  <a:pt x="3953" y="7097"/>
                  <a:pt x="3953" y="7514"/>
                </a:cubicBezTo>
                <a:cubicBezTo>
                  <a:pt x="3953" y="7990"/>
                  <a:pt x="4144" y="8502"/>
                  <a:pt x="4453" y="8883"/>
                </a:cubicBezTo>
                <a:cubicBezTo>
                  <a:pt x="4810" y="9300"/>
                  <a:pt x="5263" y="9538"/>
                  <a:pt x="5739" y="9538"/>
                </a:cubicBezTo>
                <a:cubicBezTo>
                  <a:pt x="6215" y="9538"/>
                  <a:pt x="6656" y="9300"/>
                  <a:pt x="7013" y="8883"/>
                </a:cubicBezTo>
                <a:cubicBezTo>
                  <a:pt x="7346" y="8502"/>
                  <a:pt x="7525" y="7990"/>
                  <a:pt x="7525" y="7514"/>
                </a:cubicBezTo>
                <a:cubicBezTo>
                  <a:pt x="7525" y="7097"/>
                  <a:pt x="7370" y="6728"/>
                  <a:pt x="7108" y="6466"/>
                </a:cubicBezTo>
                <a:lnTo>
                  <a:pt x="7108" y="6466"/>
                </a:lnTo>
                <a:lnTo>
                  <a:pt x="7489" y="6597"/>
                </a:lnTo>
                <a:cubicBezTo>
                  <a:pt x="7549" y="6609"/>
                  <a:pt x="7596" y="6656"/>
                  <a:pt x="7608" y="6716"/>
                </a:cubicBezTo>
                <a:lnTo>
                  <a:pt x="8430" y="8990"/>
                </a:lnTo>
                <a:cubicBezTo>
                  <a:pt x="8442" y="9014"/>
                  <a:pt x="8442" y="9038"/>
                  <a:pt x="8442" y="9061"/>
                </a:cubicBezTo>
                <a:lnTo>
                  <a:pt x="8263" y="11324"/>
                </a:lnTo>
                <a:cubicBezTo>
                  <a:pt x="8263" y="11419"/>
                  <a:pt x="8323" y="11502"/>
                  <a:pt x="8418" y="11502"/>
                </a:cubicBezTo>
                <a:lnTo>
                  <a:pt x="8430" y="11502"/>
                </a:lnTo>
                <a:cubicBezTo>
                  <a:pt x="8513" y="11502"/>
                  <a:pt x="8597" y="11431"/>
                  <a:pt x="8597" y="11359"/>
                </a:cubicBezTo>
                <a:lnTo>
                  <a:pt x="8775" y="9097"/>
                </a:lnTo>
                <a:cubicBezTo>
                  <a:pt x="8775" y="9014"/>
                  <a:pt x="8775" y="8942"/>
                  <a:pt x="8739" y="8871"/>
                </a:cubicBezTo>
                <a:lnTo>
                  <a:pt x="7918" y="6597"/>
                </a:lnTo>
                <a:cubicBezTo>
                  <a:pt x="7858" y="6442"/>
                  <a:pt x="7739" y="6323"/>
                  <a:pt x="7596" y="6264"/>
                </a:cubicBezTo>
                <a:lnTo>
                  <a:pt x="6775" y="6002"/>
                </a:lnTo>
                <a:cubicBezTo>
                  <a:pt x="6775" y="5966"/>
                  <a:pt x="6787" y="5942"/>
                  <a:pt x="6787" y="5906"/>
                </a:cubicBezTo>
                <a:lnTo>
                  <a:pt x="8144" y="5609"/>
                </a:lnTo>
                <a:cubicBezTo>
                  <a:pt x="8157" y="5605"/>
                  <a:pt x="8170" y="5604"/>
                  <a:pt x="8182" y="5604"/>
                </a:cubicBezTo>
                <a:cubicBezTo>
                  <a:pt x="8216" y="5604"/>
                  <a:pt x="8249" y="5615"/>
                  <a:pt x="8275" y="5632"/>
                </a:cubicBezTo>
                <a:lnTo>
                  <a:pt x="10216" y="6764"/>
                </a:lnTo>
                <a:cubicBezTo>
                  <a:pt x="10240" y="6775"/>
                  <a:pt x="10275" y="6823"/>
                  <a:pt x="10287" y="6847"/>
                </a:cubicBezTo>
                <a:lnTo>
                  <a:pt x="11133" y="8907"/>
                </a:lnTo>
                <a:cubicBezTo>
                  <a:pt x="11168" y="8954"/>
                  <a:pt x="11228" y="9002"/>
                  <a:pt x="11287" y="9002"/>
                </a:cubicBezTo>
                <a:cubicBezTo>
                  <a:pt x="11299" y="9002"/>
                  <a:pt x="11335" y="9002"/>
                  <a:pt x="11347" y="8990"/>
                </a:cubicBezTo>
                <a:cubicBezTo>
                  <a:pt x="11526" y="8978"/>
                  <a:pt x="11573" y="8883"/>
                  <a:pt x="11526" y="8800"/>
                </a:cubicBezTo>
                <a:lnTo>
                  <a:pt x="10680" y="6740"/>
                </a:lnTo>
                <a:cubicBezTo>
                  <a:pt x="10633" y="6645"/>
                  <a:pt x="10561" y="6549"/>
                  <a:pt x="10454" y="6490"/>
                </a:cubicBezTo>
                <a:lnTo>
                  <a:pt x="8525" y="5359"/>
                </a:lnTo>
                <a:cubicBezTo>
                  <a:pt x="8442" y="5309"/>
                  <a:pt x="8348" y="5288"/>
                  <a:pt x="8253" y="5288"/>
                </a:cubicBezTo>
                <a:cubicBezTo>
                  <a:pt x="8213" y="5288"/>
                  <a:pt x="8172" y="5292"/>
                  <a:pt x="8132" y="5299"/>
                </a:cubicBezTo>
                <a:lnTo>
                  <a:pt x="6834" y="5585"/>
                </a:lnTo>
                <a:cubicBezTo>
                  <a:pt x="6834" y="5573"/>
                  <a:pt x="6834" y="5549"/>
                  <a:pt x="6823" y="5537"/>
                </a:cubicBezTo>
                <a:lnTo>
                  <a:pt x="9240" y="3644"/>
                </a:lnTo>
                <a:cubicBezTo>
                  <a:pt x="9311" y="3585"/>
                  <a:pt x="9370" y="3513"/>
                  <a:pt x="9394" y="3430"/>
                </a:cubicBezTo>
                <a:lnTo>
                  <a:pt x="10263" y="1180"/>
                </a:lnTo>
                <a:cubicBezTo>
                  <a:pt x="10287" y="1084"/>
                  <a:pt x="10252" y="1001"/>
                  <a:pt x="10168" y="953"/>
                </a:cubicBezTo>
                <a:cubicBezTo>
                  <a:pt x="10149" y="945"/>
                  <a:pt x="10129" y="941"/>
                  <a:pt x="10110" y="941"/>
                </a:cubicBezTo>
                <a:cubicBezTo>
                  <a:pt x="10044" y="941"/>
                  <a:pt x="9981" y="984"/>
                  <a:pt x="9954" y="1049"/>
                </a:cubicBezTo>
                <a:lnTo>
                  <a:pt x="9085" y="3287"/>
                </a:lnTo>
                <a:cubicBezTo>
                  <a:pt x="9073" y="3323"/>
                  <a:pt x="9061" y="3346"/>
                  <a:pt x="9025" y="3370"/>
                </a:cubicBezTo>
                <a:lnTo>
                  <a:pt x="6692" y="5192"/>
                </a:lnTo>
                <a:cubicBezTo>
                  <a:pt x="6680" y="5180"/>
                  <a:pt x="6656" y="5156"/>
                  <a:pt x="6644" y="5132"/>
                </a:cubicBezTo>
                <a:lnTo>
                  <a:pt x="7846" y="3251"/>
                </a:lnTo>
                <a:cubicBezTo>
                  <a:pt x="7906" y="3156"/>
                  <a:pt x="7942" y="3061"/>
                  <a:pt x="7942" y="2965"/>
                </a:cubicBezTo>
                <a:lnTo>
                  <a:pt x="7942" y="191"/>
                </a:lnTo>
                <a:cubicBezTo>
                  <a:pt x="7942" y="108"/>
                  <a:pt x="7858" y="13"/>
                  <a:pt x="7775" y="13"/>
                </a:cubicBezTo>
                <a:cubicBezTo>
                  <a:pt x="7692" y="13"/>
                  <a:pt x="7596" y="84"/>
                  <a:pt x="7596" y="179"/>
                </a:cubicBezTo>
                <a:lnTo>
                  <a:pt x="7596" y="2954"/>
                </a:lnTo>
                <a:cubicBezTo>
                  <a:pt x="7596" y="2977"/>
                  <a:pt x="7585" y="3025"/>
                  <a:pt x="7561" y="3049"/>
                </a:cubicBezTo>
                <a:lnTo>
                  <a:pt x="6406" y="4882"/>
                </a:lnTo>
                <a:lnTo>
                  <a:pt x="6394" y="4870"/>
                </a:lnTo>
                <a:cubicBezTo>
                  <a:pt x="6465" y="4751"/>
                  <a:pt x="6501" y="4632"/>
                  <a:pt x="6501" y="4489"/>
                </a:cubicBezTo>
                <a:lnTo>
                  <a:pt x="6501" y="3597"/>
                </a:lnTo>
                <a:cubicBezTo>
                  <a:pt x="6501" y="3466"/>
                  <a:pt x="6453" y="3346"/>
                  <a:pt x="6406" y="3275"/>
                </a:cubicBezTo>
                <a:cubicBezTo>
                  <a:pt x="6377" y="3223"/>
                  <a:pt x="6322" y="3196"/>
                  <a:pt x="6267" y="3196"/>
                </a:cubicBezTo>
                <a:cubicBezTo>
                  <a:pt x="6209" y="3196"/>
                  <a:pt x="6151" y="3226"/>
                  <a:pt x="6120" y="3287"/>
                </a:cubicBezTo>
                <a:cubicBezTo>
                  <a:pt x="6096" y="3335"/>
                  <a:pt x="6096" y="3406"/>
                  <a:pt x="6120" y="3454"/>
                </a:cubicBezTo>
                <a:cubicBezTo>
                  <a:pt x="6144" y="3489"/>
                  <a:pt x="6156" y="3525"/>
                  <a:pt x="6156" y="3597"/>
                </a:cubicBezTo>
                <a:lnTo>
                  <a:pt x="6156" y="3894"/>
                </a:lnTo>
                <a:cubicBezTo>
                  <a:pt x="6049" y="3847"/>
                  <a:pt x="5918" y="3799"/>
                  <a:pt x="5787" y="3799"/>
                </a:cubicBezTo>
                <a:cubicBezTo>
                  <a:pt x="5644" y="3799"/>
                  <a:pt x="5513" y="3835"/>
                  <a:pt x="5406" y="3894"/>
                </a:cubicBezTo>
                <a:lnTo>
                  <a:pt x="5406" y="3597"/>
                </a:lnTo>
                <a:cubicBezTo>
                  <a:pt x="5406" y="3525"/>
                  <a:pt x="5430" y="3489"/>
                  <a:pt x="5441" y="3454"/>
                </a:cubicBezTo>
                <a:cubicBezTo>
                  <a:pt x="5465" y="3406"/>
                  <a:pt x="5465" y="3346"/>
                  <a:pt x="5441" y="3287"/>
                </a:cubicBezTo>
                <a:cubicBezTo>
                  <a:pt x="5411" y="3226"/>
                  <a:pt x="5352" y="3196"/>
                  <a:pt x="5294" y="3196"/>
                </a:cubicBezTo>
                <a:cubicBezTo>
                  <a:pt x="5239" y="3196"/>
                  <a:pt x="5185" y="3223"/>
                  <a:pt x="5156" y="3275"/>
                </a:cubicBezTo>
                <a:cubicBezTo>
                  <a:pt x="5108" y="3358"/>
                  <a:pt x="5072" y="3466"/>
                  <a:pt x="5072" y="3597"/>
                </a:cubicBezTo>
                <a:lnTo>
                  <a:pt x="5072" y="4489"/>
                </a:lnTo>
                <a:cubicBezTo>
                  <a:pt x="5072" y="4632"/>
                  <a:pt x="5108" y="4763"/>
                  <a:pt x="5168" y="4870"/>
                </a:cubicBezTo>
                <a:lnTo>
                  <a:pt x="5156" y="4882"/>
                </a:lnTo>
                <a:lnTo>
                  <a:pt x="4001" y="3049"/>
                </a:lnTo>
                <a:cubicBezTo>
                  <a:pt x="3977" y="3025"/>
                  <a:pt x="3965" y="2989"/>
                  <a:pt x="3965" y="2954"/>
                </a:cubicBezTo>
                <a:lnTo>
                  <a:pt x="3965" y="179"/>
                </a:lnTo>
                <a:cubicBezTo>
                  <a:pt x="3965" y="84"/>
                  <a:pt x="3894" y="1"/>
                  <a:pt x="379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1916" name="Google Shape;11916;p81"/>
          <p:cNvSpPr/>
          <p:nvPr/>
        </p:nvSpPr>
        <p:spPr>
          <a:xfrm>
            <a:off x="16037024" y="5924980"/>
            <a:ext cx="506816" cy="732480"/>
          </a:xfrm>
          <a:custGeom>
            <a:avLst/>
            <a:gdLst/>
            <a:ahLst/>
            <a:cxnLst/>
            <a:rect l="l" t="t" r="r" b="b"/>
            <a:pathLst>
              <a:path w="7919" h="11445" extrusionOk="0">
                <a:moveTo>
                  <a:pt x="3644" y="443"/>
                </a:moveTo>
                <a:lnTo>
                  <a:pt x="3644" y="443"/>
                </a:lnTo>
                <a:cubicBezTo>
                  <a:pt x="4001" y="586"/>
                  <a:pt x="4513" y="860"/>
                  <a:pt x="4787" y="1443"/>
                </a:cubicBezTo>
                <a:cubicBezTo>
                  <a:pt x="4823" y="1514"/>
                  <a:pt x="4846" y="1598"/>
                  <a:pt x="4870" y="1669"/>
                </a:cubicBezTo>
                <a:cubicBezTo>
                  <a:pt x="4727" y="1788"/>
                  <a:pt x="4608" y="1919"/>
                  <a:pt x="4513" y="2074"/>
                </a:cubicBezTo>
                <a:cubicBezTo>
                  <a:pt x="4346" y="2324"/>
                  <a:pt x="4227" y="2634"/>
                  <a:pt x="4168" y="2943"/>
                </a:cubicBezTo>
                <a:cubicBezTo>
                  <a:pt x="3180" y="1824"/>
                  <a:pt x="2025" y="1122"/>
                  <a:pt x="1417" y="812"/>
                </a:cubicBezTo>
                <a:cubicBezTo>
                  <a:pt x="1594" y="775"/>
                  <a:pt x="1818" y="743"/>
                  <a:pt x="2064" y="743"/>
                </a:cubicBezTo>
                <a:cubicBezTo>
                  <a:pt x="2446" y="743"/>
                  <a:pt x="2879" y="820"/>
                  <a:pt x="3263" y="1074"/>
                </a:cubicBezTo>
                <a:cubicBezTo>
                  <a:pt x="3525" y="1253"/>
                  <a:pt x="3799" y="1514"/>
                  <a:pt x="3953" y="1788"/>
                </a:cubicBezTo>
                <a:cubicBezTo>
                  <a:pt x="3986" y="1837"/>
                  <a:pt x="4047" y="1870"/>
                  <a:pt x="4109" y="1870"/>
                </a:cubicBezTo>
                <a:cubicBezTo>
                  <a:pt x="4137" y="1870"/>
                  <a:pt x="4165" y="1863"/>
                  <a:pt x="4192" y="1848"/>
                </a:cubicBezTo>
                <a:cubicBezTo>
                  <a:pt x="4275" y="1800"/>
                  <a:pt x="4299" y="1693"/>
                  <a:pt x="4251" y="1610"/>
                </a:cubicBezTo>
                <a:cubicBezTo>
                  <a:pt x="4192" y="1514"/>
                  <a:pt x="4120" y="1419"/>
                  <a:pt x="4049" y="1324"/>
                </a:cubicBezTo>
                <a:cubicBezTo>
                  <a:pt x="3918" y="955"/>
                  <a:pt x="3763" y="657"/>
                  <a:pt x="3644" y="443"/>
                </a:cubicBezTo>
                <a:close/>
                <a:moveTo>
                  <a:pt x="6120" y="1562"/>
                </a:moveTo>
                <a:cubicBezTo>
                  <a:pt x="6597" y="1562"/>
                  <a:pt x="7013" y="1741"/>
                  <a:pt x="7287" y="1895"/>
                </a:cubicBezTo>
                <a:cubicBezTo>
                  <a:pt x="6716" y="2015"/>
                  <a:pt x="5620" y="2336"/>
                  <a:pt x="4489" y="3038"/>
                </a:cubicBezTo>
                <a:cubicBezTo>
                  <a:pt x="4608" y="2241"/>
                  <a:pt x="5144" y="1753"/>
                  <a:pt x="5656" y="1622"/>
                </a:cubicBezTo>
                <a:cubicBezTo>
                  <a:pt x="5799" y="1586"/>
                  <a:pt x="5966" y="1562"/>
                  <a:pt x="6120" y="1562"/>
                </a:cubicBezTo>
                <a:close/>
                <a:moveTo>
                  <a:pt x="2565" y="2490"/>
                </a:moveTo>
                <a:cubicBezTo>
                  <a:pt x="2926" y="2490"/>
                  <a:pt x="3255" y="2578"/>
                  <a:pt x="3513" y="2753"/>
                </a:cubicBezTo>
                <a:cubicBezTo>
                  <a:pt x="3513" y="2753"/>
                  <a:pt x="3525" y="2753"/>
                  <a:pt x="3525" y="2777"/>
                </a:cubicBezTo>
                <a:cubicBezTo>
                  <a:pt x="3656" y="2907"/>
                  <a:pt x="3799" y="3050"/>
                  <a:pt x="3930" y="3205"/>
                </a:cubicBezTo>
                <a:cubicBezTo>
                  <a:pt x="3683" y="3183"/>
                  <a:pt x="3444" y="3173"/>
                  <a:pt x="3214" y="3173"/>
                </a:cubicBezTo>
                <a:cubicBezTo>
                  <a:pt x="2468" y="3173"/>
                  <a:pt x="1822" y="3277"/>
                  <a:pt x="1358" y="3396"/>
                </a:cubicBezTo>
                <a:cubicBezTo>
                  <a:pt x="1036" y="3467"/>
                  <a:pt x="774" y="3539"/>
                  <a:pt x="560" y="3622"/>
                </a:cubicBezTo>
                <a:cubicBezTo>
                  <a:pt x="834" y="3229"/>
                  <a:pt x="1334" y="2681"/>
                  <a:pt x="2084" y="2538"/>
                </a:cubicBezTo>
                <a:cubicBezTo>
                  <a:pt x="2248" y="2506"/>
                  <a:pt x="2410" y="2490"/>
                  <a:pt x="2565" y="2490"/>
                </a:cubicBezTo>
                <a:close/>
                <a:moveTo>
                  <a:pt x="3418" y="3515"/>
                </a:moveTo>
                <a:cubicBezTo>
                  <a:pt x="3691" y="3515"/>
                  <a:pt x="3989" y="3539"/>
                  <a:pt x="4275" y="3574"/>
                </a:cubicBezTo>
                <a:cubicBezTo>
                  <a:pt x="4477" y="3646"/>
                  <a:pt x="4668" y="3741"/>
                  <a:pt x="4846" y="3836"/>
                </a:cubicBezTo>
                <a:cubicBezTo>
                  <a:pt x="4704" y="4027"/>
                  <a:pt x="4465" y="4134"/>
                  <a:pt x="4227" y="4134"/>
                </a:cubicBezTo>
                <a:cubicBezTo>
                  <a:pt x="3834" y="4134"/>
                  <a:pt x="3513" y="3872"/>
                  <a:pt x="3418" y="3515"/>
                </a:cubicBezTo>
                <a:close/>
                <a:moveTo>
                  <a:pt x="5379" y="3205"/>
                </a:moveTo>
                <a:cubicBezTo>
                  <a:pt x="5749" y="3205"/>
                  <a:pt x="6090" y="3348"/>
                  <a:pt x="6394" y="3634"/>
                </a:cubicBezTo>
                <a:cubicBezTo>
                  <a:pt x="6859" y="4062"/>
                  <a:pt x="6966" y="4729"/>
                  <a:pt x="6978" y="5193"/>
                </a:cubicBezTo>
                <a:cubicBezTo>
                  <a:pt x="6597" y="4705"/>
                  <a:pt x="5835" y="3896"/>
                  <a:pt x="4692" y="3384"/>
                </a:cubicBezTo>
                <a:cubicBezTo>
                  <a:pt x="4787" y="3336"/>
                  <a:pt x="4906" y="3277"/>
                  <a:pt x="5049" y="3241"/>
                </a:cubicBezTo>
                <a:cubicBezTo>
                  <a:pt x="5161" y="3217"/>
                  <a:pt x="5271" y="3205"/>
                  <a:pt x="5379" y="3205"/>
                </a:cubicBezTo>
                <a:close/>
                <a:moveTo>
                  <a:pt x="3751" y="4360"/>
                </a:moveTo>
                <a:cubicBezTo>
                  <a:pt x="3834" y="4408"/>
                  <a:pt x="3942" y="4431"/>
                  <a:pt x="4049" y="4455"/>
                </a:cubicBezTo>
                <a:cubicBezTo>
                  <a:pt x="3691" y="5586"/>
                  <a:pt x="3537" y="7063"/>
                  <a:pt x="3584" y="8849"/>
                </a:cubicBezTo>
                <a:cubicBezTo>
                  <a:pt x="3620" y="9896"/>
                  <a:pt x="3703" y="10777"/>
                  <a:pt x="3763" y="11147"/>
                </a:cubicBezTo>
                <a:lnTo>
                  <a:pt x="3037" y="11147"/>
                </a:lnTo>
                <a:cubicBezTo>
                  <a:pt x="2989" y="10349"/>
                  <a:pt x="2858" y="6658"/>
                  <a:pt x="3751" y="4360"/>
                </a:cubicBezTo>
                <a:close/>
                <a:moveTo>
                  <a:pt x="3294" y="0"/>
                </a:moveTo>
                <a:cubicBezTo>
                  <a:pt x="3233" y="0"/>
                  <a:pt x="3176" y="32"/>
                  <a:pt x="3156" y="74"/>
                </a:cubicBezTo>
                <a:cubicBezTo>
                  <a:pt x="3120" y="133"/>
                  <a:pt x="3120" y="205"/>
                  <a:pt x="3156" y="252"/>
                </a:cubicBezTo>
                <a:cubicBezTo>
                  <a:pt x="3156" y="252"/>
                  <a:pt x="3287" y="443"/>
                  <a:pt x="3453" y="764"/>
                </a:cubicBezTo>
                <a:cubicBezTo>
                  <a:pt x="3001" y="466"/>
                  <a:pt x="2506" y="376"/>
                  <a:pt x="2072" y="376"/>
                </a:cubicBezTo>
                <a:cubicBezTo>
                  <a:pt x="1433" y="376"/>
                  <a:pt x="929" y="572"/>
                  <a:pt x="894" y="586"/>
                </a:cubicBezTo>
                <a:cubicBezTo>
                  <a:pt x="834" y="610"/>
                  <a:pt x="786" y="669"/>
                  <a:pt x="786" y="729"/>
                </a:cubicBezTo>
                <a:cubicBezTo>
                  <a:pt x="786" y="800"/>
                  <a:pt x="834" y="860"/>
                  <a:pt x="894" y="895"/>
                </a:cubicBezTo>
                <a:cubicBezTo>
                  <a:pt x="905" y="895"/>
                  <a:pt x="1858" y="1312"/>
                  <a:pt x="2882" y="2145"/>
                </a:cubicBezTo>
                <a:cubicBezTo>
                  <a:pt x="2768" y="2130"/>
                  <a:pt x="2646" y="2121"/>
                  <a:pt x="2521" y="2121"/>
                </a:cubicBezTo>
                <a:cubicBezTo>
                  <a:pt x="2360" y="2121"/>
                  <a:pt x="2192" y="2136"/>
                  <a:pt x="2025" y="2169"/>
                </a:cubicBezTo>
                <a:cubicBezTo>
                  <a:pt x="679" y="2443"/>
                  <a:pt x="60" y="3800"/>
                  <a:pt x="24" y="3860"/>
                </a:cubicBezTo>
                <a:cubicBezTo>
                  <a:pt x="1" y="3920"/>
                  <a:pt x="12" y="3991"/>
                  <a:pt x="60" y="4050"/>
                </a:cubicBezTo>
                <a:cubicBezTo>
                  <a:pt x="84" y="4074"/>
                  <a:pt x="132" y="4098"/>
                  <a:pt x="179" y="4098"/>
                </a:cubicBezTo>
                <a:cubicBezTo>
                  <a:pt x="203" y="4098"/>
                  <a:pt x="227" y="4098"/>
                  <a:pt x="251" y="4074"/>
                </a:cubicBezTo>
                <a:cubicBezTo>
                  <a:pt x="262" y="4074"/>
                  <a:pt x="1453" y="3527"/>
                  <a:pt x="3084" y="3479"/>
                </a:cubicBezTo>
                <a:cubicBezTo>
                  <a:pt x="3120" y="3753"/>
                  <a:pt x="3263" y="3991"/>
                  <a:pt x="3453" y="4158"/>
                </a:cubicBezTo>
                <a:cubicBezTo>
                  <a:pt x="3001" y="5253"/>
                  <a:pt x="2751" y="6777"/>
                  <a:pt x="2679" y="8682"/>
                </a:cubicBezTo>
                <a:cubicBezTo>
                  <a:pt x="2632" y="9789"/>
                  <a:pt x="2679" y="10742"/>
                  <a:pt x="2691" y="11123"/>
                </a:cubicBezTo>
                <a:lnTo>
                  <a:pt x="2513" y="11123"/>
                </a:lnTo>
                <a:cubicBezTo>
                  <a:pt x="2429" y="11123"/>
                  <a:pt x="2346" y="11194"/>
                  <a:pt x="2346" y="11278"/>
                </a:cubicBezTo>
                <a:cubicBezTo>
                  <a:pt x="2346" y="11373"/>
                  <a:pt x="2429" y="11444"/>
                  <a:pt x="2513" y="11444"/>
                </a:cubicBezTo>
                <a:lnTo>
                  <a:pt x="4311" y="11444"/>
                </a:lnTo>
                <a:cubicBezTo>
                  <a:pt x="4406" y="11444"/>
                  <a:pt x="4477" y="11373"/>
                  <a:pt x="4477" y="11278"/>
                </a:cubicBezTo>
                <a:cubicBezTo>
                  <a:pt x="4477" y="11194"/>
                  <a:pt x="4406" y="11123"/>
                  <a:pt x="4311" y="11123"/>
                </a:cubicBezTo>
                <a:lnTo>
                  <a:pt x="4108" y="11123"/>
                </a:lnTo>
                <a:cubicBezTo>
                  <a:pt x="4013" y="10361"/>
                  <a:pt x="3608" y="6801"/>
                  <a:pt x="4406" y="4420"/>
                </a:cubicBezTo>
                <a:cubicBezTo>
                  <a:pt x="4704" y="4372"/>
                  <a:pt x="4977" y="4217"/>
                  <a:pt x="5156" y="3979"/>
                </a:cubicBezTo>
                <a:cubicBezTo>
                  <a:pt x="6347" y="4717"/>
                  <a:pt x="6978" y="5717"/>
                  <a:pt x="6990" y="5729"/>
                </a:cubicBezTo>
                <a:cubicBezTo>
                  <a:pt x="7025" y="5777"/>
                  <a:pt x="7085" y="5801"/>
                  <a:pt x="7144" y="5801"/>
                </a:cubicBezTo>
                <a:lnTo>
                  <a:pt x="7168" y="5801"/>
                </a:lnTo>
                <a:cubicBezTo>
                  <a:pt x="7240" y="5789"/>
                  <a:pt x="7287" y="5729"/>
                  <a:pt x="7299" y="5670"/>
                </a:cubicBezTo>
                <a:cubicBezTo>
                  <a:pt x="7299" y="5658"/>
                  <a:pt x="7359" y="5289"/>
                  <a:pt x="7299" y="4824"/>
                </a:cubicBezTo>
                <a:cubicBezTo>
                  <a:pt x="7228" y="4193"/>
                  <a:pt x="7001" y="3693"/>
                  <a:pt x="6632" y="3348"/>
                </a:cubicBezTo>
                <a:cubicBezTo>
                  <a:pt x="6251" y="2991"/>
                  <a:pt x="5847" y="2860"/>
                  <a:pt x="5501" y="2848"/>
                </a:cubicBezTo>
                <a:cubicBezTo>
                  <a:pt x="6739" y="2253"/>
                  <a:pt x="7752" y="2098"/>
                  <a:pt x="7763" y="2098"/>
                </a:cubicBezTo>
                <a:cubicBezTo>
                  <a:pt x="7823" y="2086"/>
                  <a:pt x="7882" y="2038"/>
                  <a:pt x="7906" y="1979"/>
                </a:cubicBezTo>
                <a:cubicBezTo>
                  <a:pt x="7918" y="1955"/>
                  <a:pt x="7882" y="1884"/>
                  <a:pt x="7847" y="1836"/>
                </a:cubicBezTo>
                <a:cubicBezTo>
                  <a:pt x="7807" y="1806"/>
                  <a:pt x="7083" y="1226"/>
                  <a:pt x="6150" y="1226"/>
                </a:cubicBezTo>
                <a:cubicBezTo>
                  <a:pt x="5968" y="1226"/>
                  <a:pt x="5779" y="1248"/>
                  <a:pt x="5585" y="1300"/>
                </a:cubicBezTo>
                <a:cubicBezTo>
                  <a:pt x="5430" y="1336"/>
                  <a:pt x="5299" y="1383"/>
                  <a:pt x="5168" y="1455"/>
                </a:cubicBezTo>
                <a:cubicBezTo>
                  <a:pt x="5144" y="1407"/>
                  <a:pt x="5132" y="1360"/>
                  <a:pt x="5108" y="1300"/>
                </a:cubicBezTo>
                <a:cubicBezTo>
                  <a:pt x="4584" y="181"/>
                  <a:pt x="3382" y="2"/>
                  <a:pt x="3322" y="2"/>
                </a:cubicBezTo>
                <a:cubicBezTo>
                  <a:pt x="3313" y="1"/>
                  <a:pt x="3304" y="0"/>
                  <a:pt x="329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917" name="Google Shape;11917;p81"/>
          <p:cNvGrpSpPr/>
          <p:nvPr/>
        </p:nvGrpSpPr>
        <p:grpSpPr>
          <a:xfrm>
            <a:off x="15006816" y="5925108"/>
            <a:ext cx="370368" cy="734592"/>
            <a:chOff x="7531277" y="2886354"/>
            <a:chExt cx="185184" cy="367296"/>
          </a:xfrm>
          <a:solidFill>
            <a:schemeClr val="tx1"/>
          </a:solidFill>
        </p:grpSpPr>
        <p:sp>
          <p:nvSpPr>
            <p:cNvPr id="11918" name="Google Shape;11918;p81"/>
            <p:cNvSpPr/>
            <p:nvPr/>
          </p:nvSpPr>
          <p:spPr>
            <a:xfrm>
              <a:off x="7531277" y="2886354"/>
              <a:ext cx="185184" cy="367296"/>
            </a:xfrm>
            <a:custGeom>
              <a:avLst/>
              <a:gdLst/>
              <a:ahLst/>
              <a:cxnLst/>
              <a:rect l="l" t="t" r="r" b="b"/>
              <a:pathLst>
                <a:path w="5787" h="11478" extrusionOk="0">
                  <a:moveTo>
                    <a:pt x="2894" y="667"/>
                  </a:moveTo>
                  <a:lnTo>
                    <a:pt x="4810" y="5775"/>
                  </a:lnTo>
                  <a:lnTo>
                    <a:pt x="3977" y="5775"/>
                  </a:lnTo>
                  <a:cubicBezTo>
                    <a:pt x="3894" y="5775"/>
                    <a:pt x="3822" y="5846"/>
                    <a:pt x="3822" y="5942"/>
                  </a:cubicBezTo>
                  <a:cubicBezTo>
                    <a:pt x="3822" y="6025"/>
                    <a:pt x="3894" y="6096"/>
                    <a:pt x="3977" y="6096"/>
                  </a:cubicBezTo>
                  <a:lnTo>
                    <a:pt x="4179" y="6096"/>
                  </a:lnTo>
                  <a:lnTo>
                    <a:pt x="5156" y="8287"/>
                  </a:lnTo>
                  <a:lnTo>
                    <a:pt x="4513" y="8287"/>
                  </a:lnTo>
                  <a:cubicBezTo>
                    <a:pt x="4429" y="8287"/>
                    <a:pt x="4358" y="8359"/>
                    <a:pt x="4358" y="8454"/>
                  </a:cubicBezTo>
                  <a:cubicBezTo>
                    <a:pt x="4358" y="8549"/>
                    <a:pt x="4429" y="8620"/>
                    <a:pt x="4513" y="8620"/>
                  </a:cubicBezTo>
                  <a:lnTo>
                    <a:pt x="4632" y="8620"/>
                  </a:lnTo>
                  <a:lnTo>
                    <a:pt x="5310" y="9716"/>
                  </a:lnTo>
                  <a:lnTo>
                    <a:pt x="500" y="9716"/>
                  </a:lnTo>
                  <a:lnTo>
                    <a:pt x="1167" y="8620"/>
                  </a:lnTo>
                  <a:lnTo>
                    <a:pt x="2894" y="8620"/>
                  </a:lnTo>
                  <a:cubicBezTo>
                    <a:pt x="2977" y="8620"/>
                    <a:pt x="3060" y="8549"/>
                    <a:pt x="3060" y="8454"/>
                  </a:cubicBezTo>
                  <a:cubicBezTo>
                    <a:pt x="3060" y="8359"/>
                    <a:pt x="2977" y="8287"/>
                    <a:pt x="2894" y="8287"/>
                  </a:cubicBezTo>
                  <a:lnTo>
                    <a:pt x="631" y="8287"/>
                  </a:lnTo>
                  <a:lnTo>
                    <a:pt x="1608" y="6096"/>
                  </a:lnTo>
                  <a:lnTo>
                    <a:pt x="2346" y="6096"/>
                  </a:lnTo>
                  <a:cubicBezTo>
                    <a:pt x="2429" y="6096"/>
                    <a:pt x="2501" y="6025"/>
                    <a:pt x="2501" y="5942"/>
                  </a:cubicBezTo>
                  <a:cubicBezTo>
                    <a:pt x="2501" y="5846"/>
                    <a:pt x="2429" y="5775"/>
                    <a:pt x="2346" y="5775"/>
                  </a:cubicBezTo>
                  <a:lnTo>
                    <a:pt x="977" y="5775"/>
                  </a:lnTo>
                  <a:lnTo>
                    <a:pt x="2894" y="667"/>
                  </a:lnTo>
                  <a:close/>
                  <a:moveTo>
                    <a:pt x="3263" y="10049"/>
                  </a:moveTo>
                  <a:lnTo>
                    <a:pt x="3263" y="11145"/>
                  </a:lnTo>
                  <a:lnTo>
                    <a:pt x="2524" y="11145"/>
                  </a:lnTo>
                  <a:lnTo>
                    <a:pt x="2524" y="10049"/>
                  </a:lnTo>
                  <a:close/>
                  <a:moveTo>
                    <a:pt x="2882" y="0"/>
                  </a:moveTo>
                  <a:cubicBezTo>
                    <a:pt x="2810" y="0"/>
                    <a:pt x="2751" y="48"/>
                    <a:pt x="2715" y="108"/>
                  </a:cubicBezTo>
                  <a:lnTo>
                    <a:pt x="560" y="5870"/>
                  </a:lnTo>
                  <a:cubicBezTo>
                    <a:pt x="548" y="5906"/>
                    <a:pt x="548" y="5965"/>
                    <a:pt x="572" y="6013"/>
                  </a:cubicBezTo>
                  <a:cubicBezTo>
                    <a:pt x="596" y="6061"/>
                    <a:pt x="667" y="6084"/>
                    <a:pt x="703" y="6084"/>
                  </a:cubicBezTo>
                  <a:lnTo>
                    <a:pt x="1227" y="6084"/>
                  </a:lnTo>
                  <a:lnTo>
                    <a:pt x="203" y="8359"/>
                  </a:lnTo>
                  <a:cubicBezTo>
                    <a:pt x="167" y="8406"/>
                    <a:pt x="191" y="8478"/>
                    <a:pt x="215" y="8525"/>
                  </a:cubicBezTo>
                  <a:cubicBezTo>
                    <a:pt x="250" y="8573"/>
                    <a:pt x="298" y="8597"/>
                    <a:pt x="369" y="8597"/>
                  </a:cubicBezTo>
                  <a:lnTo>
                    <a:pt x="750" y="8597"/>
                  </a:lnTo>
                  <a:lnTo>
                    <a:pt x="36" y="9787"/>
                  </a:lnTo>
                  <a:cubicBezTo>
                    <a:pt x="0" y="9835"/>
                    <a:pt x="0" y="9906"/>
                    <a:pt x="36" y="9954"/>
                  </a:cubicBezTo>
                  <a:cubicBezTo>
                    <a:pt x="72" y="10013"/>
                    <a:pt x="119" y="10049"/>
                    <a:pt x="191" y="10049"/>
                  </a:cubicBezTo>
                  <a:lnTo>
                    <a:pt x="2179" y="10049"/>
                  </a:lnTo>
                  <a:lnTo>
                    <a:pt x="2179" y="11145"/>
                  </a:lnTo>
                  <a:lnTo>
                    <a:pt x="1989" y="11145"/>
                  </a:lnTo>
                  <a:cubicBezTo>
                    <a:pt x="1893" y="11145"/>
                    <a:pt x="1822" y="11228"/>
                    <a:pt x="1822" y="11311"/>
                  </a:cubicBezTo>
                  <a:cubicBezTo>
                    <a:pt x="1822" y="11407"/>
                    <a:pt x="1893" y="11478"/>
                    <a:pt x="1989" y="11478"/>
                  </a:cubicBezTo>
                  <a:lnTo>
                    <a:pt x="3786" y="11478"/>
                  </a:lnTo>
                  <a:cubicBezTo>
                    <a:pt x="3870" y="11478"/>
                    <a:pt x="3953" y="11407"/>
                    <a:pt x="3953" y="11311"/>
                  </a:cubicBezTo>
                  <a:cubicBezTo>
                    <a:pt x="3953" y="11228"/>
                    <a:pt x="3870" y="11145"/>
                    <a:pt x="3786" y="11145"/>
                  </a:cubicBezTo>
                  <a:lnTo>
                    <a:pt x="3596" y="11145"/>
                  </a:lnTo>
                  <a:lnTo>
                    <a:pt x="3596" y="10049"/>
                  </a:lnTo>
                  <a:lnTo>
                    <a:pt x="5584" y="10049"/>
                  </a:lnTo>
                  <a:cubicBezTo>
                    <a:pt x="5644" y="10049"/>
                    <a:pt x="5703" y="10013"/>
                    <a:pt x="5739" y="9954"/>
                  </a:cubicBezTo>
                  <a:cubicBezTo>
                    <a:pt x="5787" y="9918"/>
                    <a:pt x="5787" y="9859"/>
                    <a:pt x="5739" y="9787"/>
                  </a:cubicBezTo>
                  <a:lnTo>
                    <a:pt x="5025" y="8597"/>
                  </a:lnTo>
                  <a:lnTo>
                    <a:pt x="5406" y="8597"/>
                  </a:lnTo>
                  <a:cubicBezTo>
                    <a:pt x="5465" y="8597"/>
                    <a:pt x="5513" y="8573"/>
                    <a:pt x="5549" y="8525"/>
                  </a:cubicBezTo>
                  <a:cubicBezTo>
                    <a:pt x="5572" y="8490"/>
                    <a:pt x="5572" y="8418"/>
                    <a:pt x="5561" y="8359"/>
                  </a:cubicBezTo>
                  <a:lnTo>
                    <a:pt x="4537" y="6084"/>
                  </a:lnTo>
                  <a:lnTo>
                    <a:pt x="5049" y="6084"/>
                  </a:lnTo>
                  <a:cubicBezTo>
                    <a:pt x="5108" y="6084"/>
                    <a:pt x="5156" y="6061"/>
                    <a:pt x="5191" y="6013"/>
                  </a:cubicBezTo>
                  <a:cubicBezTo>
                    <a:pt x="5215" y="5965"/>
                    <a:pt x="5227" y="5906"/>
                    <a:pt x="5203" y="5870"/>
                  </a:cubicBezTo>
                  <a:lnTo>
                    <a:pt x="3048" y="108"/>
                  </a:lnTo>
                  <a:cubicBezTo>
                    <a:pt x="3013" y="48"/>
                    <a:pt x="2953" y="0"/>
                    <a:pt x="2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19" name="Google Shape;11919;p81"/>
            <p:cNvSpPr/>
            <p:nvPr/>
          </p:nvSpPr>
          <p:spPr>
            <a:xfrm>
              <a:off x="7642157" y="3151154"/>
              <a:ext cx="16032" cy="10688"/>
            </a:xfrm>
            <a:custGeom>
              <a:avLst/>
              <a:gdLst/>
              <a:ahLst/>
              <a:cxnLst/>
              <a:rect l="l" t="t" r="r" b="b"/>
              <a:pathLst>
                <a:path w="501" h="334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34"/>
                    <a:pt x="155" y="334"/>
                  </a:cubicBezTo>
                  <a:lnTo>
                    <a:pt x="333" y="334"/>
                  </a:lnTo>
                  <a:cubicBezTo>
                    <a:pt x="429" y="334"/>
                    <a:pt x="500" y="250"/>
                    <a:pt x="500" y="167"/>
                  </a:cubicBezTo>
                  <a:cubicBezTo>
                    <a:pt x="500" y="72"/>
                    <a:pt x="429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20" name="Google Shape;11920;p81"/>
            <p:cNvSpPr/>
            <p:nvPr/>
          </p:nvSpPr>
          <p:spPr>
            <a:xfrm>
              <a:off x="7625005" y="3070738"/>
              <a:ext cx="16032" cy="10336"/>
            </a:xfrm>
            <a:custGeom>
              <a:avLst/>
              <a:gdLst/>
              <a:ahLst/>
              <a:cxnLst/>
              <a:rect l="l" t="t" r="r" b="b"/>
              <a:pathLst>
                <a:path w="50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334" y="322"/>
                  </a:lnTo>
                  <a:cubicBezTo>
                    <a:pt x="429" y="322"/>
                    <a:pt x="500" y="251"/>
                    <a:pt x="500" y="168"/>
                  </a:cubicBezTo>
                  <a:cubicBezTo>
                    <a:pt x="500" y="72"/>
                    <a:pt x="429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21" name="Google Shape;11921;p81"/>
          <p:cNvGrpSpPr/>
          <p:nvPr/>
        </p:nvGrpSpPr>
        <p:grpSpPr>
          <a:xfrm>
            <a:off x="13797536" y="5925876"/>
            <a:ext cx="594368" cy="734592"/>
            <a:chOff x="6926637" y="2886738"/>
            <a:chExt cx="297184" cy="367296"/>
          </a:xfrm>
          <a:solidFill>
            <a:schemeClr val="tx1"/>
          </a:solidFill>
        </p:grpSpPr>
        <p:sp>
          <p:nvSpPr>
            <p:cNvPr id="11922" name="Google Shape;11922;p81"/>
            <p:cNvSpPr/>
            <p:nvPr/>
          </p:nvSpPr>
          <p:spPr>
            <a:xfrm>
              <a:off x="7006637" y="2961202"/>
              <a:ext cx="106720" cy="100064"/>
            </a:xfrm>
            <a:custGeom>
              <a:avLst/>
              <a:gdLst/>
              <a:ahLst/>
              <a:cxnLst/>
              <a:rect l="l" t="t" r="r" b="b"/>
              <a:pathLst>
                <a:path w="3335" h="3127" extrusionOk="0">
                  <a:moveTo>
                    <a:pt x="2155" y="1"/>
                  </a:moveTo>
                  <a:cubicBezTo>
                    <a:pt x="1646" y="1"/>
                    <a:pt x="1141" y="200"/>
                    <a:pt x="762" y="578"/>
                  </a:cubicBezTo>
                  <a:cubicBezTo>
                    <a:pt x="108" y="1233"/>
                    <a:pt x="0" y="2281"/>
                    <a:pt x="512" y="3055"/>
                  </a:cubicBezTo>
                  <a:cubicBezTo>
                    <a:pt x="536" y="3091"/>
                    <a:pt x="596" y="3126"/>
                    <a:pt x="643" y="3126"/>
                  </a:cubicBezTo>
                  <a:cubicBezTo>
                    <a:pt x="667" y="3126"/>
                    <a:pt x="703" y="3114"/>
                    <a:pt x="727" y="3091"/>
                  </a:cubicBezTo>
                  <a:cubicBezTo>
                    <a:pt x="810" y="3055"/>
                    <a:pt x="834" y="2948"/>
                    <a:pt x="774" y="2852"/>
                  </a:cubicBezTo>
                  <a:cubicBezTo>
                    <a:pt x="346" y="2221"/>
                    <a:pt x="429" y="1352"/>
                    <a:pt x="989" y="805"/>
                  </a:cubicBezTo>
                  <a:cubicBezTo>
                    <a:pt x="1306" y="488"/>
                    <a:pt x="1726" y="322"/>
                    <a:pt x="2149" y="322"/>
                  </a:cubicBezTo>
                  <a:cubicBezTo>
                    <a:pt x="2457" y="322"/>
                    <a:pt x="2766" y="410"/>
                    <a:pt x="3036" y="590"/>
                  </a:cubicBezTo>
                  <a:cubicBezTo>
                    <a:pt x="3065" y="609"/>
                    <a:pt x="3099" y="619"/>
                    <a:pt x="3134" y="619"/>
                  </a:cubicBezTo>
                  <a:cubicBezTo>
                    <a:pt x="3186" y="619"/>
                    <a:pt x="3239" y="597"/>
                    <a:pt x="3275" y="555"/>
                  </a:cubicBezTo>
                  <a:cubicBezTo>
                    <a:pt x="3334" y="471"/>
                    <a:pt x="3310" y="376"/>
                    <a:pt x="3227" y="328"/>
                  </a:cubicBezTo>
                  <a:cubicBezTo>
                    <a:pt x="2900" y="107"/>
                    <a:pt x="2527" y="1"/>
                    <a:pt x="2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23" name="Google Shape;11923;p81"/>
            <p:cNvSpPr/>
            <p:nvPr/>
          </p:nvSpPr>
          <p:spPr>
            <a:xfrm>
              <a:off x="7037485" y="2986738"/>
              <a:ext cx="106720" cy="100800"/>
            </a:xfrm>
            <a:custGeom>
              <a:avLst/>
              <a:gdLst/>
              <a:ahLst/>
              <a:cxnLst/>
              <a:rect l="l" t="t" r="r" b="b"/>
              <a:pathLst>
                <a:path w="3335" h="3150" extrusionOk="0">
                  <a:moveTo>
                    <a:pt x="2689" y="0"/>
                  </a:moveTo>
                  <a:cubicBezTo>
                    <a:pt x="2658" y="0"/>
                    <a:pt x="2626" y="10"/>
                    <a:pt x="2596" y="30"/>
                  </a:cubicBezTo>
                  <a:cubicBezTo>
                    <a:pt x="2525" y="78"/>
                    <a:pt x="2489" y="185"/>
                    <a:pt x="2549" y="269"/>
                  </a:cubicBezTo>
                  <a:cubicBezTo>
                    <a:pt x="2977" y="911"/>
                    <a:pt x="2894" y="1781"/>
                    <a:pt x="2346" y="2328"/>
                  </a:cubicBezTo>
                  <a:cubicBezTo>
                    <a:pt x="2025" y="2643"/>
                    <a:pt x="1605" y="2808"/>
                    <a:pt x="1183" y="2808"/>
                  </a:cubicBezTo>
                  <a:cubicBezTo>
                    <a:pt x="872" y="2808"/>
                    <a:pt x="560" y="2718"/>
                    <a:pt x="287" y="2531"/>
                  </a:cubicBezTo>
                  <a:cubicBezTo>
                    <a:pt x="261" y="2518"/>
                    <a:pt x="231" y="2511"/>
                    <a:pt x="200" y="2511"/>
                  </a:cubicBezTo>
                  <a:cubicBezTo>
                    <a:pt x="144" y="2511"/>
                    <a:pt x="87" y="2533"/>
                    <a:pt x="48" y="2578"/>
                  </a:cubicBezTo>
                  <a:cubicBezTo>
                    <a:pt x="1" y="2650"/>
                    <a:pt x="25" y="2757"/>
                    <a:pt x="96" y="2816"/>
                  </a:cubicBezTo>
                  <a:cubicBezTo>
                    <a:pt x="418" y="3043"/>
                    <a:pt x="799" y="3150"/>
                    <a:pt x="1180" y="3150"/>
                  </a:cubicBezTo>
                  <a:cubicBezTo>
                    <a:pt x="1691" y="3150"/>
                    <a:pt x="2192" y="2947"/>
                    <a:pt x="2584" y="2566"/>
                  </a:cubicBezTo>
                  <a:cubicBezTo>
                    <a:pt x="3239" y="1888"/>
                    <a:pt x="3335" y="852"/>
                    <a:pt x="2834" y="78"/>
                  </a:cubicBezTo>
                  <a:cubicBezTo>
                    <a:pt x="2804" y="32"/>
                    <a:pt x="2748" y="0"/>
                    <a:pt x="26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24" name="Google Shape;11924;p81"/>
            <p:cNvSpPr/>
            <p:nvPr/>
          </p:nvSpPr>
          <p:spPr>
            <a:xfrm>
              <a:off x="6926637" y="2886738"/>
              <a:ext cx="297184" cy="367296"/>
            </a:xfrm>
            <a:custGeom>
              <a:avLst/>
              <a:gdLst/>
              <a:ahLst/>
              <a:cxnLst/>
              <a:rect l="l" t="t" r="r" b="b"/>
              <a:pathLst>
                <a:path w="9287" h="11478" extrusionOk="0">
                  <a:moveTo>
                    <a:pt x="4644" y="441"/>
                  </a:moveTo>
                  <a:cubicBezTo>
                    <a:pt x="4822" y="691"/>
                    <a:pt x="5108" y="1191"/>
                    <a:pt x="4989" y="1631"/>
                  </a:cubicBezTo>
                  <a:cubicBezTo>
                    <a:pt x="4882" y="1608"/>
                    <a:pt x="4763" y="1608"/>
                    <a:pt x="4644" y="1608"/>
                  </a:cubicBezTo>
                  <a:cubicBezTo>
                    <a:pt x="4524" y="1608"/>
                    <a:pt x="4417" y="1608"/>
                    <a:pt x="4298" y="1631"/>
                  </a:cubicBezTo>
                  <a:cubicBezTo>
                    <a:pt x="4179" y="1191"/>
                    <a:pt x="4465" y="691"/>
                    <a:pt x="4644" y="441"/>
                  </a:cubicBezTo>
                  <a:close/>
                  <a:moveTo>
                    <a:pt x="3167" y="738"/>
                  </a:moveTo>
                  <a:lnTo>
                    <a:pt x="3167" y="738"/>
                  </a:lnTo>
                  <a:cubicBezTo>
                    <a:pt x="3441" y="893"/>
                    <a:pt x="3905" y="1250"/>
                    <a:pt x="3941" y="1703"/>
                  </a:cubicBezTo>
                  <a:cubicBezTo>
                    <a:pt x="3727" y="1762"/>
                    <a:pt x="3512" y="1846"/>
                    <a:pt x="3322" y="1965"/>
                  </a:cubicBezTo>
                  <a:cubicBezTo>
                    <a:pt x="3036" y="1608"/>
                    <a:pt x="3108" y="1036"/>
                    <a:pt x="3167" y="738"/>
                  </a:cubicBezTo>
                  <a:close/>
                  <a:moveTo>
                    <a:pt x="6120" y="738"/>
                  </a:moveTo>
                  <a:lnTo>
                    <a:pt x="6120" y="738"/>
                  </a:lnTo>
                  <a:cubicBezTo>
                    <a:pt x="6179" y="1048"/>
                    <a:pt x="6251" y="1608"/>
                    <a:pt x="5965" y="1965"/>
                  </a:cubicBezTo>
                  <a:cubicBezTo>
                    <a:pt x="5775" y="1846"/>
                    <a:pt x="5572" y="1774"/>
                    <a:pt x="5346" y="1703"/>
                  </a:cubicBezTo>
                  <a:cubicBezTo>
                    <a:pt x="5406" y="1250"/>
                    <a:pt x="5870" y="893"/>
                    <a:pt x="6120" y="738"/>
                  </a:cubicBezTo>
                  <a:close/>
                  <a:moveTo>
                    <a:pt x="1917" y="1572"/>
                  </a:moveTo>
                  <a:lnTo>
                    <a:pt x="1917" y="1572"/>
                  </a:lnTo>
                  <a:cubicBezTo>
                    <a:pt x="2024" y="1584"/>
                    <a:pt x="2155" y="1608"/>
                    <a:pt x="2310" y="1667"/>
                  </a:cubicBezTo>
                  <a:cubicBezTo>
                    <a:pt x="2548" y="1762"/>
                    <a:pt x="2858" y="1905"/>
                    <a:pt x="3012" y="2179"/>
                  </a:cubicBezTo>
                  <a:cubicBezTo>
                    <a:pt x="2834" y="2310"/>
                    <a:pt x="2667" y="2477"/>
                    <a:pt x="2536" y="2655"/>
                  </a:cubicBezTo>
                  <a:cubicBezTo>
                    <a:pt x="2143" y="2441"/>
                    <a:pt x="1977" y="1881"/>
                    <a:pt x="1917" y="1572"/>
                  </a:cubicBezTo>
                  <a:close/>
                  <a:moveTo>
                    <a:pt x="7382" y="1572"/>
                  </a:moveTo>
                  <a:cubicBezTo>
                    <a:pt x="7370" y="1667"/>
                    <a:pt x="7334" y="1810"/>
                    <a:pt x="7275" y="1953"/>
                  </a:cubicBezTo>
                  <a:cubicBezTo>
                    <a:pt x="7191" y="2191"/>
                    <a:pt x="7037" y="2501"/>
                    <a:pt x="6775" y="2655"/>
                  </a:cubicBezTo>
                  <a:cubicBezTo>
                    <a:pt x="6632" y="2477"/>
                    <a:pt x="6477" y="2310"/>
                    <a:pt x="6298" y="2179"/>
                  </a:cubicBezTo>
                  <a:cubicBezTo>
                    <a:pt x="6501" y="1774"/>
                    <a:pt x="7072" y="1631"/>
                    <a:pt x="7382" y="1572"/>
                  </a:cubicBezTo>
                  <a:close/>
                  <a:moveTo>
                    <a:pt x="1642" y="2755"/>
                  </a:moveTo>
                  <a:cubicBezTo>
                    <a:pt x="1872" y="2755"/>
                    <a:pt x="2131" y="2801"/>
                    <a:pt x="2322" y="2953"/>
                  </a:cubicBezTo>
                  <a:cubicBezTo>
                    <a:pt x="2203" y="3144"/>
                    <a:pt x="2131" y="3358"/>
                    <a:pt x="2060" y="3572"/>
                  </a:cubicBezTo>
                  <a:cubicBezTo>
                    <a:pt x="1607" y="3548"/>
                    <a:pt x="1250" y="3084"/>
                    <a:pt x="1084" y="2822"/>
                  </a:cubicBezTo>
                  <a:cubicBezTo>
                    <a:pt x="1191" y="2786"/>
                    <a:pt x="1322" y="2774"/>
                    <a:pt x="1476" y="2763"/>
                  </a:cubicBezTo>
                  <a:cubicBezTo>
                    <a:pt x="1529" y="2758"/>
                    <a:pt x="1585" y="2755"/>
                    <a:pt x="1642" y="2755"/>
                  </a:cubicBezTo>
                  <a:close/>
                  <a:moveTo>
                    <a:pt x="7670" y="2763"/>
                  </a:moveTo>
                  <a:cubicBezTo>
                    <a:pt x="7877" y="2763"/>
                    <a:pt x="8075" y="2795"/>
                    <a:pt x="8215" y="2822"/>
                  </a:cubicBezTo>
                  <a:cubicBezTo>
                    <a:pt x="8156" y="2905"/>
                    <a:pt x="8084" y="3013"/>
                    <a:pt x="7977" y="3132"/>
                  </a:cubicBezTo>
                  <a:cubicBezTo>
                    <a:pt x="7799" y="3322"/>
                    <a:pt x="7549" y="3560"/>
                    <a:pt x="7239" y="3596"/>
                  </a:cubicBezTo>
                  <a:cubicBezTo>
                    <a:pt x="7180" y="3370"/>
                    <a:pt x="7084" y="3155"/>
                    <a:pt x="6965" y="2965"/>
                  </a:cubicBezTo>
                  <a:cubicBezTo>
                    <a:pt x="7160" y="2809"/>
                    <a:pt x="7422" y="2763"/>
                    <a:pt x="7670" y="2763"/>
                  </a:cubicBezTo>
                  <a:close/>
                  <a:moveTo>
                    <a:pt x="7544" y="3920"/>
                  </a:moveTo>
                  <a:cubicBezTo>
                    <a:pt x="7912" y="3920"/>
                    <a:pt x="8297" y="4139"/>
                    <a:pt x="8513" y="4287"/>
                  </a:cubicBezTo>
                  <a:cubicBezTo>
                    <a:pt x="8430" y="4346"/>
                    <a:pt x="8311" y="4417"/>
                    <a:pt x="8168" y="4477"/>
                  </a:cubicBezTo>
                  <a:cubicBezTo>
                    <a:pt x="7983" y="4569"/>
                    <a:pt x="7748" y="4655"/>
                    <a:pt x="7512" y="4655"/>
                  </a:cubicBezTo>
                  <a:cubicBezTo>
                    <a:pt x="7445" y="4655"/>
                    <a:pt x="7377" y="4648"/>
                    <a:pt x="7311" y="4632"/>
                  </a:cubicBezTo>
                  <a:cubicBezTo>
                    <a:pt x="7322" y="4525"/>
                    <a:pt x="7322" y="4406"/>
                    <a:pt x="7322" y="4287"/>
                  </a:cubicBezTo>
                  <a:cubicBezTo>
                    <a:pt x="7322" y="4167"/>
                    <a:pt x="7322" y="4072"/>
                    <a:pt x="7311" y="3953"/>
                  </a:cubicBezTo>
                  <a:cubicBezTo>
                    <a:pt x="7386" y="3930"/>
                    <a:pt x="7465" y="3920"/>
                    <a:pt x="7544" y="3920"/>
                  </a:cubicBezTo>
                  <a:close/>
                  <a:moveTo>
                    <a:pt x="1744" y="3920"/>
                  </a:moveTo>
                  <a:cubicBezTo>
                    <a:pt x="1823" y="3920"/>
                    <a:pt x="1901" y="3930"/>
                    <a:pt x="1977" y="3953"/>
                  </a:cubicBezTo>
                  <a:cubicBezTo>
                    <a:pt x="1965" y="4048"/>
                    <a:pt x="1965" y="4167"/>
                    <a:pt x="1965" y="4287"/>
                  </a:cubicBezTo>
                  <a:cubicBezTo>
                    <a:pt x="1965" y="4406"/>
                    <a:pt x="1965" y="4513"/>
                    <a:pt x="1977" y="4632"/>
                  </a:cubicBezTo>
                  <a:cubicBezTo>
                    <a:pt x="1903" y="4654"/>
                    <a:pt x="1827" y="4664"/>
                    <a:pt x="1751" y="4664"/>
                  </a:cubicBezTo>
                  <a:cubicBezTo>
                    <a:pt x="1383" y="4664"/>
                    <a:pt x="1003" y="4434"/>
                    <a:pt x="786" y="4287"/>
                  </a:cubicBezTo>
                  <a:cubicBezTo>
                    <a:pt x="1002" y="4139"/>
                    <a:pt x="1379" y="3920"/>
                    <a:pt x="1744" y="3920"/>
                  </a:cubicBezTo>
                  <a:close/>
                  <a:moveTo>
                    <a:pt x="7251" y="5001"/>
                  </a:moveTo>
                  <a:cubicBezTo>
                    <a:pt x="7680" y="5049"/>
                    <a:pt x="8037" y="5513"/>
                    <a:pt x="8215" y="5763"/>
                  </a:cubicBezTo>
                  <a:cubicBezTo>
                    <a:pt x="8108" y="5799"/>
                    <a:pt x="7977" y="5811"/>
                    <a:pt x="7834" y="5822"/>
                  </a:cubicBezTo>
                  <a:cubicBezTo>
                    <a:pt x="7790" y="5824"/>
                    <a:pt x="7743" y="5826"/>
                    <a:pt x="7695" y="5826"/>
                  </a:cubicBezTo>
                  <a:cubicBezTo>
                    <a:pt x="7451" y="5826"/>
                    <a:pt x="7176" y="5791"/>
                    <a:pt x="6977" y="5632"/>
                  </a:cubicBezTo>
                  <a:cubicBezTo>
                    <a:pt x="7096" y="5441"/>
                    <a:pt x="7180" y="5227"/>
                    <a:pt x="7251" y="5001"/>
                  </a:cubicBezTo>
                  <a:close/>
                  <a:moveTo>
                    <a:pt x="2072" y="4989"/>
                  </a:moveTo>
                  <a:cubicBezTo>
                    <a:pt x="2131" y="5215"/>
                    <a:pt x="2215" y="5418"/>
                    <a:pt x="2334" y="5608"/>
                  </a:cubicBezTo>
                  <a:cubicBezTo>
                    <a:pt x="2127" y="5775"/>
                    <a:pt x="1853" y="5826"/>
                    <a:pt x="1600" y="5826"/>
                  </a:cubicBezTo>
                  <a:cubicBezTo>
                    <a:pt x="1401" y="5826"/>
                    <a:pt x="1214" y="5794"/>
                    <a:pt x="1084" y="5763"/>
                  </a:cubicBezTo>
                  <a:cubicBezTo>
                    <a:pt x="1143" y="5668"/>
                    <a:pt x="1226" y="5572"/>
                    <a:pt x="1322" y="5453"/>
                  </a:cubicBezTo>
                  <a:cubicBezTo>
                    <a:pt x="1500" y="5263"/>
                    <a:pt x="1762" y="5013"/>
                    <a:pt x="2072" y="4989"/>
                  </a:cubicBezTo>
                  <a:close/>
                  <a:moveTo>
                    <a:pt x="4644" y="1941"/>
                  </a:moveTo>
                  <a:cubicBezTo>
                    <a:pt x="5941" y="1941"/>
                    <a:pt x="6989" y="3001"/>
                    <a:pt x="6989" y="4287"/>
                  </a:cubicBezTo>
                  <a:cubicBezTo>
                    <a:pt x="6989" y="5584"/>
                    <a:pt x="5941" y="6644"/>
                    <a:pt x="4644" y="6644"/>
                  </a:cubicBezTo>
                  <a:cubicBezTo>
                    <a:pt x="3346" y="6644"/>
                    <a:pt x="2298" y="5584"/>
                    <a:pt x="2298" y="4287"/>
                  </a:cubicBezTo>
                  <a:cubicBezTo>
                    <a:pt x="2298" y="2989"/>
                    <a:pt x="3346" y="1941"/>
                    <a:pt x="4644" y="1941"/>
                  </a:cubicBezTo>
                  <a:close/>
                  <a:moveTo>
                    <a:pt x="2512" y="5941"/>
                  </a:moveTo>
                  <a:cubicBezTo>
                    <a:pt x="2655" y="6120"/>
                    <a:pt x="2810" y="6287"/>
                    <a:pt x="2989" y="6418"/>
                  </a:cubicBezTo>
                  <a:cubicBezTo>
                    <a:pt x="2798" y="6799"/>
                    <a:pt x="2238" y="6965"/>
                    <a:pt x="1917" y="7025"/>
                  </a:cubicBezTo>
                  <a:cubicBezTo>
                    <a:pt x="1929" y="6918"/>
                    <a:pt x="1965" y="6787"/>
                    <a:pt x="2012" y="6656"/>
                  </a:cubicBezTo>
                  <a:cubicBezTo>
                    <a:pt x="2096" y="6406"/>
                    <a:pt x="2250" y="6096"/>
                    <a:pt x="2512" y="5941"/>
                  </a:cubicBezTo>
                  <a:close/>
                  <a:moveTo>
                    <a:pt x="6763" y="5941"/>
                  </a:moveTo>
                  <a:cubicBezTo>
                    <a:pt x="7144" y="6156"/>
                    <a:pt x="7311" y="6715"/>
                    <a:pt x="7370" y="7025"/>
                  </a:cubicBezTo>
                  <a:cubicBezTo>
                    <a:pt x="7275" y="7001"/>
                    <a:pt x="7144" y="6965"/>
                    <a:pt x="7001" y="6930"/>
                  </a:cubicBezTo>
                  <a:cubicBezTo>
                    <a:pt x="6739" y="6834"/>
                    <a:pt x="6429" y="6692"/>
                    <a:pt x="6287" y="6418"/>
                  </a:cubicBezTo>
                  <a:cubicBezTo>
                    <a:pt x="6465" y="6287"/>
                    <a:pt x="6620" y="6120"/>
                    <a:pt x="6763" y="5941"/>
                  </a:cubicBezTo>
                  <a:close/>
                  <a:moveTo>
                    <a:pt x="3322" y="6632"/>
                  </a:moveTo>
                  <a:cubicBezTo>
                    <a:pt x="3512" y="6751"/>
                    <a:pt x="3727" y="6823"/>
                    <a:pt x="3941" y="6894"/>
                  </a:cubicBezTo>
                  <a:cubicBezTo>
                    <a:pt x="3905" y="7323"/>
                    <a:pt x="3441" y="7680"/>
                    <a:pt x="3167" y="7858"/>
                  </a:cubicBezTo>
                  <a:cubicBezTo>
                    <a:pt x="3108" y="7549"/>
                    <a:pt x="3036" y="6989"/>
                    <a:pt x="3322" y="6632"/>
                  </a:cubicBezTo>
                  <a:close/>
                  <a:moveTo>
                    <a:pt x="5965" y="6608"/>
                  </a:moveTo>
                  <a:cubicBezTo>
                    <a:pt x="6263" y="6965"/>
                    <a:pt x="6191" y="7549"/>
                    <a:pt x="6120" y="7858"/>
                  </a:cubicBezTo>
                  <a:cubicBezTo>
                    <a:pt x="6025" y="7799"/>
                    <a:pt x="5929" y="7727"/>
                    <a:pt x="5810" y="7620"/>
                  </a:cubicBezTo>
                  <a:cubicBezTo>
                    <a:pt x="5608" y="7442"/>
                    <a:pt x="5370" y="7192"/>
                    <a:pt x="5346" y="6882"/>
                  </a:cubicBezTo>
                  <a:cubicBezTo>
                    <a:pt x="5572" y="6823"/>
                    <a:pt x="5775" y="6727"/>
                    <a:pt x="5965" y="6608"/>
                  </a:cubicBezTo>
                  <a:close/>
                  <a:moveTo>
                    <a:pt x="4989" y="6954"/>
                  </a:moveTo>
                  <a:cubicBezTo>
                    <a:pt x="5120" y="7382"/>
                    <a:pt x="4822" y="7894"/>
                    <a:pt x="4644" y="8156"/>
                  </a:cubicBezTo>
                  <a:cubicBezTo>
                    <a:pt x="4584" y="8073"/>
                    <a:pt x="4513" y="7954"/>
                    <a:pt x="4453" y="7823"/>
                  </a:cubicBezTo>
                  <a:cubicBezTo>
                    <a:pt x="4334" y="7585"/>
                    <a:pt x="4227" y="7251"/>
                    <a:pt x="4298" y="6954"/>
                  </a:cubicBezTo>
                  <a:lnTo>
                    <a:pt x="4298" y="6954"/>
                  </a:lnTo>
                  <a:cubicBezTo>
                    <a:pt x="4405" y="6965"/>
                    <a:pt x="4524" y="6965"/>
                    <a:pt x="4644" y="6965"/>
                  </a:cubicBezTo>
                  <a:cubicBezTo>
                    <a:pt x="4763" y="6965"/>
                    <a:pt x="4870" y="6965"/>
                    <a:pt x="4989" y="6954"/>
                  </a:cubicBezTo>
                  <a:close/>
                  <a:moveTo>
                    <a:pt x="488" y="7787"/>
                  </a:moveTo>
                  <a:lnTo>
                    <a:pt x="488" y="7787"/>
                  </a:lnTo>
                  <a:cubicBezTo>
                    <a:pt x="1774" y="8132"/>
                    <a:pt x="2608" y="8728"/>
                    <a:pt x="3084" y="9204"/>
                  </a:cubicBezTo>
                  <a:cubicBezTo>
                    <a:pt x="3370" y="9490"/>
                    <a:pt x="3572" y="9751"/>
                    <a:pt x="3691" y="9930"/>
                  </a:cubicBezTo>
                  <a:cubicBezTo>
                    <a:pt x="2322" y="9668"/>
                    <a:pt x="1500" y="9049"/>
                    <a:pt x="1060" y="8573"/>
                  </a:cubicBezTo>
                  <a:cubicBezTo>
                    <a:pt x="774" y="8275"/>
                    <a:pt x="595" y="8001"/>
                    <a:pt x="488" y="7787"/>
                  </a:cubicBezTo>
                  <a:close/>
                  <a:moveTo>
                    <a:pt x="8811" y="7787"/>
                  </a:moveTo>
                  <a:lnTo>
                    <a:pt x="8811" y="7787"/>
                  </a:lnTo>
                  <a:cubicBezTo>
                    <a:pt x="8704" y="7989"/>
                    <a:pt x="8525" y="8275"/>
                    <a:pt x="8251" y="8573"/>
                  </a:cubicBezTo>
                  <a:cubicBezTo>
                    <a:pt x="7787" y="9049"/>
                    <a:pt x="6977" y="9668"/>
                    <a:pt x="5632" y="9930"/>
                  </a:cubicBezTo>
                  <a:cubicBezTo>
                    <a:pt x="5965" y="9394"/>
                    <a:pt x="6894" y="8299"/>
                    <a:pt x="8811" y="7787"/>
                  </a:cubicBezTo>
                  <a:close/>
                  <a:moveTo>
                    <a:pt x="4644" y="0"/>
                  </a:moveTo>
                  <a:cubicBezTo>
                    <a:pt x="4584" y="0"/>
                    <a:pt x="4548" y="24"/>
                    <a:pt x="4513" y="60"/>
                  </a:cubicBezTo>
                  <a:cubicBezTo>
                    <a:pt x="4477" y="96"/>
                    <a:pt x="4120" y="512"/>
                    <a:pt x="3989" y="1036"/>
                  </a:cubicBezTo>
                  <a:cubicBezTo>
                    <a:pt x="3655" y="596"/>
                    <a:pt x="3167" y="346"/>
                    <a:pt x="3143" y="334"/>
                  </a:cubicBezTo>
                  <a:cubicBezTo>
                    <a:pt x="3114" y="326"/>
                    <a:pt x="3085" y="315"/>
                    <a:pt x="3057" y="315"/>
                  </a:cubicBezTo>
                  <a:cubicBezTo>
                    <a:pt x="3038" y="315"/>
                    <a:pt x="3019" y="320"/>
                    <a:pt x="3000" y="334"/>
                  </a:cubicBezTo>
                  <a:cubicBezTo>
                    <a:pt x="2965" y="346"/>
                    <a:pt x="2929" y="393"/>
                    <a:pt x="2917" y="441"/>
                  </a:cubicBezTo>
                  <a:cubicBezTo>
                    <a:pt x="2905" y="465"/>
                    <a:pt x="2739" y="1000"/>
                    <a:pt x="2798" y="1536"/>
                  </a:cubicBezTo>
                  <a:cubicBezTo>
                    <a:pt x="2334" y="1274"/>
                    <a:pt x="1774" y="1227"/>
                    <a:pt x="1738" y="1227"/>
                  </a:cubicBezTo>
                  <a:cubicBezTo>
                    <a:pt x="1691" y="1227"/>
                    <a:pt x="1655" y="1239"/>
                    <a:pt x="1607" y="1274"/>
                  </a:cubicBezTo>
                  <a:cubicBezTo>
                    <a:pt x="1572" y="1298"/>
                    <a:pt x="1548" y="1358"/>
                    <a:pt x="1560" y="1405"/>
                  </a:cubicBezTo>
                  <a:cubicBezTo>
                    <a:pt x="1560" y="1429"/>
                    <a:pt x="1607" y="2001"/>
                    <a:pt x="1869" y="2465"/>
                  </a:cubicBezTo>
                  <a:cubicBezTo>
                    <a:pt x="1769" y="2449"/>
                    <a:pt x="1670" y="2443"/>
                    <a:pt x="1574" y="2443"/>
                  </a:cubicBezTo>
                  <a:cubicBezTo>
                    <a:pt x="1158" y="2443"/>
                    <a:pt x="813" y="2565"/>
                    <a:pt x="774" y="2584"/>
                  </a:cubicBezTo>
                  <a:cubicBezTo>
                    <a:pt x="726" y="2596"/>
                    <a:pt x="679" y="2620"/>
                    <a:pt x="667" y="2667"/>
                  </a:cubicBezTo>
                  <a:cubicBezTo>
                    <a:pt x="655" y="2715"/>
                    <a:pt x="655" y="2763"/>
                    <a:pt x="667" y="2798"/>
                  </a:cubicBezTo>
                  <a:cubicBezTo>
                    <a:pt x="679" y="2834"/>
                    <a:pt x="941" y="3322"/>
                    <a:pt x="1369" y="3655"/>
                  </a:cubicBezTo>
                  <a:cubicBezTo>
                    <a:pt x="845" y="3786"/>
                    <a:pt x="429" y="4156"/>
                    <a:pt x="405" y="4167"/>
                  </a:cubicBezTo>
                  <a:cubicBezTo>
                    <a:pt x="369" y="4203"/>
                    <a:pt x="345" y="4251"/>
                    <a:pt x="345" y="4310"/>
                  </a:cubicBezTo>
                  <a:cubicBezTo>
                    <a:pt x="345" y="4346"/>
                    <a:pt x="357" y="4394"/>
                    <a:pt x="405" y="4441"/>
                  </a:cubicBezTo>
                  <a:cubicBezTo>
                    <a:pt x="429" y="4465"/>
                    <a:pt x="845" y="4822"/>
                    <a:pt x="1369" y="4965"/>
                  </a:cubicBezTo>
                  <a:cubicBezTo>
                    <a:pt x="941" y="5287"/>
                    <a:pt x="679" y="5775"/>
                    <a:pt x="667" y="5811"/>
                  </a:cubicBezTo>
                  <a:cubicBezTo>
                    <a:pt x="655" y="5858"/>
                    <a:pt x="643" y="5894"/>
                    <a:pt x="667" y="5941"/>
                  </a:cubicBezTo>
                  <a:cubicBezTo>
                    <a:pt x="679" y="5989"/>
                    <a:pt x="726" y="6013"/>
                    <a:pt x="774" y="6037"/>
                  </a:cubicBezTo>
                  <a:cubicBezTo>
                    <a:pt x="798" y="6049"/>
                    <a:pt x="1179" y="6168"/>
                    <a:pt x="1607" y="6168"/>
                  </a:cubicBezTo>
                  <a:cubicBezTo>
                    <a:pt x="1691" y="6168"/>
                    <a:pt x="1786" y="6168"/>
                    <a:pt x="1869" y="6156"/>
                  </a:cubicBezTo>
                  <a:lnTo>
                    <a:pt x="1869" y="6156"/>
                  </a:lnTo>
                  <a:cubicBezTo>
                    <a:pt x="1607" y="6608"/>
                    <a:pt x="1560" y="7180"/>
                    <a:pt x="1560" y="7204"/>
                  </a:cubicBezTo>
                  <a:cubicBezTo>
                    <a:pt x="1560" y="7251"/>
                    <a:pt x="1572" y="7299"/>
                    <a:pt x="1607" y="7346"/>
                  </a:cubicBezTo>
                  <a:cubicBezTo>
                    <a:pt x="1631" y="7370"/>
                    <a:pt x="1679" y="7382"/>
                    <a:pt x="1726" y="7382"/>
                  </a:cubicBezTo>
                  <a:lnTo>
                    <a:pt x="1738" y="7382"/>
                  </a:lnTo>
                  <a:cubicBezTo>
                    <a:pt x="1774" y="7382"/>
                    <a:pt x="2334" y="7346"/>
                    <a:pt x="2798" y="7073"/>
                  </a:cubicBezTo>
                  <a:lnTo>
                    <a:pt x="2798" y="7073"/>
                  </a:lnTo>
                  <a:cubicBezTo>
                    <a:pt x="2727" y="7608"/>
                    <a:pt x="2905" y="8132"/>
                    <a:pt x="2917" y="8180"/>
                  </a:cubicBezTo>
                  <a:cubicBezTo>
                    <a:pt x="2929" y="8216"/>
                    <a:pt x="2965" y="8263"/>
                    <a:pt x="3000" y="8275"/>
                  </a:cubicBezTo>
                  <a:cubicBezTo>
                    <a:pt x="3024" y="8299"/>
                    <a:pt x="3048" y="8299"/>
                    <a:pt x="3060" y="8299"/>
                  </a:cubicBezTo>
                  <a:cubicBezTo>
                    <a:pt x="3096" y="8299"/>
                    <a:pt x="3108" y="8299"/>
                    <a:pt x="3143" y="8275"/>
                  </a:cubicBezTo>
                  <a:cubicBezTo>
                    <a:pt x="3167" y="8263"/>
                    <a:pt x="3655" y="8013"/>
                    <a:pt x="3989" y="7585"/>
                  </a:cubicBezTo>
                  <a:cubicBezTo>
                    <a:pt x="4108" y="8013"/>
                    <a:pt x="4370" y="8370"/>
                    <a:pt x="4477" y="8501"/>
                  </a:cubicBezTo>
                  <a:lnTo>
                    <a:pt x="4477" y="10466"/>
                  </a:lnTo>
                  <a:cubicBezTo>
                    <a:pt x="4334" y="10287"/>
                    <a:pt x="4179" y="10121"/>
                    <a:pt x="4132" y="10085"/>
                  </a:cubicBezTo>
                  <a:cubicBezTo>
                    <a:pt x="4072" y="9966"/>
                    <a:pt x="3834" y="9501"/>
                    <a:pt x="3322" y="8978"/>
                  </a:cubicBezTo>
                  <a:cubicBezTo>
                    <a:pt x="2762" y="8442"/>
                    <a:pt x="1786" y="7727"/>
                    <a:pt x="226" y="7382"/>
                  </a:cubicBezTo>
                  <a:cubicBezTo>
                    <a:pt x="212" y="7379"/>
                    <a:pt x="198" y="7378"/>
                    <a:pt x="184" y="7378"/>
                  </a:cubicBezTo>
                  <a:cubicBezTo>
                    <a:pt x="139" y="7378"/>
                    <a:pt x="96" y="7393"/>
                    <a:pt x="60" y="7430"/>
                  </a:cubicBezTo>
                  <a:cubicBezTo>
                    <a:pt x="12" y="7477"/>
                    <a:pt x="0" y="7537"/>
                    <a:pt x="24" y="7596"/>
                  </a:cubicBezTo>
                  <a:cubicBezTo>
                    <a:pt x="24" y="7620"/>
                    <a:pt x="202" y="8180"/>
                    <a:pt x="786" y="8799"/>
                  </a:cubicBezTo>
                  <a:cubicBezTo>
                    <a:pt x="1310" y="9347"/>
                    <a:pt x="2274" y="10061"/>
                    <a:pt x="3893" y="10323"/>
                  </a:cubicBezTo>
                  <a:cubicBezTo>
                    <a:pt x="4001" y="10442"/>
                    <a:pt x="4334" y="10799"/>
                    <a:pt x="4465" y="11014"/>
                  </a:cubicBezTo>
                  <a:lnTo>
                    <a:pt x="4465" y="11311"/>
                  </a:lnTo>
                  <a:cubicBezTo>
                    <a:pt x="4465" y="11406"/>
                    <a:pt x="4536" y="11478"/>
                    <a:pt x="4632" y="11478"/>
                  </a:cubicBezTo>
                  <a:cubicBezTo>
                    <a:pt x="4715" y="11478"/>
                    <a:pt x="4786" y="11406"/>
                    <a:pt x="4786" y="11311"/>
                  </a:cubicBezTo>
                  <a:lnTo>
                    <a:pt x="4786" y="11014"/>
                  </a:lnTo>
                  <a:cubicBezTo>
                    <a:pt x="4941" y="10799"/>
                    <a:pt x="5251" y="10442"/>
                    <a:pt x="5358" y="10323"/>
                  </a:cubicBezTo>
                  <a:cubicBezTo>
                    <a:pt x="6989" y="10061"/>
                    <a:pt x="7942" y="9347"/>
                    <a:pt x="8465" y="8799"/>
                  </a:cubicBezTo>
                  <a:cubicBezTo>
                    <a:pt x="9049" y="8192"/>
                    <a:pt x="9227" y="7620"/>
                    <a:pt x="9227" y="7596"/>
                  </a:cubicBezTo>
                  <a:cubicBezTo>
                    <a:pt x="9287" y="7537"/>
                    <a:pt x="9275" y="7477"/>
                    <a:pt x="9227" y="7430"/>
                  </a:cubicBezTo>
                  <a:cubicBezTo>
                    <a:pt x="9191" y="7393"/>
                    <a:pt x="9148" y="7378"/>
                    <a:pt x="9103" y="7378"/>
                  </a:cubicBezTo>
                  <a:cubicBezTo>
                    <a:pt x="9089" y="7378"/>
                    <a:pt x="9075" y="7379"/>
                    <a:pt x="9061" y="7382"/>
                  </a:cubicBezTo>
                  <a:cubicBezTo>
                    <a:pt x="7501" y="7716"/>
                    <a:pt x="6525" y="8430"/>
                    <a:pt x="5965" y="8978"/>
                  </a:cubicBezTo>
                  <a:cubicBezTo>
                    <a:pt x="5453" y="9501"/>
                    <a:pt x="5215" y="9966"/>
                    <a:pt x="5155" y="10085"/>
                  </a:cubicBezTo>
                  <a:cubicBezTo>
                    <a:pt x="5108" y="10144"/>
                    <a:pt x="4953" y="10287"/>
                    <a:pt x="4810" y="10466"/>
                  </a:cubicBezTo>
                  <a:lnTo>
                    <a:pt x="4810" y="8501"/>
                  </a:lnTo>
                  <a:cubicBezTo>
                    <a:pt x="4917" y="8370"/>
                    <a:pt x="5179" y="8013"/>
                    <a:pt x="5298" y="7585"/>
                  </a:cubicBezTo>
                  <a:cubicBezTo>
                    <a:pt x="5632" y="8013"/>
                    <a:pt x="6120" y="8263"/>
                    <a:pt x="6144" y="8275"/>
                  </a:cubicBezTo>
                  <a:cubicBezTo>
                    <a:pt x="6179" y="8299"/>
                    <a:pt x="6191" y="8299"/>
                    <a:pt x="6227" y="8299"/>
                  </a:cubicBezTo>
                  <a:cubicBezTo>
                    <a:pt x="6239" y="8299"/>
                    <a:pt x="6263" y="8299"/>
                    <a:pt x="6287" y="8275"/>
                  </a:cubicBezTo>
                  <a:cubicBezTo>
                    <a:pt x="6322" y="8263"/>
                    <a:pt x="6358" y="8216"/>
                    <a:pt x="6370" y="8180"/>
                  </a:cubicBezTo>
                  <a:cubicBezTo>
                    <a:pt x="6382" y="8144"/>
                    <a:pt x="6549" y="7608"/>
                    <a:pt x="6489" y="7073"/>
                  </a:cubicBezTo>
                  <a:lnTo>
                    <a:pt x="6489" y="7073"/>
                  </a:lnTo>
                  <a:cubicBezTo>
                    <a:pt x="6953" y="7346"/>
                    <a:pt x="7513" y="7382"/>
                    <a:pt x="7549" y="7382"/>
                  </a:cubicBezTo>
                  <a:lnTo>
                    <a:pt x="7561" y="7382"/>
                  </a:lnTo>
                  <a:cubicBezTo>
                    <a:pt x="7608" y="7382"/>
                    <a:pt x="7656" y="7370"/>
                    <a:pt x="7680" y="7346"/>
                  </a:cubicBezTo>
                  <a:cubicBezTo>
                    <a:pt x="7715" y="7311"/>
                    <a:pt x="7739" y="7251"/>
                    <a:pt x="7727" y="7204"/>
                  </a:cubicBezTo>
                  <a:cubicBezTo>
                    <a:pt x="7727" y="7180"/>
                    <a:pt x="7680" y="6608"/>
                    <a:pt x="7418" y="6156"/>
                  </a:cubicBezTo>
                  <a:lnTo>
                    <a:pt x="7418" y="6156"/>
                  </a:lnTo>
                  <a:cubicBezTo>
                    <a:pt x="7501" y="6168"/>
                    <a:pt x="7596" y="6168"/>
                    <a:pt x="7680" y="6168"/>
                  </a:cubicBezTo>
                  <a:cubicBezTo>
                    <a:pt x="8108" y="6168"/>
                    <a:pt x="8489" y="6049"/>
                    <a:pt x="8513" y="6037"/>
                  </a:cubicBezTo>
                  <a:cubicBezTo>
                    <a:pt x="8561" y="6013"/>
                    <a:pt x="8596" y="5989"/>
                    <a:pt x="8620" y="5941"/>
                  </a:cubicBezTo>
                  <a:cubicBezTo>
                    <a:pt x="8632" y="5894"/>
                    <a:pt x="8632" y="5858"/>
                    <a:pt x="8620" y="5811"/>
                  </a:cubicBezTo>
                  <a:cubicBezTo>
                    <a:pt x="8608" y="5775"/>
                    <a:pt x="8346" y="5287"/>
                    <a:pt x="7918" y="4965"/>
                  </a:cubicBezTo>
                  <a:cubicBezTo>
                    <a:pt x="8442" y="4822"/>
                    <a:pt x="8858" y="4453"/>
                    <a:pt x="8882" y="4441"/>
                  </a:cubicBezTo>
                  <a:cubicBezTo>
                    <a:pt x="8918" y="4406"/>
                    <a:pt x="8942" y="4370"/>
                    <a:pt x="8942" y="4310"/>
                  </a:cubicBezTo>
                  <a:cubicBezTo>
                    <a:pt x="8942" y="4263"/>
                    <a:pt x="8930" y="4215"/>
                    <a:pt x="8882" y="4167"/>
                  </a:cubicBezTo>
                  <a:cubicBezTo>
                    <a:pt x="8858" y="4144"/>
                    <a:pt x="8442" y="3786"/>
                    <a:pt x="7918" y="3655"/>
                  </a:cubicBezTo>
                  <a:cubicBezTo>
                    <a:pt x="8346" y="3322"/>
                    <a:pt x="8596" y="2834"/>
                    <a:pt x="8620" y="2798"/>
                  </a:cubicBezTo>
                  <a:cubicBezTo>
                    <a:pt x="8632" y="2763"/>
                    <a:pt x="8644" y="2715"/>
                    <a:pt x="8620" y="2667"/>
                  </a:cubicBezTo>
                  <a:cubicBezTo>
                    <a:pt x="8608" y="2620"/>
                    <a:pt x="8561" y="2596"/>
                    <a:pt x="8513" y="2584"/>
                  </a:cubicBezTo>
                  <a:cubicBezTo>
                    <a:pt x="8483" y="2564"/>
                    <a:pt x="8108" y="2451"/>
                    <a:pt x="7664" y="2451"/>
                  </a:cubicBezTo>
                  <a:cubicBezTo>
                    <a:pt x="7580" y="2451"/>
                    <a:pt x="7493" y="2455"/>
                    <a:pt x="7406" y="2465"/>
                  </a:cubicBezTo>
                  <a:cubicBezTo>
                    <a:pt x="7680" y="2001"/>
                    <a:pt x="7727" y="1429"/>
                    <a:pt x="7727" y="1405"/>
                  </a:cubicBezTo>
                  <a:cubicBezTo>
                    <a:pt x="7727" y="1358"/>
                    <a:pt x="7703" y="1310"/>
                    <a:pt x="7680" y="1274"/>
                  </a:cubicBezTo>
                  <a:cubicBezTo>
                    <a:pt x="7650" y="1245"/>
                    <a:pt x="7605" y="1224"/>
                    <a:pt x="7570" y="1224"/>
                  </a:cubicBezTo>
                  <a:cubicBezTo>
                    <a:pt x="7562" y="1224"/>
                    <a:pt x="7555" y="1225"/>
                    <a:pt x="7549" y="1227"/>
                  </a:cubicBezTo>
                  <a:cubicBezTo>
                    <a:pt x="7513" y="1227"/>
                    <a:pt x="6953" y="1274"/>
                    <a:pt x="6489" y="1536"/>
                  </a:cubicBezTo>
                  <a:cubicBezTo>
                    <a:pt x="6560" y="1000"/>
                    <a:pt x="6382" y="477"/>
                    <a:pt x="6370" y="441"/>
                  </a:cubicBezTo>
                  <a:cubicBezTo>
                    <a:pt x="6358" y="393"/>
                    <a:pt x="6322" y="346"/>
                    <a:pt x="6287" y="334"/>
                  </a:cubicBezTo>
                  <a:cubicBezTo>
                    <a:pt x="6263" y="328"/>
                    <a:pt x="6239" y="325"/>
                    <a:pt x="6215" y="325"/>
                  </a:cubicBezTo>
                  <a:cubicBezTo>
                    <a:pt x="6191" y="325"/>
                    <a:pt x="6168" y="328"/>
                    <a:pt x="6144" y="334"/>
                  </a:cubicBezTo>
                  <a:cubicBezTo>
                    <a:pt x="6120" y="346"/>
                    <a:pt x="5620" y="596"/>
                    <a:pt x="5298" y="1036"/>
                  </a:cubicBezTo>
                  <a:cubicBezTo>
                    <a:pt x="5167" y="512"/>
                    <a:pt x="4786" y="96"/>
                    <a:pt x="4774" y="60"/>
                  </a:cubicBezTo>
                  <a:cubicBezTo>
                    <a:pt x="4751" y="36"/>
                    <a:pt x="4703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925" name="Google Shape;11925;p81"/>
          <p:cNvSpPr/>
          <p:nvPr/>
        </p:nvSpPr>
        <p:spPr>
          <a:xfrm>
            <a:off x="10455392" y="5924340"/>
            <a:ext cx="692736" cy="736128"/>
          </a:xfrm>
          <a:custGeom>
            <a:avLst/>
            <a:gdLst/>
            <a:ahLst/>
            <a:cxnLst/>
            <a:rect l="l" t="t" r="r" b="b"/>
            <a:pathLst>
              <a:path w="10824" h="11502" extrusionOk="0">
                <a:moveTo>
                  <a:pt x="5430" y="441"/>
                </a:moveTo>
                <a:cubicBezTo>
                  <a:pt x="5584" y="620"/>
                  <a:pt x="5846" y="977"/>
                  <a:pt x="6192" y="1453"/>
                </a:cubicBezTo>
                <a:cubicBezTo>
                  <a:pt x="5906" y="1727"/>
                  <a:pt x="5656" y="2013"/>
                  <a:pt x="5430" y="2275"/>
                </a:cubicBezTo>
                <a:cubicBezTo>
                  <a:pt x="5203" y="2013"/>
                  <a:pt x="4953" y="1727"/>
                  <a:pt x="4668" y="1453"/>
                </a:cubicBezTo>
                <a:cubicBezTo>
                  <a:pt x="5001" y="977"/>
                  <a:pt x="5287" y="643"/>
                  <a:pt x="5430" y="441"/>
                </a:cubicBezTo>
                <a:close/>
                <a:moveTo>
                  <a:pt x="6906" y="1274"/>
                </a:moveTo>
                <a:cubicBezTo>
                  <a:pt x="7204" y="1846"/>
                  <a:pt x="8061" y="3596"/>
                  <a:pt x="8061" y="4775"/>
                </a:cubicBezTo>
                <a:cubicBezTo>
                  <a:pt x="8061" y="5811"/>
                  <a:pt x="7454" y="6704"/>
                  <a:pt x="6596" y="7120"/>
                </a:cubicBezTo>
                <a:cubicBezTo>
                  <a:pt x="6632" y="7061"/>
                  <a:pt x="6680" y="7001"/>
                  <a:pt x="6715" y="6930"/>
                </a:cubicBezTo>
                <a:cubicBezTo>
                  <a:pt x="6954" y="6513"/>
                  <a:pt x="7037" y="5989"/>
                  <a:pt x="6977" y="5394"/>
                </a:cubicBezTo>
                <a:cubicBezTo>
                  <a:pt x="6906" y="4739"/>
                  <a:pt x="6656" y="4049"/>
                  <a:pt x="6215" y="3334"/>
                </a:cubicBezTo>
                <a:cubicBezTo>
                  <a:pt x="6192" y="3279"/>
                  <a:pt x="6138" y="3250"/>
                  <a:pt x="6076" y="3250"/>
                </a:cubicBezTo>
                <a:cubicBezTo>
                  <a:pt x="6044" y="3250"/>
                  <a:pt x="6010" y="3258"/>
                  <a:pt x="5977" y="3275"/>
                </a:cubicBezTo>
                <a:cubicBezTo>
                  <a:pt x="5906" y="3310"/>
                  <a:pt x="5882" y="3418"/>
                  <a:pt x="5918" y="3513"/>
                </a:cubicBezTo>
                <a:cubicBezTo>
                  <a:pt x="6680" y="4763"/>
                  <a:pt x="6858" y="5965"/>
                  <a:pt x="6418" y="6775"/>
                </a:cubicBezTo>
                <a:cubicBezTo>
                  <a:pt x="6180" y="7156"/>
                  <a:pt x="5822" y="7394"/>
                  <a:pt x="5430" y="7394"/>
                </a:cubicBezTo>
                <a:cubicBezTo>
                  <a:pt x="3989" y="7394"/>
                  <a:pt x="2810" y="6216"/>
                  <a:pt x="2810" y="4775"/>
                </a:cubicBezTo>
                <a:cubicBezTo>
                  <a:pt x="2810" y="3596"/>
                  <a:pt x="3679" y="1846"/>
                  <a:pt x="3977" y="1274"/>
                </a:cubicBezTo>
                <a:cubicBezTo>
                  <a:pt x="4584" y="1834"/>
                  <a:pt x="5096" y="2394"/>
                  <a:pt x="5525" y="2941"/>
                </a:cubicBezTo>
                <a:cubicBezTo>
                  <a:pt x="5549" y="2989"/>
                  <a:pt x="5608" y="3025"/>
                  <a:pt x="5656" y="3025"/>
                </a:cubicBezTo>
                <a:cubicBezTo>
                  <a:pt x="5680" y="3025"/>
                  <a:pt x="5727" y="3001"/>
                  <a:pt x="5763" y="2989"/>
                </a:cubicBezTo>
                <a:cubicBezTo>
                  <a:pt x="5834" y="2929"/>
                  <a:pt x="5846" y="2822"/>
                  <a:pt x="5787" y="2751"/>
                </a:cubicBezTo>
                <a:lnTo>
                  <a:pt x="5656" y="2572"/>
                </a:lnTo>
                <a:cubicBezTo>
                  <a:pt x="6013" y="2144"/>
                  <a:pt x="6430" y="1715"/>
                  <a:pt x="6906" y="1274"/>
                </a:cubicBezTo>
                <a:close/>
                <a:moveTo>
                  <a:pt x="5608" y="7716"/>
                </a:moveTo>
                <a:lnTo>
                  <a:pt x="5608" y="10061"/>
                </a:lnTo>
                <a:cubicBezTo>
                  <a:pt x="5501" y="9883"/>
                  <a:pt x="5382" y="9668"/>
                  <a:pt x="5227" y="9454"/>
                </a:cubicBezTo>
                <a:lnTo>
                  <a:pt x="5227" y="7716"/>
                </a:lnTo>
                <a:close/>
                <a:moveTo>
                  <a:pt x="10347" y="5906"/>
                </a:moveTo>
                <a:cubicBezTo>
                  <a:pt x="10228" y="6204"/>
                  <a:pt x="9990" y="6680"/>
                  <a:pt x="9597" y="7228"/>
                </a:cubicBezTo>
                <a:cubicBezTo>
                  <a:pt x="8989" y="8085"/>
                  <a:pt x="7870" y="9275"/>
                  <a:pt x="5953" y="10228"/>
                </a:cubicBezTo>
                <a:lnTo>
                  <a:pt x="5953" y="9549"/>
                </a:lnTo>
                <a:cubicBezTo>
                  <a:pt x="6680" y="8513"/>
                  <a:pt x="8037" y="7049"/>
                  <a:pt x="10347" y="5906"/>
                </a:cubicBezTo>
                <a:close/>
                <a:moveTo>
                  <a:pt x="488" y="5906"/>
                </a:moveTo>
                <a:lnTo>
                  <a:pt x="488" y="5906"/>
                </a:lnTo>
                <a:cubicBezTo>
                  <a:pt x="2512" y="6906"/>
                  <a:pt x="3775" y="8156"/>
                  <a:pt x="4489" y="9049"/>
                </a:cubicBezTo>
                <a:cubicBezTo>
                  <a:pt x="4941" y="9609"/>
                  <a:pt x="5251" y="10133"/>
                  <a:pt x="5441" y="10490"/>
                </a:cubicBezTo>
                <a:cubicBezTo>
                  <a:pt x="4548" y="10085"/>
                  <a:pt x="3751" y="9609"/>
                  <a:pt x="3036" y="9073"/>
                </a:cubicBezTo>
                <a:cubicBezTo>
                  <a:pt x="2393" y="8585"/>
                  <a:pt x="1834" y="8013"/>
                  <a:pt x="1369" y="7406"/>
                </a:cubicBezTo>
                <a:cubicBezTo>
                  <a:pt x="905" y="6799"/>
                  <a:pt x="631" y="6251"/>
                  <a:pt x="488" y="5906"/>
                </a:cubicBezTo>
                <a:close/>
                <a:moveTo>
                  <a:pt x="5418" y="0"/>
                </a:moveTo>
                <a:cubicBezTo>
                  <a:pt x="5358" y="0"/>
                  <a:pt x="5322" y="12"/>
                  <a:pt x="5275" y="60"/>
                </a:cubicBezTo>
                <a:cubicBezTo>
                  <a:pt x="5263" y="72"/>
                  <a:pt x="4918" y="477"/>
                  <a:pt x="4406" y="1215"/>
                </a:cubicBezTo>
                <a:cubicBezTo>
                  <a:pt x="4263" y="1096"/>
                  <a:pt x="4144" y="977"/>
                  <a:pt x="4001" y="858"/>
                </a:cubicBezTo>
                <a:cubicBezTo>
                  <a:pt x="3989" y="846"/>
                  <a:pt x="3989" y="846"/>
                  <a:pt x="3965" y="846"/>
                </a:cubicBezTo>
                <a:cubicBezTo>
                  <a:pt x="3943" y="831"/>
                  <a:pt x="3917" y="824"/>
                  <a:pt x="3891" y="824"/>
                </a:cubicBezTo>
                <a:cubicBezTo>
                  <a:pt x="3833" y="824"/>
                  <a:pt x="3775" y="856"/>
                  <a:pt x="3751" y="905"/>
                </a:cubicBezTo>
                <a:cubicBezTo>
                  <a:pt x="3727" y="941"/>
                  <a:pt x="3417" y="1501"/>
                  <a:pt x="3108" y="2263"/>
                </a:cubicBezTo>
                <a:cubicBezTo>
                  <a:pt x="2679" y="3287"/>
                  <a:pt x="2453" y="4132"/>
                  <a:pt x="2453" y="4763"/>
                </a:cubicBezTo>
                <a:cubicBezTo>
                  <a:pt x="2453" y="6204"/>
                  <a:pt x="3489" y="7418"/>
                  <a:pt x="4882" y="7668"/>
                </a:cubicBezTo>
                <a:lnTo>
                  <a:pt x="4882" y="8966"/>
                </a:lnTo>
                <a:cubicBezTo>
                  <a:pt x="4846" y="8930"/>
                  <a:pt x="4798" y="8883"/>
                  <a:pt x="4763" y="8823"/>
                </a:cubicBezTo>
                <a:cubicBezTo>
                  <a:pt x="3989" y="7859"/>
                  <a:pt x="2572" y="6477"/>
                  <a:pt x="250" y="5394"/>
                </a:cubicBezTo>
                <a:cubicBezTo>
                  <a:pt x="230" y="5386"/>
                  <a:pt x="209" y="5382"/>
                  <a:pt x="188" y="5382"/>
                </a:cubicBezTo>
                <a:cubicBezTo>
                  <a:pt x="146" y="5382"/>
                  <a:pt x="103" y="5398"/>
                  <a:pt x="72" y="5430"/>
                </a:cubicBezTo>
                <a:cubicBezTo>
                  <a:pt x="24" y="5477"/>
                  <a:pt x="0" y="5537"/>
                  <a:pt x="12" y="5608"/>
                </a:cubicBezTo>
                <a:cubicBezTo>
                  <a:pt x="24" y="5644"/>
                  <a:pt x="250" y="6489"/>
                  <a:pt x="1072" y="7573"/>
                </a:cubicBezTo>
                <a:cubicBezTo>
                  <a:pt x="1548" y="8216"/>
                  <a:pt x="2120" y="8799"/>
                  <a:pt x="2798" y="9311"/>
                </a:cubicBezTo>
                <a:cubicBezTo>
                  <a:pt x="3405" y="9787"/>
                  <a:pt x="4108" y="10228"/>
                  <a:pt x="4858" y="10585"/>
                </a:cubicBezTo>
                <a:lnTo>
                  <a:pt x="4858" y="11323"/>
                </a:lnTo>
                <a:cubicBezTo>
                  <a:pt x="4858" y="11419"/>
                  <a:pt x="4941" y="11490"/>
                  <a:pt x="5025" y="11490"/>
                </a:cubicBezTo>
                <a:cubicBezTo>
                  <a:pt x="5120" y="11490"/>
                  <a:pt x="5191" y="11419"/>
                  <a:pt x="5191" y="11323"/>
                </a:cubicBezTo>
                <a:lnTo>
                  <a:pt x="5191" y="10740"/>
                </a:lnTo>
                <a:cubicBezTo>
                  <a:pt x="5310" y="10799"/>
                  <a:pt x="5441" y="10847"/>
                  <a:pt x="5572" y="10907"/>
                </a:cubicBezTo>
                <a:lnTo>
                  <a:pt x="5572" y="11335"/>
                </a:lnTo>
                <a:cubicBezTo>
                  <a:pt x="5572" y="11430"/>
                  <a:pt x="5656" y="11502"/>
                  <a:pt x="5739" y="11502"/>
                </a:cubicBezTo>
                <a:cubicBezTo>
                  <a:pt x="5834" y="11502"/>
                  <a:pt x="5906" y="11430"/>
                  <a:pt x="5906" y="11335"/>
                </a:cubicBezTo>
                <a:lnTo>
                  <a:pt x="5906" y="10597"/>
                </a:lnTo>
                <a:cubicBezTo>
                  <a:pt x="7989" y="9597"/>
                  <a:pt x="9192" y="8323"/>
                  <a:pt x="9835" y="7406"/>
                </a:cubicBezTo>
                <a:cubicBezTo>
                  <a:pt x="10549" y="6418"/>
                  <a:pt x="10740" y="5656"/>
                  <a:pt x="10752" y="5620"/>
                </a:cubicBezTo>
                <a:cubicBezTo>
                  <a:pt x="10823" y="5549"/>
                  <a:pt x="10799" y="5489"/>
                  <a:pt x="10740" y="5442"/>
                </a:cubicBezTo>
                <a:cubicBezTo>
                  <a:pt x="10717" y="5419"/>
                  <a:pt x="10675" y="5411"/>
                  <a:pt x="10633" y="5411"/>
                </a:cubicBezTo>
                <a:cubicBezTo>
                  <a:pt x="10608" y="5411"/>
                  <a:pt x="10583" y="5413"/>
                  <a:pt x="10561" y="5418"/>
                </a:cubicBezTo>
                <a:cubicBezTo>
                  <a:pt x="8227" y="6489"/>
                  <a:pt x="6799" y="7882"/>
                  <a:pt x="5953" y="8966"/>
                </a:cubicBezTo>
                <a:lnTo>
                  <a:pt x="5953" y="7668"/>
                </a:lnTo>
                <a:cubicBezTo>
                  <a:pt x="7335" y="7406"/>
                  <a:pt x="8370" y="6204"/>
                  <a:pt x="8370" y="4763"/>
                </a:cubicBezTo>
                <a:cubicBezTo>
                  <a:pt x="8370" y="4120"/>
                  <a:pt x="8156" y="3287"/>
                  <a:pt x="7716" y="2263"/>
                </a:cubicBezTo>
                <a:cubicBezTo>
                  <a:pt x="7406" y="1501"/>
                  <a:pt x="7084" y="941"/>
                  <a:pt x="7084" y="905"/>
                </a:cubicBezTo>
                <a:cubicBezTo>
                  <a:pt x="7052" y="856"/>
                  <a:pt x="6991" y="824"/>
                  <a:pt x="6933" y="824"/>
                </a:cubicBezTo>
                <a:cubicBezTo>
                  <a:pt x="6907" y="824"/>
                  <a:pt x="6881" y="831"/>
                  <a:pt x="6858" y="846"/>
                </a:cubicBezTo>
                <a:cubicBezTo>
                  <a:pt x="6846" y="846"/>
                  <a:pt x="6846" y="858"/>
                  <a:pt x="6823" y="858"/>
                </a:cubicBezTo>
                <a:lnTo>
                  <a:pt x="6430" y="1215"/>
                </a:lnTo>
                <a:cubicBezTo>
                  <a:pt x="5906" y="477"/>
                  <a:pt x="5560" y="72"/>
                  <a:pt x="5549" y="60"/>
                </a:cubicBezTo>
                <a:cubicBezTo>
                  <a:pt x="5513" y="12"/>
                  <a:pt x="5477" y="0"/>
                  <a:pt x="541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1926" name="Google Shape;11926;p81"/>
          <p:cNvSpPr/>
          <p:nvPr/>
        </p:nvSpPr>
        <p:spPr>
          <a:xfrm>
            <a:off x="11612832" y="5925748"/>
            <a:ext cx="578432" cy="737024"/>
          </a:xfrm>
          <a:custGeom>
            <a:avLst/>
            <a:gdLst/>
            <a:ahLst/>
            <a:cxnLst/>
            <a:rect l="l" t="t" r="r" b="b"/>
            <a:pathLst>
              <a:path w="9038" h="11516" extrusionOk="0">
                <a:moveTo>
                  <a:pt x="6103" y="573"/>
                </a:moveTo>
                <a:cubicBezTo>
                  <a:pt x="6692" y="573"/>
                  <a:pt x="7223" y="753"/>
                  <a:pt x="7645" y="1110"/>
                </a:cubicBezTo>
                <a:cubicBezTo>
                  <a:pt x="8252" y="1633"/>
                  <a:pt x="8585" y="2479"/>
                  <a:pt x="8597" y="3515"/>
                </a:cubicBezTo>
                <a:cubicBezTo>
                  <a:pt x="8192" y="2788"/>
                  <a:pt x="7585" y="2122"/>
                  <a:pt x="6847" y="1633"/>
                </a:cubicBezTo>
                <a:cubicBezTo>
                  <a:pt x="6144" y="1169"/>
                  <a:pt x="5382" y="919"/>
                  <a:pt x="4728" y="895"/>
                </a:cubicBezTo>
                <a:cubicBezTo>
                  <a:pt x="4894" y="812"/>
                  <a:pt x="5061" y="752"/>
                  <a:pt x="5240" y="693"/>
                </a:cubicBezTo>
                <a:cubicBezTo>
                  <a:pt x="5537" y="613"/>
                  <a:pt x="5826" y="573"/>
                  <a:pt x="6103" y="573"/>
                </a:cubicBezTo>
                <a:close/>
                <a:moveTo>
                  <a:pt x="1394" y="1205"/>
                </a:moveTo>
                <a:cubicBezTo>
                  <a:pt x="1465" y="2598"/>
                  <a:pt x="1680" y="5098"/>
                  <a:pt x="2263" y="7063"/>
                </a:cubicBezTo>
                <a:cubicBezTo>
                  <a:pt x="2144" y="7360"/>
                  <a:pt x="2084" y="7670"/>
                  <a:pt x="2037" y="7944"/>
                </a:cubicBezTo>
                <a:cubicBezTo>
                  <a:pt x="1739" y="7051"/>
                  <a:pt x="1465" y="6194"/>
                  <a:pt x="1263" y="5455"/>
                </a:cubicBezTo>
                <a:cubicBezTo>
                  <a:pt x="1049" y="3705"/>
                  <a:pt x="1168" y="2384"/>
                  <a:pt x="1322" y="1586"/>
                </a:cubicBezTo>
                <a:cubicBezTo>
                  <a:pt x="1346" y="1443"/>
                  <a:pt x="1370" y="1324"/>
                  <a:pt x="1394" y="1205"/>
                </a:cubicBezTo>
                <a:close/>
                <a:moveTo>
                  <a:pt x="1503" y="0"/>
                </a:moveTo>
                <a:cubicBezTo>
                  <a:pt x="1439" y="0"/>
                  <a:pt x="1377" y="45"/>
                  <a:pt x="1334" y="109"/>
                </a:cubicBezTo>
                <a:cubicBezTo>
                  <a:pt x="1322" y="121"/>
                  <a:pt x="1108" y="598"/>
                  <a:pt x="965" y="1526"/>
                </a:cubicBezTo>
                <a:cubicBezTo>
                  <a:pt x="870" y="2074"/>
                  <a:pt x="787" y="2848"/>
                  <a:pt x="799" y="3836"/>
                </a:cubicBezTo>
                <a:cubicBezTo>
                  <a:pt x="537" y="2788"/>
                  <a:pt x="418" y="2145"/>
                  <a:pt x="394" y="2133"/>
                </a:cubicBezTo>
                <a:cubicBezTo>
                  <a:pt x="382" y="2050"/>
                  <a:pt x="310" y="2003"/>
                  <a:pt x="215" y="2003"/>
                </a:cubicBezTo>
                <a:cubicBezTo>
                  <a:pt x="132" y="2003"/>
                  <a:pt x="72" y="2074"/>
                  <a:pt x="60" y="2169"/>
                </a:cubicBezTo>
                <a:cubicBezTo>
                  <a:pt x="60" y="2181"/>
                  <a:pt x="1" y="3324"/>
                  <a:pt x="144" y="5039"/>
                </a:cubicBezTo>
                <a:cubicBezTo>
                  <a:pt x="299" y="6610"/>
                  <a:pt x="668" y="8991"/>
                  <a:pt x="1608" y="11408"/>
                </a:cubicBezTo>
                <a:cubicBezTo>
                  <a:pt x="1632" y="11468"/>
                  <a:pt x="1692" y="11516"/>
                  <a:pt x="1763" y="11516"/>
                </a:cubicBezTo>
                <a:cubicBezTo>
                  <a:pt x="1787" y="11516"/>
                  <a:pt x="1811" y="11516"/>
                  <a:pt x="1823" y="11492"/>
                </a:cubicBezTo>
                <a:cubicBezTo>
                  <a:pt x="1918" y="11468"/>
                  <a:pt x="1965" y="11361"/>
                  <a:pt x="1918" y="11277"/>
                </a:cubicBezTo>
                <a:cubicBezTo>
                  <a:pt x="989" y="8908"/>
                  <a:pt x="620" y="6551"/>
                  <a:pt x="477" y="5003"/>
                </a:cubicBezTo>
                <a:cubicBezTo>
                  <a:pt x="429" y="4503"/>
                  <a:pt x="394" y="4050"/>
                  <a:pt x="382" y="3669"/>
                </a:cubicBezTo>
                <a:lnTo>
                  <a:pt x="382" y="3669"/>
                </a:lnTo>
                <a:cubicBezTo>
                  <a:pt x="691" y="4931"/>
                  <a:pt x="1227" y="6896"/>
                  <a:pt x="2037" y="9099"/>
                </a:cubicBezTo>
                <a:cubicBezTo>
                  <a:pt x="2056" y="9175"/>
                  <a:pt x="2128" y="9213"/>
                  <a:pt x="2193" y="9213"/>
                </a:cubicBezTo>
                <a:cubicBezTo>
                  <a:pt x="2209" y="9213"/>
                  <a:pt x="2225" y="9211"/>
                  <a:pt x="2239" y="9206"/>
                </a:cubicBezTo>
                <a:cubicBezTo>
                  <a:pt x="2334" y="9170"/>
                  <a:pt x="2382" y="9075"/>
                  <a:pt x="2346" y="8991"/>
                </a:cubicBezTo>
                <a:lnTo>
                  <a:pt x="2263" y="8730"/>
                </a:lnTo>
                <a:cubicBezTo>
                  <a:pt x="2263" y="8670"/>
                  <a:pt x="2287" y="8075"/>
                  <a:pt x="2454" y="7467"/>
                </a:cubicBezTo>
                <a:cubicBezTo>
                  <a:pt x="2596" y="6896"/>
                  <a:pt x="2894" y="6194"/>
                  <a:pt x="3466" y="6098"/>
                </a:cubicBezTo>
                <a:cubicBezTo>
                  <a:pt x="3510" y="6089"/>
                  <a:pt x="3557" y="6084"/>
                  <a:pt x="3607" y="6084"/>
                </a:cubicBezTo>
                <a:cubicBezTo>
                  <a:pt x="4169" y="6084"/>
                  <a:pt x="5061" y="6699"/>
                  <a:pt x="6144" y="7837"/>
                </a:cubicBezTo>
                <a:cubicBezTo>
                  <a:pt x="6430" y="8134"/>
                  <a:pt x="6680" y="8432"/>
                  <a:pt x="6918" y="8694"/>
                </a:cubicBezTo>
                <a:cubicBezTo>
                  <a:pt x="6692" y="8539"/>
                  <a:pt x="6454" y="8337"/>
                  <a:pt x="6216" y="8158"/>
                </a:cubicBezTo>
                <a:cubicBezTo>
                  <a:pt x="5656" y="7741"/>
                  <a:pt x="5180" y="7420"/>
                  <a:pt x="4787" y="7194"/>
                </a:cubicBezTo>
                <a:cubicBezTo>
                  <a:pt x="4227" y="6854"/>
                  <a:pt x="3961" y="6782"/>
                  <a:pt x="3806" y="6782"/>
                </a:cubicBezTo>
                <a:cubicBezTo>
                  <a:pt x="3776" y="6782"/>
                  <a:pt x="3750" y="6785"/>
                  <a:pt x="3728" y="6789"/>
                </a:cubicBezTo>
                <a:cubicBezTo>
                  <a:pt x="3489" y="6836"/>
                  <a:pt x="3239" y="7122"/>
                  <a:pt x="2954" y="8872"/>
                </a:cubicBezTo>
                <a:cubicBezTo>
                  <a:pt x="2882" y="9325"/>
                  <a:pt x="2823" y="9765"/>
                  <a:pt x="2775" y="10111"/>
                </a:cubicBezTo>
                <a:cubicBezTo>
                  <a:pt x="2715" y="9968"/>
                  <a:pt x="2680" y="9825"/>
                  <a:pt x="2620" y="9682"/>
                </a:cubicBezTo>
                <a:cubicBezTo>
                  <a:pt x="2592" y="9606"/>
                  <a:pt x="2517" y="9568"/>
                  <a:pt x="2446" y="9568"/>
                </a:cubicBezTo>
                <a:cubicBezTo>
                  <a:pt x="2428" y="9568"/>
                  <a:pt x="2411" y="9570"/>
                  <a:pt x="2394" y="9575"/>
                </a:cubicBezTo>
                <a:cubicBezTo>
                  <a:pt x="2299" y="9611"/>
                  <a:pt x="2263" y="9706"/>
                  <a:pt x="2287" y="9801"/>
                </a:cubicBezTo>
                <a:cubicBezTo>
                  <a:pt x="2501" y="10349"/>
                  <a:pt x="2715" y="10885"/>
                  <a:pt x="2930" y="11408"/>
                </a:cubicBezTo>
                <a:cubicBezTo>
                  <a:pt x="2954" y="11468"/>
                  <a:pt x="3013" y="11516"/>
                  <a:pt x="3073" y="11516"/>
                </a:cubicBezTo>
                <a:cubicBezTo>
                  <a:pt x="3096" y="11516"/>
                  <a:pt x="3120" y="11516"/>
                  <a:pt x="3132" y="11492"/>
                </a:cubicBezTo>
                <a:cubicBezTo>
                  <a:pt x="3227" y="11468"/>
                  <a:pt x="3251" y="11361"/>
                  <a:pt x="3227" y="11277"/>
                </a:cubicBezTo>
                <a:cubicBezTo>
                  <a:pt x="3156" y="11111"/>
                  <a:pt x="3096" y="10932"/>
                  <a:pt x="3013" y="10765"/>
                </a:cubicBezTo>
                <a:cubicBezTo>
                  <a:pt x="3037" y="10646"/>
                  <a:pt x="3108" y="9825"/>
                  <a:pt x="3239" y="8980"/>
                </a:cubicBezTo>
                <a:cubicBezTo>
                  <a:pt x="3513" y="7325"/>
                  <a:pt x="3728" y="7122"/>
                  <a:pt x="3763" y="7086"/>
                </a:cubicBezTo>
                <a:cubicBezTo>
                  <a:pt x="3811" y="7086"/>
                  <a:pt x="3989" y="7110"/>
                  <a:pt x="4585" y="7444"/>
                </a:cubicBezTo>
                <a:cubicBezTo>
                  <a:pt x="4954" y="7670"/>
                  <a:pt x="5430" y="8003"/>
                  <a:pt x="5978" y="8396"/>
                </a:cubicBezTo>
                <a:cubicBezTo>
                  <a:pt x="6930" y="9099"/>
                  <a:pt x="7811" y="9825"/>
                  <a:pt x="7823" y="9825"/>
                </a:cubicBezTo>
                <a:cubicBezTo>
                  <a:pt x="7851" y="9853"/>
                  <a:pt x="7890" y="9865"/>
                  <a:pt x="7929" y="9865"/>
                </a:cubicBezTo>
                <a:cubicBezTo>
                  <a:pt x="7973" y="9865"/>
                  <a:pt x="8018" y="9850"/>
                  <a:pt x="8049" y="9825"/>
                </a:cubicBezTo>
                <a:cubicBezTo>
                  <a:pt x="8109" y="9765"/>
                  <a:pt x="8121" y="9682"/>
                  <a:pt x="8061" y="9611"/>
                </a:cubicBezTo>
                <a:cubicBezTo>
                  <a:pt x="8049" y="9587"/>
                  <a:pt x="7287" y="8551"/>
                  <a:pt x="6371" y="7563"/>
                </a:cubicBezTo>
                <a:cubicBezTo>
                  <a:pt x="5203" y="6341"/>
                  <a:pt x="4276" y="5718"/>
                  <a:pt x="3591" y="5718"/>
                </a:cubicBezTo>
                <a:cubicBezTo>
                  <a:pt x="3514" y="5718"/>
                  <a:pt x="3441" y="5726"/>
                  <a:pt x="3370" y="5741"/>
                </a:cubicBezTo>
                <a:cubicBezTo>
                  <a:pt x="3013" y="5813"/>
                  <a:pt x="2751" y="6051"/>
                  <a:pt x="2537" y="6348"/>
                </a:cubicBezTo>
                <a:cubicBezTo>
                  <a:pt x="2537" y="6253"/>
                  <a:pt x="2537" y="6170"/>
                  <a:pt x="2561" y="6063"/>
                </a:cubicBezTo>
                <a:cubicBezTo>
                  <a:pt x="2680" y="5693"/>
                  <a:pt x="3108" y="4527"/>
                  <a:pt x="3835" y="3753"/>
                </a:cubicBezTo>
                <a:cubicBezTo>
                  <a:pt x="4035" y="3686"/>
                  <a:pt x="4236" y="3648"/>
                  <a:pt x="4428" y="3648"/>
                </a:cubicBezTo>
                <a:cubicBezTo>
                  <a:pt x="4510" y="3648"/>
                  <a:pt x="4590" y="3655"/>
                  <a:pt x="4668" y="3669"/>
                </a:cubicBezTo>
                <a:cubicBezTo>
                  <a:pt x="4676" y="3670"/>
                  <a:pt x="4684" y="3671"/>
                  <a:pt x="4692" y="3671"/>
                </a:cubicBezTo>
                <a:cubicBezTo>
                  <a:pt x="4777" y="3671"/>
                  <a:pt x="4848" y="3613"/>
                  <a:pt x="4859" y="3515"/>
                </a:cubicBezTo>
                <a:cubicBezTo>
                  <a:pt x="4871" y="3431"/>
                  <a:pt x="4823" y="3336"/>
                  <a:pt x="4716" y="3324"/>
                </a:cubicBezTo>
                <a:cubicBezTo>
                  <a:pt x="4632" y="3316"/>
                  <a:pt x="4547" y="3307"/>
                  <a:pt x="4463" y="3307"/>
                </a:cubicBezTo>
                <a:cubicBezTo>
                  <a:pt x="4428" y="3307"/>
                  <a:pt x="4393" y="3309"/>
                  <a:pt x="4359" y="3312"/>
                </a:cubicBezTo>
                <a:cubicBezTo>
                  <a:pt x="4597" y="3157"/>
                  <a:pt x="4847" y="3074"/>
                  <a:pt x="5109" y="3038"/>
                </a:cubicBezTo>
                <a:cubicBezTo>
                  <a:pt x="5184" y="3031"/>
                  <a:pt x="5258" y="3027"/>
                  <a:pt x="5330" y="3027"/>
                </a:cubicBezTo>
                <a:cubicBezTo>
                  <a:pt x="5831" y="3027"/>
                  <a:pt x="6264" y="3205"/>
                  <a:pt x="6597" y="3538"/>
                </a:cubicBezTo>
                <a:cubicBezTo>
                  <a:pt x="7335" y="4265"/>
                  <a:pt x="7538" y="5622"/>
                  <a:pt x="7585" y="6551"/>
                </a:cubicBezTo>
                <a:cubicBezTo>
                  <a:pt x="7514" y="6348"/>
                  <a:pt x="7407" y="6122"/>
                  <a:pt x="7299" y="5896"/>
                </a:cubicBezTo>
                <a:cubicBezTo>
                  <a:pt x="6752" y="4741"/>
                  <a:pt x="6121" y="3967"/>
                  <a:pt x="5430" y="3574"/>
                </a:cubicBezTo>
                <a:cubicBezTo>
                  <a:pt x="5404" y="3563"/>
                  <a:pt x="5377" y="3558"/>
                  <a:pt x="5351" y="3558"/>
                </a:cubicBezTo>
                <a:cubicBezTo>
                  <a:pt x="5292" y="3558"/>
                  <a:pt x="5237" y="3584"/>
                  <a:pt x="5204" y="3634"/>
                </a:cubicBezTo>
                <a:cubicBezTo>
                  <a:pt x="5156" y="3717"/>
                  <a:pt x="5192" y="3812"/>
                  <a:pt x="5263" y="3860"/>
                </a:cubicBezTo>
                <a:cubicBezTo>
                  <a:pt x="6776" y="4693"/>
                  <a:pt x="7585" y="7563"/>
                  <a:pt x="7597" y="7598"/>
                </a:cubicBezTo>
                <a:cubicBezTo>
                  <a:pt x="7609" y="7670"/>
                  <a:pt x="7692" y="7718"/>
                  <a:pt x="7764" y="7718"/>
                </a:cubicBezTo>
                <a:lnTo>
                  <a:pt x="7776" y="7718"/>
                </a:lnTo>
                <a:cubicBezTo>
                  <a:pt x="7847" y="7694"/>
                  <a:pt x="7930" y="7646"/>
                  <a:pt x="7930" y="7563"/>
                </a:cubicBezTo>
                <a:cubicBezTo>
                  <a:pt x="7930" y="7539"/>
                  <a:pt x="7990" y="6825"/>
                  <a:pt x="7883" y="5932"/>
                </a:cubicBezTo>
                <a:cubicBezTo>
                  <a:pt x="7752" y="4717"/>
                  <a:pt x="7395" y="3824"/>
                  <a:pt x="6835" y="3288"/>
                </a:cubicBezTo>
                <a:cubicBezTo>
                  <a:pt x="6432" y="2896"/>
                  <a:pt x="5926" y="2683"/>
                  <a:pt x="5315" y="2683"/>
                </a:cubicBezTo>
                <a:cubicBezTo>
                  <a:pt x="5240" y="2683"/>
                  <a:pt x="5163" y="2687"/>
                  <a:pt x="5085" y="2693"/>
                </a:cubicBezTo>
                <a:cubicBezTo>
                  <a:pt x="4620" y="2741"/>
                  <a:pt x="4192" y="2955"/>
                  <a:pt x="3787" y="3324"/>
                </a:cubicBezTo>
                <a:cubicBezTo>
                  <a:pt x="3477" y="3610"/>
                  <a:pt x="3180" y="3991"/>
                  <a:pt x="2894" y="4467"/>
                </a:cubicBezTo>
                <a:cubicBezTo>
                  <a:pt x="2811" y="4622"/>
                  <a:pt x="2727" y="4765"/>
                  <a:pt x="2656" y="4920"/>
                </a:cubicBezTo>
                <a:cubicBezTo>
                  <a:pt x="2692" y="4670"/>
                  <a:pt x="2727" y="4408"/>
                  <a:pt x="2787" y="4146"/>
                </a:cubicBezTo>
                <a:cubicBezTo>
                  <a:pt x="2977" y="3276"/>
                  <a:pt x="3239" y="2562"/>
                  <a:pt x="3585" y="2014"/>
                </a:cubicBezTo>
                <a:cubicBezTo>
                  <a:pt x="3739" y="1752"/>
                  <a:pt x="3918" y="1526"/>
                  <a:pt x="4132" y="1336"/>
                </a:cubicBezTo>
                <a:cubicBezTo>
                  <a:pt x="4291" y="1291"/>
                  <a:pt x="4463" y="1270"/>
                  <a:pt x="4645" y="1270"/>
                </a:cubicBezTo>
                <a:cubicBezTo>
                  <a:pt x="5245" y="1270"/>
                  <a:pt x="5949" y="1505"/>
                  <a:pt x="6597" y="1943"/>
                </a:cubicBezTo>
                <a:cubicBezTo>
                  <a:pt x="7526" y="2550"/>
                  <a:pt x="8204" y="3431"/>
                  <a:pt x="8490" y="4372"/>
                </a:cubicBezTo>
                <a:cubicBezTo>
                  <a:pt x="8520" y="4432"/>
                  <a:pt x="8568" y="4484"/>
                  <a:pt x="8632" y="4484"/>
                </a:cubicBezTo>
                <a:cubicBezTo>
                  <a:pt x="8644" y="4484"/>
                  <a:pt x="8656" y="4483"/>
                  <a:pt x="8669" y="4479"/>
                </a:cubicBezTo>
                <a:cubicBezTo>
                  <a:pt x="8740" y="4479"/>
                  <a:pt x="8823" y="4408"/>
                  <a:pt x="8823" y="4336"/>
                </a:cubicBezTo>
                <a:cubicBezTo>
                  <a:pt x="9038" y="2824"/>
                  <a:pt x="8669" y="1586"/>
                  <a:pt x="7835" y="871"/>
                </a:cubicBezTo>
                <a:cubicBezTo>
                  <a:pt x="7351" y="452"/>
                  <a:pt x="6757" y="240"/>
                  <a:pt x="6102" y="240"/>
                </a:cubicBezTo>
                <a:cubicBezTo>
                  <a:pt x="5791" y="240"/>
                  <a:pt x="5466" y="287"/>
                  <a:pt x="5132" y="383"/>
                </a:cubicBezTo>
                <a:cubicBezTo>
                  <a:pt x="4394" y="574"/>
                  <a:pt x="3799" y="1062"/>
                  <a:pt x="3347" y="1824"/>
                </a:cubicBezTo>
                <a:cubicBezTo>
                  <a:pt x="2989" y="2419"/>
                  <a:pt x="2704" y="3157"/>
                  <a:pt x="2513" y="4074"/>
                </a:cubicBezTo>
                <a:cubicBezTo>
                  <a:pt x="2382" y="4693"/>
                  <a:pt x="2323" y="5301"/>
                  <a:pt x="2275" y="5801"/>
                </a:cubicBezTo>
                <a:cubicBezTo>
                  <a:pt x="1727" y="3181"/>
                  <a:pt x="1668" y="205"/>
                  <a:pt x="1668" y="169"/>
                </a:cubicBezTo>
                <a:cubicBezTo>
                  <a:pt x="1668" y="98"/>
                  <a:pt x="1608" y="26"/>
                  <a:pt x="1525" y="2"/>
                </a:cubicBezTo>
                <a:cubicBezTo>
                  <a:pt x="1517" y="1"/>
                  <a:pt x="1510" y="0"/>
                  <a:pt x="150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927" name="Google Shape;11927;p81"/>
          <p:cNvGrpSpPr/>
          <p:nvPr/>
        </p:nvGrpSpPr>
        <p:grpSpPr>
          <a:xfrm>
            <a:off x="12625568" y="5925108"/>
            <a:ext cx="740736" cy="736128"/>
            <a:chOff x="6340653" y="2886354"/>
            <a:chExt cx="370368" cy="368064"/>
          </a:xfrm>
          <a:solidFill>
            <a:schemeClr val="tx1"/>
          </a:solidFill>
        </p:grpSpPr>
        <p:sp>
          <p:nvSpPr>
            <p:cNvPr id="11928" name="Google Shape;11928;p81"/>
            <p:cNvSpPr/>
            <p:nvPr/>
          </p:nvSpPr>
          <p:spPr>
            <a:xfrm>
              <a:off x="6521229" y="2938162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3"/>
                    <a:pt x="168" y="513"/>
                  </a:cubicBezTo>
                  <a:cubicBezTo>
                    <a:pt x="263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29" name="Google Shape;11929;p81"/>
            <p:cNvSpPr/>
            <p:nvPr/>
          </p:nvSpPr>
          <p:spPr>
            <a:xfrm>
              <a:off x="6647725" y="3010258"/>
              <a:ext cx="17568" cy="16704"/>
            </a:xfrm>
            <a:custGeom>
              <a:avLst/>
              <a:gdLst/>
              <a:ahLst/>
              <a:cxnLst/>
              <a:rect l="l" t="t" r="r" b="b"/>
              <a:pathLst>
                <a:path w="549" h="522" extrusionOk="0">
                  <a:moveTo>
                    <a:pt x="349" y="1"/>
                  </a:moveTo>
                  <a:cubicBezTo>
                    <a:pt x="307" y="1"/>
                    <a:pt x="269" y="16"/>
                    <a:pt x="239" y="46"/>
                  </a:cubicBezTo>
                  <a:lnTo>
                    <a:pt x="60" y="236"/>
                  </a:lnTo>
                  <a:cubicBezTo>
                    <a:pt x="1" y="307"/>
                    <a:pt x="1" y="415"/>
                    <a:pt x="60" y="474"/>
                  </a:cubicBezTo>
                  <a:cubicBezTo>
                    <a:pt x="84" y="510"/>
                    <a:pt x="132" y="522"/>
                    <a:pt x="179" y="522"/>
                  </a:cubicBezTo>
                  <a:cubicBezTo>
                    <a:pt x="215" y="522"/>
                    <a:pt x="263" y="498"/>
                    <a:pt x="298" y="462"/>
                  </a:cubicBezTo>
                  <a:lnTo>
                    <a:pt x="477" y="260"/>
                  </a:lnTo>
                  <a:cubicBezTo>
                    <a:pt x="548" y="224"/>
                    <a:pt x="536" y="105"/>
                    <a:pt x="477" y="46"/>
                  </a:cubicBezTo>
                  <a:cubicBezTo>
                    <a:pt x="435" y="16"/>
                    <a:pt x="391" y="1"/>
                    <a:pt x="3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30" name="Google Shape;11930;p81"/>
            <p:cNvSpPr/>
            <p:nvPr/>
          </p:nvSpPr>
          <p:spPr>
            <a:xfrm>
              <a:off x="6635533" y="3166354"/>
              <a:ext cx="17952" cy="11872"/>
            </a:xfrm>
            <a:custGeom>
              <a:avLst/>
              <a:gdLst/>
              <a:ahLst/>
              <a:cxnLst/>
              <a:rect l="l" t="t" r="r" b="b"/>
              <a:pathLst>
                <a:path w="561" h="371" extrusionOk="0">
                  <a:moveTo>
                    <a:pt x="194" y="0"/>
                  </a:moveTo>
                  <a:cubicBezTo>
                    <a:pt x="108" y="0"/>
                    <a:pt x="36" y="67"/>
                    <a:pt x="25" y="144"/>
                  </a:cubicBezTo>
                  <a:cubicBezTo>
                    <a:pt x="1" y="240"/>
                    <a:pt x="84" y="335"/>
                    <a:pt x="167" y="347"/>
                  </a:cubicBezTo>
                  <a:lnTo>
                    <a:pt x="358" y="371"/>
                  </a:lnTo>
                  <a:lnTo>
                    <a:pt x="394" y="371"/>
                  </a:lnTo>
                  <a:cubicBezTo>
                    <a:pt x="477" y="371"/>
                    <a:pt x="536" y="311"/>
                    <a:pt x="560" y="228"/>
                  </a:cubicBezTo>
                  <a:cubicBezTo>
                    <a:pt x="560" y="121"/>
                    <a:pt x="501" y="37"/>
                    <a:pt x="406" y="37"/>
                  </a:cubicBezTo>
                  <a:lnTo>
                    <a:pt x="215" y="1"/>
                  </a:ln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31" name="Google Shape;11931;p81"/>
            <p:cNvSpPr/>
            <p:nvPr/>
          </p:nvSpPr>
          <p:spPr>
            <a:xfrm>
              <a:off x="6387885" y="3009970"/>
              <a:ext cx="18336" cy="17376"/>
            </a:xfrm>
            <a:custGeom>
              <a:avLst/>
              <a:gdLst/>
              <a:ahLst/>
              <a:cxnLst/>
              <a:rect l="l" t="t" r="r" b="b"/>
              <a:pathLst>
                <a:path w="573" h="543" extrusionOk="0">
                  <a:moveTo>
                    <a:pt x="208" y="1"/>
                  </a:moveTo>
                  <a:cubicBezTo>
                    <a:pt x="164" y="1"/>
                    <a:pt x="120" y="19"/>
                    <a:pt x="84" y="55"/>
                  </a:cubicBezTo>
                  <a:cubicBezTo>
                    <a:pt x="1" y="114"/>
                    <a:pt x="1" y="221"/>
                    <a:pt x="84" y="293"/>
                  </a:cubicBezTo>
                  <a:lnTo>
                    <a:pt x="263" y="483"/>
                  </a:lnTo>
                  <a:cubicBezTo>
                    <a:pt x="286" y="519"/>
                    <a:pt x="334" y="543"/>
                    <a:pt x="382" y="543"/>
                  </a:cubicBezTo>
                  <a:cubicBezTo>
                    <a:pt x="417" y="543"/>
                    <a:pt x="465" y="531"/>
                    <a:pt x="501" y="495"/>
                  </a:cubicBezTo>
                  <a:cubicBezTo>
                    <a:pt x="560" y="424"/>
                    <a:pt x="572" y="316"/>
                    <a:pt x="501" y="245"/>
                  </a:cubicBezTo>
                  <a:lnTo>
                    <a:pt x="322" y="55"/>
                  </a:lnTo>
                  <a:cubicBezTo>
                    <a:pt x="292" y="19"/>
                    <a:pt x="251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32" name="Google Shape;11932;p81"/>
            <p:cNvSpPr/>
            <p:nvPr/>
          </p:nvSpPr>
          <p:spPr>
            <a:xfrm>
              <a:off x="6398925" y="3166354"/>
              <a:ext cx="18336" cy="11872"/>
            </a:xfrm>
            <a:custGeom>
              <a:avLst/>
              <a:gdLst/>
              <a:ahLst/>
              <a:cxnLst/>
              <a:rect l="l" t="t" r="r" b="b"/>
              <a:pathLst>
                <a:path w="573" h="371" extrusionOk="0">
                  <a:moveTo>
                    <a:pt x="379" y="0"/>
                  </a:moveTo>
                  <a:cubicBezTo>
                    <a:pt x="372" y="0"/>
                    <a:pt x="365" y="1"/>
                    <a:pt x="358" y="1"/>
                  </a:cubicBezTo>
                  <a:lnTo>
                    <a:pt x="168" y="37"/>
                  </a:lnTo>
                  <a:cubicBezTo>
                    <a:pt x="72" y="49"/>
                    <a:pt x="1" y="132"/>
                    <a:pt x="13" y="228"/>
                  </a:cubicBezTo>
                  <a:cubicBezTo>
                    <a:pt x="37" y="311"/>
                    <a:pt x="108" y="371"/>
                    <a:pt x="180" y="371"/>
                  </a:cubicBezTo>
                  <a:lnTo>
                    <a:pt x="215" y="371"/>
                  </a:lnTo>
                  <a:lnTo>
                    <a:pt x="406" y="347"/>
                  </a:lnTo>
                  <a:cubicBezTo>
                    <a:pt x="513" y="311"/>
                    <a:pt x="572" y="240"/>
                    <a:pt x="549" y="144"/>
                  </a:cubicBezTo>
                  <a:cubicBezTo>
                    <a:pt x="538" y="67"/>
                    <a:pt x="465" y="0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33" name="Google Shape;11933;p81"/>
            <p:cNvSpPr/>
            <p:nvPr/>
          </p:nvSpPr>
          <p:spPr>
            <a:xfrm>
              <a:off x="6340653" y="2886354"/>
              <a:ext cx="370368" cy="368064"/>
            </a:xfrm>
            <a:custGeom>
              <a:avLst/>
              <a:gdLst/>
              <a:ahLst/>
              <a:cxnLst/>
              <a:rect l="l" t="t" r="r" b="b"/>
              <a:pathLst>
                <a:path w="11574" h="11502" extrusionOk="0">
                  <a:moveTo>
                    <a:pt x="5811" y="489"/>
                  </a:moveTo>
                  <a:lnTo>
                    <a:pt x="6751" y="2060"/>
                  </a:lnTo>
                  <a:cubicBezTo>
                    <a:pt x="6775" y="2096"/>
                    <a:pt x="6823" y="2132"/>
                    <a:pt x="6870" y="2132"/>
                  </a:cubicBezTo>
                  <a:lnTo>
                    <a:pt x="7644" y="2263"/>
                  </a:lnTo>
                  <a:lnTo>
                    <a:pt x="5989" y="4048"/>
                  </a:lnTo>
                  <a:lnTo>
                    <a:pt x="5989" y="2679"/>
                  </a:lnTo>
                  <a:cubicBezTo>
                    <a:pt x="5977" y="2596"/>
                    <a:pt x="5906" y="2513"/>
                    <a:pt x="5811" y="2513"/>
                  </a:cubicBezTo>
                  <a:cubicBezTo>
                    <a:pt x="5727" y="2513"/>
                    <a:pt x="5644" y="2596"/>
                    <a:pt x="5644" y="2679"/>
                  </a:cubicBezTo>
                  <a:lnTo>
                    <a:pt x="5644" y="4025"/>
                  </a:lnTo>
                  <a:lnTo>
                    <a:pt x="4144" y="2251"/>
                  </a:lnTo>
                  <a:lnTo>
                    <a:pt x="4775" y="2132"/>
                  </a:lnTo>
                  <a:cubicBezTo>
                    <a:pt x="4810" y="2120"/>
                    <a:pt x="4858" y="2084"/>
                    <a:pt x="4870" y="2060"/>
                  </a:cubicBezTo>
                  <a:lnTo>
                    <a:pt x="5811" y="489"/>
                  </a:lnTo>
                  <a:close/>
                  <a:moveTo>
                    <a:pt x="4096" y="2727"/>
                  </a:moveTo>
                  <a:lnTo>
                    <a:pt x="5644" y="4549"/>
                  </a:lnTo>
                  <a:lnTo>
                    <a:pt x="5644" y="6192"/>
                  </a:lnTo>
                  <a:lnTo>
                    <a:pt x="4429" y="4763"/>
                  </a:lnTo>
                  <a:lnTo>
                    <a:pt x="4096" y="2727"/>
                  </a:lnTo>
                  <a:close/>
                  <a:moveTo>
                    <a:pt x="7668" y="2727"/>
                  </a:moveTo>
                  <a:lnTo>
                    <a:pt x="7215" y="4751"/>
                  </a:lnTo>
                  <a:lnTo>
                    <a:pt x="5989" y="6192"/>
                  </a:lnTo>
                  <a:lnTo>
                    <a:pt x="5989" y="4560"/>
                  </a:lnTo>
                  <a:lnTo>
                    <a:pt x="7668" y="2727"/>
                  </a:lnTo>
                  <a:close/>
                  <a:moveTo>
                    <a:pt x="11025" y="2858"/>
                  </a:moveTo>
                  <a:lnTo>
                    <a:pt x="10335" y="4596"/>
                  </a:lnTo>
                  <a:cubicBezTo>
                    <a:pt x="10311" y="4656"/>
                    <a:pt x="10323" y="4727"/>
                    <a:pt x="10371" y="4775"/>
                  </a:cubicBezTo>
                  <a:lnTo>
                    <a:pt x="10906" y="5311"/>
                  </a:lnTo>
                  <a:lnTo>
                    <a:pt x="10228" y="5584"/>
                  </a:lnTo>
                  <a:cubicBezTo>
                    <a:pt x="10144" y="5608"/>
                    <a:pt x="10109" y="5703"/>
                    <a:pt x="10121" y="5787"/>
                  </a:cubicBezTo>
                  <a:lnTo>
                    <a:pt x="10263" y="6192"/>
                  </a:lnTo>
                  <a:lnTo>
                    <a:pt x="8537" y="7096"/>
                  </a:lnTo>
                  <a:cubicBezTo>
                    <a:pt x="8489" y="7132"/>
                    <a:pt x="8442" y="7180"/>
                    <a:pt x="8442" y="7239"/>
                  </a:cubicBezTo>
                  <a:cubicBezTo>
                    <a:pt x="8442" y="7299"/>
                    <a:pt x="8466" y="7335"/>
                    <a:pt x="8501" y="7382"/>
                  </a:cubicBezTo>
                  <a:lnTo>
                    <a:pt x="10502" y="9097"/>
                  </a:lnTo>
                  <a:lnTo>
                    <a:pt x="7811" y="10049"/>
                  </a:lnTo>
                  <a:lnTo>
                    <a:pt x="6299" y="8680"/>
                  </a:lnTo>
                  <a:lnTo>
                    <a:pt x="8644" y="8990"/>
                  </a:lnTo>
                  <a:lnTo>
                    <a:pt x="8668" y="8990"/>
                  </a:lnTo>
                  <a:cubicBezTo>
                    <a:pt x="8763" y="8990"/>
                    <a:pt x="8823" y="8930"/>
                    <a:pt x="8835" y="8847"/>
                  </a:cubicBezTo>
                  <a:cubicBezTo>
                    <a:pt x="8847" y="8751"/>
                    <a:pt x="8775" y="8656"/>
                    <a:pt x="8680" y="8644"/>
                  </a:cubicBezTo>
                  <a:lnTo>
                    <a:pt x="6120" y="8311"/>
                  </a:lnTo>
                  <a:lnTo>
                    <a:pt x="9323" y="4918"/>
                  </a:lnTo>
                  <a:cubicBezTo>
                    <a:pt x="9382" y="4834"/>
                    <a:pt x="9382" y="4739"/>
                    <a:pt x="9311" y="4680"/>
                  </a:cubicBezTo>
                  <a:cubicBezTo>
                    <a:pt x="9275" y="4650"/>
                    <a:pt x="9231" y="4635"/>
                    <a:pt x="9187" y="4635"/>
                  </a:cubicBezTo>
                  <a:cubicBezTo>
                    <a:pt x="9144" y="4635"/>
                    <a:pt x="9103" y="4650"/>
                    <a:pt x="9073" y="4680"/>
                  </a:cubicBezTo>
                  <a:lnTo>
                    <a:pt x="5941" y="8013"/>
                  </a:lnTo>
                  <a:lnTo>
                    <a:pt x="5941" y="6704"/>
                  </a:lnTo>
                  <a:lnTo>
                    <a:pt x="8823" y="3322"/>
                  </a:lnTo>
                  <a:lnTo>
                    <a:pt x="9061" y="3679"/>
                  </a:lnTo>
                  <a:cubicBezTo>
                    <a:pt x="9086" y="3729"/>
                    <a:pt x="9140" y="3750"/>
                    <a:pt x="9194" y="3750"/>
                  </a:cubicBezTo>
                  <a:cubicBezTo>
                    <a:pt x="9218" y="3750"/>
                    <a:pt x="9242" y="3746"/>
                    <a:pt x="9263" y="3739"/>
                  </a:cubicBezTo>
                  <a:lnTo>
                    <a:pt x="11025" y="2858"/>
                  </a:lnTo>
                  <a:close/>
                  <a:moveTo>
                    <a:pt x="524" y="2870"/>
                  </a:moveTo>
                  <a:lnTo>
                    <a:pt x="2286" y="3751"/>
                  </a:lnTo>
                  <a:cubicBezTo>
                    <a:pt x="2309" y="3766"/>
                    <a:pt x="2333" y="3773"/>
                    <a:pt x="2358" y="3773"/>
                  </a:cubicBezTo>
                  <a:cubicBezTo>
                    <a:pt x="2412" y="3773"/>
                    <a:pt x="2464" y="3740"/>
                    <a:pt x="2489" y="3691"/>
                  </a:cubicBezTo>
                  <a:lnTo>
                    <a:pt x="2727" y="3334"/>
                  </a:lnTo>
                  <a:lnTo>
                    <a:pt x="5608" y="6715"/>
                  </a:lnTo>
                  <a:lnTo>
                    <a:pt x="5608" y="7987"/>
                  </a:lnTo>
                  <a:lnTo>
                    <a:pt x="2524" y="4691"/>
                  </a:lnTo>
                  <a:cubicBezTo>
                    <a:pt x="2495" y="4656"/>
                    <a:pt x="2453" y="4638"/>
                    <a:pt x="2410" y="4638"/>
                  </a:cubicBezTo>
                  <a:cubicBezTo>
                    <a:pt x="2367" y="4638"/>
                    <a:pt x="2322" y="4656"/>
                    <a:pt x="2286" y="4691"/>
                  </a:cubicBezTo>
                  <a:cubicBezTo>
                    <a:pt x="2215" y="4751"/>
                    <a:pt x="2215" y="4858"/>
                    <a:pt x="2274" y="4930"/>
                  </a:cubicBezTo>
                  <a:lnTo>
                    <a:pt x="5465" y="8323"/>
                  </a:lnTo>
                  <a:lnTo>
                    <a:pt x="2905" y="8656"/>
                  </a:lnTo>
                  <a:cubicBezTo>
                    <a:pt x="2822" y="8680"/>
                    <a:pt x="2751" y="8763"/>
                    <a:pt x="2763" y="8859"/>
                  </a:cubicBezTo>
                  <a:cubicBezTo>
                    <a:pt x="2774" y="8942"/>
                    <a:pt x="2846" y="9001"/>
                    <a:pt x="2929" y="9001"/>
                  </a:cubicBezTo>
                  <a:lnTo>
                    <a:pt x="2953" y="9001"/>
                  </a:lnTo>
                  <a:lnTo>
                    <a:pt x="5287" y="8692"/>
                  </a:lnTo>
                  <a:lnTo>
                    <a:pt x="3786" y="10061"/>
                  </a:lnTo>
                  <a:lnTo>
                    <a:pt x="1096" y="9109"/>
                  </a:lnTo>
                  <a:lnTo>
                    <a:pt x="3084" y="7394"/>
                  </a:lnTo>
                  <a:cubicBezTo>
                    <a:pt x="3132" y="7370"/>
                    <a:pt x="3144" y="7311"/>
                    <a:pt x="3144" y="7251"/>
                  </a:cubicBezTo>
                  <a:cubicBezTo>
                    <a:pt x="3144" y="7192"/>
                    <a:pt x="3108" y="7144"/>
                    <a:pt x="3060" y="7108"/>
                  </a:cubicBezTo>
                  <a:lnTo>
                    <a:pt x="1334" y="6204"/>
                  </a:lnTo>
                  <a:lnTo>
                    <a:pt x="1465" y="5799"/>
                  </a:lnTo>
                  <a:cubicBezTo>
                    <a:pt x="1500" y="5715"/>
                    <a:pt x="1453" y="5620"/>
                    <a:pt x="1358" y="5596"/>
                  </a:cubicBezTo>
                  <a:lnTo>
                    <a:pt x="691" y="5322"/>
                  </a:lnTo>
                  <a:lnTo>
                    <a:pt x="1227" y="4787"/>
                  </a:lnTo>
                  <a:cubicBezTo>
                    <a:pt x="1274" y="4751"/>
                    <a:pt x="1286" y="4680"/>
                    <a:pt x="1262" y="4608"/>
                  </a:cubicBezTo>
                  <a:lnTo>
                    <a:pt x="524" y="2870"/>
                  </a:lnTo>
                  <a:close/>
                  <a:moveTo>
                    <a:pt x="5775" y="0"/>
                  </a:moveTo>
                  <a:cubicBezTo>
                    <a:pt x="5715" y="0"/>
                    <a:pt x="5656" y="24"/>
                    <a:pt x="5632" y="72"/>
                  </a:cubicBezTo>
                  <a:lnTo>
                    <a:pt x="4584" y="1810"/>
                  </a:lnTo>
                  <a:lnTo>
                    <a:pt x="3763" y="1977"/>
                  </a:lnTo>
                  <a:cubicBezTo>
                    <a:pt x="3667" y="2001"/>
                    <a:pt x="3608" y="2084"/>
                    <a:pt x="3620" y="2167"/>
                  </a:cubicBezTo>
                  <a:lnTo>
                    <a:pt x="3965" y="4251"/>
                  </a:lnTo>
                  <a:lnTo>
                    <a:pt x="2846" y="2929"/>
                  </a:lnTo>
                  <a:cubicBezTo>
                    <a:pt x="2822" y="2894"/>
                    <a:pt x="2763" y="2870"/>
                    <a:pt x="2715" y="2870"/>
                  </a:cubicBezTo>
                  <a:cubicBezTo>
                    <a:pt x="2655" y="2870"/>
                    <a:pt x="2608" y="2905"/>
                    <a:pt x="2584" y="2941"/>
                  </a:cubicBezTo>
                  <a:lnTo>
                    <a:pt x="2298" y="3358"/>
                  </a:lnTo>
                  <a:lnTo>
                    <a:pt x="274" y="2346"/>
                  </a:lnTo>
                  <a:cubicBezTo>
                    <a:pt x="254" y="2338"/>
                    <a:pt x="233" y="2334"/>
                    <a:pt x="211" y="2334"/>
                  </a:cubicBezTo>
                  <a:cubicBezTo>
                    <a:pt x="168" y="2334"/>
                    <a:pt x="123" y="2350"/>
                    <a:pt x="84" y="2382"/>
                  </a:cubicBezTo>
                  <a:cubicBezTo>
                    <a:pt x="36" y="2429"/>
                    <a:pt x="0" y="2501"/>
                    <a:pt x="36" y="2572"/>
                  </a:cubicBezTo>
                  <a:lnTo>
                    <a:pt x="893" y="4632"/>
                  </a:lnTo>
                  <a:lnTo>
                    <a:pt x="262" y="5263"/>
                  </a:lnTo>
                  <a:cubicBezTo>
                    <a:pt x="215" y="5311"/>
                    <a:pt x="203" y="5370"/>
                    <a:pt x="215" y="5418"/>
                  </a:cubicBezTo>
                  <a:cubicBezTo>
                    <a:pt x="226" y="5477"/>
                    <a:pt x="262" y="5525"/>
                    <a:pt x="322" y="5537"/>
                  </a:cubicBezTo>
                  <a:lnTo>
                    <a:pt x="1072" y="5834"/>
                  </a:lnTo>
                  <a:lnTo>
                    <a:pt x="941" y="6215"/>
                  </a:lnTo>
                  <a:cubicBezTo>
                    <a:pt x="917" y="6299"/>
                    <a:pt x="953" y="6382"/>
                    <a:pt x="1012" y="6430"/>
                  </a:cubicBezTo>
                  <a:lnTo>
                    <a:pt x="2655" y="7287"/>
                  </a:lnTo>
                  <a:lnTo>
                    <a:pt x="631" y="9037"/>
                  </a:lnTo>
                  <a:cubicBezTo>
                    <a:pt x="584" y="9073"/>
                    <a:pt x="572" y="9132"/>
                    <a:pt x="572" y="9192"/>
                  </a:cubicBezTo>
                  <a:cubicBezTo>
                    <a:pt x="584" y="9252"/>
                    <a:pt x="631" y="9299"/>
                    <a:pt x="679" y="9335"/>
                  </a:cubicBezTo>
                  <a:lnTo>
                    <a:pt x="3727" y="10418"/>
                  </a:lnTo>
                  <a:cubicBezTo>
                    <a:pt x="3747" y="10422"/>
                    <a:pt x="3767" y="10425"/>
                    <a:pt x="3786" y="10425"/>
                  </a:cubicBezTo>
                  <a:cubicBezTo>
                    <a:pt x="3825" y="10425"/>
                    <a:pt x="3862" y="10414"/>
                    <a:pt x="3894" y="10383"/>
                  </a:cubicBezTo>
                  <a:lnTo>
                    <a:pt x="5584" y="8835"/>
                  </a:lnTo>
                  <a:lnTo>
                    <a:pt x="5584" y="11335"/>
                  </a:lnTo>
                  <a:cubicBezTo>
                    <a:pt x="5584" y="11430"/>
                    <a:pt x="5656" y="11502"/>
                    <a:pt x="5751" y="11502"/>
                  </a:cubicBezTo>
                  <a:cubicBezTo>
                    <a:pt x="5834" y="11502"/>
                    <a:pt x="5918" y="11430"/>
                    <a:pt x="5918" y="11335"/>
                  </a:cubicBezTo>
                  <a:lnTo>
                    <a:pt x="5918" y="8835"/>
                  </a:lnTo>
                  <a:lnTo>
                    <a:pt x="7608" y="10383"/>
                  </a:lnTo>
                  <a:cubicBezTo>
                    <a:pt x="7644" y="10418"/>
                    <a:pt x="7680" y="10430"/>
                    <a:pt x="7727" y="10430"/>
                  </a:cubicBezTo>
                  <a:cubicBezTo>
                    <a:pt x="7739" y="10430"/>
                    <a:pt x="7775" y="10430"/>
                    <a:pt x="7787" y="10418"/>
                  </a:cubicBezTo>
                  <a:lnTo>
                    <a:pt x="10835" y="9335"/>
                  </a:lnTo>
                  <a:cubicBezTo>
                    <a:pt x="10894" y="9311"/>
                    <a:pt x="10942" y="9252"/>
                    <a:pt x="10942" y="9192"/>
                  </a:cubicBezTo>
                  <a:cubicBezTo>
                    <a:pt x="10954" y="9132"/>
                    <a:pt x="10930" y="9073"/>
                    <a:pt x="10883" y="9037"/>
                  </a:cubicBezTo>
                  <a:lnTo>
                    <a:pt x="8859" y="7287"/>
                  </a:lnTo>
                  <a:lnTo>
                    <a:pt x="10502" y="6430"/>
                  </a:lnTo>
                  <a:cubicBezTo>
                    <a:pt x="10573" y="6382"/>
                    <a:pt x="10597" y="6311"/>
                    <a:pt x="10573" y="6215"/>
                  </a:cubicBezTo>
                  <a:lnTo>
                    <a:pt x="10442" y="5834"/>
                  </a:lnTo>
                  <a:lnTo>
                    <a:pt x="11192" y="5537"/>
                  </a:lnTo>
                  <a:cubicBezTo>
                    <a:pt x="11252" y="5525"/>
                    <a:pt x="11287" y="5465"/>
                    <a:pt x="11299" y="5418"/>
                  </a:cubicBezTo>
                  <a:cubicBezTo>
                    <a:pt x="11311" y="5358"/>
                    <a:pt x="11299" y="5299"/>
                    <a:pt x="11252" y="5263"/>
                  </a:cubicBezTo>
                  <a:lnTo>
                    <a:pt x="10621" y="4632"/>
                  </a:lnTo>
                  <a:lnTo>
                    <a:pt x="11478" y="2572"/>
                  </a:lnTo>
                  <a:cubicBezTo>
                    <a:pt x="11573" y="2501"/>
                    <a:pt x="11561" y="2429"/>
                    <a:pt x="11502" y="2382"/>
                  </a:cubicBezTo>
                  <a:cubicBezTo>
                    <a:pt x="11470" y="2350"/>
                    <a:pt x="11417" y="2334"/>
                    <a:pt x="11368" y="2334"/>
                  </a:cubicBezTo>
                  <a:cubicBezTo>
                    <a:pt x="11343" y="2334"/>
                    <a:pt x="11319" y="2338"/>
                    <a:pt x="11299" y="2346"/>
                  </a:cubicBezTo>
                  <a:lnTo>
                    <a:pt x="9275" y="3358"/>
                  </a:lnTo>
                  <a:lnTo>
                    <a:pt x="9001" y="2941"/>
                  </a:lnTo>
                  <a:cubicBezTo>
                    <a:pt x="8966" y="2905"/>
                    <a:pt x="8918" y="2870"/>
                    <a:pt x="8859" y="2870"/>
                  </a:cubicBezTo>
                  <a:cubicBezTo>
                    <a:pt x="8799" y="2870"/>
                    <a:pt x="8763" y="2894"/>
                    <a:pt x="8728" y="2929"/>
                  </a:cubicBezTo>
                  <a:lnTo>
                    <a:pt x="7656" y="4179"/>
                  </a:lnTo>
                  <a:lnTo>
                    <a:pt x="7656" y="4179"/>
                  </a:lnTo>
                  <a:lnTo>
                    <a:pt x="8120" y="2167"/>
                  </a:lnTo>
                  <a:cubicBezTo>
                    <a:pt x="8132" y="2132"/>
                    <a:pt x="8120" y="2084"/>
                    <a:pt x="8085" y="2036"/>
                  </a:cubicBezTo>
                  <a:cubicBezTo>
                    <a:pt x="8061" y="2001"/>
                    <a:pt x="8025" y="1977"/>
                    <a:pt x="7966" y="1965"/>
                  </a:cubicBezTo>
                  <a:lnTo>
                    <a:pt x="6965" y="1798"/>
                  </a:lnTo>
                  <a:lnTo>
                    <a:pt x="5930" y="72"/>
                  </a:lnTo>
                  <a:cubicBezTo>
                    <a:pt x="5894" y="24"/>
                    <a:pt x="5846" y="0"/>
                    <a:pt x="5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34" name="Google Shape;11934;p81"/>
          <p:cNvGrpSpPr/>
          <p:nvPr/>
        </p:nvGrpSpPr>
        <p:grpSpPr>
          <a:xfrm>
            <a:off x="10437856" y="4115252"/>
            <a:ext cx="709504" cy="673024"/>
            <a:chOff x="5246797" y="1981426"/>
            <a:chExt cx="354752" cy="336512"/>
          </a:xfrm>
          <a:solidFill>
            <a:schemeClr val="tx1"/>
          </a:solidFill>
        </p:grpSpPr>
        <p:sp>
          <p:nvSpPr>
            <p:cNvPr id="11935" name="Google Shape;11935;p81"/>
            <p:cNvSpPr/>
            <p:nvPr/>
          </p:nvSpPr>
          <p:spPr>
            <a:xfrm>
              <a:off x="5246797" y="1981426"/>
              <a:ext cx="354752" cy="336512"/>
            </a:xfrm>
            <a:custGeom>
              <a:avLst/>
              <a:gdLst/>
              <a:ahLst/>
              <a:cxnLst/>
              <a:rect l="l" t="t" r="r" b="b"/>
              <a:pathLst>
                <a:path w="11086" h="10516" extrusionOk="0">
                  <a:moveTo>
                    <a:pt x="3239" y="312"/>
                  </a:moveTo>
                  <a:cubicBezTo>
                    <a:pt x="3352" y="312"/>
                    <a:pt x="3467" y="328"/>
                    <a:pt x="3584" y="359"/>
                  </a:cubicBezTo>
                  <a:cubicBezTo>
                    <a:pt x="4120" y="490"/>
                    <a:pt x="4322" y="955"/>
                    <a:pt x="4275" y="1324"/>
                  </a:cubicBezTo>
                  <a:cubicBezTo>
                    <a:pt x="4215" y="1776"/>
                    <a:pt x="3906" y="1979"/>
                    <a:pt x="3584" y="2038"/>
                  </a:cubicBezTo>
                  <a:lnTo>
                    <a:pt x="3679" y="1955"/>
                  </a:lnTo>
                  <a:cubicBezTo>
                    <a:pt x="3799" y="1824"/>
                    <a:pt x="3846" y="1633"/>
                    <a:pt x="3810" y="1443"/>
                  </a:cubicBezTo>
                  <a:cubicBezTo>
                    <a:pt x="3787" y="1193"/>
                    <a:pt x="3572" y="1014"/>
                    <a:pt x="3310" y="990"/>
                  </a:cubicBezTo>
                  <a:lnTo>
                    <a:pt x="3263" y="990"/>
                  </a:lnTo>
                  <a:cubicBezTo>
                    <a:pt x="3013" y="990"/>
                    <a:pt x="2798" y="1133"/>
                    <a:pt x="2679" y="1383"/>
                  </a:cubicBezTo>
                  <a:cubicBezTo>
                    <a:pt x="2620" y="1383"/>
                    <a:pt x="2560" y="1383"/>
                    <a:pt x="2477" y="1371"/>
                  </a:cubicBezTo>
                  <a:cubicBezTo>
                    <a:pt x="2275" y="1324"/>
                    <a:pt x="2120" y="1252"/>
                    <a:pt x="1977" y="1097"/>
                  </a:cubicBezTo>
                  <a:cubicBezTo>
                    <a:pt x="2060" y="1002"/>
                    <a:pt x="2179" y="836"/>
                    <a:pt x="2358" y="669"/>
                  </a:cubicBezTo>
                  <a:cubicBezTo>
                    <a:pt x="2629" y="433"/>
                    <a:pt x="2926" y="312"/>
                    <a:pt x="3239" y="312"/>
                  </a:cubicBezTo>
                  <a:close/>
                  <a:moveTo>
                    <a:pt x="4549" y="9837"/>
                  </a:moveTo>
                  <a:lnTo>
                    <a:pt x="4870" y="9944"/>
                  </a:lnTo>
                  <a:lnTo>
                    <a:pt x="4858" y="10182"/>
                  </a:lnTo>
                  <a:lnTo>
                    <a:pt x="4394" y="10182"/>
                  </a:lnTo>
                  <a:lnTo>
                    <a:pt x="4549" y="9837"/>
                  </a:lnTo>
                  <a:close/>
                  <a:moveTo>
                    <a:pt x="10025" y="9837"/>
                  </a:moveTo>
                  <a:lnTo>
                    <a:pt x="10383" y="9956"/>
                  </a:lnTo>
                  <a:lnTo>
                    <a:pt x="10347" y="10182"/>
                  </a:lnTo>
                  <a:lnTo>
                    <a:pt x="9871" y="10182"/>
                  </a:lnTo>
                  <a:lnTo>
                    <a:pt x="10025" y="9837"/>
                  </a:lnTo>
                  <a:close/>
                  <a:moveTo>
                    <a:pt x="3258" y="0"/>
                  </a:moveTo>
                  <a:cubicBezTo>
                    <a:pt x="2856" y="0"/>
                    <a:pt x="2470" y="146"/>
                    <a:pt x="2132" y="431"/>
                  </a:cubicBezTo>
                  <a:cubicBezTo>
                    <a:pt x="1846" y="669"/>
                    <a:pt x="1691" y="943"/>
                    <a:pt x="1643" y="1026"/>
                  </a:cubicBezTo>
                  <a:cubicBezTo>
                    <a:pt x="691" y="1836"/>
                    <a:pt x="60" y="2848"/>
                    <a:pt x="36" y="2895"/>
                  </a:cubicBezTo>
                  <a:cubicBezTo>
                    <a:pt x="0" y="2931"/>
                    <a:pt x="0" y="2979"/>
                    <a:pt x="24" y="3026"/>
                  </a:cubicBezTo>
                  <a:lnTo>
                    <a:pt x="119" y="3324"/>
                  </a:lnTo>
                  <a:cubicBezTo>
                    <a:pt x="203" y="3526"/>
                    <a:pt x="393" y="3669"/>
                    <a:pt x="596" y="3669"/>
                  </a:cubicBezTo>
                  <a:cubicBezTo>
                    <a:pt x="631" y="3669"/>
                    <a:pt x="679" y="3669"/>
                    <a:pt x="703" y="3645"/>
                  </a:cubicBezTo>
                  <a:cubicBezTo>
                    <a:pt x="953" y="3598"/>
                    <a:pt x="1191" y="3586"/>
                    <a:pt x="1417" y="3574"/>
                  </a:cubicBezTo>
                  <a:cubicBezTo>
                    <a:pt x="1703" y="3562"/>
                    <a:pt x="1989" y="3538"/>
                    <a:pt x="2239" y="3443"/>
                  </a:cubicBezTo>
                  <a:cubicBezTo>
                    <a:pt x="2322" y="3622"/>
                    <a:pt x="2405" y="3884"/>
                    <a:pt x="2489" y="4217"/>
                  </a:cubicBezTo>
                  <a:cubicBezTo>
                    <a:pt x="2727" y="5062"/>
                    <a:pt x="3037" y="6217"/>
                    <a:pt x="4072" y="6741"/>
                  </a:cubicBezTo>
                  <a:lnTo>
                    <a:pt x="4370" y="7979"/>
                  </a:lnTo>
                  <a:lnTo>
                    <a:pt x="4370" y="9456"/>
                  </a:lnTo>
                  <a:lnTo>
                    <a:pt x="4013" y="10289"/>
                  </a:lnTo>
                  <a:cubicBezTo>
                    <a:pt x="3989" y="10337"/>
                    <a:pt x="3989" y="10384"/>
                    <a:pt x="4025" y="10432"/>
                  </a:cubicBezTo>
                  <a:cubicBezTo>
                    <a:pt x="4049" y="10480"/>
                    <a:pt x="4096" y="10515"/>
                    <a:pt x="4156" y="10515"/>
                  </a:cubicBezTo>
                  <a:lnTo>
                    <a:pt x="5025" y="10515"/>
                  </a:lnTo>
                  <a:cubicBezTo>
                    <a:pt x="5108" y="10515"/>
                    <a:pt x="5168" y="10456"/>
                    <a:pt x="5180" y="10360"/>
                  </a:cubicBezTo>
                  <a:lnTo>
                    <a:pt x="5382" y="7134"/>
                  </a:lnTo>
                  <a:cubicBezTo>
                    <a:pt x="5465" y="7134"/>
                    <a:pt x="5561" y="7146"/>
                    <a:pt x="5644" y="7146"/>
                  </a:cubicBezTo>
                  <a:cubicBezTo>
                    <a:pt x="5739" y="7146"/>
                    <a:pt x="5811" y="7074"/>
                    <a:pt x="5811" y="7003"/>
                  </a:cubicBezTo>
                  <a:cubicBezTo>
                    <a:pt x="5811" y="6908"/>
                    <a:pt x="5751" y="6836"/>
                    <a:pt x="5656" y="6836"/>
                  </a:cubicBezTo>
                  <a:cubicBezTo>
                    <a:pt x="5573" y="6836"/>
                    <a:pt x="5477" y="6812"/>
                    <a:pt x="5406" y="6812"/>
                  </a:cubicBezTo>
                  <a:lnTo>
                    <a:pt x="5418" y="6551"/>
                  </a:lnTo>
                  <a:cubicBezTo>
                    <a:pt x="5418" y="6455"/>
                    <a:pt x="5358" y="6384"/>
                    <a:pt x="5275" y="6384"/>
                  </a:cubicBezTo>
                  <a:cubicBezTo>
                    <a:pt x="5180" y="6384"/>
                    <a:pt x="5108" y="6443"/>
                    <a:pt x="5108" y="6539"/>
                  </a:cubicBezTo>
                  <a:lnTo>
                    <a:pt x="4918" y="9646"/>
                  </a:lnTo>
                  <a:lnTo>
                    <a:pt x="4691" y="9575"/>
                  </a:lnTo>
                  <a:cubicBezTo>
                    <a:pt x="4703" y="9551"/>
                    <a:pt x="4703" y="9527"/>
                    <a:pt x="4703" y="9515"/>
                  </a:cubicBezTo>
                  <a:lnTo>
                    <a:pt x="4703" y="7991"/>
                  </a:lnTo>
                  <a:lnTo>
                    <a:pt x="4703" y="7944"/>
                  </a:lnTo>
                  <a:lnTo>
                    <a:pt x="4394" y="6622"/>
                  </a:lnTo>
                  <a:cubicBezTo>
                    <a:pt x="4382" y="6574"/>
                    <a:pt x="4346" y="6539"/>
                    <a:pt x="4310" y="6515"/>
                  </a:cubicBezTo>
                  <a:cubicBezTo>
                    <a:pt x="3370" y="6086"/>
                    <a:pt x="3072" y="5027"/>
                    <a:pt x="2846" y="4169"/>
                  </a:cubicBezTo>
                  <a:cubicBezTo>
                    <a:pt x="2763" y="3836"/>
                    <a:pt x="2667" y="3538"/>
                    <a:pt x="2560" y="3336"/>
                  </a:cubicBezTo>
                  <a:cubicBezTo>
                    <a:pt x="2667" y="3264"/>
                    <a:pt x="2775" y="3157"/>
                    <a:pt x="2858" y="3026"/>
                  </a:cubicBezTo>
                  <a:cubicBezTo>
                    <a:pt x="2906" y="2943"/>
                    <a:pt x="2894" y="2848"/>
                    <a:pt x="2822" y="2800"/>
                  </a:cubicBezTo>
                  <a:cubicBezTo>
                    <a:pt x="2790" y="2782"/>
                    <a:pt x="2756" y="2772"/>
                    <a:pt x="2724" y="2772"/>
                  </a:cubicBezTo>
                  <a:cubicBezTo>
                    <a:pt x="2673" y="2772"/>
                    <a:pt x="2625" y="2796"/>
                    <a:pt x="2596" y="2848"/>
                  </a:cubicBezTo>
                  <a:cubicBezTo>
                    <a:pt x="2322" y="3241"/>
                    <a:pt x="1953" y="3264"/>
                    <a:pt x="1429" y="3300"/>
                  </a:cubicBezTo>
                  <a:cubicBezTo>
                    <a:pt x="1215" y="3324"/>
                    <a:pt x="953" y="3336"/>
                    <a:pt x="679" y="3395"/>
                  </a:cubicBezTo>
                  <a:cubicBezTo>
                    <a:pt x="667" y="3397"/>
                    <a:pt x="656" y="3398"/>
                    <a:pt x="645" y="3398"/>
                  </a:cubicBezTo>
                  <a:cubicBezTo>
                    <a:pt x="564" y="3398"/>
                    <a:pt x="496" y="3360"/>
                    <a:pt x="465" y="3276"/>
                  </a:cubicBezTo>
                  <a:lnTo>
                    <a:pt x="393" y="3050"/>
                  </a:lnTo>
                  <a:cubicBezTo>
                    <a:pt x="536" y="2824"/>
                    <a:pt x="1060" y="2050"/>
                    <a:pt x="1810" y="1419"/>
                  </a:cubicBezTo>
                  <a:cubicBezTo>
                    <a:pt x="2138" y="1715"/>
                    <a:pt x="2493" y="1774"/>
                    <a:pt x="2701" y="1774"/>
                  </a:cubicBezTo>
                  <a:cubicBezTo>
                    <a:pt x="2803" y="1774"/>
                    <a:pt x="2870" y="1760"/>
                    <a:pt x="2882" y="1752"/>
                  </a:cubicBezTo>
                  <a:cubicBezTo>
                    <a:pt x="2941" y="1740"/>
                    <a:pt x="2977" y="1705"/>
                    <a:pt x="3001" y="1657"/>
                  </a:cubicBezTo>
                  <a:cubicBezTo>
                    <a:pt x="3084" y="1371"/>
                    <a:pt x="3275" y="1371"/>
                    <a:pt x="3322" y="1371"/>
                  </a:cubicBezTo>
                  <a:cubicBezTo>
                    <a:pt x="3418" y="1383"/>
                    <a:pt x="3513" y="1431"/>
                    <a:pt x="3537" y="1550"/>
                  </a:cubicBezTo>
                  <a:cubicBezTo>
                    <a:pt x="3548" y="1657"/>
                    <a:pt x="3537" y="1728"/>
                    <a:pt x="3477" y="1800"/>
                  </a:cubicBezTo>
                  <a:cubicBezTo>
                    <a:pt x="3334" y="1955"/>
                    <a:pt x="3037" y="2002"/>
                    <a:pt x="2941" y="2002"/>
                  </a:cubicBezTo>
                  <a:cubicBezTo>
                    <a:pt x="2858" y="2002"/>
                    <a:pt x="2798" y="2038"/>
                    <a:pt x="2786" y="2098"/>
                  </a:cubicBezTo>
                  <a:cubicBezTo>
                    <a:pt x="2775" y="2157"/>
                    <a:pt x="2786" y="2229"/>
                    <a:pt x="2846" y="2276"/>
                  </a:cubicBezTo>
                  <a:cubicBezTo>
                    <a:pt x="2858" y="2300"/>
                    <a:pt x="3060" y="2443"/>
                    <a:pt x="3358" y="2443"/>
                  </a:cubicBezTo>
                  <a:lnTo>
                    <a:pt x="3394" y="2443"/>
                  </a:lnTo>
                  <a:cubicBezTo>
                    <a:pt x="3489" y="2443"/>
                    <a:pt x="3560" y="2443"/>
                    <a:pt x="3632" y="2431"/>
                  </a:cubicBezTo>
                  <a:cubicBezTo>
                    <a:pt x="3727" y="2705"/>
                    <a:pt x="3810" y="2979"/>
                    <a:pt x="4025" y="3098"/>
                  </a:cubicBezTo>
                  <a:cubicBezTo>
                    <a:pt x="4522" y="3413"/>
                    <a:pt x="5457" y="3460"/>
                    <a:pt x="6454" y="3460"/>
                  </a:cubicBezTo>
                  <a:cubicBezTo>
                    <a:pt x="6698" y="3460"/>
                    <a:pt x="6946" y="3457"/>
                    <a:pt x="7192" y="3455"/>
                  </a:cubicBezTo>
                  <a:cubicBezTo>
                    <a:pt x="7402" y="3452"/>
                    <a:pt x="7611" y="3450"/>
                    <a:pt x="7813" y="3450"/>
                  </a:cubicBezTo>
                  <a:cubicBezTo>
                    <a:pt x="8512" y="3450"/>
                    <a:pt x="9135" y="3475"/>
                    <a:pt x="9514" y="3586"/>
                  </a:cubicBezTo>
                  <a:cubicBezTo>
                    <a:pt x="10406" y="3884"/>
                    <a:pt x="10585" y="4491"/>
                    <a:pt x="10585" y="4955"/>
                  </a:cubicBezTo>
                  <a:cubicBezTo>
                    <a:pt x="10585" y="5265"/>
                    <a:pt x="10514" y="5538"/>
                    <a:pt x="10442" y="5800"/>
                  </a:cubicBezTo>
                  <a:cubicBezTo>
                    <a:pt x="10347" y="6146"/>
                    <a:pt x="10240" y="6503"/>
                    <a:pt x="10323" y="6920"/>
                  </a:cubicBezTo>
                  <a:cubicBezTo>
                    <a:pt x="10395" y="7324"/>
                    <a:pt x="10657" y="7670"/>
                    <a:pt x="10764" y="7801"/>
                  </a:cubicBezTo>
                  <a:lnTo>
                    <a:pt x="10478" y="9670"/>
                  </a:lnTo>
                  <a:lnTo>
                    <a:pt x="10204" y="9587"/>
                  </a:lnTo>
                  <a:cubicBezTo>
                    <a:pt x="10204" y="9575"/>
                    <a:pt x="10216" y="9551"/>
                    <a:pt x="10216" y="9539"/>
                  </a:cubicBezTo>
                  <a:lnTo>
                    <a:pt x="10430" y="7872"/>
                  </a:lnTo>
                  <a:cubicBezTo>
                    <a:pt x="10454" y="7813"/>
                    <a:pt x="10418" y="7753"/>
                    <a:pt x="10359" y="7705"/>
                  </a:cubicBezTo>
                  <a:cubicBezTo>
                    <a:pt x="9216" y="6967"/>
                    <a:pt x="8811" y="6253"/>
                    <a:pt x="8692" y="5979"/>
                  </a:cubicBezTo>
                  <a:cubicBezTo>
                    <a:pt x="8674" y="5924"/>
                    <a:pt x="8607" y="5884"/>
                    <a:pt x="8544" y="5884"/>
                  </a:cubicBezTo>
                  <a:cubicBezTo>
                    <a:pt x="8525" y="5884"/>
                    <a:pt x="8506" y="5887"/>
                    <a:pt x="8490" y="5896"/>
                  </a:cubicBezTo>
                  <a:cubicBezTo>
                    <a:pt x="8406" y="5919"/>
                    <a:pt x="8371" y="6027"/>
                    <a:pt x="8394" y="6098"/>
                  </a:cubicBezTo>
                  <a:lnTo>
                    <a:pt x="8501" y="6312"/>
                  </a:lnTo>
                  <a:cubicBezTo>
                    <a:pt x="8168" y="6431"/>
                    <a:pt x="7239" y="6753"/>
                    <a:pt x="6346" y="6812"/>
                  </a:cubicBezTo>
                  <a:cubicBezTo>
                    <a:pt x="6251" y="6812"/>
                    <a:pt x="6180" y="6896"/>
                    <a:pt x="6192" y="6979"/>
                  </a:cubicBezTo>
                  <a:cubicBezTo>
                    <a:pt x="6192" y="7074"/>
                    <a:pt x="6263" y="7134"/>
                    <a:pt x="6358" y="7134"/>
                  </a:cubicBezTo>
                  <a:lnTo>
                    <a:pt x="6370" y="7134"/>
                  </a:lnTo>
                  <a:cubicBezTo>
                    <a:pt x="7382" y="7074"/>
                    <a:pt x="8430" y="6681"/>
                    <a:pt x="8692" y="6574"/>
                  </a:cubicBezTo>
                  <a:cubicBezTo>
                    <a:pt x="8942" y="6932"/>
                    <a:pt x="9383" y="7408"/>
                    <a:pt x="10109" y="7908"/>
                  </a:cubicBezTo>
                  <a:lnTo>
                    <a:pt x="9895" y="9432"/>
                  </a:lnTo>
                  <a:lnTo>
                    <a:pt x="9525" y="10289"/>
                  </a:lnTo>
                  <a:cubicBezTo>
                    <a:pt x="9514" y="10325"/>
                    <a:pt x="9514" y="10384"/>
                    <a:pt x="9537" y="10432"/>
                  </a:cubicBezTo>
                  <a:cubicBezTo>
                    <a:pt x="9573" y="10480"/>
                    <a:pt x="9621" y="10503"/>
                    <a:pt x="9680" y="10503"/>
                  </a:cubicBezTo>
                  <a:lnTo>
                    <a:pt x="10537" y="10503"/>
                  </a:lnTo>
                  <a:cubicBezTo>
                    <a:pt x="10609" y="10503"/>
                    <a:pt x="10692" y="10444"/>
                    <a:pt x="10704" y="10372"/>
                  </a:cubicBezTo>
                  <a:lnTo>
                    <a:pt x="11085" y="7741"/>
                  </a:lnTo>
                  <a:cubicBezTo>
                    <a:pt x="11049" y="7682"/>
                    <a:pt x="11026" y="7634"/>
                    <a:pt x="10990" y="7610"/>
                  </a:cubicBezTo>
                  <a:cubicBezTo>
                    <a:pt x="10990" y="7610"/>
                    <a:pt x="10645" y="7241"/>
                    <a:pt x="10573" y="6824"/>
                  </a:cubicBezTo>
                  <a:cubicBezTo>
                    <a:pt x="10514" y="6479"/>
                    <a:pt x="10585" y="6181"/>
                    <a:pt x="10680" y="5848"/>
                  </a:cubicBezTo>
                  <a:cubicBezTo>
                    <a:pt x="10752" y="5574"/>
                    <a:pt x="10835" y="5277"/>
                    <a:pt x="10835" y="4919"/>
                  </a:cubicBezTo>
                  <a:cubicBezTo>
                    <a:pt x="10835" y="4110"/>
                    <a:pt x="10383" y="3514"/>
                    <a:pt x="9537" y="3252"/>
                  </a:cubicBezTo>
                  <a:cubicBezTo>
                    <a:pt x="9075" y="3095"/>
                    <a:pt x="8298" y="3086"/>
                    <a:pt x="7459" y="3086"/>
                  </a:cubicBezTo>
                  <a:cubicBezTo>
                    <a:pt x="7347" y="3086"/>
                    <a:pt x="7234" y="3086"/>
                    <a:pt x="7120" y="3086"/>
                  </a:cubicBezTo>
                  <a:cubicBezTo>
                    <a:pt x="6906" y="3088"/>
                    <a:pt x="6687" y="3090"/>
                    <a:pt x="6469" y="3090"/>
                  </a:cubicBezTo>
                  <a:cubicBezTo>
                    <a:pt x="5513" y="3090"/>
                    <a:pt x="4578" y="3048"/>
                    <a:pt x="4132" y="2776"/>
                  </a:cubicBezTo>
                  <a:cubicBezTo>
                    <a:pt x="4025" y="2717"/>
                    <a:pt x="3953" y="2490"/>
                    <a:pt x="3894" y="2276"/>
                  </a:cubicBezTo>
                  <a:cubicBezTo>
                    <a:pt x="4310" y="2098"/>
                    <a:pt x="4549" y="1740"/>
                    <a:pt x="4584" y="1371"/>
                  </a:cubicBezTo>
                  <a:cubicBezTo>
                    <a:pt x="4620" y="1086"/>
                    <a:pt x="4561" y="800"/>
                    <a:pt x="4406" y="562"/>
                  </a:cubicBezTo>
                  <a:cubicBezTo>
                    <a:pt x="4251" y="312"/>
                    <a:pt x="3989" y="133"/>
                    <a:pt x="3668" y="50"/>
                  </a:cubicBezTo>
                  <a:cubicBezTo>
                    <a:pt x="3530" y="17"/>
                    <a:pt x="3393" y="0"/>
                    <a:pt x="3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36" name="Google Shape;11936;p81"/>
            <p:cNvSpPr/>
            <p:nvPr/>
          </p:nvSpPr>
          <p:spPr>
            <a:xfrm>
              <a:off x="5295565" y="2044338"/>
              <a:ext cx="10304" cy="1068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37" name="Google Shape;11937;p81"/>
          <p:cNvGrpSpPr/>
          <p:nvPr/>
        </p:nvGrpSpPr>
        <p:grpSpPr>
          <a:xfrm>
            <a:off x="8241760" y="4356532"/>
            <a:ext cx="710272" cy="432512"/>
            <a:chOff x="4148749" y="2102066"/>
            <a:chExt cx="355136" cy="216256"/>
          </a:xfrm>
          <a:solidFill>
            <a:schemeClr val="tx1"/>
          </a:solidFill>
        </p:grpSpPr>
        <p:sp>
          <p:nvSpPr>
            <p:cNvPr id="11938" name="Google Shape;11938;p81"/>
            <p:cNvSpPr/>
            <p:nvPr/>
          </p:nvSpPr>
          <p:spPr>
            <a:xfrm>
              <a:off x="4148749" y="2102066"/>
              <a:ext cx="355136" cy="216256"/>
            </a:xfrm>
            <a:custGeom>
              <a:avLst/>
              <a:gdLst/>
              <a:ahLst/>
              <a:cxnLst/>
              <a:rect l="l" t="t" r="r" b="b"/>
              <a:pathLst>
                <a:path w="11098" h="6758" extrusionOk="0">
                  <a:moveTo>
                    <a:pt x="10395" y="340"/>
                  </a:moveTo>
                  <a:cubicBezTo>
                    <a:pt x="10442" y="340"/>
                    <a:pt x="10490" y="352"/>
                    <a:pt x="10514" y="387"/>
                  </a:cubicBezTo>
                  <a:cubicBezTo>
                    <a:pt x="10561" y="435"/>
                    <a:pt x="10561" y="495"/>
                    <a:pt x="10550" y="530"/>
                  </a:cubicBezTo>
                  <a:cubicBezTo>
                    <a:pt x="10538" y="578"/>
                    <a:pt x="10478" y="637"/>
                    <a:pt x="10383" y="709"/>
                  </a:cubicBezTo>
                  <a:cubicBezTo>
                    <a:pt x="10383" y="709"/>
                    <a:pt x="10383" y="697"/>
                    <a:pt x="10371" y="697"/>
                  </a:cubicBezTo>
                  <a:cubicBezTo>
                    <a:pt x="10300" y="602"/>
                    <a:pt x="10252" y="471"/>
                    <a:pt x="10264" y="399"/>
                  </a:cubicBezTo>
                  <a:cubicBezTo>
                    <a:pt x="10264" y="387"/>
                    <a:pt x="10276" y="352"/>
                    <a:pt x="10359" y="340"/>
                  </a:cubicBezTo>
                  <a:close/>
                  <a:moveTo>
                    <a:pt x="10435" y="0"/>
                  </a:moveTo>
                  <a:cubicBezTo>
                    <a:pt x="10390" y="0"/>
                    <a:pt x="10345" y="6"/>
                    <a:pt x="10300" y="18"/>
                  </a:cubicBezTo>
                  <a:cubicBezTo>
                    <a:pt x="10133" y="42"/>
                    <a:pt x="10026" y="149"/>
                    <a:pt x="9966" y="280"/>
                  </a:cubicBezTo>
                  <a:cubicBezTo>
                    <a:pt x="9895" y="495"/>
                    <a:pt x="10002" y="745"/>
                    <a:pt x="10121" y="887"/>
                  </a:cubicBezTo>
                  <a:cubicBezTo>
                    <a:pt x="10026" y="947"/>
                    <a:pt x="9930" y="1006"/>
                    <a:pt x="9823" y="1054"/>
                  </a:cubicBezTo>
                  <a:cubicBezTo>
                    <a:pt x="9478" y="804"/>
                    <a:pt x="9061" y="625"/>
                    <a:pt x="8573" y="506"/>
                  </a:cubicBezTo>
                  <a:cubicBezTo>
                    <a:pt x="8134" y="404"/>
                    <a:pt x="7632" y="355"/>
                    <a:pt x="7072" y="355"/>
                  </a:cubicBezTo>
                  <a:cubicBezTo>
                    <a:pt x="6721" y="355"/>
                    <a:pt x="6348" y="374"/>
                    <a:pt x="5954" y="411"/>
                  </a:cubicBezTo>
                  <a:cubicBezTo>
                    <a:pt x="4489" y="566"/>
                    <a:pt x="3144" y="971"/>
                    <a:pt x="2751" y="1090"/>
                  </a:cubicBezTo>
                  <a:cubicBezTo>
                    <a:pt x="2644" y="935"/>
                    <a:pt x="2549" y="816"/>
                    <a:pt x="2429" y="733"/>
                  </a:cubicBezTo>
                  <a:cubicBezTo>
                    <a:pt x="2263" y="590"/>
                    <a:pt x="2144" y="554"/>
                    <a:pt x="2132" y="554"/>
                  </a:cubicBezTo>
                  <a:cubicBezTo>
                    <a:pt x="2112" y="546"/>
                    <a:pt x="2092" y="542"/>
                    <a:pt x="2073" y="542"/>
                  </a:cubicBezTo>
                  <a:cubicBezTo>
                    <a:pt x="2011" y="542"/>
                    <a:pt x="1957" y="580"/>
                    <a:pt x="1929" y="625"/>
                  </a:cubicBezTo>
                  <a:cubicBezTo>
                    <a:pt x="1787" y="911"/>
                    <a:pt x="1727" y="1173"/>
                    <a:pt x="1715" y="1387"/>
                  </a:cubicBezTo>
                  <a:lnTo>
                    <a:pt x="1429" y="1483"/>
                  </a:lnTo>
                  <a:cubicBezTo>
                    <a:pt x="1382" y="1507"/>
                    <a:pt x="1334" y="1542"/>
                    <a:pt x="1322" y="1602"/>
                  </a:cubicBezTo>
                  <a:cubicBezTo>
                    <a:pt x="1203" y="2114"/>
                    <a:pt x="394" y="2519"/>
                    <a:pt x="120" y="2638"/>
                  </a:cubicBezTo>
                  <a:cubicBezTo>
                    <a:pt x="48" y="2661"/>
                    <a:pt x="1" y="2733"/>
                    <a:pt x="13" y="2828"/>
                  </a:cubicBezTo>
                  <a:lnTo>
                    <a:pt x="155" y="3412"/>
                  </a:lnTo>
                  <a:cubicBezTo>
                    <a:pt x="191" y="3543"/>
                    <a:pt x="310" y="3626"/>
                    <a:pt x="441" y="3662"/>
                  </a:cubicBezTo>
                  <a:cubicBezTo>
                    <a:pt x="477" y="3662"/>
                    <a:pt x="501" y="3662"/>
                    <a:pt x="536" y="3673"/>
                  </a:cubicBezTo>
                  <a:cubicBezTo>
                    <a:pt x="727" y="4102"/>
                    <a:pt x="1632" y="4281"/>
                    <a:pt x="2751" y="4507"/>
                  </a:cubicBezTo>
                  <a:cubicBezTo>
                    <a:pt x="2822" y="4519"/>
                    <a:pt x="2882" y="4543"/>
                    <a:pt x="2953" y="4555"/>
                  </a:cubicBezTo>
                  <a:lnTo>
                    <a:pt x="3346" y="5852"/>
                  </a:lnTo>
                  <a:lnTo>
                    <a:pt x="3132" y="6567"/>
                  </a:lnTo>
                  <a:cubicBezTo>
                    <a:pt x="3120" y="6602"/>
                    <a:pt x="3132" y="6662"/>
                    <a:pt x="3168" y="6698"/>
                  </a:cubicBezTo>
                  <a:cubicBezTo>
                    <a:pt x="3203" y="6745"/>
                    <a:pt x="3239" y="6757"/>
                    <a:pt x="3299" y="6757"/>
                  </a:cubicBezTo>
                  <a:lnTo>
                    <a:pt x="3989" y="6757"/>
                  </a:lnTo>
                  <a:cubicBezTo>
                    <a:pt x="4073" y="6757"/>
                    <a:pt x="4132" y="6698"/>
                    <a:pt x="4156" y="6602"/>
                  </a:cubicBezTo>
                  <a:lnTo>
                    <a:pt x="4299" y="5197"/>
                  </a:lnTo>
                  <a:cubicBezTo>
                    <a:pt x="4311" y="5078"/>
                    <a:pt x="4311" y="4959"/>
                    <a:pt x="4311" y="4816"/>
                  </a:cubicBezTo>
                  <a:cubicBezTo>
                    <a:pt x="5049" y="4983"/>
                    <a:pt x="5858" y="5078"/>
                    <a:pt x="6692" y="5078"/>
                  </a:cubicBezTo>
                  <a:cubicBezTo>
                    <a:pt x="7073" y="5078"/>
                    <a:pt x="7442" y="5055"/>
                    <a:pt x="7811" y="5019"/>
                  </a:cubicBezTo>
                  <a:cubicBezTo>
                    <a:pt x="7906" y="4995"/>
                    <a:pt x="7966" y="4924"/>
                    <a:pt x="7966" y="4840"/>
                  </a:cubicBezTo>
                  <a:cubicBezTo>
                    <a:pt x="7942" y="4745"/>
                    <a:pt x="7871" y="4686"/>
                    <a:pt x="7787" y="4686"/>
                  </a:cubicBezTo>
                  <a:cubicBezTo>
                    <a:pt x="7401" y="4725"/>
                    <a:pt x="7033" y="4741"/>
                    <a:pt x="6688" y="4741"/>
                  </a:cubicBezTo>
                  <a:cubicBezTo>
                    <a:pt x="5578" y="4741"/>
                    <a:pt x="4717" y="4574"/>
                    <a:pt x="4299" y="4483"/>
                  </a:cubicBezTo>
                  <a:cubicBezTo>
                    <a:pt x="4287" y="4340"/>
                    <a:pt x="4251" y="4209"/>
                    <a:pt x="4215" y="4090"/>
                  </a:cubicBezTo>
                  <a:lnTo>
                    <a:pt x="4120" y="3828"/>
                  </a:lnTo>
                  <a:cubicBezTo>
                    <a:pt x="4092" y="3754"/>
                    <a:pt x="4036" y="3709"/>
                    <a:pt x="3974" y="3709"/>
                  </a:cubicBezTo>
                  <a:cubicBezTo>
                    <a:pt x="3955" y="3709"/>
                    <a:pt x="3937" y="3713"/>
                    <a:pt x="3918" y="3721"/>
                  </a:cubicBezTo>
                  <a:cubicBezTo>
                    <a:pt x="3823" y="3745"/>
                    <a:pt x="3775" y="3840"/>
                    <a:pt x="3811" y="3924"/>
                  </a:cubicBezTo>
                  <a:lnTo>
                    <a:pt x="3894" y="4197"/>
                  </a:lnTo>
                  <a:cubicBezTo>
                    <a:pt x="3989" y="4507"/>
                    <a:pt x="4025" y="4840"/>
                    <a:pt x="3989" y="5162"/>
                  </a:cubicBezTo>
                  <a:lnTo>
                    <a:pt x="3858" y="6424"/>
                  </a:lnTo>
                  <a:lnTo>
                    <a:pt x="3525" y="6424"/>
                  </a:lnTo>
                  <a:lnTo>
                    <a:pt x="3692" y="5876"/>
                  </a:lnTo>
                  <a:cubicBezTo>
                    <a:pt x="3703" y="5852"/>
                    <a:pt x="3703" y="5817"/>
                    <a:pt x="3692" y="5793"/>
                  </a:cubicBezTo>
                  <a:lnTo>
                    <a:pt x="3275" y="4364"/>
                  </a:lnTo>
                  <a:cubicBezTo>
                    <a:pt x="3263" y="4305"/>
                    <a:pt x="3215" y="4257"/>
                    <a:pt x="3156" y="4245"/>
                  </a:cubicBezTo>
                  <a:cubicBezTo>
                    <a:pt x="3049" y="4221"/>
                    <a:pt x="2941" y="4197"/>
                    <a:pt x="2858" y="4185"/>
                  </a:cubicBezTo>
                  <a:cubicBezTo>
                    <a:pt x="2322" y="4078"/>
                    <a:pt x="1798" y="3971"/>
                    <a:pt x="1429" y="3852"/>
                  </a:cubicBezTo>
                  <a:cubicBezTo>
                    <a:pt x="1239" y="3793"/>
                    <a:pt x="1096" y="3733"/>
                    <a:pt x="1013" y="3673"/>
                  </a:cubicBezTo>
                  <a:cubicBezTo>
                    <a:pt x="1239" y="3662"/>
                    <a:pt x="1453" y="3590"/>
                    <a:pt x="1608" y="3423"/>
                  </a:cubicBezTo>
                  <a:cubicBezTo>
                    <a:pt x="1667" y="3364"/>
                    <a:pt x="1667" y="3257"/>
                    <a:pt x="1608" y="3197"/>
                  </a:cubicBezTo>
                  <a:cubicBezTo>
                    <a:pt x="1578" y="3167"/>
                    <a:pt x="1537" y="3153"/>
                    <a:pt x="1495" y="3153"/>
                  </a:cubicBezTo>
                  <a:cubicBezTo>
                    <a:pt x="1453" y="3153"/>
                    <a:pt x="1411" y="3167"/>
                    <a:pt x="1382" y="3197"/>
                  </a:cubicBezTo>
                  <a:cubicBezTo>
                    <a:pt x="1285" y="3294"/>
                    <a:pt x="1092" y="3351"/>
                    <a:pt x="835" y="3351"/>
                  </a:cubicBezTo>
                  <a:cubicBezTo>
                    <a:pt x="743" y="3351"/>
                    <a:pt x="643" y="3344"/>
                    <a:pt x="536" y="3328"/>
                  </a:cubicBezTo>
                  <a:lnTo>
                    <a:pt x="524" y="3316"/>
                  </a:lnTo>
                  <a:lnTo>
                    <a:pt x="405" y="2876"/>
                  </a:lnTo>
                  <a:cubicBezTo>
                    <a:pt x="524" y="2816"/>
                    <a:pt x="703" y="2721"/>
                    <a:pt x="894" y="2602"/>
                  </a:cubicBezTo>
                  <a:cubicBezTo>
                    <a:pt x="1298" y="2340"/>
                    <a:pt x="1548" y="2066"/>
                    <a:pt x="1656" y="1768"/>
                  </a:cubicBezTo>
                  <a:lnTo>
                    <a:pt x="1775" y="1721"/>
                  </a:lnTo>
                  <a:cubicBezTo>
                    <a:pt x="1798" y="1888"/>
                    <a:pt x="1846" y="1983"/>
                    <a:pt x="1858" y="1995"/>
                  </a:cubicBezTo>
                  <a:cubicBezTo>
                    <a:pt x="1894" y="2054"/>
                    <a:pt x="1953" y="2078"/>
                    <a:pt x="2013" y="2078"/>
                  </a:cubicBezTo>
                  <a:cubicBezTo>
                    <a:pt x="2037" y="2078"/>
                    <a:pt x="2072" y="2078"/>
                    <a:pt x="2084" y="2066"/>
                  </a:cubicBezTo>
                  <a:cubicBezTo>
                    <a:pt x="2156" y="2019"/>
                    <a:pt x="2191" y="1935"/>
                    <a:pt x="2144" y="1840"/>
                  </a:cubicBezTo>
                  <a:cubicBezTo>
                    <a:pt x="2132" y="1828"/>
                    <a:pt x="1965" y="1483"/>
                    <a:pt x="2179" y="935"/>
                  </a:cubicBezTo>
                  <a:cubicBezTo>
                    <a:pt x="2322" y="1030"/>
                    <a:pt x="2525" y="1221"/>
                    <a:pt x="2727" y="1602"/>
                  </a:cubicBezTo>
                  <a:cubicBezTo>
                    <a:pt x="2754" y="1663"/>
                    <a:pt x="2812" y="1699"/>
                    <a:pt x="2875" y="1699"/>
                  </a:cubicBezTo>
                  <a:cubicBezTo>
                    <a:pt x="2897" y="1699"/>
                    <a:pt x="2920" y="1694"/>
                    <a:pt x="2941" y="1685"/>
                  </a:cubicBezTo>
                  <a:cubicBezTo>
                    <a:pt x="3025" y="1638"/>
                    <a:pt x="3061" y="1542"/>
                    <a:pt x="3025" y="1459"/>
                  </a:cubicBezTo>
                  <a:cubicBezTo>
                    <a:pt x="3001" y="1423"/>
                    <a:pt x="2989" y="1411"/>
                    <a:pt x="2977" y="1387"/>
                  </a:cubicBezTo>
                  <a:cubicBezTo>
                    <a:pt x="3442" y="1245"/>
                    <a:pt x="4692" y="887"/>
                    <a:pt x="6025" y="756"/>
                  </a:cubicBezTo>
                  <a:cubicBezTo>
                    <a:pt x="6402" y="716"/>
                    <a:pt x="6758" y="696"/>
                    <a:pt x="7091" y="696"/>
                  </a:cubicBezTo>
                  <a:cubicBezTo>
                    <a:pt x="7633" y="696"/>
                    <a:pt x="8117" y="749"/>
                    <a:pt x="8537" y="852"/>
                  </a:cubicBezTo>
                  <a:cubicBezTo>
                    <a:pt x="9359" y="1042"/>
                    <a:pt x="9942" y="1423"/>
                    <a:pt x="10264" y="2007"/>
                  </a:cubicBezTo>
                  <a:cubicBezTo>
                    <a:pt x="10847" y="3054"/>
                    <a:pt x="10192" y="4007"/>
                    <a:pt x="9895" y="4281"/>
                  </a:cubicBezTo>
                  <a:cubicBezTo>
                    <a:pt x="9835" y="4340"/>
                    <a:pt x="9823" y="4447"/>
                    <a:pt x="9883" y="4507"/>
                  </a:cubicBezTo>
                  <a:cubicBezTo>
                    <a:pt x="9907" y="4543"/>
                    <a:pt x="9954" y="4555"/>
                    <a:pt x="10002" y="4555"/>
                  </a:cubicBezTo>
                  <a:cubicBezTo>
                    <a:pt x="10038" y="4555"/>
                    <a:pt x="10073" y="4543"/>
                    <a:pt x="10109" y="4507"/>
                  </a:cubicBezTo>
                  <a:lnTo>
                    <a:pt x="10121" y="4495"/>
                  </a:lnTo>
                  <a:lnTo>
                    <a:pt x="10180" y="4614"/>
                  </a:lnTo>
                  <a:cubicBezTo>
                    <a:pt x="10204" y="4686"/>
                    <a:pt x="10216" y="4781"/>
                    <a:pt x="10192" y="4864"/>
                  </a:cubicBezTo>
                  <a:lnTo>
                    <a:pt x="9752" y="6412"/>
                  </a:lnTo>
                  <a:lnTo>
                    <a:pt x="9454" y="6412"/>
                  </a:lnTo>
                  <a:lnTo>
                    <a:pt x="9728" y="5995"/>
                  </a:lnTo>
                  <a:cubicBezTo>
                    <a:pt x="9764" y="5971"/>
                    <a:pt x="9764" y="5924"/>
                    <a:pt x="9764" y="5876"/>
                  </a:cubicBezTo>
                  <a:lnTo>
                    <a:pt x="9633" y="4995"/>
                  </a:lnTo>
                  <a:cubicBezTo>
                    <a:pt x="9633" y="4971"/>
                    <a:pt x="9597" y="4924"/>
                    <a:pt x="9585" y="4912"/>
                  </a:cubicBezTo>
                  <a:lnTo>
                    <a:pt x="8883" y="4245"/>
                  </a:lnTo>
                  <a:cubicBezTo>
                    <a:pt x="8853" y="4215"/>
                    <a:pt x="8811" y="4200"/>
                    <a:pt x="8770" y="4200"/>
                  </a:cubicBezTo>
                  <a:cubicBezTo>
                    <a:pt x="8728" y="4200"/>
                    <a:pt x="8686" y="4215"/>
                    <a:pt x="8656" y="4245"/>
                  </a:cubicBezTo>
                  <a:cubicBezTo>
                    <a:pt x="8597" y="4305"/>
                    <a:pt x="8597" y="4400"/>
                    <a:pt x="8656" y="4459"/>
                  </a:cubicBezTo>
                  <a:lnTo>
                    <a:pt x="8716" y="4519"/>
                  </a:lnTo>
                  <a:cubicBezTo>
                    <a:pt x="8645" y="4543"/>
                    <a:pt x="8561" y="4555"/>
                    <a:pt x="8478" y="4566"/>
                  </a:cubicBezTo>
                  <a:cubicBezTo>
                    <a:pt x="8395" y="4578"/>
                    <a:pt x="8335" y="4674"/>
                    <a:pt x="8347" y="4757"/>
                  </a:cubicBezTo>
                  <a:cubicBezTo>
                    <a:pt x="8359" y="4840"/>
                    <a:pt x="8442" y="4900"/>
                    <a:pt x="8514" y="4900"/>
                  </a:cubicBezTo>
                  <a:lnTo>
                    <a:pt x="8537" y="4900"/>
                  </a:lnTo>
                  <a:cubicBezTo>
                    <a:pt x="8692" y="4864"/>
                    <a:pt x="8859" y="4840"/>
                    <a:pt x="9002" y="4793"/>
                  </a:cubicBezTo>
                  <a:lnTo>
                    <a:pt x="9335" y="5102"/>
                  </a:lnTo>
                  <a:lnTo>
                    <a:pt x="9454" y="5864"/>
                  </a:lnTo>
                  <a:lnTo>
                    <a:pt x="9037" y="6471"/>
                  </a:lnTo>
                  <a:cubicBezTo>
                    <a:pt x="9002" y="6519"/>
                    <a:pt x="8990" y="6590"/>
                    <a:pt x="9014" y="6638"/>
                  </a:cubicBezTo>
                  <a:cubicBezTo>
                    <a:pt x="9049" y="6698"/>
                    <a:pt x="9109" y="6721"/>
                    <a:pt x="9168" y="6721"/>
                  </a:cubicBezTo>
                  <a:lnTo>
                    <a:pt x="9895" y="6721"/>
                  </a:lnTo>
                  <a:cubicBezTo>
                    <a:pt x="9966" y="6721"/>
                    <a:pt x="10026" y="6686"/>
                    <a:pt x="10049" y="6602"/>
                  </a:cubicBezTo>
                  <a:lnTo>
                    <a:pt x="10538" y="4936"/>
                  </a:lnTo>
                  <a:cubicBezTo>
                    <a:pt x="10585" y="4781"/>
                    <a:pt x="10561" y="4614"/>
                    <a:pt x="10502" y="4459"/>
                  </a:cubicBezTo>
                  <a:lnTo>
                    <a:pt x="10383" y="4209"/>
                  </a:lnTo>
                  <a:cubicBezTo>
                    <a:pt x="10526" y="4019"/>
                    <a:pt x="10669" y="3769"/>
                    <a:pt x="10764" y="3483"/>
                  </a:cubicBezTo>
                  <a:cubicBezTo>
                    <a:pt x="10942" y="2911"/>
                    <a:pt x="10859" y="2340"/>
                    <a:pt x="10585" y="1816"/>
                  </a:cubicBezTo>
                  <a:cubicBezTo>
                    <a:pt x="10466" y="1626"/>
                    <a:pt x="10323" y="1423"/>
                    <a:pt x="10169" y="1280"/>
                  </a:cubicBezTo>
                  <a:cubicBezTo>
                    <a:pt x="10252" y="1233"/>
                    <a:pt x="10347" y="1173"/>
                    <a:pt x="10430" y="1114"/>
                  </a:cubicBezTo>
                  <a:cubicBezTo>
                    <a:pt x="10645" y="1304"/>
                    <a:pt x="10835" y="1459"/>
                    <a:pt x="10883" y="1483"/>
                  </a:cubicBezTo>
                  <a:cubicBezTo>
                    <a:pt x="10907" y="1507"/>
                    <a:pt x="10919" y="1507"/>
                    <a:pt x="10954" y="1507"/>
                  </a:cubicBezTo>
                  <a:cubicBezTo>
                    <a:pt x="11014" y="1507"/>
                    <a:pt x="11073" y="1471"/>
                    <a:pt x="11097" y="1411"/>
                  </a:cubicBezTo>
                  <a:cubicBezTo>
                    <a:pt x="11073" y="1364"/>
                    <a:pt x="11038" y="1268"/>
                    <a:pt x="10966" y="1221"/>
                  </a:cubicBezTo>
                  <a:cubicBezTo>
                    <a:pt x="10942" y="1209"/>
                    <a:pt x="10788" y="1090"/>
                    <a:pt x="10621" y="935"/>
                  </a:cubicBezTo>
                  <a:cubicBezTo>
                    <a:pt x="10764" y="828"/>
                    <a:pt x="10835" y="733"/>
                    <a:pt x="10859" y="625"/>
                  </a:cubicBezTo>
                  <a:cubicBezTo>
                    <a:pt x="10919" y="447"/>
                    <a:pt x="10895" y="280"/>
                    <a:pt x="10776" y="149"/>
                  </a:cubicBezTo>
                  <a:cubicBezTo>
                    <a:pt x="10687" y="52"/>
                    <a:pt x="10565" y="0"/>
                    <a:pt x="104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39" name="Google Shape;11939;p81"/>
            <p:cNvSpPr/>
            <p:nvPr/>
          </p:nvSpPr>
          <p:spPr>
            <a:xfrm>
              <a:off x="4195981" y="2177682"/>
              <a:ext cx="10336" cy="10720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40" name="Google Shape;11940;p81"/>
          <p:cNvGrpSpPr/>
          <p:nvPr/>
        </p:nvGrpSpPr>
        <p:grpSpPr>
          <a:xfrm>
            <a:off x="11533600" y="4155252"/>
            <a:ext cx="709504" cy="630720"/>
            <a:chOff x="5794669" y="2001426"/>
            <a:chExt cx="354752" cy="315360"/>
          </a:xfrm>
          <a:solidFill>
            <a:schemeClr val="tx1"/>
          </a:solidFill>
        </p:grpSpPr>
        <p:sp>
          <p:nvSpPr>
            <p:cNvPr id="11941" name="Google Shape;11941;p81"/>
            <p:cNvSpPr/>
            <p:nvPr/>
          </p:nvSpPr>
          <p:spPr>
            <a:xfrm>
              <a:off x="5841165" y="2051186"/>
              <a:ext cx="10688" cy="10336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56"/>
                  </a:cubicBez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42" name="Google Shape;11942;p81"/>
            <p:cNvSpPr/>
            <p:nvPr/>
          </p:nvSpPr>
          <p:spPr>
            <a:xfrm>
              <a:off x="5794669" y="2001426"/>
              <a:ext cx="354752" cy="315360"/>
            </a:xfrm>
            <a:custGeom>
              <a:avLst/>
              <a:gdLst/>
              <a:ahLst/>
              <a:cxnLst/>
              <a:rect l="l" t="t" r="r" b="b"/>
              <a:pathLst>
                <a:path w="11086" h="9855" extrusionOk="0">
                  <a:moveTo>
                    <a:pt x="1179" y="568"/>
                  </a:moveTo>
                  <a:lnTo>
                    <a:pt x="1298" y="877"/>
                  </a:lnTo>
                  <a:lnTo>
                    <a:pt x="1215" y="925"/>
                  </a:lnTo>
                  <a:lnTo>
                    <a:pt x="1203" y="937"/>
                  </a:lnTo>
                  <a:lnTo>
                    <a:pt x="894" y="782"/>
                  </a:lnTo>
                  <a:cubicBezTo>
                    <a:pt x="965" y="722"/>
                    <a:pt x="1048" y="639"/>
                    <a:pt x="1179" y="568"/>
                  </a:cubicBezTo>
                  <a:close/>
                  <a:moveTo>
                    <a:pt x="10028" y="3376"/>
                  </a:moveTo>
                  <a:cubicBezTo>
                    <a:pt x="10073" y="3406"/>
                    <a:pt x="10123" y="3430"/>
                    <a:pt x="10145" y="3473"/>
                  </a:cubicBezTo>
                  <a:cubicBezTo>
                    <a:pt x="10502" y="3794"/>
                    <a:pt x="10621" y="4592"/>
                    <a:pt x="10490" y="5699"/>
                  </a:cubicBezTo>
                  <a:cubicBezTo>
                    <a:pt x="10430" y="6199"/>
                    <a:pt x="10490" y="6521"/>
                    <a:pt x="10561" y="6735"/>
                  </a:cubicBezTo>
                  <a:cubicBezTo>
                    <a:pt x="10502" y="6688"/>
                    <a:pt x="10430" y="6628"/>
                    <a:pt x="10371" y="6568"/>
                  </a:cubicBezTo>
                  <a:cubicBezTo>
                    <a:pt x="10240" y="6402"/>
                    <a:pt x="10192" y="6176"/>
                    <a:pt x="10228" y="5902"/>
                  </a:cubicBezTo>
                  <a:cubicBezTo>
                    <a:pt x="10359" y="5080"/>
                    <a:pt x="10478" y="3937"/>
                    <a:pt x="10049" y="3401"/>
                  </a:cubicBezTo>
                  <a:cubicBezTo>
                    <a:pt x="10038" y="3390"/>
                    <a:pt x="10032" y="3382"/>
                    <a:pt x="10028" y="3376"/>
                  </a:cubicBezTo>
                  <a:close/>
                  <a:moveTo>
                    <a:pt x="3942" y="9212"/>
                  </a:moveTo>
                  <a:lnTo>
                    <a:pt x="3918" y="9557"/>
                  </a:lnTo>
                  <a:lnTo>
                    <a:pt x="3692" y="9557"/>
                  </a:lnTo>
                  <a:lnTo>
                    <a:pt x="3942" y="9212"/>
                  </a:lnTo>
                  <a:close/>
                  <a:moveTo>
                    <a:pt x="2035" y="334"/>
                  </a:moveTo>
                  <a:cubicBezTo>
                    <a:pt x="2129" y="334"/>
                    <a:pt x="2230" y="339"/>
                    <a:pt x="2334" y="353"/>
                  </a:cubicBezTo>
                  <a:cubicBezTo>
                    <a:pt x="2918" y="461"/>
                    <a:pt x="3453" y="889"/>
                    <a:pt x="3894" y="1365"/>
                  </a:cubicBezTo>
                  <a:cubicBezTo>
                    <a:pt x="3644" y="1187"/>
                    <a:pt x="3370" y="1056"/>
                    <a:pt x="3120" y="937"/>
                  </a:cubicBezTo>
                  <a:cubicBezTo>
                    <a:pt x="3100" y="931"/>
                    <a:pt x="3080" y="928"/>
                    <a:pt x="3060" y="928"/>
                  </a:cubicBezTo>
                  <a:cubicBezTo>
                    <a:pt x="2996" y="928"/>
                    <a:pt x="2936" y="959"/>
                    <a:pt x="2918" y="1032"/>
                  </a:cubicBezTo>
                  <a:cubicBezTo>
                    <a:pt x="2882" y="1115"/>
                    <a:pt x="2918" y="1211"/>
                    <a:pt x="3001" y="1234"/>
                  </a:cubicBezTo>
                  <a:cubicBezTo>
                    <a:pt x="3763" y="1568"/>
                    <a:pt x="4406" y="2127"/>
                    <a:pt x="4823" y="2544"/>
                  </a:cubicBezTo>
                  <a:cubicBezTo>
                    <a:pt x="4882" y="2604"/>
                    <a:pt x="4918" y="2663"/>
                    <a:pt x="4966" y="2711"/>
                  </a:cubicBezTo>
                  <a:cubicBezTo>
                    <a:pt x="5164" y="2947"/>
                    <a:pt x="5332" y="3115"/>
                    <a:pt x="5777" y="3115"/>
                  </a:cubicBezTo>
                  <a:cubicBezTo>
                    <a:pt x="6028" y="3115"/>
                    <a:pt x="6366" y="3061"/>
                    <a:pt x="6847" y="2937"/>
                  </a:cubicBezTo>
                  <a:cubicBezTo>
                    <a:pt x="7304" y="2816"/>
                    <a:pt x="7698" y="2755"/>
                    <a:pt x="8035" y="2755"/>
                  </a:cubicBezTo>
                  <a:cubicBezTo>
                    <a:pt x="8497" y="2755"/>
                    <a:pt x="8852" y="2870"/>
                    <a:pt x="9121" y="3104"/>
                  </a:cubicBezTo>
                  <a:cubicBezTo>
                    <a:pt x="9454" y="3437"/>
                    <a:pt x="9514" y="4175"/>
                    <a:pt x="9216" y="4806"/>
                  </a:cubicBezTo>
                  <a:cubicBezTo>
                    <a:pt x="9037" y="5187"/>
                    <a:pt x="8954" y="5640"/>
                    <a:pt x="8990" y="6045"/>
                  </a:cubicBezTo>
                  <a:cubicBezTo>
                    <a:pt x="9037" y="6509"/>
                    <a:pt x="9228" y="6854"/>
                    <a:pt x="9538" y="7045"/>
                  </a:cubicBezTo>
                  <a:lnTo>
                    <a:pt x="9538" y="9557"/>
                  </a:lnTo>
                  <a:lnTo>
                    <a:pt x="9287" y="9557"/>
                  </a:lnTo>
                  <a:lnTo>
                    <a:pt x="9514" y="9164"/>
                  </a:lnTo>
                  <a:cubicBezTo>
                    <a:pt x="9526" y="9140"/>
                    <a:pt x="9538" y="9093"/>
                    <a:pt x="9526" y="9069"/>
                  </a:cubicBezTo>
                  <a:lnTo>
                    <a:pt x="9240" y="7366"/>
                  </a:lnTo>
                  <a:cubicBezTo>
                    <a:pt x="9240" y="7342"/>
                    <a:pt x="9204" y="7295"/>
                    <a:pt x="9180" y="7283"/>
                  </a:cubicBezTo>
                  <a:cubicBezTo>
                    <a:pt x="7918" y="6176"/>
                    <a:pt x="7418" y="4532"/>
                    <a:pt x="7406" y="4509"/>
                  </a:cubicBezTo>
                  <a:cubicBezTo>
                    <a:pt x="7387" y="4440"/>
                    <a:pt x="7318" y="4395"/>
                    <a:pt x="7255" y="4395"/>
                  </a:cubicBezTo>
                  <a:cubicBezTo>
                    <a:pt x="7241" y="4395"/>
                    <a:pt x="7228" y="4397"/>
                    <a:pt x="7216" y="4402"/>
                  </a:cubicBezTo>
                  <a:cubicBezTo>
                    <a:pt x="7121" y="4437"/>
                    <a:pt x="7085" y="4532"/>
                    <a:pt x="7109" y="4604"/>
                  </a:cubicBezTo>
                  <a:cubicBezTo>
                    <a:pt x="7109" y="4616"/>
                    <a:pt x="7156" y="4771"/>
                    <a:pt x="7240" y="4985"/>
                  </a:cubicBezTo>
                  <a:cubicBezTo>
                    <a:pt x="7144" y="5080"/>
                    <a:pt x="6859" y="5283"/>
                    <a:pt x="6466" y="5461"/>
                  </a:cubicBezTo>
                  <a:cubicBezTo>
                    <a:pt x="6070" y="5641"/>
                    <a:pt x="5688" y="5729"/>
                    <a:pt x="5316" y="5729"/>
                  </a:cubicBezTo>
                  <a:cubicBezTo>
                    <a:pt x="5072" y="5729"/>
                    <a:pt x="4832" y="5691"/>
                    <a:pt x="4596" y="5616"/>
                  </a:cubicBezTo>
                  <a:lnTo>
                    <a:pt x="4668" y="5128"/>
                  </a:lnTo>
                  <a:cubicBezTo>
                    <a:pt x="4680" y="5033"/>
                    <a:pt x="4620" y="4961"/>
                    <a:pt x="4537" y="4949"/>
                  </a:cubicBezTo>
                  <a:cubicBezTo>
                    <a:pt x="4523" y="4946"/>
                    <a:pt x="4509" y="4944"/>
                    <a:pt x="4496" y="4944"/>
                  </a:cubicBezTo>
                  <a:cubicBezTo>
                    <a:pt x="4422" y="4944"/>
                    <a:pt x="4368" y="4999"/>
                    <a:pt x="4358" y="5080"/>
                  </a:cubicBezTo>
                  <a:lnTo>
                    <a:pt x="4192" y="6187"/>
                  </a:lnTo>
                  <a:cubicBezTo>
                    <a:pt x="4120" y="6735"/>
                    <a:pt x="4061" y="7283"/>
                    <a:pt x="4025" y="7819"/>
                  </a:cubicBezTo>
                  <a:lnTo>
                    <a:pt x="3953" y="8962"/>
                  </a:lnTo>
                  <a:lnTo>
                    <a:pt x="3632" y="5056"/>
                  </a:lnTo>
                  <a:cubicBezTo>
                    <a:pt x="3632" y="5044"/>
                    <a:pt x="3632" y="5021"/>
                    <a:pt x="3620" y="4997"/>
                  </a:cubicBezTo>
                  <a:lnTo>
                    <a:pt x="2334" y="2401"/>
                  </a:lnTo>
                  <a:cubicBezTo>
                    <a:pt x="2370" y="2354"/>
                    <a:pt x="2382" y="2306"/>
                    <a:pt x="2394" y="2270"/>
                  </a:cubicBezTo>
                  <a:lnTo>
                    <a:pt x="2513" y="1889"/>
                  </a:lnTo>
                  <a:cubicBezTo>
                    <a:pt x="2549" y="1806"/>
                    <a:pt x="2501" y="1711"/>
                    <a:pt x="2406" y="1687"/>
                  </a:cubicBezTo>
                  <a:cubicBezTo>
                    <a:pt x="2387" y="1679"/>
                    <a:pt x="2368" y="1675"/>
                    <a:pt x="2349" y="1675"/>
                  </a:cubicBezTo>
                  <a:cubicBezTo>
                    <a:pt x="2283" y="1675"/>
                    <a:pt x="2222" y="1720"/>
                    <a:pt x="2203" y="1794"/>
                  </a:cubicBezTo>
                  <a:lnTo>
                    <a:pt x="2084" y="2163"/>
                  </a:lnTo>
                  <a:cubicBezTo>
                    <a:pt x="2072" y="2211"/>
                    <a:pt x="2025" y="2246"/>
                    <a:pt x="1977" y="2270"/>
                  </a:cubicBezTo>
                  <a:lnTo>
                    <a:pt x="739" y="2866"/>
                  </a:lnTo>
                  <a:cubicBezTo>
                    <a:pt x="716" y="2873"/>
                    <a:pt x="694" y="2877"/>
                    <a:pt x="671" y="2877"/>
                  </a:cubicBezTo>
                  <a:cubicBezTo>
                    <a:pt x="623" y="2877"/>
                    <a:pt x="577" y="2859"/>
                    <a:pt x="536" y="2818"/>
                  </a:cubicBezTo>
                  <a:lnTo>
                    <a:pt x="524" y="2794"/>
                  </a:lnTo>
                  <a:lnTo>
                    <a:pt x="370" y="2675"/>
                  </a:lnTo>
                  <a:lnTo>
                    <a:pt x="370" y="2663"/>
                  </a:lnTo>
                  <a:lnTo>
                    <a:pt x="1048" y="1830"/>
                  </a:lnTo>
                  <a:cubicBezTo>
                    <a:pt x="1096" y="1770"/>
                    <a:pt x="1144" y="1699"/>
                    <a:pt x="1167" y="1627"/>
                  </a:cubicBezTo>
                  <a:lnTo>
                    <a:pt x="1263" y="1389"/>
                  </a:lnTo>
                  <a:cubicBezTo>
                    <a:pt x="1286" y="1306"/>
                    <a:pt x="1334" y="1246"/>
                    <a:pt x="1406" y="1211"/>
                  </a:cubicBezTo>
                  <a:lnTo>
                    <a:pt x="1429" y="1187"/>
                  </a:lnTo>
                  <a:cubicBezTo>
                    <a:pt x="1453" y="1246"/>
                    <a:pt x="1513" y="1294"/>
                    <a:pt x="1572" y="1294"/>
                  </a:cubicBezTo>
                  <a:cubicBezTo>
                    <a:pt x="1584" y="1294"/>
                    <a:pt x="1608" y="1294"/>
                    <a:pt x="1632" y="1282"/>
                  </a:cubicBezTo>
                  <a:cubicBezTo>
                    <a:pt x="1727" y="1246"/>
                    <a:pt x="1763" y="1163"/>
                    <a:pt x="1727" y="1068"/>
                  </a:cubicBezTo>
                  <a:lnTo>
                    <a:pt x="1548" y="568"/>
                  </a:lnTo>
                  <a:lnTo>
                    <a:pt x="1548" y="568"/>
                  </a:lnTo>
                  <a:cubicBezTo>
                    <a:pt x="1918" y="699"/>
                    <a:pt x="2144" y="949"/>
                    <a:pt x="2144" y="973"/>
                  </a:cubicBezTo>
                  <a:cubicBezTo>
                    <a:pt x="2168" y="996"/>
                    <a:pt x="2215" y="1032"/>
                    <a:pt x="2263" y="1032"/>
                  </a:cubicBezTo>
                  <a:cubicBezTo>
                    <a:pt x="2263" y="1032"/>
                    <a:pt x="2299" y="1032"/>
                    <a:pt x="2382" y="1044"/>
                  </a:cubicBezTo>
                  <a:cubicBezTo>
                    <a:pt x="2389" y="1045"/>
                    <a:pt x="2396" y="1045"/>
                    <a:pt x="2404" y="1045"/>
                  </a:cubicBezTo>
                  <a:cubicBezTo>
                    <a:pt x="2481" y="1045"/>
                    <a:pt x="2561" y="989"/>
                    <a:pt x="2572" y="913"/>
                  </a:cubicBezTo>
                  <a:cubicBezTo>
                    <a:pt x="2584" y="818"/>
                    <a:pt x="2525" y="734"/>
                    <a:pt x="2441" y="711"/>
                  </a:cubicBezTo>
                  <a:cubicBezTo>
                    <a:pt x="2406" y="711"/>
                    <a:pt x="2382" y="699"/>
                    <a:pt x="2346" y="699"/>
                  </a:cubicBezTo>
                  <a:cubicBezTo>
                    <a:pt x="2275" y="627"/>
                    <a:pt x="2096" y="461"/>
                    <a:pt x="1846" y="341"/>
                  </a:cubicBezTo>
                  <a:cubicBezTo>
                    <a:pt x="1905" y="337"/>
                    <a:pt x="1969" y="334"/>
                    <a:pt x="2035" y="334"/>
                  </a:cubicBezTo>
                  <a:close/>
                  <a:moveTo>
                    <a:pt x="1997" y="1"/>
                  </a:moveTo>
                  <a:cubicBezTo>
                    <a:pt x="1066" y="1"/>
                    <a:pt x="522" y="680"/>
                    <a:pt x="501" y="722"/>
                  </a:cubicBezTo>
                  <a:cubicBezTo>
                    <a:pt x="477" y="758"/>
                    <a:pt x="453" y="806"/>
                    <a:pt x="477" y="853"/>
                  </a:cubicBezTo>
                  <a:cubicBezTo>
                    <a:pt x="489" y="901"/>
                    <a:pt x="513" y="937"/>
                    <a:pt x="548" y="961"/>
                  </a:cubicBezTo>
                  <a:lnTo>
                    <a:pt x="965" y="1199"/>
                  </a:lnTo>
                  <a:cubicBezTo>
                    <a:pt x="953" y="1223"/>
                    <a:pt x="929" y="1258"/>
                    <a:pt x="929" y="1282"/>
                  </a:cubicBezTo>
                  <a:lnTo>
                    <a:pt x="846" y="1520"/>
                  </a:lnTo>
                  <a:cubicBezTo>
                    <a:pt x="834" y="1568"/>
                    <a:pt x="810" y="1592"/>
                    <a:pt x="786" y="1627"/>
                  </a:cubicBezTo>
                  <a:lnTo>
                    <a:pt x="96" y="2461"/>
                  </a:lnTo>
                  <a:cubicBezTo>
                    <a:pt x="1" y="2592"/>
                    <a:pt x="1" y="2782"/>
                    <a:pt x="132" y="2901"/>
                  </a:cubicBezTo>
                  <a:lnTo>
                    <a:pt x="143" y="2925"/>
                  </a:lnTo>
                  <a:lnTo>
                    <a:pt x="298" y="3044"/>
                  </a:lnTo>
                  <a:cubicBezTo>
                    <a:pt x="382" y="3128"/>
                    <a:pt x="513" y="3175"/>
                    <a:pt x="655" y="3175"/>
                  </a:cubicBezTo>
                  <a:cubicBezTo>
                    <a:pt x="727" y="3175"/>
                    <a:pt x="786" y="3163"/>
                    <a:pt x="858" y="3128"/>
                  </a:cubicBezTo>
                  <a:lnTo>
                    <a:pt x="2048" y="2568"/>
                  </a:lnTo>
                  <a:lnTo>
                    <a:pt x="3287" y="5080"/>
                  </a:lnTo>
                  <a:lnTo>
                    <a:pt x="3632" y="9057"/>
                  </a:lnTo>
                  <a:lnTo>
                    <a:pt x="3227" y="9605"/>
                  </a:lnTo>
                  <a:cubicBezTo>
                    <a:pt x="3191" y="9652"/>
                    <a:pt x="3180" y="9724"/>
                    <a:pt x="3215" y="9771"/>
                  </a:cubicBezTo>
                  <a:cubicBezTo>
                    <a:pt x="3239" y="9831"/>
                    <a:pt x="3299" y="9855"/>
                    <a:pt x="3358" y="9855"/>
                  </a:cubicBezTo>
                  <a:lnTo>
                    <a:pt x="4049" y="9855"/>
                  </a:lnTo>
                  <a:cubicBezTo>
                    <a:pt x="4132" y="9855"/>
                    <a:pt x="4192" y="9795"/>
                    <a:pt x="4204" y="9712"/>
                  </a:cubicBezTo>
                  <a:lnTo>
                    <a:pt x="4323" y="7807"/>
                  </a:lnTo>
                  <a:cubicBezTo>
                    <a:pt x="4358" y="7271"/>
                    <a:pt x="4418" y="6735"/>
                    <a:pt x="4489" y="6199"/>
                  </a:cubicBezTo>
                  <a:lnTo>
                    <a:pt x="4537" y="5902"/>
                  </a:lnTo>
                  <a:cubicBezTo>
                    <a:pt x="4787" y="5973"/>
                    <a:pt x="5037" y="6021"/>
                    <a:pt x="5311" y="6021"/>
                  </a:cubicBezTo>
                  <a:cubicBezTo>
                    <a:pt x="5739" y="6021"/>
                    <a:pt x="6168" y="5914"/>
                    <a:pt x="6609" y="5723"/>
                  </a:cubicBezTo>
                  <a:cubicBezTo>
                    <a:pt x="6966" y="5556"/>
                    <a:pt x="7228" y="5378"/>
                    <a:pt x="7382" y="5259"/>
                  </a:cubicBezTo>
                  <a:cubicBezTo>
                    <a:pt x="7644" y="5866"/>
                    <a:pt x="8133" y="6747"/>
                    <a:pt x="8930" y="7450"/>
                  </a:cubicBezTo>
                  <a:lnTo>
                    <a:pt x="9192" y="9033"/>
                  </a:lnTo>
                  <a:lnTo>
                    <a:pt x="8847" y="9616"/>
                  </a:lnTo>
                  <a:cubicBezTo>
                    <a:pt x="8823" y="9664"/>
                    <a:pt x="8823" y="9724"/>
                    <a:pt x="8847" y="9783"/>
                  </a:cubicBezTo>
                  <a:cubicBezTo>
                    <a:pt x="8883" y="9831"/>
                    <a:pt x="8942" y="9855"/>
                    <a:pt x="8990" y="9855"/>
                  </a:cubicBezTo>
                  <a:lnTo>
                    <a:pt x="9668" y="9855"/>
                  </a:lnTo>
                  <a:cubicBezTo>
                    <a:pt x="9764" y="9855"/>
                    <a:pt x="9835" y="9783"/>
                    <a:pt x="9835" y="9688"/>
                  </a:cubicBezTo>
                  <a:lnTo>
                    <a:pt x="9835" y="6926"/>
                  </a:lnTo>
                  <a:cubicBezTo>
                    <a:pt x="9835" y="6866"/>
                    <a:pt x="9799" y="6807"/>
                    <a:pt x="9740" y="6771"/>
                  </a:cubicBezTo>
                  <a:cubicBezTo>
                    <a:pt x="9418" y="6616"/>
                    <a:pt x="9311" y="6259"/>
                    <a:pt x="9287" y="5973"/>
                  </a:cubicBezTo>
                  <a:cubicBezTo>
                    <a:pt x="9252" y="5628"/>
                    <a:pt x="9323" y="5211"/>
                    <a:pt x="9478" y="4913"/>
                  </a:cubicBezTo>
                  <a:cubicBezTo>
                    <a:pt x="9645" y="4556"/>
                    <a:pt x="9728" y="4151"/>
                    <a:pt x="9704" y="3782"/>
                  </a:cubicBezTo>
                  <a:cubicBezTo>
                    <a:pt x="9680" y="3663"/>
                    <a:pt x="9668" y="3544"/>
                    <a:pt x="9645" y="3437"/>
                  </a:cubicBezTo>
                  <a:lnTo>
                    <a:pt x="9645" y="3437"/>
                  </a:lnTo>
                  <a:cubicBezTo>
                    <a:pt x="9704" y="3473"/>
                    <a:pt x="9740" y="3497"/>
                    <a:pt x="9776" y="3556"/>
                  </a:cubicBezTo>
                  <a:cubicBezTo>
                    <a:pt x="10026" y="3890"/>
                    <a:pt x="10073" y="4652"/>
                    <a:pt x="9895" y="5806"/>
                  </a:cubicBezTo>
                  <a:cubicBezTo>
                    <a:pt x="9823" y="6271"/>
                    <a:pt x="9966" y="6568"/>
                    <a:pt x="10097" y="6735"/>
                  </a:cubicBezTo>
                  <a:cubicBezTo>
                    <a:pt x="10276" y="6949"/>
                    <a:pt x="10573" y="7069"/>
                    <a:pt x="10871" y="7069"/>
                  </a:cubicBezTo>
                  <a:cubicBezTo>
                    <a:pt x="10954" y="7069"/>
                    <a:pt x="11014" y="7033"/>
                    <a:pt x="11026" y="6973"/>
                  </a:cubicBezTo>
                  <a:cubicBezTo>
                    <a:pt x="11085" y="6938"/>
                    <a:pt x="11062" y="6878"/>
                    <a:pt x="11014" y="6830"/>
                  </a:cubicBezTo>
                  <a:cubicBezTo>
                    <a:pt x="11014" y="6830"/>
                    <a:pt x="10728" y="6568"/>
                    <a:pt x="10835" y="5735"/>
                  </a:cubicBezTo>
                  <a:cubicBezTo>
                    <a:pt x="10978" y="4473"/>
                    <a:pt x="10835" y="3616"/>
                    <a:pt x="10383" y="3223"/>
                  </a:cubicBezTo>
                  <a:cubicBezTo>
                    <a:pt x="10193" y="3051"/>
                    <a:pt x="9955" y="2955"/>
                    <a:pt x="9680" y="2955"/>
                  </a:cubicBezTo>
                  <a:cubicBezTo>
                    <a:pt x="9593" y="2955"/>
                    <a:pt x="9501" y="2965"/>
                    <a:pt x="9407" y="2985"/>
                  </a:cubicBezTo>
                  <a:cubicBezTo>
                    <a:pt x="9371" y="2937"/>
                    <a:pt x="9335" y="2889"/>
                    <a:pt x="9287" y="2866"/>
                  </a:cubicBezTo>
                  <a:cubicBezTo>
                    <a:pt x="8959" y="2580"/>
                    <a:pt x="8531" y="2435"/>
                    <a:pt x="7984" y="2435"/>
                  </a:cubicBezTo>
                  <a:cubicBezTo>
                    <a:pt x="7620" y="2435"/>
                    <a:pt x="7203" y="2499"/>
                    <a:pt x="6728" y="2627"/>
                  </a:cubicBezTo>
                  <a:cubicBezTo>
                    <a:pt x="6277" y="2738"/>
                    <a:pt x="5955" y="2798"/>
                    <a:pt x="5727" y="2798"/>
                  </a:cubicBezTo>
                  <a:cubicBezTo>
                    <a:pt x="5659" y="2798"/>
                    <a:pt x="5600" y="2793"/>
                    <a:pt x="5549" y="2782"/>
                  </a:cubicBezTo>
                  <a:cubicBezTo>
                    <a:pt x="5477" y="2770"/>
                    <a:pt x="5418" y="2747"/>
                    <a:pt x="5370" y="2711"/>
                  </a:cubicBezTo>
                  <a:cubicBezTo>
                    <a:pt x="5299" y="2651"/>
                    <a:pt x="5156" y="2461"/>
                    <a:pt x="5001" y="2246"/>
                  </a:cubicBezTo>
                  <a:cubicBezTo>
                    <a:pt x="4442" y="1508"/>
                    <a:pt x="3513" y="258"/>
                    <a:pt x="2346" y="32"/>
                  </a:cubicBezTo>
                  <a:cubicBezTo>
                    <a:pt x="2224" y="10"/>
                    <a:pt x="2108" y="1"/>
                    <a:pt x="19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43" name="Google Shape;11943;p81"/>
          <p:cNvGrpSpPr/>
          <p:nvPr/>
        </p:nvGrpSpPr>
        <p:grpSpPr>
          <a:xfrm>
            <a:off x="12634720" y="4212084"/>
            <a:ext cx="705664" cy="578432"/>
            <a:chOff x="6345229" y="2029842"/>
            <a:chExt cx="352832" cy="289216"/>
          </a:xfrm>
          <a:solidFill>
            <a:schemeClr val="tx1"/>
          </a:solidFill>
        </p:grpSpPr>
        <p:sp>
          <p:nvSpPr>
            <p:cNvPr id="11944" name="Google Shape;11944;p81"/>
            <p:cNvSpPr/>
            <p:nvPr/>
          </p:nvSpPr>
          <p:spPr>
            <a:xfrm>
              <a:off x="6392845" y="2048146"/>
              <a:ext cx="12992" cy="10720"/>
            </a:xfrm>
            <a:custGeom>
              <a:avLst/>
              <a:gdLst/>
              <a:ahLst/>
              <a:cxnLst/>
              <a:rect l="l" t="t" r="r" b="b"/>
              <a:pathLst>
                <a:path w="40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39" y="334"/>
                  </a:lnTo>
                  <a:cubicBezTo>
                    <a:pt x="322" y="334"/>
                    <a:pt x="405" y="251"/>
                    <a:pt x="405" y="167"/>
                  </a:cubicBezTo>
                  <a:cubicBezTo>
                    <a:pt x="405" y="72"/>
                    <a:pt x="322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45" name="Google Shape;11945;p81"/>
            <p:cNvSpPr/>
            <p:nvPr/>
          </p:nvSpPr>
          <p:spPr>
            <a:xfrm>
              <a:off x="6345229" y="2029842"/>
              <a:ext cx="352832" cy="289216"/>
            </a:xfrm>
            <a:custGeom>
              <a:avLst/>
              <a:gdLst/>
              <a:ahLst/>
              <a:cxnLst/>
              <a:rect l="l" t="t" r="r" b="b"/>
              <a:pathLst>
                <a:path w="11026" h="9038" extrusionOk="0">
                  <a:moveTo>
                    <a:pt x="5620" y="5168"/>
                  </a:moveTo>
                  <a:lnTo>
                    <a:pt x="6037" y="6752"/>
                  </a:lnTo>
                  <a:lnTo>
                    <a:pt x="6203" y="8669"/>
                  </a:lnTo>
                  <a:lnTo>
                    <a:pt x="5560" y="8669"/>
                  </a:lnTo>
                  <a:lnTo>
                    <a:pt x="5596" y="8597"/>
                  </a:lnTo>
                  <a:cubicBezTo>
                    <a:pt x="5620" y="8526"/>
                    <a:pt x="5679" y="8478"/>
                    <a:pt x="5775" y="8478"/>
                  </a:cubicBezTo>
                  <a:lnTo>
                    <a:pt x="5858" y="8478"/>
                  </a:lnTo>
                  <a:cubicBezTo>
                    <a:pt x="5906" y="8478"/>
                    <a:pt x="5953" y="8455"/>
                    <a:pt x="5977" y="8419"/>
                  </a:cubicBezTo>
                  <a:cubicBezTo>
                    <a:pt x="6013" y="8383"/>
                    <a:pt x="6025" y="8347"/>
                    <a:pt x="6025" y="8288"/>
                  </a:cubicBezTo>
                  <a:cubicBezTo>
                    <a:pt x="6013" y="8228"/>
                    <a:pt x="5810" y="6716"/>
                    <a:pt x="5239" y="5323"/>
                  </a:cubicBezTo>
                  <a:lnTo>
                    <a:pt x="5239" y="5192"/>
                  </a:lnTo>
                  <a:cubicBezTo>
                    <a:pt x="5370" y="5192"/>
                    <a:pt x="5489" y="5192"/>
                    <a:pt x="5620" y="5168"/>
                  </a:cubicBezTo>
                  <a:close/>
                  <a:moveTo>
                    <a:pt x="8513" y="4335"/>
                  </a:moveTo>
                  <a:lnTo>
                    <a:pt x="8573" y="4573"/>
                  </a:lnTo>
                  <a:cubicBezTo>
                    <a:pt x="8632" y="4811"/>
                    <a:pt x="8704" y="5038"/>
                    <a:pt x="8823" y="5240"/>
                  </a:cubicBezTo>
                  <a:lnTo>
                    <a:pt x="9120" y="5776"/>
                  </a:lnTo>
                  <a:lnTo>
                    <a:pt x="9168" y="6728"/>
                  </a:lnTo>
                  <a:lnTo>
                    <a:pt x="8335" y="8669"/>
                  </a:lnTo>
                  <a:lnTo>
                    <a:pt x="7799" y="8669"/>
                  </a:lnTo>
                  <a:lnTo>
                    <a:pt x="7823" y="8597"/>
                  </a:lnTo>
                  <a:cubicBezTo>
                    <a:pt x="7858" y="8526"/>
                    <a:pt x="7918" y="8478"/>
                    <a:pt x="8001" y="8478"/>
                  </a:cubicBezTo>
                  <a:lnTo>
                    <a:pt x="8096" y="8478"/>
                  </a:lnTo>
                  <a:cubicBezTo>
                    <a:pt x="8156" y="8478"/>
                    <a:pt x="8215" y="8431"/>
                    <a:pt x="8239" y="8383"/>
                  </a:cubicBezTo>
                  <a:cubicBezTo>
                    <a:pt x="8263" y="8336"/>
                    <a:pt x="8716" y="7312"/>
                    <a:pt x="8775" y="6431"/>
                  </a:cubicBezTo>
                  <a:cubicBezTo>
                    <a:pt x="8787" y="6157"/>
                    <a:pt x="8704" y="5716"/>
                    <a:pt x="8513" y="5157"/>
                  </a:cubicBezTo>
                  <a:cubicBezTo>
                    <a:pt x="8406" y="4859"/>
                    <a:pt x="8299" y="4621"/>
                    <a:pt x="8263" y="4490"/>
                  </a:cubicBezTo>
                  <a:cubicBezTo>
                    <a:pt x="8358" y="4430"/>
                    <a:pt x="8442" y="4383"/>
                    <a:pt x="8513" y="4335"/>
                  </a:cubicBezTo>
                  <a:close/>
                  <a:moveTo>
                    <a:pt x="2509" y="0"/>
                  </a:moveTo>
                  <a:cubicBezTo>
                    <a:pt x="2469" y="0"/>
                    <a:pt x="2426" y="4"/>
                    <a:pt x="2381" y="13"/>
                  </a:cubicBezTo>
                  <a:lnTo>
                    <a:pt x="1750" y="13"/>
                  </a:lnTo>
                  <a:cubicBezTo>
                    <a:pt x="1572" y="13"/>
                    <a:pt x="1393" y="85"/>
                    <a:pt x="1274" y="204"/>
                  </a:cubicBezTo>
                  <a:lnTo>
                    <a:pt x="1119" y="370"/>
                  </a:lnTo>
                  <a:lnTo>
                    <a:pt x="560" y="454"/>
                  </a:lnTo>
                  <a:cubicBezTo>
                    <a:pt x="238" y="513"/>
                    <a:pt x="0" y="799"/>
                    <a:pt x="0" y="1120"/>
                  </a:cubicBezTo>
                  <a:lnTo>
                    <a:pt x="0" y="1204"/>
                  </a:lnTo>
                  <a:cubicBezTo>
                    <a:pt x="0" y="1382"/>
                    <a:pt x="143" y="1525"/>
                    <a:pt x="322" y="1525"/>
                  </a:cubicBezTo>
                  <a:lnTo>
                    <a:pt x="1536" y="1525"/>
                  </a:lnTo>
                  <a:lnTo>
                    <a:pt x="1536" y="2871"/>
                  </a:lnTo>
                  <a:cubicBezTo>
                    <a:pt x="1536" y="3383"/>
                    <a:pt x="1798" y="3906"/>
                    <a:pt x="2262" y="4276"/>
                  </a:cubicBezTo>
                  <a:cubicBezTo>
                    <a:pt x="2739" y="4668"/>
                    <a:pt x="3405" y="4895"/>
                    <a:pt x="4120" y="4895"/>
                  </a:cubicBezTo>
                  <a:cubicBezTo>
                    <a:pt x="4132" y="4895"/>
                    <a:pt x="4132" y="4895"/>
                    <a:pt x="4132" y="4907"/>
                  </a:cubicBezTo>
                  <a:lnTo>
                    <a:pt x="4132" y="8169"/>
                  </a:lnTo>
                  <a:cubicBezTo>
                    <a:pt x="3941" y="8193"/>
                    <a:pt x="3774" y="8312"/>
                    <a:pt x="3715" y="8502"/>
                  </a:cubicBezTo>
                  <a:lnTo>
                    <a:pt x="3632" y="8788"/>
                  </a:lnTo>
                  <a:cubicBezTo>
                    <a:pt x="3620" y="8836"/>
                    <a:pt x="3620" y="8895"/>
                    <a:pt x="3643" y="8943"/>
                  </a:cubicBezTo>
                  <a:cubicBezTo>
                    <a:pt x="3679" y="8978"/>
                    <a:pt x="3715" y="9014"/>
                    <a:pt x="3774" y="9014"/>
                  </a:cubicBezTo>
                  <a:lnTo>
                    <a:pt x="4822" y="9014"/>
                  </a:lnTo>
                  <a:cubicBezTo>
                    <a:pt x="4906" y="9014"/>
                    <a:pt x="4965" y="8955"/>
                    <a:pt x="4989" y="8859"/>
                  </a:cubicBezTo>
                  <a:lnTo>
                    <a:pt x="5179" y="6145"/>
                  </a:lnTo>
                  <a:cubicBezTo>
                    <a:pt x="5465" y="7014"/>
                    <a:pt x="5608" y="7835"/>
                    <a:pt x="5668" y="8181"/>
                  </a:cubicBezTo>
                  <a:cubicBezTo>
                    <a:pt x="5489" y="8205"/>
                    <a:pt x="5346" y="8347"/>
                    <a:pt x="5287" y="8526"/>
                  </a:cubicBezTo>
                  <a:lnTo>
                    <a:pt x="5191" y="8800"/>
                  </a:lnTo>
                  <a:cubicBezTo>
                    <a:pt x="5179" y="8847"/>
                    <a:pt x="5179" y="8907"/>
                    <a:pt x="5203" y="8955"/>
                  </a:cubicBezTo>
                  <a:cubicBezTo>
                    <a:pt x="5239" y="9002"/>
                    <a:pt x="5287" y="9026"/>
                    <a:pt x="5346" y="9026"/>
                  </a:cubicBezTo>
                  <a:lnTo>
                    <a:pt x="6382" y="9026"/>
                  </a:lnTo>
                  <a:cubicBezTo>
                    <a:pt x="6430" y="9026"/>
                    <a:pt x="6477" y="9014"/>
                    <a:pt x="6501" y="8978"/>
                  </a:cubicBezTo>
                  <a:cubicBezTo>
                    <a:pt x="6537" y="8955"/>
                    <a:pt x="6549" y="8907"/>
                    <a:pt x="6549" y="8859"/>
                  </a:cubicBezTo>
                  <a:lnTo>
                    <a:pt x="6370" y="6764"/>
                  </a:lnTo>
                  <a:lnTo>
                    <a:pt x="6370" y="6728"/>
                  </a:lnTo>
                  <a:lnTo>
                    <a:pt x="5965" y="5204"/>
                  </a:lnTo>
                  <a:cubicBezTo>
                    <a:pt x="6394" y="5157"/>
                    <a:pt x="6799" y="5085"/>
                    <a:pt x="7192" y="4978"/>
                  </a:cubicBezTo>
                  <a:cubicBezTo>
                    <a:pt x="7275" y="4942"/>
                    <a:pt x="7322" y="4859"/>
                    <a:pt x="7287" y="4787"/>
                  </a:cubicBezTo>
                  <a:cubicBezTo>
                    <a:pt x="7268" y="4714"/>
                    <a:pt x="7207" y="4668"/>
                    <a:pt x="7147" y="4668"/>
                  </a:cubicBezTo>
                  <a:cubicBezTo>
                    <a:pt x="7130" y="4668"/>
                    <a:pt x="7112" y="4672"/>
                    <a:pt x="7096" y="4680"/>
                  </a:cubicBezTo>
                  <a:cubicBezTo>
                    <a:pt x="6549" y="4847"/>
                    <a:pt x="5918" y="4918"/>
                    <a:pt x="5287" y="4930"/>
                  </a:cubicBezTo>
                  <a:lnTo>
                    <a:pt x="5310" y="4490"/>
                  </a:lnTo>
                  <a:cubicBezTo>
                    <a:pt x="5310" y="4395"/>
                    <a:pt x="5251" y="4323"/>
                    <a:pt x="5167" y="4311"/>
                  </a:cubicBezTo>
                  <a:cubicBezTo>
                    <a:pt x="5072" y="4311"/>
                    <a:pt x="5001" y="4371"/>
                    <a:pt x="4989" y="4454"/>
                  </a:cubicBezTo>
                  <a:lnTo>
                    <a:pt x="4667" y="8728"/>
                  </a:lnTo>
                  <a:lnTo>
                    <a:pt x="4013" y="8728"/>
                  </a:lnTo>
                  <a:lnTo>
                    <a:pt x="4048" y="8657"/>
                  </a:lnTo>
                  <a:cubicBezTo>
                    <a:pt x="4072" y="8574"/>
                    <a:pt x="4132" y="8538"/>
                    <a:pt x="4227" y="8538"/>
                  </a:cubicBezTo>
                  <a:lnTo>
                    <a:pt x="4310" y="8538"/>
                  </a:lnTo>
                  <a:cubicBezTo>
                    <a:pt x="4405" y="8538"/>
                    <a:pt x="4477" y="8455"/>
                    <a:pt x="4477" y="8371"/>
                  </a:cubicBezTo>
                  <a:lnTo>
                    <a:pt x="4477" y="4990"/>
                  </a:lnTo>
                  <a:cubicBezTo>
                    <a:pt x="4477" y="4811"/>
                    <a:pt x="4334" y="4668"/>
                    <a:pt x="4132" y="4668"/>
                  </a:cubicBezTo>
                  <a:cubicBezTo>
                    <a:pt x="2727" y="4668"/>
                    <a:pt x="1869" y="3799"/>
                    <a:pt x="1869" y="2966"/>
                  </a:cubicBezTo>
                  <a:lnTo>
                    <a:pt x="1869" y="1478"/>
                  </a:lnTo>
                  <a:cubicBezTo>
                    <a:pt x="1869" y="1394"/>
                    <a:pt x="1798" y="1311"/>
                    <a:pt x="1715" y="1311"/>
                  </a:cubicBezTo>
                  <a:lnTo>
                    <a:pt x="345" y="1311"/>
                  </a:lnTo>
                  <a:cubicBezTo>
                    <a:pt x="345" y="1311"/>
                    <a:pt x="322" y="1311"/>
                    <a:pt x="322" y="1299"/>
                  </a:cubicBezTo>
                  <a:lnTo>
                    <a:pt x="322" y="1228"/>
                  </a:lnTo>
                  <a:cubicBezTo>
                    <a:pt x="322" y="1049"/>
                    <a:pt x="441" y="894"/>
                    <a:pt x="619" y="870"/>
                  </a:cubicBezTo>
                  <a:lnTo>
                    <a:pt x="1238" y="763"/>
                  </a:lnTo>
                  <a:cubicBezTo>
                    <a:pt x="1262" y="763"/>
                    <a:pt x="1298" y="751"/>
                    <a:pt x="1322" y="716"/>
                  </a:cubicBezTo>
                  <a:lnTo>
                    <a:pt x="1512" y="525"/>
                  </a:lnTo>
                  <a:cubicBezTo>
                    <a:pt x="1596" y="454"/>
                    <a:pt x="1679" y="418"/>
                    <a:pt x="1774" y="418"/>
                  </a:cubicBezTo>
                  <a:lnTo>
                    <a:pt x="1977" y="418"/>
                  </a:lnTo>
                  <a:cubicBezTo>
                    <a:pt x="1977" y="442"/>
                    <a:pt x="1988" y="454"/>
                    <a:pt x="1988" y="454"/>
                  </a:cubicBezTo>
                  <a:cubicBezTo>
                    <a:pt x="2021" y="503"/>
                    <a:pt x="2082" y="535"/>
                    <a:pt x="2140" y="535"/>
                  </a:cubicBezTo>
                  <a:cubicBezTo>
                    <a:pt x="2166" y="535"/>
                    <a:pt x="2192" y="528"/>
                    <a:pt x="2215" y="513"/>
                  </a:cubicBezTo>
                  <a:cubicBezTo>
                    <a:pt x="2346" y="441"/>
                    <a:pt x="2452" y="416"/>
                    <a:pt x="2535" y="416"/>
                  </a:cubicBezTo>
                  <a:cubicBezTo>
                    <a:pt x="2602" y="416"/>
                    <a:pt x="2654" y="432"/>
                    <a:pt x="2691" y="454"/>
                  </a:cubicBezTo>
                  <a:lnTo>
                    <a:pt x="2346" y="739"/>
                  </a:lnTo>
                  <a:cubicBezTo>
                    <a:pt x="2274" y="799"/>
                    <a:pt x="2274" y="894"/>
                    <a:pt x="2334" y="954"/>
                  </a:cubicBezTo>
                  <a:cubicBezTo>
                    <a:pt x="2369" y="989"/>
                    <a:pt x="2393" y="1001"/>
                    <a:pt x="2441" y="1013"/>
                  </a:cubicBezTo>
                  <a:lnTo>
                    <a:pt x="2441" y="2668"/>
                  </a:lnTo>
                  <a:cubicBezTo>
                    <a:pt x="2441" y="3144"/>
                    <a:pt x="2822" y="3514"/>
                    <a:pt x="3286" y="3514"/>
                  </a:cubicBezTo>
                  <a:lnTo>
                    <a:pt x="3382" y="3514"/>
                  </a:lnTo>
                  <a:cubicBezTo>
                    <a:pt x="3858" y="3514"/>
                    <a:pt x="4191" y="3144"/>
                    <a:pt x="4310" y="2978"/>
                  </a:cubicBezTo>
                  <a:cubicBezTo>
                    <a:pt x="4548" y="2668"/>
                    <a:pt x="4727" y="2204"/>
                    <a:pt x="4906" y="1763"/>
                  </a:cubicBezTo>
                  <a:cubicBezTo>
                    <a:pt x="5084" y="1287"/>
                    <a:pt x="5298" y="739"/>
                    <a:pt x="5525" y="680"/>
                  </a:cubicBezTo>
                  <a:cubicBezTo>
                    <a:pt x="5567" y="667"/>
                    <a:pt x="5603" y="660"/>
                    <a:pt x="5635" y="660"/>
                  </a:cubicBezTo>
                  <a:cubicBezTo>
                    <a:pt x="5745" y="660"/>
                    <a:pt x="5804" y="742"/>
                    <a:pt x="5906" y="918"/>
                  </a:cubicBezTo>
                  <a:cubicBezTo>
                    <a:pt x="6025" y="1108"/>
                    <a:pt x="6179" y="1370"/>
                    <a:pt x="6549" y="1370"/>
                  </a:cubicBezTo>
                  <a:cubicBezTo>
                    <a:pt x="6989" y="1370"/>
                    <a:pt x="7132" y="1120"/>
                    <a:pt x="7251" y="942"/>
                  </a:cubicBezTo>
                  <a:cubicBezTo>
                    <a:pt x="7334" y="775"/>
                    <a:pt x="7382" y="716"/>
                    <a:pt x="7549" y="716"/>
                  </a:cubicBezTo>
                  <a:cubicBezTo>
                    <a:pt x="7799" y="716"/>
                    <a:pt x="7930" y="870"/>
                    <a:pt x="8204" y="1168"/>
                  </a:cubicBezTo>
                  <a:cubicBezTo>
                    <a:pt x="8382" y="1370"/>
                    <a:pt x="8596" y="1609"/>
                    <a:pt x="8930" y="1870"/>
                  </a:cubicBezTo>
                  <a:cubicBezTo>
                    <a:pt x="9466" y="2251"/>
                    <a:pt x="10049" y="2763"/>
                    <a:pt x="10049" y="3692"/>
                  </a:cubicBezTo>
                  <a:lnTo>
                    <a:pt x="10049" y="5561"/>
                  </a:lnTo>
                  <a:cubicBezTo>
                    <a:pt x="10049" y="5716"/>
                    <a:pt x="10085" y="5883"/>
                    <a:pt x="10192" y="6038"/>
                  </a:cubicBezTo>
                  <a:lnTo>
                    <a:pt x="10382" y="6335"/>
                  </a:lnTo>
                  <a:lnTo>
                    <a:pt x="10228" y="8717"/>
                  </a:lnTo>
                  <a:lnTo>
                    <a:pt x="9573" y="8717"/>
                  </a:lnTo>
                  <a:lnTo>
                    <a:pt x="9597" y="8633"/>
                  </a:lnTo>
                  <a:cubicBezTo>
                    <a:pt x="9632" y="8562"/>
                    <a:pt x="9692" y="8514"/>
                    <a:pt x="9775" y="8514"/>
                  </a:cubicBezTo>
                  <a:lnTo>
                    <a:pt x="9870" y="8514"/>
                  </a:lnTo>
                  <a:cubicBezTo>
                    <a:pt x="9954" y="8514"/>
                    <a:pt x="10025" y="8443"/>
                    <a:pt x="10025" y="8359"/>
                  </a:cubicBezTo>
                  <a:lnTo>
                    <a:pt x="10025" y="6812"/>
                  </a:lnTo>
                  <a:cubicBezTo>
                    <a:pt x="10025" y="6776"/>
                    <a:pt x="10025" y="6752"/>
                    <a:pt x="10013" y="6728"/>
                  </a:cubicBezTo>
                  <a:lnTo>
                    <a:pt x="9132" y="5145"/>
                  </a:lnTo>
                  <a:cubicBezTo>
                    <a:pt x="9037" y="4966"/>
                    <a:pt x="8954" y="4752"/>
                    <a:pt x="8918" y="4549"/>
                  </a:cubicBezTo>
                  <a:lnTo>
                    <a:pt x="8704" y="3609"/>
                  </a:lnTo>
                  <a:cubicBezTo>
                    <a:pt x="8694" y="3533"/>
                    <a:pt x="8631" y="3479"/>
                    <a:pt x="8564" y="3479"/>
                  </a:cubicBezTo>
                  <a:cubicBezTo>
                    <a:pt x="8547" y="3479"/>
                    <a:pt x="8530" y="3483"/>
                    <a:pt x="8513" y="3490"/>
                  </a:cubicBezTo>
                  <a:cubicBezTo>
                    <a:pt x="8418" y="3502"/>
                    <a:pt x="8358" y="3597"/>
                    <a:pt x="8394" y="3680"/>
                  </a:cubicBezTo>
                  <a:lnTo>
                    <a:pt x="8465" y="4037"/>
                  </a:lnTo>
                  <a:cubicBezTo>
                    <a:pt x="8358" y="4109"/>
                    <a:pt x="8144" y="4276"/>
                    <a:pt x="7787" y="4430"/>
                  </a:cubicBezTo>
                  <a:cubicBezTo>
                    <a:pt x="7703" y="4454"/>
                    <a:pt x="7668" y="4561"/>
                    <a:pt x="7703" y="4633"/>
                  </a:cubicBezTo>
                  <a:cubicBezTo>
                    <a:pt x="7739" y="4692"/>
                    <a:pt x="7799" y="4728"/>
                    <a:pt x="7858" y="4728"/>
                  </a:cubicBezTo>
                  <a:cubicBezTo>
                    <a:pt x="7870" y="4728"/>
                    <a:pt x="7906" y="4728"/>
                    <a:pt x="7918" y="4704"/>
                  </a:cubicBezTo>
                  <a:lnTo>
                    <a:pt x="8001" y="4668"/>
                  </a:lnTo>
                  <a:cubicBezTo>
                    <a:pt x="8180" y="5097"/>
                    <a:pt x="8525" y="6002"/>
                    <a:pt x="8501" y="6454"/>
                  </a:cubicBezTo>
                  <a:cubicBezTo>
                    <a:pt x="8454" y="7121"/>
                    <a:pt x="8144" y="7919"/>
                    <a:pt x="8037" y="8193"/>
                  </a:cubicBezTo>
                  <a:cubicBezTo>
                    <a:pt x="7823" y="8193"/>
                    <a:pt x="7632" y="8336"/>
                    <a:pt x="7561" y="8538"/>
                  </a:cubicBezTo>
                  <a:lnTo>
                    <a:pt x="7465" y="8812"/>
                  </a:lnTo>
                  <a:cubicBezTo>
                    <a:pt x="7453" y="8859"/>
                    <a:pt x="7453" y="8919"/>
                    <a:pt x="7489" y="8967"/>
                  </a:cubicBezTo>
                  <a:cubicBezTo>
                    <a:pt x="7513" y="9014"/>
                    <a:pt x="7561" y="9038"/>
                    <a:pt x="7620" y="9038"/>
                  </a:cubicBezTo>
                  <a:lnTo>
                    <a:pt x="8477" y="9038"/>
                  </a:lnTo>
                  <a:cubicBezTo>
                    <a:pt x="8537" y="9038"/>
                    <a:pt x="8596" y="8990"/>
                    <a:pt x="8632" y="8931"/>
                  </a:cubicBezTo>
                  <a:lnTo>
                    <a:pt x="9489" y="6871"/>
                  </a:lnTo>
                  <a:cubicBezTo>
                    <a:pt x="9513" y="6847"/>
                    <a:pt x="9513" y="6823"/>
                    <a:pt x="9513" y="6788"/>
                  </a:cubicBezTo>
                  <a:lnTo>
                    <a:pt x="9489" y="6454"/>
                  </a:lnTo>
                  <a:lnTo>
                    <a:pt x="9704" y="6835"/>
                  </a:lnTo>
                  <a:lnTo>
                    <a:pt x="9704" y="8193"/>
                  </a:lnTo>
                  <a:cubicBezTo>
                    <a:pt x="9513" y="8216"/>
                    <a:pt x="9347" y="8336"/>
                    <a:pt x="9287" y="8538"/>
                  </a:cubicBezTo>
                  <a:lnTo>
                    <a:pt x="9192" y="8812"/>
                  </a:lnTo>
                  <a:cubicBezTo>
                    <a:pt x="9180" y="8859"/>
                    <a:pt x="9180" y="8919"/>
                    <a:pt x="9216" y="8967"/>
                  </a:cubicBezTo>
                  <a:cubicBezTo>
                    <a:pt x="9239" y="9014"/>
                    <a:pt x="9287" y="9038"/>
                    <a:pt x="9347" y="9038"/>
                  </a:cubicBezTo>
                  <a:lnTo>
                    <a:pt x="10382" y="9038"/>
                  </a:lnTo>
                  <a:cubicBezTo>
                    <a:pt x="10478" y="9038"/>
                    <a:pt x="10537" y="8978"/>
                    <a:pt x="10549" y="8895"/>
                  </a:cubicBezTo>
                  <a:lnTo>
                    <a:pt x="10728" y="6300"/>
                  </a:lnTo>
                  <a:cubicBezTo>
                    <a:pt x="10728" y="6276"/>
                    <a:pt x="10728" y="6228"/>
                    <a:pt x="10704" y="6192"/>
                  </a:cubicBezTo>
                  <a:lnTo>
                    <a:pt x="10478" y="5859"/>
                  </a:lnTo>
                  <a:cubicBezTo>
                    <a:pt x="10418" y="5764"/>
                    <a:pt x="10382" y="5657"/>
                    <a:pt x="10382" y="5561"/>
                  </a:cubicBezTo>
                  <a:lnTo>
                    <a:pt x="10382" y="3835"/>
                  </a:lnTo>
                  <a:cubicBezTo>
                    <a:pt x="10501" y="3930"/>
                    <a:pt x="10585" y="4085"/>
                    <a:pt x="10585" y="4252"/>
                  </a:cubicBezTo>
                  <a:lnTo>
                    <a:pt x="10585" y="5049"/>
                  </a:lnTo>
                  <a:cubicBezTo>
                    <a:pt x="10585" y="5228"/>
                    <a:pt x="10656" y="5407"/>
                    <a:pt x="10775" y="5526"/>
                  </a:cubicBezTo>
                  <a:lnTo>
                    <a:pt x="10787" y="5538"/>
                  </a:lnTo>
                  <a:cubicBezTo>
                    <a:pt x="10823" y="5573"/>
                    <a:pt x="10859" y="5585"/>
                    <a:pt x="10906" y="5585"/>
                  </a:cubicBezTo>
                  <a:cubicBezTo>
                    <a:pt x="10954" y="5585"/>
                    <a:pt x="11002" y="5573"/>
                    <a:pt x="11025" y="5538"/>
                  </a:cubicBezTo>
                  <a:cubicBezTo>
                    <a:pt x="11025" y="5430"/>
                    <a:pt x="11025" y="5335"/>
                    <a:pt x="10966" y="5264"/>
                  </a:cubicBezTo>
                  <a:lnTo>
                    <a:pt x="10954" y="5252"/>
                  </a:lnTo>
                  <a:cubicBezTo>
                    <a:pt x="10882" y="5168"/>
                    <a:pt x="10847" y="5085"/>
                    <a:pt x="10847" y="4990"/>
                  </a:cubicBezTo>
                  <a:lnTo>
                    <a:pt x="10847" y="4192"/>
                  </a:lnTo>
                  <a:cubicBezTo>
                    <a:pt x="10847" y="3906"/>
                    <a:pt x="10704" y="3644"/>
                    <a:pt x="10478" y="3478"/>
                  </a:cubicBezTo>
                  <a:lnTo>
                    <a:pt x="10323" y="3371"/>
                  </a:lnTo>
                  <a:cubicBezTo>
                    <a:pt x="10240" y="2490"/>
                    <a:pt x="9692" y="1978"/>
                    <a:pt x="9097" y="1537"/>
                  </a:cubicBezTo>
                  <a:cubicBezTo>
                    <a:pt x="8799" y="1323"/>
                    <a:pt x="8585" y="1097"/>
                    <a:pt x="8406" y="882"/>
                  </a:cubicBezTo>
                  <a:cubicBezTo>
                    <a:pt x="8144" y="585"/>
                    <a:pt x="7918" y="335"/>
                    <a:pt x="7513" y="335"/>
                  </a:cubicBezTo>
                  <a:cubicBezTo>
                    <a:pt x="7156" y="335"/>
                    <a:pt x="7037" y="561"/>
                    <a:pt x="6930" y="727"/>
                  </a:cubicBezTo>
                  <a:cubicBezTo>
                    <a:pt x="6846" y="882"/>
                    <a:pt x="6787" y="989"/>
                    <a:pt x="6537" y="989"/>
                  </a:cubicBezTo>
                  <a:cubicBezTo>
                    <a:pt x="6358" y="989"/>
                    <a:pt x="6275" y="870"/>
                    <a:pt x="6156" y="680"/>
                  </a:cubicBezTo>
                  <a:cubicBezTo>
                    <a:pt x="6047" y="492"/>
                    <a:pt x="5905" y="255"/>
                    <a:pt x="5608" y="255"/>
                  </a:cubicBezTo>
                  <a:cubicBezTo>
                    <a:pt x="5547" y="255"/>
                    <a:pt x="5480" y="265"/>
                    <a:pt x="5406" y="287"/>
                  </a:cubicBezTo>
                  <a:cubicBezTo>
                    <a:pt x="5025" y="394"/>
                    <a:pt x="4822" y="942"/>
                    <a:pt x="4584" y="1573"/>
                  </a:cubicBezTo>
                  <a:cubicBezTo>
                    <a:pt x="4417" y="1990"/>
                    <a:pt x="4251" y="2430"/>
                    <a:pt x="4048" y="2704"/>
                  </a:cubicBezTo>
                  <a:cubicBezTo>
                    <a:pt x="3977" y="2787"/>
                    <a:pt x="3703" y="3121"/>
                    <a:pt x="3358" y="3121"/>
                  </a:cubicBezTo>
                  <a:lnTo>
                    <a:pt x="3274" y="3121"/>
                  </a:lnTo>
                  <a:cubicBezTo>
                    <a:pt x="2977" y="3121"/>
                    <a:pt x="2739" y="2882"/>
                    <a:pt x="2739" y="2585"/>
                  </a:cubicBezTo>
                  <a:lnTo>
                    <a:pt x="2739" y="739"/>
                  </a:lnTo>
                  <a:lnTo>
                    <a:pt x="3024" y="501"/>
                  </a:lnTo>
                  <a:cubicBezTo>
                    <a:pt x="3084" y="454"/>
                    <a:pt x="3096" y="346"/>
                    <a:pt x="3048" y="287"/>
                  </a:cubicBezTo>
                  <a:cubicBezTo>
                    <a:pt x="3048" y="287"/>
                    <a:pt x="2857" y="0"/>
                    <a:pt x="25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46" name="Google Shape;11946;p81"/>
          <p:cNvGrpSpPr/>
          <p:nvPr/>
        </p:nvGrpSpPr>
        <p:grpSpPr>
          <a:xfrm>
            <a:off x="9339040" y="4225076"/>
            <a:ext cx="709504" cy="563968"/>
            <a:chOff x="4697389" y="2036338"/>
            <a:chExt cx="354752" cy="281984"/>
          </a:xfrm>
          <a:solidFill>
            <a:schemeClr val="tx1"/>
          </a:solidFill>
        </p:grpSpPr>
        <p:sp>
          <p:nvSpPr>
            <p:cNvPr id="11947" name="Google Shape;11947;p81"/>
            <p:cNvSpPr/>
            <p:nvPr/>
          </p:nvSpPr>
          <p:spPr>
            <a:xfrm>
              <a:off x="4697389" y="2036338"/>
              <a:ext cx="354752" cy="281984"/>
            </a:xfrm>
            <a:custGeom>
              <a:avLst/>
              <a:gdLst/>
              <a:ahLst/>
              <a:cxnLst/>
              <a:rect l="l" t="t" r="r" b="b"/>
              <a:pathLst>
                <a:path w="11086" h="8812" extrusionOk="0">
                  <a:moveTo>
                    <a:pt x="1322" y="822"/>
                  </a:moveTo>
                  <a:cubicBezTo>
                    <a:pt x="1596" y="1203"/>
                    <a:pt x="2025" y="1417"/>
                    <a:pt x="2394" y="1489"/>
                  </a:cubicBezTo>
                  <a:cubicBezTo>
                    <a:pt x="2334" y="1656"/>
                    <a:pt x="2215" y="1751"/>
                    <a:pt x="2156" y="1810"/>
                  </a:cubicBezTo>
                  <a:cubicBezTo>
                    <a:pt x="1834" y="1715"/>
                    <a:pt x="1596" y="1536"/>
                    <a:pt x="1453" y="1275"/>
                  </a:cubicBezTo>
                  <a:cubicBezTo>
                    <a:pt x="1370" y="1132"/>
                    <a:pt x="1322" y="965"/>
                    <a:pt x="1322" y="822"/>
                  </a:cubicBezTo>
                  <a:close/>
                  <a:moveTo>
                    <a:pt x="2703" y="1513"/>
                  </a:moveTo>
                  <a:cubicBezTo>
                    <a:pt x="3191" y="1513"/>
                    <a:pt x="3465" y="1584"/>
                    <a:pt x="3584" y="1644"/>
                  </a:cubicBezTo>
                  <a:cubicBezTo>
                    <a:pt x="3358" y="2001"/>
                    <a:pt x="2894" y="2025"/>
                    <a:pt x="2870" y="2025"/>
                  </a:cubicBezTo>
                  <a:cubicBezTo>
                    <a:pt x="2775" y="2025"/>
                    <a:pt x="2703" y="2096"/>
                    <a:pt x="2703" y="2179"/>
                  </a:cubicBezTo>
                  <a:cubicBezTo>
                    <a:pt x="2703" y="2275"/>
                    <a:pt x="2775" y="2346"/>
                    <a:pt x="2870" y="2346"/>
                  </a:cubicBezTo>
                  <a:cubicBezTo>
                    <a:pt x="2930" y="2346"/>
                    <a:pt x="3465" y="2334"/>
                    <a:pt x="3787" y="1929"/>
                  </a:cubicBezTo>
                  <a:cubicBezTo>
                    <a:pt x="4407" y="2054"/>
                    <a:pt x="4966" y="2098"/>
                    <a:pt x="5472" y="2098"/>
                  </a:cubicBezTo>
                  <a:cubicBezTo>
                    <a:pt x="6171" y="2098"/>
                    <a:pt x="6769" y="2015"/>
                    <a:pt x="7287" y="1953"/>
                  </a:cubicBezTo>
                  <a:cubicBezTo>
                    <a:pt x="7708" y="1896"/>
                    <a:pt x="8072" y="1843"/>
                    <a:pt x="8405" y="1843"/>
                  </a:cubicBezTo>
                  <a:cubicBezTo>
                    <a:pt x="8628" y="1843"/>
                    <a:pt x="8837" y="1867"/>
                    <a:pt x="9037" y="1929"/>
                  </a:cubicBezTo>
                  <a:cubicBezTo>
                    <a:pt x="9788" y="2179"/>
                    <a:pt x="10014" y="3108"/>
                    <a:pt x="10014" y="3334"/>
                  </a:cubicBezTo>
                  <a:cubicBezTo>
                    <a:pt x="10061" y="3739"/>
                    <a:pt x="9966" y="3953"/>
                    <a:pt x="9871" y="4192"/>
                  </a:cubicBezTo>
                  <a:cubicBezTo>
                    <a:pt x="9776" y="4406"/>
                    <a:pt x="9692" y="4608"/>
                    <a:pt x="9692" y="4930"/>
                  </a:cubicBezTo>
                  <a:cubicBezTo>
                    <a:pt x="9692" y="5561"/>
                    <a:pt x="9966" y="6251"/>
                    <a:pt x="10026" y="6418"/>
                  </a:cubicBezTo>
                  <a:lnTo>
                    <a:pt x="10026" y="7644"/>
                  </a:lnTo>
                  <a:cubicBezTo>
                    <a:pt x="10026" y="7740"/>
                    <a:pt x="10014" y="7847"/>
                    <a:pt x="9966" y="7930"/>
                  </a:cubicBezTo>
                  <a:lnTo>
                    <a:pt x="9728" y="8466"/>
                  </a:lnTo>
                  <a:lnTo>
                    <a:pt x="9037" y="8466"/>
                  </a:lnTo>
                  <a:lnTo>
                    <a:pt x="9073" y="8323"/>
                  </a:lnTo>
                  <a:cubicBezTo>
                    <a:pt x="9085" y="8263"/>
                    <a:pt x="9133" y="8216"/>
                    <a:pt x="9192" y="8204"/>
                  </a:cubicBezTo>
                  <a:lnTo>
                    <a:pt x="9609" y="8049"/>
                  </a:lnTo>
                  <a:cubicBezTo>
                    <a:pt x="9668" y="8025"/>
                    <a:pt x="9716" y="7954"/>
                    <a:pt x="9716" y="7906"/>
                  </a:cubicBezTo>
                  <a:lnTo>
                    <a:pt x="9716" y="6906"/>
                  </a:lnTo>
                  <a:cubicBezTo>
                    <a:pt x="9716" y="6870"/>
                    <a:pt x="9716" y="6859"/>
                    <a:pt x="9704" y="6835"/>
                  </a:cubicBezTo>
                  <a:lnTo>
                    <a:pt x="8585" y="4715"/>
                  </a:lnTo>
                  <a:cubicBezTo>
                    <a:pt x="8550" y="4663"/>
                    <a:pt x="8496" y="4630"/>
                    <a:pt x="8432" y="4630"/>
                  </a:cubicBezTo>
                  <a:cubicBezTo>
                    <a:pt x="8409" y="4630"/>
                    <a:pt x="8384" y="4634"/>
                    <a:pt x="8359" y="4644"/>
                  </a:cubicBezTo>
                  <a:cubicBezTo>
                    <a:pt x="8287" y="4692"/>
                    <a:pt x="8252" y="4775"/>
                    <a:pt x="8287" y="4870"/>
                  </a:cubicBezTo>
                  <a:lnTo>
                    <a:pt x="8621" y="5489"/>
                  </a:lnTo>
                  <a:cubicBezTo>
                    <a:pt x="7990" y="5787"/>
                    <a:pt x="7323" y="5978"/>
                    <a:pt x="6680" y="6037"/>
                  </a:cubicBezTo>
                  <a:cubicBezTo>
                    <a:pt x="6482" y="6061"/>
                    <a:pt x="6287" y="6073"/>
                    <a:pt x="6097" y="6073"/>
                  </a:cubicBezTo>
                  <a:cubicBezTo>
                    <a:pt x="5635" y="6073"/>
                    <a:pt x="5202" y="6002"/>
                    <a:pt x="4823" y="5858"/>
                  </a:cubicBezTo>
                  <a:lnTo>
                    <a:pt x="4894" y="5442"/>
                  </a:lnTo>
                  <a:cubicBezTo>
                    <a:pt x="4906" y="5358"/>
                    <a:pt x="4846" y="5263"/>
                    <a:pt x="4763" y="5251"/>
                  </a:cubicBezTo>
                  <a:cubicBezTo>
                    <a:pt x="4755" y="5250"/>
                    <a:pt x="4747" y="5250"/>
                    <a:pt x="4739" y="5250"/>
                  </a:cubicBezTo>
                  <a:cubicBezTo>
                    <a:pt x="4654" y="5250"/>
                    <a:pt x="4583" y="5306"/>
                    <a:pt x="4573" y="5382"/>
                  </a:cubicBezTo>
                  <a:lnTo>
                    <a:pt x="4120" y="7954"/>
                  </a:lnTo>
                  <a:cubicBezTo>
                    <a:pt x="4108" y="8002"/>
                    <a:pt x="4096" y="8061"/>
                    <a:pt x="4061" y="8109"/>
                  </a:cubicBezTo>
                  <a:lnTo>
                    <a:pt x="3823" y="8454"/>
                  </a:lnTo>
                  <a:lnTo>
                    <a:pt x="3096" y="8454"/>
                  </a:lnTo>
                  <a:lnTo>
                    <a:pt x="3144" y="8335"/>
                  </a:lnTo>
                  <a:cubicBezTo>
                    <a:pt x="3156" y="8275"/>
                    <a:pt x="3215" y="8228"/>
                    <a:pt x="3275" y="8216"/>
                  </a:cubicBezTo>
                  <a:lnTo>
                    <a:pt x="3775" y="8073"/>
                  </a:lnTo>
                  <a:cubicBezTo>
                    <a:pt x="3858" y="8061"/>
                    <a:pt x="3894" y="7990"/>
                    <a:pt x="3894" y="7918"/>
                  </a:cubicBezTo>
                  <a:lnTo>
                    <a:pt x="3882" y="5656"/>
                  </a:lnTo>
                  <a:cubicBezTo>
                    <a:pt x="3882" y="5597"/>
                    <a:pt x="3846" y="5549"/>
                    <a:pt x="3811" y="5525"/>
                  </a:cubicBezTo>
                  <a:cubicBezTo>
                    <a:pt x="3787" y="5525"/>
                    <a:pt x="2810" y="4930"/>
                    <a:pt x="2096" y="3953"/>
                  </a:cubicBezTo>
                  <a:cubicBezTo>
                    <a:pt x="2382" y="3870"/>
                    <a:pt x="2584" y="3739"/>
                    <a:pt x="2727" y="3584"/>
                  </a:cubicBezTo>
                  <a:cubicBezTo>
                    <a:pt x="2882" y="3382"/>
                    <a:pt x="2858" y="3191"/>
                    <a:pt x="2846" y="3180"/>
                  </a:cubicBezTo>
                  <a:cubicBezTo>
                    <a:pt x="2826" y="3109"/>
                    <a:pt x="2763" y="3055"/>
                    <a:pt x="2686" y="3055"/>
                  </a:cubicBezTo>
                  <a:cubicBezTo>
                    <a:pt x="2672" y="3055"/>
                    <a:pt x="2658" y="3057"/>
                    <a:pt x="2644" y="3060"/>
                  </a:cubicBezTo>
                  <a:cubicBezTo>
                    <a:pt x="2560" y="3084"/>
                    <a:pt x="2501" y="3168"/>
                    <a:pt x="2525" y="3263"/>
                  </a:cubicBezTo>
                  <a:cubicBezTo>
                    <a:pt x="2525" y="3263"/>
                    <a:pt x="2525" y="3311"/>
                    <a:pt x="2465" y="3394"/>
                  </a:cubicBezTo>
                  <a:cubicBezTo>
                    <a:pt x="2334" y="3561"/>
                    <a:pt x="1929" y="3822"/>
                    <a:pt x="608" y="3858"/>
                  </a:cubicBezTo>
                  <a:cubicBezTo>
                    <a:pt x="524" y="3858"/>
                    <a:pt x="441" y="3799"/>
                    <a:pt x="429" y="3715"/>
                  </a:cubicBezTo>
                  <a:lnTo>
                    <a:pt x="358" y="3418"/>
                  </a:lnTo>
                  <a:cubicBezTo>
                    <a:pt x="346" y="3358"/>
                    <a:pt x="358" y="3299"/>
                    <a:pt x="405" y="3239"/>
                  </a:cubicBezTo>
                  <a:lnTo>
                    <a:pt x="1632" y="1929"/>
                  </a:lnTo>
                  <a:cubicBezTo>
                    <a:pt x="1787" y="2025"/>
                    <a:pt x="1953" y="2096"/>
                    <a:pt x="2120" y="2144"/>
                  </a:cubicBezTo>
                  <a:cubicBezTo>
                    <a:pt x="2133" y="2147"/>
                    <a:pt x="2145" y="2148"/>
                    <a:pt x="2158" y="2148"/>
                  </a:cubicBezTo>
                  <a:cubicBezTo>
                    <a:pt x="2191" y="2148"/>
                    <a:pt x="2222" y="2137"/>
                    <a:pt x="2239" y="2120"/>
                  </a:cubicBezTo>
                  <a:cubicBezTo>
                    <a:pt x="2263" y="2108"/>
                    <a:pt x="2584" y="1929"/>
                    <a:pt x="2703" y="1513"/>
                  </a:cubicBezTo>
                  <a:close/>
                  <a:moveTo>
                    <a:pt x="1239" y="1"/>
                  </a:moveTo>
                  <a:cubicBezTo>
                    <a:pt x="1156" y="1"/>
                    <a:pt x="1084" y="48"/>
                    <a:pt x="1072" y="108"/>
                  </a:cubicBezTo>
                  <a:cubicBezTo>
                    <a:pt x="1060" y="132"/>
                    <a:pt x="834" y="822"/>
                    <a:pt x="1156" y="1417"/>
                  </a:cubicBezTo>
                  <a:cubicBezTo>
                    <a:pt x="1215" y="1536"/>
                    <a:pt x="1298" y="1620"/>
                    <a:pt x="1382" y="1715"/>
                  </a:cubicBezTo>
                  <a:lnTo>
                    <a:pt x="167" y="3001"/>
                  </a:lnTo>
                  <a:cubicBezTo>
                    <a:pt x="48" y="3144"/>
                    <a:pt x="1" y="3322"/>
                    <a:pt x="48" y="3477"/>
                  </a:cubicBezTo>
                  <a:lnTo>
                    <a:pt x="120" y="3775"/>
                  </a:lnTo>
                  <a:cubicBezTo>
                    <a:pt x="179" y="4001"/>
                    <a:pt x="370" y="4156"/>
                    <a:pt x="608" y="4156"/>
                  </a:cubicBezTo>
                  <a:lnTo>
                    <a:pt x="620" y="4156"/>
                  </a:lnTo>
                  <a:cubicBezTo>
                    <a:pt x="1072" y="4132"/>
                    <a:pt x="1453" y="4108"/>
                    <a:pt x="1787" y="4049"/>
                  </a:cubicBezTo>
                  <a:cubicBezTo>
                    <a:pt x="2441" y="4989"/>
                    <a:pt x="3322" y="5585"/>
                    <a:pt x="3584" y="5739"/>
                  </a:cubicBezTo>
                  <a:lnTo>
                    <a:pt x="3596" y="7799"/>
                  </a:lnTo>
                  <a:lnTo>
                    <a:pt x="3215" y="7882"/>
                  </a:lnTo>
                  <a:cubicBezTo>
                    <a:pt x="3049" y="7930"/>
                    <a:pt x="2918" y="8049"/>
                    <a:pt x="2858" y="8216"/>
                  </a:cubicBezTo>
                  <a:lnTo>
                    <a:pt x="2739" y="8561"/>
                  </a:lnTo>
                  <a:cubicBezTo>
                    <a:pt x="2727" y="8597"/>
                    <a:pt x="2727" y="8656"/>
                    <a:pt x="2751" y="8704"/>
                  </a:cubicBezTo>
                  <a:cubicBezTo>
                    <a:pt x="2787" y="8752"/>
                    <a:pt x="2822" y="8775"/>
                    <a:pt x="2882" y="8775"/>
                  </a:cubicBezTo>
                  <a:lnTo>
                    <a:pt x="3930" y="8775"/>
                  </a:lnTo>
                  <a:cubicBezTo>
                    <a:pt x="3989" y="8775"/>
                    <a:pt x="4037" y="8752"/>
                    <a:pt x="4061" y="8704"/>
                  </a:cubicBezTo>
                  <a:lnTo>
                    <a:pt x="4346" y="8287"/>
                  </a:lnTo>
                  <a:cubicBezTo>
                    <a:pt x="4406" y="8204"/>
                    <a:pt x="4430" y="8109"/>
                    <a:pt x="4454" y="8025"/>
                  </a:cubicBezTo>
                  <a:lnTo>
                    <a:pt x="4763" y="6180"/>
                  </a:lnTo>
                  <a:cubicBezTo>
                    <a:pt x="5192" y="6323"/>
                    <a:pt x="5656" y="6394"/>
                    <a:pt x="6144" y="6394"/>
                  </a:cubicBezTo>
                  <a:cubicBezTo>
                    <a:pt x="6990" y="6394"/>
                    <a:pt x="7906" y="6192"/>
                    <a:pt x="8764" y="5775"/>
                  </a:cubicBezTo>
                  <a:lnTo>
                    <a:pt x="9395" y="6954"/>
                  </a:lnTo>
                  <a:lnTo>
                    <a:pt x="9395" y="7799"/>
                  </a:lnTo>
                  <a:lnTo>
                    <a:pt x="9073" y="7918"/>
                  </a:lnTo>
                  <a:cubicBezTo>
                    <a:pt x="8930" y="7966"/>
                    <a:pt x="8811" y="8085"/>
                    <a:pt x="8764" y="8228"/>
                  </a:cubicBezTo>
                  <a:lnTo>
                    <a:pt x="8645" y="8585"/>
                  </a:lnTo>
                  <a:cubicBezTo>
                    <a:pt x="8633" y="8633"/>
                    <a:pt x="8633" y="8692"/>
                    <a:pt x="8656" y="8740"/>
                  </a:cubicBezTo>
                  <a:cubicBezTo>
                    <a:pt x="8692" y="8775"/>
                    <a:pt x="8740" y="8811"/>
                    <a:pt x="8799" y="8811"/>
                  </a:cubicBezTo>
                  <a:lnTo>
                    <a:pt x="9835" y="8811"/>
                  </a:lnTo>
                  <a:cubicBezTo>
                    <a:pt x="9895" y="8811"/>
                    <a:pt x="9954" y="8764"/>
                    <a:pt x="9990" y="8704"/>
                  </a:cubicBezTo>
                  <a:lnTo>
                    <a:pt x="10252" y="8061"/>
                  </a:lnTo>
                  <a:cubicBezTo>
                    <a:pt x="10311" y="7930"/>
                    <a:pt x="10347" y="7799"/>
                    <a:pt x="10347" y="7668"/>
                  </a:cubicBezTo>
                  <a:lnTo>
                    <a:pt x="10347" y="6394"/>
                  </a:lnTo>
                  <a:cubicBezTo>
                    <a:pt x="10347" y="6370"/>
                    <a:pt x="10347" y="6359"/>
                    <a:pt x="10323" y="6335"/>
                  </a:cubicBezTo>
                  <a:cubicBezTo>
                    <a:pt x="10323" y="6335"/>
                    <a:pt x="10002" y="5597"/>
                    <a:pt x="10002" y="4954"/>
                  </a:cubicBezTo>
                  <a:cubicBezTo>
                    <a:pt x="10002" y="4704"/>
                    <a:pt x="10073" y="4537"/>
                    <a:pt x="10145" y="4346"/>
                  </a:cubicBezTo>
                  <a:cubicBezTo>
                    <a:pt x="10252" y="4096"/>
                    <a:pt x="10371" y="3811"/>
                    <a:pt x="10347" y="3322"/>
                  </a:cubicBezTo>
                  <a:cubicBezTo>
                    <a:pt x="10323" y="3096"/>
                    <a:pt x="10240" y="2739"/>
                    <a:pt x="10026" y="2394"/>
                  </a:cubicBezTo>
                  <a:lnTo>
                    <a:pt x="10026" y="2394"/>
                  </a:lnTo>
                  <a:cubicBezTo>
                    <a:pt x="10109" y="2441"/>
                    <a:pt x="10192" y="2501"/>
                    <a:pt x="10264" y="2584"/>
                  </a:cubicBezTo>
                  <a:cubicBezTo>
                    <a:pt x="10645" y="2989"/>
                    <a:pt x="10716" y="3656"/>
                    <a:pt x="10466" y="4394"/>
                  </a:cubicBezTo>
                  <a:cubicBezTo>
                    <a:pt x="10133" y="5346"/>
                    <a:pt x="10716" y="6132"/>
                    <a:pt x="10740" y="6156"/>
                  </a:cubicBezTo>
                  <a:cubicBezTo>
                    <a:pt x="10776" y="6204"/>
                    <a:pt x="10823" y="6216"/>
                    <a:pt x="10883" y="6216"/>
                  </a:cubicBezTo>
                  <a:cubicBezTo>
                    <a:pt x="10907" y="6216"/>
                    <a:pt x="10954" y="6204"/>
                    <a:pt x="10978" y="6192"/>
                  </a:cubicBezTo>
                  <a:cubicBezTo>
                    <a:pt x="11062" y="6120"/>
                    <a:pt x="11073" y="6013"/>
                    <a:pt x="11026" y="5942"/>
                  </a:cubicBezTo>
                  <a:cubicBezTo>
                    <a:pt x="11026" y="5942"/>
                    <a:pt x="10526" y="5263"/>
                    <a:pt x="10788" y="4465"/>
                  </a:cubicBezTo>
                  <a:cubicBezTo>
                    <a:pt x="11085" y="3620"/>
                    <a:pt x="10978" y="2846"/>
                    <a:pt x="10538" y="2334"/>
                  </a:cubicBezTo>
                  <a:cubicBezTo>
                    <a:pt x="10322" y="2108"/>
                    <a:pt x="10058" y="1960"/>
                    <a:pt x="9825" y="1960"/>
                  </a:cubicBezTo>
                  <a:cubicBezTo>
                    <a:pt x="9800" y="1960"/>
                    <a:pt x="9776" y="1962"/>
                    <a:pt x="9752" y="1965"/>
                  </a:cubicBezTo>
                  <a:cubicBezTo>
                    <a:pt x="9585" y="1810"/>
                    <a:pt x="9395" y="1679"/>
                    <a:pt x="9157" y="1608"/>
                  </a:cubicBezTo>
                  <a:cubicBezTo>
                    <a:pt x="8917" y="1531"/>
                    <a:pt x="8666" y="1503"/>
                    <a:pt x="8402" y="1503"/>
                  </a:cubicBezTo>
                  <a:cubicBezTo>
                    <a:pt x="8051" y="1503"/>
                    <a:pt x="7677" y="1553"/>
                    <a:pt x="7275" y="1608"/>
                  </a:cubicBezTo>
                  <a:cubicBezTo>
                    <a:pt x="6773" y="1678"/>
                    <a:pt x="6202" y="1756"/>
                    <a:pt x="5537" y="1756"/>
                  </a:cubicBezTo>
                  <a:cubicBezTo>
                    <a:pt x="5067" y="1756"/>
                    <a:pt x="4550" y="1716"/>
                    <a:pt x="3977" y="1608"/>
                  </a:cubicBezTo>
                  <a:cubicBezTo>
                    <a:pt x="3989" y="1548"/>
                    <a:pt x="3977" y="1489"/>
                    <a:pt x="3930" y="1453"/>
                  </a:cubicBezTo>
                  <a:cubicBezTo>
                    <a:pt x="3882" y="1417"/>
                    <a:pt x="3620" y="1191"/>
                    <a:pt x="2703" y="1191"/>
                  </a:cubicBezTo>
                  <a:cubicBezTo>
                    <a:pt x="2251" y="1191"/>
                    <a:pt x="1501" y="905"/>
                    <a:pt x="1382" y="132"/>
                  </a:cubicBezTo>
                  <a:cubicBezTo>
                    <a:pt x="1370" y="60"/>
                    <a:pt x="1310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48" name="Google Shape;11948;p81"/>
            <p:cNvSpPr/>
            <p:nvPr/>
          </p:nvSpPr>
          <p:spPr>
            <a:xfrm>
              <a:off x="4747693" y="2113682"/>
              <a:ext cx="10688" cy="10688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62" y="334"/>
                    <a:pt x="334" y="262"/>
                    <a:pt x="334" y="167"/>
                  </a:cubicBez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49" name="Google Shape;11949;p81"/>
          <p:cNvGrpSpPr/>
          <p:nvPr/>
        </p:nvGrpSpPr>
        <p:grpSpPr>
          <a:xfrm>
            <a:off x="2752288" y="5001908"/>
            <a:ext cx="707200" cy="709888"/>
            <a:chOff x="1404013" y="2424754"/>
            <a:chExt cx="353600" cy="354944"/>
          </a:xfrm>
          <a:solidFill>
            <a:schemeClr val="tx1"/>
          </a:solidFill>
        </p:grpSpPr>
        <p:sp>
          <p:nvSpPr>
            <p:cNvPr id="11950" name="Google Shape;11950;p81"/>
            <p:cNvSpPr/>
            <p:nvPr/>
          </p:nvSpPr>
          <p:spPr>
            <a:xfrm>
              <a:off x="1404013" y="2424754"/>
              <a:ext cx="353600" cy="354944"/>
            </a:xfrm>
            <a:custGeom>
              <a:avLst/>
              <a:gdLst/>
              <a:ahLst/>
              <a:cxnLst/>
              <a:rect l="l" t="t" r="r" b="b"/>
              <a:pathLst>
                <a:path w="11050" h="11092" extrusionOk="0">
                  <a:moveTo>
                    <a:pt x="5514" y="316"/>
                  </a:moveTo>
                  <a:cubicBezTo>
                    <a:pt x="6061" y="316"/>
                    <a:pt x="6597" y="412"/>
                    <a:pt x="7121" y="567"/>
                  </a:cubicBezTo>
                  <a:cubicBezTo>
                    <a:pt x="7038" y="602"/>
                    <a:pt x="6978" y="614"/>
                    <a:pt x="6907" y="650"/>
                  </a:cubicBezTo>
                  <a:cubicBezTo>
                    <a:pt x="6299" y="900"/>
                    <a:pt x="5835" y="1329"/>
                    <a:pt x="5514" y="1936"/>
                  </a:cubicBezTo>
                  <a:cubicBezTo>
                    <a:pt x="5180" y="1317"/>
                    <a:pt x="4716" y="900"/>
                    <a:pt x="4109" y="650"/>
                  </a:cubicBezTo>
                  <a:cubicBezTo>
                    <a:pt x="4037" y="614"/>
                    <a:pt x="3978" y="590"/>
                    <a:pt x="3906" y="567"/>
                  </a:cubicBezTo>
                  <a:cubicBezTo>
                    <a:pt x="4418" y="412"/>
                    <a:pt x="4954" y="316"/>
                    <a:pt x="5514" y="316"/>
                  </a:cubicBezTo>
                  <a:close/>
                  <a:moveTo>
                    <a:pt x="3263" y="2043"/>
                  </a:moveTo>
                  <a:cubicBezTo>
                    <a:pt x="4121" y="2043"/>
                    <a:pt x="4835" y="2745"/>
                    <a:pt x="4835" y="3626"/>
                  </a:cubicBezTo>
                  <a:cubicBezTo>
                    <a:pt x="4835" y="4484"/>
                    <a:pt x="4144" y="5198"/>
                    <a:pt x="3263" y="5198"/>
                  </a:cubicBezTo>
                  <a:cubicBezTo>
                    <a:pt x="2382" y="5198"/>
                    <a:pt x="1680" y="4496"/>
                    <a:pt x="1680" y="3626"/>
                  </a:cubicBezTo>
                  <a:cubicBezTo>
                    <a:pt x="1680" y="2757"/>
                    <a:pt x="2394" y="2043"/>
                    <a:pt x="3263" y="2043"/>
                  </a:cubicBezTo>
                  <a:close/>
                  <a:moveTo>
                    <a:pt x="692" y="424"/>
                  </a:moveTo>
                  <a:lnTo>
                    <a:pt x="692" y="424"/>
                  </a:lnTo>
                  <a:cubicBezTo>
                    <a:pt x="1120" y="567"/>
                    <a:pt x="1620" y="602"/>
                    <a:pt x="2144" y="626"/>
                  </a:cubicBezTo>
                  <a:cubicBezTo>
                    <a:pt x="3394" y="721"/>
                    <a:pt x="4704" y="793"/>
                    <a:pt x="5359" y="2388"/>
                  </a:cubicBezTo>
                  <a:cubicBezTo>
                    <a:pt x="5395" y="2448"/>
                    <a:pt x="5454" y="2495"/>
                    <a:pt x="5514" y="2495"/>
                  </a:cubicBezTo>
                  <a:cubicBezTo>
                    <a:pt x="5525" y="2495"/>
                    <a:pt x="5549" y="2495"/>
                    <a:pt x="5573" y="2472"/>
                  </a:cubicBezTo>
                  <a:cubicBezTo>
                    <a:pt x="5609" y="2460"/>
                    <a:pt x="5645" y="2436"/>
                    <a:pt x="5656" y="2388"/>
                  </a:cubicBezTo>
                  <a:cubicBezTo>
                    <a:pt x="6311" y="793"/>
                    <a:pt x="7609" y="697"/>
                    <a:pt x="8871" y="626"/>
                  </a:cubicBezTo>
                  <a:cubicBezTo>
                    <a:pt x="9395" y="602"/>
                    <a:pt x="9895" y="555"/>
                    <a:pt x="10336" y="424"/>
                  </a:cubicBezTo>
                  <a:lnTo>
                    <a:pt x="10336" y="424"/>
                  </a:lnTo>
                  <a:cubicBezTo>
                    <a:pt x="10288" y="567"/>
                    <a:pt x="10217" y="745"/>
                    <a:pt x="10050" y="948"/>
                  </a:cubicBezTo>
                  <a:cubicBezTo>
                    <a:pt x="9621" y="1459"/>
                    <a:pt x="8824" y="1733"/>
                    <a:pt x="7752" y="1733"/>
                  </a:cubicBezTo>
                  <a:cubicBezTo>
                    <a:pt x="6716" y="1733"/>
                    <a:pt x="5871" y="2579"/>
                    <a:pt x="5871" y="3626"/>
                  </a:cubicBezTo>
                  <a:cubicBezTo>
                    <a:pt x="5871" y="4662"/>
                    <a:pt x="6716" y="5508"/>
                    <a:pt x="7752" y="5508"/>
                  </a:cubicBezTo>
                  <a:cubicBezTo>
                    <a:pt x="8800" y="5508"/>
                    <a:pt x="9645" y="4662"/>
                    <a:pt x="9645" y="3626"/>
                  </a:cubicBezTo>
                  <a:cubicBezTo>
                    <a:pt x="9645" y="3341"/>
                    <a:pt x="9586" y="3055"/>
                    <a:pt x="9455" y="2781"/>
                  </a:cubicBezTo>
                  <a:cubicBezTo>
                    <a:pt x="9420" y="2730"/>
                    <a:pt x="9367" y="2690"/>
                    <a:pt x="9305" y="2690"/>
                  </a:cubicBezTo>
                  <a:cubicBezTo>
                    <a:pt x="9281" y="2690"/>
                    <a:pt x="9255" y="2696"/>
                    <a:pt x="9228" y="2710"/>
                  </a:cubicBezTo>
                  <a:cubicBezTo>
                    <a:pt x="9157" y="2757"/>
                    <a:pt x="9109" y="2841"/>
                    <a:pt x="9157" y="2936"/>
                  </a:cubicBezTo>
                  <a:cubicBezTo>
                    <a:pt x="9264" y="3138"/>
                    <a:pt x="9324" y="3376"/>
                    <a:pt x="9324" y="3626"/>
                  </a:cubicBezTo>
                  <a:cubicBezTo>
                    <a:pt x="9324" y="4484"/>
                    <a:pt x="8621" y="5198"/>
                    <a:pt x="7740" y="5198"/>
                  </a:cubicBezTo>
                  <a:cubicBezTo>
                    <a:pt x="6883" y="5198"/>
                    <a:pt x="6168" y="4496"/>
                    <a:pt x="6168" y="3626"/>
                  </a:cubicBezTo>
                  <a:cubicBezTo>
                    <a:pt x="6168" y="2757"/>
                    <a:pt x="6859" y="2043"/>
                    <a:pt x="7740" y="2043"/>
                  </a:cubicBezTo>
                  <a:cubicBezTo>
                    <a:pt x="8085" y="2043"/>
                    <a:pt x="8407" y="2150"/>
                    <a:pt x="8681" y="2352"/>
                  </a:cubicBezTo>
                  <a:cubicBezTo>
                    <a:pt x="8712" y="2378"/>
                    <a:pt x="8749" y="2391"/>
                    <a:pt x="8786" y="2391"/>
                  </a:cubicBezTo>
                  <a:cubicBezTo>
                    <a:pt x="8834" y="2391"/>
                    <a:pt x="8880" y="2369"/>
                    <a:pt x="8907" y="2329"/>
                  </a:cubicBezTo>
                  <a:cubicBezTo>
                    <a:pt x="8966" y="2257"/>
                    <a:pt x="8943" y="2150"/>
                    <a:pt x="8871" y="2102"/>
                  </a:cubicBezTo>
                  <a:cubicBezTo>
                    <a:pt x="8812" y="2055"/>
                    <a:pt x="8740" y="2019"/>
                    <a:pt x="8681" y="1971"/>
                  </a:cubicBezTo>
                  <a:cubicBezTo>
                    <a:pt x="8919" y="1924"/>
                    <a:pt x="9145" y="1864"/>
                    <a:pt x="9347" y="1793"/>
                  </a:cubicBezTo>
                  <a:cubicBezTo>
                    <a:pt x="9871" y="2257"/>
                    <a:pt x="10181" y="2924"/>
                    <a:pt x="10181" y="3626"/>
                  </a:cubicBezTo>
                  <a:cubicBezTo>
                    <a:pt x="10181" y="4960"/>
                    <a:pt x="9097" y="6067"/>
                    <a:pt x="7740" y="6067"/>
                  </a:cubicBezTo>
                  <a:cubicBezTo>
                    <a:pt x="7133" y="6067"/>
                    <a:pt x="6549" y="5841"/>
                    <a:pt x="6085" y="5424"/>
                  </a:cubicBezTo>
                  <a:lnTo>
                    <a:pt x="6145" y="5246"/>
                  </a:lnTo>
                  <a:cubicBezTo>
                    <a:pt x="6168" y="5186"/>
                    <a:pt x="6168" y="5115"/>
                    <a:pt x="6121" y="5067"/>
                  </a:cubicBezTo>
                  <a:lnTo>
                    <a:pt x="5847" y="4793"/>
                  </a:lnTo>
                  <a:cubicBezTo>
                    <a:pt x="5752" y="4698"/>
                    <a:pt x="5624" y="4650"/>
                    <a:pt x="5494" y="4650"/>
                  </a:cubicBezTo>
                  <a:cubicBezTo>
                    <a:pt x="5365" y="4650"/>
                    <a:pt x="5234" y="4698"/>
                    <a:pt x="5133" y="4793"/>
                  </a:cubicBezTo>
                  <a:lnTo>
                    <a:pt x="4871" y="5067"/>
                  </a:lnTo>
                  <a:cubicBezTo>
                    <a:pt x="4823" y="5115"/>
                    <a:pt x="4811" y="5186"/>
                    <a:pt x="4835" y="5246"/>
                  </a:cubicBezTo>
                  <a:lnTo>
                    <a:pt x="4894" y="5424"/>
                  </a:lnTo>
                  <a:cubicBezTo>
                    <a:pt x="4454" y="5841"/>
                    <a:pt x="3871" y="6067"/>
                    <a:pt x="3251" y="6067"/>
                  </a:cubicBezTo>
                  <a:cubicBezTo>
                    <a:pt x="1906" y="6067"/>
                    <a:pt x="811" y="4972"/>
                    <a:pt x="811" y="3626"/>
                  </a:cubicBezTo>
                  <a:cubicBezTo>
                    <a:pt x="823" y="2912"/>
                    <a:pt x="1120" y="2257"/>
                    <a:pt x="1656" y="1793"/>
                  </a:cubicBezTo>
                  <a:cubicBezTo>
                    <a:pt x="1858" y="1864"/>
                    <a:pt x="2085" y="1924"/>
                    <a:pt x="2323" y="1971"/>
                  </a:cubicBezTo>
                  <a:cubicBezTo>
                    <a:pt x="1751" y="2293"/>
                    <a:pt x="1370" y="2912"/>
                    <a:pt x="1370" y="3626"/>
                  </a:cubicBezTo>
                  <a:cubicBezTo>
                    <a:pt x="1370" y="4662"/>
                    <a:pt x="2216" y="5508"/>
                    <a:pt x="3263" y="5508"/>
                  </a:cubicBezTo>
                  <a:cubicBezTo>
                    <a:pt x="4299" y="5508"/>
                    <a:pt x="5156" y="4662"/>
                    <a:pt x="5156" y="3626"/>
                  </a:cubicBezTo>
                  <a:cubicBezTo>
                    <a:pt x="5156" y="2579"/>
                    <a:pt x="4299" y="1733"/>
                    <a:pt x="3263" y="1733"/>
                  </a:cubicBezTo>
                  <a:cubicBezTo>
                    <a:pt x="2192" y="1733"/>
                    <a:pt x="1406" y="1459"/>
                    <a:pt x="965" y="948"/>
                  </a:cubicBezTo>
                  <a:cubicBezTo>
                    <a:pt x="823" y="745"/>
                    <a:pt x="727" y="567"/>
                    <a:pt x="692" y="424"/>
                  </a:cubicBezTo>
                  <a:close/>
                  <a:moveTo>
                    <a:pt x="5537" y="4954"/>
                  </a:moveTo>
                  <a:cubicBezTo>
                    <a:pt x="5585" y="4954"/>
                    <a:pt x="5633" y="4972"/>
                    <a:pt x="5668" y="5008"/>
                  </a:cubicBezTo>
                  <a:lnTo>
                    <a:pt x="5847" y="5210"/>
                  </a:lnTo>
                  <a:lnTo>
                    <a:pt x="5525" y="6091"/>
                  </a:lnTo>
                  <a:lnTo>
                    <a:pt x="5192" y="5210"/>
                  </a:lnTo>
                  <a:lnTo>
                    <a:pt x="5406" y="5008"/>
                  </a:lnTo>
                  <a:cubicBezTo>
                    <a:pt x="5442" y="4972"/>
                    <a:pt x="5490" y="4954"/>
                    <a:pt x="5537" y="4954"/>
                  </a:cubicBezTo>
                  <a:close/>
                  <a:moveTo>
                    <a:pt x="10431" y="4317"/>
                  </a:moveTo>
                  <a:cubicBezTo>
                    <a:pt x="10550" y="4781"/>
                    <a:pt x="10669" y="5329"/>
                    <a:pt x="10717" y="5710"/>
                  </a:cubicBezTo>
                  <a:lnTo>
                    <a:pt x="10359" y="5710"/>
                  </a:lnTo>
                  <a:cubicBezTo>
                    <a:pt x="10276" y="5710"/>
                    <a:pt x="10193" y="5781"/>
                    <a:pt x="10193" y="5865"/>
                  </a:cubicBezTo>
                  <a:lnTo>
                    <a:pt x="10193" y="6258"/>
                  </a:lnTo>
                  <a:cubicBezTo>
                    <a:pt x="10024" y="6288"/>
                    <a:pt x="9681" y="6339"/>
                    <a:pt x="9255" y="6339"/>
                  </a:cubicBezTo>
                  <a:cubicBezTo>
                    <a:pt x="9020" y="6339"/>
                    <a:pt x="8760" y="6324"/>
                    <a:pt x="8490" y="6282"/>
                  </a:cubicBezTo>
                  <a:cubicBezTo>
                    <a:pt x="9431" y="6031"/>
                    <a:pt x="10181" y="5269"/>
                    <a:pt x="10431" y="4317"/>
                  </a:cubicBezTo>
                  <a:close/>
                  <a:moveTo>
                    <a:pt x="584" y="4317"/>
                  </a:moveTo>
                  <a:cubicBezTo>
                    <a:pt x="834" y="5269"/>
                    <a:pt x="1585" y="6031"/>
                    <a:pt x="2537" y="6282"/>
                  </a:cubicBezTo>
                  <a:cubicBezTo>
                    <a:pt x="2245" y="6326"/>
                    <a:pt x="1970" y="6342"/>
                    <a:pt x="1726" y="6342"/>
                  </a:cubicBezTo>
                  <a:cubicBezTo>
                    <a:pt x="1312" y="6342"/>
                    <a:pt x="987" y="6295"/>
                    <a:pt x="823" y="6258"/>
                  </a:cubicBezTo>
                  <a:lnTo>
                    <a:pt x="823" y="5865"/>
                  </a:lnTo>
                  <a:cubicBezTo>
                    <a:pt x="823" y="5781"/>
                    <a:pt x="751" y="5710"/>
                    <a:pt x="656" y="5710"/>
                  </a:cubicBezTo>
                  <a:lnTo>
                    <a:pt x="299" y="5710"/>
                  </a:lnTo>
                  <a:cubicBezTo>
                    <a:pt x="334" y="5329"/>
                    <a:pt x="465" y="4781"/>
                    <a:pt x="584" y="4317"/>
                  </a:cubicBezTo>
                  <a:close/>
                  <a:moveTo>
                    <a:pt x="8454" y="6615"/>
                  </a:moveTo>
                  <a:cubicBezTo>
                    <a:pt x="8752" y="6663"/>
                    <a:pt x="9026" y="6674"/>
                    <a:pt x="9276" y="6674"/>
                  </a:cubicBezTo>
                  <a:lnTo>
                    <a:pt x="9502" y="6674"/>
                  </a:lnTo>
                  <a:cubicBezTo>
                    <a:pt x="9383" y="7627"/>
                    <a:pt x="8931" y="8508"/>
                    <a:pt x="8228" y="9163"/>
                  </a:cubicBezTo>
                  <a:cubicBezTo>
                    <a:pt x="7907" y="9460"/>
                    <a:pt x="7550" y="9699"/>
                    <a:pt x="7157" y="9877"/>
                  </a:cubicBezTo>
                  <a:cubicBezTo>
                    <a:pt x="7323" y="9722"/>
                    <a:pt x="7478" y="9556"/>
                    <a:pt x="7609" y="9365"/>
                  </a:cubicBezTo>
                  <a:cubicBezTo>
                    <a:pt x="8145" y="8627"/>
                    <a:pt x="8443" y="7651"/>
                    <a:pt x="8454" y="6615"/>
                  </a:cubicBezTo>
                  <a:close/>
                  <a:moveTo>
                    <a:pt x="6002" y="5734"/>
                  </a:moveTo>
                  <a:cubicBezTo>
                    <a:pt x="6430" y="6103"/>
                    <a:pt x="6966" y="6317"/>
                    <a:pt x="7550" y="6377"/>
                  </a:cubicBezTo>
                  <a:cubicBezTo>
                    <a:pt x="7740" y="6448"/>
                    <a:pt x="7931" y="6508"/>
                    <a:pt x="8121" y="6555"/>
                  </a:cubicBezTo>
                  <a:lnTo>
                    <a:pt x="8121" y="6567"/>
                  </a:lnTo>
                  <a:cubicBezTo>
                    <a:pt x="8133" y="8579"/>
                    <a:pt x="6954" y="10211"/>
                    <a:pt x="5514" y="10211"/>
                  </a:cubicBezTo>
                  <a:cubicBezTo>
                    <a:pt x="4942" y="10211"/>
                    <a:pt x="4394" y="9961"/>
                    <a:pt x="3942" y="9484"/>
                  </a:cubicBezTo>
                  <a:cubicBezTo>
                    <a:pt x="3501" y="9008"/>
                    <a:pt x="3156" y="8329"/>
                    <a:pt x="3013" y="7579"/>
                  </a:cubicBezTo>
                  <a:cubicBezTo>
                    <a:pt x="2993" y="7509"/>
                    <a:pt x="2930" y="7455"/>
                    <a:pt x="2853" y="7455"/>
                  </a:cubicBezTo>
                  <a:cubicBezTo>
                    <a:pt x="2839" y="7455"/>
                    <a:pt x="2825" y="7457"/>
                    <a:pt x="2811" y="7460"/>
                  </a:cubicBezTo>
                  <a:cubicBezTo>
                    <a:pt x="2728" y="7472"/>
                    <a:pt x="2668" y="7567"/>
                    <a:pt x="2692" y="7651"/>
                  </a:cubicBezTo>
                  <a:cubicBezTo>
                    <a:pt x="2858" y="8472"/>
                    <a:pt x="3228" y="9199"/>
                    <a:pt x="3716" y="9722"/>
                  </a:cubicBezTo>
                  <a:lnTo>
                    <a:pt x="3882" y="9889"/>
                  </a:lnTo>
                  <a:cubicBezTo>
                    <a:pt x="3501" y="9710"/>
                    <a:pt x="3120" y="9472"/>
                    <a:pt x="2811" y="9175"/>
                  </a:cubicBezTo>
                  <a:cubicBezTo>
                    <a:pt x="2096" y="8520"/>
                    <a:pt x="1668" y="7639"/>
                    <a:pt x="1549" y="6686"/>
                  </a:cubicBezTo>
                  <a:lnTo>
                    <a:pt x="1775" y="6686"/>
                  </a:lnTo>
                  <a:cubicBezTo>
                    <a:pt x="2025" y="6686"/>
                    <a:pt x="2299" y="6674"/>
                    <a:pt x="2597" y="6627"/>
                  </a:cubicBezTo>
                  <a:cubicBezTo>
                    <a:pt x="2597" y="6734"/>
                    <a:pt x="2597" y="6841"/>
                    <a:pt x="2608" y="6936"/>
                  </a:cubicBezTo>
                  <a:cubicBezTo>
                    <a:pt x="2608" y="7032"/>
                    <a:pt x="2680" y="7091"/>
                    <a:pt x="2775" y="7091"/>
                  </a:cubicBezTo>
                  <a:lnTo>
                    <a:pt x="2787" y="7091"/>
                  </a:lnTo>
                  <a:cubicBezTo>
                    <a:pt x="2870" y="7091"/>
                    <a:pt x="2954" y="6996"/>
                    <a:pt x="2930" y="6913"/>
                  </a:cubicBezTo>
                  <a:cubicBezTo>
                    <a:pt x="2930" y="6805"/>
                    <a:pt x="2918" y="6686"/>
                    <a:pt x="2918" y="6567"/>
                  </a:cubicBezTo>
                  <a:lnTo>
                    <a:pt x="2918" y="6555"/>
                  </a:lnTo>
                  <a:cubicBezTo>
                    <a:pt x="3109" y="6508"/>
                    <a:pt x="3311" y="6448"/>
                    <a:pt x="3501" y="6377"/>
                  </a:cubicBezTo>
                  <a:cubicBezTo>
                    <a:pt x="4061" y="6329"/>
                    <a:pt x="4597" y="6103"/>
                    <a:pt x="5049" y="5734"/>
                  </a:cubicBezTo>
                  <a:lnTo>
                    <a:pt x="5371" y="6615"/>
                  </a:lnTo>
                  <a:cubicBezTo>
                    <a:pt x="5406" y="6674"/>
                    <a:pt x="5466" y="6722"/>
                    <a:pt x="5525" y="6722"/>
                  </a:cubicBezTo>
                  <a:cubicBezTo>
                    <a:pt x="5597" y="6722"/>
                    <a:pt x="5656" y="6674"/>
                    <a:pt x="5668" y="6615"/>
                  </a:cubicBezTo>
                  <a:lnTo>
                    <a:pt x="6002" y="5734"/>
                  </a:lnTo>
                  <a:close/>
                  <a:moveTo>
                    <a:pt x="505" y="1"/>
                  </a:moveTo>
                  <a:cubicBezTo>
                    <a:pt x="477" y="1"/>
                    <a:pt x="447" y="7"/>
                    <a:pt x="418" y="19"/>
                  </a:cubicBezTo>
                  <a:cubicBezTo>
                    <a:pt x="370" y="55"/>
                    <a:pt x="346" y="90"/>
                    <a:pt x="346" y="150"/>
                  </a:cubicBezTo>
                  <a:cubicBezTo>
                    <a:pt x="346" y="174"/>
                    <a:pt x="346" y="650"/>
                    <a:pt x="727" y="1126"/>
                  </a:cubicBezTo>
                  <a:cubicBezTo>
                    <a:pt x="894" y="1329"/>
                    <a:pt x="1108" y="1507"/>
                    <a:pt x="1358" y="1638"/>
                  </a:cubicBezTo>
                  <a:cubicBezTo>
                    <a:pt x="882" y="2102"/>
                    <a:pt x="584" y="2733"/>
                    <a:pt x="525" y="3400"/>
                  </a:cubicBezTo>
                  <a:cubicBezTo>
                    <a:pt x="501" y="3472"/>
                    <a:pt x="1" y="5162"/>
                    <a:pt x="1" y="5865"/>
                  </a:cubicBezTo>
                  <a:cubicBezTo>
                    <a:pt x="1" y="5960"/>
                    <a:pt x="72" y="6031"/>
                    <a:pt x="168" y="6031"/>
                  </a:cubicBezTo>
                  <a:lnTo>
                    <a:pt x="525" y="6031"/>
                  </a:lnTo>
                  <a:lnTo>
                    <a:pt x="525" y="6389"/>
                  </a:lnTo>
                  <a:cubicBezTo>
                    <a:pt x="525" y="6460"/>
                    <a:pt x="561" y="6520"/>
                    <a:pt x="644" y="6555"/>
                  </a:cubicBezTo>
                  <a:cubicBezTo>
                    <a:pt x="668" y="6555"/>
                    <a:pt x="882" y="6615"/>
                    <a:pt x="1239" y="6639"/>
                  </a:cubicBezTo>
                  <a:cubicBezTo>
                    <a:pt x="1334" y="7698"/>
                    <a:pt x="1811" y="8663"/>
                    <a:pt x="2608" y="9401"/>
                  </a:cubicBezTo>
                  <a:cubicBezTo>
                    <a:pt x="2918" y="9675"/>
                    <a:pt x="3263" y="9913"/>
                    <a:pt x="3632" y="10115"/>
                  </a:cubicBezTo>
                  <a:lnTo>
                    <a:pt x="2454" y="10211"/>
                  </a:lnTo>
                  <a:cubicBezTo>
                    <a:pt x="2251" y="10234"/>
                    <a:pt x="2085" y="10365"/>
                    <a:pt x="2013" y="10556"/>
                  </a:cubicBezTo>
                  <a:lnTo>
                    <a:pt x="1906" y="10853"/>
                  </a:lnTo>
                  <a:cubicBezTo>
                    <a:pt x="1882" y="10949"/>
                    <a:pt x="1918" y="11032"/>
                    <a:pt x="2013" y="11068"/>
                  </a:cubicBezTo>
                  <a:cubicBezTo>
                    <a:pt x="2025" y="11068"/>
                    <a:pt x="2037" y="11080"/>
                    <a:pt x="2049" y="11080"/>
                  </a:cubicBezTo>
                  <a:cubicBezTo>
                    <a:pt x="2132" y="11080"/>
                    <a:pt x="2192" y="11032"/>
                    <a:pt x="2204" y="10973"/>
                  </a:cubicBezTo>
                  <a:lnTo>
                    <a:pt x="2311" y="10675"/>
                  </a:lnTo>
                  <a:cubicBezTo>
                    <a:pt x="2335" y="10603"/>
                    <a:pt x="2394" y="10556"/>
                    <a:pt x="2477" y="10556"/>
                  </a:cubicBezTo>
                  <a:lnTo>
                    <a:pt x="2597" y="10544"/>
                  </a:lnTo>
                  <a:lnTo>
                    <a:pt x="2597" y="10925"/>
                  </a:lnTo>
                  <a:cubicBezTo>
                    <a:pt x="2597" y="11020"/>
                    <a:pt x="2668" y="11092"/>
                    <a:pt x="2751" y="11092"/>
                  </a:cubicBezTo>
                  <a:cubicBezTo>
                    <a:pt x="2847" y="11092"/>
                    <a:pt x="2918" y="11020"/>
                    <a:pt x="2918" y="10925"/>
                  </a:cubicBezTo>
                  <a:lnTo>
                    <a:pt x="2918" y="10508"/>
                  </a:lnTo>
                  <a:lnTo>
                    <a:pt x="3144" y="10496"/>
                  </a:lnTo>
                  <a:lnTo>
                    <a:pt x="3311" y="10973"/>
                  </a:lnTo>
                  <a:cubicBezTo>
                    <a:pt x="3335" y="11044"/>
                    <a:pt x="3394" y="11080"/>
                    <a:pt x="3454" y="11080"/>
                  </a:cubicBezTo>
                  <a:cubicBezTo>
                    <a:pt x="3466" y="11080"/>
                    <a:pt x="3490" y="11080"/>
                    <a:pt x="3501" y="11056"/>
                  </a:cubicBezTo>
                  <a:cubicBezTo>
                    <a:pt x="3585" y="11032"/>
                    <a:pt x="3632" y="10937"/>
                    <a:pt x="3609" y="10853"/>
                  </a:cubicBezTo>
                  <a:lnTo>
                    <a:pt x="3466" y="10449"/>
                  </a:lnTo>
                  <a:lnTo>
                    <a:pt x="4323" y="10377"/>
                  </a:lnTo>
                  <a:cubicBezTo>
                    <a:pt x="4704" y="10496"/>
                    <a:pt x="5121" y="10556"/>
                    <a:pt x="5525" y="10556"/>
                  </a:cubicBezTo>
                  <a:cubicBezTo>
                    <a:pt x="5942" y="10556"/>
                    <a:pt x="6347" y="10496"/>
                    <a:pt x="6728" y="10377"/>
                  </a:cubicBezTo>
                  <a:lnTo>
                    <a:pt x="7573" y="10449"/>
                  </a:lnTo>
                  <a:lnTo>
                    <a:pt x="7442" y="10853"/>
                  </a:lnTo>
                  <a:cubicBezTo>
                    <a:pt x="7419" y="10937"/>
                    <a:pt x="7454" y="11032"/>
                    <a:pt x="7550" y="11056"/>
                  </a:cubicBezTo>
                  <a:cubicBezTo>
                    <a:pt x="7561" y="11056"/>
                    <a:pt x="7573" y="11080"/>
                    <a:pt x="7597" y="11080"/>
                  </a:cubicBezTo>
                  <a:cubicBezTo>
                    <a:pt x="7669" y="11080"/>
                    <a:pt x="7728" y="11032"/>
                    <a:pt x="7740" y="10973"/>
                  </a:cubicBezTo>
                  <a:lnTo>
                    <a:pt x="7907" y="10496"/>
                  </a:lnTo>
                  <a:lnTo>
                    <a:pt x="8133" y="10508"/>
                  </a:lnTo>
                  <a:lnTo>
                    <a:pt x="8133" y="10925"/>
                  </a:lnTo>
                  <a:cubicBezTo>
                    <a:pt x="8133" y="11020"/>
                    <a:pt x="8204" y="11092"/>
                    <a:pt x="8288" y="11092"/>
                  </a:cubicBezTo>
                  <a:cubicBezTo>
                    <a:pt x="8383" y="11092"/>
                    <a:pt x="8454" y="11020"/>
                    <a:pt x="8454" y="10925"/>
                  </a:cubicBezTo>
                  <a:lnTo>
                    <a:pt x="8454" y="10544"/>
                  </a:lnTo>
                  <a:lnTo>
                    <a:pt x="8573" y="10556"/>
                  </a:lnTo>
                  <a:cubicBezTo>
                    <a:pt x="8645" y="10556"/>
                    <a:pt x="8704" y="10615"/>
                    <a:pt x="8740" y="10675"/>
                  </a:cubicBezTo>
                  <a:lnTo>
                    <a:pt x="8847" y="10973"/>
                  </a:lnTo>
                  <a:cubicBezTo>
                    <a:pt x="8871" y="11044"/>
                    <a:pt x="8931" y="11080"/>
                    <a:pt x="8990" y="11080"/>
                  </a:cubicBezTo>
                  <a:cubicBezTo>
                    <a:pt x="9002" y="11080"/>
                    <a:pt x="9026" y="11080"/>
                    <a:pt x="9038" y="11056"/>
                  </a:cubicBezTo>
                  <a:cubicBezTo>
                    <a:pt x="9121" y="11032"/>
                    <a:pt x="9169" y="10937"/>
                    <a:pt x="9145" y="10853"/>
                  </a:cubicBezTo>
                  <a:lnTo>
                    <a:pt x="9038" y="10556"/>
                  </a:lnTo>
                  <a:cubicBezTo>
                    <a:pt x="8978" y="10365"/>
                    <a:pt x="8800" y="10222"/>
                    <a:pt x="8585" y="10211"/>
                  </a:cubicBezTo>
                  <a:lnTo>
                    <a:pt x="7419" y="10103"/>
                  </a:lnTo>
                  <a:cubicBezTo>
                    <a:pt x="7788" y="9925"/>
                    <a:pt x="8133" y="9687"/>
                    <a:pt x="8443" y="9389"/>
                  </a:cubicBezTo>
                  <a:cubicBezTo>
                    <a:pt x="9216" y="8663"/>
                    <a:pt x="9705" y="7698"/>
                    <a:pt x="9812" y="6639"/>
                  </a:cubicBezTo>
                  <a:cubicBezTo>
                    <a:pt x="10157" y="6615"/>
                    <a:pt x="10371" y="6555"/>
                    <a:pt x="10407" y="6555"/>
                  </a:cubicBezTo>
                  <a:cubicBezTo>
                    <a:pt x="10478" y="6532"/>
                    <a:pt x="10526" y="6460"/>
                    <a:pt x="10526" y="6389"/>
                  </a:cubicBezTo>
                  <a:lnTo>
                    <a:pt x="10526" y="6031"/>
                  </a:lnTo>
                  <a:lnTo>
                    <a:pt x="10883" y="6031"/>
                  </a:lnTo>
                  <a:cubicBezTo>
                    <a:pt x="10967" y="6031"/>
                    <a:pt x="11050" y="5960"/>
                    <a:pt x="11050" y="5865"/>
                  </a:cubicBezTo>
                  <a:cubicBezTo>
                    <a:pt x="11050" y="5174"/>
                    <a:pt x="10538" y="3472"/>
                    <a:pt x="10526" y="3400"/>
                  </a:cubicBezTo>
                  <a:cubicBezTo>
                    <a:pt x="10467" y="2733"/>
                    <a:pt x="10181" y="2102"/>
                    <a:pt x="9693" y="1638"/>
                  </a:cubicBezTo>
                  <a:cubicBezTo>
                    <a:pt x="9943" y="1507"/>
                    <a:pt x="10157" y="1329"/>
                    <a:pt x="10312" y="1126"/>
                  </a:cubicBezTo>
                  <a:cubicBezTo>
                    <a:pt x="10693" y="650"/>
                    <a:pt x="10705" y="174"/>
                    <a:pt x="10705" y="150"/>
                  </a:cubicBezTo>
                  <a:cubicBezTo>
                    <a:pt x="10705" y="90"/>
                    <a:pt x="10669" y="55"/>
                    <a:pt x="10633" y="19"/>
                  </a:cubicBezTo>
                  <a:cubicBezTo>
                    <a:pt x="10609" y="7"/>
                    <a:pt x="10583" y="1"/>
                    <a:pt x="10554" y="1"/>
                  </a:cubicBezTo>
                  <a:cubicBezTo>
                    <a:pt x="10526" y="1"/>
                    <a:pt x="10496" y="7"/>
                    <a:pt x="10467" y="19"/>
                  </a:cubicBezTo>
                  <a:cubicBezTo>
                    <a:pt x="10038" y="233"/>
                    <a:pt x="9455" y="269"/>
                    <a:pt x="8859" y="316"/>
                  </a:cubicBezTo>
                  <a:cubicBezTo>
                    <a:pt x="8466" y="352"/>
                    <a:pt x="8062" y="376"/>
                    <a:pt x="7681" y="436"/>
                  </a:cubicBezTo>
                  <a:cubicBezTo>
                    <a:pt x="7002" y="150"/>
                    <a:pt x="6264" y="7"/>
                    <a:pt x="5525" y="7"/>
                  </a:cubicBezTo>
                  <a:cubicBezTo>
                    <a:pt x="4775" y="7"/>
                    <a:pt x="4049" y="150"/>
                    <a:pt x="3370" y="436"/>
                  </a:cubicBezTo>
                  <a:cubicBezTo>
                    <a:pt x="2978" y="364"/>
                    <a:pt x="2573" y="328"/>
                    <a:pt x="2192" y="316"/>
                  </a:cubicBezTo>
                  <a:cubicBezTo>
                    <a:pt x="1585" y="269"/>
                    <a:pt x="1001" y="245"/>
                    <a:pt x="584" y="19"/>
                  </a:cubicBezTo>
                  <a:cubicBezTo>
                    <a:pt x="561" y="7"/>
                    <a:pt x="534" y="1"/>
                    <a:pt x="5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51" name="Google Shape;11951;p81"/>
            <p:cNvSpPr/>
            <p:nvPr/>
          </p:nvSpPr>
          <p:spPr>
            <a:xfrm>
              <a:off x="1481357" y="2507634"/>
              <a:ext cx="54144" cy="65568"/>
            </a:xfrm>
            <a:custGeom>
              <a:avLst/>
              <a:gdLst/>
              <a:ahLst/>
              <a:cxnLst/>
              <a:rect l="l" t="t" r="r" b="b"/>
              <a:pathLst>
                <a:path w="1692" h="2049" extrusionOk="0">
                  <a:moveTo>
                    <a:pt x="846" y="322"/>
                  </a:moveTo>
                  <a:cubicBezTo>
                    <a:pt x="1144" y="322"/>
                    <a:pt x="1382" y="560"/>
                    <a:pt x="1382" y="858"/>
                  </a:cubicBezTo>
                  <a:lnTo>
                    <a:pt x="1382" y="1191"/>
                  </a:lnTo>
                  <a:cubicBezTo>
                    <a:pt x="1382" y="1489"/>
                    <a:pt x="1144" y="1727"/>
                    <a:pt x="846" y="1727"/>
                  </a:cubicBezTo>
                  <a:cubicBezTo>
                    <a:pt x="549" y="1727"/>
                    <a:pt x="311" y="1489"/>
                    <a:pt x="311" y="1191"/>
                  </a:cubicBezTo>
                  <a:lnTo>
                    <a:pt x="311" y="858"/>
                  </a:lnTo>
                  <a:cubicBezTo>
                    <a:pt x="311" y="560"/>
                    <a:pt x="549" y="322"/>
                    <a:pt x="846" y="322"/>
                  </a:cubicBezTo>
                  <a:close/>
                  <a:moveTo>
                    <a:pt x="846" y="1"/>
                  </a:moveTo>
                  <a:cubicBezTo>
                    <a:pt x="370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82" y="2048"/>
                    <a:pt x="846" y="2048"/>
                  </a:cubicBezTo>
                  <a:cubicBezTo>
                    <a:pt x="1323" y="2048"/>
                    <a:pt x="1692" y="1656"/>
                    <a:pt x="1692" y="1191"/>
                  </a:cubicBezTo>
                  <a:lnTo>
                    <a:pt x="1692" y="858"/>
                  </a:lnTo>
                  <a:cubicBezTo>
                    <a:pt x="1692" y="382"/>
                    <a:pt x="1323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52" name="Google Shape;11952;p81"/>
            <p:cNvSpPr/>
            <p:nvPr/>
          </p:nvSpPr>
          <p:spPr>
            <a:xfrm>
              <a:off x="1625389" y="2507634"/>
              <a:ext cx="54528" cy="65568"/>
            </a:xfrm>
            <a:custGeom>
              <a:avLst/>
              <a:gdLst/>
              <a:ahLst/>
              <a:cxnLst/>
              <a:rect l="l" t="t" r="r" b="b"/>
              <a:pathLst>
                <a:path w="1704" h="2049" extrusionOk="0">
                  <a:moveTo>
                    <a:pt x="834" y="322"/>
                  </a:moveTo>
                  <a:cubicBezTo>
                    <a:pt x="1132" y="322"/>
                    <a:pt x="1370" y="560"/>
                    <a:pt x="1370" y="858"/>
                  </a:cubicBezTo>
                  <a:lnTo>
                    <a:pt x="1370" y="1191"/>
                  </a:lnTo>
                  <a:cubicBezTo>
                    <a:pt x="1370" y="1489"/>
                    <a:pt x="1132" y="1727"/>
                    <a:pt x="834" y="1727"/>
                  </a:cubicBezTo>
                  <a:cubicBezTo>
                    <a:pt x="536" y="1727"/>
                    <a:pt x="298" y="1489"/>
                    <a:pt x="298" y="1191"/>
                  </a:cubicBezTo>
                  <a:lnTo>
                    <a:pt x="298" y="858"/>
                  </a:lnTo>
                  <a:cubicBezTo>
                    <a:pt x="298" y="560"/>
                    <a:pt x="536" y="322"/>
                    <a:pt x="834" y="322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93" y="2048"/>
                    <a:pt x="858" y="2048"/>
                  </a:cubicBezTo>
                  <a:cubicBezTo>
                    <a:pt x="1334" y="2048"/>
                    <a:pt x="1703" y="1656"/>
                    <a:pt x="1703" y="1191"/>
                  </a:cubicBezTo>
                  <a:lnTo>
                    <a:pt x="1703" y="858"/>
                  </a:lnTo>
                  <a:cubicBezTo>
                    <a:pt x="1703" y="382"/>
                    <a:pt x="1310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53" name="Google Shape;11953;p81"/>
            <p:cNvSpPr/>
            <p:nvPr/>
          </p:nvSpPr>
          <p:spPr>
            <a:xfrm>
              <a:off x="1503085" y="2529746"/>
              <a:ext cx="10688" cy="21344"/>
            </a:xfrm>
            <a:custGeom>
              <a:avLst/>
              <a:gdLst/>
              <a:ahLst/>
              <a:cxnLst/>
              <a:rect l="l" t="t" r="r" b="b"/>
              <a:pathLst>
                <a:path w="334" h="66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5"/>
                    <a:pt x="72" y="667"/>
                    <a:pt x="167" y="667"/>
                  </a:cubicBezTo>
                  <a:cubicBezTo>
                    <a:pt x="251" y="667"/>
                    <a:pt x="334" y="595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54" name="Google Shape;11954;p81"/>
            <p:cNvSpPr/>
            <p:nvPr/>
          </p:nvSpPr>
          <p:spPr>
            <a:xfrm>
              <a:off x="1647501" y="2529746"/>
              <a:ext cx="10304" cy="21344"/>
            </a:xfrm>
            <a:custGeom>
              <a:avLst/>
              <a:gdLst/>
              <a:ahLst/>
              <a:cxnLst/>
              <a:rect l="l" t="t" r="r" b="b"/>
              <a:pathLst>
                <a:path w="322" h="66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00"/>
                  </a:lnTo>
                  <a:cubicBezTo>
                    <a:pt x="0" y="595"/>
                    <a:pt x="72" y="667"/>
                    <a:pt x="167" y="667"/>
                  </a:cubicBezTo>
                  <a:cubicBezTo>
                    <a:pt x="250" y="667"/>
                    <a:pt x="322" y="595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55" name="Google Shape;11955;p81"/>
          <p:cNvGrpSpPr/>
          <p:nvPr/>
        </p:nvGrpSpPr>
        <p:grpSpPr>
          <a:xfrm>
            <a:off x="1652768" y="5008948"/>
            <a:ext cx="710208" cy="702080"/>
            <a:chOff x="854253" y="2428274"/>
            <a:chExt cx="355104" cy="351040"/>
          </a:xfrm>
          <a:solidFill>
            <a:schemeClr val="tx1"/>
          </a:solidFill>
        </p:grpSpPr>
        <p:sp>
          <p:nvSpPr>
            <p:cNvPr id="11956" name="Google Shape;11956;p81"/>
            <p:cNvSpPr/>
            <p:nvPr/>
          </p:nvSpPr>
          <p:spPr>
            <a:xfrm>
              <a:off x="854253" y="2428274"/>
              <a:ext cx="355104" cy="351040"/>
            </a:xfrm>
            <a:custGeom>
              <a:avLst/>
              <a:gdLst/>
              <a:ahLst/>
              <a:cxnLst/>
              <a:rect l="l" t="t" r="r" b="b"/>
              <a:pathLst>
                <a:path w="11097" h="10970" extrusionOk="0">
                  <a:moveTo>
                    <a:pt x="2584" y="7660"/>
                  </a:moveTo>
                  <a:cubicBezTo>
                    <a:pt x="2870" y="7660"/>
                    <a:pt x="3132" y="7803"/>
                    <a:pt x="3286" y="8017"/>
                  </a:cubicBezTo>
                  <a:cubicBezTo>
                    <a:pt x="3179" y="8934"/>
                    <a:pt x="2417" y="9124"/>
                    <a:pt x="2370" y="9124"/>
                  </a:cubicBezTo>
                  <a:cubicBezTo>
                    <a:pt x="2286" y="9136"/>
                    <a:pt x="2239" y="9219"/>
                    <a:pt x="2251" y="9315"/>
                  </a:cubicBezTo>
                  <a:cubicBezTo>
                    <a:pt x="2262" y="9386"/>
                    <a:pt x="2346" y="9434"/>
                    <a:pt x="2417" y="9434"/>
                  </a:cubicBezTo>
                  <a:lnTo>
                    <a:pt x="2465" y="9434"/>
                  </a:lnTo>
                  <a:cubicBezTo>
                    <a:pt x="2477" y="9434"/>
                    <a:pt x="2727" y="9374"/>
                    <a:pt x="3001" y="9172"/>
                  </a:cubicBezTo>
                  <a:cubicBezTo>
                    <a:pt x="3144" y="9053"/>
                    <a:pt x="3346" y="8874"/>
                    <a:pt x="3453" y="8600"/>
                  </a:cubicBezTo>
                  <a:lnTo>
                    <a:pt x="3453" y="8600"/>
                  </a:lnTo>
                  <a:cubicBezTo>
                    <a:pt x="3394" y="9350"/>
                    <a:pt x="2774" y="9946"/>
                    <a:pt x="2001" y="9946"/>
                  </a:cubicBezTo>
                  <a:cubicBezTo>
                    <a:pt x="1548" y="9946"/>
                    <a:pt x="1179" y="9565"/>
                    <a:pt x="1179" y="9124"/>
                  </a:cubicBezTo>
                  <a:cubicBezTo>
                    <a:pt x="1179" y="8898"/>
                    <a:pt x="1274" y="8708"/>
                    <a:pt x="1417" y="8541"/>
                  </a:cubicBezTo>
                  <a:lnTo>
                    <a:pt x="2298" y="7660"/>
                  </a:lnTo>
                  <a:close/>
                  <a:moveTo>
                    <a:pt x="6251" y="0"/>
                  </a:moveTo>
                  <a:cubicBezTo>
                    <a:pt x="6168" y="0"/>
                    <a:pt x="6086" y="24"/>
                    <a:pt x="6013" y="76"/>
                  </a:cubicBezTo>
                  <a:cubicBezTo>
                    <a:pt x="5203" y="516"/>
                    <a:pt x="4644" y="1230"/>
                    <a:pt x="4453" y="1504"/>
                  </a:cubicBezTo>
                  <a:lnTo>
                    <a:pt x="4370" y="1457"/>
                  </a:lnTo>
                  <a:cubicBezTo>
                    <a:pt x="4300" y="1423"/>
                    <a:pt x="4225" y="1407"/>
                    <a:pt x="4152" y="1407"/>
                  </a:cubicBezTo>
                  <a:cubicBezTo>
                    <a:pt x="3988" y="1407"/>
                    <a:pt x="3829" y="1487"/>
                    <a:pt x="3739" y="1635"/>
                  </a:cubicBezTo>
                  <a:cubicBezTo>
                    <a:pt x="3132" y="2552"/>
                    <a:pt x="3084" y="3981"/>
                    <a:pt x="3084" y="4207"/>
                  </a:cubicBezTo>
                  <a:cubicBezTo>
                    <a:pt x="3013" y="4397"/>
                    <a:pt x="2941" y="4600"/>
                    <a:pt x="2893" y="4802"/>
                  </a:cubicBezTo>
                  <a:cubicBezTo>
                    <a:pt x="2465" y="4862"/>
                    <a:pt x="1929" y="4993"/>
                    <a:pt x="1417" y="5267"/>
                  </a:cubicBezTo>
                  <a:cubicBezTo>
                    <a:pt x="1000" y="5493"/>
                    <a:pt x="679" y="5755"/>
                    <a:pt x="441" y="6088"/>
                  </a:cubicBezTo>
                  <a:cubicBezTo>
                    <a:pt x="155" y="6481"/>
                    <a:pt x="0" y="6957"/>
                    <a:pt x="0" y="7493"/>
                  </a:cubicBezTo>
                  <a:cubicBezTo>
                    <a:pt x="0" y="7588"/>
                    <a:pt x="84" y="7660"/>
                    <a:pt x="167" y="7660"/>
                  </a:cubicBezTo>
                  <a:lnTo>
                    <a:pt x="1846" y="7660"/>
                  </a:lnTo>
                  <a:lnTo>
                    <a:pt x="1191" y="8315"/>
                  </a:lnTo>
                  <a:cubicBezTo>
                    <a:pt x="977" y="8541"/>
                    <a:pt x="869" y="8827"/>
                    <a:pt x="869" y="9124"/>
                  </a:cubicBezTo>
                  <a:cubicBezTo>
                    <a:pt x="869" y="9743"/>
                    <a:pt x="1369" y="10267"/>
                    <a:pt x="2012" y="10267"/>
                  </a:cubicBezTo>
                  <a:cubicBezTo>
                    <a:pt x="2608" y="10267"/>
                    <a:pt x="3144" y="9970"/>
                    <a:pt x="3477" y="9505"/>
                  </a:cubicBezTo>
                  <a:lnTo>
                    <a:pt x="3477" y="10803"/>
                  </a:lnTo>
                  <a:cubicBezTo>
                    <a:pt x="3477" y="10886"/>
                    <a:pt x="3548" y="10970"/>
                    <a:pt x="3632" y="10970"/>
                  </a:cubicBezTo>
                  <a:cubicBezTo>
                    <a:pt x="3727" y="10970"/>
                    <a:pt x="3798" y="10886"/>
                    <a:pt x="3798" y="10803"/>
                  </a:cubicBezTo>
                  <a:lnTo>
                    <a:pt x="3798" y="8553"/>
                  </a:lnTo>
                  <a:lnTo>
                    <a:pt x="3798" y="8469"/>
                  </a:lnTo>
                  <a:cubicBezTo>
                    <a:pt x="3751" y="7838"/>
                    <a:pt x="3239" y="7362"/>
                    <a:pt x="2608" y="7362"/>
                  </a:cubicBezTo>
                  <a:lnTo>
                    <a:pt x="774" y="7362"/>
                  </a:lnTo>
                  <a:cubicBezTo>
                    <a:pt x="1239" y="7184"/>
                    <a:pt x="2084" y="6993"/>
                    <a:pt x="3655" y="6993"/>
                  </a:cubicBezTo>
                  <a:cubicBezTo>
                    <a:pt x="3739" y="6993"/>
                    <a:pt x="3810" y="6922"/>
                    <a:pt x="3810" y="6826"/>
                  </a:cubicBezTo>
                  <a:cubicBezTo>
                    <a:pt x="3810" y="6743"/>
                    <a:pt x="3739" y="6660"/>
                    <a:pt x="3655" y="6660"/>
                  </a:cubicBezTo>
                  <a:cubicBezTo>
                    <a:pt x="1703" y="6660"/>
                    <a:pt x="774" y="6957"/>
                    <a:pt x="357" y="7184"/>
                  </a:cubicBezTo>
                  <a:cubicBezTo>
                    <a:pt x="453" y="6481"/>
                    <a:pt x="869" y="5933"/>
                    <a:pt x="1572" y="5564"/>
                  </a:cubicBezTo>
                  <a:cubicBezTo>
                    <a:pt x="2239" y="5207"/>
                    <a:pt x="3013" y="5112"/>
                    <a:pt x="3417" y="5088"/>
                  </a:cubicBezTo>
                  <a:cubicBezTo>
                    <a:pt x="3489" y="5088"/>
                    <a:pt x="3560" y="5112"/>
                    <a:pt x="3596" y="5195"/>
                  </a:cubicBezTo>
                  <a:cubicBezTo>
                    <a:pt x="3691" y="5410"/>
                    <a:pt x="3894" y="5826"/>
                    <a:pt x="4013" y="6172"/>
                  </a:cubicBezTo>
                  <a:cubicBezTo>
                    <a:pt x="4032" y="6248"/>
                    <a:pt x="4096" y="6286"/>
                    <a:pt x="4164" y="6286"/>
                  </a:cubicBezTo>
                  <a:cubicBezTo>
                    <a:pt x="4181" y="6286"/>
                    <a:pt x="4198" y="6283"/>
                    <a:pt x="4215" y="6279"/>
                  </a:cubicBezTo>
                  <a:cubicBezTo>
                    <a:pt x="4310" y="6243"/>
                    <a:pt x="4346" y="6160"/>
                    <a:pt x="4322" y="6064"/>
                  </a:cubicBezTo>
                  <a:cubicBezTo>
                    <a:pt x="4203" y="5731"/>
                    <a:pt x="4025" y="5326"/>
                    <a:pt x="3894" y="5040"/>
                  </a:cubicBezTo>
                  <a:cubicBezTo>
                    <a:pt x="3803" y="4860"/>
                    <a:pt x="3627" y="4754"/>
                    <a:pt x="3426" y="4754"/>
                  </a:cubicBezTo>
                  <a:cubicBezTo>
                    <a:pt x="3415" y="4754"/>
                    <a:pt x="3404" y="4754"/>
                    <a:pt x="3394" y="4755"/>
                  </a:cubicBezTo>
                  <a:cubicBezTo>
                    <a:pt x="3358" y="4755"/>
                    <a:pt x="3310" y="4755"/>
                    <a:pt x="3251" y="4778"/>
                  </a:cubicBezTo>
                  <a:cubicBezTo>
                    <a:pt x="3453" y="4005"/>
                    <a:pt x="3906" y="3314"/>
                    <a:pt x="4525" y="2814"/>
                  </a:cubicBezTo>
                  <a:cubicBezTo>
                    <a:pt x="5215" y="2254"/>
                    <a:pt x="6061" y="1957"/>
                    <a:pt x="6942" y="1957"/>
                  </a:cubicBezTo>
                  <a:cubicBezTo>
                    <a:pt x="7585" y="1957"/>
                    <a:pt x="8204" y="2123"/>
                    <a:pt x="8775" y="2421"/>
                  </a:cubicBezTo>
                  <a:cubicBezTo>
                    <a:pt x="8800" y="2437"/>
                    <a:pt x="8828" y="2445"/>
                    <a:pt x="8857" y="2445"/>
                  </a:cubicBezTo>
                  <a:cubicBezTo>
                    <a:pt x="8912" y="2445"/>
                    <a:pt x="8966" y="2416"/>
                    <a:pt x="8989" y="2362"/>
                  </a:cubicBezTo>
                  <a:cubicBezTo>
                    <a:pt x="9037" y="2290"/>
                    <a:pt x="9013" y="2183"/>
                    <a:pt x="8930" y="2147"/>
                  </a:cubicBezTo>
                  <a:cubicBezTo>
                    <a:pt x="8323" y="1814"/>
                    <a:pt x="7644" y="1635"/>
                    <a:pt x="6954" y="1635"/>
                  </a:cubicBezTo>
                  <a:cubicBezTo>
                    <a:pt x="6001" y="1635"/>
                    <a:pt x="5084" y="1969"/>
                    <a:pt x="4334" y="2564"/>
                  </a:cubicBezTo>
                  <a:cubicBezTo>
                    <a:pt x="4013" y="2826"/>
                    <a:pt x="3727" y="3135"/>
                    <a:pt x="3501" y="3481"/>
                  </a:cubicBezTo>
                  <a:cubicBezTo>
                    <a:pt x="3572" y="2981"/>
                    <a:pt x="3727" y="2302"/>
                    <a:pt x="4036" y="1814"/>
                  </a:cubicBezTo>
                  <a:cubicBezTo>
                    <a:pt x="4070" y="1764"/>
                    <a:pt x="4132" y="1743"/>
                    <a:pt x="4191" y="1743"/>
                  </a:cubicBezTo>
                  <a:cubicBezTo>
                    <a:pt x="4216" y="1743"/>
                    <a:pt x="4241" y="1747"/>
                    <a:pt x="4263" y="1754"/>
                  </a:cubicBezTo>
                  <a:lnTo>
                    <a:pt x="4465" y="1850"/>
                  </a:lnTo>
                  <a:cubicBezTo>
                    <a:pt x="4487" y="1856"/>
                    <a:pt x="4508" y="1859"/>
                    <a:pt x="4529" y="1859"/>
                  </a:cubicBezTo>
                  <a:cubicBezTo>
                    <a:pt x="4589" y="1859"/>
                    <a:pt x="4644" y="1834"/>
                    <a:pt x="4679" y="1790"/>
                  </a:cubicBezTo>
                  <a:cubicBezTo>
                    <a:pt x="4679" y="1766"/>
                    <a:pt x="5275" y="861"/>
                    <a:pt x="6215" y="337"/>
                  </a:cubicBezTo>
                  <a:cubicBezTo>
                    <a:pt x="6236" y="324"/>
                    <a:pt x="6261" y="318"/>
                    <a:pt x="6288" y="318"/>
                  </a:cubicBezTo>
                  <a:cubicBezTo>
                    <a:pt x="6307" y="318"/>
                    <a:pt x="6327" y="321"/>
                    <a:pt x="6346" y="326"/>
                  </a:cubicBezTo>
                  <a:cubicBezTo>
                    <a:pt x="6394" y="337"/>
                    <a:pt x="6430" y="373"/>
                    <a:pt x="6465" y="421"/>
                  </a:cubicBezTo>
                  <a:lnTo>
                    <a:pt x="6656" y="802"/>
                  </a:lnTo>
                  <a:cubicBezTo>
                    <a:pt x="6668" y="849"/>
                    <a:pt x="6715" y="873"/>
                    <a:pt x="6751" y="897"/>
                  </a:cubicBezTo>
                  <a:cubicBezTo>
                    <a:pt x="6769" y="901"/>
                    <a:pt x="6784" y="904"/>
                    <a:pt x="6799" y="904"/>
                  </a:cubicBezTo>
                  <a:cubicBezTo>
                    <a:pt x="6825" y="904"/>
                    <a:pt x="6848" y="896"/>
                    <a:pt x="6870" y="873"/>
                  </a:cubicBezTo>
                  <a:cubicBezTo>
                    <a:pt x="6870" y="873"/>
                    <a:pt x="7585" y="504"/>
                    <a:pt x="8513" y="397"/>
                  </a:cubicBezTo>
                  <a:cubicBezTo>
                    <a:pt x="8585" y="397"/>
                    <a:pt x="8644" y="421"/>
                    <a:pt x="8668" y="457"/>
                  </a:cubicBezTo>
                  <a:cubicBezTo>
                    <a:pt x="8716" y="504"/>
                    <a:pt x="8728" y="564"/>
                    <a:pt x="8716" y="623"/>
                  </a:cubicBezTo>
                  <a:lnTo>
                    <a:pt x="8620" y="1052"/>
                  </a:lnTo>
                  <a:cubicBezTo>
                    <a:pt x="8608" y="1099"/>
                    <a:pt x="8620" y="1147"/>
                    <a:pt x="8656" y="1171"/>
                  </a:cubicBezTo>
                  <a:cubicBezTo>
                    <a:pt x="8680" y="1207"/>
                    <a:pt x="8716" y="1230"/>
                    <a:pt x="8751" y="1254"/>
                  </a:cubicBezTo>
                  <a:cubicBezTo>
                    <a:pt x="8775" y="1254"/>
                    <a:pt x="9740" y="1397"/>
                    <a:pt x="10466" y="1933"/>
                  </a:cubicBezTo>
                  <a:cubicBezTo>
                    <a:pt x="10513" y="1969"/>
                    <a:pt x="10537" y="2028"/>
                    <a:pt x="10537" y="2088"/>
                  </a:cubicBezTo>
                  <a:cubicBezTo>
                    <a:pt x="10537" y="2147"/>
                    <a:pt x="10513" y="2207"/>
                    <a:pt x="10466" y="2231"/>
                  </a:cubicBezTo>
                  <a:lnTo>
                    <a:pt x="9751" y="2719"/>
                  </a:lnTo>
                  <a:cubicBezTo>
                    <a:pt x="9680" y="2647"/>
                    <a:pt x="9585" y="2588"/>
                    <a:pt x="9513" y="2516"/>
                  </a:cubicBezTo>
                  <a:cubicBezTo>
                    <a:pt x="9482" y="2491"/>
                    <a:pt x="9445" y="2478"/>
                    <a:pt x="9408" y="2478"/>
                  </a:cubicBezTo>
                  <a:cubicBezTo>
                    <a:pt x="9360" y="2478"/>
                    <a:pt x="9314" y="2500"/>
                    <a:pt x="9287" y="2540"/>
                  </a:cubicBezTo>
                  <a:cubicBezTo>
                    <a:pt x="9228" y="2623"/>
                    <a:pt x="9251" y="2719"/>
                    <a:pt x="9323" y="2766"/>
                  </a:cubicBezTo>
                  <a:cubicBezTo>
                    <a:pt x="10240" y="3493"/>
                    <a:pt x="10764" y="4588"/>
                    <a:pt x="10764" y="5755"/>
                  </a:cubicBezTo>
                  <a:lnTo>
                    <a:pt x="10764" y="10791"/>
                  </a:lnTo>
                  <a:cubicBezTo>
                    <a:pt x="10764" y="10874"/>
                    <a:pt x="10835" y="10958"/>
                    <a:pt x="10930" y="10958"/>
                  </a:cubicBezTo>
                  <a:cubicBezTo>
                    <a:pt x="11014" y="10958"/>
                    <a:pt x="11097" y="10874"/>
                    <a:pt x="11097" y="10791"/>
                  </a:cubicBezTo>
                  <a:lnTo>
                    <a:pt x="11097" y="5755"/>
                  </a:lnTo>
                  <a:cubicBezTo>
                    <a:pt x="11061" y="4707"/>
                    <a:pt x="10668" y="3719"/>
                    <a:pt x="9966" y="2957"/>
                  </a:cubicBezTo>
                  <a:lnTo>
                    <a:pt x="10621" y="2504"/>
                  </a:lnTo>
                  <a:cubicBezTo>
                    <a:pt x="10752" y="2409"/>
                    <a:pt x="10847" y="2242"/>
                    <a:pt x="10847" y="2076"/>
                  </a:cubicBezTo>
                  <a:cubicBezTo>
                    <a:pt x="10847" y="1921"/>
                    <a:pt x="10764" y="1766"/>
                    <a:pt x="10633" y="1659"/>
                  </a:cubicBezTo>
                  <a:cubicBezTo>
                    <a:pt x="10013" y="1219"/>
                    <a:pt x="9275" y="1028"/>
                    <a:pt x="8954" y="945"/>
                  </a:cubicBezTo>
                  <a:lnTo>
                    <a:pt x="9013" y="683"/>
                  </a:lnTo>
                  <a:cubicBezTo>
                    <a:pt x="9037" y="516"/>
                    <a:pt x="9001" y="349"/>
                    <a:pt x="8894" y="230"/>
                  </a:cubicBezTo>
                  <a:cubicBezTo>
                    <a:pt x="8803" y="129"/>
                    <a:pt x="8668" y="70"/>
                    <a:pt x="8526" y="70"/>
                  </a:cubicBezTo>
                  <a:cubicBezTo>
                    <a:pt x="8502" y="70"/>
                    <a:pt x="8478" y="72"/>
                    <a:pt x="8454" y="76"/>
                  </a:cubicBezTo>
                  <a:cubicBezTo>
                    <a:pt x="7704" y="147"/>
                    <a:pt x="7108" y="385"/>
                    <a:pt x="6834" y="516"/>
                  </a:cubicBezTo>
                  <a:lnTo>
                    <a:pt x="6715" y="278"/>
                  </a:lnTo>
                  <a:cubicBezTo>
                    <a:pt x="6656" y="159"/>
                    <a:pt x="6537" y="52"/>
                    <a:pt x="6406" y="28"/>
                  </a:cubicBezTo>
                  <a:cubicBezTo>
                    <a:pt x="6355" y="10"/>
                    <a:pt x="6303" y="0"/>
                    <a:pt x="6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57" name="Google Shape;11957;p81"/>
            <p:cNvSpPr/>
            <p:nvPr/>
          </p:nvSpPr>
          <p:spPr>
            <a:xfrm>
              <a:off x="1003597" y="2557554"/>
              <a:ext cx="49568" cy="60608"/>
            </a:xfrm>
            <a:custGeom>
              <a:avLst/>
              <a:gdLst/>
              <a:ahLst/>
              <a:cxnLst/>
              <a:rect l="l" t="t" r="r" b="b"/>
              <a:pathLst>
                <a:path w="1549" h="1894" extrusionOk="0">
                  <a:moveTo>
                    <a:pt x="774" y="0"/>
                  </a:moveTo>
                  <a:cubicBezTo>
                    <a:pt x="358" y="0"/>
                    <a:pt x="1" y="346"/>
                    <a:pt x="1" y="774"/>
                  </a:cubicBezTo>
                  <a:lnTo>
                    <a:pt x="1" y="1119"/>
                  </a:lnTo>
                  <a:cubicBezTo>
                    <a:pt x="1" y="1536"/>
                    <a:pt x="346" y="1893"/>
                    <a:pt x="774" y="1893"/>
                  </a:cubicBezTo>
                  <a:cubicBezTo>
                    <a:pt x="1203" y="1893"/>
                    <a:pt x="1548" y="1548"/>
                    <a:pt x="1548" y="1119"/>
                  </a:cubicBezTo>
                  <a:lnTo>
                    <a:pt x="1548" y="774"/>
                  </a:lnTo>
                  <a:cubicBezTo>
                    <a:pt x="1548" y="643"/>
                    <a:pt x="1513" y="548"/>
                    <a:pt x="1477" y="441"/>
                  </a:cubicBezTo>
                  <a:cubicBezTo>
                    <a:pt x="1443" y="389"/>
                    <a:pt x="1383" y="350"/>
                    <a:pt x="1322" y="350"/>
                  </a:cubicBezTo>
                  <a:cubicBezTo>
                    <a:pt x="1298" y="350"/>
                    <a:pt x="1274" y="356"/>
                    <a:pt x="1251" y="369"/>
                  </a:cubicBezTo>
                  <a:cubicBezTo>
                    <a:pt x="1179" y="405"/>
                    <a:pt x="1132" y="500"/>
                    <a:pt x="1179" y="584"/>
                  </a:cubicBezTo>
                  <a:cubicBezTo>
                    <a:pt x="1203" y="643"/>
                    <a:pt x="1215" y="703"/>
                    <a:pt x="1215" y="786"/>
                  </a:cubicBezTo>
                  <a:lnTo>
                    <a:pt x="1215" y="1119"/>
                  </a:lnTo>
                  <a:cubicBezTo>
                    <a:pt x="1215" y="1358"/>
                    <a:pt x="1024" y="1572"/>
                    <a:pt x="774" y="1572"/>
                  </a:cubicBezTo>
                  <a:cubicBezTo>
                    <a:pt x="536" y="1572"/>
                    <a:pt x="322" y="1381"/>
                    <a:pt x="322" y="1119"/>
                  </a:cubicBezTo>
                  <a:lnTo>
                    <a:pt x="322" y="786"/>
                  </a:lnTo>
                  <a:cubicBezTo>
                    <a:pt x="322" y="548"/>
                    <a:pt x="524" y="334"/>
                    <a:pt x="774" y="334"/>
                  </a:cubicBezTo>
                  <a:cubicBezTo>
                    <a:pt x="858" y="334"/>
                    <a:pt x="941" y="262"/>
                    <a:pt x="941" y="167"/>
                  </a:cubicBezTo>
                  <a:cubicBezTo>
                    <a:pt x="941" y="84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58" name="Google Shape;11958;p81"/>
          <p:cNvGrpSpPr/>
          <p:nvPr/>
        </p:nvGrpSpPr>
        <p:grpSpPr>
          <a:xfrm>
            <a:off x="13738080" y="5034292"/>
            <a:ext cx="709504" cy="551808"/>
            <a:chOff x="6896909" y="2440946"/>
            <a:chExt cx="354752" cy="275904"/>
          </a:xfrm>
          <a:solidFill>
            <a:schemeClr val="tx1"/>
          </a:solidFill>
        </p:grpSpPr>
        <p:sp>
          <p:nvSpPr>
            <p:cNvPr id="11959" name="Google Shape;11959;p81"/>
            <p:cNvSpPr/>
            <p:nvPr/>
          </p:nvSpPr>
          <p:spPr>
            <a:xfrm>
              <a:off x="7052365" y="2573938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46"/>
                  </a:moveTo>
                  <a:cubicBezTo>
                    <a:pt x="607" y="346"/>
                    <a:pt x="691" y="429"/>
                    <a:pt x="691" y="524"/>
                  </a:cubicBezTo>
                  <a:cubicBezTo>
                    <a:pt x="691" y="607"/>
                    <a:pt x="607" y="703"/>
                    <a:pt x="512" y="703"/>
                  </a:cubicBezTo>
                  <a:cubicBezTo>
                    <a:pt x="405" y="703"/>
                    <a:pt x="334" y="607"/>
                    <a:pt x="334" y="524"/>
                  </a:cubicBezTo>
                  <a:cubicBezTo>
                    <a:pt x="334" y="429"/>
                    <a:pt x="417" y="346"/>
                    <a:pt x="512" y="346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cubicBezTo>
                    <a:pt x="786" y="1012"/>
                    <a:pt x="1012" y="786"/>
                    <a:pt x="1012" y="500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60" name="Google Shape;11960;p81"/>
            <p:cNvSpPr/>
            <p:nvPr/>
          </p:nvSpPr>
          <p:spPr>
            <a:xfrm>
              <a:off x="6896909" y="2440946"/>
              <a:ext cx="354752" cy="275904"/>
            </a:xfrm>
            <a:custGeom>
              <a:avLst/>
              <a:gdLst/>
              <a:ahLst/>
              <a:cxnLst/>
              <a:rect l="l" t="t" r="r" b="b"/>
              <a:pathLst>
                <a:path w="11086" h="8622" extrusionOk="0">
                  <a:moveTo>
                    <a:pt x="3882" y="4847"/>
                  </a:moveTo>
                  <a:cubicBezTo>
                    <a:pt x="3894" y="5049"/>
                    <a:pt x="3953" y="5454"/>
                    <a:pt x="4132" y="5883"/>
                  </a:cubicBezTo>
                  <a:cubicBezTo>
                    <a:pt x="4370" y="6466"/>
                    <a:pt x="4870" y="7192"/>
                    <a:pt x="5930" y="7502"/>
                  </a:cubicBezTo>
                  <a:cubicBezTo>
                    <a:pt x="5942" y="7538"/>
                    <a:pt x="5965" y="7550"/>
                    <a:pt x="5977" y="7585"/>
                  </a:cubicBezTo>
                  <a:cubicBezTo>
                    <a:pt x="4668" y="7585"/>
                    <a:pt x="3441" y="6823"/>
                    <a:pt x="2846" y="5645"/>
                  </a:cubicBezTo>
                  <a:cubicBezTo>
                    <a:pt x="2820" y="5592"/>
                    <a:pt x="2762" y="5559"/>
                    <a:pt x="2700" y="5559"/>
                  </a:cubicBezTo>
                  <a:cubicBezTo>
                    <a:pt x="2677" y="5559"/>
                    <a:pt x="2654" y="5564"/>
                    <a:pt x="2632" y="5573"/>
                  </a:cubicBezTo>
                  <a:cubicBezTo>
                    <a:pt x="2489" y="5597"/>
                    <a:pt x="2465" y="5704"/>
                    <a:pt x="2513" y="5776"/>
                  </a:cubicBezTo>
                  <a:cubicBezTo>
                    <a:pt x="2834" y="6418"/>
                    <a:pt x="3322" y="6942"/>
                    <a:pt x="3941" y="7323"/>
                  </a:cubicBezTo>
                  <a:cubicBezTo>
                    <a:pt x="4275" y="7538"/>
                    <a:pt x="4644" y="7681"/>
                    <a:pt x="5037" y="7788"/>
                  </a:cubicBezTo>
                  <a:cubicBezTo>
                    <a:pt x="4967" y="7792"/>
                    <a:pt x="4898" y="7794"/>
                    <a:pt x="4829" y="7794"/>
                  </a:cubicBezTo>
                  <a:cubicBezTo>
                    <a:pt x="4067" y="7794"/>
                    <a:pt x="3326" y="7554"/>
                    <a:pt x="2715" y="7073"/>
                  </a:cubicBezTo>
                  <a:cubicBezTo>
                    <a:pt x="1989" y="6526"/>
                    <a:pt x="1512" y="5740"/>
                    <a:pt x="1358" y="4847"/>
                  </a:cubicBezTo>
                  <a:lnTo>
                    <a:pt x="2191" y="4847"/>
                  </a:lnTo>
                  <a:cubicBezTo>
                    <a:pt x="2215" y="4918"/>
                    <a:pt x="2227" y="4990"/>
                    <a:pt x="2251" y="5061"/>
                  </a:cubicBezTo>
                  <a:cubicBezTo>
                    <a:pt x="2274" y="5144"/>
                    <a:pt x="2346" y="5180"/>
                    <a:pt x="2417" y="5180"/>
                  </a:cubicBezTo>
                  <a:lnTo>
                    <a:pt x="2465" y="5180"/>
                  </a:lnTo>
                  <a:cubicBezTo>
                    <a:pt x="2548" y="5156"/>
                    <a:pt x="2596" y="5061"/>
                    <a:pt x="2584" y="4990"/>
                  </a:cubicBezTo>
                  <a:cubicBezTo>
                    <a:pt x="2572" y="4942"/>
                    <a:pt x="2548" y="4906"/>
                    <a:pt x="2548" y="4847"/>
                  </a:cubicBezTo>
                  <a:close/>
                  <a:moveTo>
                    <a:pt x="1001" y="4823"/>
                  </a:moveTo>
                  <a:cubicBezTo>
                    <a:pt x="1155" y="5823"/>
                    <a:pt x="1679" y="6704"/>
                    <a:pt x="2489" y="7323"/>
                  </a:cubicBezTo>
                  <a:cubicBezTo>
                    <a:pt x="2953" y="7681"/>
                    <a:pt x="3477" y="7919"/>
                    <a:pt x="4025" y="8026"/>
                  </a:cubicBezTo>
                  <a:cubicBezTo>
                    <a:pt x="3959" y="8030"/>
                    <a:pt x="3893" y="8032"/>
                    <a:pt x="3827" y="8032"/>
                  </a:cubicBezTo>
                  <a:cubicBezTo>
                    <a:pt x="3076" y="8032"/>
                    <a:pt x="2350" y="7782"/>
                    <a:pt x="1715" y="7311"/>
                  </a:cubicBezTo>
                  <a:cubicBezTo>
                    <a:pt x="929" y="6704"/>
                    <a:pt x="441" y="5811"/>
                    <a:pt x="334" y="4823"/>
                  </a:cubicBezTo>
                  <a:close/>
                  <a:moveTo>
                    <a:pt x="6858" y="370"/>
                  </a:moveTo>
                  <a:lnTo>
                    <a:pt x="6858" y="370"/>
                  </a:lnTo>
                  <a:cubicBezTo>
                    <a:pt x="7585" y="572"/>
                    <a:pt x="7823" y="1227"/>
                    <a:pt x="7835" y="1251"/>
                  </a:cubicBezTo>
                  <a:cubicBezTo>
                    <a:pt x="7847" y="1311"/>
                    <a:pt x="7930" y="1358"/>
                    <a:pt x="7989" y="1358"/>
                  </a:cubicBezTo>
                  <a:lnTo>
                    <a:pt x="8168" y="1358"/>
                  </a:lnTo>
                  <a:cubicBezTo>
                    <a:pt x="9609" y="1358"/>
                    <a:pt x="10764" y="2537"/>
                    <a:pt x="10764" y="3966"/>
                  </a:cubicBezTo>
                  <a:cubicBezTo>
                    <a:pt x="10752" y="5335"/>
                    <a:pt x="9835" y="6526"/>
                    <a:pt x="8537" y="6883"/>
                  </a:cubicBezTo>
                  <a:lnTo>
                    <a:pt x="7525" y="7169"/>
                  </a:lnTo>
                  <a:lnTo>
                    <a:pt x="7454" y="6716"/>
                  </a:lnTo>
                  <a:cubicBezTo>
                    <a:pt x="7432" y="6630"/>
                    <a:pt x="7363" y="6583"/>
                    <a:pt x="7280" y="6583"/>
                  </a:cubicBezTo>
                  <a:cubicBezTo>
                    <a:pt x="7270" y="6583"/>
                    <a:pt x="7261" y="6584"/>
                    <a:pt x="7251" y="6585"/>
                  </a:cubicBezTo>
                  <a:cubicBezTo>
                    <a:pt x="7168" y="6597"/>
                    <a:pt x="7108" y="6692"/>
                    <a:pt x="7120" y="6776"/>
                  </a:cubicBezTo>
                  <a:lnTo>
                    <a:pt x="7358" y="8073"/>
                  </a:lnTo>
                  <a:cubicBezTo>
                    <a:pt x="7370" y="8145"/>
                    <a:pt x="7347" y="8204"/>
                    <a:pt x="7287" y="8252"/>
                  </a:cubicBezTo>
                  <a:cubicBezTo>
                    <a:pt x="7255" y="8278"/>
                    <a:pt x="7216" y="8289"/>
                    <a:pt x="7180" y="8289"/>
                  </a:cubicBezTo>
                  <a:cubicBezTo>
                    <a:pt x="7148" y="8289"/>
                    <a:pt x="7119" y="8280"/>
                    <a:pt x="7097" y="8264"/>
                  </a:cubicBezTo>
                  <a:cubicBezTo>
                    <a:pt x="6287" y="7823"/>
                    <a:pt x="6049" y="7061"/>
                    <a:pt x="6049" y="7049"/>
                  </a:cubicBezTo>
                  <a:cubicBezTo>
                    <a:pt x="6030" y="6976"/>
                    <a:pt x="5969" y="6930"/>
                    <a:pt x="5909" y="6930"/>
                  </a:cubicBezTo>
                  <a:cubicBezTo>
                    <a:pt x="5892" y="6930"/>
                    <a:pt x="5874" y="6934"/>
                    <a:pt x="5858" y="6942"/>
                  </a:cubicBezTo>
                  <a:cubicBezTo>
                    <a:pt x="5787" y="6954"/>
                    <a:pt x="5739" y="7026"/>
                    <a:pt x="5739" y="7109"/>
                  </a:cubicBezTo>
                  <a:cubicBezTo>
                    <a:pt x="5108" y="6847"/>
                    <a:pt x="4668" y="6407"/>
                    <a:pt x="4394" y="5764"/>
                  </a:cubicBezTo>
                  <a:cubicBezTo>
                    <a:pt x="4239" y="5395"/>
                    <a:pt x="4191" y="5037"/>
                    <a:pt x="4156" y="4847"/>
                  </a:cubicBezTo>
                  <a:lnTo>
                    <a:pt x="4334" y="4847"/>
                  </a:lnTo>
                  <a:cubicBezTo>
                    <a:pt x="4430" y="4847"/>
                    <a:pt x="4501" y="4763"/>
                    <a:pt x="4501" y="4680"/>
                  </a:cubicBezTo>
                  <a:cubicBezTo>
                    <a:pt x="4501" y="4585"/>
                    <a:pt x="4430" y="4513"/>
                    <a:pt x="4334" y="4513"/>
                  </a:cubicBezTo>
                  <a:lnTo>
                    <a:pt x="334" y="4513"/>
                  </a:lnTo>
                  <a:lnTo>
                    <a:pt x="334" y="4502"/>
                  </a:lnTo>
                  <a:cubicBezTo>
                    <a:pt x="334" y="4204"/>
                    <a:pt x="572" y="3966"/>
                    <a:pt x="870" y="3966"/>
                  </a:cubicBezTo>
                  <a:lnTo>
                    <a:pt x="8418" y="3966"/>
                  </a:lnTo>
                  <a:cubicBezTo>
                    <a:pt x="9025" y="3966"/>
                    <a:pt x="9537" y="3454"/>
                    <a:pt x="9537" y="2847"/>
                  </a:cubicBezTo>
                  <a:cubicBezTo>
                    <a:pt x="9537" y="2239"/>
                    <a:pt x="9025" y="1727"/>
                    <a:pt x="8418" y="1727"/>
                  </a:cubicBezTo>
                  <a:lnTo>
                    <a:pt x="7989" y="1727"/>
                  </a:lnTo>
                  <a:cubicBezTo>
                    <a:pt x="7906" y="1727"/>
                    <a:pt x="7847" y="1775"/>
                    <a:pt x="7835" y="1835"/>
                  </a:cubicBezTo>
                  <a:cubicBezTo>
                    <a:pt x="7835" y="1846"/>
                    <a:pt x="7597" y="2525"/>
                    <a:pt x="6858" y="2716"/>
                  </a:cubicBezTo>
                  <a:cubicBezTo>
                    <a:pt x="6894" y="2573"/>
                    <a:pt x="6930" y="2394"/>
                    <a:pt x="6930" y="2156"/>
                  </a:cubicBezTo>
                  <a:cubicBezTo>
                    <a:pt x="6930" y="1823"/>
                    <a:pt x="7168" y="1704"/>
                    <a:pt x="7180" y="1704"/>
                  </a:cubicBezTo>
                  <a:cubicBezTo>
                    <a:pt x="7239" y="1668"/>
                    <a:pt x="7287" y="1608"/>
                    <a:pt x="7287" y="1549"/>
                  </a:cubicBezTo>
                  <a:cubicBezTo>
                    <a:pt x="7287" y="1489"/>
                    <a:pt x="7251" y="1430"/>
                    <a:pt x="7192" y="1406"/>
                  </a:cubicBezTo>
                  <a:cubicBezTo>
                    <a:pt x="7180" y="1406"/>
                    <a:pt x="6942" y="1287"/>
                    <a:pt x="6942" y="930"/>
                  </a:cubicBezTo>
                  <a:cubicBezTo>
                    <a:pt x="6942" y="692"/>
                    <a:pt x="6918" y="513"/>
                    <a:pt x="6858" y="370"/>
                  </a:cubicBezTo>
                  <a:close/>
                  <a:moveTo>
                    <a:pt x="6406" y="1"/>
                  </a:moveTo>
                  <a:cubicBezTo>
                    <a:pt x="6323" y="1"/>
                    <a:pt x="6239" y="72"/>
                    <a:pt x="6239" y="168"/>
                  </a:cubicBezTo>
                  <a:cubicBezTo>
                    <a:pt x="6239" y="263"/>
                    <a:pt x="6323" y="334"/>
                    <a:pt x="6394" y="334"/>
                  </a:cubicBezTo>
                  <a:cubicBezTo>
                    <a:pt x="6454" y="346"/>
                    <a:pt x="6585" y="465"/>
                    <a:pt x="6585" y="942"/>
                  </a:cubicBezTo>
                  <a:cubicBezTo>
                    <a:pt x="6585" y="1239"/>
                    <a:pt x="6704" y="1430"/>
                    <a:pt x="6823" y="1549"/>
                  </a:cubicBezTo>
                  <a:cubicBezTo>
                    <a:pt x="6704" y="1668"/>
                    <a:pt x="6585" y="1870"/>
                    <a:pt x="6585" y="2168"/>
                  </a:cubicBezTo>
                  <a:cubicBezTo>
                    <a:pt x="6585" y="2644"/>
                    <a:pt x="6454" y="2763"/>
                    <a:pt x="6394" y="2775"/>
                  </a:cubicBezTo>
                  <a:cubicBezTo>
                    <a:pt x="6299" y="2775"/>
                    <a:pt x="6239" y="2847"/>
                    <a:pt x="6239" y="2942"/>
                  </a:cubicBezTo>
                  <a:cubicBezTo>
                    <a:pt x="6239" y="3025"/>
                    <a:pt x="6323" y="3097"/>
                    <a:pt x="6406" y="3097"/>
                  </a:cubicBezTo>
                  <a:cubicBezTo>
                    <a:pt x="7097" y="3097"/>
                    <a:pt x="7525" y="2787"/>
                    <a:pt x="7763" y="2537"/>
                  </a:cubicBezTo>
                  <a:cubicBezTo>
                    <a:pt x="7918" y="2358"/>
                    <a:pt x="8025" y="2180"/>
                    <a:pt x="8073" y="2073"/>
                  </a:cubicBezTo>
                  <a:lnTo>
                    <a:pt x="8406" y="2073"/>
                  </a:lnTo>
                  <a:cubicBezTo>
                    <a:pt x="8835" y="2073"/>
                    <a:pt x="9192" y="2430"/>
                    <a:pt x="9192" y="2858"/>
                  </a:cubicBezTo>
                  <a:cubicBezTo>
                    <a:pt x="9192" y="3299"/>
                    <a:pt x="8835" y="3656"/>
                    <a:pt x="8406" y="3656"/>
                  </a:cubicBezTo>
                  <a:lnTo>
                    <a:pt x="858" y="3656"/>
                  </a:lnTo>
                  <a:cubicBezTo>
                    <a:pt x="381" y="3656"/>
                    <a:pt x="0" y="4037"/>
                    <a:pt x="0" y="4502"/>
                  </a:cubicBezTo>
                  <a:cubicBezTo>
                    <a:pt x="0" y="5716"/>
                    <a:pt x="560" y="6835"/>
                    <a:pt x="1524" y="7561"/>
                  </a:cubicBezTo>
                  <a:cubicBezTo>
                    <a:pt x="2203" y="8085"/>
                    <a:pt x="3025" y="8359"/>
                    <a:pt x="3858" y="8359"/>
                  </a:cubicBezTo>
                  <a:cubicBezTo>
                    <a:pt x="4203" y="8359"/>
                    <a:pt x="4549" y="8312"/>
                    <a:pt x="4894" y="8216"/>
                  </a:cubicBezTo>
                  <a:lnTo>
                    <a:pt x="6120" y="7883"/>
                  </a:lnTo>
                  <a:cubicBezTo>
                    <a:pt x="6299" y="8121"/>
                    <a:pt x="6573" y="8359"/>
                    <a:pt x="6918" y="8562"/>
                  </a:cubicBezTo>
                  <a:cubicBezTo>
                    <a:pt x="6989" y="8609"/>
                    <a:pt x="7073" y="8621"/>
                    <a:pt x="7144" y="8621"/>
                  </a:cubicBezTo>
                  <a:cubicBezTo>
                    <a:pt x="7251" y="8621"/>
                    <a:pt x="7358" y="8597"/>
                    <a:pt x="7442" y="8538"/>
                  </a:cubicBezTo>
                  <a:cubicBezTo>
                    <a:pt x="7608" y="8419"/>
                    <a:pt x="7680" y="8216"/>
                    <a:pt x="7656" y="8026"/>
                  </a:cubicBezTo>
                  <a:lnTo>
                    <a:pt x="7549" y="7490"/>
                  </a:lnTo>
                  <a:lnTo>
                    <a:pt x="8597" y="7204"/>
                  </a:lnTo>
                  <a:cubicBezTo>
                    <a:pt x="10037" y="6811"/>
                    <a:pt x="11049" y="5478"/>
                    <a:pt x="11049" y="3978"/>
                  </a:cubicBezTo>
                  <a:cubicBezTo>
                    <a:pt x="11085" y="2358"/>
                    <a:pt x="9752" y="1037"/>
                    <a:pt x="8132" y="1037"/>
                  </a:cubicBezTo>
                  <a:lnTo>
                    <a:pt x="8073" y="1037"/>
                  </a:lnTo>
                  <a:cubicBezTo>
                    <a:pt x="8025" y="930"/>
                    <a:pt x="7918" y="751"/>
                    <a:pt x="7763" y="572"/>
                  </a:cubicBezTo>
                  <a:cubicBezTo>
                    <a:pt x="7525" y="299"/>
                    <a:pt x="7097" y="1"/>
                    <a:pt x="6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961" name="Google Shape;11961;p81"/>
          <p:cNvSpPr/>
          <p:nvPr/>
        </p:nvSpPr>
        <p:spPr>
          <a:xfrm>
            <a:off x="12639264" y="5049908"/>
            <a:ext cx="709504" cy="660352"/>
          </a:xfrm>
          <a:custGeom>
            <a:avLst/>
            <a:gdLst/>
            <a:ahLst/>
            <a:cxnLst/>
            <a:rect l="l" t="t" r="r" b="b"/>
            <a:pathLst>
              <a:path w="11086" h="10318" extrusionOk="0">
                <a:moveTo>
                  <a:pt x="3811" y="745"/>
                </a:moveTo>
                <a:cubicBezTo>
                  <a:pt x="3906" y="745"/>
                  <a:pt x="3989" y="829"/>
                  <a:pt x="3989" y="924"/>
                </a:cubicBezTo>
                <a:cubicBezTo>
                  <a:pt x="3989" y="1031"/>
                  <a:pt x="3906" y="1102"/>
                  <a:pt x="3811" y="1102"/>
                </a:cubicBezTo>
                <a:cubicBezTo>
                  <a:pt x="3727" y="1102"/>
                  <a:pt x="3632" y="1031"/>
                  <a:pt x="3632" y="924"/>
                </a:cubicBezTo>
                <a:cubicBezTo>
                  <a:pt x="3632" y="817"/>
                  <a:pt x="3727" y="745"/>
                  <a:pt x="3811" y="745"/>
                </a:cubicBezTo>
                <a:close/>
                <a:moveTo>
                  <a:pt x="8742" y="532"/>
                </a:moveTo>
                <a:cubicBezTo>
                  <a:pt x="9296" y="532"/>
                  <a:pt x="9880" y="576"/>
                  <a:pt x="10347" y="709"/>
                </a:cubicBezTo>
                <a:cubicBezTo>
                  <a:pt x="10073" y="924"/>
                  <a:pt x="9657" y="1269"/>
                  <a:pt x="9335" y="1686"/>
                </a:cubicBezTo>
                <a:cubicBezTo>
                  <a:pt x="8847" y="1245"/>
                  <a:pt x="8252" y="876"/>
                  <a:pt x="7561" y="590"/>
                </a:cubicBezTo>
                <a:cubicBezTo>
                  <a:pt x="7890" y="559"/>
                  <a:pt x="8307" y="532"/>
                  <a:pt x="8742" y="532"/>
                </a:cubicBezTo>
                <a:close/>
                <a:moveTo>
                  <a:pt x="4519" y="339"/>
                </a:moveTo>
                <a:cubicBezTo>
                  <a:pt x="5432" y="339"/>
                  <a:pt x="6383" y="508"/>
                  <a:pt x="7240" y="829"/>
                </a:cubicBezTo>
                <a:cubicBezTo>
                  <a:pt x="8252" y="1221"/>
                  <a:pt x="9085" y="1781"/>
                  <a:pt x="9692" y="2507"/>
                </a:cubicBezTo>
                <a:cubicBezTo>
                  <a:pt x="9323" y="2305"/>
                  <a:pt x="8859" y="2114"/>
                  <a:pt x="8335" y="1995"/>
                </a:cubicBezTo>
                <a:cubicBezTo>
                  <a:pt x="8013" y="1722"/>
                  <a:pt x="7668" y="1495"/>
                  <a:pt x="7323" y="1317"/>
                </a:cubicBezTo>
                <a:cubicBezTo>
                  <a:pt x="6740" y="1043"/>
                  <a:pt x="6073" y="817"/>
                  <a:pt x="5311" y="686"/>
                </a:cubicBezTo>
                <a:cubicBezTo>
                  <a:pt x="5298" y="682"/>
                  <a:pt x="5286" y="680"/>
                  <a:pt x="5273" y="680"/>
                </a:cubicBezTo>
                <a:cubicBezTo>
                  <a:pt x="5201" y="680"/>
                  <a:pt x="5130" y="736"/>
                  <a:pt x="5120" y="817"/>
                </a:cubicBezTo>
                <a:cubicBezTo>
                  <a:pt x="5108" y="900"/>
                  <a:pt x="5168" y="995"/>
                  <a:pt x="5251" y="1007"/>
                </a:cubicBezTo>
                <a:cubicBezTo>
                  <a:pt x="5537" y="1055"/>
                  <a:pt x="5787" y="1114"/>
                  <a:pt x="6049" y="1186"/>
                </a:cubicBezTo>
                <a:cubicBezTo>
                  <a:pt x="5966" y="1531"/>
                  <a:pt x="5656" y="1757"/>
                  <a:pt x="5656" y="1757"/>
                </a:cubicBezTo>
                <a:cubicBezTo>
                  <a:pt x="5585" y="1793"/>
                  <a:pt x="5573" y="1900"/>
                  <a:pt x="5608" y="1972"/>
                </a:cubicBezTo>
                <a:cubicBezTo>
                  <a:pt x="5644" y="2019"/>
                  <a:pt x="5704" y="2055"/>
                  <a:pt x="5751" y="2055"/>
                </a:cubicBezTo>
                <a:cubicBezTo>
                  <a:pt x="5775" y="2055"/>
                  <a:pt x="5811" y="2031"/>
                  <a:pt x="5835" y="2019"/>
                </a:cubicBezTo>
                <a:cubicBezTo>
                  <a:pt x="5847" y="2007"/>
                  <a:pt x="6239" y="1733"/>
                  <a:pt x="6359" y="1281"/>
                </a:cubicBezTo>
                <a:cubicBezTo>
                  <a:pt x="6466" y="1305"/>
                  <a:pt x="6561" y="1352"/>
                  <a:pt x="6656" y="1376"/>
                </a:cubicBezTo>
                <a:cubicBezTo>
                  <a:pt x="6644" y="1662"/>
                  <a:pt x="6406" y="1876"/>
                  <a:pt x="6406" y="1888"/>
                </a:cubicBezTo>
                <a:cubicBezTo>
                  <a:pt x="6347" y="1948"/>
                  <a:pt x="6323" y="2055"/>
                  <a:pt x="6382" y="2114"/>
                </a:cubicBezTo>
                <a:cubicBezTo>
                  <a:pt x="6418" y="2138"/>
                  <a:pt x="6466" y="2174"/>
                  <a:pt x="6501" y="2174"/>
                </a:cubicBezTo>
                <a:cubicBezTo>
                  <a:pt x="6549" y="2174"/>
                  <a:pt x="6585" y="2150"/>
                  <a:pt x="6609" y="2126"/>
                </a:cubicBezTo>
                <a:cubicBezTo>
                  <a:pt x="6620" y="2114"/>
                  <a:pt x="6894" y="1876"/>
                  <a:pt x="6954" y="1519"/>
                </a:cubicBezTo>
                <a:cubicBezTo>
                  <a:pt x="7025" y="1543"/>
                  <a:pt x="7085" y="1579"/>
                  <a:pt x="7156" y="1602"/>
                </a:cubicBezTo>
                <a:cubicBezTo>
                  <a:pt x="7192" y="1614"/>
                  <a:pt x="7216" y="1638"/>
                  <a:pt x="7263" y="1650"/>
                </a:cubicBezTo>
                <a:cubicBezTo>
                  <a:pt x="7240" y="1829"/>
                  <a:pt x="7085" y="1972"/>
                  <a:pt x="7085" y="1972"/>
                </a:cubicBezTo>
                <a:cubicBezTo>
                  <a:pt x="7025" y="2031"/>
                  <a:pt x="7013" y="2138"/>
                  <a:pt x="7073" y="2198"/>
                </a:cubicBezTo>
                <a:cubicBezTo>
                  <a:pt x="7097" y="2233"/>
                  <a:pt x="7144" y="2257"/>
                  <a:pt x="7192" y="2257"/>
                </a:cubicBezTo>
                <a:cubicBezTo>
                  <a:pt x="7240" y="2257"/>
                  <a:pt x="7263" y="2245"/>
                  <a:pt x="7299" y="2210"/>
                </a:cubicBezTo>
                <a:cubicBezTo>
                  <a:pt x="7311" y="2198"/>
                  <a:pt x="7478" y="2055"/>
                  <a:pt x="7549" y="1817"/>
                </a:cubicBezTo>
                <a:cubicBezTo>
                  <a:pt x="7740" y="1936"/>
                  <a:pt x="7930" y="2079"/>
                  <a:pt x="8133" y="2245"/>
                </a:cubicBezTo>
                <a:cubicBezTo>
                  <a:pt x="8144" y="2257"/>
                  <a:pt x="8168" y="2269"/>
                  <a:pt x="8204" y="2269"/>
                </a:cubicBezTo>
                <a:cubicBezTo>
                  <a:pt x="9395" y="2543"/>
                  <a:pt x="10216" y="3198"/>
                  <a:pt x="10573" y="3555"/>
                </a:cubicBezTo>
                <a:lnTo>
                  <a:pt x="9621" y="3615"/>
                </a:lnTo>
                <a:cubicBezTo>
                  <a:pt x="9561" y="3615"/>
                  <a:pt x="9514" y="3638"/>
                  <a:pt x="9478" y="3698"/>
                </a:cubicBezTo>
                <a:cubicBezTo>
                  <a:pt x="9454" y="3746"/>
                  <a:pt x="9454" y="3805"/>
                  <a:pt x="9478" y="3865"/>
                </a:cubicBezTo>
                <a:cubicBezTo>
                  <a:pt x="9537" y="3960"/>
                  <a:pt x="9585" y="4055"/>
                  <a:pt x="9645" y="4150"/>
                </a:cubicBezTo>
                <a:cubicBezTo>
                  <a:pt x="9680" y="4210"/>
                  <a:pt x="9740" y="4234"/>
                  <a:pt x="9799" y="4234"/>
                </a:cubicBezTo>
                <a:cubicBezTo>
                  <a:pt x="9823" y="4234"/>
                  <a:pt x="9835" y="4234"/>
                  <a:pt x="9871" y="4222"/>
                </a:cubicBezTo>
                <a:cubicBezTo>
                  <a:pt x="9942" y="4174"/>
                  <a:pt x="9978" y="4091"/>
                  <a:pt x="9942" y="3996"/>
                </a:cubicBezTo>
                <a:cubicBezTo>
                  <a:pt x="9930" y="3972"/>
                  <a:pt x="9918" y="3960"/>
                  <a:pt x="9895" y="3924"/>
                </a:cubicBezTo>
                <a:lnTo>
                  <a:pt x="10466" y="3900"/>
                </a:lnTo>
                <a:cubicBezTo>
                  <a:pt x="10657" y="4436"/>
                  <a:pt x="10752" y="4996"/>
                  <a:pt x="10752" y="5603"/>
                </a:cubicBezTo>
                <a:cubicBezTo>
                  <a:pt x="10752" y="6329"/>
                  <a:pt x="10597" y="6960"/>
                  <a:pt x="10299" y="7484"/>
                </a:cubicBezTo>
                <a:cubicBezTo>
                  <a:pt x="10359" y="7317"/>
                  <a:pt x="10419" y="7163"/>
                  <a:pt x="10454" y="6996"/>
                </a:cubicBezTo>
                <a:cubicBezTo>
                  <a:pt x="10597" y="6282"/>
                  <a:pt x="10526" y="5472"/>
                  <a:pt x="10228" y="4674"/>
                </a:cubicBezTo>
                <a:cubicBezTo>
                  <a:pt x="10201" y="4603"/>
                  <a:pt x="10148" y="4565"/>
                  <a:pt x="10084" y="4565"/>
                </a:cubicBezTo>
                <a:cubicBezTo>
                  <a:pt x="10062" y="4565"/>
                  <a:pt x="10038" y="4570"/>
                  <a:pt x="10014" y="4579"/>
                </a:cubicBezTo>
                <a:cubicBezTo>
                  <a:pt x="9930" y="4615"/>
                  <a:pt x="9883" y="4698"/>
                  <a:pt x="9930" y="4793"/>
                </a:cubicBezTo>
                <a:cubicBezTo>
                  <a:pt x="10216" y="5532"/>
                  <a:pt x="10276" y="6282"/>
                  <a:pt x="10133" y="6936"/>
                </a:cubicBezTo>
                <a:cubicBezTo>
                  <a:pt x="9978" y="7663"/>
                  <a:pt x="9573" y="8270"/>
                  <a:pt x="8906" y="8746"/>
                </a:cubicBezTo>
                <a:cubicBezTo>
                  <a:pt x="8454" y="8972"/>
                  <a:pt x="7966" y="9103"/>
                  <a:pt x="7502" y="9199"/>
                </a:cubicBezTo>
                <a:cubicBezTo>
                  <a:pt x="7621" y="9139"/>
                  <a:pt x="7740" y="9056"/>
                  <a:pt x="7859" y="8996"/>
                </a:cubicBezTo>
                <a:cubicBezTo>
                  <a:pt x="8990" y="8318"/>
                  <a:pt x="9478" y="7353"/>
                  <a:pt x="9287" y="6234"/>
                </a:cubicBezTo>
                <a:cubicBezTo>
                  <a:pt x="9276" y="6055"/>
                  <a:pt x="9228" y="5877"/>
                  <a:pt x="9156" y="5698"/>
                </a:cubicBezTo>
                <a:cubicBezTo>
                  <a:pt x="8930" y="5091"/>
                  <a:pt x="8454" y="4555"/>
                  <a:pt x="7799" y="4138"/>
                </a:cubicBezTo>
                <a:cubicBezTo>
                  <a:pt x="7097" y="3686"/>
                  <a:pt x="6192" y="3400"/>
                  <a:pt x="5192" y="3305"/>
                </a:cubicBezTo>
                <a:cubicBezTo>
                  <a:pt x="3977" y="3186"/>
                  <a:pt x="2572" y="2984"/>
                  <a:pt x="2179" y="2543"/>
                </a:cubicBezTo>
                <a:cubicBezTo>
                  <a:pt x="2509" y="2503"/>
                  <a:pt x="2897" y="2463"/>
                  <a:pt x="3382" y="2463"/>
                </a:cubicBezTo>
                <a:cubicBezTo>
                  <a:pt x="3616" y="2463"/>
                  <a:pt x="3873" y="2472"/>
                  <a:pt x="4156" y="2495"/>
                </a:cubicBezTo>
                <a:cubicBezTo>
                  <a:pt x="4162" y="2496"/>
                  <a:pt x="4168" y="2497"/>
                  <a:pt x="4174" y="2497"/>
                </a:cubicBezTo>
                <a:cubicBezTo>
                  <a:pt x="4251" y="2497"/>
                  <a:pt x="4323" y="2430"/>
                  <a:pt x="4334" y="2353"/>
                </a:cubicBezTo>
                <a:cubicBezTo>
                  <a:pt x="4346" y="2257"/>
                  <a:pt x="4275" y="2186"/>
                  <a:pt x="4180" y="2174"/>
                </a:cubicBezTo>
                <a:cubicBezTo>
                  <a:pt x="3861" y="2140"/>
                  <a:pt x="3573" y="2128"/>
                  <a:pt x="3313" y="2128"/>
                </a:cubicBezTo>
                <a:cubicBezTo>
                  <a:pt x="2834" y="2128"/>
                  <a:pt x="2448" y="2171"/>
                  <a:pt x="2132" y="2210"/>
                </a:cubicBezTo>
                <a:cubicBezTo>
                  <a:pt x="1890" y="2235"/>
                  <a:pt x="1689" y="2261"/>
                  <a:pt x="1516" y="2261"/>
                </a:cubicBezTo>
                <a:cubicBezTo>
                  <a:pt x="1365" y="2261"/>
                  <a:pt x="1236" y="2241"/>
                  <a:pt x="1120" y="2186"/>
                </a:cubicBezTo>
                <a:cubicBezTo>
                  <a:pt x="632" y="1960"/>
                  <a:pt x="346" y="1650"/>
                  <a:pt x="346" y="1471"/>
                </a:cubicBezTo>
                <a:cubicBezTo>
                  <a:pt x="346" y="1436"/>
                  <a:pt x="370" y="1400"/>
                  <a:pt x="417" y="1341"/>
                </a:cubicBezTo>
                <a:cubicBezTo>
                  <a:pt x="644" y="1138"/>
                  <a:pt x="1763" y="829"/>
                  <a:pt x="3334" y="829"/>
                </a:cubicBezTo>
                <a:cubicBezTo>
                  <a:pt x="3322" y="864"/>
                  <a:pt x="3322" y="900"/>
                  <a:pt x="3322" y="936"/>
                </a:cubicBezTo>
                <a:cubicBezTo>
                  <a:pt x="3322" y="1221"/>
                  <a:pt x="3549" y="1436"/>
                  <a:pt x="3822" y="1436"/>
                </a:cubicBezTo>
                <a:cubicBezTo>
                  <a:pt x="4108" y="1436"/>
                  <a:pt x="4334" y="1221"/>
                  <a:pt x="4334" y="936"/>
                </a:cubicBezTo>
                <a:lnTo>
                  <a:pt x="4334" y="876"/>
                </a:lnTo>
                <a:cubicBezTo>
                  <a:pt x="4418" y="876"/>
                  <a:pt x="4501" y="888"/>
                  <a:pt x="4584" y="900"/>
                </a:cubicBezTo>
                <a:lnTo>
                  <a:pt x="4596" y="900"/>
                </a:lnTo>
                <a:cubicBezTo>
                  <a:pt x="4680" y="900"/>
                  <a:pt x="4751" y="840"/>
                  <a:pt x="4763" y="757"/>
                </a:cubicBezTo>
                <a:cubicBezTo>
                  <a:pt x="4775" y="662"/>
                  <a:pt x="4704" y="590"/>
                  <a:pt x="4620" y="579"/>
                </a:cubicBezTo>
                <a:cubicBezTo>
                  <a:pt x="4454" y="567"/>
                  <a:pt x="4299" y="543"/>
                  <a:pt x="4144" y="531"/>
                </a:cubicBezTo>
                <a:cubicBezTo>
                  <a:pt x="4049" y="471"/>
                  <a:pt x="3942" y="424"/>
                  <a:pt x="3822" y="424"/>
                </a:cubicBezTo>
                <a:cubicBezTo>
                  <a:pt x="3727" y="424"/>
                  <a:pt x="3632" y="459"/>
                  <a:pt x="3561" y="507"/>
                </a:cubicBezTo>
                <a:cubicBezTo>
                  <a:pt x="3322" y="507"/>
                  <a:pt x="3084" y="507"/>
                  <a:pt x="2858" y="519"/>
                </a:cubicBezTo>
                <a:cubicBezTo>
                  <a:pt x="3072" y="471"/>
                  <a:pt x="3287" y="448"/>
                  <a:pt x="3513" y="412"/>
                </a:cubicBezTo>
                <a:cubicBezTo>
                  <a:pt x="3838" y="363"/>
                  <a:pt x="4176" y="339"/>
                  <a:pt x="4519" y="339"/>
                </a:cubicBezTo>
                <a:close/>
                <a:moveTo>
                  <a:pt x="8228" y="8306"/>
                </a:moveTo>
                <a:lnTo>
                  <a:pt x="8228" y="8306"/>
                </a:lnTo>
                <a:cubicBezTo>
                  <a:pt x="8085" y="8437"/>
                  <a:pt x="7906" y="8568"/>
                  <a:pt x="7692" y="8687"/>
                </a:cubicBezTo>
                <a:cubicBezTo>
                  <a:pt x="6906" y="9187"/>
                  <a:pt x="6049" y="9365"/>
                  <a:pt x="6025" y="9365"/>
                </a:cubicBezTo>
                <a:cubicBezTo>
                  <a:pt x="6013" y="9365"/>
                  <a:pt x="6001" y="9365"/>
                  <a:pt x="5989" y="9377"/>
                </a:cubicBezTo>
                <a:cubicBezTo>
                  <a:pt x="4977" y="9865"/>
                  <a:pt x="3727" y="9973"/>
                  <a:pt x="2953" y="9984"/>
                </a:cubicBezTo>
                <a:lnTo>
                  <a:pt x="4215" y="9401"/>
                </a:lnTo>
                <a:cubicBezTo>
                  <a:pt x="4275" y="9377"/>
                  <a:pt x="4299" y="9318"/>
                  <a:pt x="4299" y="9258"/>
                </a:cubicBezTo>
                <a:cubicBezTo>
                  <a:pt x="4299" y="9199"/>
                  <a:pt x="4251" y="9139"/>
                  <a:pt x="4215" y="9103"/>
                </a:cubicBezTo>
                <a:lnTo>
                  <a:pt x="2930" y="8532"/>
                </a:lnTo>
                <a:lnTo>
                  <a:pt x="2953" y="8532"/>
                </a:lnTo>
                <a:cubicBezTo>
                  <a:pt x="3692" y="8532"/>
                  <a:pt x="4894" y="8603"/>
                  <a:pt x="5966" y="9020"/>
                </a:cubicBezTo>
                <a:cubicBezTo>
                  <a:pt x="6001" y="9032"/>
                  <a:pt x="6025" y="9032"/>
                  <a:pt x="6061" y="9032"/>
                </a:cubicBezTo>
                <a:cubicBezTo>
                  <a:pt x="7144" y="8853"/>
                  <a:pt x="7811" y="8568"/>
                  <a:pt x="8228" y="8306"/>
                </a:cubicBezTo>
                <a:close/>
                <a:moveTo>
                  <a:pt x="4495" y="1"/>
                </a:moveTo>
                <a:cubicBezTo>
                  <a:pt x="4135" y="1"/>
                  <a:pt x="3780" y="26"/>
                  <a:pt x="3441" y="78"/>
                </a:cubicBezTo>
                <a:cubicBezTo>
                  <a:pt x="2549" y="209"/>
                  <a:pt x="1739" y="388"/>
                  <a:pt x="1167" y="579"/>
                </a:cubicBezTo>
                <a:cubicBezTo>
                  <a:pt x="370" y="852"/>
                  <a:pt x="1" y="1114"/>
                  <a:pt x="1" y="1448"/>
                </a:cubicBezTo>
                <a:cubicBezTo>
                  <a:pt x="1" y="1781"/>
                  <a:pt x="393" y="2186"/>
                  <a:pt x="965" y="2460"/>
                </a:cubicBezTo>
                <a:cubicBezTo>
                  <a:pt x="1151" y="2527"/>
                  <a:pt x="1330" y="2559"/>
                  <a:pt x="1533" y="2559"/>
                </a:cubicBezTo>
                <a:cubicBezTo>
                  <a:pt x="1617" y="2559"/>
                  <a:pt x="1705" y="2553"/>
                  <a:pt x="1798" y="2543"/>
                </a:cubicBezTo>
                <a:cubicBezTo>
                  <a:pt x="1953" y="2829"/>
                  <a:pt x="2275" y="3031"/>
                  <a:pt x="2846" y="3210"/>
                </a:cubicBezTo>
                <a:cubicBezTo>
                  <a:pt x="3382" y="3376"/>
                  <a:pt x="4108" y="3496"/>
                  <a:pt x="5168" y="3603"/>
                </a:cubicBezTo>
                <a:cubicBezTo>
                  <a:pt x="6120" y="3686"/>
                  <a:pt x="6966" y="3972"/>
                  <a:pt x="7632" y="4389"/>
                </a:cubicBezTo>
                <a:cubicBezTo>
                  <a:pt x="8252" y="4781"/>
                  <a:pt x="8668" y="5258"/>
                  <a:pt x="8871" y="5793"/>
                </a:cubicBezTo>
                <a:cubicBezTo>
                  <a:pt x="9121" y="6484"/>
                  <a:pt x="8978" y="7186"/>
                  <a:pt x="8430" y="7770"/>
                </a:cubicBezTo>
                <a:cubicBezTo>
                  <a:pt x="7894" y="8329"/>
                  <a:pt x="6728" y="8603"/>
                  <a:pt x="6061" y="8722"/>
                </a:cubicBezTo>
                <a:cubicBezTo>
                  <a:pt x="4959" y="8297"/>
                  <a:pt x="3741" y="8216"/>
                  <a:pt x="2985" y="8216"/>
                </a:cubicBezTo>
                <a:cubicBezTo>
                  <a:pt x="2557" y="8216"/>
                  <a:pt x="2277" y="8242"/>
                  <a:pt x="2251" y="8246"/>
                </a:cubicBezTo>
                <a:cubicBezTo>
                  <a:pt x="2179" y="8246"/>
                  <a:pt x="2120" y="8306"/>
                  <a:pt x="2096" y="8377"/>
                </a:cubicBezTo>
                <a:cubicBezTo>
                  <a:pt x="2084" y="8449"/>
                  <a:pt x="2132" y="8532"/>
                  <a:pt x="2191" y="8556"/>
                </a:cubicBezTo>
                <a:lnTo>
                  <a:pt x="3763" y="9270"/>
                </a:lnTo>
                <a:lnTo>
                  <a:pt x="2191" y="9984"/>
                </a:lnTo>
                <a:cubicBezTo>
                  <a:pt x="2120" y="10020"/>
                  <a:pt x="2084" y="10092"/>
                  <a:pt x="2096" y="10163"/>
                </a:cubicBezTo>
                <a:cubicBezTo>
                  <a:pt x="2120" y="10234"/>
                  <a:pt x="2179" y="10294"/>
                  <a:pt x="2251" y="10294"/>
                </a:cubicBezTo>
                <a:cubicBezTo>
                  <a:pt x="2275" y="10294"/>
                  <a:pt x="2513" y="10318"/>
                  <a:pt x="2870" y="10318"/>
                </a:cubicBezTo>
                <a:cubicBezTo>
                  <a:pt x="3644" y="10318"/>
                  <a:pt x="5001" y="10223"/>
                  <a:pt x="6120" y="9687"/>
                </a:cubicBezTo>
                <a:cubicBezTo>
                  <a:pt x="6847" y="9627"/>
                  <a:pt x="8073" y="9544"/>
                  <a:pt x="9109" y="9008"/>
                </a:cubicBezTo>
                <a:cubicBezTo>
                  <a:pt x="10419" y="8329"/>
                  <a:pt x="11085" y="7186"/>
                  <a:pt x="11085" y="5615"/>
                </a:cubicBezTo>
                <a:cubicBezTo>
                  <a:pt x="11085" y="4996"/>
                  <a:pt x="11002" y="4424"/>
                  <a:pt x="10823" y="3865"/>
                </a:cubicBezTo>
                <a:lnTo>
                  <a:pt x="10931" y="3853"/>
                </a:lnTo>
                <a:cubicBezTo>
                  <a:pt x="10990" y="3853"/>
                  <a:pt x="11050" y="3805"/>
                  <a:pt x="11061" y="3769"/>
                </a:cubicBezTo>
                <a:cubicBezTo>
                  <a:pt x="11085" y="3710"/>
                  <a:pt x="11073" y="3650"/>
                  <a:pt x="11050" y="3603"/>
                </a:cubicBezTo>
                <a:cubicBezTo>
                  <a:pt x="11026" y="3567"/>
                  <a:pt x="10811" y="3305"/>
                  <a:pt x="10407" y="2972"/>
                </a:cubicBezTo>
                <a:cubicBezTo>
                  <a:pt x="10180" y="2591"/>
                  <a:pt x="9895" y="2233"/>
                  <a:pt x="9573" y="1900"/>
                </a:cubicBezTo>
                <a:cubicBezTo>
                  <a:pt x="10038" y="1293"/>
                  <a:pt x="10764" y="805"/>
                  <a:pt x="10776" y="805"/>
                </a:cubicBezTo>
                <a:cubicBezTo>
                  <a:pt x="10823" y="769"/>
                  <a:pt x="10847" y="709"/>
                  <a:pt x="10847" y="650"/>
                </a:cubicBezTo>
                <a:cubicBezTo>
                  <a:pt x="10847" y="590"/>
                  <a:pt x="10811" y="555"/>
                  <a:pt x="10752" y="519"/>
                </a:cubicBezTo>
                <a:cubicBezTo>
                  <a:pt x="10279" y="318"/>
                  <a:pt x="9629" y="210"/>
                  <a:pt x="8778" y="210"/>
                </a:cubicBezTo>
                <a:cubicBezTo>
                  <a:pt x="8622" y="210"/>
                  <a:pt x="8458" y="214"/>
                  <a:pt x="8287" y="221"/>
                </a:cubicBezTo>
                <a:cubicBezTo>
                  <a:pt x="7597" y="257"/>
                  <a:pt x="7025" y="328"/>
                  <a:pt x="6882" y="352"/>
                </a:cubicBezTo>
                <a:cubicBezTo>
                  <a:pt x="6113" y="123"/>
                  <a:pt x="5288" y="1"/>
                  <a:pt x="44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962" name="Google Shape;11962;p81"/>
          <p:cNvGrpSpPr/>
          <p:nvPr/>
        </p:nvGrpSpPr>
        <p:grpSpPr>
          <a:xfrm>
            <a:off x="10474400" y="5001908"/>
            <a:ext cx="643968" cy="709120"/>
            <a:chOff x="5265069" y="2424754"/>
            <a:chExt cx="321984" cy="354560"/>
          </a:xfrm>
          <a:solidFill>
            <a:schemeClr val="tx1"/>
          </a:solidFill>
        </p:grpSpPr>
        <p:sp>
          <p:nvSpPr>
            <p:cNvPr id="11963" name="Google Shape;11963;p81"/>
            <p:cNvSpPr/>
            <p:nvPr/>
          </p:nvSpPr>
          <p:spPr>
            <a:xfrm>
              <a:off x="5265069" y="2424754"/>
              <a:ext cx="321984" cy="354560"/>
            </a:xfrm>
            <a:custGeom>
              <a:avLst/>
              <a:gdLst/>
              <a:ahLst/>
              <a:cxnLst/>
              <a:rect l="l" t="t" r="r" b="b"/>
              <a:pathLst>
                <a:path w="10062" h="11080" extrusionOk="0">
                  <a:moveTo>
                    <a:pt x="8199" y="510"/>
                  </a:moveTo>
                  <a:cubicBezTo>
                    <a:pt x="8465" y="510"/>
                    <a:pt x="8769" y="527"/>
                    <a:pt x="9109" y="567"/>
                  </a:cubicBezTo>
                  <a:cubicBezTo>
                    <a:pt x="9169" y="590"/>
                    <a:pt x="9228" y="614"/>
                    <a:pt x="9252" y="674"/>
                  </a:cubicBezTo>
                  <a:cubicBezTo>
                    <a:pt x="9288" y="733"/>
                    <a:pt x="9288" y="793"/>
                    <a:pt x="9240" y="852"/>
                  </a:cubicBezTo>
                  <a:lnTo>
                    <a:pt x="8752" y="1686"/>
                  </a:lnTo>
                  <a:lnTo>
                    <a:pt x="8526" y="1459"/>
                  </a:lnTo>
                  <a:cubicBezTo>
                    <a:pt x="8169" y="1102"/>
                    <a:pt x="7752" y="805"/>
                    <a:pt x="7323" y="590"/>
                  </a:cubicBezTo>
                  <a:cubicBezTo>
                    <a:pt x="7537" y="542"/>
                    <a:pt x="7832" y="510"/>
                    <a:pt x="8199" y="510"/>
                  </a:cubicBezTo>
                  <a:close/>
                  <a:moveTo>
                    <a:pt x="3692" y="3460"/>
                  </a:moveTo>
                  <a:cubicBezTo>
                    <a:pt x="3728" y="3472"/>
                    <a:pt x="3775" y="3484"/>
                    <a:pt x="3811" y="3531"/>
                  </a:cubicBezTo>
                  <a:cubicBezTo>
                    <a:pt x="3906" y="3698"/>
                    <a:pt x="4025" y="3841"/>
                    <a:pt x="4168" y="3996"/>
                  </a:cubicBezTo>
                  <a:cubicBezTo>
                    <a:pt x="3870" y="4079"/>
                    <a:pt x="3585" y="4234"/>
                    <a:pt x="3204" y="4436"/>
                  </a:cubicBezTo>
                  <a:cubicBezTo>
                    <a:pt x="2803" y="4659"/>
                    <a:pt x="2283" y="4835"/>
                    <a:pt x="1777" y="4835"/>
                  </a:cubicBezTo>
                  <a:cubicBezTo>
                    <a:pt x="1606" y="4835"/>
                    <a:pt x="1437" y="4814"/>
                    <a:pt x="1275" y="4769"/>
                  </a:cubicBezTo>
                  <a:cubicBezTo>
                    <a:pt x="2335" y="4377"/>
                    <a:pt x="3120" y="3829"/>
                    <a:pt x="3537" y="3507"/>
                  </a:cubicBezTo>
                  <a:cubicBezTo>
                    <a:pt x="3585" y="3472"/>
                    <a:pt x="3632" y="3460"/>
                    <a:pt x="3692" y="3460"/>
                  </a:cubicBezTo>
                  <a:close/>
                  <a:moveTo>
                    <a:pt x="5123" y="300"/>
                  </a:moveTo>
                  <a:cubicBezTo>
                    <a:pt x="5187" y="300"/>
                    <a:pt x="5250" y="301"/>
                    <a:pt x="5311" y="305"/>
                  </a:cubicBezTo>
                  <a:cubicBezTo>
                    <a:pt x="6442" y="364"/>
                    <a:pt x="7514" y="852"/>
                    <a:pt x="8335" y="1650"/>
                  </a:cubicBezTo>
                  <a:cubicBezTo>
                    <a:pt x="9157" y="2460"/>
                    <a:pt x="9645" y="3531"/>
                    <a:pt x="9716" y="4662"/>
                  </a:cubicBezTo>
                  <a:cubicBezTo>
                    <a:pt x="9728" y="5365"/>
                    <a:pt x="9645" y="6020"/>
                    <a:pt x="9419" y="6639"/>
                  </a:cubicBezTo>
                  <a:cubicBezTo>
                    <a:pt x="9193" y="7234"/>
                    <a:pt x="8871" y="7770"/>
                    <a:pt x="8442" y="8246"/>
                  </a:cubicBezTo>
                  <a:cubicBezTo>
                    <a:pt x="8002" y="8710"/>
                    <a:pt x="7478" y="9079"/>
                    <a:pt x="6907" y="9353"/>
                  </a:cubicBezTo>
                  <a:cubicBezTo>
                    <a:pt x="6299" y="9615"/>
                    <a:pt x="5656" y="9758"/>
                    <a:pt x="5002" y="9758"/>
                  </a:cubicBezTo>
                  <a:cubicBezTo>
                    <a:pt x="4763" y="9758"/>
                    <a:pt x="4275" y="9734"/>
                    <a:pt x="3835" y="9710"/>
                  </a:cubicBezTo>
                  <a:cubicBezTo>
                    <a:pt x="3811" y="9710"/>
                    <a:pt x="3775" y="9710"/>
                    <a:pt x="3751" y="9722"/>
                  </a:cubicBezTo>
                  <a:lnTo>
                    <a:pt x="2287" y="10520"/>
                  </a:lnTo>
                  <a:cubicBezTo>
                    <a:pt x="2406" y="10306"/>
                    <a:pt x="2608" y="10032"/>
                    <a:pt x="2858" y="9770"/>
                  </a:cubicBezTo>
                  <a:cubicBezTo>
                    <a:pt x="2918" y="9710"/>
                    <a:pt x="2966" y="9603"/>
                    <a:pt x="2966" y="9508"/>
                  </a:cubicBezTo>
                  <a:cubicBezTo>
                    <a:pt x="2966" y="9425"/>
                    <a:pt x="2918" y="9329"/>
                    <a:pt x="2847" y="9270"/>
                  </a:cubicBezTo>
                  <a:cubicBezTo>
                    <a:pt x="2573" y="9056"/>
                    <a:pt x="2382" y="8734"/>
                    <a:pt x="2263" y="8484"/>
                  </a:cubicBezTo>
                  <a:lnTo>
                    <a:pt x="2263" y="8484"/>
                  </a:lnTo>
                  <a:lnTo>
                    <a:pt x="3585" y="9210"/>
                  </a:lnTo>
                  <a:cubicBezTo>
                    <a:pt x="3597" y="9234"/>
                    <a:pt x="3620" y="9234"/>
                    <a:pt x="3644" y="9234"/>
                  </a:cubicBezTo>
                  <a:cubicBezTo>
                    <a:pt x="4037" y="9294"/>
                    <a:pt x="4406" y="9306"/>
                    <a:pt x="4752" y="9306"/>
                  </a:cubicBezTo>
                  <a:cubicBezTo>
                    <a:pt x="5490" y="9306"/>
                    <a:pt x="6145" y="9187"/>
                    <a:pt x="6692" y="8937"/>
                  </a:cubicBezTo>
                  <a:cubicBezTo>
                    <a:pt x="7407" y="8603"/>
                    <a:pt x="7930" y="8067"/>
                    <a:pt x="8228" y="7389"/>
                  </a:cubicBezTo>
                  <a:cubicBezTo>
                    <a:pt x="8538" y="6651"/>
                    <a:pt x="8585" y="5781"/>
                    <a:pt x="8359" y="4900"/>
                  </a:cubicBezTo>
                  <a:cubicBezTo>
                    <a:pt x="8145" y="4067"/>
                    <a:pt x="7680" y="3317"/>
                    <a:pt x="7085" y="2841"/>
                  </a:cubicBezTo>
                  <a:cubicBezTo>
                    <a:pt x="7057" y="2817"/>
                    <a:pt x="7024" y="2807"/>
                    <a:pt x="6991" y="2807"/>
                  </a:cubicBezTo>
                  <a:cubicBezTo>
                    <a:pt x="6939" y="2807"/>
                    <a:pt x="6888" y="2833"/>
                    <a:pt x="6859" y="2876"/>
                  </a:cubicBezTo>
                  <a:cubicBezTo>
                    <a:pt x="6799" y="2948"/>
                    <a:pt x="6811" y="3055"/>
                    <a:pt x="6895" y="3103"/>
                  </a:cubicBezTo>
                  <a:cubicBezTo>
                    <a:pt x="7430" y="3519"/>
                    <a:pt x="7847" y="4210"/>
                    <a:pt x="8050" y="4972"/>
                  </a:cubicBezTo>
                  <a:cubicBezTo>
                    <a:pt x="8264" y="5781"/>
                    <a:pt x="8228" y="6579"/>
                    <a:pt x="7930" y="7246"/>
                  </a:cubicBezTo>
                  <a:cubicBezTo>
                    <a:pt x="7633" y="7948"/>
                    <a:pt x="7085" y="8460"/>
                    <a:pt x="6323" y="8722"/>
                  </a:cubicBezTo>
                  <a:cubicBezTo>
                    <a:pt x="6502" y="8591"/>
                    <a:pt x="6668" y="8425"/>
                    <a:pt x="6811" y="8234"/>
                  </a:cubicBezTo>
                  <a:cubicBezTo>
                    <a:pt x="7323" y="7579"/>
                    <a:pt x="7502" y="6734"/>
                    <a:pt x="7311" y="5912"/>
                  </a:cubicBezTo>
                  <a:cubicBezTo>
                    <a:pt x="7252" y="5698"/>
                    <a:pt x="7168" y="5496"/>
                    <a:pt x="7073" y="5305"/>
                  </a:cubicBezTo>
                  <a:lnTo>
                    <a:pt x="7073" y="5305"/>
                  </a:lnTo>
                  <a:cubicBezTo>
                    <a:pt x="7264" y="5329"/>
                    <a:pt x="7383" y="5329"/>
                    <a:pt x="7395" y="5329"/>
                  </a:cubicBezTo>
                  <a:cubicBezTo>
                    <a:pt x="7466" y="5329"/>
                    <a:pt x="7549" y="5269"/>
                    <a:pt x="7561" y="5198"/>
                  </a:cubicBezTo>
                  <a:cubicBezTo>
                    <a:pt x="7704" y="4436"/>
                    <a:pt x="7264" y="4031"/>
                    <a:pt x="6835" y="3650"/>
                  </a:cubicBezTo>
                  <a:cubicBezTo>
                    <a:pt x="6514" y="3364"/>
                    <a:pt x="6216" y="3103"/>
                    <a:pt x="6097" y="2686"/>
                  </a:cubicBezTo>
                  <a:lnTo>
                    <a:pt x="6097" y="2686"/>
                  </a:lnTo>
                  <a:cubicBezTo>
                    <a:pt x="6180" y="2698"/>
                    <a:pt x="6240" y="2722"/>
                    <a:pt x="6299" y="2757"/>
                  </a:cubicBezTo>
                  <a:cubicBezTo>
                    <a:pt x="6319" y="2763"/>
                    <a:pt x="6339" y="2766"/>
                    <a:pt x="6359" y="2766"/>
                  </a:cubicBezTo>
                  <a:cubicBezTo>
                    <a:pt x="6424" y="2766"/>
                    <a:pt x="6484" y="2735"/>
                    <a:pt x="6502" y="2662"/>
                  </a:cubicBezTo>
                  <a:cubicBezTo>
                    <a:pt x="6537" y="2579"/>
                    <a:pt x="6502" y="2483"/>
                    <a:pt x="6418" y="2460"/>
                  </a:cubicBezTo>
                  <a:cubicBezTo>
                    <a:pt x="6252" y="2400"/>
                    <a:pt x="6085" y="2352"/>
                    <a:pt x="5918" y="2329"/>
                  </a:cubicBezTo>
                  <a:cubicBezTo>
                    <a:pt x="5910" y="2323"/>
                    <a:pt x="5900" y="2321"/>
                    <a:pt x="5890" y="2321"/>
                  </a:cubicBezTo>
                  <a:cubicBezTo>
                    <a:pt x="5856" y="2321"/>
                    <a:pt x="5815" y="2346"/>
                    <a:pt x="5787" y="2364"/>
                  </a:cubicBezTo>
                  <a:cubicBezTo>
                    <a:pt x="5764" y="2400"/>
                    <a:pt x="5728" y="2460"/>
                    <a:pt x="5740" y="2507"/>
                  </a:cubicBezTo>
                  <a:cubicBezTo>
                    <a:pt x="5823" y="3174"/>
                    <a:pt x="6240" y="3555"/>
                    <a:pt x="6621" y="3900"/>
                  </a:cubicBezTo>
                  <a:cubicBezTo>
                    <a:pt x="6990" y="4246"/>
                    <a:pt x="7311" y="4507"/>
                    <a:pt x="7264" y="5008"/>
                  </a:cubicBezTo>
                  <a:cubicBezTo>
                    <a:pt x="6752" y="4960"/>
                    <a:pt x="4990" y="4710"/>
                    <a:pt x="4109" y="3353"/>
                  </a:cubicBezTo>
                  <a:cubicBezTo>
                    <a:pt x="4037" y="3234"/>
                    <a:pt x="3918" y="3162"/>
                    <a:pt x="3763" y="3126"/>
                  </a:cubicBezTo>
                  <a:cubicBezTo>
                    <a:pt x="3735" y="3122"/>
                    <a:pt x="3706" y="3119"/>
                    <a:pt x="3678" y="3119"/>
                  </a:cubicBezTo>
                  <a:cubicBezTo>
                    <a:pt x="3564" y="3119"/>
                    <a:pt x="3454" y="3157"/>
                    <a:pt x="3358" y="3234"/>
                  </a:cubicBezTo>
                  <a:cubicBezTo>
                    <a:pt x="2906" y="3603"/>
                    <a:pt x="1918" y="4293"/>
                    <a:pt x="620" y="4627"/>
                  </a:cubicBezTo>
                  <a:cubicBezTo>
                    <a:pt x="603" y="4633"/>
                    <a:pt x="587" y="4636"/>
                    <a:pt x="571" y="4636"/>
                  </a:cubicBezTo>
                  <a:cubicBezTo>
                    <a:pt x="529" y="4636"/>
                    <a:pt x="491" y="4617"/>
                    <a:pt x="465" y="4591"/>
                  </a:cubicBezTo>
                  <a:cubicBezTo>
                    <a:pt x="418" y="4555"/>
                    <a:pt x="382" y="4496"/>
                    <a:pt x="406" y="4436"/>
                  </a:cubicBezTo>
                  <a:cubicBezTo>
                    <a:pt x="418" y="4174"/>
                    <a:pt x="596" y="3734"/>
                    <a:pt x="1358" y="3174"/>
                  </a:cubicBezTo>
                  <a:cubicBezTo>
                    <a:pt x="1513" y="3055"/>
                    <a:pt x="1620" y="2864"/>
                    <a:pt x="1620" y="2662"/>
                  </a:cubicBezTo>
                  <a:cubicBezTo>
                    <a:pt x="1632" y="2352"/>
                    <a:pt x="1787" y="1745"/>
                    <a:pt x="2692" y="1019"/>
                  </a:cubicBezTo>
                  <a:cubicBezTo>
                    <a:pt x="3224" y="597"/>
                    <a:pt x="4253" y="300"/>
                    <a:pt x="5123" y="300"/>
                  </a:cubicBezTo>
                  <a:close/>
                  <a:moveTo>
                    <a:pt x="5036" y="0"/>
                  </a:moveTo>
                  <a:cubicBezTo>
                    <a:pt x="4094" y="0"/>
                    <a:pt x="3002" y="329"/>
                    <a:pt x="2430" y="781"/>
                  </a:cubicBezTo>
                  <a:cubicBezTo>
                    <a:pt x="1430" y="1579"/>
                    <a:pt x="1251" y="2317"/>
                    <a:pt x="1239" y="2674"/>
                  </a:cubicBezTo>
                  <a:cubicBezTo>
                    <a:pt x="1239" y="2769"/>
                    <a:pt x="1180" y="2864"/>
                    <a:pt x="1084" y="2936"/>
                  </a:cubicBezTo>
                  <a:cubicBezTo>
                    <a:pt x="418" y="3448"/>
                    <a:pt x="49" y="3948"/>
                    <a:pt x="13" y="4436"/>
                  </a:cubicBezTo>
                  <a:cubicBezTo>
                    <a:pt x="1" y="4603"/>
                    <a:pt x="72" y="4758"/>
                    <a:pt x="191" y="4853"/>
                  </a:cubicBezTo>
                  <a:cubicBezTo>
                    <a:pt x="288" y="4932"/>
                    <a:pt x="404" y="4978"/>
                    <a:pt x="525" y="4978"/>
                  </a:cubicBezTo>
                  <a:cubicBezTo>
                    <a:pt x="568" y="4978"/>
                    <a:pt x="612" y="4972"/>
                    <a:pt x="656" y="4960"/>
                  </a:cubicBezTo>
                  <a:cubicBezTo>
                    <a:pt x="703" y="4948"/>
                    <a:pt x="727" y="4948"/>
                    <a:pt x="775" y="4936"/>
                  </a:cubicBezTo>
                  <a:cubicBezTo>
                    <a:pt x="1084" y="5091"/>
                    <a:pt x="1430" y="5174"/>
                    <a:pt x="1775" y="5174"/>
                  </a:cubicBezTo>
                  <a:cubicBezTo>
                    <a:pt x="2335" y="5174"/>
                    <a:pt x="2906" y="4972"/>
                    <a:pt x="3335" y="4734"/>
                  </a:cubicBezTo>
                  <a:cubicBezTo>
                    <a:pt x="3775" y="4484"/>
                    <a:pt x="4073" y="4341"/>
                    <a:pt x="4418" y="4281"/>
                  </a:cubicBezTo>
                  <a:cubicBezTo>
                    <a:pt x="4835" y="4638"/>
                    <a:pt x="5371" y="4912"/>
                    <a:pt x="5978" y="5115"/>
                  </a:cubicBezTo>
                  <a:cubicBezTo>
                    <a:pt x="6204" y="5186"/>
                    <a:pt x="6395" y="5234"/>
                    <a:pt x="6585" y="5258"/>
                  </a:cubicBezTo>
                  <a:cubicBezTo>
                    <a:pt x="6752" y="5484"/>
                    <a:pt x="6859" y="5734"/>
                    <a:pt x="6930" y="6008"/>
                  </a:cubicBezTo>
                  <a:cubicBezTo>
                    <a:pt x="7109" y="6734"/>
                    <a:pt x="6966" y="7472"/>
                    <a:pt x="6502" y="8056"/>
                  </a:cubicBezTo>
                  <a:cubicBezTo>
                    <a:pt x="6049" y="8639"/>
                    <a:pt x="5371" y="8960"/>
                    <a:pt x="4644" y="8960"/>
                  </a:cubicBezTo>
                  <a:cubicBezTo>
                    <a:pt x="4323" y="8960"/>
                    <a:pt x="3954" y="8949"/>
                    <a:pt x="3644" y="8925"/>
                  </a:cubicBezTo>
                  <a:lnTo>
                    <a:pt x="1965" y="7996"/>
                  </a:lnTo>
                  <a:cubicBezTo>
                    <a:pt x="1939" y="7985"/>
                    <a:pt x="1907" y="7979"/>
                    <a:pt x="1877" y="7979"/>
                  </a:cubicBezTo>
                  <a:cubicBezTo>
                    <a:pt x="1841" y="7979"/>
                    <a:pt x="1807" y="7988"/>
                    <a:pt x="1787" y="8008"/>
                  </a:cubicBezTo>
                  <a:cubicBezTo>
                    <a:pt x="1739" y="8056"/>
                    <a:pt x="1704" y="8115"/>
                    <a:pt x="1727" y="8175"/>
                  </a:cubicBezTo>
                  <a:cubicBezTo>
                    <a:pt x="1739" y="8210"/>
                    <a:pt x="1965" y="9044"/>
                    <a:pt x="2573" y="9532"/>
                  </a:cubicBezTo>
                  <a:lnTo>
                    <a:pt x="2573" y="9544"/>
                  </a:lnTo>
                  <a:cubicBezTo>
                    <a:pt x="1965" y="10139"/>
                    <a:pt x="1739" y="10830"/>
                    <a:pt x="1727" y="10853"/>
                  </a:cubicBezTo>
                  <a:cubicBezTo>
                    <a:pt x="1704" y="10913"/>
                    <a:pt x="1727" y="10984"/>
                    <a:pt x="1763" y="11032"/>
                  </a:cubicBezTo>
                  <a:cubicBezTo>
                    <a:pt x="1799" y="11068"/>
                    <a:pt x="1823" y="11080"/>
                    <a:pt x="1870" y="11080"/>
                  </a:cubicBezTo>
                  <a:cubicBezTo>
                    <a:pt x="1906" y="11080"/>
                    <a:pt x="1930" y="11080"/>
                    <a:pt x="1942" y="11068"/>
                  </a:cubicBezTo>
                  <a:lnTo>
                    <a:pt x="3787" y="10032"/>
                  </a:lnTo>
                  <a:cubicBezTo>
                    <a:pt x="4204" y="10068"/>
                    <a:pt x="4704" y="10080"/>
                    <a:pt x="4918" y="10080"/>
                  </a:cubicBezTo>
                  <a:cubicBezTo>
                    <a:pt x="5633" y="10080"/>
                    <a:pt x="6323" y="9937"/>
                    <a:pt x="6966" y="9651"/>
                  </a:cubicBezTo>
                  <a:cubicBezTo>
                    <a:pt x="7585" y="9365"/>
                    <a:pt x="8133" y="8984"/>
                    <a:pt x="8597" y="8472"/>
                  </a:cubicBezTo>
                  <a:cubicBezTo>
                    <a:pt x="9062" y="7972"/>
                    <a:pt x="9419" y="7401"/>
                    <a:pt x="9657" y="6758"/>
                  </a:cubicBezTo>
                  <a:cubicBezTo>
                    <a:pt x="9966" y="6079"/>
                    <a:pt x="10062" y="5377"/>
                    <a:pt x="10014" y="4662"/>
                  </a:cubicBezTo>
                  <a:cubicBezTo>
                    <a:pt x="9943" y="3662"/>
                    <a:pt x="9585" y="2733"/>
                    <a:pt x="8954" y="1936"/>
                  </a:cubicBezTo>
                  <a:lnTo>
                    <a:pt x="9514" y="1019"/>
                  </a:lnTo>
                  <a:cubicBezTo>
                    <a:pt x="9597" y="864"/>
                    <a:pt x="9597" y="686"/>
                    <a:pt x="9526" y="543"/>
                  </a:cubicBezTo>
                  <a:cubicBezTo>
                    <a:pt x="9454" y="388"/>
                    <a:pt x="9300" y="269"/>
                    <a:pt x="9133" y="257"/>
                  </a:cubicBezTo>
                  <a:cubicBezTo>
                    <a:pt x="8763" y="208"/>
                    <a:pt x="8430" y="189"/>
                    <a:pt x="8139" y="189"/>
                  </a:cubicBezTo>
                  <a:cubicBezTo>
                    <a:pt x="7372" y="189"/>
                    <a:pt x="6898" y="318"/>
                    <a:pt x="6811" y="352"/>
                  </a:cubicBezTo>
                  <a:cubicBezTo>
                    <a:pt x="6323" y="150"/>
                    <a:pt x="5799" y="31"/>
                    <a:pt x="5263" y="7"/>
                  </a:cubicBezTo>
                  <a:cubicBezTo>
                    <a:pt x="5189" y="2"/>
                    <a:pt x="5113" y="0"/>
                    <a:pt x="5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64" name="Google Shape;11964;p81"/>
            <p:cNvSpPr/>
            <p:nvPr/>
          </p:nvSpPr>
          <p:spPr>
            <a:xfrm>
              <a:off x="5360717" y="2479826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2" y="322"/>
                  </a:moveTo>
                  <a:cubicBezTo>
                    <a:pt x="596" y="322"/>
                    <a:pt x="691" y="417"/>
                    <a:pt x="691" y="500"/>
                  </a:cubicBezTo>
                  <a:lnTo>
                    <a:pt x="691" y="679"/>
                  </a:lnTo>
                  <a:cubicBezTo>
                    <a:pt x="691" y="786"/>
                    <a:pt x="596" y="858"/>
                    <a:pt x="512" y="858"/>
                  </a:cubicBezTo>
                  <a:cubicBezTo>
                    <a:pt x="417" y="858"/>
                    <a:pt x="322" y="762"/>
                    <a:pt x="322" y="679"/>
                  </a:cubicBezTo>
                  <a:lnTo>
                    <a:pt x="322" y="500"/>
                  </a:lnTo>
                  <a:cubicBezTo>
                    <a:pt x="322" y="393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15"/>
                    <a:pt x="0" y="500"/>
                  </a:cubicBezTo>
                  <a:lnTo>
                    <a:pt x="0" y="679"/>
                  </a:lnTo>
                  <a:cubicBezTo>
                    <a:pt x="0" y="965"/>
                    <a:pt x="227" y="1191"/>
                    <a:pt x="512" y="1191"/>
                  </a:cubicBezTo>
                  <a:cubicBezTo>
                    <a:pt x="786" y="1191"/>
                    <a:pt x="1012" y="965"/>
                    <a:pt x="1012" y="679"/>
                  </a:cubicBezTo>
                  <a:lnTo>
                    <a:pt x="1012" y="500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65" name="Google Shape;11965;p81"/>
          <p:cNvGrpSpPr/>
          <p:nvPr/>
        </p:nvGrpSpPr>
        <p:grpSpPr>
          <a:xfrm>
            <a:off x="8245600" y="5085940"/>
            <a:ext cx="710208" cy="519168"/>
            <a:chOff x="4150669" y="2466770"/>
            <a:chExt cx="355104" cy="259584"/>
          </a:xfrm>
          <a:solidFill>
            <a:schemeClr val="tx1"/>
          </a:solidFill>
        </p:grpSpPr>
        <p:sp>
          <p:nvSpPr>
            <p:cNvPr id="11966" name="Google Shape;11966;p81"/>
            <p:cNvSpPr/>
            <p:nvPr/>
          </p:nvSpPr>
          <p:spPr>
            <a:xfrm>
              <a:off x="4150669" y="2466770"/>
              <a:ext cx="355104" cy="259584"/>
            </a:xfrm>
            <a:custGeom>
              <a:avLst/>
              <a:gdLst/>
              <a:ahLst/>
              <a:cxnLst/>
              <a:rect l="l" t="t" r="r" b="b"/>
              <a:pathLst>
                <a:path w="11097" h="8112" extrusionOk="0">
                  <a:moveTo>
                    <a:pt x="4060" y="349"/>
                  </a:moveTo>
                  <a:cubicBezTo>
                    <a:pt x="5489" y="718"/>
                    <a:pt x="6632" y="1504"/>
                    <a:pt x="7382" y="2266"/>
                  </a:cubicBezTo>
                  <a:cubicBezTo>
                    <a:pt x="6965" y="2051"/>
                    <a:pt x="6560" y="1897"/>
                    <a:pt x="6263" y="1766"/>
                  </a:cubicBezTo>
                  <a:cubicBezTo>
                    <a:pt x="5322" y="1420"/>
                    <a:pt x="4298" y="1170"/>
                    <a:pt x="3560" y="1123"/>
                  </a:cubicBezTo>
                  <a:lnTo>
                    <a:pt x="4060" y="349"/>
                  </a:lnTo>
                  <a:close/>
                  <a:moveTo>
                    <a:pt x="3322" y="1397"/>
                  </a:moveTo>
                  <a:cubicBezTo>
                    <a:pt x="4036" y="1409"/>
                    <a:pt x="5144" y="1647"/>
                    <a:pt x="6144" y="2040"/>
                  </a:cubicBezTo>
                  <a:cubicBezTo>
                    <a:pt x="7370" y="2504"/>
                    <a:pt x="8275" y="3052"/>
                    <a:pt x="8704" y="3635"/>
                  </a:cubicBezTo>
                  <a:cubicBezTo>
                    <a:pt x="8737" y="3676"/>
                    <a:pt x="8783" y="3697"/>
                    <a:pt x="8829" y="3697"/>
                  </a:cubicBezTo>
                  <a:cubicBezTo>
                    <a:pt x="8864" y="3697"/>
                    <a:pt x="8899" y="3685"/>
                    <a:pt x="8930" y="3659"/>
                  </a:cubicBezTo>
                  <a:cubicBezTo>
                    <a:pt x="9001" y="3599"/>
                    <a:pt x="9013" y="3516"/>
                    <a:pt x="8954" y="3433"/>
                  </a:cubicBezTo>
                  <a:cubicBezTo>
                    <a:pt x="8930" y="3397"/>
                    <a:pt x="8882" y="3349"/>
                    <a:pt x="8858" y="3314"/>
                  </a:cubicBezTo>
                  <a:cubicBezTo>
                    <a:pt x="9668" y="3004"/>
                    <a:pt x="10240" y="2480"/>
                    <a:pt x="10597" y="2087"/>
                  </a:cubicBezTo>
                  <a:lnTo>
                    <a:pt x="10597" y="2087"/>
                  </a:lnTo>
                  <a:lnTo>
                    <a:pt x="10251" y="3956"/>
                  </a:lnTo>
                  <a:cubicBezTo>
                    <a:pt x="10204" y="4230"/>
                    <a:pt x="10204" y="4504"/>
                    <a:pt x="10251" y="4778"/>
                  </a:cubicBezTo>
                  <a:lnTo>
                    <a:pt x="10597" y="6647"/>
                  </a:lnTo>
                  <a:cubicBezTo>
                    <a:pt x="10251" y="6266"/>
                    <a:pt x="9692" y="5742"/>
                    <a:pt x="8870" y="5433"/>
                  </a:cubicBezTo>
                  <a:cubicBezTo>
                    <a:pt x="9132" y="5123"/>
                    <a:pt x="9335" y="4766"/>
                    <a:pt x="9335" y="4373"/>
                  </a:cubicBezTo>
                  <a:cubicBezTo>
                    <a:pt x="9335" y="4302"/>
                    <a:pt x="9311" y="4207"/>
                    <a:pt x="9299" y="4135"/>
                  </a:cubicBezTo>
                  <a:cubicBezTo>
                    <a:pt x="9288" y="4059"/>
                    <a:pt x="9207" y="4003"/>
                    <a:pt x="9130" y="4003"/>
                  </a:cubicBezTo>
                  <a:cubicBezTo>
                    <a:pt x="9123" y="4003"/>
                    <a:pt x="9116" y="4003"/>
                    <a:pt x="9108" y="4004"/>
                  </a:cubicBezTo>
                  <a:cubicBezTo>
                    <a:pt x="9013" y="4016"/>
                    <a:pt x="8954" y="4111"/>
                    <a:pt x="8977" y="4195"/>
                  </a:cubicBezTo>
                  <a:cubicBezTo>
                    <a:pt x="8989" y="4254"/>
                    <a:pt x="8989" y="4314"/>
                    <a:pt x="8989" y="4373"/>
                  </a:cubicBezTo>
                  <a:cubicBezTo>
                    <a:pt x="8989" y="4730"/>
                    <a:pt x="8775" y="5099"/>
                    <a:pt x="8358" y="5469"/>
                  </a:cubicBezTo>
                  <a:cubicBezTo>
                    <a:pt x="7989" y="5802"/>
                    <a:pt x="7442" y="6135"/>
                    <a:pt x="6787" y="6433"/>
                  </a:cubicBezTo>
                  <a:cubicBezTo>
                    <a:pt x="5620" y="6957"/>
                    <a:pt x="4215" y="7302"/>
                    <a:pt x="3322" y="7326"/>
                  </a:cubicBezTo>
                  <a:cubicBezTo>
                    <a:pt x="4155" y="6576"/>
                    <a:pt x="4644" y="5492"/>
                    <a:pt x="4644" y="4361"/>
                  </a:cubicBezTo>
                  <a:cubicBezTo>
                    <a:pt x="4644" y="4004"/>
                    <a:pt x="4596" y="3647"/>
                    <a:pt x="4513" y="3302"/>
                  </a:cubicBezTo>
                  <a:cubicBezTo>
                    <a:pt x="4481" y="3227"/>
                    <a:pt x="4410" y="3181"/>
                    <a:pt x="4336" y="3181"/>
                  </a:cubicBezTo>
                  <a:cubicBezTo>
                    <a:pt x="4327" y="3181"/>
                    <a:pt x="4319" y="3181"/>
                    <a:pt x="4310" y="3183"/>
                  </a:cubicBezTo>
                  <a:cubicBezTo>
                    <a:pt x="4227" y="3218"/>
                    <a:pt x="4179" y="3302"/>
                    <a:pt x="4191" y="3385"/>
                  </a:cubicBezTo>
                  <a:cubicBezTo>
                    <a:pt x="4286" y="3695"/>
                    <a:pt x="4334" y="4016"/>
                    <a:pt x="4334" y="4349"/>
                  </a:cubicBezTo>
                  <a:cubicBezTo>
                    <a:pt x="4334" y="5504"/>
                    <a:pt x="3774" y="6600"/>
                    <a:pt x="2858" y="7278"/>
                  </a:cubicBezTo>
                  <a:cubicBezTo>
                    <a:pt x="2096" y="7183"/>
                    <a:pt x="1512" y="6862"/>
                    <a:pt x="1096" y="6290"/>
                  </a:cubicBezTo>
                  <a:cubicBezTo>
                    <a:pt x="857" y="5957"/>
                    <a:pt x="738" y="5623"/>
                    <a:pt x="679" y="5433"/>
                  </a:cubicBezTo>
                  <a:cubicBezTo>
                    <a:pt x="1072" y="5338"/>
                    <a:pt x="1500" y="5099"/>
                    <a:pt x="1727" y="4718"/>
                  </a:cubicBezTo>
                  <a:cubicBezTo>
                    <a:pt x="1750" y="4718"/>
                    <a:pt x="1786" y="4707"/>
                    <a:pt x="1810" y="4707"/>
                  </a:cubicBezTo>
                  <a:cubicBezTo>
                    <a:pt x="1905" y="4683"/>
                    <a:pt x="1965" y="4599"/>
                    <a:pt x="1953" y="4504"/>
                  </a:cubicBezTo>
                  <a:cubicBezTo>
                    <a:pt x="1931" y="4428"/>
                    <a:pt x="1859" y="4372"/>
                    <a:pt x="1775" y="4372"/>
                  </a:cubicBezTo>
                  <a:cubicBezTo>
                    <a:pt x="1767" y="4372"/>
                    <a:pt x="1759" y="4372"/>
                    <a:pt x="1750" y="4373"/>
                  </a:cubicBezTo>
                  <a:cubicBezTo>
                    <a:pt x="1571" y="4402"/>
                    <a:pt x="1406" y="4413"/>
                    <a:pt x="1255" y="4413"/>
                  </a:cubicBezTo>
                  <a:cubicBezTo>
                    <a:pt x="775" y="4413"/>
                    <a:pt x="446" y="4297"/>
                    <a:pt x="310" y="4242"/>
                  </a:cubicBezTo>
                  <a:cubicBezTo>
                    <a:pt x="357" y="2802"/>
                    <a:pt x="1441" y="1611"/>
                    <a:pt x="2846" y="1409"/>
                  </a:cubicBezTo>
                  <a:cubicBezTo>
                    <a:pt x="3036" y="1551"/>
                    <a:pt x="3203" y="1706"/>
                    <a:pt x="3358" y="1885"/>
                  </a:cubicBezTo>
                  <a:cubicBezTo>
                    <a:pt x="3393" y="1921"/>
                    <a:pt x="3441" y="1944"/>
                    <a:pt x="3477" y="1944"/>
                  </a:cubicBezTo>
                  <a:cubicBezTo>
                    <a:pt x="3524" y="1944"/>
                    <a:pt x="3560" y="1932"/>
                    <a:pt x="3584" y="1909"/>
                  </a:cubicBezTo>
                  <a:cubicBezTo>
                    <a:pt x="3643" y="1849"/>
                    <a:pt x="3655" y="1742"/>
                    <a:pt x="3596" y="1682"/>
                  </a:cubicBezTo>
                  <a:cubicBezTo>
                    <a:pt x="3512" y="1575"/>
                    <a:pt x="3417" y="1492"/>
                    <a:pt x="3322" y="1397"/>
                  </a:cubicBezTo>
                  <a:close/>
                  <a:moveTo>
                    <a:pt x="6489" y="6933"/>
                  </a:moveTo>
                  <a:cubicBezTo>
                    <a:pt x="6489" y="7278"/>
                    <a:pt x="6608" y="7576"/>
                    <a:pt x="6691" y="7766"/>
                  </a:cubicBezTo>
                  <a:cubicBezTo>
                    <a:pt x="6546" y="7784"/>
                    <a:pt x="6400" y="7792"/>
                    <a:pt x="6256" y="7792"/>
                  </a:cubicBezTo>
                  <a:cubicBezTo>
                    <a:pt x="5624" y="7792"/>
                    <a:pt x="5025" y="7640"/>
                    <a:pt x="4608" y="7505"/>
                  </a:cubicBezTo>
                  <a:cubicBezTo>
                    <a:pt x="5227" y="7374"/>
                    <a:pt x="5882" y="7171"/>
                    <a:pt x="6489" y="6933"/>
                  </a:cubicBezTo>
                  <a:close/>
                  <a:moveTo>
                    <a:pt x="4030" y="1"/>
                  </a:moveTo>
                  <a:cubicBezTo>
                    <a:pt x="3977" y="1"/>
                    <a:pt x="3921" y="25"/>
                    <a:pt x="3882" y="75"/>
                  </a:cubicBezTo>
                  <a:lnTo>
                    <a:pt x="3203" y="1123"/>
                  </a:lnTo>
                  <a:cubicBezTo>
                    <a:pt x="1429" y="1159"/>
                    <a:pt x="0" y="2623"/>
                    <a:pt x="0" y="4397"/>
                  </a:cubicBezTo>
                  <a:cubicBezTo>
                    <a:pt x="0" y="4457"/>
                    <a:pt x="24" y="4492"/>
                    <a:pt x="72" y="4528"/>
                  </a:cubicBezTo>
                  <a:cubicBezTo>
                    <a:pt x="83" y="4540"/>
                    <a:pt x="524" y="4790"/>
                    <a:pt x="1250" y="4790"/>
                  </a:cubicBezTo>
                  <a:lnTo>
                    <a:pt x="1274" y="4790"/>
                  </a:lnTo>
                  <a:cubicBezTo>
                    <a:pt x="1060" y="5016"/>
                    <a:pt x="726" y="5147"/>
                    <a:pt x="464" y="5183"/>
                  </a:cubicBezTo>
                  <a:cubicBezTo>
                    <a:pt x="417" y="5183"/>
                    <a:pt x="369" y="5207"/>
                    <a:pt x="357" y="5242"/>
                  </a:cubicBezTo>
                  <a:cubicBezTo>
                    <a:pt x="322" y="5266"/>
                    <a:pt x="310" y="5314"/>
                    <a:pt x="322" y="5361"/>
                  </a:cubicBezTo>
                  <a:cubicBezTo>
                    <a:pt x="322" y="5385"/>
                    <a:pt x="417" y="5945"/>
                    <a:pt x="834" y="6516"/>
                  </a:cubicBezTo>
                  <a:cubicBezTo>
                    <a:pt x="1203" y="7040"/>
                    <a:pt x="1953" y="7671"/>
                    <a:pt x="3286" y="7671"/>
                  </a:cubicBezTo>
                  <a:cubicBezTo>
                    <a:pt x="3512" y="7671"/>
                    <a:pt x="3751" y="7647"/>
                    <a:pt x="4013" y="7612"/>
                  </a:cubicBezTo>
                  <a:cubicBezTo>
                    <a:pt x="4203" y="7695"/>
                    <a:pt x="5179" y="8112"/>
                    <a:pt x="6251" y="8112"/>
                  </a:cubicBezTo>
                  <a:cubicBezTo>
                    <a:pt x="6489" y="8112"/>
                    <a:pt x="6739" y="8100"/>
                    <a:pt x="6977" y="8040"/>
                  </a:cubicBezTo>
                  <a:cubicBezTo>
                    <a:pt x="7025" y="8028"/>
                    <a:pt x="7072" y="7993"/>
                    <a:pt x="7096" y="7945"/>
                  </a:cubicBezTo>
                  <a:cubicBezTo>
                    <a:pt x="7108" y="7909"/>
                    <a:pt x="7108" y="7850"/>
                    <a:pt x="7084" y="7802"/>
                  </a:cubicBezTo>
                  <a:cubicBezTo>
                    <a:pt x="7084" y="7802"/>
                    <a:pt x="6787" y="7314"/>
                    <a:pt x="6822" y="6790"/>
                  </a:cubicBezTo>
                  <a:cubicBezTo>
                    <a:pt x="6870" y="6778"/>
                    <a:pt x="6906" y="6754"/>
                    <a:pt x="6941" y="6743"/>
                  </a:cubicBezTo>
                  <a:cubicBezTo>
                    <a:pt x="7442" y="6516"/>
                    <a:pt x="8120" y="6159"/>
                    <a:pt x="8632" y="5707"/>
                  </a:cubicBezTo>
                  <a:cubicBezTo>
                    <a:pt x="10073" y="6183"/>
                    <a:pt x="10751" y="7433"/>
                    <a:pt x="10775" y="7445"/>
                  </a:cubicBezTo>
                  <a:cubicBezTo>
                    <a:pt x="10799" y="7505"/>
                    <a:pt x="10859" y="7528"/>
                    <a:pt x="10918" y="7528"/>
                  </a:cubicBezTo>
                  <a:cubicBezTo>
                    <a:pt x="10930" y="7528"/>
                    <a:pt x="10954" y="7528"/>
                    <a:pt x="10978" y="7516"/>
                  </a:cubicBezTo>
                  <a:cubicBezTo>
                    <a:pt x="11049" y="7493"/>
                    <a:pt x="11097" y="7409"/>
                    <a:pt x="11085" y="7338"/>
                  </a:cubicBezTo>
                  <a:lnTo>
                    <a:pt x="10597" y="4754"/>
                  </a:lnTo>
                  <a:cubicBezTo>
                    <a:pt x="10561" y="4516"/>
                    <a:pt x="10561" y="4278"/>
                    <a:pt x="10597" y="4040"/>
                  </a:cubicBezTo>
                  <a:lnTo>
                    <a:pt x="11061" y="1444"/>
                  </a:lnTo>
                  <a:cubicBezTo>
                    <a:pt x="11073" y="1373"/>
                    <a:pt x="11025" y="1301"/>
                    <a:pt x="10954" y="1266"/>
                  </a:cubicBezTo>
                  <a:cubicBezTo>
                    <a:pt x="10936" y="1260"/>
                    <a:pt x="10917" y="1257"/>
                    <a:pt x="10897" y="1257"/>
                  </a:cubicBezTo>
                  <a:cubicBezTo>
                    <a:pt x="10839" y="1257"/>
                    <a:pt x="10781" y="1284"/>
                    <a:pt x="10763" y="1337"/>
                  </a:cubicBezTo>
                  <a:cubicBezTo>
                    <a:pt x="10763" y="1361"/>
                    <a:pt x="10073" y="2611"/>
                    <a:pt x="8632" y="3087"/>
                  </a:cubicBezTo>
                  <a:cubicBezTo>
                    <a:pt x="8525" y="2980"/>
                    <a:pt x="8406" y="2885"/>
                    <a:pt x="8287" y="2802"/>
                  </a:cubicBezTo>
                  <a:cubicBezTo>
                    <a:pt x="8120" y="2563"/>
                    <a:pt x="7644" y="1956"/>
                    <a:pt x="6834" y="1325"/>
                  </a:cubicBezTo>
                  <a:cubicBezTo>
                    <a:pt x="6001" y="682"/>
                    <a:pt x="5060" y="242"/>
                    <a:pt x="4060" y="4"/>
                  </a:cubicBezTo>
                  <a:cubicBezTo>
                    <a:pt x="4050" y="2"/>
                    <a:pt x="4040" y="1"/>
                    <a:pt x="40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67" name="Google Shape;11967;p81"/>
            <p:cNvSpPr/>
            <p:nvPr/>
          </p:nvSpPr>
          <p:spPr>
            <a:xfrm>
              <a:off x="4270285" y="2538098"/>
              <a:ext cx="17184" cy="19872"/>
            </a:xfrm>
            <a:custGeom>
              <a:avLst/>
              <a:gdLst/>
              <a:ahLst/>
              <a:cxnLst/>
              <a:rect l="l" t="t" r="r" b="b"/>
              <a:pathLst>
                <a:path w="537" h="621" extrusionOk="0">
                  <a:moveTo>
                    <a:pt x="184" y="1"/>
                  </a:moveTo>
                  <a:cubicBezTo>
                    <a:pt x="155" y="1"/>
                    <a:pt x="125" y="9"/>
                    <a:pt x="96" y="25"/>
                  </a:cubicBezTo>
                  <a:cubicBezTo>
                    <a:pt x="25" y="61"/>
                    <a:pt x="1" y="168"/>
                    <a:pt x="36" y="239"/>
                  </a:cubicBezTo>
                  <a:cubicBezTo>
                    <a:pt x="96" y="334"/>
                    <a:pt x="144" y="418"/>
                    <a:pt x="191" y="525"/>
                  </a:cubicBezTo>
                  <a:cubicBezTo>
                    <a:pt x="215" y="584"/>
                    <a:pt x="275" y="620"/>
                    <a:pt x="334" y="620"/>
                  </a:cubicBezTo>
                  <a:cubicBezTo>
                    <a:pt x="370" y="620"/>
                    <a:pt x="382" y="620"/>
                    <a:pt x="417" y="596"/>
                  </a:cubicBezTo>
                  <a:cubicBezTo>
                    <a:pt x="489" y="561"/>
                    <a:pt x="536" y="454"/>
                    <a:pt x="489" y="382"/>
                  </a:cubicBezTo>
                  <a:cubicBezTo>
                    <a:pt x="441" y="275"/>
                    <a:pt x="382" y="168"/>
                    <a:pt x="322" y="84"/>
                  </a:cubicBezTo>
                  <a:cubicBezTo>
                    <a:pt x="291" y="30"/>
                    <a:pt x="239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68" name="Google Shape;11968;p81"/>
            <p:cNvSpPr/>
            <p:nvPr/>
          </p:nvSpPr>
          <p:spPr>
            <a:xfrm>
              <a:off x="4183437" y="2557170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00" y="334"/>
                  </a:moveTo>
                  <a:cubicBezTo>
                    <a:pt x="607" y="334"/>
                    <a:pt x="691" y="417"/>
                    <a:pt x="691" y="512"/>
                  </a:cubicBezTo>
                  <a:lnTo>
                    <a:pt x="691" y="691"/>
                  </a:lnTo>
                  <a:cubicBezTo>
                    <a:pt x="691" y="798"/>
                    <a:pt x="595" y="870"/>
                    <a:pt x="500" y="870"/>
                  </a:cubicBezTo>
                  <a:cubicBezTo>
                    <a:pt x="405" y="870"/>
                    <a:pt x="322" y="774"/>
                    <a:pt x="322" y="691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0" y="334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7"/>
                    <a:pt x="0" y="512"/>
                  </a:cubicBezTo>
                  <a:lnTo>
                    <a:pt x="0" y="691"/>
                  </a:lnTo>
                  <a:cubicBezTo>
                    <a:pt x="0" y="965"/>
                    <a:pt x="226" y="1191"/>
                    <a:pt x="512" y="1191"/>
                  </a:cubicBezTo>
                  <a:cubicBezTo>
                    <a:pt x="786" y="1191"/>
                    <a:pt x="1012" y="965"/>
                    <a:pt x="1012" y="691"/>
                  </a:cubicBezTo>
                  <a:lnTo>
                    <a:pt x="1012" y="512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69" name="Google Shape;11969;p81"/>
            <p:cNvSpPr/>
            <p:nvPr/>
          </p:nvSpPr>
          <p:spPr>
            <a:xfrm>
              <a:off x="4309901" y="2589490"/>
              <a:ext cx="82720" cy="60672"/>
            </a:xfrm>
            <a:custGeom>
              <a:avLst/>
              <a:gdLst/>
              <a:ahLst/>
              <a:cxnLst/>
              <a:rect l="l" t="t" r="r" b="b"/>
              <a:pathLst>
                <a:path w="2585" h="1896" extrusionOk="0">
                  <a:moveTo>
                    <a:pt x="1005" y="1"/>
                  </a:moveTo>
                  <a:cubicBezTo>
                    <a:pt x="911" y="1"/>
                    <a:pt x="851" y="2"/>
                    <a:pt x="846" y="2"/>
                  </a:cubicBezTo>
                  <a:cubicBezTo>
                    <a:pt x="751" y="2"/>
                    <a:pt x="680" y="86"/>
                    <a:pt x="680" y="169"/>
                  </a:cubicBezTo>
                  <a:cubicBezTo>
                    <a:pt x="680" y="264"/>
                    <a:pt x="751" y="336"/>
                    <a:pt x="846" y="336"/>
                  </a:cubicBezTo>
                  <a:cubicBezTo>
                    <a:pt x="899" y="335"/>
                    <a:pt x="953" y="334"/>
                    <a:pt x="1006" y="334"/>
                  </a:cubicBezTo>
                  <a:cubicBezTo>
                    <a:pt x="1570" y="334"/>
                    <a:pt x="2108" y="391"/>
                    <a:pt x="2227" y="467"/>
                  </a:cubicBezTo>
                  <a:cubicBezTo>
                    <a:pt x="2204" y="514"/>
                    <a:pt x="2180" y="633"/>
                    <a:pt x="2120" y="764"/>
                  </a:cubicBezTo>
                  <a:lnTo>
                    <a:pt x="1465" y="657"/>
                  </a:lnTo>
                  <a:cubicBezTo>
                    <a:pt x="1457" y="656"/>
                    <a:pt x="1449" y="656"/>
                    <a:pt x="1441" y="656"/>
                  </a:cubicBezTo>
                  <a:cubicBezTo>
                    <a:pt x="1357" y="656"/>
                    <a:pt x="1287" y="713"/>
                    <a:pt x="1287" y="800"/>
                  </a:cubicBezTo>
                  <a:cubicBezTo>
                    <a:pt x="1275" y="883"/>
                    <a:pt x="1334" y="979"/>
                    <a:pt x="1418" y="979"/>
                  </a:cubicBezTo>
                  <a:lnTo>
                    <a:pt x="1954" y="1062"/>
                  </a:lnTo>
                  <a:cubicBezTo>
                    <a:pt x="1763" y="1372"/>
                    <a:pt x="1584" y="1550"/>
                    <a:pt x="1489" y="1574"/>
                  </a:cubicBezTo>
                  <a:cubicBezTo>
                    <a:pt x="1476" y="1578"/>
                    <a:pt x="1462" y="1580"/>
                    <a:pt x="1445" y="1580"/>
                  </a:cubicBezTo>
                  <a:cubicBezTo>
                    <a:pt x="1220" y="1580"/>
                    <a:pt x="687" y="1209"/>
                    <a:pt x="299" y="776"/>
                  </a:cubicBezTo>
                  <a:cubicBezTo>
                    <a:pt x="267" y="739"/>
                    <a:pt x="227" y="721"/>
                    <a:pt x="186" y="721"/>
                  </a:cubicBezTo>
                  <a:cubicBezTo>
                    <a:pt x="149" y="721"/>
                    <a:pt x="113" y="736"/>
                    <a:pt x="84" y="764"/>
                  </a:cubicBezTo>
                  <a:cubicBezTo>
                    <a:pt x="25" y="824"/>
                    <a:pt x="1" y="931"/>
                    <a:pt x="60" y="991"/>
                  </a:cubicBezTo>
                  <a:cubicBezTo>
                    <a:pt x="275" y="1205"/>
                    <a:pt x="537" y="1455"/>
                    <a:pt x="775" y="1634"/>
                  </a:cubicBezTo>
                  <a:cubicBezTo>
                    <a:pt x="1049" y="1800"/>
                    <a:pt x="1275" y="1896"/>
                    <a:pt x="1454" y="1896"/>
                  </a:cubicBezTo>
                  <a:cubicBezTo>
                    <a:pt x="1489" y="1896"/>
                    <a:pt x="1549" y="1896"/>
                    <a:pt x="1596" y="1884"/>
                  </a:cubicBezTo>
                  <a:cubicBezTo>
                    <a:pt x="1751" y="1836"/>
                    <a:pt x="1930" y="1669"/>
                    <a:pt x="2108" y="1407"/>
                  </a:cubicBezTo>
                  <a:cubicBezTo>
                    <a:pt x="2251" y="1193"/>
                    <a:pt x="2382" y="943"/>
                    <a:pt x="2477" y="741"/>
                  </a:cubicBezTo>
                  <a:cubicBezTo>
                    <a:pt x="2573" y="526"/>
                    <a:pt x="2585" y="395"/>
                    <a:pt x="2537" y="300"/>
                  </a:cubicBezTo>
                  <a:cubicBezTo>
                    <a:pt x="2454" y="145"/>
                    <a:pt x="2180" y="50"/>
                    <a:pt x="1584" y="26"/>
                  </a:cubicBezTo>
                  <a:cubicBezTo>
                    <a:pt x="1363" y="5"/>
                    <a:pt x="1146" y="1"/>
                    <a:pt x="10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70" name="Google Shape;11970;p81"/>
          <p:cNvGrpSpPr/>
          <p:nvPr/>
        </p:nvGrpSpPr>
        <p:grpSpPr>
          <a:xfrm>
            <a:off x="9343648" y="5002292"/>
            <a:ext cx="708672" cy="707968"/>
            <a:chOff x="4699693" y="2424946"/>
            <a:chExt cx="354336" cy="353984"/>
          </a:xfrm>
          <a:solidFill>
            <a:schemeClr val="tx1"/>
          </a:solidFill>
        </p:grpSpPr>
        <p:sp>
          <p:nvSpPr>
            <p:cNvPr id="11971" name="Google Shape;11971;p81"/>
            <p:cNvSpPr/>
            <p:nvPr/>
          </p:nvSpPr>
          <p:spPr>
            <a:xfrm>
              <a:off x="4699693" y="2424946"/>
              <a:ext cx="354336" cy="353984"/>
            </a:xfrm>
            <a:custGeom>
              <a:avLst/>
              <a:gdLst/>
              <a:ahLst/>
              <a:cxnLst/>
              <a:rect l="l" t="t" r="r" b="b"/>
              <a:pathLst>
                <a:path w="11073" h="11062" extrusionOk="0">
                  <a:moveTo>
                    <a:pt x="8144" y="358"/>
                  </a:moveTo>
                  <a:lnTo>
                    <a:pt x="8144" y="358"/>
                  </a:lnTo>
                  <a:cubicBezTo>
                    <a:pt x="7751" y="715"/>
                    <a:pt x="7191" y="1311"/>
                    <a:pt x="6977" y="1965"/>
                  </a:cubicBezTo>
                  <a:cubicBezTo>
                    <a:pt x="6429" y="1680"/>
                    <a:pt x="5822" y="1537"/>
                    <a:pt x="5179" y="1537"/>
                  </a:cubicBezTo>
                  <a:cubicBezTo>
                    <a:pt x="4917" y="1537"/>
                    <a:pt x="4643" y="1549"/>
                    <a:pt x="4393" y="1573"/>
                  </a:cubicBezTo>
                  <a:cubicBezTo>
                    <a:pt x="5286" y="1084"/>
                    <a:pt x="6239" y="775"/>
                    <a:pt x="6941" y="596"/>
                  </a:cubicBezTo>
                  <a:cubicBezTo>
                    <a:pt x="7418" y="477"/>
                    <a:pt x="7834" y="406"/>
                    <a:pt x="8144" y="358"/>
                  </a:cubicBezTo>
                  <a:close/>
                  <a:moveTo>
                    <a:pt x="8263" y="3585"/>
                  </a:moveTo>
                  <a:cubicBezTo>
                    <a:pt x="8442" y="3870"/>
                    <a:pt x="8573" y="4168"/>
                    <a:pt x="8680" y="4478"/>
                  </a:cubicBezTo>
                  <a:cubicBezTo>
                    <a:pt x="8727" y="4609"/>
                    <a:pt x="8811" y="4728"/>
                    <a:pt x="8942" y="4787"/>
                  </a:cubicBezTo>
                  <a:cubicBezTo>
                    <a:pt x="9013" y="4817"/>
                    <a:pt x="9085" y="4832"/>
                    <a:pt x="9154" y="4832"/>
                  </a:cubicBezTo>
                  <a:cubicBezTo>
                    <a:pt x="9224" y="4832"/>
                    <a:pt x="9293" y="4817"/>
                    <a:pt x="9358" y="4787"/>
                  </a:cubicBezTo>
                  <a:lnTo>
                    <a:pt x="10632" y="4251"/>
                  </a:lnTo>
                  <a:lnTo>
                    <a:pt x="10632" y="4251"/>
                  </a:lnTo>
                  <a:lnTo>
                    <a:pt x="10311" y="5192"/>
                  </a:lnTo>
                  <a:cubicBezTo>
                    <a:pt x="10239" y="5406"/>
                    <a:pt x="10239" y="5644"/>
                    <a:pt x="10311" y="5847"/>
                  </a:cubicBezTo>
                  <a:lnTo>
                    <a:pt x="10632" y="6787"/>
                  </a:lnTo>
                  <a:lnTo>
                    <a:pt x="9358" y="6252"/>
                  </a:lnTo>
                  <a:cubicBezTo>
                    <a:pt x="9293" y="6222"/>
                    <a:pt x="9221" y="6207"/>
                    <a:pt x="9150" y="6207"/>
                  </a:cubicBezTo>
                  <a:cubicBezTo>
                    <a:pt x="9079" y="6207"/>
                    <a:pt x="9007" y="6222"/>
                    <a:pt x="8942" y="6252"/>
                  </a:cubicBezTo>
                  <a:cubicBezTo>
                    <a:pt x="8811" y="6311"/>
                    <a:pt x="8727" y="6430"/>
                    <a:pt x="8680" y="6561"/>
                  </a:cubicBezTo>
                  <a:cubicBezTo>
                    <a:pt x="8584" y="6871"/>
                    <a:pt x="8442" y="7192"/>
                    <a:pt x="8263" y="7454"/>
                  </a:cubicBezTo>
                  <a:cubicBezTo>
                    <a:pt x="8144" y="6871"/>
                    <a:pt x="8084" y="6204"/>
                    <a:pt x="8084" y="5525"/>
                  </a:cubicBezTo>
                  <a:cubicBezTo>
                    <a:pt x="8084" y="4835"/>
                    <a:pt x="8144" y="4168"/>
                    <a:pt x="8263" y="3585"/>
                  </a:cubicBezTo>
                  <a:close/>
                  <a:moveTo>
                    <a:pt x="3084" y="2382"/>
                  </a:moveTo>
                  <a:cubicBezTo>
                    <a:pt x="2774" y="3323"/>
                    <a:pt x="2608" y="4406"/>
                    <a:pt x="2608" y="5549"/>
                  </a:cubicBezTo>
                  <a:cubicBezTo>
                    <a:pt x="2608" y="6680"/>
                    <a:pt x="2774" y="7764"/>
                    <a:pt x="3084" y="8716"/>
                  </a:cubicBezTo>
                  <a:cubicBezTo>
                    <a:pt x="2917" y="8597"/>
                    <a:pt x="2774" y="8502"/>
                    <a:pt x="2631" y="8395"/>
                  </a:cubicBezTo>
                  <a:cubicBezTo>
                    <a:pt x="2024" y="7919"/>
                    <a:pt x="1607" y="7276"/>
                    <a:pt x="1191" y="6657"/>
                  </a:cubicBezTo>
                  <a:cubicBezTo>
                    <a:pt x="941" y="6264"/>
                    <a:pt x="691" y="5883"/>
                    <a:pt x="393" y="5537"/>
                  </a:cubicBezTo>
                  <a:cubicBezTo>
                    <a:pt x="691" y="5180"/>
                    <a:pt x="953" y="4787"/>
                    <a:pt x="1191" y="4418"/>
                  </a:cubicBezTo>
                  <a:cubicBezTo>
                    <a:pt x="1607" y="3799"/>
                    <a:pt x="2036" y="3156"/>
                    <a:pt x="2631" y="2680"/>
                  </a:cubicBezTo>
                  <a:cubicBezTo>
                    <a:pt x="2786" y="2573"/>
                    <a:pt x="2929" y="2466"/>
                    <a:pt x="3084" y="2382"/>
                  </a:cubicBezTo>
                  <a:close/>
                  <a:moveTo>
                    <a:pt x="6370" y="2073"/>
                  </a:moveTo>
                  <a:cubicBezTo>
                    <a:pt x="6668" y="2168"/>
                    <a:pt x="6965" y="2323"/>
                    <a:pt x="7239" y="2501"/>
                  </a:cubicBezTo>
                  <a:cubicBezTo>
                    <a:pt x="7180" y="2680"/>
                    <a:pt x="7132" y="2858"/>
                    <a:pt x="7084" y="3049"/>
                  </a:cubicBezTo>
                  <a:cubicBezTo>
                    <a:pt x="7072" y="3144"/>
                    <a:pt x="7120" y="3228"/>
                    <a:pt x="7203" y="3239"/>
                  </a:cubicBezTo>
                  <a:lnTo>
                    <a:pt x="7251" y="3239"/>
                  </a:lnTo>
                  <a:cubicBezTo>
                    <a:pt x="7322" y="3239"/>
                    <a:pt x="7382" y="3204"/>
                    <a:pt x="7406" y="3120"/>
                  </a:cubicBezTo>
                  <a:cubicBezTo>
                    <a:pt x="7441" y="2977"/>
                    <a:pt x="7489" y="2847"/>
                    <a:pt x="7525" y="2704"/>
                  </a:cubicBezTo>
                  <a:cubicBezTo>
                    <a:pt x="7727" y="2858"/>
                    <a:pt x="7882" y="3037"/>
                    <a:pt x="8037" y="3228"/>
                  </a:cubicBezTo>
                  <a:cubicBezTo>
                    <a:pt x="7870" y="3894"/>
                    <a:pt x="7787" y="4704"/>
                    <a:pt x="7787" y="5525"/>
                  </a:cubicBezTo>
                  <a:cubicBezTo>
                    <a:pt x="7787" y="6335"/>
                    <a:pt x="7870" y="7145"/>
                    <a:pt x="8037" y="7811"/>
                  </a:cubicBezTo>
                  <a:cubicBezTo>
                    <a:pt x="7870" y="7990"/>
                    <a:pt x="7691" y="8169"/>
                    <a:pt x="7501" y="8335"/>
                  </a:cubicBezTo>
                  <a:cubicBezTo>
                    <a:pt x="7263" y="7526"/>
                    <a:pt x="7120" y="6549"/>
                    <a:pt x="7120" y="5525"/>
                  </a:cubicBezTo>
                  <a:cubicBezTo>
                    <a:pt x="7120" y="4930"/>
                    <a:pt x="7156" y="4359"/>
                    <a:pt x="7251" y="3811"/>
                  </a:cubicBezTo>
                  <a:cubicBezTo>
                    <a:pt x="7263" y="3716"/>
                    <a:pt x="7203" y="3632"/>
                    <a:pt x="7120" y="3632"/>
                  </a:cubicBezTo>
                  <a:cubicBezTo>
                    <a:pt x="7112" y="3631"/>
                    <a:pt x="7104" y="3631"/>
                    <a:pt x="7096" y="3631"/>
                  </a:cubicBezTo>
                  <a:cubicBezTo>
                    <a:pt x="7011" y="3631"/>
                    <a:pt x="6941" y="3687"/>
                    <a:pt x="6941" y="3763"/>
                  </a:cubicBezTo>
                  <a:cubicBezTo>
                    <a:pt x="6846" y="4335"/>
                    <a:pt x="6799" y="4906"/>
                    <a:pt x="6799" y="5525"/>
                  </a:cubicBezTo>
                  <a:cubicBezTo>
                    <a:pt x="6799" y="6621"/>
                    <a:pt x="6953" y="7680"/>
                    <a:pt x="7239" y="8538"/>
                  </a:cubicBezTo>
                  <a:cubicBezTo>
                    <a:pt x="6965" y="8716"/>
                    <a:pt x="6668" y="8871"/>
                    <a:pt x="6370" y="8978"/>
                  </a:cubicBezTo>
                  <a:cubicBezTo>
                    <a:pt x="6167" y="8002"/>
                    <a:pt x="6060" y="6787"/>
                    <a:pt x="6060" y="5525"/>
                  </a:cubicBezTo>
                  <a:cubicBezTo>
                    <a:pt x="6060" y="4251"/>
                    <a:pt x="6179" y="3037"/>
                    <a:pt x="6370" y="2073"/>
                  </a:cubicBezTo>
                  <a:close/>
                  <a:moveTo>
                    <a:pt x="5429" y="1870"/>
                  </a:moveTo>
                  <a:cubicBezTo>
                    <a:pt x="5644" y="1894"/>
                    <a:pt x="5846" y="1930"/>
                    <a:pt x="6060" y="1977"/>
                  </a:cubicBezTo>
                  <a:cubicBezTo>
                    <a:pt x="5846" y="2977"/>
                    <a:pt x="5727" y="4228"/>
                    <a:pt x="5727" y="5525"/>
                  </a:cubicBezTo>
                  <a:cubicBezTo>
                    <a:pt x="5727" y="6811"/>
                    <a:pt x="5846" y="8061"/>
                    <a:pt x="6060" y="9062"/>
                  </a:cubicBezTo>
                  <a:cubicBezTo>
                    <a:pt x="5846" y="9109"/>
                    <a:pt x="5644" y="9157"/>
                    <a:pt x="5429" y="9169"/>
                  </a:cubicBezTo>
                  <a:cubicBezTo>
                    <a:pt x="5179" y="8157"/>
                    <a:pt x="5048" y="6859"/>
                    <a:pt x="5048" y="5525"/>
                  </a:cubicBezTo>
                  <a:cubicBezTo>
                    <a:pt x="5048" y="4180"/>
                    <a:pt x="5179" y="2906"/>
                    <a:pt x="5429" y="1870"/>
                  </a:cubicBezTo>
                  <a:close/>
                  <a:moveTo>
                    <a:pt x="5108" y="1894"/>
                  </a:moveTo>
                  <a:cubicBezTo>
                    <a:pt x="4870" y="2918"/>
                    <a:pt x="4739" y="4216"/>
                    <a:pt x="4739" y="5537"/>
                  </a:cubicBezTo>
                  <a:cubicBezTo>
                    <a:pt x="4739" y="6859"/>
                    <a:pt x="4870" y="8157"/>
                    <a:pt x="5108" y="9181"/>
                  </a:cubicBezTo>
                  <a:cubicBezTo>
                    <a:pt x="4834" y="9181"/>
                    <a:pt x="4572" y="9157"/>
                    <a:pt x="4334" y="9121"/>
                  </a:cubicBezTo>
                  <a:cubicBezTo>
                    <a:pt x="4096" y="8109"/>
                    <a:pt x="3965" y="6847"/>
                    <a:pt x="3965" y="5537"/>
                  </a:cubicBezTo>
                  <a:cubicBezTo>
                    <a:pt x="3965" y="4692"/>
                    <a:pt x="4001" y="3882"/>
                    <a:pt x="4108" y="3120"/>
                  </a:cubicBezTo>
                  <a:cubicBezTo>
                    <a:pt x="4120" y="3025"/>
                    <a:pt x="4060" y="2942"/>
                    <a:pt x="3977" y="2930"/>
                  </a:cubicBezTo>
                  <a:cubicBezTo>
                    <a:pt x="3969" y="2929"/>
                    <a:pt x="3961" y="2928"/>
                    <a:pt x="3953" y="2928"/>
                  </a:cubicBezTo>
                  <a:cubicBezTo>
                    <a:pt x="3870" y="2928"/>
                    <a:pt x="3809" y="2985"/>
                    <a:pt x="3798" y="3061"/>
                  </a:cubicBezTo>
                  <a:cubicBezTo>
                    <a:pt x="3691" y="3835"/>
                    <a:pt x="3631" y="4656"/>
                    <a:pt x="3631" y="5525"/>
                  </a:cubicBezTo>
                  <a:cubicBezTo>
                    <a:pt x="3631" y="6799"/>
                    <a:pt x="3751" y="8038"/>
                    <a:pt x="3977" y="9038"/>
                  </a:cubicBezTo>
                  <a:cubicBezTo>
                    <a:pt x="3810" y="8990"/>
                    <a:pt x="3643" y="8943"/>
                    <a:pt x="3477" y="8883"/>
                  </a:cubicBezTo>
                  <a:cubicBezTo>
                    <a:pt x="3108" y="7907"/>
                    <a:pt x="2905" y="6740"/>
                    <a:pt x="2905" y="5525"/>
                  </a:cubicBezTo>
                  <a:cubicBezTo>
                    <a:pt x="2905" y="4299"/>
                    <a:pt x="3096" y="3144"/>
                    <a:pt x="3477" y="2156"/>
                  </a:cubicBezTo>
                  <a:cubicBezTo>
                    <a:pt x="3631" y="2096"/>
                    <a:pt x="3798" y="2037"/>
                    <a:pt x="3977" y="2013"/>
                  </a:cubicBezTo>
                  <a:lnTo>
                    <a:pt x="3977" y="2013"/>
                  </a:lnTo>
                  <a:cubicBezTo>
                    <a:pt x="3941" y="2132"/>
                    <a:pt x="3929" y="2251"/>
                    <a:pt x="3893" y="2382"/>
                  </a:cubicBezTo>
                  <a:cubicBezTo>
                    <a:pt x="3881" y="2466"/>
                    <a:pt x="3941" y="2561"/>
                    <a:pt x="4036" y="2573"/>
                  </a:cubicBezTo>
                  <a:lnTo>
                    <a:pt x="4060" y="2573"/>
                  </a:lnTo>
                  <a:cubicBezTo>
                    <a:pt x="4132" y="2573"/>
                    <a:pt x="4215" y="2513"/>
                    <a:pt x="4227" y="2442"/>
                  </a:cubicBezTo>
                  <a:cubicBezTo>
                    <a:pt x="4262" y="2263"/>
                    <a:pt x="4298" y="2096"/>
                    <a:pt x="4334" y="1954"/>
                  </a:cubicBezTo>
                  <a:cubicBezTo>
                    <a:pt x="4572" y="1906"/>
                    <a:pt x="4834" y="1894"/>
                    <a:pt x="5108" y="1894"/>
                  </a:cubicBezTo>
                  <a:close/>
                  <a:moveTo>
                    <a:pt x="6953" y="9050"/>
                  </a:moveTo>
                  <a:cubicBezTo>
                    <a:pt x="7180" y="9716"/>
                    <a:pt x="7739" y="10312"/>
                    <a:pt x="8132" y="10669"/>
                  </a:cubicBezTo>
                  <a:cubicBezTo>
                    <a:pt x="7811" y="10621"/>
                    <a:pt x="7394" y="10550"/>
                    <a:pt x="6918" y="10431"/>
                  </a:cubicBezTo>
                  <a:cubicBezTo>
                    <a:pt x="6227" y="10252"/>
                    <a:pt x="5286" y="9955"/>
                    <a:pt x="4358" y="9431"/>
                  </a:cubicBezTo>
                  <a:lnTo>
                    <a:pt x="4358" y="9431"/>
                  </a:lnTo>
                  <a:cubicBezTo>
                    <a:pt x="4620" y="9466"/>
                    <a:pt x="4870" y="9478"/>
                    <a:pt x="5155" y="9478"/>
                  </a:cubicBezTo>
                  <a:cubicBezTo>
                    <a:pt x="5786" y="9478"/>
                    <a:pt x="6406" y="9323"/>
                    <a:pt x="6953" y="9050"/>
                  </a:cubicBezTo>
                  <a:close/>
                  <a:moveTo>
                    <a:pt x="8668" y="1"/>
                  </a:moveTo>
                  <a:cubicBezTo>
                    <a:pt x="8632" y="1"/>
                    <a:pt x="7906" y="49"/>
                    <a:pt x="6882" y="299"/>
                  </a:cubicBezTo>
                  <a:cubicBezTo>
                    <a:pt x="5941" y="537"/>
                    <a:pt x="4584" y="1001"/>
                    <a:pt x="3405" y="1858"/>
                  </a:cubicBezTo>
                  <a:cubicBezTo>
                    <a:pt x="3072" y="1989"/>
                    <a:pt x="2738" y="2168"/>
                    <a:pt x="2453" y="2406"/>
                  </a:cubicBezTo>
                  <a:cubicBezTo>
                    <a:pt x="1822" y="2918"/>
                    <a:pt x="1369" y="3585"/>
                    <a:pt x="941" y="4228"/>
                  </a:cubicBezTo>
                  <a:cubicBezTo>
                    <a:pt x="655" y="4656"/>
                    <a:pt x="393" y="5061"/>
                    <a:pt x="60" y="5418"/>
                  </a:cubicBezTo>
                  <a:cubicBezTo>
                    <a:pt x="0" y="5478"/>
                    <a:pt x="0" y="5561"/>
                    <a:pt x="60" y="5644"/>
                  </a:cubicBezTo>
                  <a:cubicBezTo>
                    <a:pt x="393" y="6002"/>
                    <a:pt x="655" y="6395"/>
                    <a:pt x="941" y="6835"/>
                  </a:cubicBezTo>
                  <a:cubicBezTo>
                    <a:pt x="1369" y="7466"/>
                    <a:pt x="1822" y="8145"/>
                    <a:pt x="2453" y="8645"/>
                  </a:cubicBezTo>
                  <a:cubicBezTo>
                    <a:pt x="2750" y="8871"/>
                    <a:pt x="3072" y="9062"/>
                    <a:pt x="3405" y="9193"/>
                  </a:cubicBezTo>
                  <a:cubicBezTo>
                    <a:pt x="4584" y="10062"/>
                    <a:pt x="5941" y="10538"/>
                    <a:pt x="6882" y="10764"/>
                  </a:cubicBezTo>
                  <a:cubicBezTo>
                    <a:pt x="7894" y="11014"/>
                    <a:pt x="8632" y="11062"/>
                    <a:pt x="8668" y="11062"/>
                  </a:cubicBezTo>
                  <a:lnTo>
                    <a:pt x="8680" y="11062"/>
                  </a:lnTo>
                  <a:cubicBezTo>
                    <a:pt x="8751" y="11062"/>
                    <a:pt x="8811" y="11014"/>
                    <a:pt x="8823" y="10955"/>
                  </a:cubicBezTo>
                  <a:cubicBezTo>
                    <a:pt x="8858" y="10871"/>
                    <a:pt x="8823" y="10800"/>
                    <a:pt x="8763" y="10776"/>
                  </a:cubicBezTo>
                  <a:cubicBezTo>
                    <a:pt x="8751" y="10752"/>
                    <a:pt x="7549" y="9883"/>
                    <a:pt x="7275" y="8907"/>
                  </a:cubicBezTo>
                  <a:cubicBezTo>
                    <a:pt x="7382" y="8847"/>
                    <a:pt x="7489" y="8776"/>
                    <a:pt x="7596" y="8692"/>
                  </a:cubicBezTo>
                  <a:cubicBezTo>
                    <a:pt x="8263" y="8181"/>
                    <a:pt x="8763" y="7454"/>
                    <a:pt x="9001" y="6645"/>
                  </a:cubicBezTo>
                  <a:cubicBezTo>
                    <a:pt x="9025" y="6609"/>
                    <a:pt x="9049" y="6561"/>
                    <a:pt x="9096" y="6549"/>
                  </a:cubicBezTo>
                  <a:cubicBezTo>
                    <a:pt x="9120" y="6531"/>
                    <a:pt x="9147" y="6523"/>
                    <a:pt x="9172" y="6523"/>
                  </a:cubicBezTo>
                  <a:cubicBezTo>
                    <a:pt x="9198" y="6523"/>
                    <a:pt x="9221" y="6531"/>
                    <a:pt x="9239" y="6549"/>
                  </a:cubicBezTo>
                  <a:lnTo>
                    <a:pt x="10835" y="7228"/>
                  </a:lnTo>
                  <a:cubicBezTo>
                    <a:pt x="10855" y="7240"/>
                    <a:pt x="10878" y="7246"/>
                    <a:pt x="10900" y="7246"/>
                  </a:cubicBezTo>
                  <a:cubicBezTo>
                    <a:pt x="10941" y="7246"/>
                    <a:pt x="10982" y="7227"/>
                    <a:pt x="11013" y="7204"/>
                  </a:cubicBezTo>
                  <a:cubicBezTo>
                    <a:pt x="11061" y="7157"/>
                    <a:pt x="11073" y="7097"/>
                    <a:pt x="11061" y="7038"/>
                  </a:cubicBezTo>
                  <a:lnTo>
                    <a:pt x="10632" y="5740"/>
                  </a:lnTo>
                  <a:cubicBezTo>
                    <a:pt x="10585" y="5597"/>
                    <a:pt x="10585" y="5442"/>
                    <a:pt x="10632" y="5299"/>
                  </a:cubicBezTo>
                  <a:lnTo>
                    <a:pt x="11061" y="4013"/>
                  </a:lnTo>
                  <a:cubicBezTo>
                    <a:pt x="11073" y="3954"/>
                    <a:pt x="11061" y="3882"/>
                    <a:pt x="11013" y="3847"/>
                  </a:cubicBezTo>
                  <a:cubicBezTo>
                    <a:pt x="10983" y="3824"/>
                    <a:pt x="10942" y="3810"/>
                    <a:pt x="10901" y="3810"/>
                  </a:cubicBezTo>
                  <a:cubicBezTo>
                    <a:pt x="10878" y="3810"/>
                    <a:pt x="10856" y="3814"/>
                    <a:pt x="10835" y="3823"/>
                  </a:cubicBezTo>
                  <a:lnTo>
                    <a:pt x="9239" y="4513"/>
                  </a:lnTo>
                  <a:cubicBezTo>
                    <a:pt x="9221" y="4519"/>
                    <a:pt x="9198" y="4522"/>
                    <a:pt x="9172" y="4522"/>
                  </a:cubicBezTo>
                  <a:cubicBezTo>
                    <a:pt x="9147" y="4522"/>
                    <a:pt x="9120" y="4519"/>
                    <a:pt x="9096" y="4513"/>
                  </a:cubicBezTo>
                  <a:cubicBezTo>
                    <a:pt x="9049" y="4490"/>
                    <a:pt x="9025" y="4454"/>
                    <a:pt x="9001" y="4406"/>
                  </a:cubicBezTo>
                  <a:cubicBezTo>
                    <a:pt x="8763" y="3597"/>
                    <a:pt x="8263" y="2870"/>
                    <a:pt x="7596" y="2370"/>
                  </a:cubicBezTo>
                  <a:lnTo>
                    <a:pt x="7275" y="2144"/>
                  </a:lnTo>
                  <a:cubicBezTo>
                    <a:pt x="7561" y="1192"/>
                    <a:pt x="8751" y="299"/>
                    <a:pt x="8763" y="287"/>
                  </a:cubicBezTo>
                  <a:cubicBezTo>
                    <a:pt x="8823" y="239"/>
                    <a:pt x="8846" y="168"/>
                    <a:pt x="8823" y="108"/>
                  </a:cubicBezTo>
                  <a:cubicBezTo>
                    <a:pt x="8799" y="25"/>
                    <a:pt x="8739" y="1"/>
                    <a:pt x="8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72" name="Google Shape;11972;p81"/>
            <p:cNvSpPr/>
            <p:nvPr/>
          </p:nvSpPr>
          <p:spPr>
            <a:xfrm>
              <a:off x="4738157" y="2573938"/>
              <a:ext cx="38144" cy="38112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46"/>
                  </a:moveTo>
                  <a:cubicBezTo>
                    <a:pt x="751" y="346"/>
                    <a:pt x="870" y="465"/>
                    <a:pt x="870" y="607"/>
                  </a:cubicBezTo>
                  <a:cubicBezTo>
                    <a:pt x="870" y="762"/>
                    <a:pt x="751" y="881"/>
                    <a:pt x="596" y="881"/>
                  </a:cubicBezTo>
                  <a:cubicBezTo>
                    <a:pt x="453" y="881"/>
                    <a:pt x="334" y="762"/>
                    <a:pt x="334" y="607"/>
                  </a:cubicBezTo>
                  <a:cubicBezTo>
                    <a:pt x="334" y="465"/>
                    <a:pt x="453" y="346"/>
                    <a:pt x="596" y="346"/>
                  </a:cubicBezTo>
                  <a:close/>
                  <a:moveTo>
                    <a:pt x="596" y="0"/>
                  </a:moveTo>
                  <a:cubicBezTo>
                    <a:pt x="274" y="0"/>
                    <a:pt x="1" y="274"/>
                    <a:pt x="1" y="596"/>
                  </a:cubicBezTo>
                  <a:cubicBezTo>
                    <a:pt x="1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973" name="Google Shape;11973;p81"/>
          <p:cNvSpPr/>
          <p:nvPr/>
        </p:nvSpPr>
        <p:spPr>
          <a:xfrm>
            <a:off x="11564064" y="5001588"/>
            <a:ext cx="663040" cy="709440"/>
          </a:xfrm>
          <a:custGeom>
            <a:avLst/>
            <a:gdLst/>
            <a:ahLst/>
            <a:cxnLst/>
            <a:rect l="l" t="t" r="r" b="b"/>
            <a:pathLst>
              <a:path w="10360" h="11085" extrusionOk="0">
                <a:moveTo>
                  <a:pt x="6395" y="5179"/>
                </a:moveTo>
                <a:cubicBezTo>
                  <a:pt x="6490" y="5179"/>
                  <a:pt x="6573" y="5251"/>
                  <a:pt x="6573" y="5358"/>
                </a:cubicBezTo>
                <a:cubicBezTo>
                  <a:pt x="6573" y="5453"/>
                  <a:pt x="6490" y="5536"/>
                  <a:pt x="6395" y="5536"/>
                </a:cubicBezTo>
                <a:lnTo>
                  <a:pt x="6216" y="5536"/>
                </a:lnTo>
                <a:cubicBezTo>
                  <a:pt x="6121" y="5536"/>
                  <a:pt x="6037" y="5441"/>
                  <a:pt x="6037" y="5358"/>
                </a:cubicBezTo>
                <a:cubicBezTo>
                  <a:pt x="6037" y="5263"/>
                  <a:pt x="6133" y="5179"/>
                  <a:pt x="6216" y="5179"/>
                </a:cubicBezTo>
                <a:close/>
                <a:moveTo>
                  <a:pt x="4132" y="5191"/>
                </a:moveTo>
                <a:cubicBezTo>
                  <a:pt x="4239" y="5191"/>
                  <a:pt x="4311" y="5274"/>
                  <a:pt x="4311" y="5370"/>
                </a:cubicBezTo>
                <a:cubicBezTo>
                  <a:pt x="4311" y="5477"/>
                  <a:pt x="4228" y="5548"/>
                  <a:pt x="4132" y="5548"/>
                </a:cubicBezTo>
                <a:lnTo>
                  <a:pt x="3954" y="5548"/>
                </a:lnTo>
                <a:cubicBezTo>
                  <a:pt x="3847" y="5548"/>
                  <a:pt x="3775" y="5453"/>
                  <a:pt x="3775" y="5370"/>
                </a:cubicBezTo>
                <a:cubicBezTo>
                  <a:pt x="3775" y="5274"/>
                  <a:pt x="3870" y="5191"/>
                  <a:pt x="3954" y="5191"/>
                </a:cubicBezTo>
                <a:close/>
                <a:moveTo>
                  <a:pt x="9776" y="4727"/>
                </a:moveTo>
                <a:lnTo>
                  <a:pt x="9776" y="4727"/>
                </a:lnTo>
                <a:cubicBezTo>
                  <a:pt x="9943" y="4917"/>
                  <a:pt x="10038" y="5179"/>
                  <a:pt x="10038" y="5453"/>
                </a:cubicBezTo>
                <a:cubicBezTo>
                  <a:pt x="10038" y="6084"/>
                  <a:pt x="9538" y="6584"/>
                  <a:pt x="8907" y="6584"/>
                </a:cubicBezTo>
                <a:lnTo>
                  <a:pt x="6633" y="6584"/>
                </a:lnTo>
                <a:cubicBezTo>
                  <a:pt x="6525" y="6441"/>
                  <a:pt x="6454" y="6263"/>
                  <a:pt x="6418" y="6072"/>
                </a:cubicBezTo>
                <a:lnTo>
                  <a:pt x="6418" y="6072"/>
                </a:lnTo>
                <a:lnTo>
                  <a:pt x="8716" y="6167"/>
                </a:lnTo>
                <a:cubicBezTo>
                  <a:pt x="8744" y="6170"/>
                  <a:pt x="8771" y="6171"/>
                  <a:pt x="8798" y="6171"/>
                </a:cubicBezTo>
                <a:cubicBezTo>
                  <a:pt x="9066" y="6171"/>
                  <a:pt x="9318" y="6064"/>
                  <a:pt x="9502" y="5870"/>
                </a:cubicBezTo>
                <a:cubicBezTo>
                  <a:pt x="9716" y="5667"/>
                  <a:pt x="9835" y="5394"/>
                  <a:pt x="9835" y="5096"/>
                </a:cubicBezTo>
                <a:cubicBezTo>
                  <a:pt x="9835" y="4965"/>
                  <a:pt x="9800" y="4846"/>
                  <a:pt x="9776" y="4727"/>
                </a:cubicBezTo>
                <a:close/>
                <a:moveTo>
                  <a:pt x="3966" y="6763"/>
                </a:moveTo>
                <a:lnTo>
                  <a:pt x="3966" y="7441"/>
                </a:lnTo>
                <a:lnTo>
                  <a:pt x="3978" y="7441"/>
                </a:lnTo>
                <a:cubicBezTo>
                  <a:pt x="3585" y="7775"/>
                  <a:pt x="3096" y="7977"/>
                  <a:pt x="2573" y="7977"/>
                </a:cubicBezTo>
                <a:lnTo>
                  <a:pt x="2049" y="7977"/>
                </a:lnTo>
                <a:cubicBezTo>
                  <a:pt x="1846" y="7977"/>
                  <a:pt x="1632" y="8037"/>
                  <a:pt x="1465" y="8156"/>
                </a:cubicBezTo>
                <a:cubicBezTo>
                  <a:pt x="1656" y="7822"/>
                  <a:pt x="1989" y="7596"/>
                  <a:pt x="2394" y="7596"/>
                </a:cubicBezTo>
                <a:cubicBezTo>
                  <a:pt x="3049" y="7596"/>
                  <a:pt x="3632" y="7275"/>
                  <a:pt x="3966" y="6763"/>
                </a:cubicBezTo>
                <a:close/>
                <a:moveTo>
                  <a:pt x="5132" y="357"/>
                </a:moveTo>
                <a:cubicBezTo>
                  <a:pt x="5621" y="357"/>
                  <a:pt x="6085" y="560"/>
                  <a:pt x="6406" y="917"/>
                </a:cubicBezTo>
                <a:cubicBezTo>
                  <a:pt x="6740" y="1274"/>
                  <a:pt x="6906" y="1762"/>
                  <a:pt x="6847" y="2238"/>
                </a:cubicBezTo>
                <a:lnTo>
                  <a:pt x="6573" y="4941"/>
                </a:lnTo>
                <a:cubicBezTo>
                  <a:pt x="6502" y="4905"/>
                  <a:pt x="6430" y="4882"/>
                  <a:pt x="6347" y="4882"/>
                </a:cubicBezTo>
                <a:lnTo>
                  <a:pt x="6168" y="4882"/>
                </a:lnTo>
                <a:cubicBezTo>
                  <a:pt x="5894" y="4882"/>
                  <a:pt x="5668" y="5096"/>
                  <a:pt x="5668" y="5382"/>
                </a:cubicBezTo>
                <a:cubicBezTo>
                  <a:pt x="5668" y="5608"/>
                  <a:pt x="5811" y="5798"/>
                  <a:pt x="6025" y="5870"/>
                </a:cubicBezTo>
                <a:cubicBezTo>
                  <a:pt x="6133" y="6822"/>
                  <a:pt x="6954" y="7596"/>
                  <a:pt x="7942" y="7596"/>
                </a:cubicBezTo>
                <a:cubicBezTo>
                  <a:pt x="8347" y="7596"/>
                  <a:pt x="8692" y="7822"/>
                  <a:pt x="8871" y="8156"/>
                </a:cubicBezTo>
                <a:cubicBezTo>
                  <a:pt x="8704" y="8049"/>
                  <a:pt x="8514" y="7977"/>
                  <a:pt x="8288" y="7977"/>
                </a:cubicBezTo>
                <a:lnTo>
                  <a:pt x="7764" y="7977"/>
                </a:lnTo>
                <a:cubicBezTo>
                  <a:pt x="7240" y="7977"/>
                  <a:pt x="6752" y="7775"/>
                  <a:pt x="6371" y="7441"/>
                </a:cubicBezTo>
                <a:lnTo>
                  <a:pt x="6371" y="7275"/>
                </a:lnTo>
                <a:cubicBezTo>
                  <a:pt x="6371" y="7179"/>
                  <a:pt x="6287" y="7108"/>
                  <a:pt x="6204" y="7108"/>
                </a:cubicBezTo>
                <a:cubicBezTo>
                  <a:pt x="6121" y="7108"/>
                  <a:pt x="6037" y="7179"/>
                  <a:pt x="6037" y="7275"/>
                </a:cubicBezTo>
                <a:lnTo>
                  <a:pt x="6037" y="9704"/>
                </a:lnTo>
                <a:cubicBezTo>
                  <a:pt x="6037" y="10180"/>
                  <a:pt x="6395" y="10573"/>
                  <a:pt x="6871" y="10632"/>
                </a:cubicBezTo>
                <a:cubicBezTo>
                  <a:pt x="6906" y="10644"/>
                  <a:pt x="6945" y="10650"/>
                  <a:pt x="6984" y="10650"/>
                </a:cubicBezTo>
                <a:cubicBezTo>
                  <a:pt x="7023" y="10650"/>
                  <a:pt x="7061" y="10644"/>
                  <a:pt x="7097" y="10632"/>
                </a:cubicBezTo>
                <a:lnTo>
                  <a:pt x="7097" y="10632"/>
                </a:lnTo>
                <a:cubicBezTo>
                  <a:pt x="6966" y="10716"/>
                  <a:pt x="6799" y="10751"/>
                  <a:pt x="6621" y="10751"/>
                </a:cubicBezTo>
                <a:cubicBezTo>
                  <a:pt x="6085" y="10751"/>
                  <a:pt x="5656" y="10323"/>
                  <a:pt x="5656" y="9787"/>
                </a:cubicBezTo>
                <a:lnTo>
                  <a:pt x="5656" y="7608"/>
                </a:lnTo>
                <a:cubicBezTo>
                  <a:pt x="5656" y="7334"/>
                  <a:pt x="5430" y="7108"/>
                  <a:pt x="5144" y="7108"/>
                </a:cubicBezTo>
                <a:cubicBezTo>
                  <a:pt x="4859" y="7108"/>
                  <a:pt x="4644" y="7334"/>
                  <a:pt x="4644" y="7608"/>
                </a:cubicBezTo>
                <a:lnTo>
                  <a:pt x="4644" y="9787"/>
                </a:lnTo>
                <a:cubicBezTo>
                  <a:pt x="4644" y="10323"/>
                  <a:pt x="4204" y="10751"/>
                  <a:pt x="3668" y="10751"/>
                </a:cubicBezTo>
                <a:cubicBezTo>
                  <a:pt x="3513" y="10751"/>
                  <a:pt x="3347" y="10716"/>
                  <a:pt x="3192" y="10632"/>
                </a:cubicBezTo>
                <a:lnTo>
                  <a:pt x="3192" y="10632"/>
                </a:lnTo>
                <a:cubicBezTo>
                  <a:pt x="3233" y="10644"/>
                  <a:pt x="3272" y="10650"/>
                  <a:pt x="3309" y="10650"/>
                </a:cubicBezTo>
                <a:cubicBezTo>
                  <a:pt x="3347" y="10650"/>
                  <a:pt x="3382" y="10644"/>
                  <a:pt x="3418" y="10632"/>
                </a:cubicBezTo>
                <a:cubicBezTo>
                  <a:pt x="3894" y="10573"/>
                  <a:pt x="4251" y="10180"/>
                  <a:pt x="4251" y="9704"/>
                </a:cubicBezTo>
                <a:lnTo>
                  <a:pt x="4251" y="5858"/>
                </a:lnTo>
                <a:cubicBezTo>
                  <a:pt x="4466" y="5786"/>
                  <a:pt x="4597" y="5608"/>
                  <a:pt x="4597" y="5382"/>
                </a:cubicBezTo>
                <a:cubicBezTo>
                  <a:pt x="4597" y="5096"/>
                  <a:pt x="4370" y="4882"/>
                  <a:pt x="4085" y="4882"/>
                </a:cubicBezTo>
                <a:lnTo>
                  <a:pt x="3906" y="4882"/>
                </a:lnTo>
                <a:cubicBezTo>
                  <a:pt x="3823" y="4882"/>
                  <a:pt x="3751" y="4893"/>
                  <a:pt x="3692" y="4941"/>
                </a:cubicBezTo>
                <a:lnTo>
                  <a:pt x="3418" y="2238"/>
                </a:lnTo>
                <a:cubicBezTo>
                  <a:pt x="3370" y="1762"/>
                  <a:pt x="3525" y="1274"/>
                  <a:pt x="3847" y="917"/>
                </a:cubicBezTo>
                <a:cubicBezTo>
                  <a:pt x="4180" y="560"/>
                  <a:pt x="4644" y="357"/>
                  <a:pt x="5132" y="357"/>
                </a:cubicBezTo>
                <a:close/>
                <a:moveTo>
                  <a:pt x="5180" y="0"/>
                </a:moveTo>
                <a:cubicBezTo>
                  <a:pt x="4597" y="0"/>
                  <a:pt x="4049" y="238"/>
                  <a:pt x="3656" y="667"/>
                </a:cubicBezTo>
                <a:cubicBezTo>
                  <a:pt x="3275" y="1095"/>
                  <a:pt x="3073" y="1667"/>
                  <a:pt x="3132" y="2238"/>
                </a:cubicBezTo>
                <a:lnTo>
                  <a:pt x="3454" y="5370"/>
                </a:lnTo>
                <a:cubicBezTo>
                  <a:pt x="3454" y="5513"/>
                  <a:pt x="3525" y="5667"/>
                  <a:pt x="3644" y="5751"/>
                </a:cubicBezTo>
                <a:lnTo>
                  <a:pt x="1620" y="5846"/>
                </a:lnTo>
                <a:cubicBezTo>
                  <a:pt x="1605" y="5847"/>
                  <a:pt x="1590" y="5847"/>
                  <a:pt x="1575" y="5847"/>
                </a:cubicBezTo>
                <a:cubicBezTo>
                  <a:pt x="1379" y="5847"/>
                  <a:pt x="1205" y="5775"/>
                  <a:pt x="1072" y="5632"/>
                </a:cubicBezTo>
                <a:cubicBezTo>
                  <a:pt x="918" y="5489"/>
                  <a:pt x="834" y="5298"/>
                  <a:pt x="834" y="5096"/>
                </a:cubicBezTo>
                <a:cubicBezTo>
                  <a:pt x="834" y="4667"/>
                  <a:pt x="1191" y="4310"/>
                  <a:pt x="1620" y="4310"/>
                </a:cubicBezTo>
                <a:lnTo>
                  <a:pt x="1703" y="4310"/>
                </a:lnTo>
                <a:cubicBezTo>
                  <a:pt x="2084" y="4310"/>
                  <a:pt x="2394" y="4001"/>
                  <a:pt x="2394" y="3631"/>
                </a:cubicBezTo>
                <a:cubicBezTo>
                  <a:pt x="2394" y="3536"/>
                  <a:pt x="2323" y="3465"/>
                  <a:pt x="2227" y="3465"/>
                </a:cubicBezTo>
                <a:cubicBezTo>
                  <a:pt x="2144" y="3465"/>
                  <a:pt x="2061" y="3536"/>
                  <a:pt x="2061" y="3631"/>
                </a:cubicBezTo>
                <a:cubicBezTo>
                  <a:pt x="2061" y="3822"/>
                  <a:pt x="1906" y="3989"/>
                  <a:pt x="1703" y="3989"/>
                </a:cubicBezTo>
                <a:lnTo>
                  <a:pt x="1453" y="3989"/>
                </a:lnTo>
                <a:cubicBezTo>
                  <a:pt x="656" y="3989"/>
                  <a:pt x="1" y="4643"/>
                  <a:pt x="1" y="5441"/>
                </a:cubicBezTo>
                <a:cubicBezTo>
                  <a:pt x="1" y="6251"/>
                  <a:pt x="656" y="6906"/>
                  <a:pt x="1453" y="6906"/>
                </a:cubicBezTo>
                <a:lnTo>
                  <a:pt x="2585" y="6906"/>
                </a:lnTo>
                <a:cubicBezTo>
                  <a:pt x="2680" y="6906"/>
                  <a:pt x="2751" y="6822"/>
                  <a:pt x="2751" y="6739"/>
                </a:cubicBezTo>
                <a:cubicBezTo>
                  <a:pt x="2751" y="6644"/>
                  <a:pt x="2680" y="6572"/>
                  <a:pt x="2585" y="6572"/>
                </a:cubicBezTo>
                <a:lnTo>
                  <a:pt x="1453" y="6572"/>
                </a:lnTo>
                <a:cubicBezTo>
                  <a:pt x="834" y="6572"/>
                  <a:pt x="322" y="6072"/>
                  <a:pt x="322" y="5441"/>
                </a:cubicBezTo>
                <a:cubicBezTo>
                  <a:pt x="322" y="5155"/>
                  <a:pt x="429" y="4917"/>
                  <a:pt x="596" y="4715"/>
                </a:cubicBezTo>
                <a:lnTo>
                  <a:pt x="596" y="4715"/>
                </a:lnTo>
                <a:cubicBezTo>
                  <a:pt x="549" y="4834"/>
                  <a:pt x="537" y="4965"/>
                  <a:pt x="537" y="5084"/>
                </a:cubicBezTo>
                <a:cubicBezTo>
                  <a:pt x="537" y="5382"/>
                  <a:pt x="656" y="5655"/>
                  <a:pt x="858" y="5858"/>
                </a:cubicBezTo>
                <a:cubicBezTo>
                  <a:pt x="1062" y="6050"/>
                  <a:pt x="1319" y="6156"/>
                  <a:pt x="1599" y="6156"/>
                </a:cubicBezTo>
                <a:cubicBezTo>
                  <a:pt x="1614" y="6156"/>
                  <a:pt x="1629" y="6156"/>
                  <a:pt x="1644" y="6156"/>
                </a:cubicBezTo>
                <a:lnTo>
                  <a:pt x="3954" y="6048"/>
                </a:lnTo>
                <a:lnTo>
                  <a:pt x="3954" y="6048"/>
                </a:lnTo>
                <a:cubicBezTo>
                  <a:pt x="3906" y="6251"/>
                  <a:pt x="3835" y="6406"/>
                  <a:pt x="3728" y="6572"/>
                </a:cubicBezTo>
                <a:lnTo>
                  <a:pt x="3299" y="6572"/>
                </a:lnTo>
                <a:cubicBezTo>
                  <a:pt x="3216" y="6572"/>
                  <a:pt x="3132" y="6644"/>
                  <a:pt x="3132" y="6739"/>
                </a:cubicBezTo>
                <a:cubicBezTo>
                  <a:pt x="3132" y="6822"/>
                  <a:pt x="3216" y="6906"/>
                  <a:pt x="3299" y="6906"/>
                </a:cubicBezTo>
                <a:lnTo>
                  <a:pt x="3454" y="6906"/>
                </a:lnTo>
                <a:cubicBezTo>
                  <a:pt x="3180" y="7120"/>
                  <a:pt x="2823" y="7275"/>
                  <a:pt x="2442" y="7275"/>
                </a:cubicBezTo>
                <a:cubicBezTo>
                  <a:pt x="1680" y="7275"/>
                  <a:pt x="1072" y="7882"/>
                  <a:pt x="1072" y="8644"/>
                </a:cubicBezTo>
                <a:lnTo>
                  <a:pt x="1072" y="8989"/>
                </a:lnTo>
                <a:cubicBezTo>
                  <a:pt x="1072" y="9180"/>
                  <a:pt x="906" y="9346"/>
                  <a:pt x="715" y="9346"/>
                </a:cubicBezTo>
                <a:cubicBezTo>
                  <a:pt x="620" y="9346"/>
                  <a:pt x="549" y="9418"/>
                  <a:pt x="549" y="9501"/>
                </a:cubicBezTo>
                <a:cubicBezTo>
                  <a:pt x="549" y="9596"/>
                  <a:pt x="620" y="9668"/>
                  <a:pt x="715" y="9668"/>
                </a:cubicBezTo>
                <a:cubicBezTo>
                  <a:pt x="1084" y="9668"/>
                  <a:pt x="1394" y="9358"/>
                  <a:pt x="1394" y="8989"/>
                </a:cubicBezTo>
                <a:cubicBezTo>
                  <a:pt x="1394" y="8596"/>
                  <a:pt x="1703" y="8287"/>
                  <a:pt x="2096" y="8287"/>
                </a:cubicBezTo>
                <a:lnTo>
                  <a:pt x="2620" y="8287"/>
                </a:lnTo>
                <a:cubicBezTo>
                  <a:pt x="3120" y="8287"/>
                  <a:pt x="3608" y="8132"/>
                  <a:pt x="4013" y="7834"/>
                </a:cubicBezTo>
                <a:lnTo>
                  <a:pt x="4013" y="9680"/>
                </a:lnTo>
                <a:cubicBezTo>
                  <a:pt x="4013" y="10001"/>
                  <a:pt x="3775" y="10263"/>
                  <a:pt x="3466" y="10299"/>
                </a:cubicBezTo>
                <a:cubicBezTo>
                  <a:pt x="3448" y="10300"/>
                  <a:pt x="3430" y="10301"/>
                  <a:pt x="3413" y="10301"/>
                </a:cubicBezTo>
                <a:cubicBezTo>
                  <a:pt x="3254" y="10301"/>
                  <a:pt x="3107" y="10251"/>
                  <a:pt x="2989" y="10144"/>
                </a:cubicBezTo>
                <a:cubicBezTo>
                  <a:pt x="2858" y="10025"/>
                  <a:pt x="2775" y="9858"/>
                  <a:pt x="2775" y="9680"/>
                </a:cubicBezTo>
                <a:lnTo>
                  <a:pt x="2775" y="9525"/>
                </a:lnTo>
                <a:cubicBezTo>
                  <a:pt x="2775" y="9049"/>
                  <a:pt x="2394" y="8668"/>
                  <a:pt x="1930" y="8668"/>
                </a:cubicBezTo>
                <a:cubicBezTo>
                  <a:pt x="1846" y="8668"/>
                  <a:pt x="1763" y="8751"/>
                  <a:pt x="1763" y="8834"/>
                </a:cubicBezTo>
                <a:cubicBezTo>
                  <a:pt x="1763" y="8930"/>
                  <a:pt x="1846" y="9001"/>
                  <a:pt x="1930" y="9001"/>
                </a:cubicBezTo>
                <a:cubicBezTo>
                  <a:pt x="2227" y="9001"/>
                  <a:pt x="2465" y="9239"/>
                  <a:pt x="2465" y="9537"/>
                </a:cubicBezTo>
                <a:lnTo>
                  <a:pt x="2465" y="9787"/>
                </a:lnTo>
                <a:cubicBezTo>
                  <a:pt x="2465" y="10501"/>
                  <a:pt x="3049" y="11085"/>
                  <a:pt x="3763" y="11085"/>
                </a:cubicBezTo>
                <a:cubicBezTo>
                  <a:pt x="4478" y="11085"/>
                  <a:pt x="5061" y="10501"/>
                  <a:pt x="5061" y="9787"/>
                </a:cubicBezTo>
                <a:lnTo>
                  <a:pt x="5061" y="7620"/>
                </a:lnTo>
                <a:cubicBezTo>
                  <a:pt x="5061" y="7513"/>
                  <a:pt x="5144" y="7441"/>
                  <a:pt x="5240" y="7441"/>
                </a:cubicBezTo>
                <a:cubicBezTo>
                  <a:pt x="5323" y="7441"/>
                  <a:pt x="5418" y="7525"/>
                  <a:pt x="5418" y="7620"/>
                </a:cubicBezTo>
                <a:lnTo>
                  <a:pt x="5418" y="9787"/>
                </a:lnTo>
                <a:cubicBezTo>
                  <a:pt x="5418" y="10501"/>
                  <a:pt x="5990" y="11085"/>
                  <a:pt x="6704" y="11085"/>
                </a:cubicBezTo>
                <a:cubicBezTo>
                  <a:pt x="7418" y="11085"/>
                  <a:pt x="8002" y="10501"/>
                  <a:pt x="8002" y="9787"/>
                </a:cubicBezTo>
                <a:lnTo>
                  <a:pt x="8002" y="9525"/>
                </a:lnTo>
                <a:cubicBezTo>
                  <a:pt x="8002" y="9227"/>
                  <a:pt x="8240" y="8989"/>
                  <a:pt x="8538" y="8989"/>
                </a:cubicBezTo>
                <a:cubicBezTo>
                  <a:pt x="8633" y="8989"/>
                  <a:pt x="8704" y="8906"/>
                  <a:pt x="8704" y="8823"/>
                </a:cubicBezTo>
                <a:cubicBezTo>
                  <a:pt x="8704" y="8727"/>
                  <a:pt x="8633" y="8656"/>
                  <a:pt x="8538" y="8656"/>
                </a:cubicBezTo>
                <a:cubicBezTo>
                  <a:pt x="8061" y="8656"/>
                  <a:pt x="7692" y="9037"/>
                  <a:pt x="7692" y="9501"/>
                </a:cubicBezTo>
                <a:lnTo>
                  <a:pt x="7692" y="9668"/>
                </a:lnTo>
                <a:cubicBezTo>
                  <a:pt x="7692" y="9846"/>
                  <a:pt x="7621" y="10013"/>
                  <a:pt x="7478" y="10132"/>
                </a:cubicBezTo>
                <a:cubicBezTo>
                  <a:pt x="7372" y="10228"/>
                  <a:pt x="7236" y="10285"/>
                  <a:pt x="7100" y="10285"/>
                </a:cubicBezTo>
                <a:cubicBezTo>
                  <a:pt x="7067" y="10285"/>
                  <a:pt x="7034" y="10282"/>
                  <a:pt x="7002" y="10275"/>
                </a:cubicBezTo>
                <a:cubicBezTo>
                  <a:pt x="6692" y="10251"/>
                  <a:pt x="6454" y="9977"/>
                  <a:pt x="6454" y="9668"/>
                </a:cubicBezTo>
                <a:lnTo>
                  <a:pt x="6454" y="7822"/>
                </a:lnTo>
                <a:cubicBezTo>
                  <a:pt x="6859" y="8108"/>
                  <a:pt x="7347" y="8275"/>
                  <a:pt x="7859" y="8275"/>
                </a:cubicBezTo>
                <a:lnTo>
                  <a:pt x="8371" y="8275"/>
                </a:lnTo>
                <a:cubicBezTo>
                  <a:pt x="8764" y="8275"/>
                  <a:pt x="9073" y="8584"/>
                  <a:pt x="9073" y="8965"/>
                </a:cubicBezTo>
                <a:cubicBezTo>
                  <a:pt x="9073" y="9334"/>
                  <a:pt x="9383" y="9656"/>
                  <a:pt x="9764" y="9656"/>
                </a:cubicBezTo>
                <a:cubicBezTo>
                  <a:pt x="9847" y="9656"/>
                  <a:pt x="9919" y="9585"/>
                  <a:pt x="9919" y="9489"/>
                </a:cubicBezTo>
                <a:cubicBezTo>
                  <a:pt x="9919" y="9394"/>
                  <a:pt x="9847" y="9323"/>
                  <a:pt x="9764" y="9323"/>
                </a:cubicBezTo>
                <a:cubicBezTo>
                  <a:pt x="9562" y="9323"/>
                  <a:pt x="9407" y="9156"/>
                  <a:pt x="9407" y="8965"/>
                </a:cubicBezTo>
                <a:lnTo>
                  <a:pt x="9407" y="8620"/>
                </a:lnTo>
                <a:cubicBezTo>
                  <a:pt x="9407" y="7870"/>
                  <a:pt x="8788" y="7251"/>
                  <a:pt x="8038" y="7251"/>
                </a:cubicBezTo>
                <a:cubicBezTo>
                  <a:pt x="7645" y="7251"/>
                  <a:pt x="7287" y="7120"/>
                  <a:pt x="7026" y="6882"/>
                </a:cubicBezTo>
                <a:lnTo>
                  <a:pt x="8990" y="6882"/>
                </a:lnTo>
                <a:cubicBezTo>
                  <a:pt x="9003" y="6882"/>
                  <a:pt x="9015" y="6882"/>
                  <a:pt x="9028" y="6882"/>
                </a:cubicBezTo>
                <a:cubicBezTo>
                  <a:pt x="9727" y="6882"/>
                  <a:pt x="10359" y="6236"/>
                  <a:pt x="10359" y="5441"/>
                </a:cubicBezTo>
                <a:cubicBezTo>
                  <a:pt x="10359" y="4643"/>
                  <a:pt x="9704" y="3989"/>
                  <a:pt x="8895" y="3989"/>
                </a:cubicBezTo>
                <a:lnTo>
                  <a:pt x="8645" y="3989"/>
                </a:lnTo>
                <a:cubicBezTo>
                  <a:pt x="8454" y="3989"/>
                  <a:pt x="8288" y="3822"/>
                  <a:pt x="8288" y="3631"/>
                </a:cubicBezTo>
                <a:cubicBezTo>
                  <a:pt x="8288" y="3536"/>
                  <a:pt x="8216" y="3465"/>
                  <a:pt x="8121" y="3465"/>
                </a:cubicBezTo>
                <a:cubicBezTo>
                  <a:pt x="8038" y="3465"/>
                  <a:pt x="7966" y="3536"/>
                  <a:pt x="7966" y="3631"/>
                </a:cubicBezTo>
                <a:cubicBezTo>
                  <a:pt x="7966" y="4001"/>
                  <a:pt x="8276" y="4310"/>
                  <a:pt x="8645" y="4310"/>
                </a:cubicBezTo>
                <a:lnTo>
                  <a:pt x="8728" y="4310"/>
                </a:lnTo>
                <a:cubicBezTo>
                  <a:pt x="9169" y="4310"/>
                  <a:pt x="9526" y="4667"/>
                  <a:pt x="9526" y="5096"/>
                </a:cubicBezTo>
                <a:cubicBezTo>
                  <a:pt x="9526" y="5310"/>
                  <a:pt x="9431" y="5501"/>
                  <a:pt x="9288" y="5632"/>
                </a:cubicBezTo>
                <a:cubicBezTo>
                  <a:pt x="9144" y="5775"/>
                  <a:pt x="8969" y="5847"/>
                  <a:pt x="8774" y="5847"/>
                </a:cubicBezTo>
                <a:cubicBezTo>
                  <a:pt x="8759" y="5847"/>
                  <a:pt x="8743" y="5847"/>
                  <a:pt x="8728" y="5846"/>
                </a:cubicBezTo>
                <a:lnTo>
                  <a:pt x="6716" y="5751"/>
                </a:lnTo>
                <a:cubicBezTo>
                  <a:pt x="6823" y="5667"/>
                  <a:pt x="6895" y="5536"/>
                  <a:pt x="6906" y="5370"/>
                </a:cubicBezTo>
                <a:lnTo>
                  <a:pt x="7216" y="2238"/>
                </a:lnTo>
                <a:cubicBezTo>
                  <a:pt x="7276" y="1667"/>
                  <a:pt x="7085" y="1095"/>
                  <a:pt x="6692" y="667"/>
                </a:cubicBezTo>
                <a:cubicBezTo>
                  <a:pt x="6311" y="238"/>
                  <a:pt x="5752" y="0"/>
                  <a:pt x="51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1974" name="Google Shape;11974;p81"/>
          <p:cNvSpPr/>
          <p:nvPr/>
        </p:nvSpPr>
        <p:spPr>
          <a:xfrm>
            <a:off x="6047968" y="5079476"/>
            <a:ext cx="711040" cy="631552"/>
          </a:xfrm>
          <a:custGeom>
            <a:avLst/>
            <a:gdLst/>
            <a:ahLst/>
            <a:cxnLst/>
            <a:rect l="l" t="t" r="r" b="b"/>
            <a:pathLst>
              <a:path w="11110" h="9868" extrusionOk="0">
                <a:moveTo>
                  <a:pt x="3096" y="1307"/>
                </a:moveTo>
                <a:cubicBezTo>
                  <a:pt x="3144" y="1367"/>
                  <a:pt x="3191" y="1426"/>
                  <a:pt x="3263" y="1474"/>
                </a:cubicBezTo>
                <a:cubicBezTo>
                  <a:pt x="3334" y="1521"/>
                  <a:pt x="3430" y="1533"/>
                  <a:pt x="3525" y="1533"/>
                </a:cubicBezTo>
                <a:cubicBezTo>
                  <a:pt x="3668" y="1533"/>
                  <a:pt x="3811" y="1498"/>
                  <a:pt x="3989" y="1426"/>
                </a:cubicBezTo>
                <a:lnTo>
                  <a:pt x="3989" y="1426"/>
                </a:lnTo>
                <a:cubicBezTo>
                  <a:pt x="3739" y="2319"/>
                  <a:pt x="2834" y="2914"/>
                  <a:pt x="2441" y="3129"/>
                </a:cubicBezTo>
                <a:cubicBezTo>
                  <a:pt x="2453" y="2950"/>
                  <a:pt x="2477" y="2748"/>
                  <a:pt x="2501" y="2557"/>
                </a:cubicBezTo>
                <a:cubicBezTo>
                  <a:pt x="2596" y="2117"/>
                  <a:pt x="2810" y="1676"/>
                  <a:pt x="3096" y="1307"/>
                </a:cubicBezTo>
                <a:close/>
                <a:moveTo>
                  <a:pt x="7930" y="1307"/>
                </a:moveTo>
                <a:cubicBezTo>
                  <a:pt x="8228" y="1676"/>
                  <a:pt x="8442" y="2129"/>
                  <a:pt x="8525" y="2557"/>
                </a:cubicBezTo>
                <a:cubicBezTo>
                  <a:pt x="8573" y="2748"/>
                  <a:pt x="8585" y="2926"/>
                  <a:pt x="8585" y="3129"/>
                </a:cubicBezTo>
                <a:cubicBezTo>
                  <a:pt x="8204" y="2914"/>
                  <a:pt x="7275" y="2319"/>
                  <a:pt x="7037" y="1426"/>
                </a:cubicBezTo>
                <a:lnTo>
                  <a:pt x="7037" y="1426"/>
                </a:lnTo>
                <a:cubicBezTo>
                  <a:pt x="7216" y="1498"/>
                  <a:pt x="7370" y="1533"/>
                  <a:pt x="7501" y="1533"/>
                </a:cubicBezTo>
                <a:cubicBezTo>
                  <a:pt x="7609" y="1533"/>
                  <a:pt x="7692" y="1521"/>
                  <a:pt x="7775" y="1474"/>
                </a:cubicBezTo>
                <a:cubicBezTo>
                  <a:pt x="7847" y="1426"/>
                  <a:pt x="7906" y="1367"/>
                  <a:pt x="7930" y="1307"/>
                </a:cubicBezTo>
                <a:close/>
                <a:moveTo>
                  <a:pt x="6728" y="2914"/>
                </a:moveTo>
                <a:cubicBezTo>
                  <a:pt x="6835" y="2914"/>
                  <a:pt x="6906" y="3010"/>
                  <a:pt x="6906" y="3093"/>
                </a:cubicBezTo>
                <a:cubicBezTo>
                  <a:pt x="6906" y="3200"/>
                  <a:pt x="6823" y="3272"/>
                  <a:pt x="6728" y="3272"/>
                </a:cubicBezTo>
                <a:cubicBezTo>
                  <a:pt x="6620" y="3272"/>
                  <a:pt x="6549" y="3188"/>
                  <a:pt x="6549" y="3093"/>
                </a:cubicBezTo>
                <a:cubicBezTo>
                  <a:pt x="6549" y="3010"/>
                  <a:pt x="6644" y="2914"/>
                  <a:pt x="6728" y="2914"/>
                </a:cubicBezTo>
                <a:close/>
                <a:moveTo>
                  <a:pt x="4299" y="2914"/>
                </a:moveTo>
                <a:cubicBezTo>
                  <a:pt x="4406" y="2914"/>
                  <a:pt x="4477" y="3010"/>
                  <a:pt x="4477" y="3093"/>
                </a:cubicBezTo>
                <a:cubicBezTo>
                  <a:pt x="4477" y="3200"/>
                  <a:pt x="4394" y="3272"/>
                  <a:pt x="4299" y="3272"/>
                </a:cubicBezTo>
                <a:cubicBezTo>
                  <a:pt x="4293" y="3272"/>
                  <a:pt x="4288" y="3273"/>
                  <a:pt x="4283" y="3273"/>
                </a:cubicBezTo>
                <a:cubicBezTo>
                  <a:pt x="4204" y="3273"/>
                  <a:pt x="4120" y="3193"/>
                  <a:pt x="4120" y="3093"/>
                </a:cubicBezTo>
                <a:cubicBezTo>
                  <a:pt x="4120" y="2986"/>
                  <a:pt x="4215" y="2914"/>
                  <a:pt x="4299" y="2914"/>
                </a:cubicBezTo>
                <a:close/>
                <a:moveTo>
                  <a:pt x="6732" y="1"/>
                </a:moveTo>
                <a:cubicBezTo>
                  <a:pt x="6670" y="1"/>
                  <a:pt x="6603" y="32"/>
                  <a:pt x="6585" y="105"/>
                </a:cubicBezTo>
                <a:cubicBezTo>
                  <a:pt x="6549" y="176"/>
                  <a:pt x="6585" y="283"/>
                  <a:pt x="6668" y="307"/>
                </a:cubicBezTo>
                <a:cubicBezTo>
                  <a:pt x="7037" y="474"/>
                  <a:pt x="7394" y="724"/>
                  <a:pt x="7680" y="1021"/>
                </a:cubicBezTo>
                <a:cubicBezTo>
                  <a:pt x="7680" y="1057"/>
                  <a:pt x="7668" y="1152"/>
                  <a:pt x="7609" y="1188"/>
                </a:cubicBezTo>
                <a:cubicBezTo>
                  <a:pt x="7593" y="1194"/>
                  <a:pt x="7560" y="1205"/>
                  <a:pt x="7505" y="1205"/>
                </a:cubicBezTo>
                <a:cubicBezTo>
                  <a:pt x="7353" y="1205"/>
                  <a:pt x="7027" y="1126"/>
                  <a:pt x="6382" y="664"/>
                </a:cubicBezTo>
                <a:cubicBezTo>
                  <a:pt x="6356" y="643"/>
                  <a:pt x="6326" y="634"/>
                  <a:pt x="6295" y="634"/>
                </a:cubicBezTo>
                <a:cubicBezTo>
                  <a:pt x="6241" y="634"/>
                  <a:pt x="6186" y="662"/>
                  <a:pt x="6156" y="700"/>
                </a:cubicBezTo>
                <a:cubicBezTo>
                  <a:pt x="6097" y="771"/>
                  <a:pt x="6132" y="879"/>
                  <a:pt x="6192" y="914"/>
                </a:cubicBezTo>
                <a:cubicBezTo>
                  <a:pt x="6358" y="1033"/>
                  <a:pt x="6525" y="1140"/>
                  <a:pt x="6668" y="1236"/>
                </a:cubicBezTo>
                <a:cubicBezTo>
                  <a:pt x="6739" y="1831"/>
                  <a:pt x="7120" y="2403"/>
                  <a:pt x="7716" y="2914"/>
                </a:cubicBezTo>
                <a:cubicBezTo>
                  <a:pt x="8073" y="3212"/>
                  <a:pt x="8406" y="3391"/>
                  <a:pt x="8561" y="3462"/>
                </a:cubicBezTo>
                <a:cubicBezTo>
                  <a:pt x="8490" y="3938"/>
                  <a:pt x="8263" y="4391"/>
                  <a:pt x="7906" y="4808"/>
                </a:cubicBezTo>
                <a:cubicBezTo>
                  <a:pt x="7894" y="4772"/>
                  <a:pt x="7871" y="4760"/>
                  <a:pt x="7859" y="4724"/>
                </a:cubicBezTo>
                <a:cubicBezTo>
                  <a:pt x="7830" y="4681"/>
                  <a:pt x="7783" y="4655"/>
                  <a:pt x="7732" y="4655"/>
                </a:cubicBezTo>
                <a:cubicBezTo>
                  <a:pt x="7699" y="4655"/>
                  <a:pt x="7665" y="4665"/>
                  <a:pt x="7632" y="4689"/>
                </a:cubicBezTo>
                <a:cubicBezTo>
                  <a:pt x="7561" y="4724"/>
                  <a:pt x="7537" y="4831"/>
                  <a:pt x="7597" y="4903"/>
                </a:cubicBezTo>
                <a:cubicBezTo>
                  <a:pt x="7728" y="5129"/>
                  <a:pt x="7799" y="5355"/>
                  <a:pt x="7799" y="5605"/>
                </a:cubicBezTo>
                <a:cubicBezTo>
                  <a:pt x="7799" y="5832"/>
                  <a:pt x="7680" y="6272"/>
                  <a:pt x="6918" y="6748"/>
                </a:cubicBezTo>
                <a:cubicBezTo>
                  <a:pt x="6406" y="7082"/>
                  <a:pt x="5823" y="7260"/>
                  <a:pt x="5537" y="7260"/>
                </a:cubicBezTo>
                <a:cubicBezTo>
                  <a:pt x="5239" y="7260"/>
                  <a:pt x="4680" y="7082"/>
                  <a:pt x="4156" y="6748"/>
                </a:cubicBezTo>
                <a:cubicBezTo>
                  <a:pt x="3394" y="6260"/>
                  <a:pt x="3275" y="5832"/>
                  <a:pt x="3275" y="5605"/>
                </a:cubicBezTo>
                <a:cubicBezTo>
                  <a:pt x="3275" y="4700"/>
                  <a:pt x="4287" y="3950"/>
                  <a:pt x="5537" y="3950"/>
                </a:cubicBezTo>
                <a:cubicBezTo>
                  <a:pt x="6144" y="3950"/>
                  <a:pt x="6716" y="4129"/>
                  <a:pt x="7144" y="4450"/>
                </a:cubicBezTo>
                <a:cubicBezTo>
                  <a:pt x="7172" y="4474"/>
                  <a:pt x="7205" y="4484"/>
                  <a:pt x="7238" y="4484"/>
                </a:cubicBezTo>
                <a:cubicBezTo>
                  <a:pt x="7290" y="4484"/>
                  <a:pt x="7341" y="4458"/>
                  <a:pt x="7370" y="4415"/>
                </a:cubicBezTo>
                <a:cubicBezTo>
                  <a:pt x="7430" y="4343"/>
                  <a:pt x="7418" y="4236"/>
                  <a:pt x="7335" y="4188"/>
                </a:cubicBezTo>
                <a:cubicBezTo>
                  <a:pt x="7156" y="4057"/>
                  <a:pt x="6966" y="3950"/>
                  <a:pt x="6775" y="3879"/>
                </a:cubicBezTo>
                <a:lnTo>
                  <a:pt x="6823" y="3629"/>
                </a:lnTo>
                <a:cubicBezTo>
                  <a:pt x="7073" y="3593"/>
                  <a:pt x="7263" y="3391"/>
                  <a:pt x="7263" y="3117"/>
                </a:cubicBezTo>
                <a:cubicBezTo>
                  <a:pt x="7263" y="2843"/>
                  <a:pt x="7037" y="2617"/>
                  <a:pt x="6763" y="2617"/>
                </a:cubicBezTo>
                <a:cubicBezTo>
                  <a:pt x="6478" y="2617"/>
                  <a:pt x="6251" y="2843"/>
                  <a:pt x="6251" y="3117"/>
                </a:cubicBezTo>
                <a:cubicBezTo>
                  <a:pt x="6251" y="3319"/>
                  <a:pt x="6358" y="3474"/>
                  <a:pt x="6501" y="3569"/>
                </a:cubicBezTo>
                <a:lnTo>
                  <a:pt x="6466" y="3796"/>
                </a:lnTo>
                <a:cubicBezTo>
                  <a:pt x="6180" y="3700"/>
                  <a:pt x="5870" y="3653"/>
                  <a:pt x="5549" y="3653"/>
                </a:cubicBezTo>
                <a:cubicBezTo>
                  <a:pt x="5239" y="3653"/>
                  <a:pt x="4930" y="3700"/>
                  <a:pt x="4644" y="3796"/>
                </a:cubicBezTo>
                <a:lnTo>
                  <a:pt x="4596" y="3569"/>
                </a:lnTo>
                <a:cubicBezTo>
                  <a:pt x="4751" y="3474"/>
                  <a:pt x="4858" y="3319"/>
                  <a:pt x="4858" y="3117"/>
                </a:cubicBezTo>
                <a:cubicBezTo>
                  <a:pt x="4858" y="2843"/>
                  <a:pt x="4632" y="2617"/>
                  <a:pt x="4346" y="2617"/>
                </a:cubicBezTo>
                <a:cubicBezTo>
                  <a:pt x="4061" y="2617"/>
                  <a:pt x="3846" y="2843"/>
                  <a:pt x="3846" y="3117"/>
                </a:cubicBezTo>
                <a:cubicBezTo>
                  <a:pt x="3846" y="3379"/>
                  <a:pt x="4037" y="3593"/>
                  <a:pt x="4287" y="3629"/>
                </a:cubicBezTo>
                <a:lnTo>
                  <a:pt x="4334" y="3879"/>
                </a:lnTo>
                <a:cubicBezTo>
                  <a:pt x="4120" y="3974"/>
                  <a:pt x="3918" y="4069"/>
                  <a:pt x="3739" y="4212"/>
                </a:cubicBezTo>
                <a:cubicBezTo>
                  <a:pt x="3501" y="4391"/>
                  <a:pt x="3310" y="4593"/>
                  <a:pt x="3168" y="4831"/>
                </a:cubicBezTo>
                <a:cubicBezTo>
                  <a:pt x="2810" y="4415"/>
                  <a:pt x="2596" y="3950"/>
                  <a:pt x="2513" y="3498"/>
                </a:cubicBezTo>
                <a:cubicBezTo>
                  <a:pt x="2668" y="3415"/>
                  <a:pt x="3013" y="3236"/>
                  <a:pt x="3370" y="2938"/>
                </a:cubicBezTo>
                <a:cubicBezTo>
                  <a:pt x="3977" y="2438"/>
                  <a:pt x="4334" y="1855"/>
                  <a:pt x="4406" y="1260"/>
                </a:cubicBezTo>
                <a:cubicBezTo>
                  <a:pt x="4561" y="1176"/>
                  <a:pt x="4703" y="1069"/>
                  <a:pt x="4882" y="950"/>
                </a:cubicBezTo>
                <a:cubicBezTo>
                  <a:pt x="4954" y="890"/>
                  <a:pt x="4977" y="795"/>
                  <a:pt x="4918" y="724"/>
                </a:cubicBezTo>
                <a:cubicBezTo>
                  <a:pt x="4884" y="683"/>
                  <a:pt x="4839" y="662"/>
                  <a:pt x="4793" y="662"/>
                </a:cubicBezTo>
                <a:cubicBezTo>
                  <a:pt x="4758" y="662"/>
                  <a:pt x="4722" y="674"/>
                  <a:pt x="4692" y="700"/>
                </a:cubicBezTo>
                <a:cubicBezTo>
                  <a:pt x="4058" y="1145"/>
                  <a:pt x="3732" y="1240"/>
                  <a:pt x="3577" y="1240"/>
                </a:cubicBezTo>
                <a:cubicBezTo>
                  <a:pt x="3516" y="1240"/>
                  <a:pt x="3482" y="1225"/>
                  <a:pt x="3465" y="1212"/>
                </a:cubicBezTo>
                <a:cubicBezTo>
                  <a:pt x="3394" y="1176"/>
                  <a:pt x="3394" y="1081"/>
                  <a:pt x="3394" y="1057"/>
                </a:cubicBezTo>
                <a:cubicBezTo>
                  <a:pt x="3691" y="759"/>
                  <a:pt x="4037" y="498"/>
                  <a:pt x="4406" y="343"/>
                </a:cubicBezTo>
                <a:cubicBezTo>
                  <a:pt x="4477" y="307"/>
                  <a:pt x="4525" y="200"/>
                  <a:pt x="4501" y="128"/>
                </a:cubicBezTo>
                <a:cubicBezTo>
                  <a:pt x="4474" y="74"/>
                  <a:pt x="4404" y="33"/>
                  <a:pt x="4341" y="33"/>
                </a:cubicBezTo>
                <a:cubicBezTo>
                  <a:pt x="4322" y="33"/>
                  <a:pt x="4303" y="37"/>
                  <a:pt x="4287" y="45"/>
                </a:cubicBezTo>
                <a:cubicBezTo>
                  <a:pt x="3811" y="247"/>
                  <a:pt x="3370" y="593"/>
                  <a:pt x="2989" y="1021"/>
                </a:cubicBezTo>
                <a:cubicBezTo>
                  <a:pt x="2608" y="1486"/>
                  <a:pt x="2334" y="2010"/>
                  <a:pt x="2239" y="2522"/>
                </a:cubicBezTo>
                <a:cubicBezTo>
                  <a:pt x="2096" y="3176"/>
                  <a:pt x="2120" y="4165"/>
                  <a:pt x="3025" y="5141"/>
                </a:cubicBezTo>
                <a:lnTo>
                  <a:pt x="3049" y="5177"/>
                </a:lnTo>
                <a:cubicBezTo>
                  <a:pt x="3037" y="5248"/>
                  <a:pt x="3013" y="5320"/>
                  <a:pt x="3013" y="5403"/>
                </a:cubicBezTo>
                <a:lnTo>
                  <a:pt x="1715" y="5403"/>
                </a:lnTo>
                <a:cubicBezTo>
                  <a:pt x="1596" y="5403"/>
                  <a:pt x="1477" y="5439"/>
                  <a:pt x="1370" y="5522"/>
                </a:cubicBezTo>
                <a:lnTo>
                  <a:pt x="72" y="6653"/>
                </a:lnTo>
                <a:cubicBezTo>
                  <a:pt x="1" y="6713"/>
                  <a:pt x="1" y="6808"/>
                  <a:pt x="60" y="6867"/>
                </a:cubicBezTo>
                <a:cubicBezTo>
                  <a:pt x="96" y="6903"/>
                  <a:pt x="131" y="6927"/>
                  <a:pt x="179" y="6927"/>
                </a:cubicBezTo>
                <a:cubicBezTo>
                  <a:pt x="227" y="6927"/>
                  <a:pt x="251" y="6915"/>
                  <a:pt x="286" y="6891"/>
                </a:cubicBezTo>
                <a:lnTo>
                  <a:pt x="1584" y="5760"/>
                </a:lnTo>
                <a:cubicBezTo>
                  <a:pt x="1608" y="5724"/>
                  <a:pt x="1655" y="5712"/>
                  <a:pt x="1703" y="5712"/>
                </a:cubicBezTo>
                <a:lnTo>
                  <a:pt x="2965" y="5712"/>
                </a:lnTo>
                <a:cubicBezTo>
                  <a:pt x="2965" y="5796"/>
                  <a:pt x="2989" y="5891"/>
                  <a:pt x="3013" y="5962"/>
                </a:cubicBezTo>
                <a:lnTo>
                  <a:pt x="1858" y="6332"/>
                </a:lnTo>
                <a:cubicBezTo>
                  <a:pt x="1763" y="6367"/>
                  <a:pt x="1679" y="6427"/>
                  <a:pt x="1608" y="6510"/>
                </a:cubicBezTo>
                <a:lnTo>
                  <a:pt x="632" y="7808"/>
                </a:lnTo>
                <a:cubicBezTo>
                  <a:pt x="572" y="7879"/>
                  <a:pt x="584" y="7987"/>
                  <a:pt x="655" y="8034"/>
                </a:cubicBezTo>
                <a:cubicBezTo>
                  <a:pt x="691" y="8046"/>
                  <a:pt x="715" y="8058"/>
                  <a:pt x="763" y="8058"/>
                </a:cubicBezTo>
                <a:cubicBezTo>
                  <a:pt x="810" y="8058"/>
                  <a:pt x="870" y="8046"/>
                  <a:pt x="893" y="7998"/>
                </a:cubicBezTo>
                <a:lnTo>
                  <a:pt x="1882" y="6713"/>
                </a:lnTo>
                <a:cubicBezTo>
                  <a:pt x="1906" y="6677"/>
                  <a:pt x="1941" y="6653"/>
                  <a:pt x="1965" y="6653"/>
                </a:cubicBezTo>
                <a:lnTo>
                  <a:pt x="3156" y="6260"/>
                </a:lnTo>
                <a:cubicBezTo>
                  <a:pt x="3203" y="6332"/>
                  <a:pt x="3251" y="6415"/>
                  <a:pt x="3310" y="6474"/>
                </a:cubicBezTo>
                <a:lnTo>
                  <a:pt x="2156" y="7308"/>
                </a:lnTo>
                <a:cubicBezTo>
                  <a:pt x="2096" y="7344"/>
                  <a:pt x="2036" y="7403"/>
                  <a:pt x="2013" y="7486"/>
                </a:cubicBezTo>
                <a:lnTo>
                  <a:pt x="1358" y="8749"/>
                </a:lnTo>
                <a:cubicBezTo>
                  <a:pt x="1310" y="8820"/>
                  <a:pt x="1346" y="8927"/>
                  <a:pt x="1429" y="8975"/>
                </a:cubicBezTo>
                <a:cubicBezTo>
                  <a:pt x="1465" y="8987"/>
                  <a:pt x="1477" y="8987"/>
                  <a:pt x="1501" y="8987"/>
                </a:cubicBezTo>
                <a:cubicBezTo>
                  <a:pt x="1560" y="8987"/>
                  <a:pt x="1620" y="8951"/>
                  <a:pt x="1655" y="8891"/>
                </a:cubicBezTo>
                <a:lnTo>
                  <a:pt x="2310" y="7629"/>
                </a:lnTo>
                <a:cubicBezTo>
                  <a:pt x="2322" y="7606"/>
                  <a:pt x="2334" y="7582"/>
                  <a:pt x="2370" y="7570"/>
                </a:cubicBezTo>
                <a:lnTo>
                  <a:pt x="3560" y="6724"/>
                </a:lnTo>
                <a:cubicBezTo>
                  <a:pt x="3632" y="6796"/>
                  <a:pt x="3727" y="6855"/>
                  <a:pt x="3799" y="6915"/>
                </a:cubicBezTo>
                <a:lnTo>
                  <a:pt x="2846" y="7784"/>
                </a:lnTo>
                <a:cubicBezTo>
                  <a:pt x="2775" y="7856"/>
                  <a:pt x="2715" y="7939"/>
                  <a:pt x="2691" y="8046"/>
                </a:cubicBezTo>
                <a:lnTo>
                  <a:pt x="2322" y="9665"/>
                </a:lnTo>
                <a:cubicBezTo>
                  <a:pt x="2310" y="9761"/>
                  <a:pt x="2358" y="9856"/>
                  <a:pt x="2441" y="9868"/>
                </a:cubicBezTo>
                <a:lnTo>
                  <a:pt x="2477" y="9868"/>
                </a:lnTo>
                <a:cubicBezTo>
                  <a:pt x="2548" y="9868"/>
                  <a:pt x="2608" y="9820"/>
                  <a:pt x="2632" y="9725"/>
                </a:cubicBezTo>
                <a:lnTo>
                  <a:pt x="3013" y="8106"/>
                </a:lnTo>
                <a:cubicBezTo>
                  <a:pt x="3025" y="8082"/>
                  <a:pt x="3037" y="8034"/>
                  <a:pt x="3072" y="8022"/>
                </a:cubicBezTo>
                <a:lnTo>
                  <a:pt x="4084" y="7094"/>
                </a:lnTo>
                <a:cubicBezTo>
                  <a:pt x="4620" y="7427"/>
                  <a:pt x="5227" y="7617"/>
                  <a:pt x="5585" y="7617"/>
                </a:cubicBezTo>
                <a:cubicBezTo>
                  <a:pt x="5942" y="7617"/>
                  <a:pt x="6549" y="7427"/>
                  <a:pt x="7085" y="7094"/>
                </a:cubicBezTo>
                <a:lnTo>
                  <a:pt x="8097" y="8022"/>
                </a:lnTo>
                <a:cubicBezTo>
                  <a:pt x="8132" y="8046"/>
                  <a:pt x="8144" y="8082"/>
                  <a:pt x="8156" y="8106"/>
                </a:cubicBezTo>
                <a:lnTo>
                  <a:pt x="8525" y="9725"/>
                </a:lnTo>
                <a:cubicBezTo>
                  <a:pt x="8549" y="9808"/>
                  <a:pt x="8621" y="9868"/>
                  <a:pt x="8692" y="9868"/>
                </a:cubicBezTo>
                <a:lnTo>
                  <a:pt x="8728" y="9868"/>
                </a:lnTo>
                <a:cubicBezTo>
                  <a:pt x="8811" y="9844"/>
                  <a:pt x="8871" y="9761"/>
                  <a:pt x="8847" y="9665"/>
                </a:cubicBezTo>
                <a:lnTo>
                  <a:pt x="8466" y="8046"/>
                </a:lnTo>
                <a:cubicBezTo>
                  <a:pt x="8442" y="7951"/>
                  <a:pt x="8394" y="7856"/>
                  <a:pt x="8323" y="7784"/>
                </a:cubicBezTo>
                <a:lnTo>
                  <a:pt x="7370" y="6915"/>
                </a:lnTo>
                <a:cubicBezTo>
                  <a:pt x="7454" y="6855"/>
                  <a:pt x="7537" y="6784"/>
                  <a:pt x="7609" y="6724"/>
                </a:cubicBezTo>
                <a:lnTo>
                  <a:pt x="8799" y="7570"/>
                </a:lnTo>
                <a:cubicBezTo>
                  <a:pt x="8823" y="7582"/>
                  <a:pt x="8847" y="7617"/>
                  <a:pt x="8859" y="7629"/>
                </a:cubicBezTo>
                <a:lnTo>
                  <a:pt x="9514" y="8891"/>
                </a:lnTo>
                <a:cubicBezTo>
                  <a:pt x="9537" y="8951"/>
                  <a:pt x="9597" y="8987"/>
                  <a:pt x="9656" y="8987"/>
                </a:cubicBezTo>
                <a:cubicBezTo>
                  <a:pt x="9692" y="8987"/>
                  <a:pt x="9704" y="8987"/>
                  <a:pt x="9740" y="8975"/>
                </a:cubicBezTo>
                <a:cubicBezTo>
                  <a:pt x="9811" y="8927"/>
                  <a:pt x="9835" y="8832"/>
                  <a:pt x="9811" y="8749"/>
                </a:cubicBezTo>
                <a:lnTo>
                  <a:pt x="9156" y="7486"/>
                </a:lnTo>
                <a:cubicBezTo>
                  <a:pt x="9121" y="7403"/>
                  <a:pt x="9061" y="7344"/>
                  <a:pt x="9002" y="7308"/>
                </a:cubicBezTo>
                <a:lnTo>
                  <a:pt x="7859" y="6474"/>
                </a:lnTo>
                <a:cubicBezTo>
                  <a:pt x="7918" y="6391"/>
                  <a:pt x="7966" y="6332"/>
                  <a:pt x="8013" y="6260"/>
                </a:cubicBezTo>
                <a:lnTo>
                  <a:pt x="9204" y="6653"/>
                </a:lnTo>
                <a:cubicBezTo>
                  <a:pt x="9228" y="6665"/>
                  <a:pt x="9275" y="6677"/>
                  <a:pt x="9287" y="6713"/>
                </a:cubicBezTo>
                <a:lnTo>
                  <a:pt x="10276" y="7998"/>
                </a:lnTo>
                <a:cubicBezTo>
                  <a:pt x="10299" y="8046"/>
                  <a:pt x="10347" y="8058"/>
                  <a:pt x="10407" y="8058"/>
                </a:cubicBezTo>
                <a:cubicBezTo>
                  <a:pt x="10430" y="8058"/>
                  <a:pt x="10478" y="8046"/>
                  <a:pt x="10514" y="8034"/>
                </a:cubicBezTo>
                <a:cubicBezTo>
                  <a:pt x="10585" y="7975"/>
                  <a:pt x="10597" y="7879"/>
                  <a:pt x="10538" y="7808"/>
                </a:cubicBezTo>
                <a:lnTo>
                  <a:pt x="9561" y="6510"/>
                </a:lnTo>
                <a:cubicBezTo>
                  <a:pt x="9502" y="6427"/>
                  <a:pt x="9406" y="6367"/>
                  <a:pt x="9299" y="6332"/>
                </a:cubicBezTo>
                <a:lnTo>
                  <a:pt x="8156" y="5962"/>
                </a:lnTo>
                <a:cubicBezTo>
                  <a:pt x="8192" y="5879"/>
                  <a:pt x="8204" y="5784"/>
                  <a:pt x="8204" y="5712"/>
                </a:cubicBezTo>
                <a:lnTo>
                  <a:pt x="9466" y="5712"/>
                </a:lnTo>
                <a:cubicBezTo>
                  <a:pt x="9514" y="5712"/>
                  <a:pt x="9561" y="5724"/>
                  <a:pt x="9585" y="5760"/>
                </a:cubicBezTo>
                <a:lnTo>
                  <a:pt x="10883" y="6891"/>
                </a:lnTo>
                <a:cubicBezTo>
                  <a:pt x="10907" y="6915"/>
                  <a:pt x="10954" y="6927"/>
                  <a:pt x="10990" y="6927"/>
                </a:cubicBezTo>
                <a:cubicBezTo>
                  <a:pt x="11026" y="6927"/>
                  <a:pt x="11073" y="6915"/>
                  <a:pt x="11109" y="6879"/>
                </a:cubicBezTo>
                <a:cubicBezTo>
                  <a:pt x="11073" y="6784"/>
                  <a:pt x="11073" y="6677"/>
                  <a:pt x="11002" y="6617"/>
                </a:cubicBezTo>
                <a:lnTo>
                  <a:pt x="9704" y="5486"/>
                </a:lnTo>
                <a:cubicBezTo>
                  <a:pt x="9621" y="5415"/>
                  <a:pt x="9502" y="5367"/>
                  <a:pt x="9359" y="5367"/>
                </a:cubicBezTo>
                <a:lnTo>
                  <a:pt x="8073" y="5367"/>
                </a:lnTo>
                <a:lnTo>
                  <a:pt x="8025" y="5141"/>
                </a:lnTo>
                <a:lnTo>
                  <a:pt x="8049" y="5117"/>
                </a:lnTo>
                <a:cubicBezTo>
                  <a:pt x="8942" y="4129"/>
                  <a:pt x="8978" y="3153"/>
                  <a:pt x="8847" y="2498"/>
                </a:cubicBezTo>
                <a:cubicBezTo>
                  <a:pt x="8728" y="1962"/>
                  <a:pt x="8466" y="1438"/>
                  <a:pt x="8085" y="998"/>
                </a:cubicBezTo>
                <a:cubicBezTo>
                  <a:pt x="7728" y="581"/>
                  <a:pt x="7263" y="224"/>
                  <a:pt x="6787" y="9"/>
                </a:cubicBezTo>
                <a:cubicBezTo>
                  <a:pt x="6770" y="4"/>
                  <a:pt x="6751" y="1"/>
                  <a:pt x="673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975" name="Google Shape;11975;p81"/>
          <p:cNvGrpSpPr/>
          <p:nvPr/>
        </p:nvGrpSpPr>
        <p:grpSpPr>
          <a:xfrm>
            <a:off x="3850336" y="5256884"/>
            <a:ext cx="710272" cy="454144"/>
            <a:chOff x="1953037" y="2552242"/>
            <a:chExt cx="355136" cy="227072"/>
          </a:xfrm>
          <a:solidFill>
            <a:schemeClr val="tx1"/>
          </a:solidFill>
        </p:grpSpPr>
        <p:sp>
          <p:nvSpPr>
            <p:cNvPr id="11976" name="Google Shape;11976;p81"/>
            <p:cNvSpPr/>
            <p:nvPr/>
          </p:nvSpPr>
          <p:spPr>
            <a:xfrm>
              <a:off x="1953037" y="2552242"/>
              <a:ext cx="355136" cy="227072"/>
            </a:xfrm>
            <a:custGeom>
              <a:avLst/>
              <a:gdLst/>
              <a:ahLst/>
              <a:cxnLst/>
              <a:rect l="l" t="t" r="r" b="b"/>
              <a:pathLst>
                <a:path w="11098" h="7096" extrusionOk="0">
                  <a:moveTo>
                    <a:pt x="6198" y="1414"/>
                  </a:moveTo>
                  <a:cubicBezTo>
                    <a:pt x="6408" y="1414"/>
                    <a:pt x="6616" y="1431"/>
                    <a:pt x="6823" y="1464"/>
                  </a:cubicBezTo>
                  <a:cubicBezTo>
                    <a:pt x="6895" y="1488"/>
                    <a:pt x="6990" y="1500"/>
                    <a:pt x="7073" y="1512"/>
                  </a:cubicBezTo>
                  <a:lnTo>
                    <a:pt x="6907" y="2464"/>
                  </a:lnTo>
                  <a:lnTo>
                    <a:pt x="5573" y="2929"/>
                  </a:lnTo>
                  <a:lnTo>
                    <a:pt x="4978" y="1607"/>
                  </a:lnTo>
                  <a:cubicBezTo>
                    <a:pt x="5397" y="1475"/>
                    <a:pt x="5802" y="1414"/>
                    <a:pt x="6198" y="1414"/>
                  </a:cubicBezTo>
                  <a:close/>
                  <a:moveTo>
                    <a:pt x="7407" y="1607"/>
                  </a:moveTo>
                  <a:cubicBezTo>
                    <a:pt x="7883" y="1750"/>
                    <a:pt x="8478" y="2036"/>
                    <a:pt x="9097" y="2524"/>
                  </a:cubicBezTo>
                  <a:lnTo>
                    <a:pt x="9038" y="2571"/>
                  </a:lnTo>
                  <a:cubicBezTo>
                    <a:pt x="8966" y="2619"/>
                    <a:pt x="8954" y="2714"/>
                    <a:pt x="8990" y="2798"/>
                  </a:cubicBezTo>
                  <a:cubicBezTo>
                    <a:pt x="9026" y="2833"/>
                    <a:pt x="9085" y="2869"/>
                    <a:pt x="9133" y="2869"/>
                  </a:cubicBezTo>
                  <a:cubicBezTo>
                    <a:pt x="9157" y="2869"/>
                    <a:pt x="9193" y="2857"/>
                    <a:pt x="9216" y="2833"/>
                  </a:cubicBezTo>
                  <a:lnTo>
                    <a:pt x="9335" y="2750"/>
                  </a:lnTo>
                  <a:cubicBezTo>
                    <a:pt x="9740" y="3119"/>
                    <a:pt x="10157" y="3583"/>
                    <a:pt x="10574" y="4179"/>
                  </a:cubicBezTo>
                  <a:cubicBezTo>
                    <a:pt x="9883" y="4357"/>
                    <a:pt x="9228" y="4488"/>
                    <a:pt x="8633" y="4584"/>
                  </a:cubicBezTo>
                  <a:lnTo>
                    <a:pt x="8395" y="3417"/>
                  </a:lnTo>
                  <a:lnTo>
                    <a:pt x="8692" y="3214"/>
                  </a:lnTo>
                  <a:cubicBezTo>
                    <a:pt x="8776" y="3167"/>
                    <a:pt x="8788" y="3060"/>
                    <a:pt x="8740" y="2988"/>
                  </a:cubicBezTo>
                  <a:cubicBezTo>
                    <a:pt x="8709" y="2942"/>
                    <a:pt x="8659" y="2916"/>
                    <a:pt x="8604" y="2916"/>
                  </a:cubicBezTo>
                  <a:cubicBezTo>
                    <a:pt x="8574" y="2916"/>
                    <a:pt x="8543" y="2924"/>
                    <a:pt x="8514" y="2940"/>
                  </a:cubicBezTo>
                  <a:lnTo>
                    <a:pt x="8216" y="3155"/>
                  </a:lnTo>
                  <a:lnTo>
                    <a:pt x="7252" y="2512"/>
                  </a:lnTo>
                  <a:lnTo>
                    <a:pt x="7407" y="1607"/>
                  </a:lnTo>
                  <a:close/>
                  <a:moveTo>
                    <a:pt x="7049" y="2750"/>
                  </a:moveTo>
                  <a:lnTo>
                    <a:pt x="8073" y="3429"/>
                  </a:lnTo>
                  <a:lnTo>
                    <a:pt x="8311" y="4607"/>
                  </a:lnTo>
                  <a:cubicBezTo>
                    <a:pt x="7883" y="4661"/>
                    <a:pt x="7474" y="4688"/>
                    <a:pt x="7096" y="4688"/>
                  </a:cubicBezTo>
                  <a:cubicBezTo>
                    <a:pt x="6970" y="4688"/>
                    <a:pt x="6847" y="4685"/>
                    <a:pt x="6728" y="4679"/>
                  </a:cubicBezTo>
                  <a:cubicBezTo>
                    <a:pt x="6073" y="4655"/>
                    <a:pt x="5490" y="4548"/>
                    <a:pt x="5025" y="4345"/>
                  </a:cubicBezTo>
                  <a:lnTo>
                    <a:pt x="5621" y="3250"/>
                  </a:lnTo>
                  <a:lnTo>
                    <a:pt x="7049" y="2750"/>
                  </a:lnTo>
                  <a:close/>
                  <a:moveTo>
                    <a:pt x="1561" y="300"/>
                  </a:moveTo>
                  <a:cubicBezTo>
                    <a:pt x="1774" y="300"/>
                    <a:pt x="1974" y="373"/>
                    <a:pt x="2132" y="512"/>
                  </a:cubicBezTo>
                  <a:cubicBezTo>
                    <a:pt x="2323" y="678"/>
                    <a:pt x="2430" y="916"/>
                    <a:pt x="2430" y="1178"/>
                  </a:cubicBezTo>
                  <a:lnTo>
                    <a:pt x="2430" y="2762"/>
                  </a:lnTo>
                  <a:cubicBezTo>
                    <a:pt x="2430" y="2786"/>
                    <a:pt x="2465" y="3381"/>
                    <a:pt x="2906" y="4036"/>
                  </a:cubicBezTo>
                  <a:lnTo>
                    <a:pt x="2858" y="4060"/>
                  </a:lnTo>
                  <a:cubicBezTo>
                    <a:pt x="2608" y="4143"/>
                    <a:pt x="2430" y="4369"/>
                    <a:pt x="2394" y="4631"/>
                  </a:cubicBezTo>
                  <a:lnTo>
                    <a:pt x="2358" y="5084"/>
                  </a:lnTo>
                  <a:cubicBezTo>
                    <a:pt x="1358" y="4024"/>
                    <a:pt x="1192" y="2583"/>
                    <a:pt x="1192" y="2512"/>
                  </a:cubicBezTo>
                  <a:cubicBezTo>
                    <a:pt x="1180" y="2381"/>
                    <a:pt x="1072" y="2262"/>
                    <a:pt x="941" y="2214"/>
                  </a:cubicBezTo>
                  <a:lnTo>
                    <a:pt x="632" y="2143"/>
                  </a:lnTo>
                  <a:cubicBezTo>
                    <a:pt x="537" y="2119"/>
                    <a:pt x="501" y="2047"/>
                    <a:pt x="501" y="1964"/>
                  </a:cubicBezTo>
                  <a:lnTo>
                    <a:pt x="501" y="1869"/>
                  </a:lnTo>
                  <a:cubicBezTo>
                    <a:pt x="822" y="1857"/>
                    <a:pt x="1227" y="1809"/>
                    <a:pt x="1453" y="1690"/>
                  </a:cubicBezTo>
                  <a:cubicBezTo>
                    <a:pt x="1525" y="1643"/>
                    <a:pt x="1573" y="1559"/>
                    <a:pt x="1525" y="1464"/>
                  </a:cubicBezTo>
                  <a:cubicBezTo>
                    <a:pt x="1491" y="1413"/>
                    <a:pt x="1438" y="1373"/>
                    <a:pt x="1375" y="1373"/>
                  </a:cubicBezTo>
                  <a:cubicBezTo>
                    <a:pt x="1351" y="1373"/>
                    <a:pt x="1325" y="1379"/>
                    <a:pt x="1299" y="1393"/>
                  </a:cubicBezTo>
                  <a:cubicBezTo>
                    <a:pt x="1132" y="1464"/>
                    <a:pt x="799" y="1524"/>
                    <a:pt x="334" y="1547"/>
                  </a:cubicBezTo>
                  <a:lnTo>
                    <a:pt x="334" y="1524"/>
                  </a:lnTo>
                  <a:lnTo>
                    <a:pt x="334" y="916"/>
                  </a:lnTo>
                  <a:cubicBezTo>
                    <a:pt x="334" y="643"/>
                    <a:pt x="525" y="428"/>
                    <a:pt x="799" y="393"/>
                  </a:cubicBezTo>
                  <a:lnTo>
                    <a:pt x="1430" y="309"/>
                  </a:lnTo>
                  <a:cubicBezTo>
                    <a:pt x="1474" y="303"/>
                    <a:pt x="1517" y="300"/>
                    <a:pt x="1561" y="300"/>
                  </a:cubicBezTo>
                  <a:close/>
                  <a:moveTo>
                    <a:pt x="4692" y="1726"/>
                  </a:moveTo>
                  <a:lnTo>
                    <a:pt x="5335" y="3155"/>
                  </a:lnTo>
                  <a:lnTo>
                    <a:pt x="4740" y="4238"/>
                  </a:lnTo>
                  <a:cubicBezTo>
                    <a:pt x="4680" y="4203"/>
                    <a:pt x="4609" y="4167"/>
                    <a:pt x="4549" y="4131"/>
                  </a:cubicBezTo>
                  <a:cubicBezTo>
                    <a:pt x="4520" y="4115"/>
                    <a:pt x="4490" y="4107"/>
                    <a:pt x="4461" y="4107"/>
                  </a:cubicBezTo>
                  <a:cubicBezTo>
                    <a:pt x="4406" y="4107"/>
                    <a:pt x="4354" y="4136"/>
                    <a:pt x="4323" y="4191"/>
                  </a:cubicBezTo>
                  <a:cubicBezTo>
                    <a:pt x="4275" y="4262"/>
                    <a:pt x="4287" y="4369"/>
                    <a:pt x="4382" y="4417"/>
                  </a:cubicBezTo>
                  <a:cubicBezTo>
                    <a:pt x="5061" y="4845"/>
                    <a:pt x="5978" y="5060"/>
                    <a:pt x="7109" y="5060"/>
                  </a:cubicBezTo>
                  <a:cubicBezTo>
                    <a:pt x="8145" y="5060"/>
                    <a:pt x="9371" y="4881"/>
                    <a:pt x="10764" y="4500"/>
                  </a:cubicBezTo>
                  <a:lnTo>
                    <a:pt x="10764" y="4500"/>
                  </a:lnTo>
                  <a:cubicBezTo>
                    <a:pt x="10740" y="4536"/>
                    <a:pt x="10740" y="4595"/>
                    <a:pt x="10705" y="4655"/>
                  </a:cubicBezTo>
                  <a:cubicBezTo>
                    <a:pt x="10657" y="4774"/>
                    <a:pt x="10574" y="4845"/>
                    <a:pt x="10455" y="4881"/>
                  </a:cubicBezTo>
                  <a:cubicBezTo>
                    <a:pt x="9128" y="5204"/>
                    <a:pt x="7958" y="5362"/>
                    <a:pt x="6945" y="5362"/>
                  </a:cubicBezTo>
                  <a:cubicBezTo>
                    <a:pt x="6649" y="5362"/>
                    <a:pt x="6366" y="5349"/>
                    <a:pt x="6097" y="5322"/>
                  </a:cubicBezTo>
                  <a:cubicBezTo>
                    <a:pt x="5156" y="5238"/>
                    <a:pt x="4382" y="4965"/>
                    <a:pt x="3811" y="4536"/>
                  </a:cubicBezTo>
                  <a:cubicBezTo>
                    <a:pt x="2966" y="3905"/>
                    <a:pt x="2787" y="3095"/>
                    <a:pt x="2763" y="2833"/>
                  </a:cubicBezTo>
                  <a:cubicBezTo>
                    <a:pt x="2882" y="2750"/>
                    <a:pt x="2977" y="2655"/>
                    <a:pt x="3097" y="2583"/>
                  </a:cubicBezTo>
                  <a:cubicBezTo>
                    <a:pt x="3180" y="2952"/>
                    <a:pt x="3358" y="3476"/>
                    <a:pt x="3811" y="3952"/>
                  </a:cubicBezTo>
                  <a:cubicBezTo>
                    <a:pt x="3847" y="3988"/>
                    <a:pt x="3894" y="4000"/>
                    <a:pt x="3930" y="4000"/>
                  </a:cubicBezTo>
                  <a:cubicBezTo>
                    <a:pt x="3978" y="4000"/>
                    <a:pt x="4025" y="3988"/>
                    <a:pt x="4049" y="3952"/>
                  </a:cubicBezTo>
                  <a:cubicBezTo>
                    <a:pt x="4109" y="3893"/>
                    <a:pt x="4109" y="3786"/>
                    <a:pt x="4049" y="3726"/>
                  </a:cubicBezTo>
                  <a:cubicBezTo>
                    <a:pt x="3573" y="3250"/>
                    <a:pt x="3442" y="2714"/>
                    <a:pt x="3394" y="2393"/>
                  </a:cubicBezTo>
                  <a:cubicBezTo>
                    <a:pt x="3835" y="2107"/>
                    <a:pt x="4263" y="1881"/>
                    <a:pt x="4692" y="1726"/>
                  </a:cubicBezTo>
                  <a:close/>
                  <a:moveTo>
                    <a:pt x="9609" y="5417"/>
                  </a:moveTo>
                  <a:cubicBezTo>
                    <a:pt x="9490" y="5548"/>
                    <a:pt x="9371" y="5667"/>
                    <a:pt x="9252" y="5738"/>
                  </a:cubicBezTo>
                  <a:cubicBezTo>
                    <a:pt x="9216" y="5750"/>
                    <a:pt x="9157" y="5798"/>
                    <a:pt x="8978" y="5857"/>
                  </a:cubicBezTo>
                  <a:lnTo>
                    <a:pt x="8978" y="5512"/>
                  </a:lnTo>
                  <a:cubicBezTo>
                    <a:pt x="9193" y="5488"/>
                    <a:pt x="9383" y="5441"/>
                    <a:pt x="9609" y="5417"/>
                  </a:cubicBezTo>
                  <a:close/>
                  <a:moveTo>
                    <a:pt x="4668" y="5334"/>
                  </a:moveTo>
                  <a:cubicBezTo>
                    <a:pt x="5085" y="5488"/>
                    <a:pt x="5537" y="5596"/>
                    <a:pt x="6049" y="5631"/>
                  </a:cubicBezTo>
                  <a:cubicBezTo>
                    <a:pt x="6335" y="5667"/>
                    <a:pt x="6633" y="5679"/>
                    <a:pt x="6942" y="5679"/>
                  </a:cubicBezTo>
                  <a:cubicBezTo>
                    <a:pt x="7204" y="5679"/>
                    <a:pt x="7502" y="5667"/>
                    <a:pt x="7788" y="5655"/>
                  </a:cubicBezTo>
                  <a:lnTo>
                    <a:pt x="7788" y="5893"/>
                  </a:lnTo>
                  <a:cubicBezTo>
                    <a:pt x="7561" y="5893"/>
                    <a:pt x="7359" y="6012"/>
                    <a:pt x="7240" y="6203"/>
                  </a:cubicBezTo>
                  <a:cubicBezTo>
                    <a:pt x="6758" y="6257"/>
                    <a:pt x="6324" y="6280"/>
                    <a:pt x="5934" y="6280"/>
                  </a:cubicBezTo>
                  <a:cubicBezTo>
                    <a:pt x="4698" y="6280"/>
                    <a:pt x="3912" y="6050"/>
                    <a:pt x="3478" y="5869"/>
                  </a:cubicBezTo>
                  <a:lnTo>
                    <a:pt x="3501" y="5738"/>
                  </a:lnTo>
                  <a:cubicBezTo>
                    <a:pt x="3739" y="5738"/>
                    <a:pt x="4299" y="5691"/>
                    <a:pt x="4668" y="5334"/>
                  </a:cubicBezTo>
                  <a:close/>
                  <a:moveTo>
                    <a:pt x="3097" y="4322"/>
                  </a:moveTo>
                  <a:cubicBezTo>
                    <a:pt x="3239" y="4488"/>
                    <a:pt x="3394" y="4655"/>
                    <a:pt x="3608" y="4798"/>
                  </a:cubicBezTo>
                  <a:cubicBezTo>
                    <a:pt x="3811" y="4965"/>
                    <a:pt x="4049" y="5095"/>
                    <a:pt x="4323" y="5215"/>
                  </a:cubicBezTo>
                  <a:cubicBezTo>
                    <a:pt x="4073" y="5381"/>
                    <a:pt x="3751" y="5417"/>
                    <a:pt x="3573" y="5429"/>
                  </a:cubicBezTo>
                  <a:lnTo>
                    <a:pt x="3573" y="5393"/>
                  </a:lnTo>
                  <a:cubicBezTo>
                    <a:pt x="3597" y="5310"/>
                    <a:pt x="3537" y="5215"/>
                    <a:pt x="3442" y="5203"/>
                  </a:cubicBezTo>
                  <a:cubicBezTo>
                    <a:pt x="3429" y="5199"/>
                    <a:pt x="3416" y="5197"/>
                    <a:pt x="3404" y="5197"/>
                  </a:cubicBezTo>
                  <a:cubicBezTo>
                    <a:pt x="3332" y="5197"/>
                    <a:pt x="3261" y="5251"/>
                    <a:pt x="3251" y="5322"/>
                  </a:cubicBezTo>
                  <a:lnTo>
                    <a:pt x="3025" y="6465"/>
                  </a:lnTo>
                  <a:cubicBezTo>
                    <a:pt x="3001" y="6631"/>
                    <a:pt x="2846" y="6750"/>
                    <a:pt x="2668" y="6750"/>
                  </a:cubicBezTo>
                  <a:lnTo>
                    <a:pt x="1775" y="6750"/>
                  </a:lnTo>
                  <a:lnTo>
                    <a:pt x="1906" y="6441"/>
                  </a:lnTo>
                  <a:cubicBezTo>
                    <a:pt x="1965" y="6310"/>
                    <a:pt x="2084" y="6215"/>
                    <a:pt x="2239" y="6215"/>
                  </a:cubicBezTo>
                  <a:lnTo>
                    <a:pt x="2418" y="6215"/>
                  </a:lnTo>
                  <a:cubicBezTo>
                    <a:pt x="2501" y="6215"/>
                    <a:pt x="2561" y="6155"/>
                    <a:pt x="2585" y="6072"/>
                  </a:cubicBezTo>
                  <a:lnTo>
                    <a:pt x="2716" y="4667"/>
                  </a:lnTo>
                  <a:cubicBezTo>
                    <a:pt x="2727" y="4536"/>
                    <a:pt x="2811" y="4417"/>
                    <a:pt x="2954" y="4369"/>
                  </a:cubicBezTo>
                  <a:lnTo>
                    <a:pt x="3097" y="4322"/>
                  </a:lnTo>
                  <a:close/>
                  <a:moveTo>
                    <a:pt x="8657" y="5560"/>
                  </a:moveTo>
                  <a:lnTo>
                    <a:pt x="8657" y="6572"/>
                  </a:lnTo>
                  <a:cubicBezTo>
                    <a:pt x="8657" y="6679"/>
                    <a:pt x="8561" y="6750"/>
                    <a:pt x="8478" y="6750"/>
                  </a:cubicBezTo>
                  <a:lnTo>
                    <a:pt x="7347" y="6750"/>
                  </a:lnTo>
                  <a:lnTo>
                    <a:pt x="7490" y="6429"/>
                  </a:lnTo>
                  <a:cubicBezTo>
                    <a:pt x="7549" y="6286"/>
                    <a:pt x="7669" y="6215"/>
                    <a:pt x="7823" y="6215"/>
                  </a:cubicBezTo>
                  <a:lnTo>
                    <a:pt x="7954" y="6215"/>
                  </a:lnTo>
                  <a:cubicBezTo>
                    <a:pt x="8038" y="6215"/>
                    <a:pt x="8121" y="6143"/>
                    <a:pt x="8121" y="6048"/>
                  </a:cubicBezTo>
                  <a:lnTo>
                    <a:pt x="8121" y="5619"/>
                  </a:lnTo>
                  <a:cubicBezTo>
                    <a:pt x="8300" y="5607"/>
                    <a:pt x="8466" y="5572"/>
                    <a:pt x="8657" y="5560"/>
                  </a:cubicBezTo>
                  <a:close/>
                  <a:moveTo>
                    <a:pt x="1533" y="0"/>
                  </a:moveTo>
                  <a:cubicBezTo>
                    <a:pt x="1479" y="0"/>
                    <a:pt x="1425" y="4"/>
                    <a:pt x="1370" y="12"/>
                  </a:cubicBezTo>
                  <a:lnTo>
                    <a:pt x="727" y="95"/>
                  </a:lnTo>
                  <a:cubicBezTo>
                    <a:pt x="310" y="154"/>
                    <a:pt x="1" y="512"/>
                    <a:pt x="1" y="952"/>
                  </a:cubicBezTo>
                  <a:lnTo>
                    <a:pt x="1" y="1559"/>
                  </a:lnTo>
                  <a:cubicBezTo>
                    <a:pt x="1" y="1643"/>
                    <a:pt x="49" y="1738"/>
                    <a:pt x="108" y="1797"/>
                  </a:cubicBezTo>
                  <a:cubicBezTo>
                    <a:pt x="132" y="1809"/>
                    <a:pt x="156" y="1845"/>
                    <a:pt x="179" y="1857"/>
                  </a:cubicBezTo>
                  <a:lnTo>
                    <a:pt x="179" y="1976"/>
                  </a:lnTo>
                  <a:cubicBezTo>
                    <a:pt x="179" y="2214"/>
                    <a:pt x="334" y="2417"/>
                    <a:pt x="572" y="2476"/>
                  </a:cubicBezTo>
                  <a:lnTo>
                    <a:pt x="882" y="2559"/>
                  </a:lnTo>
                  <a:cubicBezTo>
                    <a:pt x="882" y="2559"/>
                    <a:pt x="894" y="2559"/>
                    <a:pt x="894" y="2571"/>
                  </a:cubicBezTo>
                  <a:cubicBezTo>
                    <a:pt x="930" y="2869"/>
                    <a:pt x="1037" y="3357"/>
                    <a:pt x="1239" y="3869"/>
                  </a:cubicBezTo>
                  <a:cubicBezTo>
                    <a:pt x="1513" y="4536"/>
                    <a:pt x="1870" y="5084"/>
                    <a:pt x="2323" y="5512"/>
                  </a:cubicBezTo>
                  <a:lnTo>
                    <a:pt x="2287" y="5905"/>
                  </a:lnTo>
                  <a:lnTo>
                    <a:pt x="2251" y="5905"/>
                  </a:lnTo>
                  <a:cubicBezTo>
                    <a:pt x="1965" y="5905"/>
                    <a:pt x="1715" y="6072"/>
                    <a:pt x="1608" y="6334"/>
                  </a:cubicBezTo>
                  <a:lnTo>
                    <a:pt x="1394" y="6869"/>
                  </a:lnTo>
                  <a:cubicBezTo>
                    <a:pt x="1370" y="6917"/>
                    <a:pt x="1370" y="6977"/>
                    <a:pt x="1406" y="7024"/>
                  </a:cubicBezTo>
                  <a:cubicBezTo>
                    <a:pt x="1430" y="7060"/>
                    <a:pt x="1477" y="7096"/>
                    <a:pt x="1537" y="7096"/>
                  </a:cubicBezTo>
                  <a:lnTo>
                    <a:pt x="2680" y="7096"/>
                  </a:lnTo>
                  <a:cubicBezTo>
                    <a:pt x="3013" y="7096"/>
                    <a:pt x="3299" y="6869"/>
                    <a:pt x="3358" y="6548"/>
                  </a:cubicBezTo>
                  <a:lnTo>
                    <a:pt x="3418" y="6215"/>
                  </a:lnTo>
                  <a:cubicBezTo>
                    <a:pt x="3894" y="6405"/>
                    <a:pt x="4704" y="6619"/>
                    <a:pt x="5942" y="6619"/>
                  </a:cubicBezTo>
                  <a:cubicBezTo>
                    <a:pt x="6287" y="6619"/>
                    <a:pt x="6668" y="6608"/>
                    <a:pt x="7085" y="6560"/>
                  </a:cubicBezTo>
                  <a:lnTo>
                    <a:pt x="7085" y="6560"/>
                  </a:lnTo>
                  <a:lnTo>
                    <a:pt x="6954" y="6869"/>
                  </a:lnTo>
                  <a:cubicBezTo>
                    <a:pt x="6930" y="6917"/>
                    <a:pt x="6942" y="6977"/>
                    <a:pt x="6966" y="7024"/>
                  </a:cubicBezTo>
                  <a:cubicBezTo>
                    <a:pt x="7002" y="7060"/>
                    <a:pt x="7049" y="7096"/>
                    <a:pt x="7109" y="7096"/>
                  </a:cubicBezTo>
                  <a:lnTo>
                    <a:pt x="8490" y="7096"/>
                  </a:lnTo>
                  <a:cubicBezTo>
                    <a:pt x="8776" y="7096"/>
                    <a:pt x="8990" y="6869"/>
                    <a:pt x="8990" y="6584"/>
                  </a:cubicBezTo>
                  <a:lnTo>
                    <a:pt x="8990" y="6215"/>
                  </a:lnTo>
                  <a:cubicBezTo>
                    <a:pt x="9204" y="6155"/>
                    <a:pt x="9347" y="6096"/>
                    <a:pt x="9443" y="6036"/>
                  </a:cubicBezTo>
                  <a:cubicBezTo>
                    <a:pt x="9669" y="5893"/>
                    <a:pt x="9871" y="5655"/>
                    <a:pt x="10062" y="5334"/>
                  </a:cubicBezTo>
                  <a:cubicBezTo>
                    <a:pt x="10216" y="5310"/>
                    <a:pt x="10383" y="5262"/>
                    <a:pt x="10538" y="5238"/>
                  </a:cubicBezTo>
                  <a:cubicBezTo>
                    <a:pt x="10764" y="5179"/>
                    <a:pt x="10943" y="5024"/>
                    <a:pt x="11014" y="4822"/>
                  </a:cubicBezTo>
                  <a:cubicBezTo>
                    <a:pt x="11098" y="4560"/>
                    <a:pt x="11062" y="4322"/>
                    <a:pt x="10943" y="4143"/>
                  </a:cubicBezTo>
                  <a:cubicBezTo>
                    <a:pt x="10645" y="3691"/>
                    <a:pt x="10145" y="3012"/>
                    <a:pt x="9454" y="2417"/>
                  </a:cubicBezTo>
                  <a:cubicBezTo>
                    <a:pt x="8657" y="1726"/>
                    <a:pt x="7776" y="1285"/>
                    <a:pt x="6883" y="1155"/>
                  </a:cubicBezTo>
                  <a:cubicBezTo>
                    <a:pt x="6667" y="1122"/>
                    <a:pt x="6450" y="1106"/>
                    <a:pt x="6233" y="1106"/>
                  </a:cubicBezTo>
                  <a:cubicBezTo>
                    <a:pt x="5093" y="1106"/>
                    <a:pt x="3929" y="1551"/>
                    <a:pt x="2739" y="2440"/>
                  </a:cubicBezTo>
                  <a:lnTo>
                    <a:pt x="2739" y="1202"/>
                  </a:lnTo>
                  <a:cubicBezTo>
                    <a:pt x="2739" y="857"/>
                    <a:pt x="2596" y="512"/>
                    <a:pt x="2323" y="285"/>
                  </a:cubicBezTo>
                  <a:cubicBezTo>
                    <a:pt x="2102" y="105"/>
                    <a:pt x="1822" y="0"/>
                    <a:pt x="15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77" name="Google Shape;11977;p81"/>
            <p:cNvSpPr/>
            <p:nvPr/>
          </p:nvSpPr>
          <p:spPr>
            <a:xfrm>
              <a:off x="1985805" y="2573938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978" name="Google Shape;11978;p81"/>
          <p:cNvSpPr/>
          <p:nvPr/>
        </p:nvSpPr>
        <p:spPr>
          <a:xfrm>
            <a:off x="7152096" y="5000692"/>
            <a:ext cx="696512" cy="708032"/>
          </a:xfrm>
          <a:custGeom>
            <a:avLst/>
            <a:gdLst/>
            <a:ahLst/>
            <a:cxnLst/>
            <a:rect l="l" t="t" r="r" b="b"/>
            <a:pathLst>
              <a:path w="10883" h="11063" extrusionOk="0">
                <a:moveTo>
                  <a:pt x="932" y="329"/>
                </a:moveTo>
                <a:cubicBezTo>
                  <a:pt x="1012" y="329"/>
                  <a:pt x="1098" y="346"/>
                  <a:pt x="1191" y="383"/>
                </a:cubicBezTo>
                <a:lnTo>
                  <a:pt x="1275" y="431"/>
                </a:lnTo>
                <a:cubicBezTo>
                  <a:pt x="1144" y="502"/>
                  <a:pt x="1013" y="586"/>
                  <a:pt x="894" y="693"/>
                </a:cubicBezTo>
                <a:cubicBezTo>
                  <a:pt x="703" y="859"/>
                  <a:pt x="560" y="1026"/>
                  <a:pt x="465" y="1205"/>
                </a:cubicBezTo>
                <a:cubicBezTo>
                  <a:pt x="441" y="1157"/>
                  <a:pt x="429" y="1097"/>
                  <a:pt x="417" y="1050"/>
                </a:cubicBezTo>
                <a:cubicBezTo>
                  <a:pt x="346" y="788"/>
                  <a:pt x="405" y="586"/>
                  <a:pt x="596" y="443"/>
                </a:cubicBezTo>
                <a:cubicBezTo>
                  <a:pt x="697" y="370"/>
                  <a:pt x="808" y="329"/>
                  <a:pt x="932" y="329"/>
                </a:cubicBezTo>
                <a:close/>
                <a:moveTo>
                  <a:pt x="1947" y="630"/>
                </a:moveTo>
                <a:cubicBezTo>
                  <a:pt x="1973" y="630"/>
                  <a:pt x="1999" y="631"/>
                  <a:pt x="2025" y="633"/>
                </a:cubicBezTo>
                <a:cubicBezTo>
                  <a:pt x="2334" y="669"/>
                  <a:pt x="2608" y="847"/>
                  <a:pt x="2763" y="978"/>
                </a:cubicBezTo>
                <a:cubicBezTo>
                  <a:pt x="2703" y="990"/>
                  <a:pt x="2644" y="1026"/>
                  <a:pt x="2584" y="1050"/>
                </a:cubicBezTo>
                <a:cubicBezTo>
                  <a:pt x="2513" y="1097"/>
                  <a:pt x="2465" y="1181"/>
                  <a:pt x="2513" y="1264"/>
                </a:cubicBezTo>
                <a:cubicBezTo>
                  <a:pt x="2547" y="1316"/>
                  <a:pt x="2600" y="1355"/>
                  <a:pt x="2658" y="1355"/>
                </a:cubicBezTo>
                <a:cubicBezTo>
                  <a:pt x="2681" y="1355"/>
                  <a:pt x="2704" y="1349"/>
                  <a:pt x="2727" y="1336"/>
                </a:cubicBezTo>
                <a:cubicBezTo>
                  <a:pt x="2931" y="1234"/>
                  <a:pt x="3137" y="1185"/>
                  <a:pt x="3341" y="1185"/>
                </a:cubicBezTo>
                <a:cubicBezTo>
                  <a:pt x="3591" y="1185"/>
                  <a:pt x="3837" y="1258"/>
                  <a:pt x="4073" y="1395"/>
                </a:cubicBezTo>
                <a:cubicBezTo>
                  <a:pt x="4239" y="1478"/>
                  <a:pt x="4370" y="1598"/>
                  <a:pt x="4466" y="1693"/>
                </a:cubicBezTo>
                <a:cubicBezTo>
                  <a:pt x="4370" y="1717"/>
                  <a:pt x="4275" y="1752"/>
                  <a:pt x="4180" y="1800"/>
                </a:cubicBezTo>
                <a:cubicBezTo>
                  <a:pt x="4096" y="1824"/>
                  <a:pt x="4061" y="1931"/>
                  <a:pt x="4096" y="2002"/>
                </a:cubicBezTo>
                <a:cubicBezTo>
                  <a:pt x="4115" y="2075"/>
                  <a:pt x="4181" y="2106"/>
                  <a:pt x="4244" y="2106"/>
                </a:cubicBezTo>
                <a:cubicBezTo>
                  <a:pt x="4263" y="2106"/>
                  <a:pt x="4282" y="2103"/>
                  <a:pt x="4299" y="2098"/>
                </a:cubicBezTo>
                <a:cubicBezTo>
                  <a:pt x="4531" y="1998"/>
                  <a:pt x="4780" y="1950"/>
                  <a:pt x="5034" y="1950"/>
                </a:cubicBezTo>
                <a:cubicBezTo>
                  <a:pt x="5601" y="1950"/>
                  <a:pt x="6191" y="2189"/>
                  <a:pt x="6668" y="2633"/>
                </a:cubicBezTo>
                <a:cubicBezTo>
                  <a:pt x="7025" y="2967"/>
                  <a:pt x="7275" y="3407"/>
                  <a:pt x="7394" y="3884"/>
                </a:cubicBezTo>
                <a:cubicBezTo>
                  <a:pt x="7525" y="4431"/>
                  <a:pt x="7466" y="5015"/>
                  <a:pt x="7252" y="5610"/>
                </a:cubicBezTo>
                <a:cubicBezTo>
                  <a:pt x="6537" y="7527"/>
                  <a:pt x="6406" y="8944"/>
                  <a:pt x="6859" y="9837"/>
                </a:cubicBezTo>
                <a:cubicBezTo>
                  <a:pt x="6894" y="9896"/>
                  <a:pt x="6954" y="9920"/>
                  <a:pt x="7002" y="9920"/>
                </a:cubicBezTo>
                <a:cubicBezTo>
                  <a:pt x="7037" y="9920"/>
                  <a:pt x="7049" y="9920"/>
                  <a:pt x="7085" y="9908"/>
                </a:cubicBezTo>
                <a:cubicBezTo>
                  <a:pt x="7156" y="9860"/>
                  <a:pt x="7204" y="9777"/>
                  <a:pt x="7156" y="9682"/>
                </a:cubicBezTo>
                <a:cubicBezTo>
                  <a:pt x="6930" y="9241"/>
                  <a:pt x="6871" y="8622"/>
                  <a:pt x="6978" y="7848"/>
                </a:cubicBezTo>
                <a:cubicBezTo>
                  <a:pt x="7061" y="7229"/>
                  <a:pt x="7263" y="6515"/>
                  <a:pt x="7561" y="5705"/>
                </a:cubicBezTo>
                <a:cubicBezTo>
                  <a:pt x="7716" y="5265"/>
                  <a:pt x="7799" y="4812"/>
                  <a:pt x="7799" y="4384"/>
                </a:cubicBezTo>
                <a:cubicBezTo>
                  <a:pt x="7874" y="4375"/>
                  <a:pt x="7953" y="4371"/>
                  <a:pt x="8035" y="4371"/>
                </a:cubicBezTo>
                <a:cubicBezTo>
                  <a:pt x="8746" y="4371"/>
                  <a:pt x="9716" y="4698"/>
                  <a:pt x="10121" y="5455"/>
                </a:cubicBezTo>
                <a:cubicBezTo>
                  <a:pt x="10776" y="6741"/>
                  <a:pt x="10562" y="8884"/>
                  <a:pt x="9657" y="9956"/>
                </a:cubicBezTo>
                <a:cubicBezTo>
                  <a:pt x="9418" y="10241"/>
                  <a:pt x="9044" y="10526"/>
                  <a:pt x="8530" y="10526"/>
                </a:cubicBezTo>
                <a:cubicBezTo>
                  <a:pt x="8378" y="10526"/>
                  <a:pt x="8214" y="10501"/>
                  <a:pt x="8037" y="10444"/>
                </a:cubicBezTo>
                <a:cubicBezTo>
                  <a:pt x="7823" y="10372"/>
                  <a:pt x="7668" y="10277"/>
                  <a:pt x="7514" y="10158"/>
                </a:cubicBezTo>
                <a:cubicBezTo>
                  <a:pt x="7484" y="10133"/>
                  <a:pt x="7448" y="10121"/>
                  <a:pt x="7412" y="10121"/>
                </a:cubicBezTo>
                <a:cubicBezTo>
                  <a:pt x="7363" y="10121"/>
                  <a:pt x="7315" y="10145"/>
                  <a:pt x="7287" y="10194"/>
                </a:cubicBezTo>
                <a:cubicBezTo>
                  <a:pt x="7228" y="10265"/>
                  <a:pt x="7252" y="10372"/>
                  <a:pt x="7323" y="10408"/>
                </a:cubicBezTo>
                <a:cubicBezTo>
                  <a:pt x="7394" y="10468"/>
                  <a:pt x="7466" y="10527"/>
                  <a:pt x="7561" y="10575"/>
                </a:cubicBezTo>
                <a:cubicBezTo>
                  <a:pt x="7212" y="10675"/>
                  <a:pt x="6764" y="10762"/>
                  <a:pt x="6251" y="10762"/>
                </a:cubicBezTo>
                <a:cubicBezTo>
                  <a:pt x="5908" y="10762"/>
                  <a:pt x="5536" y="10723"/>
                  <a:pt x="5144" y="10622"/>
                </a:cubicBezTo>
                <a:cubicBezTo>
                  <a:pt x="4001" y="10325"/>
                  <a:pt x="3049" y="9563"/>
                  <a:pt x="2287" y="8384"/>
                </a:cubicBezTo>
                <a:cubicBezTo>
                  <a:pt x="1394" y="6955"/>
                  <a:pt x="1548" y="5658"/>
                  <a:pt x="1846" y="4836"/>
                </a:cubicBezTo>
                <a:cubicBezTo>
                  <a:pt x="2168" y="3860"/>
                  <a:pt x="2882" y="2943"/>
                  <a:pt x="3739" y="2371"/>
                </a:cubicBezTo>
                <a:cubicBezTo>
                  <a:pt x="3811" y="2336"/>
                  <a:pt x="3823" y="2229"/>
                  <a:pt x="3775" y="2157"/>
                </a:cubicBezTo>
                <a:cubicBezTo>
                  <a:pt x="3753" y="2106"/>
                  <a:pt x="3704" y="2082"/>
                  <a:pt x="3653" y="2082"/>
                </a:cubicBezTo>
                <a:cubicBezTo>
                  <a:pt x="3621" y="2082"/>
                  <a:pt x="3588" y="2091"/>
                  <a:pt x="3561" y="2110"/>
                </a:cubicBezTo>
                <a:cubicBezTo>
                  <a:pt x="2644" y="2717"/>
                  <a:pt x="1894" y="3693"/>
                  <a:pt x="1537" y="4729"/>
                </a:cubicBezTo>
                <a:cubicBezTo>
                  <a:pt x="1453" y="4955"/>
                  <a:pt x="1382" y="5205"/>
                  <a:pt x="1334" y="5491"/>
                </a:cubicBezTo>
                <a:cubicBezTo>
                  <a:pt x="1215" y="5265"/>
                  <a:pt x="1096" y="4967"/>
                  <a:pt x="1025" y="4610"/>
                </a:cubicBezTo>
                <a:cubicBezTo>
                  <a:pt x="834" y="3645"/>
                  <a:pt x="1120" y="2752"/>
                  <a:pt x="1870" y="1943"/>
                </a:cubicBezTo>
                <a:cubicBezTo>
                  <a:pt x="1977" y="1836"/>
                  <a:pt x="2084" y="1740"/>
                  <a:pt x="2191" y="1657"/>
                </a:cubicBezTo>
                <a:cubicBezTo>
                  <a:pt x="2263" y="1598"/>
                  <a:pt x="2263" y="1502"/>
                  <a:pt x="2203" y="1443"/>
                </a:cubicBezTo>
                <a:cubicBezTo>
                  <a:pt x="2171" y="1398"/>
                  <a:pt x="2125" y="1377"/>
                  <a:pt x="2080" y="1377"/>
                </a:cubicBezTo>
                <a:cubicBezTo>
                  <a:pt x="2042" y="1377"/>
                  <a:pt x="2004" y="1392"/>
                  <a:pt x="1977" y="1419"/>
                </a:cubicBezTo>
                <a:cubicBezTo>
                  <a:pt x="1858" y="1514"/>
                  <a:pt x="1751" y="1621"/>
                  <a:pt x="1656" y="1740"/>
                </a:cubicBezTo>
                <a:cubicBezTo>
                  <a:pt x="1215" y="2193"/>
                  <a:pt x="953" y="2657"/>
                  <a:pt x="822" y="3086"/>
                </a:cubicBezTo>
                <a:cubicBezTo>
                  <a:pt x="739" y="2943"/>
                  <a:pt x="656" y="2752"/>
                  <a:pt x="608" y="2526"/>
                </a:cubicBezTo>
                <a:cubicBezTo>
                  <a:pt x="477" y="1919"/>
                  <a:pt x="656" y="1395"/>
                  <a:pt x="1132" y="978"/>
                </a:cubicBezTo>
                <a:cubicBezTo>
                  <a:pt x="1394" y="749"/>
                  <a:pt x="1665" y="630"/>
                  <a:pt x="1947" y="630"/>
                </a:cubicBezTo>
                <a:close/>
                <a:moveTo>
                  <a:pt x="912" y="1"/>
                </a:moveTo>
                <a:cubicBezTo>
                  <a:pt x="725" y="1"/>
                  <a:pt x="555" y="55"/>
                  <a:pt x="405" y="169"/>
                </a:cubicBezTo>
                <a:cubicBezTo>
                  <a:pt x="108" y="395"/>
                  <a:pt x="1" y="740"/>
                  <a:pt x="108" y="1121"/>
                </a:cubicBezTo>
                <a:cubicBezTo>
                  <a:pt x="144" y="1312"/>
                  <a:pt x="251" y="1478"/>
                  <a:pt x="298" y="1550"/>
                </a:cubicBezTo>
                <a:cubicBezTo>
                  <a:pt x="179" y="1931"/>
                  <a:pt x="203" y="2264"/>
                  <a:pt x="263" y="2550"/>
                </a:cubicBezTo>
                <a:cubicBezTo>
                  <a:pt x="370" y="3038"/>
                  <a:pt x="620" y="3419"/>
                  <a:pt x="679" y="3479"/>
                </a:cubicBezTo>
                <a:cubicBezTo>
                  <a:pt x="608" y="3919"/>
                  <a:pt x="644" y="4324"/>
                  <a:pt x="715" y="4646"/>
                </a:cubicBezTo>
                <a:cubicBezTo>
                  <a:pt x="858" y="5384"/>
                  <a:pt x="1215" y="5884"/>
                  <a:pt x="1298" y="5991"/>
                </a:cubicBezTo>
                <a:cubicBezTo>
                  <a:pt x="1263" y="6729"/>
                  <a:pt x="1441" y="7610"/>
                  <a:pt x="2025" y="8539"/>
                </a:cubicBezTo>
                <a:cubicBezTo>
                  <a:pt x="3192" y="10396"/>
                  <a:pt x="4775" y="11063"/>
                  <a:pt x="6251" y="11063"/>
                </a:cubicBezTo>
                <a:cubicBezTo>
                  <a:pt x="6871" y="11063"/>
                  <a:pt x="7466" y="10944"/>
                  <a:pt x="8002" y="10742"/>
                </a:cubicBezTo>
                <a:cubicBezTo>
                  <a:pt x="8180" y="10801"/>
                  <a:pt x="8371" y="10825"/>
                  <a:pt x="8549" y="10825"/>
                </a:cubicBezTo>
                <a:cubicBezTo>
                  <a:pt x="9061" y="10825"/>
                  <a:pt x="9538" y="10587"/>
                  <a:pt x="9930" y="10146"/>
                </a:cubicBezTo>
                <a:cubicBezTo>
                  <a:pt x="10383" y="9587"/>
                  <a:pt x="10716" y="8753"/>
                  <a:pt x="10800" y="7825"/>
                </a:cubicBezTo>
                <a:cubicBezTo>
                  <a:pt x="10883" y="6884"/>
                  <a:pt x="10728" y="5979"/>
                  <a:pt x="10371" y="5277"/>
                </a:cubicBezTo>
                <a:cubicBezTo>
                  <a:pt x="10061" y="4681"/>
                  <a:pt x="9490" y="4372"/>
                  <a:pt x="9097" y="4217"/>
                </a:cubicBezTo>
                <a:cubicBezTo>
                  <a:pt x="8737" y="4084"/>
                  <a:pt x="8354" y="4012"/>
                  <a:pt x="8003" y="4012"/>
                </a:cubicBezTo>
                <a:cubicBezTo>
                  <a:pt x="7913" y="4012"/>
                  <a:pt x="7825" y="4017"/>
                  <a:pt x="7740" y="4026"/>
                </a:cubicBezTo>
                <a:lnTo>
                  <a:pt x="7692" y="3753"/>
                </a:lnTo>
                <a:cubicBezTo>
                  <a:pt x="7561" y="3217"/>
                  <a:pt x="7275" y="2729"/>
                  <a:pt x="6871" y="2348"/>
                </a:cubicBezTo>
                <a:cubicBezTo>
                  <a:pt x="6352" y="1840"/>
                  <a:pt x="5667" y="1577"/>
                  <a:pt x="5020" y="1577"/>
                </a:cubicBezTo>
                <a:cubicBezTo>
                  <a:pt x="4954" y="1577"/>
                  <a:pt x="4888" y="1580"/>
                  <a:pt x="4823" y="1586"/>
                </a:cubicBezTo>
                <a:cubicBezTo>
                  <a:pt x="4751" y="1490"/>
                  <a:pt x="4537" y="1252"/>
                  <a:pt x="4227" y="1074"/>
                </a:cubicBezTo>
                <a:cubicBezTo>
                  <a:pt x="3929" y="904"/>
                  <a:pt x="3622" y="827"/>
                  <a:pt x="3299" y="827"/>
                </a:cubicBezTo>
                <a:cubicBezTo>
                  <a:pt x="3236" y="827"/>
                  <a:pt x="3173" y="830"/>
                  <a:pt x="3108" y="836"/>
                </a:cubicBezTo>
                <a:cubicBezTo>
                  <a:pt x="2989" y="705"/>
                  <a:pt x="2584" y="324"/>
                  <a:pt x="2025" y="264"/>
                </a:cubicBezTo>
                <a:cubicBezTo>
                  <a:pt x="1988" y="257"/>
                  <a:pt x="1952" y="254"/>
                  <a:pt x="1917" y="254"/>
                </a:cubicBezTo>
                <a:cubicBezTo>
                  <a:pt x="1839" y="254"/>
                  <a:pt x="1765" y="268"/>
                  <a:pt x="1691" y="276"/>
                </a:cubicBezTo>
                <a:cubicBezTo>
                  <a:pt x="1632" y="228"/>
                  <a:pt x="1489" y="145"/>
                  <a:pt x="1310" y="74"/>
                </a:cubicBezTo>
                <a:cubicBezTo>
                  <a:pt x="1171" y="26"/>
                  <a:pt x="1038" y="1"/>
                  <a:pt x="91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979" name="Google Shape;11979;p81"/>
          <p:cNvGrpSpPr/>
          <p:nvPr/>
        </p:nvGrpSpPr>
        <p:grpSpPr>
          <a:xfrm>
            <a:off x="4946144" y="5206836"/>
            <a:ext cx="710208" cy="501888"/>
            <a:chOff x="2500941" y="2527218"/>
            <a:chExt cx="355104" cy="250944"/>
          </a:xfrm>
          <a:solidFill>
            <a:schemeClr val="tx1"/>
          </a:solidFill>
        </p:grpSpPr>
        <p:sp>
          <p:nvSpPr>
            <p:cNvPr id="11980" name="Google Shape;11980;p81"/>
            <p:cNvSpPr/>
            <p:nvPr/>
          </p:nvSpPr>
          <p:spPr>
            <a:xfrm>
              <a:off x="2500941" y="2527218"/>
              <a:ext cx="355104" cy="250944"/>
            </a:xfrm>
            <a:custGeom>
              <a:avLst/>
              <a:gdLst/>
              <a:ahLst/>
              <a:cxnLst/>
              <a:rect l="l" t="t" r="r" b="b"/>
              <a:pathLst>
                <a:path w="11097" h="7842" extrusionOk="0">
                  <a:moveTo>
                    <a:pt x="9204" y="579"/>
                  </a:moveTo>
                  <a:cubicBezTo>
                    <a:pt x="9882" y="579"/>
                    <a:pt x="10430" y="1139"/>
                    <a:pt x="10430" y="1806"/>
                  </a:cubicBezTo>
                  <a:cubicBezTo>
                    <a:pt x="10430" y="2472"/>
                    <a:pt x="9882" y="3020"/>
                    <a:pt x="9204" y="3020"/>
                  </a:cubicBezTo>
                  <a:cubicBezTo>
                    <a:pt x="8537" y="3020"/>
                    <a:pt x="7989" y="2472"/>
                    <a:pt x="7989" y="1806"/>
                  </a:cubicBezTo>
                  <a:cubicBezTo>
                    <a:pt x="7989" y="1139"/>
                    <a:pt x="8537" y="579"/>
                    <a:pt x="9204" y="579"/>
                  </a:cubicBezTo>
                  <a:close/>
                  <a:moveTo>
                    <a:pt x="8647" y="361"/>
                  </a:moveTo>
                  <a:cubicBezTo>
                    <a:pt x="8681" y="361"/>
                    <a:pt x="8716" y="362"/>
                    <a:pt x="8751" y="365"/>
                  </a:cubicBezTo>
                  <a:cubicBezTo>
                    <a:pt x="8120" y="555"/>
                    <a:pt x="7668" y="1151"/>
                    <a:pt x="7668" y="1829"/>
                  </a:cubicBezTo>
                  <a:cubicBezTo>
                    <a:pt x="7668" y="2687"/>
                    <a:pt x="8358" y="3377"/>
                    <a:pt x="9216" y="3377"/>
                  </a:cubicBezTo>
                  <a:cubicBezTo>
                    <a:pt x="9727" y="3377"/>
                    <a:pt x="10180" y="3127"/>
                    <a:pt x="10466" y="2734"/>
                  </a:cubicBezTo>
                  <a:cubicBezTo>
                    <a:pt x="10609" y="2949"/>
                    <a:pt x="10763" y="3199"/>
                    <a:pt x="10775" y="3365"/>
                  </a:cubicBezTo>
                  <a:cubicBezTo>
                    <a:pt x="10668" y="3472"/>
                    <a:pt x="9989" y="3782"/>
                    <a:pt x="8680" y="4068"/>
                  </a:cubicBezTo>
                  <a:cubicBezTo>
                    <a:pt x="8584" y="4080"/>
                    <a:pt x="8525" y="4175"/>
                    <a:pt x="8561" y="4258"/>
                  </a:cubicBezTo>
                  <a:cubicBezTo>
                    <a:pt x="8573" y="4330"/>
                    <a:pt x="8644" y="4389"/>
                    <a:pt x="8715" y="4389"/>
                  </a:cubicBezTo>
                  <a:lnTo>
                    <a:pt x="8751" y="4389"/>
                  </a:lnTo>
                  <a:cubicBezTo>
                    <a:pt x="9370" y="4258"/>
                    <a:pt x="9954" y="4092"/>
                    <a:pt x="10370" y="3925"/>
                  </a:cubicBezTo>
                  <a:lnTo>
                    <a:pt x="10370" y="3925"/>
                  </a:lnTo>
                  <a:cubicBezTo>
                    <a:pt x="10323" y="3961"/>
                    <a:pt x="10299" y="4008"/>
                    <a:pt x="10251" y="4032"/>
                  </a:cubicBezTo>
                  <a:cubicBezTo>
                    <a:pt x="9894" y="4330"/>
                    <a:pt x="9394" y="4675"/>
                    <a:pt x="8835" y="4985"/>
                  </a:cubicBezTo>
                  <a:cubicBezTo>
                    <a:pt x="8418" y="5223"/>
                    <a:pt x="8001" y="5437"/>
                    <a:pt x="7608" y="5592"/>
                  </a:cubicBezTo>
                  <a:cubicBezTo>
                    <a:pt x="7049" y="5270"/>
                    <a:pt x="6334" y="5104"/>
                    <a:pt x="5584" y="5104"/>
                  </a:cubicBezTo>
                  <a:cubicBezTo>
                    <a:pt x="4822" y="5104"/>
                    <a:pt x="4108" y="5282"/>
                    <a:pt x="3560" y="5592"/>
                  </a:cubicBezTo>
                  <a:cubicBezTo>
                    <a:pt x="3155" y="5437"/>
                    <a:pt x="2739" y="5223"/>
                    <a:pt x="2322" y="4985"/>
                  </a:cubicBezTo>
                  <a:cubicBezTo>
                    <a:pt x="1774" y="4675"/>
                    <a:pt x="1262" y="4330"/>
                    <a:pt x="905" y="4032"/>
                  </a:cubicBezTo>
                  <a:cubicBezTo>
                    <a:pt x="857" y="3984"/>
                    <a:pt x="822" y="3961"/>
                    <a:pt x="786" y="3925"/>
                  </a:cubicBezTo>
                  <a:lnTo>
                    <a:pt x="786" y="3925"/>
                  </a:lnTo>
                  <a:cubicBezTo>
                    <a:pt x="1084" y="4044"/>
                    <a:pt x="1441" y="4151"/>
                    <a:pt x="1857" y="4270"/>
                  </a:cubicBezTo>
                  <a:cubicBezTo>
                    <a:pt x="3048" y="4592"/>
                    <a:pt x="4405" y="4746"/>
                    <a:pt x="5596" y="4746"/>
                  </a:cubicBezTo>
                  <a:cubicBezTo>
                    <a:pt x="6370" y="4746"/>
                    <a:pt x="7215" y="4675"/>
                    <a:pt x="8049" y="4544"/>
                  </a:cubicBezTo>
                  <a:cubicBezTo>
                    <a:pt x="8144" y="4520"/>
                    <a:pt x="8203" y="4437"/>
                    <a:pt x="8180" y="4342"/>
                  </a:cubicBezTo>
                  <a:cubicBezTo>
                    <a:pt x="8169" y="4265"/>
                    <a:pt x="8098" y="4209"/>
                    <a:pt x="8013" y="4209"/>
                  </a:cubicBezTo>
                  <a:cubicBezTo>
                    <a:pt x="8005" y="4209"/>
                    <a:pt x="7997" y="4210"/>
                    <a:pt x="7989" y="4211"/>
                  </a:cubicBezTo>
                  <a:cubicBezTo>
                    <a:pt x="7168" y="4342"/>
                    <a:pt x="6334" y="4425"/>
                    <a:pt x="5596" y="4425"/>
                  </a:cubicBezTo>
                  <a:cubicBezTo>
                    <a:pt x="4096" y="4425"/>
                    <a:pt x="2750" y="4151"/>
                    <a:pt x="2084" y="3996"/>
                  </a:cubicBezTo>
                  <a:cubicBezTo>
                    <a:pt x="1072" y="3734"/>
                    <a:pt x="476" y="3472"/>
                    <a:pt x="381" y="3353"/>
                  </a:cubicBezTo>
                  <a:cubicBezTo>
                    <a:pt x="405" y="3187"/>
                    <a:pt x="548" y="2925"/>
                    <a:pt x="703" y="2722"/>
                  </a:cubicBezTo>
                  <a:cubicBezTo>
                    <a:pt x="976" y="3115"/>
                    <a:pt x="1441" y="3365"/>
                    <a:pt x="1953" y="3365"/>
                  </a:cubicBezTo>
                  <a:cubicBezTo>
                    <a:pt x="2798" y="3365"/>
                    <a:pt x="3501" y="2663"/>
                    <a:pt x="3501" y="1817"/>
                  </a:cubicBezTo>
                  <a:cubicBezTo>
                    <a:pt x="3501" y="1639"/>
                    <a:pt x="3465" y="1460"/>
                    <a:pt x="3405" y="1294"/>
                  </a:cubicBezTo>
                  <a:cubicBezTo>
                    <a:pt x="3387" y="1229"/>
                    <a:pt x="3326" y="1186"/>
                    <a:pt x="3261" y="1186"/>
                  </a:cubicBezTo>
                  <a:cubicBezTo>
                    <a:pt x="3242" y="1186"/>
                    <a:pt x="3222" y="1190"/>
                    <a:pt x="3203" y="1198"/>
                  </a:cubicBezTo>
                  <a:cubicBezTo>
                    <a:pt x="3108" y="1222"/>
                    <a:pt x="3060" y="1317"/>
                    <a:pt x="3096" y="1401"/>
                  </a:cubicBezTo>
                  <a:cubicBezTo>
                    <a:pt x="3143" y="1532"/>
                    <a:pt x="3167" y="1675"/>
                    <a:pt x="3167" y="1817"/>
                  </a:cubicBezTo>
                  <a:cubicBezTo>
                    <a:pt x="3167" y="2484"/>
                    <a:pt x="2619" y="3044"/>
                    <a:pt x="1953" y="3044"/>
                  </a:cubicBezTo>
                  <a:cubicBezTo>
                    <a:pt x="1274" y="3044"/>
                    <a:pt x="726" y="2484"/>
                    <a:pt x="726" y="1817"/>
                  </a:cubicBezTo>
                  <a:cubicBezTo>
                    <a:pt x="726" y="1151"/>
                    <a:pt x="1274" y="603"/>
                    <a:pt x="1953" y="603"/>
                  </a:cubicBezTo>
                  <a:cubicBezTo>
                    <a:pt x="2250" y="603"/>
                    <a:pt x="2524" y="698"/>
                    <a:pt x="2750" y="913"/>
                  </a:cubicBezTo>
                  <a:cubicBezTo>
                    <a:pt x="2785" y="941"/>
                    <a:pt x="2824" y="956"/>
                    <a:pt x="2862" y="956"/>
                  </a:cubicBezTo>
                  <a:cubicBezTo>
                    <a:pt x="2905" y="956"/>
                    <a:pt x="2946" y="938"/>
                    <a:pt x="2977" y="901"/>
                  </a:cubicBezTo>
                  <a:cubicBezTo>
                    <a:pt x="3036" y="817"/>
                    <a:pt x="3036" y="734"/>
                    <a:pt x="2965" y="674"/>
                  </a:cubicBezTo>
                  <a:cubicBezTo>
                    <a:pt x="2798" y="520"/>
                    <a:pt x="2608" y="424"/>
                    <a:pt x="2405" y="365"/>
                  </a:cubicBezTo>
                  <a:cubicBezTo>
                    <a:pt x="2442" y="362"/>
                    <a:pt x="2478" y="361"/>
                    <a:pt x="2513" y="361"/>
                  </a:cubicBezTo>
                  <a:cubicBezTo>
                    <a:pt x="2793" y="361"/>
                    <a:pt x="3047" y="442"/>
                    <a:pt x="3227" y="579"/>
                  </a:cubicBezTo>
                  <a:cubicBezTo>
                    <a:pt x="4036" y="1222"/>
                    <a:pt x="4715" y="1496"/>
                    <a:pt x="5584" y="1496"/>
                  </a:cubicBezTo>
                  <a:cubicBezTo>
                    <a:pt x="6441" y="1496"/>
                    <a:pt x="7132" y="1222"/>
                    <a:pt x="7930" y="579"/>
                  </a:cubicBezTo>
                  <a:cubicBezTo>
                    <a:pt x="8120" y="442"/>
                    <a:pt x="8375" y="361"/>
                    <a:pt x="8647" y="361"/>
                  </a:cubicBezTo>
                  <a:close/>
                  <a:moveTo>
                    <a:pt x="5584" y="5437"/>
                  </a:moveTo>
                  <a:cubicBezTo>
                    <a:pt x="6179" y="5437"/>
                    <a:pt x="6751" y="5556"/>
                    <a:pt x="7215" y="5758"/>
                  </a:cubicBezTo>
                  <a:cubicBezTo>
                    <a:pt x="6572" y="6020"/>
                    <a:pt x="5989" y="6151"/>
                    <a:pt x="5584" y="6151"/>
                  </a:cubicBezTo>
                  <a:cubicBezTo>
                    <a:pt x="5144" y="6151"/>
                    <a:pt x="4584" y="6020"/>
                    <a:pt x="3941" y="5758"/>
                  </a:cubicBezTo>
                  <a:cubicBezTo>
                    <a:pt x="4405" y="5556"/>
                    <a:pt x="4989" y="5437"/>
                    <a:pt x="5584" y="5437"/>
                  </a:cubicBezTo>
                  <a:close/>
                  <a:moveTo>
                    <a:pt x="607" y="4234"/>
                  </a:moveTo>
                  <a:lnTo>
                    <a:pt x="607" y="4234"/>
                  </a:lnTo>
                  <a:cubicBezTo>
                    <a:pt x="643" y="4246"/>
                    <a:pt x="655" y="4270"/>
                    <a:pt x="679" y="4294"/>
                  </a:cubicBezTo>
                  <a:cubicBezTo>
                    <a:pt x="1060" y="4604"/>
                    <a:pt x="1572" y="4961"/>
                    <a:pt x="2143" y="5282"/>
                  </a:cubicBezTo>
                  <a:cubicBezTo>
                    <a:pt x="2739" y="5627"/>
                    <a:pt x="3358" y="5913"/>
                    <a:pt x="3929" y="6116"/>
                  </a:cubicBezTo>
                  <a:cubicBezTo>
                    <a:pt x="4584" y="6354"/>
                    <a:pt x="5120" y="6473"/>
                    <a:pt x="5548" y="6473"/>
                  </a:cubicBezTo>
                  <a:cubicBezTo>
                    <a:pt x="5977" y="6473"/>
                    <a:pt x="6525" y="6354"/>
                    <a:pt x="7168" y="6116"/>
                  </a:cubicBezTo>
                  <a:cubicBezTo>
                    <a:pt x="7739" y="5913"/>
                    <a:pt x="8358" y="5616"/>
                    <a:pt x="8954" y="5282"/>
                  </a:cubicBezTo>
                  <a:cubicBezTo>
                    <a:pt x="9537" y="4961"/>
                    <a:pt x="10061" y="4604"/>
                    <a:pt x="10418" y="4294"/>
                  </a:cubicBezTo>
                  <a:cubicBezTo>
                    <a:pt x="10442" y="4270"/>
                    <a:pt x="10454" y="4246"/>
                    <a:pt x="10489" y="4234"/>
                  </a:cubicBezTo>
                  <a:lnTo>
                    <a:pt x="10489" y="4234"/>
                  </a:lnTo>
                  <a:cubicBezTo>
                    <a:pt x="10239" y="4770"/>
                    <a:pt x="9716" y="5401"/>
                    <a:pt x="9061" y="5973"/>
                  </a:cubicBezTo>
                  <a:cubicBezTo>
                    <a:pt x="8525" y="6437"/>
                    <a:pt x="7942" y="6818"/>
                    <a:pt x="7370" y="7092"/>
                  </a:cubicBezTo>
                  <a:cubicBezTo>
                    <a:pt x="6727" y="7390"/>
                    <a:pt x="6120" y="7532"/>
                    <a:pt x="5560" y="7532"/>
                  </a:cubicBezTo>
                  <a:cubicBezTo>
                    <a:pt x="5013" y="7532"/>
                    <a:pt x="4405" y="7390"/>
                    <a:pt x="3762" y="7092"/>
                  </a:cubicBezTo>
                  <a:cubicBezTo>
                    <a:pt x="3179" y="6818"/>
                    <a:pt x="2608" y="6437"/>
                    <a:pt x="2060" y="5973"/>
                  </a:cubicBezTo>
                  <a:cubicBezTo>
                    <a:pt x="1417" y="5401"/>
                    <a:pt x="893" y="4782"/>
                    <a:pt x="607" y="4234"/>
                  </a:cubicBezTo>
                  <a:close/>
                  <a:moveTo>
                    <a:pt x="2503" y="1"/>
                  </a:moveTo>
                  <a:cubicBezTo>
                    <a:pt x="2451" y="1"/>
                    <a:pt x="2399" y="3"/>
                    <a:pt x="2346" y="8"/>
                  </a:cubicBezTo>
                  <a:cubicBezTo>
                    <a:pt x="1965" y="20"/>
                    <a:pt x="1584" y="151"/>
                    <a:pt x="1334" y="365"/>
                  </a:cubicBezTo>
                  <a:cubicBezTo>
                    <a:pt x="762" y="579"/>
                    <a:pt x="333" y="1151"/>
                    <a:pt x="333" y="1806"/>
                  </a:cubicBezTo>
                  <a:cubicBezTo>
                    <a:pt x="333" y="2008"/>
                    <a:pt x="381" y="2222"/>
                    <a:pt x="453" y="2401"/>
                  </a:cubicBezTo>
                  <a:cubicBezTo>
                    <a:pt x="322" y="2568"/>
                    <a:pt x="0" y="3020"/>
                    <a:pt x="0" y="3365"/>
                  </a:cubicBezTo>
                  <a:cubicBezTo>
                    <a:pt x="0" y="4139"/>
                    <a:pt x="714" y="5258"/>
                    <a:pt x="1822" y="6211"/>
                  </a:cubicBezTo>
                  <a:cubicBezTo>
                    <a:pt x="2381" y="6687"/>
                    <a:pt x="2989" y="7092"/>
                    <a:pt x="3596" y="7366"/>
                  </a:cubicBezTo>
                  <a:cubicBezTo>
                    <a:pt x="4286" y="7699"/>
                    <a:pt x="4941" y="7842"/>
                    <a:pt x="5536" y="7842"/>
                  </a:cubicBezTo>
                  <a:cubicBezTo>
                    <a:pt x="6132" y="7842"/>
                    <a:pt x="6787" y="7687"/>
                    <a:pt x="7465" y="7366"/>
                  </a:cubicBezTo>
                  <a:cubicBezTo>
                    <a:pt x="8073" y="7092"/>
                    <a:pt x="8692" y="6687"/>
                    <a:pt x="9239" y="6211"/>
                  </a:cubicBezTo>
                  <a:cubicBezTo>
                    <a:pt x="10335" y="5258"/>
                    <a:pt x="11073" y="4139"/>
                    <a:pt x="11073" y="3377"/>
                  </a:cubicBezTo>
                  <a:lnTo>
                    <a:pt x="11073" y="3365"/>
                  </a:lnTo>
                  <a:cubicBezTo>
                    <a:pt x="11097" y="3020"/>
                    <a:pt x="10775" y="2568"/>
                    <a:pt x="10644" y="2401"/>
                  </a:cubicBezTo>
                  <a:cubicBezTo>
                    <a:pt x="10716" y="2222"/>
                    <a:pt x="10751" y="2008"/>
                    <a:pt x="10751" y="1806"/>
                  </a:cubicBezTo>
                  <a:cubicBezTo>
                    <a:pt x="10751" y="1151"/>
                    <a:pt x="10347" y="579"/>
                    <a:pt x="9763" y="365"/>
                  </a:cubicBezTo>
                  <a:cubicBezTo>
                    <a:pt x="9501" y="151"/>
                    <a:pt x="9132" y="20"/>
                    <a:pt x="8751" y="8"/>
                  </a:cubicBezTo>
                  <a:cubicBezTo>
                    <a:pt x="8714" y="5"/>
                    <a:pt x="8677" y="4"/>
                    <a:pt x="8640" y="4"/>
                  </a:cubicBezTo>
                  <a:cubicBezTo>
                    <a:pt x="8277" y="4"/>
                    <a:pt x="7941" y="109"/>
                    <a:pt x="7703" y="282"/>
                  </a:cubicBezTo>
                  <a:cubicBezTo>
                    <a:pt x="6965" y="877"/>
                    <a:pt x="6346" y="1115"/>
                    <a:pt x="5548" y="1115"/>
                  </a:cubicBezTo>
                  <a:cubicBezTo>
                    <a:pt x="4739" y="1115"/>
                    <a:pt x="4143" y="877"/>
                    <a:pt x="3393" y="282"/>
                  </a:cubicBezTo>
                  <a:cubicBezTo>
                    <a:pt x="3165" y="105"/>
                    <a:pt x="2855" y="1"/>
                    <a:pt x="25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81" name="Google Shape;11981;p81"/>
            <p:cNvSpPr/>
            <p:nvPr/>
          </p:nvSpPr>
          <p:spPr>
            <a:xfrm>
              <a:off x="2651437" y="2623922"/>
              <a:ext cx="16768" cy="15968"/>
            </a:xfrm>
            <a:custGeom>
              <a:avLst/>
              <a:gdLst/>
              <a:ahLst/>
              <a:cxnLst/>
              <a:rect l="l" t="t" r="r" b="b"/>
              <a:pathLst>
                <a:path w="524" h="499" extrusionOk="0">
                  <a:moveTo>
                    <a:pt x="351" y="1"/>
                  </a:moveTo>
                  <a:cubicBezTo>
                    <a:pt x="310" y="1"/>
                    <a:pt x="268" y="16"/>
                    <a:pt x="238" y="46"/>
                  </a:cubicBezTo>
                  <a:lnTo>
                    <a:pt x="60" y="224"/>
                  </a:lnTo>
                  <a:cubicBezTo>
                    <a:pt x="0" y="284"/>
                    <a:pt x="0" y="391"/>
                    <a:pt x="60" y="450"/>
                  </a:cubicBezTo>
                  <a:cubicBezTo>
                    <a:pt x="83" y="474"/>
                    <a:pt x="131" y="498"/>
                    <a:pt x="179" y="498"/>
                  </a:cubicBezTo>
                  <a:cubicBezTo>
                    <a:pt x="214" y="498"/>
                    <a:pt x="262" y="474"/>
                    <a:pt x="298" y="450"/>
                  </a:cubicBezTo>
                  <a:lnTo>
                    <a:pt x="476" y="272"/>
                  </a:lnTo>
                  <a:cubicBezTo>
                    <a:pt x="524" y="224"/>
                    <a:pt x="524" y="117"/>
                    <a:pt x="464" y="46"/>
                  </a:cubicBezTo>
                  <a:cubicBezTo>
                    <a:pt x="435" y="16"/>
                    <a:pt x="393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82" name="Google Shape;11982;p81"/>
            <p:cNvSpPr/>
            <p:nvPr/>
          </p:nvSpPr>
          <p:spPr>
            <a:xfrm>
              <a:off x="2690285" y="2623922"/>
              <a:ext cx="16800" cy="15968"/>
            </a:xfrm>
            <a:custGeom>
              <a:avLst/>
              <a:gdLst/>
              <a:ahLst/>
              <a:cxnLst/>
              <a:rect l="l" t="t" r="r" b="b"/>
              <a:pathLst>
                <a:path w="525" h="499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39" y="450"/>
                  </a:lnTo>
                  <a:cubicBezTo>
                    <a:pt x="274" y="474"/>
                    <a:pt x="310" y="498"/>
                    <a:pt x="358" y="498"/>
                  </a:cubicBezTo>
                  <a:cubicBezTo>
                    <a:pt x="405" y="498"/>
                    <a:pt x="453" y="474"/>
                    <a:pt x="477" y="450"/>
                  </a:cubicBezTo>
                  <a:cubicBezTo>
                    <a:pt x="524" y="391"/>
                    <a:pt x="524" y="284"/>
                    <a:pt x="465" y="224"/>
                  </a:cubicBez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83" name="Google Shape;11983;p81"/>
            <p:cNvSpPr/>
            <p:nvPr/>
          </p:nvSpPr>
          <p:spPr>
            <a:xfrm>
              <a:off x="2535597" y="2557170"/>
              <a:ext cx="32416" cy="49184"/>
            </a:xfrm>
            <a:custGeom>
              <a:avLst/>
              <a:gdLst/>
              <a:ahLst/>
              <a:cxnLst/>
              <a:rect l="l" t="t" r="r" b="b"/>
              <a:pathLst>
                <a:path w="1013" h="1537" extrusionOk="0">
                  <a:moveTo>
                    <a:pt x="501" y="0"/>
                  </a:moveTo>
                  <a:cubicBezTo>
                    <a:pt x="227" y="0"/>
                    <a:pt x="1" y="227"/>
                    <a:pt x="1" y="512"/>
                  </a:cubicBezTo>
                  <a:lnTo>
                    <a:pt x="1" y="1024"/>
                  </a:lnTo>
                  <a:cubicBezTo>
                    <a:pt x="1" y="1310"/>
                    <a:pt x="227" y="1536"/>
                    <a:pt x="501" y="1536"/>
                  </a:cubicBezTo>
                  <a:cubicBezTo>
                    <a:pt x="786" y="1536"/>
                    <a:pt x="1013" y="1310"/>
                    <a:pt x="1013" y="1024"/>
                  </a:cubicBezTo>
                  <a:lnTo>
                    <a:pt x="1013" y="691"/>
                  </a:lnTo>
                  <a:cubicBezTo>
                    <a:pt x="1013" y="596"/>
                    <a:pt x="941" y="524"/>
                    <a:pt x="846" y="524"/>
                  </a:cubicBezTo>
                  <a:cubicBezTo>
                    <a:pt x="763" y="524"/>
                    <a:pt x="679" y="596"/>
                    <a:pt x="679" y="691"/>
                  </a:cubicBezTo>
                  <a:lnTo>
                    <a:pt x="679" y="1036"/>
                  </a:lnTo>
                  <a:cubicBezTo>
                    <a:pt x="679" y="1131"/>
                    <a:pt x="596" y="1215"/>
                    <a:pt x="501" y="1215"/>
                  </a:cubicBezTo>
                  <a:cubicBezTo>
                    <a:pt x="405" y="1215"/>
                    <a:pt x="322" y="1120"/>
                    <a:pt x="322" y="1036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1" y="334"/>
                  </a:cubicBezTo>
                  <a:cubicBezTo>
                    <a:pt x="596" y="334"/>
                    <a:pt x="667" y="262"/>
                    <a:pt x="667" y="167"/>
                  </a:cubicBezTo>
                  <a:cubicBezTo>
                    <a:pt x="667" y="84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84" name="Google Shape;11984;p81"/>
            <p:cNvSpPr/>
            <p:nvPr/>
          </p:nvSpPr>
          <p:spPr>
            <a:xfrm>
              <a:off x="2790477" y="2557938"/>
              <a:ext cx="32416" cy="48800"/>
            </a:xfrm>
            <a:custGeom>
              <a:avLst/>
              <a:gdLst/>
              <a:ahLst/>
              <a:cxnLst/>
              <a:rect l="l" t="t" r="r" b="b"/>
              <a:pathLst>
                <a:path w="1013" h="1525" extrusionOk="0">
                  <a:moveTo>
                    <a:pt x="501" y="0"/>
                  </a:moveTo>
                  <a:cubicBezTo>
                    <a:pt x="418" y="0"/>
                    <a:pt x="346" y="72"/>
                    <a:pt x="346" y="155"/>
                  </a:cubicBezTo>
                  <a:cubicBezTo>
                    <a:pt x="346" y="250"/>
                    <a:pt x="418" y="322"/>
                    <a:pt x="501" y="322"/>
                  </a:cubicBezTo>
                  <a:cubicBezTo>
                    <a:pt x="608" y="322"/>
                    <a:pt x="679" y="417"/>
                    <a:pt x="679" y="500"/>
                  </a:cubicBezTo>
                  <a:lnTo>
                    <a:pt x="679" y="1024"/>
                  </a:lnTo>
                  <a:cubicBezTo>
                    <a:pt x="679" y="1131"/>
                    <a:pt x="596" y="1203"/>
                    <a:pt x="501" y="1203"/>
                  </a:cubicBezTo>
                  <a:cubicBezTo>
                    <a:pt x="418" y="1203"/>
                    <a:pt x="322" y="1107"/>
                    <a:pt x="322" y="1024"/>
                  </a:cubicBezTo>
                  <a:lnTo>
                    <a:pt x="322" y="679"/>
                  </a:lnTo>
                  <a:cubicBezTo>
                    <a:pt x="322" y="596"/>
                    <a:pt x="251" y="512"/>
                    <a:pt x="156" y="512"/>
                  </a:cubicBezTo>
                  <a:cubicBezTo>
                    <a:pt x="72" y="512"/>
                    <a:pt x="1" y="596"/>
                    <a:pt x="1" y="679"/>
                  </a:cubicBezTo>
                  <a:lnTo>
                    <a:pt x="1" y="1024"/>
                  </a:lnTo>
                  <a:cubicBezTo>
                    <a:pt x="1" y="1310"/>
                    <a:pt x="215" y="1524"/>
                    <a:pt x="501" y="1524"/>
                  </a:cubicBezTo>
                  <a:cubicBezTo>
                    <a:pt x="787" y="1524"/>
                    <a:pt x="1013" y="1310"/>
                    <a:pt x="1013" y="1024"/>
                  </a:cubicBezTo>
                  <a:lnTo>
                    <a:pt x="1013" y="500"/>
                  </a:lnTo>
                  <a:cubicBezTo>
                    <a:pt x="1013" y="215"/>
                    <a:pt x="787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985" name="Google Shape;11985;p81"/>
          <p:cNvSpPr/>
          <p:nvPr/>
        </p:nvSpPr>
        <p:spPr>
          <a:xfrm>
            <a:off x="14839136" y="5150964"/>
            <a:ext cx="710272" cy="563904"/>
          </a:xfrm>
          <a:custGeom>
            <a:avLst/>
            <a:gdLst/>
            <a:ahLst/>
            <a:cxnLst/>
            <a:rect l="l" t="t" r="r" b="b"/>
            <a:pathLst>
              <a:path w="11098" h="8811" extrusionOk="0">
                <a:moveTo>
                  <a:pt x="4955" y="0"/>
                </a:moveTo>
                <a:cubicBezTo>
                  <a:pt x="4754" y="0"/>
                  <a:pt x="4539" y="24"/>
                  <a:pt x="4311" y="71"/>
                </a:cubicBezTo>
                <a:cubicBezTo>
                  <a:pt x="3358" y="262"/>
                  <a:pt x="2406" y="833"/>
                  <a:pt x="1418" y="1786"/>
                </a:cubicBezTo>
                <a:cubicBezTo>
                  <a:pt x="1358" y="1845"/>
                  <a:pt x="1358" y="1952"/>
                  <a:pt x="1418" y="2012"/>
                </a:cubicBezTo>
                <a:cubicBezTo>
                  <a:pt x="1453" y="2036"/>
                  <a:pt x="1489" y="2048"/>
                  <a:pt x="1537" y="2048"/>
                </a:cubicBezTo>
                <a:cubicBezTo>
                  <a:pt x="1584" y="2048"/>
                  <a:pt x="1608" y="2036"/>
                  <a:pt x="1656" y="2012"/>
                </a:cubicBezTo>
                <a:cubicBezTo>
                  <a:pt x="2596" y="1095"/>
                  <a:pt x="3489" y="559"/>
                  <a:pt x="4382" y="381"/>
                </a:cubicBezTo>
                <a:cubicBezTo>
                  <a:pt x="4594" y="339"/>
                  <a:pt x="4791" y="318"/>
                  <a:pt x="4972" y="318"/>
                </a:cubicBezTo>
                <a:cubicBezTo>
                  <a:pt x="5311" y="318"/>
                  <a:pt x="5594" y="392"/>
                  <a:pt x="5811" y="547"/>
                </a:cubicBezTo>
                <a:cubicBezTo>
                  <a:pt x="6002" y="678"/>
                  <a:pt x="6109" y="845"/>
                  <a:pt x="6180" y="1000"/>
                </a:cubicBezTo>
                <a:cubicBezTo>
                  <a:pt x="6121" y="976"/>
                  <a:pt x="6061" y="952"/>
                  <a:pt x="6002" y="940"/>
                </a:cubicBezTo>
                <a:cubicBezTo>
                  <a:pt x="5984" y="933"/>
                  <a:pt x="5967" y="930"/>
                  <a:pt x="5949" y="930"/>
                </a:cubicBezTo>
                <a:cubicBezTo>
                  <a:pt x="5882" y="930"/>
                  <a:pt x="5818" y="979"/>
                  <a:pt x="5799" y="1035"/>
                </a:cubicBezTo>
                <a:cubicBezTo>
                  <a:pt x="5764" y="1131"/>
                  <a:pt x="5823" y="1214"/>
                  <a:pt x="5895" y="1250"/>
                </a:cubicBezTo>
                <a:cubicBezTo>
                  <a:pt x="6121" y="1309"/>
                  <a:pt x="6335" y="1416"/>
                  <a:pt x="6537" y="1512"/>
                </a:cubicBezTo>
                <a:cubicBezTo>
                  <a:pt x="6787" y="1667"/>
                  <a:pt x="6907" y="1845"/>
                  <a:pt x="6883" y="2048"/>
                </a:cubicBezTo>
                <a:cubicBezTo>
                  <a:pt x="6847" y="2250"/>
                  <a:pt x="6692" y="2429"/>
                  <a:pt x="6514" y="2464"/>
                </a:cubicBezTo>
                <a:cubicBezTo>
                  <a:pt x="6483" y="2472"/>
                  <a:pt x="6453" y="2476"/>
                  <a:pt x="6425" y="2476"/>
                </a:cubicBezTo>
                <a:cubicBezTo>
                  <a:pt x="6321" y="2476"/>
                  <a:pt x="6234" y="2424"/>
                  <a:pt x="6168" y="2321"/>
                </a:cubicBezTo>
                <a:cubicBezTo>
                  <a:pt x="5871" y="1857"/>
                  <a:pt x="5442" y="1500"/>
                  <a:pt x="4990" y="1297"/>
                </a:cubicBezTo>
                <a:cubicBezTo>
                  <a:pt x="4882" y="1250"/>
                  <a:pt x="4763" y="1202"/>
                  <a:pt x="4668" y="1178"/>
                </a:cubicBezTo>
                <a:cubicBezTo>
                  <a:pt x="4811" y="1152"/>
                  <a:pt x="4954" y="1138"/>
                  <a:pt x="5097" y="1138"/>
                </a:cubicBezTo>
                <a:cubicBezTo>
                  <a:pt x="5144" y="1138"/>
                  <a:pt x="5192" y="1140"/>
                  <a:pt x="5240" y="1143"/>
                </a:cubicBezTo>
                <a:cubicBezTo>
                  <a:pt x="5335" y="1143"/>
                  <a:pt x="5406" y="1083"/>
                  <a:pt x="5406" y="1000"/>
                </a:cubicBezTo>
                <a:cubicBezTo>
                  <a:pt x="5406" y="905"/>
                  <a:pt x="5347" y="833"/>
                  <a:pt x="5263" y="833"/>
                </a:cubicBezTo>
                <a:cubicBezTo>
                  <a:pt x="5208" y="830"/>
                  <a:pt x="5151" y="829"/>
                  <a:pt x="5095" y="829"/>
                </a:cubicBezTo>
                <a:cubicBezTo>
                  <a:pt x="4253" y="829"/>
                  <a:pt x="3373" y="1161"/>
                  <a:pt x="2525" y="1797"/>
                </a:cubicBezTo>
                <a:cubicBezTo>
                  <a:pt x="1954" y="2226"/>
                  <a:pt x="1573" y="2667"/>
                  <a:pt x="1453" y="2810"/>
                </a:cubicBezTo>
                <a:cubicBezTo>
                  <a:pt x="1215" y="2869"/>
                  <a:pt x="977" y="2964"/>
                  <a:pt x="739" y="3083"/>
                </a:cubicBezTo>
                <a:cubicBezTo>
                  <a:pt x="870" y="2917"/>
                  <a:pt x="1013" y="2726"/>
                  <a:pt x="1215" y="2512"/>
                </a:cubicBezTo>
                <a:cubicBezTo>
                  <a:pt x="1275" y="2452"/>
                  <a:pt x="1275" y="2345"/>
                  <a:pt x="1192" y="2286"/>
                </a:cubicBezTo>
                <a:cubicBezTo>
                  <a:pt x="1164" y="2258"/>
                  <a:pt x="1130" y="2244"/>
                  <a:pt x="1094" y="2244"/>
                </a:cubicBezTo>
                <a:cubicBezTo>
                  <a:pt x="1052" y="2244"/>
                  <a:pt x="1009" y="2264"/>
                  <a:pt x="977" y="2309"/>
                </a:cubicBezTo>
                <a:cubicBezTo>
                  <a:pt x="394" y="2964"/>
                  <a:pt x="60" y="3500"/>
                  <a:pt x="37" y="3524"/>
                </a:cubicBezTo>
                <a:cubicBezTo>
                  <a:pt x="1" y="3583"/>
                  <a:pt x="1" y="3643"/>
                  <a:pt x="37" y="3702"/>
                </a:cubicBezTo>
                <a:cubicBezTo>
                  <a:pt x="75" y="3749"/>
                  <a:pt x="123" y="3775"/>
                  <a:pt x="175" y="3775"/>
                </a:cubicBezTo>
                <a:cubicBezTo>
                  <a:pt x="204" y="3775"/>
                  <a:pt x="233" y="3767"/>
                  <a:pt x="263" y="3750"/>
                </a:cubicBezTo>
                <a:cubicBezTo>
                  <a:pt x="691" y="3441"/>
                  <a:pt x="1215" y="3214"/>
                  <a:pt x="1715" y="3107"/>
                </a:cubicBezTo>
                <a:cubicBezTo>
                  <a:pt x="1860" y="3079"/>
                  <a:pt x="2037" y="3059"/>
                  <a:pt x="2203" y="3059"/>
                </a:cubicBezTo>
                <a:cubicBezTo>
                  <a:pt x="2391" y="3059"/>
                  <a:pt x="2567" y="3085"/>
                  <a:pt x="2668" y="3155"/>
                </a:cubicBezTo>
                <a:cubicBezTo>
                  <a:pt x="2799" y="3238"/>
                  <a:pt x="2858" y="3357"/>
                  <a:pt x="2799" y="3476"/>
                </a:cubicBezTo>
                <a:cubicBezTo>
                  <a:pt x="2747" y="3588"/>
                  <a:pt x="2610" y="3674"/>
                  <a:pt x="2395" y="3674"/>
                </a:cubicBezTo>
                <a:cubicBezTo>
                  <a:pt x="2311" y="3674"/>
                  <a:pt x="2215" y="3661"/>
                  <a:pt x="2108" y="3631"/>
                </a:cubicBezTo>
                <a:cubicBezTo>
                  <a:pt x="1912" y="3572"/>
                  <a:pt x="1724" y="3542"/>
                  <a:pt x="1549" y="3542"/>
                </a:cubicBezTo>
                <a:cubicBezTo>
                  <a:pt x="1373" y="3542"/>
                  <a:pt x="1209" y="3572"/>
                  <a:pt x="1061" y="3631"/>
                </a:cubicBezTo>
                <a:cubicBezTo>
                  <a:pt x="799" y="3738"/>
                  <a:pt x="584" y="3929"/>
                  <a:pt x="453" y="4179"/>
                </a:cubicBezTo>
                <a:cubicBezTo>
                  <a:pt x="322" y="4429"/>
                  <a:pt x="275" y="4750"/>
                  <a:pt x="334" y="5048"/>
                </a:cubicBezTo>
                <a:cubicBezTo>
                  <a:pt x="382" y="5310"/>
                  <a:pt x="513" y="5548"/>
                  <a:pt x="703" y="5727"/>
                </a:cubicBezTo>
                <a:cubicBezTo>
                  <a:pt x="632" y="5858"/>
                  <a:pt x="572" y="6012"/>
                  <a:pt x="537" y="6179"/>
                </a:cubicBezTo>
                <a:cubicBezTo>
                  <a:pt x="441" y="6631"/>
                  <a:pt x="525" y="7143"/>
                  <a:pt x="811" y="7632"/>
                </a:cubicBezTo>
                <a:cubicBezTo>
                  <a:pt x="1013" y="8001"/>
                  <a:pt x="1251" y="8239"/>
                  <a:pt x="1275" y="8239"/>
                </a:cubicBezTo>
                <a:cubicBezTo>
                  <a:pt x="1299" y="8274"/>
                  <a:pt x="1346" y="8286"/>
                  <a:pt x="1394" y="8286"/>
                </a:cubicBezTo>
                <a:cubicBezTo>
                  <a:pt x="1430" y="8286"/>
                  <a:pt x="1477" y="8274"/>
                  <a:pt x="1513" y="8239"/>
                </a:cubicBezTo>
                <a:cubicBezTo>
                  <a:pt x="1573" y="8179"/>
                  <a:pt x="1573" y="8084"/>
                  <a:pt x="1513" y="8024"/>
                </a:cubicBezTo>
                <a:cubicBezTo>
                  <a:pt x="1489" y="8001"/>
                  <a:pt x="644" y="7167"/>
                  <a:pt x="870" y="6250"/>
                </a:cubicBezTo>
                <a:cubicBezTo>
                  <a:pt x="977" y="5798"/>
                  <a:pt x="1239" y="5477"/>
                  <a:pt x="1656" y="5298"/>
                </a:cubicBezTo>
                <a:cubicBezTo>
                  <a:pt x="1896" y="5194"/>
                  <a:pt x="2169" y="5144"/>
                  <a:pt x="2455" y="5144"/>
                </a:cubicBezTo>
                <a:cubicBezTo>
                  <a:pt x="2595" y="5144"/>
                  <a:pt x="2738" y="5155"/>
                  <a:pt x="2882" y="5179"/>
                </a:cubicBezTo>
                <a:cubicBezTo>
                  <a:pt x="3382" y="5262"/>
                  <a:pt x="3775" y="5536"/>
                  <a:pt x="3739" y="5762"/>
                </a:cubicBezTo>
                <a:cubicBezTo>
                  <a:pt x="3728" y="5822"/>
                  <a:pt x="3716" y="5858"/>
                  <a:pt x="3668" y="5893"/>
                </a:cubicBezTo>
                <a:cubicBezTo>
                  <a:pt x="3634" y="5910"/>
                  <a:pt x="3589" y="5927"/>
                  <a:pt x="3540" y="5927"/>
                </a:cubicBezTo>
                <a:cubicBezTo>
                  <a:pt x="3519" y="5927"/>
                  <a:pt x="3498" y="5924"/>
                  <a:pt x="3478" y="5917"/>
                </a:cubicBezTo>
                <a:lnTo>
                  <a:pt x="3454" y="5917"/>
                </a:lnTo>
                <a:cubicBezTo>
                  <a:pt x="3394" y="5846"/>
                  <a:pt x="3323" y="5774"/>
                  <a:pt x="3239" y="5715"/>
                </a:cubicBezTo>
                <a:cubicBezTo>
                  <a:pt x="3207" y="5696"/>
                  <a:pt x="3173" y="5687"/>
                  <a:pt x="3141" y="5687"/>
                </a:cubicBezTo>
                <a:cubicBezTo>
                  <a:pt x="3090" y="5687"/>
                  <a:pt x="3042" y="5711"/>
                  <a:pt x="3013" y="5762"/>
                </a:cubicBezTo>
                <a:cubicBezTo>
                  <a:pt x="2966" y="5834"/>
                  <a:pt x="2977" y="5941"/>
                  <a:pt x="3061" y="5977"/>
                </a:cubicBezTo>
                <a:cubicBezTo>
                  <a:pt x="3263" y="6119"/>
                  <a:pt x="3275" y="6274"/>
                  <a:pt x="3263" y="6381"/>
                </a:cubicBezTo>
                <a:cubicBezTo>
                  <a:pt x="3251" y="6536"/>
                  <a:pt x="3132" y="6679"/>
                  <a:pt x="3001" y="6727"/>
                </a:cubicBezTo>
                <a:cubicBezTo>
                  <a:pt x="2976" y="6732"/>
                  <a:pt x="2951" y="6735"/>
                  <a:pt x="2927" y="6735"/>
                </a:cubicBezTo>
                <a:cubicBezTo>
                  <a:pt x="2850" y="6735"/>
                  <a:pt x="2779" y="6704"/>
                  <a:pt x="2716" y="6631"/>
                </a:cubicBezTo>
                <a:cubicBezTo>
                  <a:pt x="2435" y="6342"/>
                  <a:pt x="2096" y="6177"/>
                  <a:pt x="1791" y="6177"/>
                </a:cubicBezTo>
                <a:cubicBezTo>
                  <a:pt x="1707" y="6177"/>
                  <a:pt x="1626" y="6189"/>
                  <a:pt x="1549" y="6215"/>
                </a:cubicBezTo>
                <a:cubicBezTo>
                  <a:pt x="1311" y="6298"/>
                  <a:pt x="1168" y="6477"/>
                  <a:pt x="1120" y="6727"/>
                </a:cubicBezTo>
                <a:cubicBezTo>
                  <a:pt x="1108" y="6810"/>
                  <a:pt x="1168" y="6905"/>
                  <a:pt x="1251" y="6905"/>
                </a:cubicBezTo>
                <a:cubicBezTo>
                  <a:pt x="1259" y="6906"/>
                  <a:pt x="1267" y="6907"/>
                  <a:pt x="1275" y="6907"/>
                </a:cubicBezTo>
                <a:cubicBezTo>
                  <a:pt x="1360" y="6907"/>
                  <a:pt x="1430" y="6850"/>
                  <a:pt x="1430" y="6774"/>
                </a:cubicBezTo>
                <a:cubicBezTo>
                  <a:pt x="1465" y="6620"/>
                  <a:pt x="1549" y="6548"/>
                  <a:pt x="1644" y="6536"/>
                </a:cubicBezTo>
                <a:cubicBezTo>
                  <a:pt x="1690" y="6521"/>
                  <a:pt x="1738" y="6514"/>
                  <a:pt x="1786" y="6514"/>
                </a:cubicBezTo>
                <a:cubicBezTo>
                  <a:pt x="2035" y="6514"/>
                  <a:pt x="2298" y="6700"/>
                  <a:pt x="2477" y="6870"/>
                </a:cubicBezTo>
                <a:cubicBezTo>
                  <a:pt x="2608" y="7012"/>
                  <a:pt x="2763" y="7084"/>
                  <a:pt x="2918" y="7084"/>
                </a:cubicBezTo>
                <a:cubicBezTo>
                  <a:pt x="2977" y="7084"/>
                  <a:pt x="3037" y="7072"/>
                  <a:pt x="3097" y="7048"/>
                </a:cubicBezTo>
                <a:cubicBezTo>
                  <a:pt x="3263" y="6989"/>
                  <a:pt x="3418" y="6870"/>
                  <a:pt x="3501" y="6715"/>
                </a:cubicBezTo>
                <a:cubicBezTo>
                  <a:pt x="3656" y="6870"/>
                  <a:pt x="3918" y="7108"/>
                  <a:pt x="4323" y="7381"/>
                </a:cubicBezTo>
                <a:cubicBezTo>
                  <a:pt x="4966" y="7810"/>
                  <a:pt x="6109" y="8405"/>
                  <a:pt x="7919" y="8810"/>
                </a:cubicBezTo>
                <a:lnTo>
                  <a:pt x="7954" y="8810"/>
                </a:lnTo>
                <a:cubicBezTo>
                  <a:pt x="8026" y="8810"/>
                  <a:pt x="8097" y="8763"/>
                  <a:pt x="8121" y="8679"/>
                </a:cubicBezTo>
                <a:cubicBezTo>
                  <a:pt x="8133" y="8584"/>
                  <a:pt x="8085" y="8501"/>
                  <a:pt x="8002" y="8477"/>
                </a:cubicBezTo>
                <a:cubicBezTo>
                  <a:pt x="6240" y="8096"/>
                  <a:pt x="5144" y="7524"/>
                  <a:pt x="4525" y="7131"/>
                </a:cubicBezTo>
                <a:cubicBezTo>
                  <a:pt x="3870" y="6679"/>
                  <a:pt x="3620" y="6322"/>
                  <a:pt x="3609" y="6322"/>
                </a:cubicBezTo>
                <a:lnTo>
                  <a:pt x="3609" y="6274"/>
                </a:lnTo>
                <a:cubicBezTo>
                  <a:pt x="3716" y="6274"/>
                  <a:pt x="3799" y="6250"/>
                  <a:pt x="3870" y="6191"/>
                </a:cubicBezTo>
                <a:cubicBezTo>
                  <a:pt x="3990" y="6119"/>
                  <a:pt x="4049" y="6000"/>
                  <a:pt x="4085" y="5834"/>
                </a:cubicBezTo>
                <a:cubicBezTo>
                  <a:pt x="4109" y="5607"/>
                  <a:pt x="4001" y="5381"/>
                  <a:pt x="3751" y="5203"/>
                </a:cubicBezTo>
                <a:cubicBezTo>
                  <a:pt x="3561" y="5060"/>
                  <a:pt x="3275" y="4941"/>
                  <a:pt x="2954" y="4881"/>
                </a:cubicBezTo>
                <a:cubicBezTo>
                  <a:pt x="2794" y="4852"/>
                  <a:pt x="2628" y="4836"/>
                  <a:pt x="2461" y="4836"/>
                </a:cubicBezTo>
                <a:cubicBezTo>
                  <a:pt x="1883" y="4836"/>
                  <a:pt x="1297" y="5024"/>
                  <a:pt x="918" y="5477"/>
                </a:cubicBezTo>
                <a:cubicBezTo>
                  <a:pt x="644" y="5191"/>
                  <a:pt x="572" y="4715"/>
                  <a:pt x="763" y="4345"/>
                </a:cubicBezTo>
                <a:cubicBezTo>
                  <a:pt x="848" y="4194"/>
                  <a:pt x="1067" y="3879"/>
                  <a:pt x="1581" y="3879"/>
                </a:cubicBezTo>
                <a:cubicBezTo>
                  <a:pt x="1716" y="3879"/>
                  <a:pt x="1871" y="3901"/>
                  <a:pt x="2049" y="3953"/>
                </a:cubicBezTo>
                <a:cubicBezTo>
                  <a:pt x="2189" y="3994"/>
                  <a:pt x="2318" y="4013"/>
                  <a:pt x="2436" y="4013"/>
                </a:cubicBezTo>
                <a:cubicBezTo>
                  <a:pt x="2788" y="4013"/>
                  <a:pt x="3034" y="3845"/>
                  <a:pt x="3132" y="3631"/>
                </a:cubicBezTo>
                <a:cubicBezTo>
                  <a:pt x="3251" y="3357"/>
                  <a:pt x="3144" y="3083"/>
                  <a:pt x="2882" y="2905"/>
                </a:cubicBezTo>
                <a:cubicBezTo>
                  <a:pt x="2714" y="2806"/>
                  <a:pt x="2470" y="2756"/>
                  <a:pt x="2181" y="2756"/>
                </a:cubicBezTo>
                <a:cubicBezTo>
                  <a:pt x="2123" y="2756"/>
                  <a:pt x="2063" y="2758"/>
                  <a:pt x="2001" y="2762"/>
                </a:cubicBezTo>
                <a:cubicBezTo>
                  <a:pt x="2180" y="2583"/>
                  <a:pt x="2430" y="2333"/>
                  <a:pt x="2739" y="2107"/>
                </a:cubicBezTo>
                <a:cubicBezTo>
                  <a:pt x="2966" y="1928"/>
                  <a:pt x="3251" y="1750"/>
                  <a:pt x="3561" y="1607"/>
                </a:cubicBezTo>
                <a:cubicBezTo>
                  <a:pt x="3742" y="1535"/>
                  <a:pt x="3929" y="1500"/>
                  <a:pt x="4120" y="1500"/>
                </a:cubicBezTo>
                <a:cubicBezTo>
                  <a:pt x="4368" y="1500"/>
                  <a:pt x="4621" y="1559"/>
                  <a:pt x="4871" y="1667"/>
                </a:cubicBezTo>
                <a:cubicBezTo>
                  <a:pt x="5156" y="1786"/>
                  <a:pt x="5406" y="1976"/>
                  <a:pt x="5633" y="2214"/>
                </a:cubicBezTo>
                <a:cubicBezTo>
                  <a:pt x="5299" y="2274"/>
                  <a:pt x="4799" y="2452"/>
                  <a:pt x="4549" y="3000"/>
                </a:cubicBezTo>
                <a:cubicBezTo>
                  <a:pt x="4323" y="3512"/>
                  <a:pt x="4347" y="4048"/>
                  <a:pt x="4668" y="4595"/>
                </a:cubicBezTo>
                <a:cubicBezTo>
                  <a:pt x="5573" y="6239"/>
                  <a:pt x="8681" y="7691"/>
                  <a:pt x="10919" y="7977"/>
                </a:cubicBezTo>
                <a:lnTo>
                  <a:pt x="10931" y="7977"/>
                </a:lnTo>
                <a:cubicBezTo>
                  <a:pt x="11002" y="7977"/>
                  <a:pt x="11074" y="7917"/>
                  <a:pt x="11098" y="7846"/>
                </a:cubicBezTo>
                <a:cubicBezTo>
                  <a:pt x="11050" y="7643"/>
                  <a:pt x="10990" y="7572"/>
                  <a:pt x="10907" y="7560"/>
                </a:cubicBezTo>
                <a:cubicBezTo>
                  <a:pt x="9835" y="7429"/>
                  <a:pt x="8538" y="6989"/>
                  <a:pt x="7407" y="6417"/>
                </a:cubicBezTo>
                <a:cubicBezTo>
                  <a:pt x="6180" y="5786"/>
                  <a:pt x="5287" y="5048"/>
                  <a:pt x="4906" y="4345"/>
                </a:cubicBezTo>
                <a:cubicBezTo>
                  <a:pt x="4656" y="3881"/>
                  <a:pt x="4609" y="3452"/>
                  <a:pt x="4799" y="3048"/>
                </a:cubicBezTo>
                <a:cubicBezTo>
                  <a:pt x="4918" y="2798"/>
                  <a:pt x="5133" y="2607"/>
                  <a:pt x="5442" y="2500"/>
                </a:cubicBezTo>
                <a:cubicBezTo>
                  <a:pt x="5597" y="2440"/>
                  <a:pt x="5752" y="2429"/>
                  <a:pt x="5847" y="2429"/>
                </a:cubicBezTo>
                <a:cubicBezTo>
                  <a:pt x="5859" y="2440"/>
                  <a:pt x="5871" y="2464"/>
                  <a:pt x="5883" y="2488"/>
                </a:cubicBezTo>
                <a:cubicBezTo>
                  <a:pt x="6025" y="2679"/>
                  <a:pt x="6216" y="2798"/>
                  <a:pt x="6418" y="2798"/>
                </a:cubicBezTo>
                <a:cubicBezTo>
                  <a:pt x="6466" y="2798"/>
                  <a:pt x="6526" y="2798"/>
                  <a:pt x="6573" y="2786"/>
                </a:cubicBezTo>
                <a:cubicBezTo>
                  <a:pt x="6883" y="2702"/>
                  <a:pt x="7157" y="2429"/>
                  <a:pt x="7192" y="2095"/>
                </a:cubicBezTo>
                <a:cubicBezTo>
                  <a:pt x="7240" y="1750"/>
                  <a:pt x="7061" y="1440"/>
                  <a:pt x="6692" y="1238"/>
                </a:cubicBezTo>
                <a:cubicBezTo>
                  <a:pt x="6645" y="1202"/>
                  <a:pt x="6597" y="1190"/>
                  <a:pt x="6573" y="1178"/>
                </a:cubicBezTo>
                <a:cubicBezTo>
                  <a:pt x="6537" y="1035"/>
                  <a:pt x="6418" y="595"/>
                  <a:pt x="5990" y="297"/>
                </a:cubicBezTo>
                <a:cubicBezTo>
                  <a:pt x="5711" y="98"/>
                  <a:pt x="5362" y="0"/>
                  <a:pt x="49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986" name="Google Shape;11986;p81"/>
          <p:cNvGrpSpPr/>
          <p:nvPr/>
        </p:nvGrpSpPr>
        <p:grpSpPr>
          <a:xfrm>
            <a:off x="15931872" y="5006644"/>
            <a:ext cx="712512" cy="703616"/>
            <a:chOff x="7993805" y="2427122"/>
            <a:chExt cx="356256" cy="351808"/>
          </a:xfrm>
          <a:solidFill>
            <a:schemeClr val="tx1"/>
          </a:solidFill>
        </p:grpSpPr>
        <p:sp>
          <p:nvSpPr>
            <p:cNvPr id="11987" name="Google Shape;11987;p81"/>
            <p:cNvSpPr/>
            <p:nvPr/>
          </p:nvSpPr>
          <p:spPr>
            <a:xfrm>
              <a:off x="8154957" y="2427122"/>
              <a:ext cx="195104" cy="194464"/>
            </a:xfrm>
            <a:custGeom>
              <a:avLst/>
              <a:gdLst/>
              <a:ahLst/>
              <a:cxnLst/>
              <a:rect l="l" t="t" r="r" b="b"/>
              <a:pathLst>
                <a:path w="6097" h="6077" extrusionOk="0">
                  <a:moveTo>
                    <a:pt x="299" y="0"/>
                  </a:moveTo>
                  <a:cubicBezTo>
                    <a:pt x="228" y="0"/>
                    <a:pt x="159" y="25"/>
                    <a:pt x="108" y="76"/>
                  </a:cubicBezTo>
                  <a:cubicBezTo>
                    <a:pt x="13" y="171"/>
                    <a:pt x="1" y="290"/>
                    <a:pt x="60" y="409"/>
                  </a:cubicBezTo>
                  <a:cubicBezTo>
                    <a:pt x="406" y="1028"/>
                    <a:pt x="644" y="1790"/>
                    <a:pt x="858" y="2517"/>
                  </a:cubicBezTo>
                  <a:cubicBezTo>
                    <a:pt x="1191" y="3588"/>
                    <a:pt x="1537" y="4695"/>
                    <a:pt x="2227" y="5410"/>
                  </a:cubicBezTo>
                  <a:cubicBezTo>
                    <a:pt x="2644" y="5838"/>
                    <a:pt x="3227" y="6077"/>
                    <a:pt x="3835" y="6077"/>
                  </a:cubicBezTo>
                  <a:lnTo>
                    <a:pt x="3858" y="6077"/>
                  </a:lnTo>
                  <a:cubicBezTo>
                    <a:pt x="4466" y="6077"/>
                    <a:pt x="5025" y="5850"/>
                    <a:pt x="5442" y="5422"/>
                  </a:cubicBezTo>
                  <a:cubicBezTo>
                    <a:pt x="5859" y="4993"/>
                    <a:pt x="6097" y="4422"/>
                    <a:pt x="6097" y="3814"/>
                  </a:cubicBezTo>
                  <a:cubicBezTo>
                    <a:pt x="6085" y="3219"/>
                    <a:pt x="5859" y="2659"/>
                    <a:pt x="5430" y="2243"/>
                  </a:cubicBezTo>
                  <a:cubicBezTo>
                    <a:pt x="4728" y="1540"/>
                    <a:pt x="3620" y="1195"/>
                    <a:pt x="2537" y="874"/>
                  </a:cubicBezTo>
                  <a:cubicBezTo>
                    <a:pt x="2287" y="790"/>
                    <a:pt x="2025" y="707"/>
                    <a:pt x="1751" y="612"/>
                  </a:cubicBezTo>
                  <a:cubicBezTo>
                    <a:pt x="1737" y="607"/>
                    <a:pt x="1722" y="605"/>
                    <a:pt x="1707" y="605"/>
                  </a:cubicBezTo>
                  <a:cubicBezTo>
                    <a:pt x="1637" y="605"/>
                    <a:pt x="1568" y="650"/>
                    <a:pt x="1549" y="719"/>
                  </a:cubicBezTo>
                  <a:cubicBezTo>
                    <a:pt x="1513" y="814"/>
                    <a:pt x="1561" y="897"/>
                    <a:pt x="1644" y="933"/>
                  </a:cubicBezTo>
                  <a:cubicBezTo>
                    <a:pt x="1918" y="1016"/>
                    <a:pt x="2180" y="1088"/>
                    <a:pt x="2442" y="1183"/>
                  </a:cubicBezTo>
                  <a:cubicBezTo>
                    <a:pt x="3525" y="1505"/>
                    <a:pt x="4537" y="1838"/>
                    <a:pt x="5192" y="2481"/>
                  </a:cubicBezTo>
                  <a:cubicBezTo>
                    <a:pt x="5561" y="2838"/>
                    <a:pt x="5752" y="3326"/>
                    <a:pt x="5775" y="3850"/>
                  </a:cubicBezTo>
                  <a:cubicBezTo>
                    <a:pt x="5775" y="4362"/>
                    <a:pt x="5585" y="4862"/>
                    <a:pt x="5216" y="5219"/>
                  </a:cubicBezTo>
                  <a:cubicBezTo>
                    <a:pt x="4859" y="5565"/>
                    <a:pt x="4370" y="5767"/>
                    <a:pt x="3847" y="5767"/>
                  </a:cubicBezTo>
                  <a:lnTo>
                    <a:pt x="3835" y="5767"/>
                  </a:lnTo>
                  <a:cubicBezTo>
                    <a:pt x="3323" y="5767"/>
                    <a:pt x="2823" y="5553"/>
                    <a:pt x="2465" y="5184"/>
                  </a:cubicBezTo>
                  <a:cubicBezTo>
                    <a:pt x="1834" y="4529"/>
                    <a:pt x="1513" y="3517"/>
                    <a:pt x="1168" y="2433"/>
                  </a:cubicBezTo>
                  <a:cubicBezTo>
                    <a:pt x="965" y="1743"/>
                    <a:pt x="739" y="1028"/>
                    <a:pt x="429" y="409"/>
                  </a:cubicBezTo>
                  <a:lnTo>
                    <a:pt x="429" y="409"/>
                  </a:lnTo>
                  <a:cubicBezTo>
                    <a:pt x="608" y="493"/>
                    <a:pt x="799" y="588"/>
                    <a:pt x="1013" y="659"/>
                  </a:cubicBezTo>
                  <a:cubicBezTo>
                    <a:pt x="1033" y="665"/>
                    <a:pt x="1053" y="668"/>
                    <a:pt x="1073" y="668"/>
                  </a:cubicBezTo>
                  <a:cubicBezTo>
                    <a:pt x="1137" y="668"/>
                    <a:pt x="1197" y="637"/>
                    <a:pt x="1215" y="564"/>
                  </a:cubicBezTo>
                  <a:cubicBezTo>
                    <a:pt x="1251" y="481"/>
                    <a:pt x="1215" y="385"/>
                    <a:pt x="1132" y="362"/>
                  </a:cubicBezTo>
                  <a:cubicBezTo>
                    <a:pt x="858" y="254"/>
                    <a:pt x="644" y="159"/>
                    <a:pt x="429" y="28"/>
                  </a:cubicBezTo>
                  <a:cubicBezTo>
                    <a:pt x="388" y="10"/>
                    <a:pt x="343" y="0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88" name="Google Shape;11988;p81"/>
            <p:cNvSpPr/>
            <p:nvPr/>
          </p:nvSpPr>
          <p:spPr>
            <a:xfrm>
              <a:off x="7993805" y="2477170"/>
              <a:ext cx="136032" cy="222144"/>
            </a:xfrm>
            <a:custGeom>
              <a:avLst/>
              <a:gdLst/>
              <a:ahLst/>
              <a:cxnLst/>
              <a:rect l="l" t="t" r="r" b="b"/>
              <a:pathLst>
                <a:path w="4251" h="6942" extrusionOk="0">
                  <a:moveTo>
                    <a:pt x="1834" y="0"/>
                  </a:moveTo>
                  <a:cubicBezTo>
                    <a:pt x="1715" y="0"/>
                    <a:pt x="1632" y="95"/>
                    <a:pt x="1596" y="214"/>
                  </a:cubicBezTo>
                  <a:cubicBezTo>
                    <a:pt x="1453" y="857"/>
                    <a:pt x="1155" y="1512"/>
                    <a:pt x="870" y="2143"/>
                  </a:cubicBezTo>
                  <a:cubicBezTo>
                    <a:pt x="453" y="3084"/>
                    <a:pt x="0" y="4048"/>
                    <a:pt x="60" y="4965"/>
                  </a:cubicBezTo>
                  <a:cubicBezTo>
                    <a:pt x="96" y="5513"/>
                    <a:pt x="346" y="6013"/>
                    <a:pt x="762" y="6406"/>
                  </a:cubicBezTo>
                  <a:cubicBezTo>
                    <a:pt x="1155" y="6751"/>
                    <a:pt x="1644" y="6941"/>
                    <a:pt x="2144" y="6941"/>
                  </a:cubicBezTo>
                  <a:lnTo>
                    <a:pt x="2286" y="6941"/>
                  </a:lnTo>
                  <a:cubicBezTo>
                    <a:pt x="2834" y="6906"/>
                    <a:pt x="3334" y="6656"/>
                    <a:pt x="3703" y="6227"/>
                  </a:cubicBezTo>
                  <a:cubicBezTo>
                    <a:pt x="4072" y="5810"/>
                    <a:pt x="4251" y="5275"/>
                    <a:pt x="4215" y="4703"/>
                  </a:cubicBezTo>
                  <a:cubicBezTo>
                    <a:pt x="4156" y="3798"/>
                    <a:pt x="3608" y="2893"/>
                    <a:pt x="3072" y="2012"/>
                  </a:cubicBezTo>
                  <a:cubicBezTo>
                    <a:pt x="2953" y="1822"/>
                    <a:pt x="2846" y="1643"/>
                    <a:pt x="2727" y="1441"/>
                  </a:cubicBezTo>
                  <a:cubicBezTo>
                    <a:pt x="2696" y="1395"/>
                    <a:pt x="2646" y="1368"/>
                    <a:pt x="2591" y="1368"/>
                  </a:cubicBezTo>
                  <a:cubicBezTo>
                    <a:pt x="2561" y="1368"/>
                    <a:pt x="2530" y="1376"/>
                    <a:pt x="2501" y="1393"/>
                  </a:cubicBezTo>
                  <a:cubicBezTo>
                    <a:pt x="2429" y="1429"/>
                    <a:pt x="2406" y="1536"/>
                    <a:pt x="2441" y="1607"/>
                  </a:cubicBezTo>
                  <a:cubicBezTo>
                    <a:pt x="2560" y="1810"/>
                    <a:pt x="2667" y="2000"/>
                    <a:pt x="2787" y="2191"/>
                  </a:cubicBezTo>
                  <a:cubicBezTo>
                    <a:pt x="3322" y="3072"/>
                    <a:pt x="3822" y="3905"/>
                    <a:pt x="3894" y="4739"/>
                  </a:cubicBezTo>
                  <a:cubicBezTo>
                    <a:pt x="3918" y="5203"/>
                    <a:pt x="3775" y="5656"/>
                    <a:pt x="3453" y="6013"/>
                  </a:cubicBezTo>
                  <a:cubicBezTo>
                    <a:pt x="3144" y="6370"/>
                    <a:pt x="2715" y="6584"/>
                    <a:pt x="2251" y="6608"/>
                  </a:cubicBezTo>
                  <a:cubicBezTo>
                    <a:pt x="2209" y="6611"/>
                    <a:pt x="2168" y="6613"/>
                    <a:pt x="2127" y="6613"/>
                  </a:cubicBezTo>
                  <a:cubicBezTo>
                    <a:pt x="1708" y="6613"/>
                    <a:pt x="1314" y="6449"/>
                    <a:pt x="989" y="6168"/>
                  </a:cubicBezTo>
                  <a:cubicBezTo>
                    <a:pt x="632" y="5858"/>
                    <a:pt x="417" y="5417"/>
                    <a:pt x="393" y="4941"/>
                  </a:cubicBezTo>
                  <a:cubicBezTo>
                    <a:pt x="346" y="4108"/>
                    <a:pt x="751" y="3239"/>
                    <a:pt x="1167" y="2286"/>
                  </a:cubicBezTo>
                  <a:cubicBezTo>
                    <a:pt x="1429" y="1691"/>
                    <a:pt x="1703" y="1095"/>
                    <a:pt x="1870" y="476"/>
                  </a:cubicBezTo>
                  <a:cubicBezTo>
                    <a:pt x="1929" y="631"/>
                    <a:pt x="2001" y="774"/>
                    <a:pt x="2072" y="941"/>
                  </a:cubicBezTo>
                  <a:cubicBezTo>
                    <a:pt x="2106" y="992"/>
                    <a:pt x="2159" y="1031"/>
                    <a:pt x="2222" y="1031"/>
                  </a:cubicBezTo>
                  <a:cubicBezTo>
                    <a:pt x="2246" y="1031"/>
                    <a:pt x="2272" y="1025"/>
                    <a:pt x="2298" y="1012"/>
                  </a:cubicBezTo>
                  <a:cubicBezTo>
                    <a:pt x="2370" y="976"/>
                    <a:pt x="2417" y="881"/>
                    <a:pt x="2370" y="798"/>
                  </a:cubicBezTo>
                  <a:cubicBezTo>
                    <a:pt x="2263" y="572"/>
                    <a:pt x="2179" y="381"/>
                    <a:pt x="2108" y="179"/>
                  </a:cubicBezTo>
                  <a:cubicBezTo>
                    <a:pt x="2060" y="83"/>
                    <a:pt x="1953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89" name="Google Shape;11989;p81"/>
            <p:cNvSpPr/>
            <p:nvPr/>
          </p:nvSpPr>
          <p:spPr>
            <a:xfrm>
              <a:off x="8170573" y="2617042"/>
              <a:ext cx="110528" cy="161888"/>
            </a:xfrm>
            <a:custGeom>
              <a:avLst/>
              <a:gdLst/>
              <a:ahLst/>
              <a:cxnLst/>
              <a:rect l="l" t="t" r="r" b="b"/>
              <a:pathLst>
                <a:path w="3454" h="5059" extrusionOk="0">
                  <a:moveTo>
                    <a:pt x="307" y="1"/>
                  </a:moveTo>
                  <a:cubicBezTo>
                    <a:pt x="276" y="1"/>
                    <a:pt x="245" y="8"/>
                    <a:pt x="215" y="22"/>
                  </a:cubicBezTo>
                  <a:cubicBezTo>
                    <a:pt x="108" y="70"/>
                    <a:pt x="61" y="177"/>
                    <a:pt x="72" y="273"/>
                  </a:cubicBezTo>
                  <a:cubicBezTo>
                    <a:pt x="156" y="773"/>
                    <a:pt x="120" y="1320"/>
                    <a:pt x="84" y="1856"/>
                  </a:cubicBezTo>
                  <a:cubicBezTo>
                    <a:pt x="49" y="2642"/>
                    <a:pt x="1" y="3463"/>
                    <a:pt x="299" y="4106"/>
                  </a:cubicBezTo>
                  <a:cubicBezTo>
                    <a:pt x="477" y="4499"/>
                    <a:pt x="811" y="4797"/>
                    <a:pt x="1204" y="4952"/>
                  </a:cubicBezTo>
                  <a:cubicBezTo>
                    <a:pt x="1394" y="5023"/>
                    <a:pt x="1596" y="5059"/>
                    <a:pt x="1787" y="5059"/>
                  </a:cubicBezTo>
                  <a:cubicBezTo>
                    <a:pt x="2013" y="5059"/>
                    <a:pt x="2251" y="5011"/>
                    <a:pt x="2454" y="4904"/>
                  </a:cubicBezTo>
                  <a:cubicBezTo>
                    <a:pt x="2847" y="4725"/>
                    <a:pt x="3144" y="4404"/>
                    <a:pt x="3287" y="3987"/>
                  </a:cubicBezTo>
                  <a:cubicBezTo>
                    <a:pt x="3454" y="3571"/>
                    <a:pt x="3442" y="3118"/>
                    <a:pt x="3251" y="2737"/>
                  </a:cubicBezTo>
                  <a:cubicBezTo>
                    <a:pt x="2954" y="2094"/>
                    <a:pt x="2299" y="1606"/>
                    <a:pt x="1668" y="1130"/>
                  </a:cubicBezTo>
                  <a:lnTo>
                    <a:pt x="1585" y="1046"/>
                  </a:lnTo>
                  <a:cubicBezTo>
                    <a:pt x="1552" y="1023"/>
                    <a:pt x="1518" y="1013"/>
                    <a:pt x="1485" y="1013"/>
                  </a:cubicBezTo>
                  <a:cubicBezTo>
                    <a:pt x="1434" y="1013"/>
                    <a:pt x="1387" y="1039"/>
                    <a:pt x="1358" y="1082"/>
                  </a:cubicBezTo>
                  <a:cubicBezTo>
                    <a:pt x="1299" y="1154"/>
                    <a:pt x="1311" y="1261"/>
                    <a:pt x="1382" y="1308"/>
                  </a:cubicBezTo>
                  <a:lnTo>
                    <a:pt x="1477" y="1380"/>
                  </a:lnTo>
                  <a:cubicBezTo>
                    <a:pt x="2096" y="1856"/>
                    <a:pt x="2680" y="2297"/>
                    <a:pt x="2954" y="2868"/>
                  </a:cubicBezTo>
                  <a:cubicBezTo>
                    <a:pt x="3097" y="3178"/>
                    <a:pt x="3109" y="3535"/>
                    <a:pt x="2989" y="3868"/>
                  </a:cubicBezTo>
                  <a:cubicBezTo>
                    <a:pt x="2870" y="4190"/>
                    <a:pt x="2632" y="4463"/>
                    <a:pt x="2323" y="4606"/>
                  </a:cubicBezTo>
                  <a:cubicBezTo>
                    <a:pt x="2158" y="4689"/>
                    <a:pt x="1979" y="4727"/>
                    <a:pt x="1798" y="4727"/>
                  </a:cubicBezTo>
                  <a:cubicBezTo>
                    <a:pt x="1639" y="4727"/>
                    <a:pt x="1478" y="4698"/>
                    <a:pt x="1323" y="4642"/>
                  </a:cubicBezTo>
                  <a:cubicBezTo>
                    <a:pt x="1001" y="4523"/>
                    <a:pt x="727" y="4261"/>
                    <a:pt x="596" y="3952"/>
                  </a:cubicBezTo>
                  <a:cubicBezTo>
                    <a:pt x="346" y="3392"/>
                    <a:pt x="370" y="2642"/>
                    <a:pt x="418" y="1856"/>
                  </a:cubicBezTo>
                  <a:cubicBezTo>
                    <a:pt x="453" y="1392"/>
                    <a:pt x="465" y="927"/>
                    <a:pt x="430" y="487"/>
                  </a:cubicBezTo>
                  <a:lnTo>
                    <a:pt x="430" y="487"/>
                  </a:lnTo>
                  <a:cubicBezTo>
                    <a:pt x="537" y="594"/>
                    <a:pt x="656" y="689"/>
                    <a:pt x="787" y="808"/>
                  </a:cubicBezTo>
                  <a:cubicBezTo>
                    <a:pt x="824" y="835"/>
                    <a:pt x="862" y="847"/>
                    <a:pt x="897" y="847"/>
                  </a:cubicBezTo>
                  <a:cubicBezTo>
                    <a:pt x="940" y="847"/>
                    <a:pt x="980" y="829"/>
                    <a:pt x="1013" y="796"/>
                  </a:cubicBezTo>
                  <a:cubicBezTo>
                    <a:pt x="1073" y="725"/>
                    <a:pt x="1061" y="630"/>
                    <a:pt x="1001" y="570"/>
                  </a:cubicBezTo>
                  <a:cubicBezTo>
                    <a:pt x="787" y="392"/>
                    <a:pt x="632" y="225"/>
                    <a:pt x="489" y="82"/>
                  </a:cubicBezTo>
                  <a:cubicBezTo>
                    <a:pt x="440" y="33"/>
                    <a:pt x="374" y="1"/>
                    <a:pt x="3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90" name="Google Shape;11990;p81"/>
          <p:cNvGrpSpPr/>
          <p:nvPr/>
        </p:nvGrpSpPr>
        <p:grpSpPr>
          <a:xfrm>
            <a:off x="1701536" y="4082420"/>
            <a:ext cx="617280" cy="706624"/>
            <a:chOff x="878637" y="1965010"/>
            <a:chExt cx="308640" cy="353312"/>
          </a:xfrm>
          <a:solidFill>
            <a:schemeClr val="tx1"/>
          </a:solidFill>
        </p:grpSpPr>
        <p:sp>
          <p:nvSpPr>
            <p:cNvPr id="11991" name="Google Shape;11991;p81"/>
            <p:cNvSpPr/>
            <p:nvPr/>
          </p:nvSpPr>
          <p:spPr>
            <a:xfrm>
              <a:off x="878637" y="1965010"/>
              <a:ext cx="308640" cy="353312"/>
            </a:xfrm>
            <a:custGeom>
              <a:avLst/>
              <a:gdLst/>
              <a:ahLst/>
              <a:cxnLst/>
              <a:rect l="l" t="t" r="r" b="b"/>
              <a:pathLst>
                <a:path w="9645" h="11041" extrusionOk="0">
                  <a:moveTo>
                    <a:pt x="1167" y="1122"/>
                  </a:moveTo>
                  <a:cubicBezTo>
                    <a:pt x="1905" y="1777"/>
                    <a:pt x="2893" y="2837"/>
                    <a:pt x="3632" y="4361"/>
                  </a:cubicBezTo>
                  <a:cubicBezTo>
                    <a:pt x="3477" y="4420"/>
                    <a:pt x="3322" y="4492"/>
                    <a:pt x="3191" y="4563"/>
                  </a:cubicBezTo>
                  <a:cubicBezTo>
                    <a:pt x="2882" y="3861"/>
                    <a:pt x="2203" y="2492"/>
                    <a:pt x="1167" y="1122"/>
                  </a:cubicBezTo>
                  <a:close/>
                  <a:moveTo>
                    <a:pt x="334" y="610"/>
                  </a:moveTo>
                  <a:lnTo>
                    <a:pt x="334" y="610"/>
                  </a:lnTo>
                  <a:cubicBezTo>
                    <a:pt x="1691" y="2182"/>
                    <a:pt x="2548" y="3956"/>
                    <a:pt x="2905" y="4730"/>
                  </a:cubicBezTo>
                  <a:cubicBezTo>
                    <a:pt x="2643" y="4920"/>
                    <a:pt x="2405" y="5159"/>
                    <a:pt x="2239" y="5444"/>
                  </a:cubicBezTo>
                  <a:cubicBezTo>
                    <a:pt x="1274" y="4563"/>
                    <a:pt x="798" y="3230"/>
                    <a:pt x="572" y="2241"/>
                  </a:cubicBezTo>
                  <a:cubicBezTo>
                    <a:pt x="417" y="1587"/>
                    <a:pt x="357" y="991"/>
                    <a:pt x="334" y="610"/>
                  </a:cubicBezTo>
                  <a:close/>
                  <a:moveTo>
                    <a:pt x="9311" y="587"/>
                  </a:moveTo>
                  <a:lnTo>
                    <a:pt x="9311" y="587"/>
                  </a:lnTo>
                  <a:cubicBezTo>
                    <a:pt x="9263" y="979"/>
                    <a:pt x="9204" y="1563"/>
                    <a:pt x="9049" y="2218"/>
                  </a:cubicBezTo>
                  <a:cubicBezTo>
                    <a:pt x="8835" y="3206"/>
                    <a:pt x="8358" y="4551"/>
                    <a:pt x="7382" y="5444"/>
                  </a:cubicBezTo>
                  <a:cubicBezTo>
                    <a:pt x="7204" y="5170"/>
                    <a:pt x="6989" y="4932"/>
                    <a:pt x="6715" y="4730"/>
                  </a:cubicBezTo>
                  <a:cubicBezTo>
                    <a:pt x="6775" y="4611"/>
                    <a:pt x="6823" y="4492"/>
                    <a:pt x="6882" y="4349"/>
                  </a:cubicBezTo>
                  <a:cubicBezTo>
                    <a:pt x="6930" y="4277"/>
                    <a:pt x="6882" y="4182"/>
                    <a:pt x="6811" y="4146"/>
                  </a:cubicBezTo>
                  <a:cubicBezTo>
                    <a:pt x="6787" y="4133"/>
                    <a:pt x="6763" y="4127"/>
                    <a:pt x="6740" y="4127"/>
                  </a:cubicBezTo>
                  <a:cubicBezTo>
                    <a:pt x="6679" y="4127"/>
                    <a:pt x="6622" y="4166"/>
                    <a:pt x="6596" y="4218"/>
                  </a:cubicBezTo>
                  <a:cubicBezTo>
                    <a:pt x="6537" y="4325"/>
                    <a:pt x="6489" y="4444"/>
                    <a:pt x="6453" y="4551"/>
                  </a:cubicBezTo>
                  <a:cubicBezTo>
                    <a:pt x="6299" y="4480"/>
                    <a:pt x="6156" y="4397"/>
                    <a:pt x="6001" y="4337"/>
                  </a:cubicBezTo>
                  <a:cubicBezTo>
                    <a:pt x="6703" y="2908"/>
                    <a:pt x="7620" y="1896"/>
                    <a:pt x="8263" y="1289"/>
                  </a:cubicBezTo>
                  <a:cubicBezTo>
                    <a:pt x="8335" y="1218"/>
                    <a:pt x="8418" y="1158"/>
                    <a:pt x="8478" y="1098"/>
                  </a:cubicBezTo>
                  <a:lnTo>
                    <a:pt x="8478" y="1098"/>
                  </a:lnTo>
                  <a:cubicBezTo>
                    <a:pt x="7787" y="2003"/>
                    <a:pt x="7263" y="2896"/>
                    <a:pt x="6906" y="3587"/>
                  </a:cubicBezTo>
                  <a:cubicBezTo>
                    <a:pt x="6858" y="3658"/>
                    <a:pt x="6894" y="3754"/>
                    <a:pt x="6989" y="3801"/>
                  </a:cubicBezTo>
                  <a:cubicBezTo>
                    <a:pt x="7013" y="3825"/>
                    <a:pt x="7025" y="3825"/>
                    <a:pt x="7061" y="3825"/>
                  </a:cubicBezTo>
                  <a:cubicBezTo>
                    <a:pt x="7120" y="3825"/>
                    <a:pt x="7180" y="3789"/>
                    <a:pt x="7204" y="3730"/>
                  </a:cubicBezTo>
                  <a:cubicBezTo>
                    <a:pt x="7644" y="2896"/>
                    <a:pt x="8347" y="1706"/>
                    <a:pt x="9311" y="587"/>
                  </a:cubicBezTo>
                  <a:close/>
                  <a:moveTo>
                    <a:pt x="4810" y="8945"/>
                  </a:moveTo>
                  <a:cubicBezTo>
                    <a:pt x="5156" y="8945"/>
                    <a:pt x="5441" y="9135"/>
                    <a:pt x="5441" y="9361"/>
                  </a:cubicBezTo>
                  <a:cubicBezTo>
                    <a:pt x="5441" y="9540"/>
                    <a:pt x="5227" y="9671"/>
                    <a:pt x="4965" y="9790"/>
                  </a:cubicBezTo>
                  <a:lnTo>
                    <a:pt x="4941" y="9790"/>
                  </a:lnTo>
                  <a:cubicBezTo>
                    <a:pt x="4897" y="9821"/>
                    <a:pt x="4847" y="9836"/>
                    <a:pt x="4796" y="9836"/>
                  </a:cubicBezTo>
                  <a:cubicBezTo>
                    <a:pt x="4752" y="9836"/>
                    <a:pt x="4707" y="9824"/>
                    <a:pt x="4668" y="9802"/>
                  </a:cubicBezTo>
                  <a:cubicBezTo>
                    <a:pt x="4394" y="9671"/>
                    <a:pt x="4191" y="9552"/>
                    <a:pt x="4191" y="9361"/>
                  </a:cubicBezTo>
                  <a:cubicBezTo>
                    <a:pt x="4191" y="9135"/>
                    <a:pt x="4465" y="8945"/>
                    <a:pt x="4810" y="8945"/>
                  </a:cubicBezTo>
                  <a:close/>
                  <a:moveTo>
                    <a:pt x="4775" y="4480"/>
                  </a:moveTo>
                  <a:cubicBezTo>
                    <a:pt x="6227" y="4480"/>
                    <a:pt x="7382" y="5420"/>
                    <a:pt x="7382" y="6599"/>
                  </a:cubicBezTo>
                  <a:lnTo>
                    <a:pt x="7382" y="6659"/>
                  </a:lnTo>
                  <a:cubicBezTo>
                    <a:pt x="7406" y="7040"/>
                    <a:pt x="7501" y="7421"/>
                    <a:pt x="7716" y="7790"/>
                  </a:cubicBezTo>
                  <a:cubicBezTo>
                    <a:pt x="7858" y="8052"/>
                    <a:pt x="7918" y="8302"/>
                    <a:pt x="7918" y="8564"/>
                  </a:cubicBezTo>
                  <a:cubicBezTo>
                    <a:pt x="7918" y="9516"/>
                    <a:pt x="7013" y="10326"/>
                    <a:pt x="5751" y="10600"/>
                  </a:cubicBezTo>
                  <a:cubicBezTo>
                    <a:pt x="5918" y="10528"/>
                    <a:pt x="6049" y="10409"/>
                    <a:pt x="6132" y="10266"/>
                  </a:cubicBezTo>
                  <a:cubicBezTo>
                    <a:pt x="6180" y="10183"/>
                    <a:pt x="6168" y="10088"/>
                    <a:pt x="6096" y="10040"/>
                  </a:cubicBezTo>
                  <a:cubicBezTo>
                    <a:pt x="6064" y="10022"/>
                    <a:pt x="6030" y="10012"/>
                    <a:pt x="5998" y="10012"/>
                  </a:cubicBezTo>
                  <a:cubicBezTo>
                    <a:pt x="5947" y="10012"/>
                    <a:pt x="5899" y="10036"/>
                    <a:pt x="5870" y="10088"/>
                  </a:cubicBezTo>
                  <a:cubicBezTo>
                    <a:pt x="5763" y="10254"/>
                    <a:pt x="5572" y="10350"/>
                    <a:pt x="5370" y="10350"/>
                  </a:cubicBezTo>
                  <a:cubicBezTo>
                    <a:pt x="5227" y="10350"/>
                    <a:pt x="5072" y="10290"/>
                    <a:pt x="4953" y="10171"/>
                  </a:cubicBezTo>
                  <a:lnTo>
                    <a:pt x="4929" y="10147"/>
                  </a:lnTo>
                  <a:cubicBezTo>
                    <a:pt x="4977" y="10135"/>
                    <a:pt x="5037" y="10111"/>
                    <a:pt x="5072" y="10088"/>
                  </a:cubicBezTo>
                  <a:lnTo>
                    <a:pt x="5096" y="10088"/>
                  </a:lnTo>
                  <a:cubicBezTo>
                    <a:pt x="5346" y="9957"/>
                    <a:pt x="5751" y="9754"/>
                    <a:pt x="5751" y="9361"/>
                  </a:cubicBezTo>
                  <a:cubicBezTo>
                    <a:pt x="5751" y="8957"/>
                    <a:pt x="5310" y="8623"/>
                    <a:pt x="4798" y="8623"/>
                  </a:cubicBezTo>
                  <a:cubicBezTo>
                    <a:pt x="4275" y="8623"/>
                    <a:pt x="3846" y="8957"/>
                    <a:pt x="3846" y="9361"/>
                  </a:cubicBezTo>
                  <a:cubicBezTo>
                    <a:pt x="3846" y="9754"/>
                    <a:pt x="4227" y="9957"/>
                    <a:pt x="4501" y="10088"/>
                  </a:cubicBezTo>
                  <a:lnTo>
                    <a:pt x="4513" y="10088"/>
                  </a:lnTo>
                  <a:cubicBezTo>
                    <a:pt x="4560" y="10111"/>
                    <a:pt x="4620" y="10135"/>
                    <a:pt x="4656" y="10147"/>
                  </a:cubicBezTo>
                  <a:lnTo>
                    <a:pt x="4632" y="10171"/>
                  </a:lnTo>
                  <a:cubicBezTo>
                    <a:pt x="4513" y="10290"/>
                    <a:pt x="4382" y="10350"/>
                    <a:pt x="4215" y="10350"/>
                  </a:cubicBezTo>
                  <a:cubicBezTo>
                    <a:pt x="4025" y="10350"/>
                    <a:pt x="3846" y="10254"/>
                    <a:pt x="3727" y="10088"/>
                  </a:cubicBezTo>
                  <a:cubicBezTo>
                    <a:pt x="3698" y="10036"/>
                    <a:pt x="3646" y="10012"/>
                    <a:pt x="3594" y="10012"/>
                  </a:cubicBezTo>
                  <a:cubicBezTo>
                    <a:pt x="3561" y="10012"/>
                    <a:pt x="3528" y="10022"/>
                    <a:pt x="3501" y="10040"/>
                  </a:cubicBezTo>
                  <a:cubicBezTo>
                    <a:pt x="3429" y="10088"/>
                    <a:pt x="3405" y="10183"/>
                    <a:pt x="3453" y="10266"/>
                  </a:cubicBezTo>
                  <a:cubicBezTo>
                    <a:pt x="3560" y="10409"/>
                    <a:pt x="3691" y="10528"/>
                    <a:pt x="3846" y="10600"/>
                  </a:cubicBezTo>
                  <a:cubicBezTo>
                    <a:pt x="2596" y="10326"/>
                    <a:pt x="1667" y="9516"/>
                    <a:pt x="1667" y="8564"/>
                  </a:cubicBezTo>
                  <a:cubicBezTo>
                    <a:pt x="1667" y="8302"/>
                    <a:pt x="1739" y="8052"/>
                    <a:pt x="1881" y="7790"/>
                  </a:cubicBezTo>
                  <a:cubicBezTo>
                    <a:pt x="2096" y="7421"/>
                    <a:pt x="2191" y="7028"/>
                    <a:pt x="2179" y="6659"/>
                  </a:cubicBezTo>
                  <a:lnTo>
                    <a:pt x="2179" y="6599"/>
                  </a:lnTo>
                  <a:cubicBezTo>
                    <a:pt x="2179" y="5432"/>
                    <a:pt x="3334" y="4480"/>
                    <a:pt x="4775" y="4480"/>
                  </a:cubicBezTo>
                  <a:close/>
                  <a:moveTo>
                    <a:pt x="4810" y="10445"/>
                  </a:moveTo>
                  <a:cubicBezTo>
                    <a:pt x="4941" y="10564"/>
                    <a:pt x="5120" y="10635"/>
                    <a:pt x="5299" y="10671"/>
                  </a:cubicBezTo>
                  <a:cubicBezTo>
                    <a:pt x="5144" y="10683"/>
                    <a:pt x="4977" y="10695"/>
                    <a:pt x="4810" y="10695"/>
                  </a:cubicBezTo>
                  <a:cubicBezTo>
                    <a:pt x="4644" y="10695"/>
                    <a:pt x="4489" y="10683"/>
                    <a:pt x="4322" y="10671"/>
                  </a:cubicBezTo>
                  <a:cubicBezTo>
                    <a:pt x="4501" y="10647"/>
                    <a:pt x="4679" y="10576"/>
                    <a:pt x="4810" y="10445"/>
                  </a:cubicBezTo>
                  <a:close/>
                  <a:moveTo>
                    <a:pt x="165" y="0"/>
                  </a:moveTo>
                  <a:cubicBezTo>
                    <a:pt x="140" y="0"/>
                    <a:pt x="113" y="9"/>
                    <a:pt x="84" y="27"/>
                  </a:cubicBezTo>
                  <a:cubicBezTo>
                    <a:pt x="36" y="51"/>
                    <a:pt x="0" y="110"/>
                    <a:pt x="0" y="158"/>
                  </a:cubicBezTo>
                  <a:cubicBezTo>
                    <a:pt x="0" y="206"/>
                    <a:pt x="0" y="1146"/>
                    <a:pt x="274" y="2301"/>
                  </a:cubicBezTo>
                  <a:cubicBezTo>
                    <a:pt x="441" y="2992"/>
                    <a:pt x="643" y="3611"/>
                    <a:pt x="917" y="4158"/>
                  </a:cubicBezTo>
                  <a:cubicBezTo>
                    <a:pt x="1227" y="4801"/>
                    <a:pt x="1631" y="5337"/>
                    <a:pt x="2084" y="5742"/>
                  </a:cubicBezTo>
                  <a:cubicBezTo>
                    <a:pt x="1965" y="6004"/>
                    <a:pt x="1905" y="6290"/>
                    <a:pt x="1905" y="6599"/>
                  </a:cubicBezTo>
                  <a:lnTo>
                    <a:pt x="1905" y="6683"/>
                  </a:lnTo>
                  <a:cubicBezTo>
                    <a:pt x="1929" y="6992"/>
                    <a:pt x="1834" y="7314"/>
                    <a:pt x="1643" y="7647"/>
                  </a:cubicBezTo>
                  <a:cubicBezTo>
                    <a:pt x="1477" y="7945"/>
                    <a:pt x="1393" y="8254"/>
                    <a:pt x="1393" y="8588"/>
                  </a:cubicBezTo>
                  <a:cubicBezTo>
                    <a:pt x="1393" y="9254"/>
                    <a:pt x="1762" y="9873"/>
                    <a:pt x="2417" y="10338"/>
                  </a:cubicBezTo>
                  <a:cubicBezTo>
                    <a:pt x="3060" y="10790"/>
                    <a:pt x="3917" y="11040"/>
                    <a:pt x="4822" y="11040"/>
                  </a:cubicBezTo>
                  <a:cubicBezTo>
                    <a:pt x="5739" y="11040"/>
                    <a:pt x="6596" y="10790"/>
                    <a:pt x="7239" y="10338"/>
                  </a:cubicBezTo>
                  <a:cubicBezTo>
                    <a:pt x="7906" y="9873"/>
                    <a:pt x="8263" y="9254"/>
                    <a:pt x="8263" y="8588"/>
                  </a:cubicBezTo>
                  <a:cubicBezTo>
                    <a:pt x="8263" y="8254"/>
                    <a:pt x="8180" y="7945"/>
                    <a:pt x="8013" y="7647"/>
                  </a:cubicBezTo>
                  <a:cubicBezTo>
                    <a:pt x="7835" y="7314"/>
                    <a:pt x="7739" y="7004"/>
                    <a:pt x="7739" y="6683"/>
                  </a:cubicBezTo>
                  <a:lnTo>
                    <a:pt x="7739" y="6599"/>
                  </a:lnTo>
                  <a:cubicBezTo>
                    <a:pt x="7739" y="6302"/>
                    <a:pt x="7680" y="6004"/>
                    <a:pt x="7561" y="5742"/>
                  </a:cubicBezTo>
                  <a:cubicBezTo>
                    <a:pt x="8025" y="5325"/>
                    <a:pt x="8430" y="4789"/>
                    <a:pt x="8751" y="4135"/>
                  </a:cubicBezTo>
                  <a:cubicBezTo>
                    <a:pt x="9025" y="3599"/>
                    <a:pt x="9228" y="2968"/>
                    <a:pt x="9382" y="2289"/>
                  </a:cubicBezTo>
                  <a:cubicBezTo>
                    <a:pt x="9644" y="1122"/>
                    <a:pt x="9644" y="206"/>
                    <a:pt x="9644" y="158"/>
                  </a:cubicBezTo>
                  <a:cubicBezTo>
                    <a:pt x="9632" y="98"/>
                    <a:pt x="9609" y="51"/>
                    <a:pt x="9549" y="27"/>
                  </a:cubicBezTo>
                  <a:cubicBezTo>
                    <a:pt x="9525" y="9"/>
                    <a:pt x="9498" y="0"/>
                    <a:pt x="9470" y="0"/>
                  </a:cubicBezTo>
                  <a:cubicBezTo>
                    <a:pt x="9442" y="0"/>
                    <a:pt x="9412" y="9"/>
                    <a:pt x="9382" y="27"/>
                  </a:cubicBezTo>
                  <a:cubicBezTo>
                    <a:pt x="9347" y="39"/>
                    <a:pt x="8787" y="372"/>
                    <a:pt x="8037" y="1063"/>
                  </a:cubicBezTo>
                  <a:cubicBezTo>
                    <a:pt x="7358" y="1694"/>
                    <a:pt x="6406" y="2765"/>
                    <a:pt x="5680" y="4254"/>
                  </a:cubicBezTo>
                  <a:cubicBezTo>
                    <a:pt x="5406" y="4182"/>
                    <a:pt x="5108" y="4146"/>
                    <a:pt x="4810" y="4146"/>
                  </a:cubicBezTo>
                  <a:cubicBezTo>
                    <a:pt x="4513" y="4146"/>
                    <a:pt x="4215" y="4194"/>
                    <a:pt x="3953" y="4254"/>
                  </a:cubicBezTo>
                  <a:cubicBezTo>
                    <a:pt x="3215" y="2765"/>
                    <a:pt x="2262" y="1706"/>
                    <a:pt x="1596" y="1063"/>
                  </a:cubicBezTo>
                  <a:cubicBezTo>
                    <a:pt x="834" y="372"/>
                    <a:pt x="274" y="27"/>
                    <a:pt x="238" y="27"/>
                  </a:cubicBezTo>
                  <a:cubicBezTo>
                    <a:pt x="215" y="9"/>
                    <a:pt x="191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92" name="Google Shape;11992;p81"/>
            <p:cNvSpPr/>
            <p:nvPr/>
          </p:nvSpPr>
          <p:spPr>
            <a:xfrm>
              <a:off x="960557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91" y="1"/>
                  </a:moveTo>
                  <a:cubicBezTo>
                    <a:pt x="322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91" y="1549"/>
                  </a:cubicBezTo>
                  <a:cubicBezTo>
                    <a:pt x="1060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15" y="525"/>
                  </a:cubicBezTo>
                  <a:cubicBezTo>
                    <a:pt x="1119" y="525"/>
                    <a:pt x="1048" y="596"/>
                    <a:pt x="1048" y="691"/>
                  </a:cubicBezTo>
                  <a:lnTo>
                    <a:pt x="1048" y="870"/>
                  </a:lnTo>
                  <a:cubicBezTo>
                    <a:pt x="1048" y="1060"/>
                    <a:pt x="881" y="1227"/>
                    <a:pt x="691" y="1227"/>
                  </a:cubicBezTo>
                  <a:cubicBezTo>
                    <a:pt x="500" y="1227"/>
                    <a:pt x="333" y="1060"/>
                    <a:pt x="333" y="870"/>
                  </a:cubicBezTo>
                  <a:lnTo>
                    <a:pt x="333" y="691"/>
                  </a:lnTo>
                  <a:cubicBezTo>
                    <a:pt x="333" y="501"/>
                    <a:pt x="500" y="334"/>
                    <a:pt x="691" y="334"/>
                  </a:cubicBezTo>
                  <a:cubicBezTo>
                    <a:pt x="774" y="334"/>
                    <a:pt x="857" y="263"/>
                    <a:pt x="857" y="168"/>
                  </a:cubicBezTo>
                  <a:cubicBezTo>
                    <a:pt x="857" y="84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93" name="Google Shape;11993;p81"/>
            <p:cNvSpPr/>
            <p:nvPr/>
          </p:nvSpPr>
          <p:spPr>
            <a:xfrm>
              <a:off x="1060365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8"/>
                    <a:pt x="1" y="691"/>
                  </a:cubicBezTo>
                  <a:lnTo>
                    <a:pt x="1" y="870"/>
                  </a:lnTo>
                  <a:cubicBezTo>
                    <a:pt x="1" y="1239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70"/>
                  </a:cubicBezTo>
                  <a:lnTo>
                    <a:pt x="1370" y="691"/>
                  </a:lnTo>
                  <a:cubicBezTo>
                    <a:pt x="1370" y="596"/>
                    <a:pt x="1286" y="525"/>
                    <a:pt x="1203" y="525"/>
                  </a:cubicBezTo>
                  <a:cubicBezTo>
                    <a:pt x="1108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70" y="1227"/>
                    <a:pt x="679" y="1227"/>
                  </a:cubicBezTo>
                  <a:cubicBezTo>
                    <a:pt x="489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501"/>
                    <a:pt x="489" y="334"/>
                    <a:pt x="679" y="334"/>
                  </a:cubicBezTo>
                  <a:cubicBezTo>
                    <a:pt x="774" y="334"/>
                    <a:pt x="846" y="263"/>
                    <a:pt x="846" y="168"/>
                  </a:cubicBezTo>
                  <a:cubicBezTo>
                    <a:pt x="846" y="84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94" name="Google Shape;11994;p81"/>
          <p:cNvGrpSpPr/>
          <p:nvPr/>
        </p:nvGrpSpPr>
        <p:grpSpPr>
          <a:xfrm>
            <a:off x="13736544" y="4081844"/>
            <a:ext cx="696512" cy="704896"/>
            <a:chOff x="6896141" y="1964722"/>
            <a:chExt cx="348256" cy="352448"/>
          </a:xfrm>
          <a:solidFill>
            <a:schemeClr val="tx1"/>
          </a:solidFill>
        </p:grpSpPr>
        <p:sp>
          <p:nvSpPr>
            <p:cNvPr id="11995" name="Google Shape;11995;p81"/>
            <p:cNvSpPr/>
            <p:nvPr/>
          </p:nvSpPr>
          <p:spPr>
            <a:xfrm>
              <a:off x="6896141" y="1964722"/>
              <a:ext cx="348256" cy="352448"/>
            </a:xfrm>
            <a:custGeom>
              <a:avLst/>
              <a:gdLst/>
              <a:ahLst/>
              <a:cxnLst/>
              <a:rect l="l" t="t" r="r" b="b"/>
              <a:pathLst>
                <a:path w="10883" h="11014" extrusionOk="0">
                  <a:moveTo>
                    <a:pt x="1406" y="1417"/>
                  </a:moveTo>
                  <a:cubicBezTo>
                    <a:pt x="1406" y="1596"/>
                    <a:pt x="1441" y="1762"/>
                    <a:pt x="1525" y="1905"/>
                  </a:cubicBezTo>
                  <a:lnTo>
                    <a:pt x="465" y="1905"/>
                  </a:lnTo>
                  <a:cubicBezTo>
                    <a:pt x="393" y="1905"/>
                    <a:pt x="334" y="1846"/>
                    <a:pt x="334" y="1774"/>
                  </a:cubicBezTo>
                  <a:cubicBezTo>
                    <a:pt x="334" y="1715"/>
                    <a:pt x="370" y="1667"/>
                    <a:pt x="429" y="1655"/>
                  </a:cubicBezTo>
                  <a:lnTo>
                    <a:pt x="1406" y="1417"/>
                  </a:lnTo>
                  <a:close/>
                  <a:moveTo>
                    <a:pt x="2751" y="334"/>
                  </a:moveTo>
                  <a:cubicBezTo>
                    <a:pt x="3334" y="334"/>
                    <a:pt x="3799" y="810"/>
                    <a:pt x="3799" y="1369"/>
                  </a:cubicBezTo>
                  <a:lnTo>
                    <a:pt x="3799" y="3453"/>
                  </a:lnTo>
                  <a:cubicBezTo>
                    <a:pt x="3287" y="3429"/>
                    <a:pt x="2953" y="3274"/>
                    <a:pt x="2799" y="3203"/>
                  </a:cubicBezTo>
                  <a:cubicBezTo>
                    <a:pt x="2870" y="2965"/>
                    <a:pt x="2918" y="2715"/>
                    <a:pt x="2918" y="2417"/>
                  </a:cubicBezTo>
                  <a:cubicBezTo>
                    <a:pt x="2918" y="2322"/>
                    <a:pt x="2846" y="2250"/>
                    <a:pt x="2751" y="2250"/>
                  </a:cubicBezTo>
                  <a:lnTo>
                    <a:pt x="2596" y="2250"/>
                  </a:lnTo>
                  <a:cubicBezTo>
                    <a:pt x="2120" y="2250"/>
                    <a:pt x="1715" y="1869"/>
                    <a:pt x="1715" y="1369"/>
                  </a:cubicBezTo>
                  <a:cubicBezTo>
                    <a:pt x="1715" y="798"/>
                    <a:pt x="2191" y="334"/>
                    <a:pt x="2751" y="334"/>
                  </a:cubicBezTo>
                  <a:close/>
                  <a:moveTo>
                    <a:pt x="2691" y="3501"/>
                  </a:moveTo>
                  <a:cubicBezTo>
                    <a:pt x="2882" y="3608"/>
                    <a:pt x="3275" y="3751"/>
                    <a:pt x="3811" y="3774"/>
                  </a:cubicBezTo>
                  <a:lnTo>
                    <a:pt x="3811" y="4310"/>
                  </a:lnTo>
                  <a:cubicBezTo>
                    <a:pt x="3811" y="4394"/>
                    <a:pt x="3870" y="4453"/>
                    <a:pt x="3965" y="4465"/>
                  </a:cubicBezTo>
                  <a:cubicBezTo>
                    <a:pt x="5156" y="4548"/>
                    <a:pt x="6251" y="4822"/>
                    <a:pt x="7204" y="5287"/>
                  </a:cubicBezTo>
                  <a:cubicBezTo>
                    <a:pt x="7966" y="5656"/>
                    <a:pt x="8645" y="6168"/>
                    <a:pt x="9216" y="6775"/>
                  </a:cubicBezTo>
                  <a:cubicBezTo>
                    <a:pt x="9930" y="7537"/>
                    <a:pt x="10299" y="8275"/>
                    <a:pt x="10466" y="8620"/>
                  </a:cubicBezTo>
                  <a:cubicBezTo>
                    <a:pt x="6025" y="8608"/>
                    <a:pt x="4203" y="7584"/>
                    <a:pt x="3453" y="6727"/>
                  </a:cubicBezTo>
                  <a:cubicBezTo>
                    <a:pt x="3156" y="6394"/>
                    <a:pt x="3025" y="6060"/>
                    <a:pt x="2965" y="5834"/>
                  </a:cubicBezTo>
                  <a:lnTo>
                    <a:pt x="2965" y="5834"/>
                  </a:lnTo>
                  <a:cubicBezTo>
                    <a:pt x="4061" y="6989"/>
                    <a:pt x="5549" y="7251"/>
                    <a:pt x="6716" y="7251"/>
                  </a:cubicBezTo>
                  <a:cubicBezTo>
                    <a:pt x="7037" y="7251"/>
                    <a:pt x="7359" y="7239"/>
                    <a:pt x="7609" y="7203"/>
                  </a:cubicBezTo>
                  <a:cubicBezTo>
                    <a:pt x="7692" y="7192"/>
                    <a:pt x="7752" y="7120"/>
                    <a:pt x="7752" y="7025"/>
                  </a:cubicBezTo>
                  <a:cubicBezTo>
                    <a:pt x="7752" y="6942"/>
                    <a:pt x="7668" y="6882"/>
                    <a:pt x="7573" y="6882"/>
                  </a:cubicBezTo>
                  <a:cubicBezTo>
                    <a:pt x="7327" y="6909"/>
                    <a:pt x="7039" y="6929"/>
                    <a:pt x="6725" y="6929"/>
                  </a:cubicBezTo>
                  <a:cubicBezTo>
                    <a:pt x="5519" y="6929"/>
                    <a:pt x="3933" y="6628"/>
                    <a:pt x="2894" y="5239"/>
                  </a:cubicBezTo>
                  <a:cubicBezTo>
                    <a:pt x="2858" y="5215"/>
                    <a:pt x="2834" y="5179"/>
                    <a:pt x="2787" y="5179"/>
                  </a:cubicBezTo>
                  <a:cubicBezTo>
                    <a:pt x="2779" y="5178"/>
                    <a:pt x="2771" y="5178"/>
                    <a:pt x="2763" y="5178"/>
                  </a:cubicBezTo>
                  <a:cubicBezTo>
                    <a:pt x="2680" y="5178"/>
                    <a:pt x="2619" y="5235"/>
                    <a:pt x="2608" y="5322"/>
                  </a:cubicBezTo>
                  <a:cubicBezTo>
                    <a:pt x="2608" y="5346"/>
                    <a:pt x="2501" y="6108"/>
                    <a:pt x="3203" y="6930"/>
                  </a:cubicBezTo>
                  <a:cubicBezTo>
                    <a:pt x="3703" y="7501"/>
                    <a:pt x="4477" y="7977"/>
                    <a:pt x="5525" y="8311"/>
                  </a:cubicBezTo>
                  <a:cubicBezTo>
                    <a:pt x="6716" y="8692"/>
                    <a:pt x="8228" y="8906"/>
                    <a:pt x="10049" y="8954"/>
                  </a:cubicBezTo>
                  <a:cubicBezTo>
                    <a:pt x="10097" y="9097"/>
                    <a:pt x="10133" y="9228"/>
                    <a:pt x="10157" y="9323"/>
                  </a:cubicBezTo>
                  <a:lnTo>
                    <a:pt x="7418" y="9323"/>
                  </a:lnTo>
                  <a:cubicBezTo>
                    <a:pt x="5299" y="9323"/>
                    <a:pt x="3703" y="8918"/>
                    <a:pt x="2679" y="8144"/>
                  </a:cubicBezTo>
                  <a:cubicBezTo>
                    <a:pt x="1679" y="7382"/>
                    <a:pt x="1536" y="6489"/>
                    <a:pt x="1536" y="6037"/>
                  </a:cubicBezTo>
                  <a:cubicBezTo>
                    <a:pt x="1536" y="5406"/>
                    <a:pt x="1846" y="4929"/>
                    <a:pt x="2179" y="4429"/>
                  </a:cubicBezTo>
                  <a:cubicBezTo>
                    <a:pt x="2370" y="4132"/>
                    <a:pt x="2549" y="3846"/>
                    <a:pt x="2691" y="3501"/>
                  </a:cubicBezTo>
                  <a:close/>
                  <a:moveTo>
                    <a:pt x="4989" y="9442"/>
                  </a:moveTo>
                  <a:cubicBezTo>
                    <a:pt x="5108" y="9466"/>
                    <a:pt x="5227" y="9489"/>
                    <a:pt x="5358" y="9501"/>
                  </a:cubicBezTo>
                  <a:lnTo>
                    <a:pt x="5358" y="10704"/>
                  </a:lnTo>
                  <a:lnTo>
                    <a:pt x="4989" y="10704"/>
                  </a:lnTo>
                  <a:lnTo>
                    <a:pt x="4989" y="9442"/>
                  </a:lnTo>
                  <a:close/>
                  <a:moveTo>
                    <a:pt x="2751" y="0"/>
                  </a:moveTo>
                  <a:cubicBezTo>
                    <a:pt x="2096" y="0"/>
                    <a:pt x="1560" y="465"/>
                    <a:pt x="1417" y="1060"/>
                  </a:cubicBezTo>
                  <a:lnTo>
                    <a:pt x="346" y="1334"/>
                  </a:lnTo>
                  <a:cubicBezTo>
                    <a:pt x="132" y="1369"/>
                    <a:pt x="1" y="1572"/>
                    <a:pt x="1" y="1762"/>
                  </a:cubicBezTo>
                  <a:cubicBezTo>
                    <a:pt x="1" y="2012"/>
                    <a:pt x="215" y="2203"/>
                    <a:pt x="453" y="2203"/>
                  </a:cubicBezTo>
                  <a:lnTo>
                    <a:pt x="1727" y="2203"/>
                  </a:lnTo>
                  <a:cubicBezTo>
                    <a:pt x="1953" y="2417"/>
                    <a:pt x="2239" y="2548"/>
                    <a:pt x="2560" y="2548"/>
                  </a:cubicBezTo>
                  <a:cubicBezTo>
                    <a:pt x="2513" y="3215"/>
                    <a:pt x="2191" y="3727"/>
                    <a:pt x="1882" y="4227"/>
                  </a:cubicBezTo>
                  <a:cubicBezTo>
                    <a:pt x="1536" y="4751"/>
                    <a:pt x="1191" y="5298"/>
                    <a:pt x="1191" y="6013"/>
                  </a:cubicBezTo>
                  <a:cubicBezTo>
                    <a:pt x="1191" y="6418"/>
                    <a:pt x="1298" y="6834"/>
                    <a:pt x="1477" y="7203"/>
                  </a:cubicBezTo>
                  <a:cubicBezTo>
                    <a:pt x="1703" y="7656"/>
                    <a:pt x="2025" y="8061"/>
                    <a:pt x="2477" y="8382"/>
                  </a:cubicBezTo>
                  <a:cubicBezTo>
                    <a:pt x="3037" y="8811"/>
                    <a:pt x="3763" y="9144"/>
                    <a:pt x="4644" y="9347"/>
                  </a:cubicBezTo>
                  <a:lnTo>
                    <a:pt x="4644" y="10692"/>
                  </a:lnTo>
                  <a:lnTo>
                    <a:pt x="3608" y="10692"/>
                  </a:lnTo>
                  <a:cubicBezTo>
                    <a:pt x="3513" y="10692"/>
                    <a:pt x="3441" y="10763"/>
                    <a:pt x="3441" y="10859"/>
                  </a:cubicBezTo>
                  <a:cubicBezTo>
                    <a:pt x="3441" y="10942"/>
                    <a:pt x="3513" y="11013"/>
                    <a:pt x="3608" y="11013"/>
                  </a:cubicBezTo>
                  <a:lnTo>
                    <a:pt x="5847" y="11013"/>
                  </a:lnTo>
                  <a:cubicBezTo>
                    <a:pt x="5942" y="11013"/>
                    <a:pt x="6013" y="10942"/>
                    <a:pt x="6013" y="10859"/>
                  </a:cubicBezTo>
                  <a:cubicBezTo>
                    <a:pt x="6013" y="10763"/>
                    <a:pt x="5942" y="10692"/>
                    <a:pt x="5847" y="10692"/>
                  </a:cubicBezTo>
                  <a:lnTo>
                    <a:pt x="5668" y="10692"/>
                  </a:lnTo>
                  <a:lnTo>
                    <a:pt x="5668" y="9525"/>
                  </a:lnTo>
                  <a:cubicBezTo>
                    <a:pt x="6204" y="9609"/>
                    <a:pt x="6787" y="9632"/>
                    <a:pt x="7418" y="9632"/>
                  </a:cubicBezTo>
                  <a:lnTo>
                    <a:pt x="10347" y="9632"/>
                  </a:lnTo>
                  <a:cubicBezTo>
                    <a:pt x="10395" y="9632"/>
                    <a:pt x="10430" y="9620"/>
                    <a:pt x="10466" y="9573"/>
                  </a:cubicBezTo>
                  <a:cubicBezTo>
                    <a:pt x="10490" y="9549"/>
                    <a:pt x="10514" y="9501"/>
                    <a:pt x="10514" y="9442"/>
                  </a:cubicBezTo>
                  <a:cubicBezTo>
                    <a:pt x="10514" y="9430"/>
                    <a:pt x="10478" y="9251"/>
                    <a:pt x="10395" y="8930"/>
                  </a:cubicBezTo>
                  <a:lnTo>
                    <a:pt x="10704" y="8930"/>
                  </a:lnTo>
                  <a:cubicBezTo>
                    <a:pt x="10740" y="8930"/>
                    <a:pt x="10811" y="8906"/>
                    <a:pt x="10835" y="8858"/>
                  </a:cubicBezTo>
                  <a:cubicBezTo>
                    <a:pt x="10871" y="8847"/>
                    <a:pt x="10883" y="8799"/>
                    <a:pt x="10847" y="8739"/>
                  </a:cubicBezTo>
                  <a:cubicBezTo>
                    <a:pt x="10835" y="8692"/>
                    <a:pt x="10478" y="7656"/>
                    <a:pt x="9454" y="6572"/>
                  </a:cubicBezTo>
                  <a:cubicBezTo>
                    <a:pt x="8859" y="5930"/>
                    <a:pt x="8144" y="5406"/>
                    <a:pt x="7335" y="5001"/>
                  </a:cubicBezTo>
                  <a:cubicBezTo>
                    <a:pt x="6382" y="4525"/>
                    <a:pt x="5299" y="4239"/>
                    <a:pt x="4120" y="4155"/>
                  </a:cubicBezTo>
                  <a:lnTo>
                    <a:pt x="4120" y="1369"/>
                  </a:lnTo>
                  <a:cubicBezTo>
                    <a:pt x="4120" y="619"/>
                    <a:pt x="3513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96" name="Google Shape;11996;p81"/>
            <p:cNvSpPr/>
            <p:nvPr/>
          </p:nvSpPr>
          <p:spPr>
            <a:xfrm>
              <a:off x="7155597" y="2179538"/>
              <a:ext cx="18336" cy="11904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389" y="0"/>
                  </a:moveTo>
                  <a:cubicBezTo>
                    <a:pt x="378" y="0"/>
                    <a:pt x="368" y="1"/>
                    <a:pt x="358" y="2"/>
                  </a:cubicBezTo>
                  <a:cubicBezTo>
                    <a:pt x="358" y="2"/>
                    <a:pt x="286" y="14"/>
                    <a:pt x="156" y="50"/>
                  </a:cubicBezTo>
                  <a:cubicBezTo>
                    <a:pt x="60" y="62"/>
                    <a:pt x="1" y="157"/>
                    <a:pt x="36" y="240"/>
                  </a:cubicBezTo>
                  <a:cubicBezTo>
                    <a:pt x="48" y="312"/>
                    <a:pt x="120" y="371"/>
                    <a:pt x="203" y="371"/>
                  </a:cubicBezTo>
                  <a:lnTo>
                    <a:pt x="227" y="371"/>
                  </a:lnTo>
                  <a:cubicBezTo>
                    <a:pt x="382" y="348"/>
                    <a:pt x="453" y="312"/>
                    <a:pt x="453" y="312"/>
                  </a:cubicBezTo>
                  <a:cubicBezTo>
                    <a:pt x="525" y="300"/>
                    <a:pt x="572" y="217"/>
                    <a:pt x="560" y="121"/>
                  </a:cubicBezTo>
                  <a:cubicBezTo>
                    <a:pt x="529" y="38"/>
                    <a:pt x="461" y="0"/>
                    <a:pt x="3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97" name="Google Shape;11997;p81"/>
            <p:cNvSpPr/>
            <p:nvPr/>
          </p:nvSpPr>
          <p:spPr>
            <a:xfrm>
              <a:off x="6962829" y="1987186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34"/>
                  </a:moveTo>
                  <a:cubicBezTo>
                    <a:pt x="607" y="334"/>
                    <a:pt x="691" y="417"/>
                    <a:pt x="691" y="513"/>
                  </a:cubicBezTo>
                  <a:cubicBezTo>
                    <a:pt x="691" y="596"/>
                    <a:pt x="607" y="691"/>
                    <a:pt x="512" y="691"/>
                  </a:cubicBezTo>
                  <a:cubicBezTo>
                    <a:pt x="405" y="691"/>
                    <a:pt x="334" y="596"/>
                    <a:pt x="334" y="513"/>
                  </a:cubicBezTo>
                  <a:cubicBezTo>
                    <a:pt x="334" y="417"/>
                    <a:pt x="417" y="334"/>
                    <a:pt x="512" y="33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cubicBezTo>
                    <a:pt x="0" y="786"/>
                    <a:pt x="226" y="1013"/>
                    <a:pt x="512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98" name="Google Shape;11998;p81"/>
          <p:cNvGrpSpPr/>
          <p:nvPr/>
        </p:nvGrpSpPr>
        <p:grpSpPr>
          <a:xfrm>
            <a:off x="15924256" y="4183156"/>
            <a:ext cx="710272" cy="606656"/>
            <a:chOff x="7989997" y="2015378"/>
            <a:chExt cx="355136" cy="303328"/>
          </a:xfrm>
          <a:solidFill>
            <a:schemeClr val="tx1"/>
          </a:solidFill>
        </p:grpSpPr>
        <p:sp>
          <p:nvSpPr>
            <p:cNvPr id="11999" name="Google Shape;11999;p81"/>
            <p:cNvSpPr/>
            <p:nvPr/>
          </p:nvSpPr>
          <p:spPr>
            <a:xfrm>
              <a:off x="8052109" y="2080530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79" y="1549"/>
                  </a:cubicBezTo>
                  <a:cubicBezTo>
                    <a:pt x="1072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03" y="525"/>
                  </a:cubicBezTo>
                  <a:cubicBezTo>
                    <a:pt x="1119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81" y="1227"/>
                    <a:pt x="679" y="1227"/>
                  </a:cubicBezTo>
                  <a:cubicBezTo>
                    <a:pt x="488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489"/>
                    <a:pt x="488" y="334"/>
                    <a:pt x="679" y="334"/>
                  </a:cubicBezTo>
                  <a:cubicBezTo>
                    <a:pt x="774" y="334"/>
                    <a:pt x="845" y="251"/>
                    <a:pt x="845" y="167"/>
                  </a:cubicBezTo>
                  <a:cubicBezTo>
                    <a:pt x="845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00" name="Google Shape;12000;p81"/>
            <p:cNvSpPr/>
            <p:nvPr/>
          </p:nvSpPr>
          <p:spPr>
            <a:xfrm>
              <a:off x="7989997" y="2015378"/>
              <a:ext cx="355136" cy="303328"/>
            </a:xfrm>
            <a:custGeom>
              <a:avLst/>
              <a:gdLst/>
              <a:ahLst/>
              <a:cxnLst/>
              <a:rect l="l" t="t" r="r" b="b"/>
              <a:pathLst>
                <a:path w="11098" h="9479" extrusionOk="0">
                  <a:moveTo>
                    <a:pt x="1001" y="3096"/>
                  </a:moveTo>
                  <a:cubicBezTo>
                    <a:pt x="977" y="3180"/>
                    <a:pt x="953" y="3287"/>
                    <a:pt x="941" y="3394"/>
                  </a:cubicBezTo>
                  <a:cubicBezTo>
                    <a:pt x="929" y="3465"/>
                    <a:pt x="929" y="3525"/>
                    <a:pt x="929" y="3596"/>
                  </a:cubicBezTo>
                  <a:lnTo>
                    <a:pt x="536" y="3287"/>
                  </a:lnTo>
                  <a:lnTo>
                    <a:pt x="1001" y="3096"/>
                  </a:lnTo>
                  <a:close/>
                  <a:moveTo>
                    <a:pt x="4430" y="322"/>
                  </a:moveTo>
                  <a:lnTo>
                    <a:pt x="4132" y="703"/>
                  </a:lnTo>
                  <a:cubicBezTo>
                    <a:pt x="4096" y="739"/>
                    <a:pt x="4084" y="798"/>
                    <a:pt x="4096" y="846"/>
                  </a:cubicBezTo>
                  <a:cubicBezTo>
                    <a:pt x="4108" y="894"/>
                    <a:pt x="4156" y="941"/>
                    <a:pt x="4215" y="953"/>
                  </a:cubicBezTo>
                  <a:cubicBezTo>
                    <a:pt x="4906" y="1120"/>
                    <a:pt x="5501" y="1549"/>
                    <a:pt x="5882" y="2191"/>
                  </a:cubicBezTo>
                  <a:cubicBezTo>
                    <a:pt x="6335" y="2906"/>
                    <a:pt x="6811" y="3465"/>
                    <a:pt x="7311" y="3870"/>
                  </a:cubicBezTo>
                  <a:cubicBezTo>
                    <a:pt x="7728" y="4192"/>
                    <a:pt x="8144" y="4406"/>
                    <a:pt x="8573" y="4513"/>
                  </a:cubicBezTo>
                  <a:cubicBezTo>
                    <a:pt x="8785" y="4559"/>
                    <a:pt x="8969" y="4577"/>
                    <a:pt x="9129" y="4577"/>
                  </a:cubicBezTo>
                  <a:cubicBezTo>
                    <a:pt x="9176" y="4577"/>
                    <a:pt x="9221" y="4575"/>
                    <a:pt x="9263" y="4573"/>
                  </a:cubicBezTo>
                  <a:lnTo>
                    <a:pt x="9263" y="4573"/>
                  </a:lnTo>
                  <a:cubicBezTo>
                    <a:pt x="8656" y="5120"/>
                    <a:pt x="8061" y="5501"/>
                    <a:pt x="7478" y="5704"/>
                  </a:cubicBezTo>
                  <a:cubicBezTo>
                    <a:pt x="7161" y="5811"/>
                    <a:pt x="6852" y="5865"/>
                    <a:pt x="6558" y="5865"/>
                  </a:cubicBezTo>
                  <a:cubicBezTo>
                    <a:pt x="6299" y="5865"/>
                    <a:pt x="6051" y="5823"/>
                    <a:pt x="5823" y="5740"/>
                  </a:cubicBezTo>
                  <a:cubicBezTo>
                    <a:pt x="5537" y="5644"/>
                    <a:pt x="5287" y="5490"/>
                    <a:pt x="5096" y="5287"/>
                  </a:cubicBezTo>
                  <a:lnTo>
                    <a:pt x="5096" y="5287"/>
                  </a:lnTo>
                  <a:cubicBezTo>
                    <a:pt x="5346" y="5418"/>
                    <a:pt x="5632" y="5490"/>
                    <a:pt x="5977" y="5525"/>
                  </a:cubicBezTo>
                  <a:cubicBezTo>
                    <a:pt x="6049" y="5525"/>
                    <a:pt x="6120" y="5537"/>
                    <a:pt x="6192" y="5537"/>
                  </a:cubicBezTo>
                  <a:cubicBezTo>
                    <a:pt x="6477" y="5537"/>
                    <a:pt x="6775" y="5501"/>
                    <a:pt x="7061" y="5430"/>
                  </a:cubicBezTo>
                  <a:cubicBezTo>
                    <a:pt x="7144" y="5418"/>
                    <a:pt x="7192" y="5323"/>
                    <a:pt x="7180" y="5239"/>
                  </a:cubicBezTo>
                  <a:cubicBezTo>
                    <a:pt x="7169" y="5156"/>
                    <a:pt x="7095" y="5118"/>
                    <a:pt x="7021" y="5118"/>
                  </a:cubicBezTo>
                  <a:cubicBezTo>
                    <a:pt x="7010" y="5118"/>
                    <a:pt x="7000" y="5119"/>
                    <a:pt x="6989" y="5120"/>
                  </a:cubicBezTo>
                  <a:cubicBezTo>
                    <a:pt x="6717" y="5185"/>
                    <a:pt x="6450" y="5217"/>
                    <a:pt x="6201" y="5217"/>
                  </a:cubicBezTo>
                  <a:cubicBezTo>
                    <a:pt x="5763" y="5217"/>
                    <a:pt x="5377" y="5119"/>
                    <a:pt x="5096" y="4930"/>
                  </a:cubicBezTo>
                  <a:cubicBezTo>
                    <a:pt x="4763" y="4692"/>
                    <a:pt x="4584" y="4335"/>
                    <a:pt x="4537" y="3835"/>
                  </a:cubicBezTo>
                  <a:cubicBezTo>
                    <a:pt x="4584" y="3334"/>
                    <a:pt x="4870" y="2918"/>
                    <a:pt x="5346" y="2644"/>
                  </a:cubicBezTo>
                  <a:cubicBezTo>
                    <a:pt x="5418" y="2608"/>
                    <a:pt x="5453" y="2501"/>
                    <a:pt x="5406" y="2430"/>
                  </a:cubicBezTo>
                  <a:cubicBezTo>
                    <a:pt x="5375" y="2375"/>
                    <a:pt x="5323" y="2346"/>
                    <a:pt x="5267" y="2346"/>
                  </a:cubicBezTo>
                  <a:cubicBezTo>
                    <a:pt x="5238" y="2346"/>
                    <a:pt x="5208" y="2354"/>
                    <a:pt x="5180" y="2370"/>
                  </a:cubicBezTo>
                  <a:cubicBezTo>
                    <a:pt x="4513" y="2751"/>
                    <a:pt x="4156" y="3418"/>
                    <a:pt x="4215" y="4168"/>
                  </a:cubicBezTo>
                  <a:cubicBezTo>
                    <a:pt x="4287" y="5013"/>
                    <a:pt x="4870" y="5763"/>
                    <a:pt x="5704" y="6061"/>
                  </a:cubicBezTo>
                  <a:cubicBezTo>
                    <a:pt x="5969" y="6149"/>
                    <a:pt x="6247" y="6194"/>
                    <a:pt x="6537" y="6194"/>
                  </a:cubicBezTo>
                  <a:cubicBezTo>
                    <a:pt x="6871" y="6194"/>
                    <a:pt x="7221" y="6135"/>
                    <a:pt x="7585" y="6013"/>
                  </a:cubicBezTo>
                  <a:cubicBezTo>
                    <a:pt x="8061" y="5847"/>
                    <a:pt x="8537" y="5585"/>
                    <a:pt x="9025" y="5192"/>
                  </a:cubicBezTo>
                  <a:lnTo>
                    <a:pt x="9049" y="5192"/>
                  </a:lnTo>
                  <a:cubicBezTo>
                    <a:pt x="9197" y="5214"/>
                    <a:pt x="9338" y="5224"/>
                    <a:pt x="9472" y="5224"/>
                  </a:cubicBezTo>
                  <a:cubicBezTo>
                    <a:pt x="9973" y="5224"/>
                    <a:pt x="10372" y="5085"/>
                    <a:pt x="10645" y="4954"/>
                  </a:cubicBezTo>
                  <a:lnTo>
                    <a:pt x="10645" y="4954"/>
                  </a:lnTo>
                  <a:cubicBezTo>
                    <a:pt x="9990" y="6799"/>
                    <a:pt x="8061" y="8097"/>
                    <a:pt x="5918" y="8097"/>
                  </a:cubicBezTo>
                  <a:cubicBezTo>
                    <a:pt x="4430" y="8097"/>
                    <a:pt x="3072" y="7549"/>
                    <a:pt x="2203" y="6561"/>
                  </a:cubicBezTo>
                  <a:cubicBezTo>
                    <a:pt x="1453" y="5716"/>
                    <a:pt x="1132" y="4644"/>
                    <a:pt x="1274" y="3442"/>
                  </a:cubicBezTo>
                  <a:cubicBezTo>
                    <a:pt x="1370" y="2703"/>
                    <a:pt x="1632" y="2096"/>
                    <a:pt x="2013" y="1608"/>
                  </a:cubicBezTo>
                  <a:cubicBezTo>
                    <a:pt x="2322" y="1215"/>
                    <a:pt x="2715" y="906"/>
                    <a:pt x="3191" y="679"/>
                  </a:cubicBezTo>
                  <a:cubicBezTo>
                    <a:pt x="3668" y="465"/>
                    <a:pt x="4132" y="370"/>
                    <a:pt x="4430" y="322"/>
                  </a:cubicBezTo>
                  <a:close/>
                  <a:moveTo>
                    <a:pt x="5989" y="8407"/>
                  </a:moveTo>
                  <a:lnTo>
                    <a:pt x="5632" y="9121"/>
                  </a:lnTo>
                  <a:lnTo>
                    <a:pt x="5299" y="9121"/>
                  </a:lnTo>
                  <a:lnTo>
                    <a:pt x="5656" y="8407"/>
                  </a:lnTo>
                  <a:close/>
                  <a:moveTo>
                    <a:pt x="4715" y="1"/>
                  </a:moveTo>
                  <a:cubicBezTo>
                    <a:pt x="4605" y="1"/>
                    <a:pt x="3846" y="11"/>
                    <a:pt x="3013" y="406"/>
                  </a:cubicBezTo>
                  <a:cubicBezTo>
                    <a:pt x="2489" y="644"/>
                    <a:pt x="2060" y="977"/>
                    <a:pt x="1715" y="1418"/>
                  </a:cubicBezTo>
                  <a:cubicBezTo>
                    <a:pt x="1417" y="1787"/>
                    <a:pt x="1191" y="2215"/>
                    <a:pt x="1060" y="2727"/>
                  </a:cubicBezTo>
                  <a:lnTo>
                    <a:pt x="119" y="3120"/>
                  </a:lnTo>
                  <a:cubicBezTo>
                    <a:pt x="60" y="3144"/>
                    <a:pt x="36" y="3204"/>
                    <a:pt x="24" y="3263"/>
                  </a:cubicBezTo>
                  <a:cubicBezTo>
                    <a:pt x="0" y="3323"/>
                    <a:pt x="36" y="3382"/>
                    <a:pt x="84" y="3406"/>
                  </a:cubicBezTo>
                  <a:lnTo>
                    <a:pt x="870" y="4037"/>
                  </a:lnTo>
                  <a:cubicBezTo>
                    <a:pt x="881" y="5085"/>
                    <a:pt x="1239" y="6037"/>
                    <a:pt x="1929" y="6799"/>
                  </a:cubicBezTo>
                  <a:cubicBezTo>
                    <a:pt x="2739" y="7704"/>
                    <a:pt x="3929" y="8276"/>
                    <a:pt x="5275" y="8407"/>
                  </a:cubicBezTo>
                  <a:lnTo>
                    <a:pt x="4906" y="9157"/>
                  </a:lnTo>
                  <a:lnTo>
                    <a:pt x="3965" y="9157"/>
                  </a:lnTo>
                  <a:cubicBezTo>
                    <a:pt x="3870" y="9157"/>
                    <a:pt x="3799" y="9228"/>
                    <a:pt x="3799" y="9311"/>
                  </a:cubicBezTo>
                  <a:cubicBezTo>
                    <a:pt x="3799" y="9407"/>
                    <a:pt x="3870" y="9478"/>
                    <a:pt x="3965" y="9478"/>
                  </a:cubicBezTo>
                  <a:lnTo>
                    <a:pt x="6370" y="9478"/>
                  </a:lnTo>
                  <a:cubicBezTo>
                    <a:pt x="6466" y="9478"/>
                    <a:pt x="6537" y="9407"/>
                    <a:pt x="6537" y="9311"/>
                  </a:cubicBezTo>
                  <a:cubicBezTo>
                    <a:pt x="6537" y="9228"/>
                    <a:pt x="6466" y="9157"/>
                    <a:pt x="6370" y="9157"/>
                  </a:cubicBezTo>
                  <a:lnTo>
                    <a:pt x="5942" y="9157"/>
                  </a:lnTo>
                  <a:lnTo>
                    <a:pt x="6311" y="8418"/>
                  </a:lnTo>
                  <a:cubicBezTo>
                    <a:pt x="7358" y="8335"/>
                    <a:pt x="8359" y="7978"/>
                    <a:pt x="9168" y="7383"/>
                  </a:cubicBezTo>
                  <a:cubicBezTo>
                    <a:pt x="10109" y="6692"/>
                    <a:pt x="10764" y="5740"/>
                    <a:pt x="11014" y="4704"/>
                  </a:cubicBezTo>
                  <a:cubicBezTo>
                    <a:pt x="11097" y="4597"/>
                    <a:pt x="11061" y="4525"/>
                    <a:pt x="11002" y="4489"/>
                  </a:cubicBezTo>
                  <a:cubicBezTo>
                    <a:pt x="10978" y="4475"/>
                    <a:pt x="10953" y="4469"/>
                    <a:pt x="10927" y="4469"/>
                  </a:cubicBezTo>
                  <a:cubicBezTo>
                    <a:pt x="10888" y="4469"/>
                    <a:pt x="10847" y="4484"/>
                    <a:pt x="10811" y="4513"/>
                  </a:cubicBezTo>
                  <a:cubicBezTo>
                    <a:pt x="10811" y="4513"/>
                    <a:pt x="10258" y="4931"/>
                    <a:pt x="9416" y="4931"/>
                  </a:cubicBezTo>
                  <a:cubicBezTo>
                    <a:pt x="9393" y="4931"/>
                    <a:pt x="9370" y="4931"/>
                    <a:pt x="9347" y="4930"/>
                  </a:cubicBezTo>
                  <a:cubicBezTo>
                    <a:pt x="9525" y="4775"/>
                    <a:pt x="9692" y="4608"/>
                    <a:pt x="9871" y="4430"/>
                  </a:cubicBezTo>
                  <a:cubicBezTo>
                    <a:pt x="9930" y="4370"/>
                    <a:pt x="9930" y="4287"/>
                    <a:pt x="9883" y="4227"/>
                  </a:cubicBezTo>
                  <a:cubicBezTo>
                    <a:pt x="9857" y="4184"/>
                    <a:pt x="9800" y="4154"/>
                    <a:pt x="9747" y="4154"/>
                  </a:cubicBezTo>
                  <a:cubicBezTo>
                    <a:pt x="9728" y="4154"/>
                    <a:pt x="9708" y="4158"/>
                    <a:pt x="9692" y="4168"/>
                  </a:cubicBezTo>
                  <a:cubicBezTo>
                    <a:pt x="9692" y="4168"/>
                    <a:pt x="9472" y="4269"/>
                    <a:pt x="9104" y="4269"/>
                  </a:cubicBezTo>
                  <a:cubicBezTo>
                    <a:pt x="8966" y="4269"/>
                    <a:pt x="8808" y="4255"/>
                    <a:pt x="8632" y="4216"/>
                  </a:cubicBezTo>
                  <a:cubicBezTo>
                    <a:pt x="7537" y="3942"/>
                    <a:pt x="6668" y="2882"/>
                    <a:pt x="6132" y="2037"/>
                  </a:cubicBezTo>
                  <a:cubicBezTo>
                    <a:pt x="5751" y="1418"/>
                    <a:pt x="5168" y="953"/>
                    <a:pt x="4501" y="727"/>
                  </a:cubicBezTo>
                  <a:lnTo>
                    <a:pt x="4858" y="251"/>
                  </a:lnTo>
                  <a:cubicBezTo>
                    <a:pt x="4882" y="203"/>
                    <a:pt x="4906" y="132"/>
                    <a:pt x="4870" y="84"/>
                  </a:cubicBezTo>
                  <a:cubicBezTo>
                    <a:pt x="4846" y="25"/>
                    <a:pt x="4799" y="1"/>
                    <a:pt x="4727" y="1"/>
                  </a:cubicBezTo>
                  <a:cubicBezTo>
                    <a:pt x="4725" y="1"/>
                    <a:pt x="4721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01" name="Google Shape;12001;p81"/>
            <p:cNvSpPr/>
            <p:nvPr/>
          </p:nvSpPr>
          <p:spPr>
            <a:xfrm>
              <a:off x="8229645" y="2166034"/>
              <a:ext cx="19456" cy="15872"/>
            </a:xfrm>
            <a:custGeom>
              <a:avLst/>
              <a:gdLst/>
              <a:ahLst/>
              <a:cxnLst/>
              <a:rect l="l" t="t" r="r" b="b"/>
              <a:pathLst>
                <a:path w="608" h="496" extrusionOk="0">
                  <a:moveTo>
                    <a:pt x="436" y="0"/>
                  </a:moveTo>
                  <a:cubicBezTo>
                    <a:pt x="399" y="0"/>
                    <a:pt x="362" y="15"/>
                    <a:pt x="334" y="43"/>
                  </a:cubicBezTo>
                  <a:cubicBezTo>
                    <a:pt x="274" y="79"/>
                    <a:pt x="191" y="139"/>
                    <a:pt x="108" y="186"/>
                  </a:cubicBezTo>
                  <a:cubicBezTo>
                    <a:pt x="36" y="234"/>
                    <a:pt x="0" y="317"/>
                    <a:pt x="36" y="412"/>
                  </a:cubicBezTo>
                  <a:cubicBezTo>
                    <a:pt x="60" y="472"/>
                    <a:pt x="120" y="496"/>
                    <a:pt x="179" y="496"/>
                  </a:cubicBezTo>
                  <a:cubicBezTo>
                    <a:pt x="215" y="496"/>
                    <a:pt x="227" y="496"/>
                    <a:pt x="250" y="484"/>
                  </a:cubicBezTo>
                  <a:cubicBezTo>
                    <a:pt x="370" y="424"/>
                    <a:pt x="477" y="365"/>
                    <a:pt x="548" y="293"/>
                  </a:cubicBezTo>
                  <a:cubicBezTo>
                    <a:pt x="596" y="222"/>
                    <a:pt x="608" y="115"/>
                    <a:pt x="548" y="55"/>
                  </a:cubicBezTo>
                  <a:cubicBezTo>
                    <a:pt x="517" y="18"/>
                    <a:pt x="476" y="0"/>
                    <a:pt x="4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02" name="Google Shape;12002;p81"/>
          <p:cNvGrpSpPr/>
          <p:nvPr/>
        </p:nvGrpSpPr>
        <p:grpSpPr>
          <a:xfrm>
            <a:off x="7140704" y="3171124"/>
            <a:ext cx="697280" cy="661568"/>
            <a:chOff x="3598221" y="1509362"/>
            <a:chExt cx="348640" cy="330784"/>
          </a:xfrm>
          <a:solidFill>
            <a:schemeClr val="tx1"/>
          </a:solidFill>
        </p:grpSpPr>
        <p:sp>
          <p:nvSpPr>
            <p:cNvPr id="12003" name="Google Shape;12003;p81"/>
            <p:cNvSpPr/>
            <p:nvPr/>
          </p:nvSpPr>
          <p:spPr>
            <a:xfrm>
              <a:off x="3739181" y="160353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5"/>
                    <a:pt x="1274" y="512"/>
                    <a:pt x="1191" y="512"/>
                  </a:cubicBezTo>
                  <a:cubicBezTo>
                    <a:pt x="1096" y="512"/>
                    <a:pt x="1024" y="595"/>
                    <a:pt x="1024" y="679"/>
                  </a:cubicBezTo>
                  <a:lnTo>
                    <a:pt x="1024" y="845"/>
                  </a:lnTo>
                  <a:cubicBezTo>
                    <a:pt x="1024" y="1036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7" y="322"/>
                  </a:cubicBezTo>
                  <a:cubicBezTo>
                    <a:pt x="762" y="322"/>
                    <a:pt x="834" y="250"/>
                    <a:pt x="834" y="155"/>
                  </a:cubicBezTo>
                  <a:cubicBezTo>
                    <a:pt x="834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04" name="Google Shape;12004;p81"/>
            <p:cNvSpPr/>
            <p:nvPr/>
          </p:nvSpPr>
          <p:spPr>
            <a:xfrm>
              <a:off x="3619533" y="1709906"/>
              <a:ext cx="16416" cy="15584"/>
            </a:xfrm>
            <a:custGeom>
              <a:avLst/>
              <a:gdLst/>
              <a:ahLst/>
              <a:cxnLst/>
              <a:rect l="l" t="t" r="r" b="b"/>
              <a:pathLst>
                <a:path w="513" h="487" extrusionOk="0">
                  <a:moveTo>
                    <a:pt x="340" y="1"/>
                  </a:moveTo>
                  <a:cubicBezTo>
                    <a:pt x="298" y="1"/>
                    <a:pt x="257" y="16"/>
                    <a:pt x="227" y="46"/>
                  </a:cubicBezTo>
                  <a:lnTo>
                    <a:pt x="60" y="212"/>
                  </a:lnTo>
                  <a:cubicBezTo>
                    <a:pt x="1" y="272"/>
                    <a:pt x="1" y="379"/>
                    <a:pt x="60" y="438"/>
                  </a:cubicBezTo>
                  <a:cubicBezTo>
                    <a:pt x="96" y="462"/>
                    <a:pt x="132" y="486"/>
                    <a:pt x="179" y="486"/>
                  </a:cubicBezTo>
                  <a:cubicBezTo>
                    <a:pt x="227" y="486"/>
                    <a:pt x="251" y="462"/>
                    <a:pt x="298" y="438"/>
                  </a:cubicBezTo>
                  <a:lnTo>
                    <a:pt x="465" y="272"/>
                  </a:lnTo>
                  <a:cubicBezTo>
                    <a:pt x="513" y="212"/>
                    <a:pt x="513" y="105"/>
                    <a:pt x="453" y="46"/>
                  </a:cubicBezTo>
                  <a:cubicBezTo>
                    <a:pt x="423" y="16"/>
                    <a:pt x="382" y="1"/>
                    <a:pt x="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05" name="Google Shape;12005;p81"/>
            <p:cNvSpPr/>
            <p:nvPr/>
          </p:nvSpPr>
          <p:spPr>
            <a:xfrm>
              <a:off x="3598221" y="1509362"/>
              <a:ext cx="348640" cy="330784"/>
            </a:xfrm>
            <a:custGeom>
              <a:avLst/>
              <a:gdLst/>
              <a:ahLst/>
              <a:cxnLst/>
              <a:rect l="l" t="t" r="r" b="b"/>
              <a:pathLst>
                <a:path w="10895" h="10337" extrusionOk="0">
                  <a:moveTo>
                    <a:pt x="5489" y="586"/>
                  </a:moveTo>
                  <a:lnTo>
                    <a:pt x="5489" y="586"/>
                  </a:lnTo>
                  <a:cubicBezTo>
                    <a:pt x="5429" y="955"/>
                    <a:pt x="5441" y="1288"/>
                    <a:pt x="5477" y="1538"/>
                  </a:cubicBezTo>
                  <a:cubicBezTo>
                    <a:pt x="5382" y="1550"/>
                    <a:pt x="5239" y="1610"/>
                    <a:pt x="5013" y="1729"/>
                  </a:cubicBezTo>
                  <a:lnTo>
                    <a:pt x="4465" y="883"/>
                  </a:lnTo>
                  <a:cubicBezTo>
                    <a:pt x="4655" y="800"/>
                    <a:pt x="5013" y="657"/>
                    <a:pt x="5489" y="586"/>
                  </a:cubicBezTo>
                  <a:close/>
                  <a:moveTo>
                    <a:pt x="6560" y="538"/>
                  </a:moveTo>
                  <a:lnTo>
                    <a:pt x="6560" y="538"/>
                  </a:lnTo>
                  <a:cubicBezTo>
                    <a:pt x="7108" y="598"/>
                    <a:pt x="7680" y="776"/>
                    <a:pt x="8215" y="1062"/>
                  </a:cubicBezTo>
                  <a:cubicBezTo>
                    <a:pt x="8382" y="1157"/>
                    <a:pt x="8537" y="1241"/>
                    <a:pt x="8704" y="1348"/>
                  </a:cubicBezTo>
                  <a:cubicBezTo>
                    <a:pt x="8715" y="1407"/>
                    <a:pt x="8858" y="1967"/>
                    <a:pt x="8882" y="2729"/>
                  </a:cubicBezTo>
                  <a:cubicBezTo>
                    <a:pt x="8620" y="2479"/>
                    <a:pt x="8358" y="2264"/>
                    <a:pt x="8144" y="2122"/>
                  </a:cubicBezTo>
                  <a:cubicBezTo>
                    <a:pt x="7549" y="1705"/>
                    <a:pt x="7084" y="1550"/>
                    <a:pt x="6906" y="1502"/>
                  </a:cubicBezTo>
                  <a:cubicBezTo>
                    <a:pt x="6834" y="1074"/>
                    <a:pt x="6715" y="764"/>
                    <a:pt x="6560" y="538"/>
                  </a:cubicBezTo>
                  <a:close/>
                  <a:moveTo>
                    <a:pt x="9073" y="1610"/>
                  </a:moveTo>
                  <a:cubicBezTo>
                    <a:pt x="9466" y="1907"/>
                    <a:pt x="9835" y="2253"/>
                    <a:pt x="10192" y="2669"/>
                  </a:cubicBezTo>
                  <a:cubicBezTo>
                    <a:pt x="10180" y="3146"/>
                    <a:pt x="10120" y="3610"/>
                    <a:pt x="10025" y="4038"/>
                  </a:cubicBezTo>
                  <a:cubicBezTo>
                    <a:pt x="9751" y="3646"/>
                    <a:pt x="9466" y="3324"/>
                    <a:pt x="9192" y="3038"/>
                  </a:cubicBezTo>
                  <a:cubicBezTo>
                    <a:pt x="9216" y="2443"/>
                    <a:pt x="9132" y="1943"/>
                    <a:pt x="9073" y="1610"/>
                  </a:cubicBezTo>
                  <a:close/>
                  <a:moveTo>
                    <a:pt x="2465" y="4205"/>
                  </a:moveTo>
                  <a:cubicBezTo>
                    <a:pt x="2608" y="4396"/>
                    <a:pt x="3024" y="4812"/>
                    <a:pt x="4179" y="4943"/>
                  </a:cubicBezTo>
                  <a:cubicBezTo>
                    <a:pt x="5644" y="5122"/>
                    <a:pt x="5846" y="6003"/>
                    <a:pt x="5858" y="6420"/>
                  </a:cubicBezTo>
                  <a:cubicBezTo>
                    <a:pt x="5679" y="6479"/>
                    <a:pt x="5489" y="6551"/>
                    <a:pt x="5286" y="6646"/>
                  </a:cubicBezTo>
                  <a:cubicBezTo>
                    <a:pt x="5251" y="6527"/>
                    <a:pt x="5191" y="6313"/>
                    <a:pt x="5060" y="6110"/>
                  </a:cubicBezTo>
                  <a:cubicBezTo>
                    <a:pt x="4667" y="5539"/>
                    <a:pt x="4012" y="5301"/>
                    <a:pt x="3524" y="5193"/>
                  </a:cubicBezTo>
                  <a:cubicBezTo>
                    <a:pt x="3405" y="5170"/>
                    <a:pt x="3286" y="5134"/>
                    <a:pt x="3167" y="5098"/>
                  </a:cubicBezTo>
                  <a:cubicBezTo>
                    <a:pt x="3148" y="5090"/>
                    <a:pt x="3128" y="5086"/>
                    <a:pt x="3109" y="5086"/>
                  </a:cubicBezTo>
                  <a:cubicBezTo>
                    <a:pt x="3044" y="5086"/>
                    <a:pt x="2983" y="5129"/>
                    <a:pt x="2965" y="5193"/>
                  </a:cubicBezTo>
                  <a:cubicBezTo>
                    <a:pt x="2929" y="5289"/>
                    <a:pt x="2977" y="5372"/>
                    <a:pt x="3060" y="5408"/>
                  </a:cubicBezTo>
                  <a:cubicBezTo>
                    <a:pt x="3179" y="5455"/>
                    <a:pt x="3322" y="5479"/>
                    <a:pt x="3453" y="5515"/>
                  </a:cubicBezTo>
                  <a:cubicBezTo>
                    <a:pt x="4774" y="5789"/>
                    <a:pt x="4953" y="6586"/>
                    <a:pt x="4989" y="6765"/>
                  </a:cubicBezTo>
                  <a:cubicBezTo>
                    <a:pt x="4774" y="6836"/>
                    <a:pt x="4572" y="6920"/>
                    <a:pt x="4358" y="7015"/>
                  </a:cubicBezTo>
                  <a:cubicBezTo>
                    <a:pt x="4274" y="6682"/>
                    <a:pt x="3917" y="6051"/>
                    <a:pt x="2560" y="5658"/>
                  </a:cubicBezTo>
                  <a:cubicBezTo>
                    <a:pt x="1869" y="5467"/>
                    <a:pt x="1715" y="5003"/>
                    <a:pt x="1679" y="4896"/>
                  </a:cubicBezTo>
                  <a:lnTo>
                    <a:pt x="2036" y="4586"/>
                  </a:lnTo>
                  <a:cubicBezTo>
                    <a:pt x="2096" y="4705"/>
                    <a:pt x="2203" y="4884"/>
                    <a:pt x="2405" y="5051"/>
                  </a:cubicBezTo>
                  <a:cubicBezTo>
                    <a:pt x="2441" y="5074"/>
                    <a:pt x="2465" y="5074"/>
                    <a:pt x="2512" y="5074"/>
                  </a:cubicBezTo>
                  <a:cubicBezTo>
                    <a:pt x="2560" y="5074"/>
                    <a:pt x="2608" y="5062"/>
                    <a:pt x="2631" y="5015"/>
                  </a:cubicBezTo>
                  <a:cubicBezTo>
                    <a:pt x="2691" y="4943"/>
                    <a:pt x="2679" y="4860"/>
                    <a:pt x="2619" y="4800"/>
                  </a:cubicBezTo>
                  <a:cubicBezTo>
                    <a:pt x="2369" y="4586"/>
                    <a:pt x="2310" y="4384"/>
                    <a:pt x="2286" y="4360"/>
                  </a:cubicBezTo>
                  <a:cubicBezTo>
                    <a:pt x="2346" y="4300"/>
                    <a:pt x="2405" y="4265"/>
                    <a:pt x="2465" y="4205"/>
                  </a:cubicBezTo>
                  <a:close/>
                  <a:moveTo>
                    <a:pt x="5882" y="312"/>
                  </a:moveTo>
                  <a:cubicBezTo>
                    <a:pt x="5965" y="359"/>
                    <a:pt x="6072" y="431"/>
                    <a:pt x="6191" y="550"/>
                  </a:cubicBezTo>
                  <a:cubicBezTo>
                    <a:pt x="6489" y="883"/>
                    <a:pt x="6632" y="1443"/>
                    <a:pt x="6632" y="2145"/>
                  </a:cubicBezTo>
                  <a:cubicBezTo>
                    <a:pt x="6632" y="2241"/>
                    <a:pt x="6715" y="2312"/>
                    <a:pt x="6799" y="2312"/>
                  </a:cubicBezTo>
                  <a:cubicBezTo>
                    <a:pt x="6894" y="2312"/>
                    <a:pt x="6965" y="2241"/>
                    <a:pt x="6965" y="2145"/>
                  </a:cubicBezTo>
                  <a:cubicBezTo>
                    <a:pt x="6965" y="2026"/>
                    <a:pt x="6965" y="1919"/>
                    <a:pt x="6953" y="1824"/>
                  </a:cubicBezTo>
                  <a:lnTo>
                    <a:pt x="6953" y="1824"/>
                  </a:lnTo>
                  <a:cubicBezTo>
                    <a:pt x="7156" y="1895"/>
                    <a:pt x="7525" y="2038"/>
                    <a:pt x="7989" y="2372"/>
                  </a:cubicBezTo>
                  <a:cubicBezTo>
                    <a:pt x="8323" y="2598"/>
                    <a:pt x="8620" y="2860"/>
                    <a:pt x="8894" y="3146"/>
                  </a:cubicBezTo>
                  <a:cubicBezTo>
                    <a:pt x="8882" y="3396"/>
                    <a:pt x="8870" y="3681"/>
                    <a:pt x="8811" y="3967"/>
                  </a:cubicBezTo>
                  <a:cubicBezTo>
                    <a:pt x="8799" y="4050"/>
                    <a:pt x="8858" y="4122"/>
                    <a:pt x="8942" y="4146"/>
                  </a:cubicBezTo>
                  <a:lnTo>
                    <a:pt x="8977" y="4146"/>
                  </a:lnTo>
                  <a:cubicBezTo>
                    <a:pt x="9049" y="4146"/>
                    <a:pt x="9120" y="4086"/>
                    <a:pt x="9132" y="4003"/>
                  </a:cubicBezTo>
                  <a:cubicBezTo>
                    <a:pt x="9168" y="3824"/>
                    <a:pt x="9192" y="3634"/>
                    <a:pt x="9216" y="3455"/>
                  </a:cubicBezTo>
                  <a:cubicBezTo>
                    <a:pt x="9489" y="3777"/>
                    <a:pt x="9727" y="4098"/>
                    <a:pt x="9954" y="4408"/>
                  </a:cubicBezTo>
                  <a:cubicBezTo>
                    <a:pt x="9847" y="4693"/>
                    <a:pt x="9763" y="4920"/>
                    <a:pt x="9656" y="5134"/>
                  </a:cubicBezTo>
                  <a:cubicBezTo>
                    <a:pt x="9394" y="5729"/>
                    <a:pt x="9037" y="6253"/>
                    <a:pt x="8584" y="6705"/>
                  </a:cubicBezTo>
                  <a:cubicBezTo>
                    <a:pt x="7977" y="7313"/>
                    <a:pt x="7382" y="7598"/>
                    <a:pt x="7156" y="7682"/>
                  </a:cubicBezTo>
                  <a:cubicBezTo>
                    <a:pt x="7072" y="7479"/>
                    <a:pt x="6989" y="7301"/>
                    <a:pt x="6918" y="7134"/>
                  </a:cubicBezTo>
                  <a:cubicBezTo>
                    <a:pt x="7906" y="6610"/>
                    <a:pt x="8573" y="5824"/>
                    <a:pt x="8918" y="4753"/>
                  </a:cubicBezTo>
                  <a:cubicBezTo>
                    <a:pt x="8942" y="4670"/>
                    <a:pt x="8894" y="4574"/>
                    <a:pt x="8811" y="4562"/>
                  </a:cubicBezTo>
                  <a:cubicBezTo>
                    <a:pt x="8789" y="4554"/>
                    <a:pt x="8768" y="4550"/>
                    <a:pt x="8749" y="4550"/>
                  </a:cubicBezTo>
                  <a:cubicBezTo>
                    <a:pt x="8682" y="4550"/>
                    <a:pt x="8629" y="4596"/>
                    <a:pt x="8620" y="4670"/>
                  </a:cubicBezTo>
                  <a:cubicBezTo>
                    <a:pt x="8299" y="5646"/>
                    <a:pt x="7680" y="6372"/>
                    <a:pt x="6799" y="6848"/>
                  </a:cubicBezTo>
                  <a:cubicBezTo>
                    <a:pt x="6727" y="6682"/>
                    <a:pt x="6679" y="6575"/>
                    <a:pt x="6632" y="6479"/>
                  </a:cubicBezTo>
                  <a:cubicBezTo>
                    <a:pt x="7120" y="6277"/>
                    <a:pt x="7453" y="5943"/>
                    <a:pt x="7584" y="5515"/>
                  </a:cubicBezTo>
                  <a:cubicBezTo>
                    <a:pt x="7953" y="4396"/>
                    <a:pt x="6941" y="2955"/>
                    <a:pt x="6906" y="2895"/>
                  </a:cubicBezTo>
                  <a:cubicBezTo>
                    <a:pt x="6876" y="2844"/>
                    <a:pt x="6825" y="2820"/>
                    <a:pt x="6772" y="2820"/>
                  </a:cubicBezTo>
                  <a:cubicBezTo>
                    <a:pt x="6740" y="2820"/>
                    <a:pt x="6707" y="2830"/>
                    <a:pt x="6679" y="2848"/>
                  </a:cubicBezTo>
                  <a:cubicBezTo>
                    <a:pt x="6608" y="2895"/>
                    <a:pt x="6584" y="2991"/>
                    <a:pt x="6632" y="3074"/>
                  </a:cubicBezTo>
                  <a:cubicBezTo>
                    <a:pt x="6644" y="3086"/>
                    <a:pt x="7584" y="4443"/>
                    <a:pt x="7275" y="5408"/>
                  </a:cubicBezTo>
                  <a:cubicBezTo>
                    <a:pt x="7215" y="5586"/>
                    <a:pt x="7108" y="5753"/>
                    <a:pt x="6977" y="5884"/>
                  </a:cubicBezTo>
                  <a:cubicBezTo>
                    <a:pt x="7060" y="5467"/>
                    <a:pt x="7060" y="4765"/>
                    <a:pt x="6620" y="3765"/>
                  </a:cubicBezTo>
                  <a:cubicBezTo>
                    <a:pt x="6594" y="3713"/>
                    <a:pt x="6538" y="3674"/>
                    <a:pt x="6477" y="3674"/>
                  </a:cubicBezTo>
                  <a:cubicBezTo>
                    <a:pt x="6453" y="3674"/>
                    <a:pt x="6429" y="3680"/>
                    <a:pt x="6406" y="3693"/>
                  </a:cubicBezTo>
                  <a:cubicBezTo>
                    <a:pt x="6334" y="3729"/>
                    <a:pt x="6287" y="3824"/>
                    <a:pt x="6334" y="3908"/>
                  </a:cubicBezTo>
                  <a:cubicBezTo>
                    <a:pt x="6549" y="4348"/>
                    <a:pt x="6763" y="5015"/>
                    <a:pt x="6703" y="5634"/>
                  </a:cubicBezTo>
                  <a:cubicBezTo>
                    <a:pt x="6668" y="5991"/>
                    <a:pt x="6549" y="6146"/>
                    <a:pt x="6549" y="6170"/>
                  </a:cubicBezTo>
                  <a:cubicBezTo>
                    <a:pt x="6489" y="6194"/>
                    <a:pt x="6227" y="6289"/>
                    <a:pt x="6191" y="6301"/>
                  </a:cubicBezTo>
                  <a:cubicBezTo>
                    <a:pt x="6156" y="6015"/>
                    <a:pt x="6072" y="5658"/>
                    <a:pt x="5775" y="5336"/>
                  </a:cubicBezTo>
                  <a:cubicBezTo>
                    <a:pt x="5429" y="4943"/>
                    <a:pt x="4905" y="4705"/>
                    <a:pt x="4227" y="4622"/>
                  </a:cubicBezTo>
                  <a:cubicBezTo>
                    <a:pt x="3060" y="4479"/>
                    <a:pt x="2762" y="4062"/>
                    <a:pt x="2715" y="3979"/>
                  </a:cubicBezTo>
                  <a:cubicBezTo>
                    <a:pt x="3477" y="3324"/>
                    <a:pt x="4191" y="2717"/>
                    <a:pt x="4501" y="2455"/>
                  </a:cubicBezTo>
                  <a:cubicBezTo>
                    <a:pt x="5096" y="1979"/>
                    <a:pt x="5429" y="1860"/>
                    <a:pt x="5548" y="1824"/>
                  </a:cubicBezTo>
                  <a:cubicBezTo>
                    <a:pt x="5584" y="1955"/>
                    <a:pt x="5608" y="2038"/>
                    <a:pt x="5620" y="2038"/>
                  </a:cubicBezTo>
                  <a:cubicBezTo>
                    <a:pt x="5648" y="2105"/>
                    <a:pt x="5707" y="2141"/>
                    <a:pt x="5778" y="2141"/>
                  </a:cubicBezTo>
                  <a:cubicBezTo>
                    <a:pt x="5796" y="2141"/>
                    <a:pt x="5815" y="2138"/>
                    <a:pt x="5834" y="2133"/>
                  </a:cubicBezTo>
                  <a:cubicBezTo>
                    <a:pt x="5906" y="2098"/>
                    <a:pt x="5953" y="2014"/>
                    <a:pt x="5917" y="1919"/>
                  </a:cubicBezTo>
                  <a:cubicBezTo>
                    <a:pt x="5917" y="1907"/>
                    <a:pt x="5644" y="1193"/>
                    <a:pt x="5882" y="312"/>
                  </a:cubicBezTo>
                  <a:close/>
                  <a:moveTo>
                    <a:pt x="1417" y="5098"/>
                  </a:moveTo>
                  <a:cubicBezTo>
                    <a:pt x="1512" y="5336"/>
                    <a:pt x="1786" y="5753"/>
                    <a:pt x="2453" y="5943"/>
                  </a:cubicBezTo>
                  <a:cubicBezTo>
                    <a:pt x="2917" y="6074"/>
                    <a:pt x="3536" y="6313"/>
                    <a:pt x="3870" y="6753"/>
                  </a:cubicBezTo>
                  <a:cubicBezTo>
                    <a:pt x="3989" y="6896"/>
                    <a:pt x="4036" y="7027"/>
                    <a:pt x="4048" y="7110"/>
                  </a:cubicBezTo>
                  <a:cubicBezTo>
                    <a:pt x="4048" y="7134"/>
                    <a:pt x="4036" y="7134"/>
                    <a:pt x="4036" y="7134"/>
                  </a:cubicBezTo>
                  <a:cubicBezTo>
                    <a:pt x="3381" y="7408"/>
                    <a:pt x="2750" y="7658"/>
                    <a:pt x="2346" y="7789"/>
                  </a:cubicBezTo>
                  <a:cubicBezTo>
                    <a:pt x="2324" y="7793"/>
                    <a:pt x="2302" y="7796"/>
                    <a:pt x="2281" y="7796"/>
                  </a:cubicBezTo>
                  <a:cubicBezTo>
                    <a:pt x="2246" y="7796"/>
                    <a:pt x="2213" y="7788"/>
                    <a:pt x="2191" y="7765"/>
                  </a:cubicBezTo>
                  <a:lnTo>
                    <a:pt x="1834" y="7503"/>
                  </a:lnTo>
                  <a:cubicBezTo>
                    <a:pt x="1917" y="7444"/>
                    <a:pt x="2036" y="7384"/>
                    <a:pt x="2155" y="7313"/>
                  </a:cubicBezTo>
                  <a:cubicBezTo>
                    <a:pt x="2488" y="7110"/>
                    <a:pt x="2786" y="6896"/>
                    <a:pt x="2798" y="6884"/>
                  </a:cubicBezTo>
                  <a:cubicBezTo>
                    <a:pt x="2869" y="6836"/>
                    <a:pt x="2881" y="6729"/>
                    <a:pt x="2822" y="6658"/>
                  </a:cubicBezTo>
                  <a:cubicBezTo>
                    <a:pt x="2802" y="6617"/>
                    <a:pt x="2758" y="6596"/>
                    <a:pt x="2712" y="6596"/>
                  </a:cubicBezTo>
                  <a:cubicBezTo>
                    <a:pt x="2676" y="6596"/>
                    <a:pt x="2638" y="6608"/>
                    <a:pt x="2608" y="6634"/>
                  </a:cubicBezTo>
                  <a:cubicBezTo>
                    <a:pt x="2072" y="7015"/>
                    <a:pt x="1393" y="7420"/>
                    <a:pt x="1250" y="7420"/>
                  </a:cubicBezTo>
                  <a:cubicBezTo>
                    <a:pt x="643" y="7360"/>
                    <a:pt x="357" y="6313"/>
                    <a:pt x="310" y="6194"/>
                  </a:cubicBezTo>
                  <a:cubicBezTo>
                    <a:pt x="298" y="6134"/>
                    <a:pt x="310" y="6063"/>
                    <a:pt x="369" y="6015"/>
                  </a:cubicBezTo>
                  <a:cubicBezTo>
                    <a:pt x="583" y="5836"/>
                    <a:pt x="953" y="5503"/>
                    <a:pt x="1417" y="5098"/>
                  </a:cubicBezTo>
                  <a:close/>
                  <a:moveTo>
                    <a:pt x="5797" y="0"/>
                  </a:moveTo>
                  <a:cubicBezTo>
                    <a:pt x="5725" y="0"/>
                    <a:pt x="5665" y="45"/>
                    <a:pt x="5644" y="109"/>
                  </a:cubicBezTo>
                  <a:cubicBezTo>
                    <a:pt x="5620" y="169"/>
                    <a:pt x="5608" y="217"/>
                    <a:pt x="5596" y="276"/>
                  </a:cubicBezTo>
                  <a:cubicBezTo>
                    <a:pt x="4751" y="371"/>
                    <a:pt x="4215" y="693"/>
                    <a:pt x="4179" y="705"/>
                  </a:cubicBezTo>
                  <a:cubicBezTo>
                    <a:pt x="4132" y="729"/>
                    <a:pt x="4120" y="764"/>
                    <a:pt x="4108" y="812"/>
                  </a:cubicBezTo>
                  <a:cubicBezTo>
                    <a:pt x="4096" y="848"/>
                    <a:pt x="4108" y="895"/>
                    <a:pt x="4132" y="931"/>
                  </a:cubicBezTo>
                  <a:lnTo>
                    <a:pt x="4786" y="1907"/>
                  </a:lnTo>
                  <a:cubicBezTo>
                    <a:pt x="4655" y="2003"/>
                    <a:pt x="4513" y="2098"/>
                    <a:pt x="4346" y="2241"/>
                  </a:cubicBezTo>
                  <a:cubicBezTo>
                    <a:pt x="3620" y="2812"/>
                    <a:pt x="893" y="5193"/>
                    <a:pt x="191" y="5813"/>
                  </a:cubicBezTo>
                  <a:cubicBezTo>
                    <a:pt x="60" y="5932"/>
                    <a:pt x="0" y="6122"/>
                    <a:pt x="48" y="6313"/>
                  </a:cubicBezTo>
                  <a:cubicBezTo>
                    <a:pt x="83" y="6467"/>
                    <a:pt x="191" y="6825"/>
                    <a:pt x="405" y="7146"/>
                  </a:cubicBezTo>
                  <a:cubicBezTo>
                    <a:pt x="643" y="7515"/>
                    <a:pt x="917" y="7729"/>
                    <a:pt x="1250" y="7753"/>
                  </a:cubicBezTo>
                  <a:lnTo>
                    <a:pt x="1274" y="7753"/>
                  </a:lnTo>
                  <a:cubicBezTo>
                    <a:pt x="1334" y="7753"/>
                    <a:pt x="1417" y="7741"/>
                    <a:pt x="1536" y="7694"/>
                  </a:cubicBezTo>
                  <a:lnTo>
                    <a:pt x="2024" y="8039"/>
                  </a:lnTo>
                  <a:cubicBezTo>
                    <a:pt x="2107" y="8099"/>
                    <a:pt x="2215" y="8134"/>
                    <a:pt x="2310" y="8134"/>
                  </a:cubicBezTo>
                  <a:cubicBezTo>
                    <a:pt x="2369" y="8134"/>
                    <a:pt x="2405" y="8110"/>
                    <a:pt x="2465" y="8099"/>
                  </a:cubicBezTo>
                  <a:cubicBezTo>
                    <a:pt x="2881" y="7956"/>
                    <a:pt x="3512" y="7694"/>
                    <a:pt x="4167" y="7432"/>
                  </a:cubicBezTo>
                  <a:cubicBezTo>
                    <a:pt x="4953" y="7122"/>
                    <a:pt x="5775" y="6777"/>
                    <a:pt x="6358" y="6586"/>
                  </a:cubicBezTo>
                  <a:cubicBezTo>
                    <a:pt x="6537" y="6979"/>
                    <a:pt x="7251" y="8610"/>
                    <a:pt x="7846" y="10230"/>
                  </a:cubicBezTo>
                  <a:cubicBezTo>
                    <a:pt x="7870" y="10289"/>
                    <a:pt x="7930" y="10337"/>
                    <a:pt x="7989" y="10337"/>
                  </a:cubicBezTo>
                  <a:cubicBezTo>
                    <a:pt x="8001" y="10337"/>
                    <a:pt x="8025" y="10337"/>
                    <a:pt x="8049" y="10313"/>
                  </a:cubicBezTo>
                  <a:cubicBezTo>
                    <a:pt x="8144" y="10289"/>
                    <a:pt x="8168" y="10194"/>
                    <a:pt x="8144" y="10111"/>
                  </a:cubicBezTo>
                  <a:lnTo>
                    <a:pt x="7965" y="9622"/>
                  </a:lnTo>
                  <a:cubicBezTo>
                    <a:pt x="8215" y="9480"/>
                    <a:pt x="9275" y="8944"/>
                    <a:pt x="10120" y="8170"/>
                  </a:cubicBezTo>
                  <a:cubicBezTo>
                    <a:pt x="10180" y="8110"/>
                    <a:pt x="10192" y="8015"/>
                    <a:pt x="10132" y="7956"/>
                  </a:cubicBezTo>
                  <a:cubicBezTo>
                    <a:pt x="10097" y="7920"/>
                    <a:pt x="10044" y="7897"/>
                    <a:pt x="9995" y="7897"/>
                  </a:cubicBezTo>
                  <a:cubicBezTo>
                    <a:pt x="9962" y="7897"/>
                    <a:pt x="9930" y="7908"/>
                    <a:pt x="9906" y="7932"/>
                  </a:cubicBezTo>
                  <a:cubicBezTo>
                    <a:pt x="9120" y="8646"/>
                    <a:pt x="8144" y="9170"/>
                    <a:pt x="7858" y="9301"/>
                  </a:cubicBezTo>
                  <a:cubicBezTo>
                    <a:pt x="7787" y="9122"/>
                    <a:pt x="7727" y="8944"/>
                    <a:pt x="7644" y="8765"/>
                  </a:cubicBezTo>
                  <a:cubicBezTo>
                    <a:pt x="8025" y="8587"/>
                    <a:pt x="9180" y="7991"/>
                    <a:pt x="10049" y="6944"/>
                  </a:cubicBezTo>
                  <a:cubicBezTo>
                    <a:pt x="10108" y="6860"/>
                    <a:pt x="10085" y="6777"/>
                    <a:pt x="10025" y="6717"/>
                  </a:cubicBezTo>
                  <a:cubicBezTo>
                    <a:pt x="9993" y="6691"/>
                    <a:pt x="9958" y="6678"/>
                    <a:pt x="9925" y="6678"/>
                  </a:cubicBezTo>
                  <a:cubicBezTo>
                    <a:pt x="9883" y="6678"/>
                    <a:pt x="9844" y="6697"/>
                    <a:pt x="9811" y="6729"/>
                  </a:cubicBezTo>
                  <a:cubicBezTo>
                    <a:pt x="9001" y="7718"/>
                    <a:pt x="7906" y="8289"/>
                    <a:pt x="7525" y="8468"/>
                  </a:cubicBezTo>
                  <a:cubicBezTo>
                    <a:pt x="7453" y="8289"/>
                    <a:pt x="7382" y="8110"/>
                    <a:pt x="7322" y="7956"/>
                  </a:cubicBezTo>
                  <a:cubicBezTo>
                    <a:pt x="7572" y="7848"/>
                    <a:pt x="8203" y="7551"/>
                    <a:pt x="8835" y="6908"/>
                  </a:cubicBezTo>
                  <a:cubicBezTo>
                    <a:pt x="9311" y="6432"/>
                    <a:pt x="9704" y="5884"/>
                    <a:pt x="9989" y="5253"/>
                  </a:cubicBezTo>
                  <a:cubicBezTo>
                    <a:pt x="10061" y="5098"/>
                    <a:pt x="10120" y="4931"/>
                    <a:pt x="10180" y="4765"/>
                  </a:cubicBezTo>
                  <a:cubicBezTo>
                    <a:pt x="10323" y="4991"/>
                    <a:pt x="10442" y="5193"/>
                    <a:pt x="10561" y="5408"/>
                  </a:cubicBezTo>
                  <a:cubicBezTo>
                    <a:pt x="10478" y="5658"/>
                    <a:pt x="10370" y="5908"/>
                    <a:pt x="10239" y="6146"/>
                  </a:cubicBezTo>
                  <a:cubicBezTo>
                    <a:pt x="10192" y="6229"/>
                    <a:pt x="10228" y="6324"/>
                    <a:pt x="10299" y="6372"/>
                  </a:cubicBezTo>
                  <a:cubicBezTo>
                    <a:pt x="10323" y="6384"/>
                    <a:pt x="10359" y="6384"/>
                    <a:pt x="10370" y="6384"/>
                  </a:cubicBezTo>
                  <a:cubicBezTo>
                    <a:pt x="10430" y="6384"/>
                    <a:pt x="10478" y="6360"/>
                    <a:pt x="10501" y="6313"/>
                  </a:cubicBezTo>
                  <a:cubicBezTo>
                    <a:pt x="10668" y="6027"/>
                    <a:pt x="10799" y="5729"/>
                    <a:pt x="10894" y="5455"/>
                  </a:cubicBezTo>
                  <a:lnTo>
                    <a:pt x="10894" y="5432"/>
                  </a:lnTo>
                  <a:lnTo>
                    <a:pt x="10894" y="5420"/>
                  </a:lnTo>
                  <a:lnTo>
                    <a:pt x="10859" y="5408"/>
                  </a:lnTo>
                  <a:lnTo>
                    <a:pt x="10859" y="5396"/>
                  </a:lnTo>
                  <a:lnTo>
                    <a:pt x="10859" y="5372"/>
                  </a:lnTo>
                  <a:lnTo>
                    <a:pt x="10859" y="5360"/>
                  </a:lnTo>
                  <a:lnTo>
                    <a:pt x="10859" y="5348"/>
                  </a:lnTo>
                  <a:cubicBezTo>
                    <a:pt x="10668" y="5003"/>
                    <a:pt x="10478" y="4693"/>
                    <a:pt x="10299" y="4408"/>
                  </a:cubicBezTo>
                  <a:cubicBezTo>
                    <a:pt x="10418" y="3979"/>
                    <a:pt x="10489" y="3527"/>
                    <a:pt x="10525" y="3050"/>
                  </a:cubicBezTo>
                  <a:cubicBezTo>
                    <a:pt x="10549" y="3086"/>
                    <a:pt x="10561" y="3110"/>
                    <a:pt x="10597" y="3157"/>
                  </a:cubicBezTo>
                  <a:cubicBezTo>
                    <a:pt x="10620" y="3205"/>
                    <a:pt x="10668" y="3217"/>
                    <a:pt x="10716" y="3217"/>
                  </a:cubicBezTo>
                  <a:cubicBezTo>
                    <a:pt x="10740" y="3217"/>
                    <a:pt x="10787" y="3205"/>
                    <a:pt x="10823" y="3193"/>
                  </a:cubicBezTo>
                  <a:cubicBezTo>
                    <a:pt x="10894" y="3134"/>
                    <a:pt x="10894" y="3038"/>
                    <a:pt x="10847" y="2967"/>
                  </a:cubicBezTo>
                  <a:cubicBezTo>
                    <a:pt x="10085" y="1979"/>
                    <a:pt x="9251" y="1264"/>
                    <a:pt x="8394" y="812"/>
                  </a:cubicBezTo>
                  <a:cubicBezTo>
                    <a:pt x="7703" y="455"/>
                    <a:pt x="6989" y="252"/>
                    <a:pt x="6275" y="240"/>
                  </a:cubicBezTo>
                  <a:cubicBezTo>
                    <a:pt x="6037" y="50"/>
                    <a:pt x="5834" y="14"/>
                    <a:pt x="5822" y="2"/>
                  </a:cubicBezTo>
                  <a:cubicBezTo>
                    <a:pt x="5814" y="1"/>
                    <a:pt x="5805" y="0"/>
                    <a:pt x="57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06" name="Google Shape;12006;p81"/>
            <p:cNvSpPr/>
            <p:nvPr/>
          </p:nvSpPr>
          <p:spPr>
            <a:xfrm>
              <a:off x="3927757" y="1737234"/>
              <a:ext cx="18720" cy="19104"/>
            </a:xfrm>
            <a:custGeom>
              <a:avLst/>
              <a:gdLst/>
              <a:ahLst/>
              <a:cxnLst/>
              <a:rect l="l" t="t" r="r" b="b"/>
              <a:pathLst>
                <a:path w="585" h="597" extrusionOk="0">
                  <a:moveTo>
                    <a:pt x="404" y="0"/>
                  </a:moveTo>
                  <a:cubicBezTo>
                    <a:pt x="349" y="0"/>
                    <a:pt x="294" y="26"/>
                    <a:pt x="263" y="73"/>
                  </a:cubicBezTo>
                  <a:cubicBezTo>
                    <a:pt x="203" y="168"/>
                    <a:pt x="132" y="251"/>
                    <a:pt x="61" y="346"/>
                  </a:cubicBezTo>
                  <a:cubicBezTo>
                    <a:pt x="1" y="418"/>
                    <a:pt x="13" y="501"/>
                    <a:pt x="72" y="561"/>
                  </a:cubicBezTo>
                  <a:cubicBezTo>
                    <a:pt x="108" y="597"/>
                    <a:pt x="132" y="597"/>
                    <a:pt x="180" y="597"/>
                  </a:cubicBezTo>
                  <a:cubicBezTo>
                    <a:pt x="227" y="597"/>
                    <a:pt x="263" y="573"/>
                    <a:pt x="299" y="537"/>
                  </a:cubicBezTo>
                  <a:cubicBezTo>
                    <a:pt x="382" y="430"/>
                    <a:pt x="465" y="346"/>
                    <a:pt x="525" y="239"/>
                  </a:cubicBezTo>
                  <a:cubicBezTo>
                    <a:pt x="584" y="180"/>
                    <a:pt x="561" y="73"/>
                    <a:pt x="489" y="25"/>
                  </a:cubicBezTo>
                  <a:cubicBezTo>
                    <a:pt x="464" y="8"/>
                    <a:pt x="434" y="0"/>
                    <a:pt x="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07" name="Google Shape;12007;p81"/>
          <p:cNvGrpSpPr/>
          <p:nvPr/>
        </p:nvGrpSpPr>
        <p:grpSpPr>
          <a:xfrm>
            <a:off x="10437856" y="3153716"/>
            <a:ext cx="695744" cy="694976"/>
            <a:chOff x="5246797" y="1500658"/>
            <a:chExt cx="347872" cy="347488"/>
          </a:xfrm>
          <a:solidFill>
            <a:schemeClr val="tx1"/>
          </a:solidFill>
        </p:grpSpPr>
        <p:sp>
          <p:nvSpPr>
            <p:cNvPr id="12008" name="Google Shape;12008;p81"/>
            <p:cNvSpPr/>
            <p:nvPr/>
          </p:nvSpPr>
          <p:spPr>
            <a:xfrm>
              <a:off x="524679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22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72" y="2715"/>
                    <a:pt x="1453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96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87" y="310"/>
                    <a:pt x="10561" y="1084"/>
                    <a:pt x="10561" y="2024"/>
                  </a:cubicBezTo>
                  <a:cubicBezTo>
                    <a:pt x="10561" y="2584"/>
                    <a:pt x="10276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4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35" y="989"/>
                  </a:cubicBezTo>
                  <a:cubicBezTo>
                    <a:pt x="9013" y="989"/>
                    <a:pt x="9204" y="1036"/>
                    <a:pt x="9347" y="1143"/>
                  </a:cubicBezTo>
                  <a:cubicBezTo>
                    <a:pt x="9373" y="1154"/>
                    <a:pt x="9400" y="1160"/>
                    <a:pt x="9426" y="1160"/>
                  </a:cubicBezTo>
                  <a:cubicBezTo>
                    <a:pt x="9485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4" y="858"/>
                  </a:cubicBezTo>
                  <a:cubicBezTo>
                    <a:pt x="9299" y="739"/>
                    <a:pt x="9061" y="667"/>
                    <a:pt x="8835" y="667"/>
                  </a:cubicBezTo>
                  <a:cubicBezTo>
                    <a:pt x="8299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28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17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72" y="10859"/>
                    <a:pt x="5442" y="10859"/>
                  </a:cubicBezTo>
                  <a:cubicBezTo>
                    <a:pt x="6811" y="10859"/>
                    <a:pt x="8073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35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66" y="0"/>
                    <a:pt x="8847" y="0"/>
                  </a:cubicBezTo>
                  <a:cubicBezTo>
                    <a:pt x="8025" y="0"/>
                    <a:pt x="7287" y="489"/>
                    <a:pt x="6966" y="1251"/>
                  </a:cubicBezTo>
                  <a:cubicBezTo>
                    <a:pt x="6477" y="1096"/>
                    <a:pt x="5977" y="1024"/>
                    <a:pt x="5442" y="1024"/>
                  </a:cubicBezTo>
                  <a:cubicBezTo>
                    <a:pt x="4918" y="1024"/>
                    <a:pt x="4394" y="1096"/>
                    <a:pt x="3906" y="1251"/>
                  </a:cubicBezTo>
                  <a:cubicBezTo>
                    <a:pt x="3596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09" name="Google Shape;12009;p81"/>
            <p:cNvSpPr/>
            <p:nvPr/>
          </p:nvSpPr>
          <p:spPr>
            <a:xfrm>
              <a:off x="5333677" y="1663346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7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62" y="334"/>
                    <a:pt x="833" y="250"/>
                    <a:pt x="833" y="167"/>
                  </a:cubicBezTo>
                  <a:cubicBezTo>
                    <a:pt x="833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10" name="Google Shape;12010;p81"/>
            <p:cNvSpPr/>
            <p:nvPr/>
          </p:nvSpPr>
          <p:spPr>
            <a:xfrm>
              <a:off x="546394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37" y="596"/>
                    <a:pt x="1037" y="691"/>
                  </a:cubicBezTo>
                  <a:lnTo>
                    <a:pt x="1037" y="846"/>
                  </a:lnTo>
                  <a:cubicBezTo>
                    <a:pt x="1037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11" name="Google Shape;12011;p81"/>
            <p:cNvSpPr/>
            <p:nvPr/>
          </p:nvSpPr>
          <p:spPr>
            <a:xfrm>
              <a:off x="5365677" y="1730002"/>
              <a:ext cx="109760" cy="96064"/>
            </a:xfrm>
            <a:custGeom>
              <a:avLst/>
              <a:gdLst/>
              <a:ahLst/>
              <a:cxnLst/>
              <a:rect l="l" t="t" r="r" b="b"/>
              <a:pathLst>
                <a:path w="3430" h="3002" extrusionOk="0">
                  <a:moveTo>
                    <a:pt x="1703" y="287"/>
                  </a:moveTo>
                  <a:cubicBezTo>
                    <a:pt x="2012" y="287"/>
                    <a:pt x="2393" y="430"/>
                    <a:pt x="2393" y="644"/>
                  </a:cubicBezTo>
                  <a:cubicBezTo>
                    <a:pt x="2393" y="823"/>
                    <a:pt x="2096" y="1168"/>
                    <a:pt x="1703" y="1168"/>
                  </a:cubicBezTo>
                  <a:cubicBezTo>
                    <a:pt x="1322" y="1168"/>
                    <a:pt x="1024" y="823"/>
                    <a:pt x="1024" y="644"/>
                  </a:cubicBezTo>
                  <a:cubicBezTo>
                    <a:pt x="1024" y="430"/>
                    <a:pt x="1393" y="287"/>
                    <a:pt x="1703" y="287"/>
                  </a:cubicBezTo>
                  <a:close/>
                  <a:moveTo>
                    <a:pt x="1727" y="2025"/>
                  </a:moveTo>
                  <a:cubicBezTo>
                    <a:pt x="1822" y="2025"/>
                    <a:pt x="1917" y="2025"/>
                    <a:pt x="2024" y="2037"/>
                  </a:cubicBezTo>
                  <a:cubicBezTo>
                    <a:pt x="2179" y="2061"/>
                    <a:pt x="2319" y="2073"/>
                    <a:pt x="2447" y="2073"/>
                  </a:cubicBezTo>
                  <a:cubicBezTo>
                    <a:pt x="2575" y="2073"/>
                    <a:pt x="2691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39" y="2692"/>
                    <a:pt x="1727" y="2692"/>
                  </a:cubicBezTo>
                  <a:cubicBezTo>
                    <a:pt x="1203" y="2692"/>
                    <a:pt x="762" y="2418"/>
                    <a:pt x="655" y="2037"/>
                  </a:cubicBezTo>
                  <a:lnTo>
                    <a:pt x="655" y="2037"/>
                  </a:lnTo>
                  <a:cubicBezTo>
                    <a:pt x="756" y="2061"/>
                    <a:pt x="869" y="2073"/>
                    <a:pt x="997" y="2073"/>
                  </a:cubicBezTo>
                  <a:cubicBezTo>
                    <a:pt x="1125" y="2073"/>
                    <a:pt x="1268" y="2061"/>
                    <a:pt x="1429" y="2037"/>
                  </a:cubicBezTo>
                  <a:cubicBezTo>
                    <a:pt x="1524" y="2025"/>
                    <a:pt x="1619" y="2025"/>
                    <a:pt x="1727" y="2025"/>
                  </a:cubicBezTo>
                  <a:close/>
                  <a:moveTo>
                    <a:pt x="1703" y="1"/>
                  </a:moveTo>
                  <a:cubicBezTo>
                    <a:pt x="1143" y="1"/>
                    <a:pt x="691" y="299"/>
                    <a:pt x="691" y="668"/>
                  </a:cubicBezTo>
                  <a:cubicBezTo>
                    <a:pt x="691" y="858"/>
                    <a:pt x="810" y="1073"/>
                    <a:pt x="988" y="1239"/>
                  </a:cubicBezTo>
                  <a:cubicBezTo>
                    <a:pt x="1155" y="1370"/>
                    <a:pt x="1334" y="1454"/>
                    <a:pt x="1548" y="1501"/>
                  </a:cubicBezTo>
                  <a:lnTo>
                    <a:pt x="1548" y="1739"/>
                  </a:lnTo>
                  <a:cubicBezTo>
                    <a:pt x="1488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3" y="1783"/>
                    <a:pt x="507" y="1731"/>
                    <a:pt x="393" y="1608"/>
                  </a:cubicBezTo>
                  <a:cubicBezTo>
                    <a:pt x="298" y="1501"/>
                    <a:pt x="322" y="1382"/>
                    <a:pt x="322" y="1370"/>
                  </a:cubicBezTo>
                  <a:cubicBezTo>
                    <a:pt x="334" y="1275"/>
                    <a:pt x="274" y="1204"/>
                    <a:pt x="203" y="1180"/>
                  </a:cubicBezTo>
                  <a:cubicBezTo>
                    <a:pt x="190" y="1176"/>
                    <a:pt x="177" y="1174"/>
                    <a:pt x="165" y="1174"/>
                  </a:cubicBezTo>
                  <a:cubicBezTo>
                    <a:pt x="95" y="1174"/>
                    <a:pt x="32" y="1228"/>
                    <a:pt x="12" y="1299"/>
                  </a:cubicBezTo>
                  <a:cubicBezTo>
                    <a:pt x="0" y="1394"/>
                    <a:pt x="0" y="1620"/>
                    <a:pt x="155" y="1799"/>
                  </a:cubicBezTo>
                  <a:cubicBezTo>
                    <a:pt x="191" y="1835"/>
                    <a:pt x="238" y="1858"/>
                    <a:pt x="262" y="1894"/>
                  </a:cubicBezTo>
                  <a:cubicBezTo>
                    <a:pt x="310" y="2513"/>
                    <a:pt x="929" y="3001"/>
                    <a:pt x="1691" y="3001"/>
                  </a:cubicBezTo>
                  <a:cubicBezTo>
                    <a:pt x="2453" y="3001"/>
                    <a:pt x="3072" y="2513"/>
                    <a:pt x="3120" y="1894"/>
                  </a:cubicBezTo>
                  <a:cubicBezTo>
                    <a:pt x="3167" y="1858"/>
                    <a:pt x="3191" y="1835"/>
                    <a:pt x="3227" y="1799"/>
                  </a:cubicBezTo>
                  <a:cubicBezTo>
                    <a:pt x="3417" y="1620"/>
                    <a:pt x="3429" y="1406"/>
                    <a:pt x="3405" y="1299"/>
                  </a:cubicBezTo>
                  <a:cubicBezTo>
                    <a:pt x="3396" y="1223"/>
                    <a:pt x="3333" y="1169"/>
                    <a:pt x="3266" y="1169"/>
                  </a:cubicBezTo>
                  <a:cubicBezTo>
                    <a:pt x="3249" y="1169"/>
                    <a:pt x="3232" y="1173"/>
                    <a:pt x="3215" y="1180"/>
                  </a:cubicBezTo>
                  <a:cubicBezTo>
                    <a:pt x="3120" y="1192"/>
                    <a:pt x="3060" y="1275"/>
                    <a:pt x="3096" y="1370"/>
                  </a:cubicBezTo>
                  <a:cubicBezTo>
                    <a:pt x="3096" y="1370"/>
                    <a:pt x="3108" y="1501"/>
                    <a:pt x="3012" y="1608"/>
                  </a:cubicBezTo>
                  <a:cubicBezTo>
                    <a:pt x="2905" y="1725"/>
                    <a:pt x="2682" y="1781"/>
                    <a:pt x="2375" y="1781"/>
                  </a:cubicBezTo>
                  <a:cubicBezTo>
                    <a:pt x="2275" y="1781"/>
                    <a:pt x="2165" y="1775"/>
                    <a:pt x="2048" y="1763"/>
                  </a:cubicBezTo>
                  <a:cubicBezTo>
                    <a:pt x="1989" y="1739"/>
                    <a:pt x="1929" y="1739"/>
                    <a:pt x="1869" y="1739"/>
                  </a:cubicBezTo>
                  <a:lnTo>
                    <a:pt x="1869" y="1501"/>
                  </a:lnTo>
                  <a:cubicBezTo>
                    <a:pt x="2060" y="1477"/>
                    <a:pt x="2250" y="1382"/>
                    <a:pt x="2417" y="1239"/>
                  </a:cubicBezTo>
                  <a:cubicBezTo>
                    <a:pt x="2620" y="1073"/>
                    <a:pt x="2715" y="858"/>
                    <a:pt x="2715" y="668"/>
                  </a:cubicBezTo>
                  <a:cubicBezTo>
                    <a:pt x="2715" y="299"/>
                    <a:pt x="2274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12" name="Google Shape;12012;p81"/>
          <p:cNvGrpSpPr/>
          <p:nvPr/>
        </p:nvGrpSpPr>
        <p:grpSpPr>
          <a:xfrm>
            <a:off x="11537440" y="3153716"/>
            <a:ext cx="698048" cy="693504"/>
            <a:chOff x="5796589" y="1500658"/>
            <a:chExt cx="349024" cy="346752"/>
          </a:xfrm>
          <a:solidFill>
            <a:schemeClr val="tx1"/>
          </a:solidFill>
        </p:grpSpPr>
        <p:sp>
          <p:nvSpPr>
            <p:cNvPr id="12013" name="Google Shape;12013;p81"/>
            <p:cNvSpPr/>
            <p:nvPr/>
          </p:nvSpPr>
          <p:spPr>
            <a:xfrm>
              <a:off x="6089933" y="1500658"/>
              <a:ext cx="11104" cy="20992"/>
            </a:xfrm>
            <a:custGeom>
              <a:avLst/>
              <a:gdLst/>
              <a:ahLst/>
              <a:cxnLst/>
              <a:rect l="l" t="t" r="r" b="b"/>
              <a:pathLst>
                <a:path w="347" h="656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155"/>
                    <a:pt x="1" y="310"/>
                    <a:pt x="13" y="500"/>
                  </a:cubicBezTo>
                  <a:cubicBezTo>
                    <a:pt x="13" y="596"/>
                    <a:pt x="84" y="655"/>
                    <a:pt x="180" y="655"/>
                  </a:cubicBezTo>
                  <a:lnTo>
                    <a:pt x="191" y="655"/>
                  </a:lnTo>
                  <a:cubicBezTo>
                    <a:pt x="287" y="655"/>
                    <a:pt x="346" y="572"/>
                    <a:pt x="346" y="489"/>
                  </a:cubicBezTo>
                  <a:cubicBezTo>
                    <a:pt x="322" y="298"/>
                    <a:pt x="322" y="155"/>
                    <a:pt x="322" y="155"/>
                  </a:cubicBez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grpSp>
          <p:nvGrpSpPr>
            <p:cNvPr id="12014" name="Google Shape;12014;p81"/>
            <p:cNvGrpSpPr/>
            <p:nvPr/>
          </p:nvGrpSpPr>
          <p:grpSpPr>
            <a:xfrm>
              <a:off x="5796589" y="1500658"/>
              <a:ext cx="349024" cy="346752"/>
              <a:chOff x="5796589" y="1500658"/>
              <a:chExt cx="349024" cy="346752"/>
            </a:xfrm>
            <a:grpFill/>
          </p:grpSpPr>
          <p:sp>
            <p:nvSpPr>
              <p:cNvPr id="12015" name="Google Shape;12015;p81"/>
              <p:cNvSpPr/>
              <p:nvPr/>
            </p:nvSpPr>
            <p:spPr>
              <a:xfrm>
                <a:off x="5893357" y="1544018"/>
                <a:ext cx="14496" cy="15328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79" extrusionOk="0">
                    <a:moveTo>
                      <a:pt x="271" y="1"/>
                    </a:moveTo>
                    <a:cubicBezTo>
                      <a:pt x="211" y="1"/>
                      <a:pt x="149" y="34"/>
                      <a:pt x="131" y="86"/>
                    </a:cubicBezTo>
                    <a:cubicBezTo>
                      <a:pt x="131" y="86"/>
                      <a:pt x="96" y="146"/>
                      <a:pt x="36" y="229"/>
                    </a:cubicBezTo>
                    <a:cubicBezTo>
                      <a:pt x="0" y="312"/>
                      <a:pt x="12" y="408"/>
                      <a:pt x="84" y="455"/>
                    </a:cubicBezTo>
                    <a:cubicBezTo>
                      <a:pt x="119" y="467"/>
                      <a:pt x="143" y="479"/>
                      <a:pt x="167" y="479"/>
                    </a:cubicBezTo>
                    <a:cubicBezTo>
                      <a:pt x="238" y="479"/>
                      <a:pt x="274" y="455"/>
                      <a:pt x="310" y="408"/>
                    </a:cubicBezTo>
                    <a:cubicBezTo>
                      <a:pt x="381" y="312"/>
                      <a:pt x="417" y="229"/>
                      <a:pt x="417" y="217"/>
                    </a:cubicBezTo>
                    <a:cubicBezTo>
                      <a:pt x="453" y="146"/>
                      <a:pt x="417" y="50"/>
                      <a:pt x="334" y="15"/>
                    </a:cubicBezTo>
                    <a:cubicBezTo>
                      <a:pt x="315" y="5"/>
                      <a:pt x="293" y="1"/>
                      <a:pt x="27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016" name="Google Shape;12016;p81"/>
              <p:cNvSpPr/>
              <p:nvPr/>
            </p:nvSpPr>
            <p:spPr>
              <a:xfrm>
                <a:off x="590516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24" y="334"/>
                    </a:moveTo>
                    <a:cubicBezTo>
                      <a:pt x="620" y="334"/>
                      <a:pt x="703" y="405"/>
                      <a:pt x="703" y="512"/>
                    </a:cubicBezTo>
                    <a:lnTo>
                      <a:pt x="703" y="679"/>
                    </a:lnTo>
                    <a:cubicBezTo>
                      <a:pt x="703" y="774"/>
                      <a:pt x="620" y="858"/>
                      <a:pt x="524" y="858"/>
                    </a:cubicBezTo>
                    <a:cubicBezTo>
                      <a:pt x="417" y="858"/>
                      <a:pt x="346" y="774"/>
                      <a:pt x="346" y="679"/>
                    </a:cubicBezTo>
                    <a:lnTo>
                      <a:pt x="346" y="512"/>
                    </a:lnTo>
                    <a:cubicBezTo>
                      <a:pt x="346" y="405"/>
                      <a:pt x="417" y="334"/>
                      <a:pt x="524" y="334"/>
                    </a:cubicBezTo>
                    <a:close/>
                    <a:moveTo>
                      <a:pt x="500" y="0"/>
                    </a:moveTo>
                    <a:cubicBezTo>
                      <a:pt x="239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15" y="1179"/>
                      <a:pt x="500" y="1179"/>
                    </a:cubicBezTo>
                    <a:cubicBezTo>
                      <a:pt x="774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0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017" name="Google Shape;12017;p81"/>
              <p:cNvSpPr/>
              <p:nvPr/>
            </p:nvSpPr>
            <p:spPr>
              <a:xfrm>
                <a:off x="600308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12" y="334"/>
                    </a:moveTo>
                    <a:cubicBezTo>
                      <a:pt x="619" y="334"/>
                      <a:pt x="691" y="405"/>
                      <a:pt x="691" y="512"/>
                    </a:cubicBezTo>
                    <a:lnTo>
                      <a:pt x="691" y="679"/>
                    </a:lnTo>
                    <a:cubicBezTo>
                      <a:pt x="691" y="774"/>
                      <a:pt x="619" y="858"/>
                      <a:pt x="512" y="858"/>
                    </a:cubicBezTo>
                    <a:cubicBezTo>
                      <a:pt x="405" y="858"/>
                      <a:pt x="334" y="774"/>
                      <a:pt x="334" y="679"/>
                    </a:cubicBezTo>
                    <a:lnTo>
                      <a:pt x="334" y="512"/>
                    </a:lnTo>
                    <a:cubicBezTo>
                      <a:pt x="334" y="405"/>
                      <a:pt x="405" y="334"/>
                      <a:pt x="512" y="334"/>
                    </a:cubicBezTo>
                    <a:close/>
                    <a:moveTo>
                      <a:pt x="512" y="0"/>
                    </a:moveTo>
                    <a:cubicBezTo>
                      <a:pt x="238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27" y="1179"/>
                      <a:pt x="512" y="1179"/>
                    </a:cubicBezTo>
                    <a:cubicBezTo>
                      <a:pt x="798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018" name="Google Shape;12018;p81"/>
              <p:cNvSpPr/>
              <p:nvPr/>
            </p:nvSpPr>
            <p:spPr>
              <a:xfrm>
                <a:off x="5796589" y="1500658"/>
                <a:ext cx="349024" cy="346752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0836" extrusionOk="0">
                    <a:moveTo>
                      <a:pt x="8215" y="4060"/>
                    </a:moveTo>
                    <a:lnTo>
                      <a:pt x="8215" y="4060"/>
                    </a:lnTo>
                    <a:cubicBezTo>
                      <a:pt x="7977" y="4227"/>
                      <a:pt x="7739" y="4430"/>
                      <a:pt x="7525" y="4668"/>
                    </a:cubicBezTo>
                    <a:cubicBezTo>
                      <a:pt x="7453" y="4596"/>
                      <a:pt x="7382" y="4525"/>
                      <a:pt x="7287" y="4441"/>
                    </a:cubicBezTo>
                    <a:cubicBezTo>
                      <a:pt x="7513" y="4358"/>
                      <a:pt x="7823" y="4203"/>
                      <a:pt x="8215" y="4060"/>
                    </a:cubicBezTo>
                    <a:close/>
                    <a:moveTo>
                      <a:pt x="2631" y="4072"/>
                    </a:moveTo>
                    <a:lnTo>
                      <a:pt x="2631" y="4072"/>
                    </a:lnTo>
                    <a:cubicBezTo>
                      <a:pt x="3036" y="4203"/>
                      <a:pt x="3358" y="4358"/>
                      <a:pt x="3560" y="4465"/>
                    </a:cubicBezTo>
                    <a:cubicBezTo>
                      <a:pt x="3465" y="4537"/>
                      <a:pt x="3393" y="4608"/>
                      <a:pt x="3322" y="4680"/>
                    </a:cubicBezTo>
                    <a:cubicBezTo>
                      <a:pt x="3108" y="4430"/>
                      <a:pt x="2870" y="4239"/>
                      <a:pt x="2631" y="4072"/>
                    </a:cubicBezTo>
                    <a:close/>
                    <a:moveTo>
                      <a:pt x="1357" y="3775"/>
                    </a:moveTo>
                    <a:lnTo>
                      <a:pt x="1357" y="3775"/>
                    </a:lnTo>
                    <a:cubicBezTo>
                      <a:pt x="1738" y="3906"/>
                      <a:pt x="2608" y="4263"/>
                      <a:pt x="3120" y="4953"/>
                    </a:cubicBezTo>
                    <a:cubicBezTo>
                      <a:pt x="3060" y="5049"/>
                      <a:pt x="3001" y="5168"/>
                      <a:pt x="2941" y="5287"/>
                    </a:cubicBezTo>
                    <a:cubicBezTo>
                      <a:pt x="1655" y="5192"/>
                      <a:pt x="1393" y="4215"/>
                      <a:pt x="1357" y="3775"/>
                    </a:cubicBezTo>
                    <a:close/>
                    <a:moveTo>
                      <a:pt x="9513" y="3775"/>
                    </a:moveTo>
                    <a:cubicBezTo>
                      <a:pt x="9466" y="4215"/>
                      <a:pt x="9216" y="5192"/>
                      <a:pt x="7918" y="5299"/>
                    </a:cubicBezTo>
                    <a:cubicBezTo>
                      <a:pt x="7870" y="5180"/>
                      <a:pt x="7811" y="5061"/>
                      <a:pt x="7739" y="4953"/>
                    </a:cubicBezTo>
                    <a:cubicBezTo>
                      <a:pt x="8275" y="4263"/>
                      <a:pt x="9120" y="3906"/>
                      <a:pt x="9513" y="3775"/>
                    </a:cubicBezTo>
                    <a:close/>
                    <a:moveTo>
                      <a:pt x="5429" y="8823"/>
                    </a:moveTo>
                    <a:cubicBezTo>
                      <a:pt x="5775" y="8823"/>
                      <a:pt x="5953" y="8966"/>
                      <a:pt x="5953" y="9025"/>
                    </a:cubicBezTo>
                    <a:cubicBezTo>
                      <a:pt x="5953" y="9132"/>
                      <a:pt x="5727" y="9359"/>
                      <a:pt x="5429" y="9359"/>
                    </a:cubicBezTo>
                    <a:cubicBezTo>
                      <a:pt x="5132" y="9347"/>
                      <a:pt x="4906" y="9121"/>
                      <a:pt x="4906" y="9025"/>
                    </a:cubicBezTo>
                    <a:cubicBezTo>
                      <a:pt x="4906" y="8966"/>
                      <a:pt x="5084" y="8823"/>
                      <a:pt x="5429" y="8823"/>
                    </a:cubicBezTo>
                    <a:close/>
                    <a:moveTo>
                      <a:pt x="5429" y="4251"/>
                    </a:moveTo>
                    <a:cubicBezTo>
                      <a:pt x="6287" y="4251"/>
                      <a:pt x="6930" y="4465"/>
                      <a:pt x="7322" y="4918"/>
                    </a:cubicBezTo>
                    <a:cubicBezTo>
                      <a:pt x="7644" y="5311"/>
                      <a:pt x="7811" y="5894"/>
                      <a:pt x="7811" y="6620"/>
                    </a:cubicBezTo>
                    <a:cubicBezTo>
                      <a:pt x="7811" y="7442"/>
                      <a:pt x="7644" y="7644"/>
                      <a:pt x="7215" y="8168"/>
                    </a:cubicBezTo>
                    <a:cubicBezTo>
                      <a:pt x="7132" y="8287"/>
                      <a:pt x="7001" y="8418"/>
                      <a:pt x="6882" y="8585"/>
                    </a:cubicBezTo>
                    <a:cubicBezTo>
                      <a:pt x="6870" y="8537"/>
                      <a:pt x="6858" y="8478"/>
                      <a:pt x="6822" y="8430"/>
                    </a:cubicBezTo>
                    <a:cubicBezTo>
                      <a:pt x="6797" y="8379"/>
                      <a:pt x="6740" y="8339"/>
                      <a:pt x="6684" y="8339"/>
                    </a:cubicBezTo>
                    <a:cubicBezTo>
                      <a:pt x="6662" y="8339"/>
                      <a:pt x="6640" y="8345"/>
                      <a:pt x="6620" y="8359"/>
                    </a:cubicBezTo>
                    <a:cubicBezTo>
                      <a:pt x="6549" y="8406"/>
                      <a:pt x="6501" y="8490"/>
                      <a:pt x="6549" y="8561"/>
                    </a:cubicBezTo>
                    <a:cubicBezTo>
                      <a:pt x="6608" y="8668"/>
                      <a:pt x="6620" y="8787"/>
                      <a:pt x="6620" y="8906"/>
                    </a:cubicBezTo>
                    <a:cubicBezTo>
                      <a:pt x="6620" y="9502"/>
                      <a:pt x="6275" y="9823"/>
                      <a:pt x="5572" y="9847"/>
                    </a:cubicBezTo>
                    <a:lnTo>
                      <a:pt x="5572" y="9644"/>
                    </a:lnTo>
                    <a:cubicBezTo>
                      <a:pt x="5965" y="9561"/>
                      <a:pt x="6263" y="9263"/>
                      <a:pt x="6263" y="9013"/>
                    </a:cubicBezTo>
                    <a:cubicBezTo>
                      <a:pt x="6263" y="8716"/>
                      <a:pt x="5906" y="8490"/>
                      <a:pt x="5429" y="8490"/>
                    </a:cubicBezTo>
                    <a:cubicBezTo>
                      <a:pt x="4953" y="8490"/>
                      <a:pt x="4596" y="8716"/>
                      <a:pt x="4596" y="9013"/>
                    </a:cubicBezTo>
                    <a:cubicBezTo>
                      <a:pt x="4596" y="9263"/>
                      <a:pt x="4894" y="9585"/>
                      <a:pt x="5275" y="9644"/>
                    </a:cubicBezTo>
                    <a:lnTo>
                      <a:pt x="5275" y="9847"/>
                    </a:lnTo>
                    <a:cubicBezTo>
                      <a:pt x="4584" y="9799"/>
                      <a:pt x="4239" y="9502"/>
                      <a:pt x="4239" y="8906"/>
                    </a:cubicBezTo>
                    <a:cubicBezTo>
                      <a:pt x="4239" y="8382"/>
                      <a:pt x="4775" y="7954"/>
                      <a:pt x="5441" y="7954"/>
                    </a:cubicBezTo>
                    <a:cubicBezTo>
                      <a:pt x="5679" y="7954"/>
                      <a:pt x="5906" y="8013"/>
                      <a:pt x="6108" y="8120"/>
                    </a:cubicBezTo>
                    <a:cubicBezTo>
                      <a:pt x="6134" y="8135"/>
                      <a:pt x="6162" y="8142"/>
                      <a:pt x="6188" y="8142"/>
                    </a:cubicBezTo>
                    <a:cubicBezTo>
                      <a:pt x="6245" y="8142"/>
                      <a:pt x="6298" y="8110"/>
                      <a:pt x="6322" y="8061"/>
                    </a:cubicBezTo>
                    <a:cubicBezTo>
                      <a:pt x="6370" y="7990"/>
                      <a:pt x="6334" y="7882"/>
                      <a:pt x="6263" y="7859"/>
                    </a:cubicBezTo>
                    <a:cubicBezTo>
                      <a:pt x="6025" y="7716"/>
                      <a:pt x="5739" y="7656"/>
                      <a:pt x="5441" y="7656"/>
                    </a:cubicBezTo>
                    <a:cubicBezTo>
                      <a:pt x="4739" y="7656"/>
                      <a:pt x="4144" y="8061"/>
                      <a:pt x="3965" y="8597"/>
                    </a:cubicBezTo>
                    <a:cubicBezTo>
                      <a:pt x="3846" y="8430"/>
                      <a:pt x="3727" y="8299"/>
                      <a:pt x="3643" y="8180"/>
                    </a:cubicBezTo>
                    <a:cubicBezTo>
                      <a:pt x="3215" y="7644"/>
                      <a:pt x="3048" y="7454"/>
                      <a:pt x="3048" y="6632"/>
                    </a:cubicBezTo>
                    <a:cubicBezTo>
                      <a:pt x="3048" y="5894"/>
                      <a:pt x="3215" y="5323"/>
                      <a:pt x="3536" y="4942"/>
                    </a:cubicBezTo>
                    <a:cubicBezTo>
                      <a:pt x="3929" y="4477"/>
                      <a:pt x="4560" y="4251"/>
                      <a:pt x="5429" y="4251"/>
                    </a:cubicBezTo>
                    <a:close/>
                    <a:moveTo>
                      <a:pt x="4596" y="10025"/>
                    </a:moveTo>
                    <a:cubicBezTo>
                      <a:pt x="4822" y="10121"/>
                      <a:pt x="5108" y="10180"/>
                      <a:pt x="5429" y="10180"/>
                    </a:cubicBezTo>
                    <a:cubicBezTo>
                      <a:pt x="5751" y="10180"/>
                      <a:pt x="6037" y="10133"/>
                      <a:pt x="6263" y="10025"/>
                    </a:cubicBezTo>
                    <a:lnTo>
                      <a:pt x="6263" y="10025"/>
                    </a:lnTo>
                    <a:cubicBezTo>
                      <a:pt x="6179" y="10383"/>
                      <a:pt x="5906" y="10537"/>
                      <a:pt x="5429" y="10537"/>
                    </a:cubicBezTo>
                    <a:cubicBezTo>
                      <a:pt x="4953" y="10537"/>
                      <a:pt x="4691" y="10371"/>
                      <a:pt x="4596" y="10025"/>
                    </a:cubicBezTo>
                    <a:close/>
                    <a:moveTo>
                      <a:pt x="1560" y="0"/>
                    </a:moveTo>
                    <a:cubicBezTo>
                      <a:pt x="1465" y="0"/>
                      <a:pt x="1393" y="72"/>
                      <a:pt x="1393" y="155"/>
                    </a:cubicBezTo>
                    <a:cubicBezTo>
                      <a:pt x="1393" y="512"/>
                      <a:pt x="1334" y="1524"/>
                      <a:pt x="1096" y="1917"/>
                    </a:cubicBezTo>
                    <a:cubicBezTo>
                      <a:pt x="834" y="1691"/>
                      <a:pt x="619" y="1441"/>
                      <a:pt x="500" y="1120"/>
                    </a:cubicBezTo>
                    <a:cubicBezTo>
                      <a:pt x="322" y="691"/>
                      <a:pt x="357" y="346"/>
                      <a:pt x="357" y="334"/>
                    </a:cubicBezTo>
                    <a:cubicBezTo>
                      <a:pt x="369" y="250"/>
                      <a:pt x="298" y="167"/>
                      <a:pt x="214" y="155"/>
                    </a:cubicBezTo>
                    <a:cubicBezTo>
                      <a:pt x="208" y="154"/>
                      <a:pt x="202" y="154"/>
                      <a:pt x="196" y="154"/>
                    </a:cubicBezTo>
                    <a:cubicBezTo>
                      <a:pt x="121" y="154"/>
                      <a:pt x="58" y="220"/>
                      <a:pt x="36" y="286"/>
                    </a:cubicBezTo>
                    <a:cubicBezTo>
                      <a:pt x="36" y="310"/>
                      <a:pt x="0" y="727"/>
                      <a:pt x="203" y="1215"/>
                    </a:cubicBezTo>
                    <a:cubicBezTo>
                      <a:pt x="393" y="1679"/>
                      <a:pt x="834" y="2286"/>
                      <a:pt x="1858" y="2656"/>
                    </a:cubicBezTo>
                    <a:cubicBezTo>
                      <a:pt x="3286" y="3179"/>
                      <a:pt x="4084" y="3775"/>
                      <a:pt x="4382" y="4025"/>
                    </a:cubicBezTo>
                    <a:cubicBezTo>
                      <a:pt x="4227" y="4084"/>
                      <a:pt x="4060" y="4144"/>
                      <a:pt x="3905" y="4215"/>
                    </a:cubicBezTo>
                    <a:cubicBezTo>
                      <a:pt x="3596" y="4060"/>
                      <a:pt x="2417" y="3465"/>
                      <a:pt x="1250" y="3370"/>
                    </a:cubicBezTo>
                    <a:cubicBezTo>
                      <a:pt x="1203" y="3370"/>
                      <a:pt x="1155" y="3394"/>
                      <a:pt x="1131" y="3418"/>
                    </a:cubicBezTo>
                    <a:cubicBezTo>
                      <a:pt x="1096" y="3453"/>
                      <a:pt x="1084" y="3489"/>
                      <a:pt x="1072" y="3537"/>
                    </a:cubicBezTo>
                    <a:cubicBezTo>
                      <a:pt x="1072" y="3548"/>
                      <a:pt x="1048" y="4025"/>
                      <a:pt x="1286" y="4537"/>
                    </a:cubicBezTo>
                    <a:cubicBezTo>
                      <a:pt x="1500" y="4965"/>
                      <a:pt x="1941" y="5501"/>
                      <a:pt x="2893" y="5596"/>
                    </a:cubicBezTo>
                    <a:cubicBezTo>
                      <a:pt x="2822" y="5894"/>
                      <a:pt x="2774" y="6227"/>
                      <a:pt x="2774" y="6608"/>
                    </a:cubicBezTo>
                    <a:cubicBezTo>
                      <a:pt x="2774" y="7537"/>
                      <a:pt x="2989" y="7799"/>
                      <a:pt x="3453" y="8359"/>
                    </a:cubicBezTo>
                    <a:cubicBezTo>
                      <a:pt x="3596" y="8537"/>
                      <a:pt x="3774" y="8763"/>
                      <a:pt x="3989" y="9049"/>
                    </a:cubicBezTo>
                    <a:cubicBezTo>
                      <a:pt x="4013" y="9359"/>
                      <a:pt x="4120" y="9609"/>
                      <a:pt x="4322" y="9787"/>
                    </a:cubicBezTo>
                    <a:cubicBezTo>
                      <a:pt x="4346" y="10454"/>
                      <a:pt x="4763" y="10835"/>
                      <a:pt x="5501" y="10835"/>
                    </a:cubicBezTo>
                    <a:cubicBezTo>
                      <a:pt x="6251" y="10835"/>
                      <a:pt x="6668" y="10454"/>
                      <a:pt x="6680" y="9787"/>
                    </a:cubicBezTo>
                    <a:cubicBezTo>
                      <a:pt x="6870" y="9597"/>
                      <a:pt x="6989" y="9347"/>
                      <a:pt x="7025" y="9049"/>
                    </a:cubicBezTo>
                    <a:cubicBezTo>
                      <a:pt x="7227" y="8763"/>
                      <a:pt x="7406" y="8537"/>
                      <a:pt x="7561" y="8359"/>
                    </a:cubicBezTo>
                    <a:cubicBezTo>
                      <a:pt x="8013" y="7799"/>
                      <a:pt x="8227" y="7537"/>
                      <a:pt x="8227" y="6608"/>
                    </a:cubicBezTo>
                    <a:cubicBezTo>
                      <a:pt x="8227" y="6227"/>
                      <a:pt x="8180" y="5894"/>
                      <a:pt x="8108" y="5596"/>
                    </a:cubicBezTo>
                    <a:cubicBezTo>
                      <a:pt x="9061" y="5489"/>
                      <a:pt x="9501" y="4965"/>
                      <a:pt x="9716" y="4537"/>
                    </a:cubicBezTo>
                    <a:cubicBezTo>
                      <a:pt x="9954" y="4049"/>
                      <a:pt x="9942" y="3572"/>
                      <a:pt x="9942" y="3537"/>
                    </a:cubicBezTo>
                    <a:cubicBezTo>
                      <a:pt x="9942" y="3489"/>
                      <a:pt x="9918" y="3453"/>
                      <a:pt x="9882" y="3418"/>
                    </a:cubicBezTo>
                    <a:cubicBezTo>
                      <a:pt x="9847" y="3394"/>
                      <a:pt x="9799" y="3370"/>
                      <a:pt x="9763" y="3370"/>
                    </a:cubicBezTo>
                    <a:cubicBezTo>
                      <a:pt x="8585" y="3477"/>
                      <a:pt x="7406" y="4060"/>
                      <a:pt x="7096" y="4215"/>
                    </a:cubicBezTo>
                    <a:cubicBezTo>
                      <a:pt x="6941" y="4144"/>
                      <a:pt x="6799" y="4072"/>
                      <a:pt x="6620" y="4025"/>
                    </a:cubicBezTo>
                    <a:cubicBezTo>
                      <a:pt x="6918" y="3775"/>
                      <a:pt x="7703" y="3179"/>
                      <a:pt x="9144" y="2656"/>
                    </a:cubicBezTo>
                    <a:cubicBezTo>
                      <a:pt x="10180" y="2286"/>
                      <a:pt x="10609" y="1667"/>
                      <a:pt x="10799" y="1215"/>
                    </a:cubicBezTo>
                    <a:cubicBezTo>
                      <a:pt x="10906" y="739"/>
                      <a:pt x="10859" y="322"/>
                      <a:pt x="10859" y="310"/>
                    </a:cubicBezTo>
                    <a:cubicBezTo>
                      <a:pt x="10849" y="229"/>
                      <a:pt x="10795" y="174"/>
                      <a:pt x="10721" y="174"/>
                    </a:cubicBezTo>
                    <a:cubicBezTo>
                      <a:pt x="10708" y="174"/>
                      <a:pt x="10694" y="175"/>
                      <a:pt x="10680" y="179"/>
                    </a:cubicBezTo>
                    <a:cubicBezTo>
                      <a:pt x="10597" y="191"/>
                      <a:pt x="10537" y="262"/>
                      <a:pt x="10549" y="346"/>
                    </a:cubicBezTo>
                    <a:cubicBezTo>
                      <a:pt x="10549" y="346"/>
                      <a:pt x="10585" y="715"/>
                      <a:pt x="10406" y="1143"/>
                    </a:cubicBezTo>
                    <a:cubicBezTo>
                      <a:pt x="10263" y="1453"/>
                      <a:pt x="10073" y="1703"/>
                      <a:pt x="9811" y="1929"/>
                    </a:cubicBezTo>
                    <a:cubicBezTo>
                      <a:pt x="9716" y="1786"/>
                      <a:pt x="9620" y="1513"/>
                      <a:pt x="9585" y="1167"/>
                    </a:cubicBezTo>
                    <a:cubicBezTo>
                      <a:pt x="9574" y="1091"/>
                      <a:pt x="9503" y="1035"/>
                      <a:pt x="9427" y="1035"/>
                    </a:cubicBezTo>
                    <a:cubicBezTo>
                      <a:pt x="9420" y="1035"/>
                      <a:pt x="9413" y="1035"/>
                      <a:pt x="9406" y="1036"/>
                    </a:cubicBezTo>
                    <a:cubicBezTo>
                      <a:pt x="9311" y="1048"/>
                      <a:pt x="9251" y="1132"/>
                      <a:pt x="9263" y="1215"/>
                    </a:cubicBezTo>
                    <a:cubicBezTo>
                      <a:pt x="9323" y="1620"/>
                      <a:pt x="9418" y="1929"/>
                      <a:pt x="9549" y="2120"/>
                    </a:cubicBezTo>
                    <a:cubicBezTo>
                      <a:pt x="9370" y="2227"/>
                      <a:pt x="9180" y="2334"/>
                      <a:pt x="8954" y="2405"/>
                    </a:cubicBezTo>
                    <a:cubicBezTo>
                      <a:pt x="8704" y="2501"/>
                      <a:pt x="8465" y="2596"/>
                      <a:pt x="8239" y="2691"/>
                    </a:cubicBezTo>
                    <a:cubicBezTo>
                      <a:pt x="8573" y="2191"/>
                      <a:pt x="8763" y="1739"/>
                      <a:pt x="8549" y="1060"/>
                    </a:cubicBezTo>
                    <a:cubicBezTo>
                      <a:pt x="8530" y="996"/>
                      <a:pt x="8470" y="953"/>
                      <a:pt x="8410" y="953"/>
                    </a:cubicBezTo>
                    <a:cubicBezTo>
                      <a:pt x="8392" y="953"/>
                      <a:pt x="8375" y="957"/>
                      <a:pt x="8358" y="965"/>
                    </a:cubicBezTo>
                    <a:cubicBezTo>
                      <a:pt x="8275" y="989"/>
                      <a:pt x="8227" y="1084"/>
                      <a:pt x="8251" y="1155"/>
                    </a:cubicBezTo>
                    <a:cubicBezTo>
                      <a:pt x="8358" y="1513"/>
                      <a:pt x="8346" y="1798"/>
                      <a:pt x="8239" y="2060"/>
                    </a:cubicBezTo>
                    <a:cubicBezTo>
                      <a:pt x="7918" y="1870"/>
                      <a:pt x="7739" y="1489"/>
                      <a:pt x="7739" y="1465"/>
                    </a:cubicBezTo>
                    <a:cubicBezTo>
                      <a:pt x="7713" y="1413"/>
                      <a:pt x="7651" y="1374"/>
                      <a:pt x="7591" y="1374"/>
                    </a:cubicBezTo>
                    <a:cubicBezTo>
                      <a:pt x="7568" y="1374"/>
                      <a:pt x="7545" y="1380"/>
                      <a:pt x="7525" y="1393"/>
                    </a:cubicBezTo>
                    <a:cubicBezTo>
                      <a:pt x="7453" y="1417"/>
                      <a:pt x="7406" y="1524"/>
                      <a:pt x="7453" y="1596"/>
                    </a:cubicBezTo>
                    <a:cubicBezTo>
                      <a:pt x="7465" y="1620"/>
                      <a:pt x="7692" y="2096"/>
                      <a:pt x="8108" y="2346"/>
                    </a:cubicBezTo>
                    <a:cubicBezTo>
                      <a:pt x="8001" y="2525"/>
                      <a:pt x="7858" y="2715"/>
                      <a:pt x="7703" y="2929"/>
                    </a:cubicBezTo>
                    <a:lnTo>
                      <a:pt x="7656" y="2989"/>
                    </a:lnTo>
                    <a:cubicBezTo>
                      <a:pt x="6703" y="3477"/>
                      <a:pt x="6263" y="3918"/>
                      <a:pt x="6191" y="3977"/>
                    </a:cubicBezTo>
                    <a:cubicBezTo>
                      <a:pt x="5965" y="3941"/>
                      <a:pt x="5727" y="3918"/>
                      <a:pt x="5453" y="3918"/>
                    </a:cubicBezTo>
                    <a:cubicBezTo>
                      <a:pt x="5191" y="3918"/>
                      <a:pt x="4953" y="3941"/>
                      <a:pt x="4727" y="3977"/>
                    </a:cubicBezTo>
                    <a:cubicBezTo>
                      <a:pt x="4667" y="3906"/>
                      <a:pt x="4203" y="3477"/>
                      <a:pt x="3251" y="2989"/>
                    </a:cubicBezTo>
                    <a:lnTo>
                      <a:pt x="3215" y="2929"/>
                    </a:lnTo>
                    <a:cubicBezTo>
                      <a:pt x="3048" y="2715"/>
                      <a:pt x="2917" y="2536"/>
                      <a:pt x="2810" y="2346"/>
                    </a:cubicBezTo>
                    <a:cubicBezTo>
                      <a:pt x="2834" y="2334"/>
                      <a:pt x="2870" y="2310"/>
                      <a:pt x="2893" y="2286"/>
                    </a:cubicBezTo>
                    <a:cubicBezTo>
                      <a:pt x="2977" y="2239"/>
                      <a:pt x="2989" y="2132"/>
                      <a:pt x="2941" y="2060"/>
                    </a:cubicBezTo>
                    <a:cubicBezTo>
                      <a:pt x="2910" y="2014"/>
                      <a:pt x="2860" y="1993"/>
                      <a:pt x="2806" y="1993"/>
                    </a:cubicBezTo>
                    <a:cubicBezTo>
                      <a:pt x="2776" y="1993"/>
                      <a:pt x="2745" y="2000"/>
                      <a:pt x="2715" y="2013"/>
                    </a:cubicBezTo>
                    <a:cubicBezTo>
                      <a:pt x="2703" y="2036"/>
                      <a:pt x="2691" y="2036"/>
                      <a:pt x="2679" y="2048"/>
                    </a:cubicBezTo>
                    <a:cubicBezTo>
                      <a:pt x="2572" y="1774"/>
                      <a:pt x="2536" y="1501"/>
                      <a:pt x="2655" y="1143"/>
                    </a:cubicBezTo>
                    <a:cubicBezTo>
                      <a:pt x="2691" y="1048"/>
                      <a:pt x="2643" y="965"/>
                      <a:pt x="2560" y="941"/>
                    </a:cubicBezTo>
                    <a:cubicBezTo>
                      <a:pt x="2543" y="937"/>
                      <a:pt x="2527" y="935"/>
                      <a:pt x="2512" y="935"/>
                    </a:cubicBezTo>
                    <a:cubicBezTo>
                      <a:pt x="2437" y="935"/>
                      <a:pt x="2377" y="979"/>
                      <a:pt x="2358" y="1048"/>
                    </a:cubicBezTo>
                    <a:cubicBezTo>
                      <a:pt x="2155" y="1739"/>
                      <a:pt x="2346" y="2191"/>
                      <a:pt x="2679" y="2667"/>
                    </a:cubicBezTo>
                    <a:cubicBezTo>
                      <a:pt x="2453" y="2584"/>
                      <a:pt x="2215" y="2477"/>
                      <a:pt x="1965" y="2394"/>
                    </a:cubicBezTo>
                    <a:cubicBezTo>
                      <a:pt x="1738" y="2310"/>
                      <a:pt x="1548" y="2215"/>
                      <a:pt x="1369" y="2108"/>
                    </a:cubicBezTo>
                    <a:cubicBezTo>
                      <a:pt x="1727" y="1560"/>
                      <a:pt x="1727" y="215"/>
                      <a:pt x="1727" y="155"/>
                    </a:cubicBezTo>
                    <a:cubicBezTo>
                      <a:pt x="1727" y="72"/>
                      <a:pt x="1643" y="0"/>
                      <a:pt x="15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19" name="Google Shape;12019;p81"/>
          <p:cNvGrpSpPr/>
          <p:nvPr/>
        </p:nvGrpSpPr>
        <p:grpSpPr>
          <a:xfrm>
            <a:off x="13735008" y="3157556"/>
            <a:ext cx="697280" cy="686592"/>
            <a:chOff x="6895373" y="1502578"/>
            <a:chExt cx="348640" cy="343296"/>
          </a:xfrm>
          <a:solidFill>
            <a:schemeClr val="tx1"/>
          </a:solidFill>
        </p:grpSpPr>
        <p:sp>
          <p:nvSpPr>
            <p:cNvPr id="12020" name="Google Shape;12020;p81"/>
            <p:cNvSpPr/>
            <p:nvPr/>
          </p:nvSpPr>
          <p:spPr>
            <a:xfrm>
              <a:off x="6895373" y="1502578"/>
              <a:ext cx="348640" cy="343296"/>
            </a:xfrm>
            <a:custGeom>
              <a:avLst/>
              <a:gdLst/>
              <a:ahLst/>
              <a:cxnLst/>
              <a:rect l="l" t="t" r="r" b="b"/>
              <a:pathLst>
                <a:path w="10895" h="10728" extrusionOk="0">
                  <a:moveTo>
                    <a:pt x="1263" y="321"/>
                  </a:moveTo>
                  <a:cubicBezTo>
                    <a:pt x="1799" y="536"/>
                    <a:pt x="2834" y="1036"/>
                    <a:pt x="3823" y="2179"/>
                  </a:cubicBezTo>
                  <a:cubicBezTo>
                    <a:pt x="3596" y="2262"/>
                    <a:pt x="3370" y="2345"/>
                    <a:pt x="3168" y="2465"/>
                  </a:cubicBezTo>
                  <a:cubicBezTo>
                    <a:pt x="2334" y="1214"/>
                    <a:pt x="1501" y="548"/>
                    <a:pt x="1215" y="321"/>
                  </a:cubicBezTo>
                  <a:close/>
                  <a:moveTo>
                    <a:pt x="9681" y="310"/>
                  </a:moveTo>
                  <a:lnTo>
                    <a:pt x="9681" y="310"/>
                  </a:lnTo>
                  <a:cubicBezTo>
                    <a:pt x="9585" y="381"/>
                    <a:pt x="9419" y="512"/>
                    <a:pt x="9228" y="691"/>
                  </a:cubicBezTo>
                  <a:cubicBezTo>
                    <a:pt x="9169" y="750"/>
                    <a:pt x="9145" y="857"/>
                    <a:pt x="9204" y="917"/>
                  </a:cubicBezTo>
                  <a:cubicBezTo>
                    <a:pt x="9240" y="952"/>
                    <a:pt x="9288" y="964"/>
                    <a:pt x="9323" y="964"/>
                  </a:cubicBezTo>
                  <a:cubicBezTo>
                    <a:pt x="9371" y="964"/>
                    <a:pt x="9407" y="952"/>
                    <a:pt x="9431" y="917"/>
                  </a:cubicBezTo>
                  <a:cubicBezTo>
                    <a:pt x="9621" y="738"/>
                    <a:pt x="9788" y="619"/>
                    <a:pt x="9883" y="548"/>
                  </a:cubicBezTo>
                  <a:lnTo>
                    <a:pt x="9883" y="548"/>
                  </a:lnTo>
                  <a:cubicBezTo>
                    <a:pt x="9800" y="2036"/>
                    <a:pt x="9442" y="3238"/>
                    <a:pt x="9288" y="3667"/>
                  </a:cubicBezTo>
                  <a:cubicBezTo>
                    <a:pt x="9145" y="3524"/>
                    <a:pt x="9014" y="3393"/>
                    <a:pt x="8883" y="3250"/>
                  </a:cubicBezTo>
                  <a:cubicBezTo>
                    <a:pt x="8609" y="3000"/>
                    <a:pt x="8311" y="2774"/>
                    <a:pt x="8002" y="2596"/>
                  </a:cubicBezTo>
                  <a:cubicBezTo>
                    <a:pt x="8288" y="2179"/>
                    <a:pt x="8597" y="1798"/>
                    <a:pt x="8907" y="1441"/>
                  </a:cubicBezTo>
                  <a:cubicBezTo>
                    <a:pt x="8966" y="1381"/>
                    <a:pt x="8966" y="1274"/>
                    <a:pt x="8895" y="1214"/>
                  </a:cubicBezTo>
                  <a:cubicBezTo>
                    <a:pt x="8866" y="1186"/>
                    <a:pt x="8827" y="1171"/>
                    <a:pt x="8787" y="1171"/>
                  </a:cubicBezTo>
                  <a:cubicBezTo>
                    <a:pt x="8744" y="1171"/>
                    <a:pt x="8700" y="1189"/>
                    <a:pt x="8669" y="1226"/>
                  </a:cubicBezTo>
                  <a:cubicBezTo>
                    <a:pt x="8335" y="1607"/>
                    <a:pt x="8002" y="2024"/>
                    <a:pt x="7716" y="2453"/>
                  </a:cubicBezTo>
                  <a:cubicBezTo>
                    <a:pt x="7514" y="2345"/>
                    <a:pt x="7287" y="2238"/>
                    <a:pt x="7061" y="2167"/>
                  </a:cubicBezTo>
                  <a:cubicBezTo>
                    <a:pt x="8061" y="1048"/>
                    <a:pt x="9085" y="536"/>
                    <a:pt x="9645" y="321"/>
                  </a:cubicBezTo>
                  <a:cubicBezTo>
                    <a:pt x="9657" y="321"/>
                    <a:pt x="9669" y="310"/>
                    <a:pt x="9681" y="310"/>
                  </a:cubicBezTo>
                  <a:close/>
                  <a:moveTo>
                    <a:pt x="1025" y="571"/>
                  </a:moveTo>
                  <a:cubicBezTo>
                    <a:pt x="1287" y="774"/>
                    <a:pt x="2084" y="1429"/>
                    <a:pt x="2894" y="2631"/>
                  </a:cubicBezTo>
                  <a:cubicBezTo>
                    <a:pt x="2584" y="2810"/>
                    <a:pt x="2299" y="3036"/>
                    <a:pt x="2013" y="3286"/>
                  </a:cubicBezTo>
                  <a:cubicBezTo>
                    <a:pt x="1870" y="3417"/>
                    <a:pt x="1739" y="3548"/>
                    <a:pt x="1620" y="3703"/>
                  </a:cubicBezTo>
                  <a:cubicBezTo>
                    <a:pt x="1453" y="3250"/>
                    <a:pt x="1096" y="2060"/>
                    <a:pt x="1025" y="571"/>
                  </a:cubicBezTo>
                  <a:close/>
                  <a:moveTo>
                    <a:pt x="3291" y="4769"/>
                  </a:moveTo>
                  <a:cubicBezTo>
                    <a:pt x="3574" y="4769"/>
                    <a:pt x="3813" y="4862"/>
                    <a:pt x="4013" y="5024"/>
                  </a:cubicBezTo>
                  <a:cubicBezTo>
                    <a:pt x="4287" y="5251"/>
                    <a:pt x="4430" y="5608"/>
                    <a:pt x="4430" y="5989"/>
                  </a:cubicBezTo>
                  <a:cubicBezTo>
                    <a:pt x="4430" y="6465"/>
                    <a:pt x="4227" y="6989"/>
                    <a:pt x="4013" y="7477"/>
                  </a:cubicBezTo>
                  <a:cubicBezTo>
                    <a:pt x="3811" y="8001"/>
                    <a:pt x="3585" y="8525"/>
                    <a:pt x="3585" y="9061"/>
                  </a:cubicBezTo>
                  <a:lnTo>
                    <a:pt x="3585" y="9108"/>
                  </a:lnTo>
                  <a:cubicBezTo>
                    <a:pt x="2715" y="8668"/>
                    <a:pt x="1668" y="8334"/>
                    <a:pt x="1275" y="8191"/>
                  </a:cubicBezTo>
                  <a:lnTo>
                    <a:pt x="1430" y="7560"/>
                  </a:lnTo>
                  <a:cubicBezTo>
                    <a:pt x="1441" y="7477"/>
                    <a:pt x="1406" y="7406"/>
                    <a:pt x="1334" y="7382"/>
                  </a:cubicBezTo>
                  <a:cubicBezTo>
                    <a:pt x="1227" y="7334"/>
                    <a:pt x="715" y="7168"/>
                    <a:pt x="394" y="7084"/>
                  </a:cubicBezTo>
                  <a:cubicBezTo>
                    <a:pt x="953" y="6096"/>
                    <a:pt x="1846" y="4965"/>
                    <a:pt x="3073" y="4786"/>
                  </a:cubicBezTo>
                  <a:cubicBezTo>
                    <a:pt x="3148" y="4774"/>
                    <a:pt x="3221" y="4769"/>
                    <a:pt x="3291" y="4769"/>
                  </a:cubicBezTo>
                  <a:close/>
                  <a:moveTo>
                    <a:pt x="7599" y="4760"/>
                  </a:moveTo>
                  <a:cubicBezTo>
                    <a:pt x="7668" y="4760"/>
                    <a:pt x="7739" y="4765"/>
                    <a:pt x="7811" y="4774"/>
                  </a:cubicBezTo>
                  <a:cubicBezTo>
                    <a:pt x="9050" y="4953"/>
                    <a:pt x="9942" y="6084"/>
                    <a:pt x="10490" y="7060"/>
                  </a:cubicBezTo>
                  <a:cubicBezTo>
                    <a:pt x="10181" y="7168"/>
                    <a:pt x="9645" y="7334"/>
                    <a:pt x="9550" y="7382"/>
                  </a:cubicBezTo>
                  <a:cubicBezTo>
                    <a:pt x="9478" y="7406"/>
                    <a:pt x="9442" y="7477"/>
                    <a:pt x="9466" y="7560"/>
                  </a:cubicBezTo>
                  <a:lnTo>
                    <a:pt x="9609" y="8191"/>
                  </a:lnTo>
                  <a:cubicBezTo>
                    <a:pt x="9228" y="8311"/>
                    <a:pt x="8168" y="8668"/>
                    <a:pt x="7299" y="9108"/>
                  </a:cubicBezTo>
                  <a:lnTo>
                    <a:pt x="7299" y="9049"/>
                  </a:lnTo>
                  <a:cubicBezTo>
                    <a:pt x="7299" y="8525"/>
                    <a:pt x="7085" y="7989"/>
                    <a:pt x="6871" y="7465"/>
                  </a:cubicBezTo>
                  <a:cubicBezTo>
                    <a:pt x="6668" y="6977"/>
                    <a:pt x="6454" y="6453"/>
                    <a:pt x="6454" y="5977"/>
                  </a:cubicBezTo>
                  <a:cubicBezTo>
                    <a:pt x="6454" y="5596"/>
                    <a:pt x="6609" y="5239"/>
                    <a:pt x="6871" y="5012"/>
                  </a:cubicBezTo>
                  <a:cubicBezTo>
                    <a:pt x="7062" y="4840"/>
                    <a:pt x="7315" y="4760"/>
                    <a:pt x="7599" y="4760"/>
                  </a:cubicBezTo>
                  <a:close/>
                  <a:moveTo>
                    <a:pt x="5430" y="8358"/>
                  </a:moveTo>
                  <a:cubicBezTo>
                    <a:pt x="5799" y="8358"/>
                    <a:pt x="6132" y="8549"/>
                    <a:pt x="6132" y="8763"/>
                  </a:cubicBezTo>
                  <a:cubicBezTo>
                    <a:pt x="6132" y="8953"/>
                    <a:pt x="5835" y="9084"/>
                    <a:pt x="5609" y="9192"/>
                  </a:cubicBezTo>
                  <a:lnTo>
                    <a:pt x="5597" y="9192"/>
                  </a:lnTo>
                  <a:cubicBezTo>
                    <a:pt x="5549" y="9215"/>
                    <a:pt x="5493" y="9227"/>
                    <a:pt x="5434" y="9227"/>
                  </a:cubicBezTo>
                  <a:cubicBezTo>
                    <a:pt x="5376" y="9227"/>
                    <a:pt x="5317" y="9215"/>
                    <a:pt x="5263" y="9192"/>
                  </a:cubicBezTo>
                  <a:cubicBezTo>
                    <a:pt x="5037" y="9084"/>
                    <a:pt x="4728" y="8953"/>
                    <a:pt x="4728" y="8763"/>
                  </a:cubicBezTo>
                  <a:cubicBezTo>
                    <a:pt x="4728" y="8549"/>
                    <a:pt x="5061" y="8358"/>
                    <a:pt x="5430" y="8358"/>
                  </a:cubicBezTo>
                  <a:close/>
                  <a:moveTo>
                    <a:pt x="5430" y="2226"/>
                  </a:moveTo>
                  <a:cubicBezTo>
                    <a:pt x="6633" y="2226"/>
                    <a:pt x="7752" y="2667"/>
                    <a:pt x="8645" y="3500"/>
                  </a:cubicBezTo>
                  <a:cubicBezTo>
                    <a:pt x="9371" y="4179"/>
                    <a:pt x="9919" y="5096"/>
                    <a:pt x="10276" y="6179"/>
                  </a:cubicBezTo>
                  <a:cubicBezTo>
                    <a:pt x="9966" y="5751"/>
                    <a:pt x="9645" y="5393"/>
                    <a:pt x="9300" y="5132"/>
                  </a:cubicBezTo>
                  <a:cubicBezTo>
                    <a:pt x="8835" y="4751"/>
                    <a:pt x="8347" y="4536"/>
                    <a:pt x="7823" y="4453"/>
                  </a:cubicBezTo>
                  <a:cubicBezTo>
                    <a:pt x="7735" y="4439"/>
                    <a:pt x="7648" y="4433"/>
                    <a:pt x="7563" y="4433"/>
                  </a:cubicBezTo>
                  <a:cubicBezTo>
                    <a:pt x="7204" y="4433"/>
                    <a:pt x="6883" y="4553"/>
                    <a:pt x="6633" y="4774"/>
                  </a:cubicBezTo>
                  <a:cubicBezTo>
                    <a:pt x="6299" y="5048"/>
                    <a:pt x="6109" y="5501"/>
                    <a:pt x="6109" y="5977"/>
                  </a:cubicBezTo>
                  <a:cubicBezTo>
                    <a:pt x="6109" y="6525"/>
                    <a:pt x="6335" y="7060"/>
                    <a:pt x="6561" y="7584"/>
                  </a:cubicBezTo>
                  <a:cubicBezTo>
                    <a:pt x="6764" y="8084"/>
                    <a:pt x="6978" y="8572"/>
                    <a:pt x="6978" y="9049"/>
                  </a:cubicBezTo>
                  <a:cubicBezTo>
                    <a:pt x="6990" y="9239"/>
                    <a:pt x="6859" y="9501"/>
                    <a:pt x="6585" y="9680"/>
                  </a:cubicBezTo>
                  <a:cubicBezTo>
                    <a:pt x="6424" y="9783"/>
                    <a:pt x="6258" y="9823"/>
                    <a:pt x="6097" y="9823"/>
                  </a:cubicBezTo>
                  <a:cubicBezTo>
                    <a:pt x="5924" y="9823"/>
                    <a:pt x="5757" y="9777"/>
                    <a:pt x="5609" y="9715"/>
                  </a:cubicBezTo>
                  <a:lnTo>
                    <a:pt x="5609" y="9513"/>
                  </a:lnTo>
                  <a:lnTo>
                    <a:pt x="5740" y="9477"/>
                  </a:lnTo>
                  <a:lnTo>
                    <a:pt x="5751" y="9477"/>
                  </a:lnTo>
                  <a:cubicBezTo>
                    <a:pt x="6037" y="9358"/>
                    <a:pt x="6454" y="9156"/>
                    <a:pt x="6454" y="8763"/>
                  </a:cubicBezTo>
                  <a:cubicBezTo>
                    <a:pt x="6454" y="8358"/>
                    <a:pt x="6013" y="8025"/>
                    <a:pt x="5430" y="8025"/>
                  </a:cubicBezTo>
                  <a:cubicBezTo>
                    <a:pt x="4859" y="8025"/>
                    <a:pt x="4406" y="8346"/>
                    <a:pt x="4406" y="8763"/>
                  </a:cubicBezTo>
                  <a:cubicBezTo>
                    <a:pt x="4406" y="9156"/>
                    <a:pt x="4835" y="9358"/>
                    <a:pt x="5097" y="9477"/>
                  </a:cubicBezTo>
                  <a:lnTo>
                    <a:pt x="5120" y="9477"/>
                  </a:lnTo>
                  <a:cubicBezTo>
                    <a:pt x="5156" y="9489"/>
                    <a:pt x="5216" y="9513"/>
                    <a:pt x="5263" y="9513"/>
                  </a:cubicBezTo>
                  <a:lnTo>
                    <a:pt x="5263" y="9715"/>
                  </a:lnTo>
                  <a:cubicBezTo>
                    <a:pt x="5128" y="9777"/>
                    <a:pt x="4960" y="9823"/>
                    <a:pt x="4784" y="9823"/>
                  </a:cubicBezTo>
                  <a:cubicBezTo>
                    <a:pt x="4620" y="9823"/>
                    <a:pt x="4448" y="9783"/>
                    <a:pt x="4287" y="9680"/>
                  </a:cubicBezTo>
                  <a:cubicBezTo>
                    <a:pt x="4001" y="9501"/>
                    <a:pt x="3882" y="9239"/>
                    <a:pt x="3882" y="9049"/>
                  </a:cubicBezTo>
                  <a:cubicBezTo>
                    <a:pt x="3882" y="8584"/>
                    <a:pt x="4073" y="8096"/>
                    <a:pt x="4299" y="7584"/>
                  </a:cubicBezTo>
                  <a:cubicBezTo>
                    <a:pt x="4525" y="7060"/>
                    <a:pt x="4739" y="6525"/>
                    <a:pt x="4739" y="5977"/>
                  </a:cubicBezTo>
                  <a:cubicBezTo>
                    <a:pt x="4739" y="5501"/>
                    <a:pt x="4549" y="5048"/>
                    <a:pt x="4227" y="4774"/>
                  </a:cubicBezTo>
                  <a:cubicBezTo>
                    <a:pt x="3963" y="4549"/>
                    <a:pt x="3635" y="4437"/>
                    <a:pt x="3275" y="4437"/>
                  </a:cubicBezTo>
                  <a:cubicBezTo>
                    <a:pt x="3197" y="4437"/>
                    <a:pt x="3118" y="4442"/>
                    <a:pt x="3037" y="4453"/>
                  </a:cubicBezTo>
                  <a:cubicBezTo>
                    <a:pt x="2525" y="4536"/>
                    <a:pt x="2025" y="4751"/>
                    <a:pt x="1560" y="5132"/>
                  </a:cubicBezTo>
                  <a:cubicBezTo>
                    <a:pt x="1215" y="5393"/>
                    <a:pt x="894" y="5751"/>
                    <a:pt x="572" y="6179"/>
                  </a:cubicBezTo>
                  <a:cubicBezTo>
                    <a:pt x="929" y="5096"/>
                    <a:pt x="1489" y="4179"/>
                    <a:pt x="2215" y="3500"/>
                  </a:cubicBezTo>
                  <a:cubicBezTo>
                    <a:pt x="3108" y="2667"/>
                    <a:pt x="4227" y="2226"/>
                    <a:pt x="5430" y="2226"/>
                  </a:cubicBezTo>
                  <a:close/>
                  <a:moveTo>
                    <a:pt x="5454" y="10001"/>
                  </a:moveTo>
                  <a:cubicBezTo>
                    <a:pt x="5692" y="10096"/>
                    <a:pt x="5918" y="10144"/>
                    <a:pt x="6097" y="10144"/>
                  </a:cubicBezTo>
                  <a:cubicBezTo>
                    <a:pt x="6156" y="10144"/>
                    <a:pt x="6216" y="10144"/>
                    <a:pt x="6275" y="10132"/>
                  </a:cubicBezTo>
                  <a:lnTo>
                    <a:pt x="6275" y="10132"/>
                  </a:lnTo>
                  <a:cubicBezTo>
                    <a:pt x="6228" y="10180"/>
                    <a:pt x="6168" y="10239"/>
                    <a:pt x="6097" y="10275"/>
                  </a:cubicBezTo>
                  <a:cubicBezTo>
                    <a:pt x="5930" y="10370"/>
                    <a:pt x="5692" y="10430"/>
                    <a:pt x="5454" y="10430"/>
                  </a:cubicBezTo>
                  <a:cubicBezTo>
                    <a:pt x="5216" y="10430"/>
                    <a:pt x="4978" y="10370"/>
                    <a:pt x="4823" y="10275"/>
                  </a:cubicBezTo>
                  <a:cubicBezTo>
                    <a:pt x="4739" y="10239"/>
                    <a:pt x="4680" y="10192"/>
                    <a:pt x="4644" y="10132"/>
                  </a:cubicBezTo>
                  <a:lnTo>
                    <a:pt x="4644" y="10132"/>
                  </a:lnTo>
                  <a:cubicBezTo>
                    <a:pt x="4704" y="10144"/>
                    <a:pt x="4763" y="10144"/>
                    <a:pt x="4823" y="10144"/>
                  </a:cubicBezTo>
                  <a:cubicBezTo>
                    <a:pt x="5013" y="10144"/>
                    <a:pt x="5216" y="10096"/>
                    <a:pt x="5454" y="10001"/>
                  </a:cubicBezTo>
                  <a:close/>
                  <a:moveTo>
                    <a:pt x="1184" y="0"/>
                  </a:moveTo>
                  <a:cubicBezTo>
                    <a:pt x="1083" y="0"/>
                    <a:pt x="985" y="30"/>
                    <a:pt x="906" y="95"/>
                  </a:cubicBezTo>
                  <a:cubicBezTo>
                    <a:pt x="775" y="202"/>
                    <a:pt x="691" y="345"/>
                    <a:pt x="691" y="512"/>
                  </a:cubicBezTo>
                  <a:cubicBezTo>
                    <a:pt x="787" y="2417"/>
                    <a:pt x="1310" y="3822"/>
                    <a:pt x="1370" y="3977"/>
                  </a:cubicBezTo>
                  <a:cubicBezTo>
                    <a:pt x="727" y="4834"/>
                    <a:pt x="251" y="5905"/>
                    <a:pt x="13" y="7132"/>
                  </a:cubicBezTo>
                  <a:cubicBezTo>
                    <a:pt x="1" y="7215"/>
                    <a:pt x="36" y="7298"/>
                    <a:pt x="132" y="7310"/>
                  </a:cubicBezTo>
                  <a:cubicBezTo>
                    <a:pt x="501" y="7418"/>
                    <a:pt x="894" y="7537"/>
                    <a:pt x="1096" y="7596"/>
                  </a:cubicBezTo>
                  <a:lnTo>
                    <a:pt x="953" y="8251"/>
                  </a:lnTo>
                  <a:cubicBezTo>
                    <a:pt x="929" y="8322"/>
                    <a:pt x="977" y="8418"/>
                    <a:pt x="1049" y="8441"/>
                  </a:cubicBezTo>
                  <a:cubicBezTo>
                    <a:pt x="1072" y="8441"/>
                    <a:pt x="2703" y="8953"/>
                    <a:pt x="3727" y="9513"/>
                  </a:cubicBezTo>
                  <a:cubicBezTo>
                    <a:pt x="3835" y="9680"/>
                    <a:pt x="3966" y="9834"/>
                    <a:pt x="4144" y="9930"/>
                  </a:cubicBezTo>
                  <a:cubicBezTo>
                    <a:pt x="4180" y="9965"/>
                    <a:pt x="4227" y="9977"/>
                    <a:pt x="4287" y="10013"/>
                  </a:cubicBezTo>
                  <a:cubicBezTo>
                    <a:pt x="4299" y="10406"/>
                    <a:pt x="4799" y="10727"/>
                    <a:pt x="5454" y="10727"/>
                  </a:cubicBezTo>
                  <a:cubicBezTo>
                    <a:pt x="6109" y="10727"/>
                    <a:pt x="6621" y="10406"/>
                    <a:pt x="6633" y="10013"/>
                  </a:cubicBezTo>
                  <a:cubicBezTo>
                    <a:pt x="6680" y="9977"/>
                    <a:pt x="6728" y="9965"/>
                    <a:pt x="6764" y="9930"/>
                  </a:cubicBezTo>
                  <a:cubicBezTo>
                    <a:pt x="6942" y="9834"/>
                    <a:pt x="7085" y="9680"/>
                    <a:pt x="7180" y="9513"/>
                  </a:cubicBezTo>
                  <a:cubicBezTo>
                    <a:pt x="8228" y="8953"/>
                    <a:pt x="9847" y="8441"/>
                    <a:pt x="9859" y="8441"/>
                  </a:cubicBezTo>
                  <a:cubicBezTo>
                    <a:pt x="9942" y="8418"/>
                    <a:pt x="10002" y="8346"/>
                    <a:pt x="9966" y="8251"/>
                  </a:cubicBezTo>
                  <a:lnTo>
                    <a:pt x="9823" y="7596"/>
                  </a:lnTo>
                  <a:cubicBezTo>
                    <a:pt x="10014" y="7537"/>
                    <a:pt x="10419" y="7418"/>
                    <a:pt x="10788" y="7310"/>
                  </a:cubicBezTo>
                  <a:cubicBezTo>
                    <a:pt x="10847" y="7298"/>
                    <a:pt x="10895" y="7227"/>
                    <a:pt x="10871" y="7132"/>
                  </a:cubicBezTo>
                  <a:cubicBezTo>
                    <a:pt x="10633" y="5905"/>
                    <a:pt x="10181" y="4834"/>
                    <a:pt x="9526" y="3989"/>
                  </a:cubicBezTo>
                  <a:cubicBezTo>
                    <a:pt x="9585" y="3822"/>
                    <a:pt x="10121" y="2405"/>
                    <a:pt x="10193" y="512"/>
                  </a:cubicBezTo>
                  <a:cubicBezTo>
                    <a:pt x="10193" y="357"/>
                    <a:pt x="10121" y="190"/>
                    <a:pt x="9978" y="95"/>
                  </a:cubicBezTo>
                  <a:cubicBezTo>
                    <a:pt x="9898" y="30"/>
                    <a:pt x="9801" y="0"/>
                    <a:pt x="9699" y="0"/>
                  </a:cubicBezTo>
                  <a:cubicBezTo>
                    <a:pt x="9634" y="0"/>
                    <a:pt x="9567" y="12"/>
                    <a:pt x="9502" y="36"/>
                  </a:cubicBezTo>
                  <a:cubicBezTo>
                    <a:pt x="8930" y="262"/>
                    <a:pt x="7799" y="821"/>
                    <a:pt x="6740" y="2095"/>
                  </a:cubicBezTo>
                  <a:cubicBezTo>
                    <a:pt x="6323" y="1988"/>
                    <a:pt x="5894" y="1929"/>
                    <a:pt x="5442" y="1929"/>
                  </a:cubicBezTo>
                  <a:cubicBezTo>
                    <a:pt x="5001" y="1929"/>
                    <a:pt x="4561" y="1988"/>
                    <a:pt x="4144" y="2095"/>
                  </a:cubicBezTo>
                  <a:cubicBezTo>
                    <a:pt x="3096" y="821"/>
                    <a:pt x="1965" y="262"/>
                    <a:pt x="1382" y="36"/>
                  </a:cubicBezTo>
                  <a:cubicBezTo>
                    <a:pt x="1317" y="12"/>
                    <a:pt x="1250" y="0"/>
                    <a:pt x="1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21" name="Google Shape;12021;p81"/>
            <p:cNvSpPr/>
            <p:nvPr/>
          </p:nvSpPr>
          <p:spPr>
            <a:xfrm>
              <a:off x="6977677" y="1667154"/>
              <a:ext cx="48416" cy="59456"/>
            </a:xfrm>
            <a:custGeom>
              <a:avLst/>
              <a:gdLst/>
              <a:ahLst/>
              <a:cxnLst/>
              <a:rect l="l" t="t" r="r" b="b"/>
              <a:pathLst>
                <a:path w="1513" h="1858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lnTo>
                    <a:pt x="1" y="1096"/>
                  </a:lnTo>
                  <a:cubicBezTo>
                    <a:pt x="1" y="1524"/>
                    <a:pt x="334" y="1858"/>
                    <a:pt x="751" y="1858"/>
                  </a:cubicBezTo>
                  <a:cubicBezTo>
                    <a:pt x="1167" y="1858"/>
                    <a:pt x="1513" y="1524"/>
                    <a:pt x="1513" y="1096"/>
                  </a:cubicBezTo>
                  <a:lnTo>
                    <a:pt x="1513" y="762"/>
                  </a:lnTo>
                  <a:cubicBezTo>
                    <a:pt x="1501" y="643"/>
                    <a:pt x="1489" y="536"/>
                    <a:pt x="1429" y="429"/>
                  </a:cubicBezTo>
                  <a:cubicBezTo>
                    <a:pt x="1395" y="378"/>
                    <a:pt x="1342" y="338"/>
                    <a:pt x="1284" y="338"/>
                  </a:cubicBezTo>
                  <a:cubicBezTo>
                    <a:pt x="1261" y="338"/>
                    <a:pt x="1238" y="344"/>
                    <a:pt x="1215" y="358"/>
                  </a:cubicBezTo>
                  <a:cubicBezTo>
                    <a:pt x="1144" y="405"/>
                    <a:pt x="1096" y="489"/>
                    <a:pt x="1144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1" y="1536"/>
                    <a:pt x="751" y="1536"/>
                  </a:cubicBezTo>
                  <a:cubicBezTo>
                    <a:pt x="524" y="1536"/>
                    <a:pt x="322" y="1334"/>
                    <a:pt x="322" y="1096"/>
                  </a:cubicBezTo>
                  <a:lnTo>
                    <a:pt x="322" y="762"/>
                  </a:lnTo>
                  <a:cubicBezTo>
                    <a:pt x="322" y="524"/>
                    <a:pt x="512" y="334"/>
                    <a:pt x="751" y="334"/>
                  </a:cubicBezTo>
                  <a:cubicBezTo>
                    <a:pt x="846" y="334"/>
                    <a:pt x="917" y="250"/>
                    <a:pt x="917" y="167"/>
                  </a:cubicBezTo>
                  <a:cubicBezTo>
                    <a:pt x="917" y="72"/>
                    <a:pt x="846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22" name="Google Shape;12022;p81"/>
            <p:cNvSpPr/>
            <p:nvPr/>
          </p:nvSpPr>
          <p:spPr>
            <a:xfrm>
              <a:off x="7113709" y="1667154"/>
              <a:ext cx="48800" cy="59456"/>
            </a:xfrm>
            <a:custGeom>
              <a:avLst/>
              <a:gdLst/>
              <a:ahLst/>
              <a:cxnLst/>
              <a:rect l="l" t="t" r="r" b="b"/>
              <a:pathLst>
                <a:path w="1525" h="1858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096"/>
                  </a:lnTo>
                  <a:cubicBezTo>
                    <a:pt x="0" y="1524"/>
                    <a:pt x="345" y="1858"/>
                    <a:pt x="762" y="1858"/>
                  </a:cubicBezTo>
                  <a:cubicBezTo>
                    <a:pt x="1179" y="1858"/>
                    <a:pt x="1524" y="1524"/>
                    <a:pt x="1524" y="1096"/>
                  </a:cubicBezTo>
                  <a:lnTo>
                    <a:pt x="1524" y="762"/>
                  </a:lnTo>
                  <a:cubicBezTo>
                    <a:pt x="1512" y="643"/>
                    <a:pt x="1476" y="536"/>
                    <a:pt x="1429" y="429"/>
                  </a:cubicBezTo>
                  <a:cubicBezTo>
                    <a:pt x="1403" y="378"/>
                    <a:pt x="1346" y="338"/>
                    <a:pt x="1290" y="338"/>
                  </a:cubicBezTo>
                  <a:cubicBezTo>
                    <a:pt x="1268" y="338"/>
                    <a:pt x="1246" y="344"/>
                    <a:pt x="1226" y="358"/>
                  </a:cubicBezTo>
                  <a:cubicBezTo>
                    <a:pt x="1143" y="405"/>
                    <a:pt x="1107" y="489"/>
                    <a:pt x="1143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0" y="1536"/>
                    <a:pt x="762" y="1536"/>
                  </a:cubicBezTo>
                  <a:cubicBezTo>
                    <a:pt x="524" y="1536"/>
                    <a:pt x="333" y="1334"/>
                    <a:pt x="333" y="1096"/>
                  </a:cubicBezTo>
                  <a:lnTo>
                    <a:pt x="333" y="762"/>
                  </a:lnTo>
                  <a:cubicBezTo>
                    <a:pt x="333" y="524"/>
                    <a:pt x="524" y="334"/>
                    <a:pt x="762" y="334"/>
                  </a:cubicBezTo>
                  <a:cubicBezTo>
                    <a:pt x="845" y="334"/>
                    <a:pt x="929" y="250"/>
                    <a:pt x="929" y="167"/>
                  </a:cubicBezTo>
                  <a:cubicBezTo>
                    <a:pt x="929" y="72"/>
                    <a:pt x="845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23" name="Google Shape;12023;p81"/>
          <p:cNvGrpSpPr/>
          <p:nvPr/>
        </p:nvGrpSpPr>
        <p:grpSpPr>
          <a:xfrm>
            <a:off x="8239456" y="3163316"/>
            <a:ext cx="695808" cy="673984"/>
            <a:chOff x="4147597" y="1505458"/>
            <a:chExt cx="347904" cy="336992"/>
          </a:xfrm>
          <a:solidFill>
            <a:schemeClr val="tx1"/>
          </a:solidFill>
        </p:grpSpPr>
        <p:sp>
          <p:nvSpPr>
            <p:cNvPr id="12024" name="Google Shape;12024;p81"/>
            <p:cNvSpPr/>
            <p:nvPr/>
          </p:nvSpPr>
          <p:spPr>
            <a:xfrm>
              <a:off x="4293901" y="1707410"/>
              <a:ext cx="22528" cy="15392"/>
            </a:xfrm>
            <a:custGeom>
              <a:avLst/>
              <a:gdLst/>
              <a:ahLst/>
              <a:cxnLst/>
              <a:rect l="l" t="t" r="r" b="b"/>
              <a:pathLst>
                <a:path w="704" h="481" extrusionOk="0">
                  <a:moveTo>
                    <a:pt x="182" y="1"/>
                  </a:moveTo>
                  <a:cubicBezTo>
                    <a:pt x="124" y="1"/>
                    <a:pt x="65" y="32"/>
                    <a:pt x="49" y="100"/>
                  </a:cubicBezTo>
                  <a:cubicBezTo>
                    <a:pt x="1" y="171"/>
                    <a:pt x="37" y="278"/>
                    <a:pt x="120" y="302"/>
                  </a:cubicBezTo>
                  <a:lnTo>
                    <a:pt x="465" y="469"/>
                  </a:lnTo>
                  <a:cubicBezTo>
                    <a:pt x="489" y="481"/>
                    <a:pt x="513" y="481"/>
                    <a:pt x="537" y="481"/>
                  </a:cubicBezTo>
                  <a:cubicBezTo>
                    <a:pt x="596" y="481"/>
                    <a:pt x="656" y="457"/>
                    <a:pt x="691" y="397"/>
                  </a:cubicBezTo>
                  <a:cubicBezTo>
                    <a:pt x="703" y="326"/>
                    <a:pt x="668" y="219"/>
                    <a:pt x="596" y="183"/>
                  </a:cubicBezTo>
                  <a:lnTo>
                    <a:pt x="251" y="16"/>
                  </a:lnTo>
                  <a:cubicBezTo>
                    <a:pt x="230" y="6"/>
                    <a:pt x="206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25" name="Google Shape;12025;p81"/>
            <p:cNvSpPr/>
            <p:nvPr/>
          </p:nvSpPr>
          <p:spPr>
            <a:xfrm>
              <a:off x="4326669" y="1707250"/>
              <a:ext cx="22528" cy="15168"/>
            </a:xfrm>
            <a:custGeom>
              <a:avLst/>
              <a:gdLst/>
              <a:ahLst/>
              <a:cxnLst/>
              <a:rect l="l" t="t" r="r" b="b"/>
              <a:pathLst>
                <a:path w="704" h="474" extrusionOk="0">
                  <a:moveTo>
                    <a:pt x="508" y="1"/>
                  </a:moveTo>
                  <a:cubicBezTo>
                    <a:pt x="489" y="1"/>
                    <a:pt x="471" y="4"/>
                    <a:pt x="453" y="10"/>
                  </a:cubicBezTo>
                  <a:lnTo>
                    <a:pt x="108" y="176"/>
                  </a:lnTo>
                  <a:cubicBezTo>
                    <a:pt x="37" y="224"/>
                    <a:pt x="1" y="307"/>
                    <a:pt x="37" y="391"/>
                  </a:cubicBezTo>
                  <a:cubicBezTo>
                    <a:pt x="60" y="438"/>
                    <a:pt x="120" y="474"/>
                    <a:pt x="179" y="474"/>
                  </a:cubicBezTo>
                  <a:cubicBezTo>
                    <a:pt x="215" y="474"/>
                    <a:pt x="227" y="474"/>
                    <a:pt x="263" y="462"/>
                  </a:cubicBezTo>
                  <a:lnTo>
                    <a:pt x="596" y="295"/>
                  </a:lnTo>
                  <a:cubicBezTo>
                    <a:pt x="656" y="271"/>
                    <a:pt x="703" y="164"/>
                    <a:pt x="656" y="93"/>
                  </a:cubicBezTo>
                  <a:cubicBezTo>
                    <a:pt x="629" y="30"/>
                    <a:pt x="567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26" name="Google Shape;12026;p81"/>
            <p:cNvSpPr/>
            <p:nvPr/>
          </p:nvSpPr>
          <p:spPr>
            <a:xfrm>
              <a:off x="4147597" y="1505458"/>
              <a:ext cx="347904" cy="336992"/>
            </a:xfrm>
            <a:custGeom>
              <a:avLst/>
              <a:gdLst/>
              <a:ahLst/>
              <a:cxnLst/>
              <a:rect l="l" t="t" r="r" b="b"/>
              <a:pathLst>
                <a:path w="10872" h="10531" extrusionOk="0">
                  <a:moveTo>
                    <a:pt x="1525" y="3387"/>
                  </a:moveTo>
                  <a:cubicBezTo>
                    <a:pt x="1632" y="3387"/>
                    <a:pt x="1727" y="3398"/>
                    <a:pt x="1834" y="3434"/>
                  </a:cubicBezTo>
                  <a:cubicBezTo>
                    <a:pt x="1751" y="3756"/>
                    <a:pt x="1703" y="4089"/>
                    <a:pt x="1703" y="4422"/>
                  </a:cubicBezTo>
                  <a:cubicBezTo>
                    <a:pt x="1703" y="4720"/>
                    <a:pt x="1608" y="5042"/>
                    <a:pt x="1453" y="5315"/>
                  </a:cubicBezTo>
                  <a:cubicBezTo>
                    <a:pt x="1358" y="5470"/>
                    <a:pt x="1299" y="5613"/>
                    <a:pt x="1239" y="5768"/>
                  </a:cubicBezTo>
                  <a:cubicBezTo>
                    <a:pt x="703" y="5637"/>
                    <a:pt x="322" y="5161"/>
                    <a:pt x="322" y="4589"/>
                  </a:cubicBezTo>
                  <a:cubicBezTo>
                    <a:pt x="322" y="3922"/>
                    <a:pt x="858" y="3387"/>
                    <a:pt x="1525" y="3387"/>
                  </a:cubicBezTo>
                  <a:close/>
                  <a:moveTo>
                    <a:pt x="9347" y="3387"/>
                  </a:moveTo>
                  <a:cubicBezTo>
                    <a:pt x="10026" y="3387"/>
                    <a:pt x="10562" y="3922"/>
                    <a:pt x="10562" y="4589"/>
                  </a:cubicBezTo>
                  <a:cubicBezTo>
                    <a:pt x="10538" y="5161"/>
                    <a:pt x="10157" y="5637"/>
                    <a:pt x="9633" y="5768"/>
                  </a:cubicBezTo>
                  <a:cubicBezTo>
                    <a:pt x="9574" y="5625"/>
                    <a:pt x="9502" y="5470"/>
                    <a:pt x="9431" y="5327"/>
                  </a:cubicBezTo>
                  <a:cubicBezTo>
                    <a:pt x="9264" y="5042"/>
                    <a:pt x="9169" y="4732"/>
                    <a:pt x="9169" y="4434"/>
                  </a:cubicBezTo>
                  <a:cubicBezTo>
                    <a:pt x="9169" y="4089"/>
                    <a:pt x="9133" y="3756"/>
                    <a:pt x="9038" y="3434"/>
                  </a:cubicBezTo>
                  <a:cubicBezTo>
                    <a:pt x="9145" y="3398"/>
                    <a:pt x="9252" y="3387"/>
                    <a:pt x="9347" y="3387"/>
                  </a:cubicBezTo>
                  <a:close/>
                  <a:moveTo>
                    <a:pt x="5656" y="386"/>
                  </a:moveTo>
                  <a:lnTo>
                    <a:pt x="5775" y="886"/>
                  </a:lnTo>
                  <a:cubicBezTo>
                    <a:pt x="5799" y="934"/>
                    <a:pt x="5823" y="982"/>
                    <a:pt x="5871" y="993"/>
                  </a:cubicBezTo>
                  <a:cubicBezTo>
                    <a:pt x="5898" y="1000"/>
                    <a:pt x="5922" y="1007"/>
                    <a:pt x="5946" y="1007"/>
                  </a:cubicBezTo>
                  <a:cubicBezTo>
                    <a:pt x="5964" y="1007"/>
                    <a:pt x="5982" y="1003"/>
                    <a:pt x="6002" y="993"/>
                  </a:cubicBezTo>
                  <a:lnTo>
                    <a:pt x="6633" y="743"/>
                  </a:lnTo>
                  <a:lnTo>
                    <a:pt x="6633" y="1112"/>
                  </a:lnTo>
                  <a:cubicBezTo>
                    <a:pt x="6633" y="1172"/>
                    <a:pt x="6668" y="1232"/>
                    <a:pt x="6728" y="1255"/>
                  </a:cubicBezTo>
                  <a:cubicBezTo>
                    <a:pt x="8014" y="1791"/>
                    <a:pt x="8847" y="3029"/>
                    <a:pt x="8847" y="4411"/>
                  </a:cubicBezTo>
                  <a:cubicBezTo>
                    <a:pt x="8847" y="4768"/>
                    <a:pt x="8954" y="5137"/>
                    <a:pt x="9145" y="5470"/>
                  </a:cubicBezTo>
                  <a:cubicBezTo>
                    <a:pt x="9395" y="5923"/>
                    <a:pt x="9526" y="6399"/>
                    <a:pt x="9526" y="6887"/>
                  </a:cubicBezTo>
                  <a:cubicBezTo>
                    <a:pt x="9526" y="8732"/>
                    <a:pt x="7680" y="10221"/>
                    <a:pt x="5442" y="10221"/>
                  </a:cubicBezTo>
                  <a:cubicBezTo>
                    <a:pt x="3180" y="10221"/>
                    <a:pt x="1346" y="8732"/>
                    <a:pt x="1346" y="6887"/>
                  </a:cubicBezTo>
                  <a:cubicBezTo>
                    <a:pt x="1346" y="6399"/>
                    <a:pt x="1477" y="5923"/>
                    <a:pt x="1727" y="5470"/>
                  </a:cubicBezTo>
                  <a:cubicBezTo>
                    <a:pt x="1930" y="5149"/>
                    <a:pt x="2025" y="4768"/>
                    <a:pt x="2025" y="4411"/>
                  </a:cubicBezTo>
                  <a:cubicBezTo>
                    <a:pt x="2025" y="3637"/>
                    <a:pt x="2299" y="2863"/>
                    <a:pt x="2787" y="2267"/>
                  </a:cubicBezTo>
                  <a:cubicBezTo>
                    <a:pt x="3275" y="1672"/>
                    <a:pt x="3954" y="1255"/>
                    <a:pt x="4692" y="1101"/>
                  </a:cubicBezTo>
                  <a:cubicBezTo>
                    <a:pt x="4728" y="1101"/>
                    <a:pt x="4751" y="1065"/>
                    <a:pt x="4763" y="1053"/>
                  </a:cubicBezTo>
                  <a:cubicBezTo>
                    <a:pt x="5061" y="743"/>
                    <a:pt x="5359" y="517"/>
                    <a:pt x="5656" y="386"/>
                  </a:cubicBezTo>
                  <a:close/>
                  <a:moveTo>
                    <a:pt x="5754" y="1"/>
                  </a:moveTo>
                  <a:cubicBezTo>
                    <a:pt x="5741" y="1"/>
                    <a:pt x="5729" y="2"/>
                    <a:pt x="5716" y="5"/>
                  </a:cubicBezTo>
                  <a:cubicBezTo>
                    <a:pt x="5335" y="148"/>
                    <a:pt x="4930" y="398"/>
                    <a:pt x="4573" y="779"/>
                  </a:cubicBezTo>
                  <a:cubicBezTo>
                    <a:pt x="3775" y="982"/>
                    <a:pt x="3061" y="1422"/>
                    <a:pt x="2537" y="2065"/>
                  </a:cubicBezTo>
                  <a:cubicBezTo>
                    <a:pt x="2287" y="2375"/>
                    <a:pt x="2073" y="2732"/>
                    <a:pt x="1942" y="3125"/>
                  </a:cubicBezTo>
                  <a:cubicBezTo>
                    <a:pt x="1811" y="3077"/>
                    <a:pt x="1668" y="3065"/>
                    <a:pt x="1525" y="3065"/>
                  </a:cubicBezTo>
                  <a:cubicBezTo>
                    <a:pt x="691" y="3065"/>
                    <a:pt x="1" y="3744"/>
                    <a:pt x="1" y="4577"/>
                  </a:cubicBezTo>
                  <a:cubicBezTo>
                    <a:pt x="1" y="5280"/>
                    <a:pt x="477" y="5875"/>
                    <a:pt x="1132" y="6054"/>
                  </a:cubicBezTo>
                  <a:cubicBezTo>
                    <a:pt x="1061" y="6316"/>
                    <a:pt x="1013" y="6601"/>
                    <a:pt x="1013" y="6887"/>
                  </a:cubicBezTo>
                  <a:cubicBezTo>
                    <a:pt x="1013" y="7863"/>
                    <a:pt x="1477" y="8792"/>
                    <a:pt x="2323" y="9471"/>
                  </a:cubicBezTo>
                  <a:cubicBezTo>
                    <a:pt x="3156" y="10161"/>
                    <a:pt x="4263" y="10530"/>
                    <a:pt x="5442" y="10530"/>
                  </a:cubicBezTo>
                  <a:cubicBezTo>
                    <a:pt x="6609" y="10530"/>
                    <a:pt x="7716" y="10161"/>
                    <a:pt x="8550" y="9471"/>
                  </a:cubicBezTo>
                  <a:cubicBezTo>
                    <a:pt x="9383" y="8792"/>
                    <a:pt x="9859" y="7863"/>
                    <a:pt x="9859" y="6887"/>
                  </a:cubicBezTo>
                  <a:cubicBezTo>
                    <a:pt x="9859" y="6601"/>
                    <a:pt x="9812" y="6339"/>
                    <a:pt x="9740" y="6054"/>
                  </a:cubicBezTo>
                  <a:cubicBezTo>
                    <a:pt x="10395" y="5887"/>
                    <a:pt x="10871" y="5292"/>
                    <a:pt x="10871" y="4589"/>
                  </a:cubicBezTo>
                  <a:cubicBezTo>
                    <a:pt x="10871" y="3756"/>
                    <a:pt x="10181" y="3077"/>
                    <a:pt x="9347" y="3077"/>
                  </a:cubicBezTo>
                  <a:cubicBezTo>
                    <a:pt x="9216" y="3077"/>
                    <a:pt x="9073" y="3089"/>
                    <a:pt x="8931" y="3137"/>
                  </a:cubicBezTo>
                  <a:cubicBezTo>
                    <a:pt x="8835" y="2851"/>
                    <a:pt x="8692" y="2577"/>
                    <a:pt x="8514" y="2327"/>
                  </a:cubicBezTo>
                  <a:cubicBezTo>
                    <a:pt x="8133" y="1755"/>
                    <a:pt x="7585" y="1303"/>
                    <a:pt x="6954" y="1017"/>
                  </a:cubicBezTo>
                  <a:lnTo>
                    <a:pt x="6954" y="517"/>
                  </a:lnTo>
                  <a:cubicBezTo>
                    <a:pt x="6954" y="458"/>
                    <a:pt x="6930" y="410"/>
                    <a:pt x="6883" y="374"/>
                  </a:cubicBezTo>
                  <a:cubicBezTo>
                    <a:pt x="6855" y="360"/>
                    <a:pt x="6823" y="355"/>
                    <a:pt x="6792" y="355"/>
                  </a:cubicBezTo>
                  <a:cubicBezTo>
                    <a:pt x="6769" y="355"/>
                    <a:pt x="6748" y="357"/>
                    <a:pt x="6728" y="362"/>
                  </a:cubicBezTo>
                  <a:lnTo>
                    <a:pt x="6049" y="636"/>
                  </a:lnTo>
                  <a:lnTo>
                    <a:pt x="5930" y="124"/>
                  </a:lnTo>
                  <a:cubicBezTo>
                    <a:pt x="5918" y="77"/>
                    <a:pt x="5883" y="53"/>
                    <a:pt x="5859" y="29"/>
                  </a:cubicBezTo>
                  <a:cubicBezTo>
                    <a:pt x="5824" y="12"/>
                    <a:pt x="5789" y="1"/>
                    <a:pt x="57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27" name="Google Shape;12027;p81"/>
            <p:cNvSpPr/>
            <p:nvPr/>
          </p:nvSpPr>
          <p:spPr>
            <a:xfrm>
              <a:off x="4250477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1"/>
                  </a:moveTo>
                  <a:cubicBezTo>
                    <a:pt x="298" y="1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8" y="1501"/>
                    <a:pt x="679" y="1501"/>
                  </a:cubicBezTo>
                  <a:cubicBezTo>
                    <a:pt x="1048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6" y="513"/>
                    <a:pt x="1191" y="513"/>
                  </a:cubicBezTo>
                  <a:cubicBezTo>
                    <a:pt x="1108" y="513"/>
                    <a:pt x="1036" y="596"/>
                    <a:pt x="1036" y="679"/>
                  </a:cubicBezTo>
                  <a:lnTo>
                    <a:pt x="1036" y="846"/>
                  </a:lnTo>
                  <a:cubicBezTo>
                    <a:pt x="1036" y="1037"/>
                    <a:pt x="870" y="1203"/>
                    <a:pt x="679" y="1203"/>
                  </a:cubicBezTo>
                  <a:cubicBezTo>
                    <a:pt x="477" y="1203"/>
                    <a:pt x="322" y="1037"/>
                    <a:pt x="322" y="846"/>
                  </a:cubicBezTo>
                  <a:lnTo>
                    <a:pt x="322" y="679"/>
                  </a:lnTo>
                  <a:cubicBezTo>
                    <a:pt x="322" y="489"/>
                    <a:pt x="477" y="322"/>
                    <a:pt x="679" y="322"/>
                  </a:cubicBezTo>
                  <a:cubicBezTo>
                    <a:pt x="763" y="322"/>
                    <a:pt x="834" y="251"/>
                    <a:pt x="834" y="156"/>
                  </a:cubicBezTo>
                  <a:cubicBezTo>
                    <a:pt x="834" y="72"/>
                    <a:pt x="763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28" name="Google Shape;12028;p81"/>
            <p:cNvSpPr/>
            <p:nvPr/>
          </p:nvSpPr>
          <p:spPr>
            <a:xfrm>
              <a:off x="4348781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1"/>
                  </a:moveTo>
                  <a:cubicBezTo>
                    <a:pt x="298" y="1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6"/>
                    <a:pt x="1274" y="513"/>
                    <a:pt x="1191" y="513"/>
                  </a:cubicBezTo>
                  <a:cubicBezTo>
                    <a:pt x="1096" y="513"/>
                    <a:pt x="1024" y="596"/>
                    <a:pt x="1024" y="679"/>
                  </a:cubicBezTo>
                  <a:lnTo>
                    <a:pt x="1024" y="846"/>
                  </a:lnTo>
                  <a:cubicBezTo>
                    <a:pt x="1024" y="1037"/>
                    <a:pt x="858" y="1203"/>
                    <a:pt x="667" y="1203"/>
                  </a:cubicBezTo>
                  <a:cubicBezTo>
                    <a:pt x="477" y="1203"/>
                    <a:pt x="310" y="1037"/>
                    <a:pt x="310" y="846"/>
                  </a:cubicBezTo>
                  <a:lnTo>
                    <a:pt x="310" y="679"/>
                  </a:lnTo>
                  <a:cubicBezTo>
                    <a:pt x="310" y="489"/>
                    <a:pt x="477" y="322"/>
                    <a:pt x="667" y="322"/>
                  </a:cubicBezTo>
                  <a:cubicBezTo>
                    <a:pt x="762" y="322"/>
                    <a:pt x="834" y="251"/>
                    <a:pt x="834" y="156"/>
                  </a:cubicBezTo>
                  <a:cubicBezTo>
                    <a:pt x="834" y="72"/>
                    <a:pt x="762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29" name="Google Shape;12029;p81"/>
            <p:cNvSpPr/>
            <p:nvPr/>
          </p:nvSpPr>
          <p:spPr>
            <a:xfrm>
              <a:off x="4261517" y="1739922"/>
              <a:ext cx="119680" cy="59840"/>
            </a:xfrm>
            <a:custGeom>
              <a:avLst/>
              <a:gdLst/>
              <a:ahLst/>
              <a:cxnLst/>
              <a:rect l="l" t="t" r="r" b="b"/>
              <a:pathLst>
                <a:path w="3740" h="1870" extrusionOk="0">
                  <a:moveTo>
                    <a:pt x="3394" y="322"/>
                  </a:moveTo>
                  <a:cubicBezTo>
                    <a:pt x="3370" y="643"/>
                    <a:pt x="3192" y="941"/>
                    <a:pt x="2918" y="1167"/>
                  </a:cubicBezTo>
                  <a:cubicBezTo>
                    <a:pt x="2727" y="774"/>
                    <a:pt x="2323" y="513"/>
                    <a:pt x="1858" y="513"/>
                  </a:cubicBezTo>
                  <a:cubicBezTo>
                    <a:pt x="1418" y="513"/>
                    <a:pt x="1013" y="763"/>
                    <a:pt x="810" y="1167"/>
                  </a:cubicBezTo>
                  <a:cubicBezTo>
                    <a:pt x="549" y="941"/>
                    <a:pt x="370" y="655"/>
                    <a:pt x="334" y="322"/>
                  </a:cubicBezTo>
                  <a:close/>
                  <a:moveTo>
                    <a:pt x="1858" y="834"/>
                  </a:moveTo>
                  <a:cubicBezTo>
                    <a:pt x="2204" y="834"/>
                    <a:pt x="2513" y="1048"/>
                    <a:pt x="2644" y="1346"/>
                  </a:cubicBezTo>
                  <a:cubicBezTo>
                    <a:pt x="2477" y="1429"/>
                    <a:pt x="2263" y="1501"/>
                    <a:pt x="2025" y="1525"/>
                  </a:cubicBezTo>
                  <a:lnTo>
                    <a:pt x="2025" y="1346"/>
                  </a:lnTo>
                  <a:cubicBezTo>
                    <a:pt x="2025" y="1251"/>
                    <a:pt x="1953" y="1179"/>
                    <a:pt x="1858" y="1179"/>
                  </a:cubicBezTo>
                  <a:cubicBezTo>
                    <a:pt x="1775" y="1179"/>
                    <a:pt x="1703" y="1251"/>
                    <a:pt x="1703" y="1346"/>
                  </a:cubicBezTo>
                  <a:lnTo>
                    <a:pt x="1703" y="1525"/>
                  </a:lnTo>
                  <a:cubicBezTo>
                    <a:pt x="1477" y="1501"/>
                    <a:pt x="1251" y="1429"/>
                    <a:pt x="1072" y="1346"/>
                  </a:cubicBezTo>
                  <a:cubicBezTo>
                    <a:pt x="1203" y="1036"/>
                    <a:pt x="1525" y="834"/>
                    <a:pt x="1858" y="834"/>
                  </a:cubicBezTo>
                  <a:close/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1108"/>
                    <a:pt x="834" y="1870"/>
                    <a:pt x="1858" y="1870"/>
                  </a:cubicBezTo>
                  <a:cubicBezTo>
                    <a:pt x="2894" y="1870"/>
                    <a:pt x="3728" y="1108"/>
                    <a:pt x="3728" y="167"/>
                  </a:cubicBezTo>
                  <a:cubicBezTo>
                    <a:pt x="3739" y="84"/>
                    <a:pt x="3668" y="1"/>
                    <a:pt x="3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30" name="Google Shape;12030;p81"/>
            <p:cNvSpPr/>
            <p:nvPr/>
          </p:nvSpPr>
          <p:spPr>
            <a:xfrm>
              <a:off x="4221517" y="1614482"/>
              <a:ext cx="199296" cy="206624"/>
            </a:xfrm>
            <a:custGeom>
              <a:avLst/>
              <a:gdLst/>
              <a:ahLst/>
              <a:cxnLst/>
              <a:rect l="l" t="t" r="r" b="b"/>
              <a:pathLst>
                <a:path w="6228" h="6457" extrusionOk="0">
                  <a:moveTo>
                    <a:pt x="1764" y="1"/>
                  </a:moveTo>
                  <a:cubicBezTo>
                    <a:pt x="1669" y="1"/>
                    <a:pt x="1573" y="9"/>
                    <a:pt x="1477" y="27"/>
                  </a:cubicBezTo>
                  <a:cubicBezTo>
                    <a:pt x="763" y="134"/>
                    <a:pt x="191" y="706"/>
                    <a:pt x="72" y="1420"/>
                  </a:cubicBezTo>
                  <a:cubicBezTo>
                    <a:pt x="1" y="1920"/>
                    <a:pt x="132" y="2408"/>
                    <a:pt x="453" y="2778"/>
                  </a:cubicBezTo>
                  <a:cubicBezTo>
                    <a:pt x="632" y="2992"/>
                    <a:pt x="656" y="3266"/>
                    <a:pt x="548" y="3528"/>
                  </a:cubicBezTo>
                  <a:cubicBezTo>
                    <a:pt x="453" y="3766"/>
                    <a:pt x="406" y="4004"/>
                    <a:pt x="406" y="4254"/>
                  </a:cubicBezTo>
                  <a:cubicBezTo>
                    <a:pt x="406" y="5468"/>
                    <a:pt x="1620" y="6457"/>
                    <a:pt x="3108" y="6457"/>
                  </a:cubicBezTo>
                  <a:cubicBezTo>
                    <a:pt x="4597" y="6457"/>
                    <a:pt x="5823" y="5468"/>
                    <a:pt x="5823" y="4254"/>
                  </a:cubicBezTo>
                  <a:cubicBezTo>
                    <a:pt x="5823" y="4004"/>
                    <a:pt x="5775" y="3766"/>
                    <a:pt x="5668" y="3528"/>
                  </a:cubicBezTo>
                  <a:cubicBezTo>
                    <a:pt x="5573" y="3266"/>
                    <a:pt x="5609" y="2992"/>
                    <a:pt x="5775" y="2778"/>
                  </a:cubicBezTo>
                  <a:cubicBezTo>
                    <a:pt x="6085" y="2408"/>
                    <a:pt x="6228" y="1920"/>
                    <a:pt x="6144" y="1420"/>
                  </a:cubicBezTo>
                  <a:cubicBezTo>
                    <a:pt x="6109" y="1146"/>
                    <a:pt x="5990" y="861"/>
                    <a:pt x="5787" y="634"/>
                  </a:cubicBezTo>
                  <a:cubicBezTo>
                    <a:pt x="5754" y="595"/>
                    <a:pt x="5714" y="577"/>
                    <a:pt x="5673" y="577"/>
                  </a:cubicBezTo>
                  <a:cubicBezTo>
                    <a:pt x="5639" y="577"/>
                    <a:pt x="5605" y="589"/>
                    <a:pt x="5573" y="611"/>
                  </a:cubicBezTo>
                  <a:cubicBezTo>
                    <a:pt x="5489" y="658"/>
                    <a:pt x="5489" y="753"/>
                    <a:pt x="5537" y="825"/>
                  </a:cubicBezTo>
                  <a:cubicBezTo>
                    <a:pt x="5692" y="1027"/>
                    <a:pt x="5787" y="1230"/>
                    <a:pt x="5823" y="1468"/>
                  </a:cubicBezTo>
                  <a:cubicBezTo>
                    <a:pt x="5882" y="1873"/>
                    <a:pt x="5775" y="2254"/>
                    <a:pt x="5525" y="2575"/>
                  </a:cubicBezTo>
                  <a:cubicBezTo>
                    <a:pt x="5263" y="2873"/>
                    <a:pt x="5216" y="3290"/>
                    <a:pt x="5370" y="3635"/>
                  </a:cubicBezTo>
                  <a:cubicBezTo>
                    <a:pt x="5466" y="3837"/>
                    <a:pt x="5513" y="4040"/>
                    <a:pt x="5513" y="4254"/>
                  </a:cubicBezTo>
                  <a:cubicBezTo>
                    <a:pt x="5513" y="5290"/>
                    <a:pt x="4430" y="6123"/>
                    <a:pt x="3108" y="6123"/>
                  </a:cubicBezTo>
                  <a:cubicBezTo>
                    <a:pt x="1787" y="6123"/>
                    <a:pt x="715" y="5278"/>
                    <a:pt x="715" y="4254"/>
                  </a:cubicBezTo>
                  <a:cubicBezTo>
                    <a:pt x="715" y="4040"/>
                    <a:pt x="763" y="3837"/>
                    <a:pt x="846" y="3635"/>
                  </a:cubicBezTo>
                  <a:cubicBezTo>
                    <a:pt x="1013" y="3290"/>
                    <a:pt x="953" y="2873"/>
                    <a:pt x="703" y="2575"/>
                  </a:cubicBezTo>
                  <a:cubicBezTo>
                    <a:pt x="441" y="2254"/>
                    <a:pt x="346" y="1873"/>
                    <a:pt x="406" y="1468"/>
                  </a:cubicBezTo>
                  <a:cubicBezTo>
                    <a:pt x="489" y="884"/>
                    <a:pt x="953" y="432"/>
                    <a:pt x="1537" y="337"/>
                  </a:cubicBezTo>
                  <a:cubicBezTo>
                    <a:pt x="1606" y="327"/>
                    <a:pt x="1676" y="322"/>
                    <a:pt x="1746" y="322"/>
                  </a:cubicBezTo>
                  <a:cubicBezTo>
                    <a:pt x="2090" y="322"/>
                    <a:pt x="2422" y="444"/>
                    <a:pt x="2680" y="682"/>
                  </a:cubicBezTo>
                  <a:cubicBezTo>
                    <a:pt x="2805" y="795"/>
                    <a:pt x="2962" y="852"/>
                    <a:pt x="3120" y="852"/>
                  </a:cubicBezTo>
                  <a:cubicBezTo>
                    <a:pt x="3278" y="852"/>
                    <a:pt x="3436" y="795"/>
                    <a:pt x="3561" y="682"/>
                  </a:cubicBezTo>
                  <a:cubicBezTo>
                    <a:pt x="3818" y="444"/>
                    <a:pt x="4150" y="322"/>
                    <a:pt x="4495" y="322"/>
                  </a:cubicBezTo>
                  <a:cubicBezTo>
                    <a:pt x="4564" y="322"/>
                    <a:pt x="4634" y="327"/>
                    <a:pt x="4704" y="337"/>
                  </a:cubicBezTo>
                  <a:cubicBezTo>
                    <a:pt x="4835" y="349"/>
                    <a:pt x="4966" y="396"/>
                    <a:pt x="5097" y="456"/>
                  </a:cubicBezTo>
                  <a:cubicBezTo>
                    <a:pt x="5117" y="469"/>
                    <a:pt x="5139" y="475"/>
                    <a:pt x="5162" y="475"/>
                  </a:cubicBezTo>
                  <a:cubicBezTo>
                    <a:pt x="5221" y="475"/>
                    <a:pt x="5282" y="436"/>
                    <a:pt x="5299" y="384"/>
                  </a:cubicBezTo>
                  <a:cubicBezTo>
                    <a:pt x="5323" y="313"/>
                    <a:pt x="5299" y="206"/>
                    <a:pt x="5228" y="170"/>
                  </a:cubicBezTo>
                  <a:cubicBezTo>
                    <a:pt x="5073" y="99"/>
                    <a:pt x="4918" y="39"/>
                    <a:pt x="4751" y="27"/>
                  </a:cubicBezTo>
                  <a:cubicBezTo>
                    <a:pt x="4664" y="15"/>
                    <a:pt x="4577" y="9"/>
                    <a:pt x="4491" y="9"/>
                  </a:cubicBezTo>
                  <a:cubicBezTo>
                    <a:pt x="4063" y="9"/>
                    <a:pt x="3662" y="156"/>
                    <a:pt x="3334" y="444"/>
                  </a:cubicBezTo>
                  <a:cubicBezTo>
                    <a:pt x="3275" y="503"/>
                    <a:pt x="3192" y="533"/>
                    <a:pt x="3108" y="533"/>
                  </a:cubicBezTo>
                  <a:cubicBezTo>
                    <a:pt x="3025" y="533"/>
                    <a:pt x="2942" y="503"/>
                    <a:pt x="2882" y="444"/>
                  </a:cubicBezTo>
                  <a:cubicBezTo>
                    <a:pt x="2572" y="163"/>
                    <a:pt x="2176" y="1"/>
                    <a:pt x="17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31" name="Google Shape;12031;p81"/>
          <p:cNvGrpSpPr/>
          <p:nvPr/>
        </p:nvGrpSpPr>
        <p:grpSpPr>
          <a:xfrm>
            <a:off x="4943072" y="3152180"/>
            <a:ext cx="694976" cy="696512"/>
            <a:chOff x="2499405" y="1499890"/>
            <a:chExt cx="347488" cy="348256"/>
          </a:xfrm>
          <a:solidFill>
            <a:schemeClr val="tx1"/>
          </a:solidFill>
        </p:grpSpPr>
        <p:sp>
          <p:nvSpPr>
            <p:cNvPr id="12032" name="Google Shape;12032;p81"/>
            <p:cNvSpPr/>
            <p:nvPr/>
          </p:nvSpPr>
          <p:spPr>
            <a:xfrm>
              <a:off x="2634669" y="1725842"/>
              <a:ext cx="75840" cy="38496"/>
            </a:xfrm>
            <a:custGeom>
              <a:avLst/>
              <a:gdLst/>
              <a:ahLst/>
              <a:cxnLst/>
              <a:rect l="l" t="t" r="r" b="b"/>
              <a:pathLst>
                <a:path w="2370" h="1203" extrusionOk="0">
                  <a:moveTo>
                    <a:pt x="1965" y="310"/>
                  </a:moveTo>
                  <a:cubicBezTo>
                    <a:pt x="2012" y="310"/>
                    <a:pt x="2024" y="333"/>
                    <a:pt x="2024" y="357"/>
                  </a:cubicBezTo>
                  <a:cubicBezTo>
                    <a:pt x="2024" y="381"/>
                    <a:pt x="2024" y="417"/>
                    <a:pt x="2000" y="429"/>
                  </a:cubicBezTo>
                  <a:lnTo>
                    <a:pt x="1643" y="726"/>
                  </a:lnTo>
                  <a:cubicBezTo>
                    <a:pt x="1506" y="839"/>
                    <a:pt x="1346" y="896"/>
                    <a:pt x="1185" y="896"/>
                  </a:cubicBezTo>
                  <a:cubicBezTo>
                    <a:pt x="1024" y="896"/>
                    <a:pt x="863" y="839"/>
                    <a:pt x="726" y="726"/>
                  </a:cubicBezTo>
                  <a:lnTo>
                    <a:pt x="369" y="429"/>
                  </a:lnTo>
                  <a:cubicBezTo>
                    <a:pt x="345" y="405"/>
                    <a:pt x="345" y="369"/>
                    <a:pt x="357" y="357"/>
                  </a:cubicBezTo>
                  <a:cubicBezTo>
                    <a:pt x="357" y="333"/>
                    <a:pt x="369" y="310"/>
                    <a:pt x="417" y="310"/>
                  </a:cubicBezTo>
                  <a:close/>
                  <a:moveTo>
                    <a:pt x="417" y="0"/>
                  </a:moveTo>
                  <a:cubicBezTo>
                    <a:pt x="250" y="0"/>
                    <a:pt x="119" y="107"/>
                    <a:pt x="60" y="250"/>
                  </a:cubicBezTo>
                  <a:cubicBezTo>
                    <a:pt x="0" y="405"/>
                    <a:pt x="48" y="560"/>
                    <a:pt x="179" y="667"/>
                  </a:cubicBezTo>
                  <a:lnTo>
                    <a:pt x="536" y="964"/>
                  </a:lnTo>
                  <a:cubicBezTo>
                    <a:pt x="726" y="1131"/>
                    <a:pt x="965" y="1203"/>
                    <a:pt x="1191" y="1203"/>
                  </a:cubicBezTo>
                  <a:cubicBezTo>
                    <a:pt x="1429" y="1203"/>
                    <a:pt x="1655" y="1131"/>
                    <a:pt x="1846" y="964"/>
                  </a:cubicBezTo>
                  <a:lnTo>
                    <a:pt x="2203" y="667"/>
                  </a:lnTo>
                  <a:cubicBezTo>
                    <a:pt x="2322" y="583"/>
                    <a:pt x="2370" y="417"/>
                    <a:pt x="2322" y="250"/>
                  </a:cubicBezTo>
                  <a:cubicBezTo>
                    <a:pt x="2262" y="107"/>
                    <a:pt x="2131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33" name="Google Shape;12033;p81"/>
            <p:cNvSpPr/>
            <p:nvPr/>
          </p:nvSpPr>
          <p:spPr>
            <a:xfrm>
              <a:off x="2596173" y="1658002"/>
              <a:ext cx="43456" cy="48416"/>
            </a:xfrm>
            <a:custGeom>
              <a:avLst/>
              <a:gdLst/>
              <a:ahLst/>
              <a:cxnLst/>
              <a:rect l="l" t="t" r="r" b="b"/>
              <a:pathLst>
                <a:path w="1358" h="1513" extrusionOk="0">
                  <a:moveTo>
                    <a:pt x="667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7" y="1513"/>
                  </a:cubicBezTo>
                  <a:cubicBezTo>
                    <a:pt x="1036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75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7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7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34" name="Google Shape;12034;p81"/>
            <p:cNvSpPr/>
            <p:nvPr/>
          </p:nvSpPr>
          <p:spPr>
            <a:xfrm>
              <a:off x="2705133" y="1658002"/>
              <a:ext cx="43488" cy="48416"/>
            </a:xfrm>
            <a:custGeom>
              <a:avLst/>
              <a:gdLst/>
              <a:ahLst/>
              <a:cxnLst/>
              <a:rect l="l" t="t" r="r" b="b"/>
              <a:pathLst>
                <a:path w="1359" h="1513" extrusionOk="0">
                  <a:moveTo>
                    <a:pt x="668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8" y="1513"/>
                  </a:cubicBezTo>
                  <a:cubicBezTo>
                    <a:pt x="1037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87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8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8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35" name="Google Shape;12035;p81"/>
            <p:cNvSpPr/>
            <p:nvPr/>
          </p:nvSpPr>
          <p:spPr>
            <a:xfrm>
              <a:off x="2499405" y="1499890"/>
              <a:ext cx="347488" cy="348256"/>
            </a:xfrm>
            <a:custGeom>
              <a:avLst/>
              <a:gdLst/>
              <a:ahLst/>
              <a:cxnLst/>
              <a:rect l="l" t="t" r="r" b="b"/>
              <a:pathLst>
                <a:path w="10859" h="10883" extrusionOk="0">
                  <a:moveTo>
                    <a:pt x="2102" y="1361"/>
                  </a:moveTo>
                  <a:cubicBezTo>
                    <a:pt x="2136" y="1361"/>
                    <a:pt x="2169" y="1364"/>
                    <a:pt x="2203" y="1370"/>
                  </a:cubicBezTo>
                  <a:cubicBezTo>
                    <a:pt x="2382" y="1406"/>
                    <a:pt x="2917" y="1537"/>
                    <a:pt x="3549" y="1953"/>
                  </a:cubicBezTo>
                  <a:cubicBezTo>
                    <a:pt x="3441" y="1989"/>
                    <a:pt x="3346" y="2048"/>
                    <a:pt x="3263" y="2108"/>
                  </a:cubicBezTo>
                  <a:cubicBezTo>
                    <a:pt x="3227" y="2132"/>
                    <a:pt x="3191" y="2156"/>
                    <a:pt x="3144" y="2191"/>
                  </a:cubicBezTo>
                  <a:cubicBezTo>
                    <a:pt x="2715" y="1763"/>
                    <a:pt x="2239" y="1525"/>
                    <a:pt x="1965" y="1477"/>
                  </a:cubicBezTo>
                  <a:cubicBezTo>
                    <a:pt x="1905" y="1465"/>
                    <a:pt x="1846" y="1465"/>
                    <a:pt x="1798" y="1465"/>
                  </a:cubicBezTo>
                  <a:cubicBezTo>
                    <a:pt x="1889" y="1392"/>
                    <a:pt x="1994" y="1361"/>
                    <a:pt x="2102" y="1361"/>
                  </a:cubicBezTo>
                  <a:close/>
                  <a:moveTo>
                    <a:pt x="6442" y="346"/>
                  </a:moveTo>
                  <a:cubicBezTo>
                    <a:pt x="6906" y="346"/>
                    <a:pt x="7311" y="477"/>
                    <a:pt x="7525" y="572"/>
                  </a:cubicBezTo>
                  <a:lnTo>
                    <a:pt x="7347" y="751"/>
                  </a:lnTo>
                  <a:cubicBezTo>
                    <a:pt x="7311" y="798"/>
                    <a:pt x="7287" y="846"/>
                    <a:pt x="7311" y="894"/>
                  </a:cubicBezTo>
                  <a:cubicBezTo>
                    <a:pt x="7323" y="953"/>
                    <a:pt x="7370" y="1001"/>
                    <a:pt x="7430" y="1013"/>
                  </a:cubicBezTo>
                  <a:cubicBezTo>
                    <a:pt x="7632" y="1072"/>
                    <a:pt x="7847" y="1132"/>
                    <a:pt x="8025" y="1215"/>
                  </a:cubicBezTo>
                  <a:cubicBezTo>
                    <a:pt x="7692" y="1334"/>
                    <a:pt x="7263" y="1537"/>
                    <a:pt x="6811" y="1894"/>
                  </a:cubicBezTo>
                  <a:cubicBezTo>
                    <a:pt x="6608" y="1906"/>
                    <a:pt x="6382" y="1953"/>
                    <a:pt x="6144" y="2048"/>
                  </a:cubicBezTo>
                  <a:cubicBezTo>
                    <a:pt x="5835" y="2144"/>
                    <a:pt x="5561" y="2299"/>
                    <a:pt x="5430" y="2370"/>
                  </a:cubicBezTo>
                  <a:cubicBezTo>
                    <a:pt x="5299" y="2299"/>
                    <a:pt x="5025" y="2144"/>
                    <a:pt x="4715" y="2048"/>
                  </a:cubicBezTo>
                  <a:cubicBezTo>
                    <a:pt x="4465" y="1953"/>
                    <a:pt x="4239" y="1906"/>
                    <a:pt x="4049" y="1894"/>
                  </a:cubicBezTo>
                  <a:cubicBezTo>
                    <a:pt x="3596" y="1548"/>
                    <a:pt x="3168" y="1346"/>
                    <a:pt x="2846" y="1215"/>
                  </a:cubicBezTo>
                  <a:cubicBezTo>
                    <a:pt x="2989" y="1132"/>
                    <a:pt x="3203" y="1060"/>
                    <a:pt x="3406" y="1013"/>
                  </a:cubicBezTo>
                  <a:cubicBezTo>
                    <a:pt x="3465" y="1001"/>
                    <a:pt x="3513" y="953"/>
                    <a:pt x="3525" y="894"/>
                  </a:cubicBezTo>
                  <a:cubicBezTo>
                    <a:pt x="3537" y="834"/>
                    <a:pt x="3525" y="775"/>
                    <a:pt x="3489" y="751"/>
                  </a:cubicBezTo>
                  <a:lnTo>
                    <a:pt x="3298" y="572"/>
                  </a:lnTo>
                  <a:cubicBezTo>
                    <a:pt x="3525" y="477"/>
                    <a:pt x="3930" y="346"/>
                    <a:pt x="4394" y="346"/>
                  </a:cubicBezTo>
                  <a:cubicBezTo>
                    <a:pt x="4751" y="346"/>
                    <a:pt x="5013" y="453"/>
                    <a:pt x="5168" y="536"/>
                  </a:cubicBezTo>
                  <a:cubicBezTo>
                    <a:pt x="5239" y="584"/>
                    <a:pt x="5328" y="608"/>
                    <a:pt x="5418" y="608"/>
                  </a:cubicBezTo>
                  <a:cubicBezTo>
                    <a:pt x="5507" y="608"/>
                    <a:pt x="5596" y="584"/>
                    <a:pt x="5668" y="536"/>
                  </a:cubicBezTo>
                  <a:cubicBezTo>
                    <a:pt x="5823" y="453"/>
                    <a:pt x="6073" y="346"/>
                    <a:pt x="6442" y="346"/>
                  </a:cubicBezTo>
                  <a:close/>
                  <a:moveTo>
                    <a:pt x="1840" y="1782"/>
                  </a:moveTo>
                  <a:cubicBezTo>
                    <a:pt x="1869" y="1782"/>
                    <a:pt x="1902" y="1784"/>
                    <a:pt x="1941" y="1787"/>
                  </a:cubicBezTo>
                  <a:cubicBezTo>
                    <a:pt x="2120" y="1822"/>
                    <a:pt x="2513" y="2013"/>
                    <a:pt x="2929" y="2406"/>
                  </a:cubicBezTo>
                  <a:cubicBezTo>
                    <a:pt x="2727" y="2644"/>
                    <a:pt x="2489" y="2953"/>
                    <a:pt x="2275" y="3394"/>
                  </a:cubicBezTo>
                  <a:cubicBezTo>
                    <a:pt x="1917" y="2953"/>
                    <a:pt x="1727" y="2358"/>
                    <a:pt x="1667" y="1894"/>
                  </a:cubicBezTo>
                  <a:cubicBezTo>
                    <a:pt x="1667" y="1882"/>
                    <a:pt x="1667" y="1834"/>
                    <a:pt x="1679" y="1822"/>
                  </a:cubicBezTo>
                  <a:cubicBezTo>
                    <a:pt x="1706" y="1795"/>
                    <a:pt x="1753" y="1782"/>
                    <a:pt x="1840" y="1782"/>
                  </a:cubicBezTo>
                  <a:close/>
                  <a:moveTo>
                    <a:pt x="8691" y="1364"/>
                  </a:moveTo>
                  <a:cubicBezTo>
                    <a:pt x="8804" y="1364"/>
                    <a:pt x="8923" y="1408"/>
                    <a:pt x="9002" y="1477"/>
                  </a:cubicBezTo>
                  <a:cubicBezTo>
                    <a:pt x="8942" y="1477"/>
                    <a:pt x="8906" y="1477"/>
                    <a:pt x="8847" y="1489"/>
                  </a:cubicBezTo>
                  <a:cubicBezTo>
                    <a:pt x="8704" y="1513"/>
                    <a:pt x="8513" y="1584"/>
                    <a:pt x="8335" y="1703"/>
                  </a:cubicBezTo>
                  <a:cubicBezTo>
                    <a:pt x="8263" y="1751"/>
                    <a:pt x="8228" y="1834"/>
                    <a:pt x="8275" y="1929"/>
                  </a:cubicBezTo>
                  <a:cubicBezTo>
                    <a:pt x="8308" y="1979"/>
                    <a:pt x="8358" y="2005"/>
                    <a:pt x="8417" y="2005"/>
                  </a:cubicBezTo>
                  <a:cubicBezTo>
                    <a:pt x="8444" y="2005"/>
                    <a:pt x="8472" y="2000"/>
                    <a:pt x="8502" y="1989"/>
                  </a:cubicBezTo>
                  <a:cubicBezTo>
                    <a:pt x="8644" y="1894"/>
                    <a:pt x="8799" y="1834"/>
                    <a:pt x="8906" y="1822"/>
                  </a:cubicBezTo>
                  <a:cubicBezTo>
                    <a:pt x="8948" y="1815"/>
                    <a:pt x="8984" y="1812"/>
                    <a:pt x="9014" y="1812"/>
                  </a:cubicBezTo>
                  <a:cubicBezTo>
                    <a:pt x="9088" y="1812"/>
                    <a:pt x="9131" y="1829"/>
                    <a:pt x="9156" y="1846"/>
                  </a:cubicBezTo>
                  <a:cubicBezTo>
                    <a:pt x="9168" y="1858"/>
                    <a:pt x="9180" y="1906"/>
                    <a:pt x="9168" y="1941"/>
                  </a:cubicBezTo>
                  <a:cubicBezTo>
                    <a:pt x="9109" y="2382"/>
                    <a:pt x="8918" y="2977"/>
                    <a:pt x="8561" y="3442"/>
                  </a:cubicBezTo>
                  <a:cubicBezTo>
                    <a:pt x="8347" y="3013"/>
                    <a:pt x="8109" y="2680"/>
                    <a:pt x="7906" y="2441"/>
                  </a:cubicBezTo>
                  <a:cubicBezTo>
                    <a:pt x="7930" y="2418"/>
                    <a:pt x="7966" y="2406"/>
                    <a:pt x="7978" y="2370"/>
                  </a:cubicBezTo>
                  <a:cubicBezTo>
                    <a:pt x="8037" y="2310"/>
                    <a:pt x="8049" y="2203"/>
                    <a:pt x="7990" y="2144"/>
                  </a:cubicBezTo>
                  <a:cubicBezTo>
                    <a:pt x="7957" y="2111"/>
                    <a:pt x="7913" y="2093"/>
                    <a:pt x="7871" y="2093"/>
                  </a:cubicBezTo>
                  <a:cubicBezTo>
                    <a:pt x="7836" y="2093"/>
                    <a:pt x="7802" y="2105"/>
                    <a:pt x="7775" y="2132"/>
                  </a:cubicBezTo>
                  <a:lnTo>
                    <a:pt x="7680" y="2227"/>
                  </a:lnTo>
                  <a:cubicBezTo>
                    <a:pt x="7632" y="2191"/>
                    <a:pt x="7609" y="2168"/>
                    <a:pt x="7561" y="2132"/>
                  </a:cubicBezTo>
                  <a:cubicBezTo>
                    <a:pt x="7478" y="2072"/>
                    <a:pt x="7382" y="2013"/>
                    <a:pt x="7275" y="1989"/>
                  </a:cubicBezTo>
                  <a:cubicBezTo>
                    <a:pt x="7894" y="1537"/>
                    <a:pt x="8442" y="1406"/>
                    <a:pt x="8621" y="1370"/>
                  </a:cubicBezTo>
                  <a:cubicBezTo>
                    <a:pt x="8643" y="1366"/>
                    <a:pt x="8667" y="1364"/>
                    <a:pt x="8691" y="1364"/>
                  </a:cubicBezTo>
                  <a:close/>
                  <a:moveTo>
                    <a:pt x="6873" y="2207"/>
                  </a:moveTo>
                  <a:cubicBezTo>
                    <a:pt x="7051" y="2207"/>
                    <a:pt x="7212" y="2247"/>
                    <a:pt x="7335" y="2346"/>
                  </a:cubicBezTo>
                  <a:cubicBezTo>
                    <a:pt x="8168" y="3001"/>
                    <a:pt x="8585" y="4334"/>
                    <a:pt x="8763" y="5085"/>
                  </a:cubicBezTo>
                  <a:cubicBezTo>
                    <a:pt x="9013" y="6168"/>
                    <a:pt x="9049" y="7144"/>
                    <a:pt x="8978" y="7442"/>
                  </a:cubicBezTo>
                  <a:cubicBezTo>
                    <a:pt x="8930" y="7656"/>
                    <a:pt x="8632" y="7966"/>
                    <a:pt x="8240" y="8264"/>
                  </a:cubicBezTo>
                  <a:cubicBezTo>
                    <a:pt x="7859" y="8549"/>
                    <a:pt x="7430" y="8787"/>
                    <a:pt x="6978" y="8954"/>
                  </a:cubicBezTo>
                  <a:cubicBezTo>
                    <a:pt x="7323" y="8704"/>
                    <a:pt x="7549" y="8323"/>
                    <a:pt x="7549" y="7883"/>
                  </a:cubicBezTo>
                  <a:cubicBezTo>
                    <a:pt x="7561" y="7787"/>
                    <a:pt x="7489" y="7716"/>
                    <a:pt x="7394" y="7716"/>
                  </a:cubicBezTo>
                  <a:cubicBezTo>
                    <a:pt x="7311" y="7716"/>
                    <a:pt x="7228" y="7787"/>
                    <a:pt x="7228" y="7883"/>
                  </a:cubicBezTo>
                  <a:cubicBezTo>
                    <a:pt x="7228" y="8418"/>
                    <a:pt x="6799" y="8859"/>
                    <a:pt x="6263" y="8859"/>
                  </a:cubicBezTo>
                  <a:cubicBezTo>
                    <a:pt x="6037" y="8859"/>
                    <a:pt x="5835" y="8787"/>
                    <a:pt x="5656" y="8656"/>
                  </a:cubicBezTo>
                  <a:cubicBezTo>
                    <a:pt x="5579" y="8597"/>
                    <a:pt x="5486" y="8567"/>
                    <a:pt x="5394" y="8567"/>
                  </a:cubicBezTo>
                  <a:cubicBezTo>
                    <a:pt x="5302" y="8567"/>
                    <a:pt x="5209" y="8597"/>
                    <a:pt x="5132" y="8656"/>
                  </a:cubicBezTo>
                  <a:cubicBezTo>
                    <a:pt x="4953" y="8787"/>
                    <a:pt x="4751" y="8859"/>
                    <a:pt x="4525" y="8859"/>
                  </a:cubicBezTo>
                  <a:cubicBezTo>
                    <a:pt x="3989" y="8859"/>
                    <a:pt x="3560" y="8418"/>
                    <a:pt x="3560" y="7883"/>
                  </a:cubicBezTo>
                  <a:cubicBezTo>
                    <a:pt x="3560" y="7787"/>
                    <a:pt x="3477" y="7716"/>
                    <a:pt x="3394" y="7716"/>
                  </a:cubicBezTo>
                  <a:cubicBezTo>
                    <a:pt x="3298" y="7716"/>
                    <a:pt x="3227" y="7787"/>
                    <a:pt x="3227" y="7883"/>
                  </a:cubicBezTo>
                  <a:cubicBezTo>
                    <a:pt x="3227" y="8323"/>
                    <a:pt x="3453" y="8728"/>
                    <a:pt x="3799" y="8954"/>
                  </a:cubicBezTo>
                  <a:cubicBezTo>
                    <a:pt x="3346" y="8787"/>
                    <a:pt x="2917" y="8549"/>
                    <a:pt x="2525" y="8264"/>
                  </a:cubicBezTo>
                  <a:cubicBezTo>
                    <a:pt x="2144" y="7966"/>
                    <a:pt x="1846" y="7656"/>
                    <a:pt x="1798" y="7442"/>
                  </a:cubicBezTo>
                  <a:cubicBezTo>
                    <a:pt x="1727" y="7144"/>
                    <a:pt x="1751" y="6168"/>
                    <a:pt x="2013" y="5085"/>
                  </a:cubicBezTo>
                  <a:cubicBezTo>
                    <a:pt x="2191" y="4334"/>
                    <a:pt x="2608" y="3001"/>
                    <a:pt x="3441" y="2346"/>
                  </a:cubicBezTo>
                  <a:cubicBezTo>
                    <a:pt x="3562" y="2252"/>
                    <a:pt x="3719" y="2214"/>
                    <a:pt x="3893" y="2214"/>
                  </a:cubicBezTo>
                  <a:cubicBezTo>
                    <a:pt x="4356" y="2214"/>
                    <a:pt x="4933" y="2479"/>
                    <a:pt x="5227" y="2644"/>
                  </a:cubicBezTo>
                  <a:lnTo>
                    <a:pt x="5227" y="2894"/>
                  </a:lnTo>
                  <a:cubicBezTo>
                    <a:pt x="5227" y="2977"/>
                    <a:pt x="5299" y="3061"/>
                    <a:pt x="5382" y="3061"/>
                  </a:cubicBezTo>
                  <a:cubicBezTo>
                    <a:pt x="5477" y="3061"/>
                    <a:pt x="5549" y="2977"/>
                    <a:pt x="5549" y="2894"/>
                  </a:cubicBezTo>
                  <a:lnTo>
                    <a:pt x="5549" y="2644"/>
                  </a:lnTo>
                  <a:cubicBezTo>
                    <a:pt x="5841" y="2472"/>
                    <a:pt x="6412" y="2207"/>
                    <a:pt x="6873" y="2207"/>
                  </a:cubicBezTo>
                  <a:close/>
                  <a:moveTo>
                    <a:pt x="5401" y="8880"/>
                  </a:moveTo>
                  <a:cubicBezTo>
                    <a:pt x="5424" y="8880"/>
                    <a:pt x="5448" y="8889"/>
                    <a:pt x="5465" y="8906"/>
                  </a:cubicBezTo>
                  <a:cubicBezTo>
                    <a:pt x="5680" y="9085"/>
                    <a:pt x="5965" y="9192"/>
                    <a:pt x="6263" y="9192"/>
                  </a:cubicBezTo>
                  <a:cubicBezTo>
                    <a:pt x="6382" y="9168"/>
                    <a:pt x="6489" y="9156"/>
                    <a:pt x="6597" y="9145"/>
                  </a:cubicBezTo>
                  <a:lnTo>
                    <a:pt x="6597" y="9145"/>
                  </a:lnTo>
                  <a:cubicBezTo>
                    <a:pt x="6442" y="9490"/>
                    <a:pt x="6085" y="9728"/>
                    <a:pt x="5704" y="9728"/>
                  </a:cubicBezTo>
                  <a:lnTo>
                    <a:pt x="5120" y="9728"/>
                  </a:lnTo>
                  <a:cubicBezTo>
                    <a:pt x="4715" y="9728"/>
                    <a:pt x="4382" y="9478"/>
                    <a:pt x="4227" y="9145"/>
                  </a:cubicBezTo>
                  <a:lnTo>
                    <a:pt x="4227" y="9145"/>
                  </a:lnTo>
                  <a:cubicBezTo>
                    <a:pt x="4334" y="9168"/>
                    <a:pt x="4441" y="9192"/>
                    <a:pt x="4537" y="9192"/>
                  </a:cubicBezTo>
                  <a:cubicBezTo>
                    <a:pt x="4834" y="9192"/>
                    <a:pt x="5108" y="9085"/>
                    <a:pt x="5346" y="8906"/>
                  </a:cubicBezTo>
                  <a:cubicBezTo>
                    <a:pt x="5358" y="8889"/>
                    <a:pt x="5379" y="8880"/>
                    <a:pt x="5401" y="8880"/>
                  </a:cubicBezTo>
                  <a:close/>
                  <a:moveTo>
                    <a:pt x="9418" y="2144"/>
                  </a:moveTo>
                  <a:cubicBezTo>
                    <a:pt x="9918" y="2632"/>
                    <a:pt x="10168" y="3156"/>
                    <a:pt x="10276" y="3430"/>
                  </a:cubicBezTo>
                  <a:lnTo>
                    <a:pt x="9811" y="3430"/>
                  </a:lnTo>
                  <a:cubicBezTo>
                    <a:pt x="9752" y="3430"/>
                    <a:pt x="9704" y="3453"/>
                    <a:pt x="9680" y="3513"/>
                  </a:cubicBezTo>
                  <a:cubicBezTo>
                    <a:pt x="9645" y="3561"/>
                    <a:pt x="9645" y="3632"/>
                    <a:pt x="9680" y="3680"/>
                  </a:cubicBezTo>
                  <a:cubicBezTo>
                    <a:pt x="10311" y="4704"/>
                    <a:pt x="10466" y="6073"/>
                    <a:pt x="10490" y="6597"/>
                  </a:cubicBezTo>
                  <a:lnTo>
                    <a:pt x="10228" y="6490"/>
                  </a:lnTo>
                  <a:cubicBezTo>
                    <a:pt x="10210" y="6485"/>
                    <a:pt x="10191" y="6482"/>
                    <a:pt x="10172" y="6482"/>
                  </a:cubicBezTo>
                  <a:cubicBezTo>
                    <a:pt x="10138" y="6482"/>
                    <a:pt x="10103" y="6491"/>
                    <a:pt x="10073" y="6513"/>
                  </a:cubicBezTo>
                  <a:cubicBezTo>
                    <a:pt x="10037" y="6537"/>
                    <a:pt x="10014" y="6585"/>
                    <a:pt x="10014" y="6644"/>
                  </a:cubicBezTo>
                  <a:cubicBezTo>
                    <a:pt x="10014" y="6656"/>
                    <a:pt x="10014" y="8014"/>
                    <a:pt x="9454" y="8966"/>
                  </a:cubicBezTo>
                  <a:lnTo>
                    <a:pt x="9085" y="8716"/>
                  </a:lnTo>
                  <a:cubicBezTo>
                    <a:pt x="9049" y="8680"/>
                    <a:pt x="9002" y="8680"/>
                    <a:pt x="8966" y="8680"/>
                  </a:cubicBezTo>
                  <a:cubicBezTo>
                    <a:pt x="8918" y="8692"/>
                    <a:pt x="8883" y="8716"/>
                    <a:pt x="8859" y="8752"/>
                  </a:cubicBezTo>
                  <a:cubicBezTo>
                    <a:pt x="8859" y="8776"/>
                    <a:pt x="8394" y="9514"/>
                    <a:pt x="7656" y="9990"/>
                  </a:cubicBezTo>
                  <a:lnTo>
                    <a:pt x="7394" y="9740"/>
                  </a:lnTo>
                  <a:cubicBezTo>
                    <a:pt x="7363" y="9708"/>
                    <a:pt x="7325" y="9694"/>
                    <a:pt x="7287" y="9694"/>
                  </a:cubicBezTo>
                  <a:cubicBezTo>
                    <a:pt x="7253" y="9694"/>
                    <a:pt x="7220" y="9706"/>
                    <a:pt x="7192" y="9728"/>
                  </a:cubicBezTo>
                  <a:cubicBezTo>
                    <a:pt x="7168" y="9728"/>
                    <a:pt x="6370" y="10359"/>
                    <a:pt x="5418" y="10538"/>
                  </a:cubicBezTo>
                  <a:cubicBezTo>
                    <a:pt x="4465" y="10383"/>
                    <a:pt x="3644" y="9740"/>
                    <a:pt x="3644" y="9728"/>
                  </a:cubicBezTo>
                  <a:cubicBezTo>
                    <a:pt x="3616" y="9706"/>
                    <a:pt x="3582" y="9694"/>
                    <a:pt x="3549" y="9694"/>
                  </a:cubicBezTo>
                  <a:cubicBezTo>
                    <a:pt x="3511" y="9694"/>
                    <a:pt x="3473" y="9708"/>
                    <a:pt x="3441" y="9740"/>
                  </a:cubicBezTo>
                  <a:lnTo>
                    <a:pt x="3191" y="9990"/>
                  </a:lnTo>
                  <a:cubicBezTo>
                    <a:pt x="2441" y="9502"/>
                    <a:pt x="2001" y="8752"/>
                    <a:pt x="1977" y="8752"/>
                  </a:cubicBezTo>
                  <a:cubicBezTo>
                    <a:pt x="1953" y="8716"/>
                    <a:pt x="1917" y="8692"/>
                    <a:pt x="1870" y="8680"/>
                  </a:cubicBezTo>
                  <a:cubicBezTo>
                    <a:pt x="1861" y="8677"/>
                    <a:pt x="1851" y="8676"/>
                    <a:pt x="1841" y="8676"/>
                  </a:cubicBezTo>
                  <a:cubicBezTo>
                    <a:pt x="1812" y="8676"/>
                    <a:pt x="1780" y="8689"/>
                    <a:pt x="1763" y="8716"/>
                  </a:cubicBezTo>
                  <a:lnTo>
                    <a:pt x="1382" y="8966"/>
                  </a:lnTo>
                  <a:cubicBezTo>
                    <a:pt x="822" y="8002"/>
                    <a:pt x="822" y="6656"/>
                    <a:pt x="822" y="6644"/>
                  </a:cubicBezTo>
                  <a:cubicBezTo>
                    <a:pt x="822" y="6597"/>
                    <a:pt x="786" y="6537"/>
                    <a:pt x="762" y="6513"/>
                  </a:cubicBezTo>
                  <a:cubicBezTo>
                    <a:pt x="732" y="6490"/>
                    <a:pt x="701" y="6477"/>
                    <a:pt x="667" y="6477"/>
                  </a:cubicBezTo>
                  <a:cubicBezTo>
                    <a:pt x="648" y="6477"/>
                    <a:pt x="629" y="6481"/>
                    <a:pt x="608" y="6490"/>
                  </a:cubicBezTo>
                  <a:lnTo>
                    <a:pt x="310" y="6597"/>
                  </a:lnTo>
                  <a:cubicBezTo>
                    <a:pt x="346" y="6061"/>
                    <a:pt x="489" y="4704"/>
                    <a:pt x="1132" y="3680"/>
                  </a:cubicBezTo>
                  <a:cubicBezTo>
                    <a:pt x="1167" y="3632"/>
                    <a:pt x="1167" y="3572"/>
                    <a:pt x="1132" y="3513"/>
                  </a:cubicBezTo>
                  <a:cubicBezTo>
                    <a:pt x="1108" y="3465"/>
                    <a:pt x="1060" y="3430"/>
                    <a:pt x="1001" y="3430"/>
                  </a:cubicBezTo>
                  <a:lnTo>
                    <a:pt x="536" y="3430"/>
                  </a:lnTo>
                  <a:cubicBezTo>
                    <a:pt x="643" y="3156"/>
                    <a:pt x="893" y="2632"/>
                    <a:pt x="1382" y="2144"/>
                  </a:cubicBezTo>
                  <a:cubicBezTo>
                    <a:pt x="1489" y="2668"/>
                    <a:pt x="1727" y="3275"/>
                    <a:pt x="2132" y="3739"/>
                  </a:cubicBezTo>
                  <a:cubicBezTo>
                    <a:pt x="1977" y="4096"/>
                    <a:pt x="1846" y="4513"/>
                    <a:pt x="1727" y="5013"/>
                  </a:cubicBezTo>
                  <a:cubicBezTo>
                    <a:pt x="1477" y="6109"/>
                    <a:pt x="1417" y="7144"/>
                    <a:pt x="1524" y="7537"/>
                  </a:cubicBezTo>
                  <a:cubicBezTo>
                    <a:pt x="1596" y="7811"/>
                    <a:pt x="1905" y="8192"/>
                    <a:pt x="2370" y="8525"/>
                  </a:cubicBezTo>
                  <a:cubicBezTo>
                    <a:pt x="2846" y="8883"/>
                    <a:pt x="3429" y="9168"/>
                    <a:pt x="3977" y="9335"/>
                  </a:cubicBezTo>
                  <a:cubicBezTo>
                    <a:pt x="4203" y="9752"/>
                    <a:pt x="4632" y="10038"/>
                    <a:pt x="5120" y="10038"/>
                  </a:cubicBezTo>
                  <a:lnTo>
                    <a:pt x="5692" y="10038"/>
                  </a:lnTo>
                  <a:cubicBezTo>
                    <a:pt x="6180" y="10038"/>
                    <a:pt x="6620" y="9752"/>
                    <a:pt x="6835" y="9335"/>
                  </a:cubicBezTo>
                  <a:cubicBezTo>
                    <a:pt x="7382" y="9168"/>
                    <a:pt x="7966" y="8883"/>
                    <a:pt x="8442" y="8525"/>
                  </a:cubicBezTo>
                  <a:cubicBezTo>
                    <a:pt x="8918" y="8192"/>
                    <a:pt x="9216" y="7811"/>
                    <a:pt x="9287" y="7537"/>
                  </a:cubicBezTo>
                  <a:cubicBezTo>
                    <a:pt x="9383" y="7144"/>
                    <a:pt x="9335" y="6109"/>
                    <a:pt x="9085" y="5013"/>
                  </a:cubicBezTo>
                  <a:cubicBezTo>
                    <a:pt x="8966" y="4513"/>
                    <a:pt x="8823" y="4096"/>
                    <a:pt x="8680" y="3739"/>
                  </a:cubicBezTo>
                  <a:cubicBezTo>
                    <a:pt x="9085" y="3287"/>
                    <a:pt x="9335" y="2668"/>
                    <a:pt x="9418" y="2144"/>
                  </a:cubicBezTo>
                  <a:close/>
                  <a:moveTo>
                    <a:pt x="4406" y="1"/>
                  </a:moveTo>
                  <a:cubicBezTo>
                    <a:pt x="3596" y="1"/>
                    <a:pt x="2989" y="346"/>
                    <a:pt x="2965" y="358"/>
                  </a:cubicBezTo>
                  <a:cubicBezTo>
                    <a:pt x="2917" y="394"/>
                    <a:pt x="2882" y="441"/>
                    <a:pt x="2882" y="477"/>
                  </a:cubicBezTo>
                  <a:cubicBezTo>
                    <a:pt x="2882" y="524"/>
                    <a:pt x="2906" y="584"/>
                    <a:pt x="2929" y="620"/>
                  </a:cubicBezTo>
                  <a:lnTo>
                    <a:pt x="3084" y="763"/>
                  </a:lnTo>
                  <a:cubicBezTo>
                    <a:pt x="2822" y="834"/>
                    <a:pt x="2584" y="941"/>
                    <a:pt x="2370" y="1060"/>
                  </a:cubicBezTo>
                  <a:cubicBezTo>
                    <a:pt x="2334" y="1060"/>
                    <a:pt x="2310" y="1048"/>
                    <a:pt x="2286" y="1048"/>
                  </a:cubicBezTo>
                  <a:cubicBezTo>
                    <a:pt x="2234" y="1038"/>
                    <a:pt x="2181" y="1033"/>
                    <a:pt x="2129" y="1033"/>
                  </a:cubicBezTo>
                  <a:cubicBezTo>
                    <a:pt x="1942" y="1033"/>
                    <a:pt x="1759" y="1099"/>
                    <a:pt x="1620" y="1239"/>
                  </a:cubicBezTo>
                  <a:cubicBezTo>
                    <a:pt x="1477" y="1370"/>
                    <a:pt x="1382" y="1548"/>
                    <a:pt x="1370" y="1751"/>
                  </a:cubicBezTo>
                  <a:cubicBezTo>
                    <a:pt x="429" y="2584"/>
                    <a:pt x="191" y="3501"/>
                    <a:pt x="179" y="3549"/>
                  </a:cubicBezTo>
                  <a:cubicBezTo>
                    <a:pt x="167" y="3596"/>
                    <a:pt x="179" y="3656"/>
                    <a:pt x="203" y="3680"/>
                  </a:cubicBezTo>
                  <a:cubicBezTo>
                    <a:pt x="239" y="3727"/>
                    <a:pt x="286" y="3739"/>
                    <a:pt x="322" y="3739"/>
                  </a:cubicBezTo>
                  <a:lnTo>
                    <a:pt x="727" y="3739"/>
                  </a:lnTo>
                  <a:cubicBezTo>
                    <a:pt x="0" y="5096"/>
                    <a:pt x="0" y="6751"/>
                    <a:pt x="0" y="6811"/>
                  </a:cubicBezTo>
                  <a:cubicBezTo>
                    <a:pt x="0" y="6847"/>
                    <a:pt x="24" y="6906"/>
                    <a:pt x="60" y="6942"/>
                  </a:cubicBezTo>
                  <a:cubicBezTo>
                    <a:pt x="90" y="6957"/>
                    <a:pt x="115" y="6972"/>
                    <a:pt x="145" y="6972"/>
                  </a:cubicBezTo>
                  <a:cubicBezTo>
                    <a:pt x="162" y="6972"/>
                    <a:pt x="181" y="6967"/>
                    <a:pt x="203" y="6954"/>
                  </a:cubicBezTo>
                  <a:lnTo>
                    <a:pt x="524" y="6847"/>
                  </a:lnTo>
                  <a:cubicBezTo>
                    <a:pt x="548" y="7323"/>
                    <a:pt x="667" y="8442"/>
                    <a:pt x="1215" y="9276"/>
                  </a:cubicBezTo>
                  <a:cubicBezTo>
                    <a:pt x="1251" y="9311"/>
                    <a:pt x="1274" y="9335"/>
                    <a:pt x="1322" y="9347"/>
                  </a:cubicBezTo>
                  <a:cubicBezTo>
                    <a:pt x="1336" y="9354"/>
                    <a:pt x="1350" y="9357"/>
                    <a:pt x="1363" y="9357"/>
                  </a:cubicBezTo>
                  <a:cubicBezTo>
                    <a:pt x="1396" y="9357"/>
                    <a:pt x="1424" y="9340"/>
                    <a:pt x="1441" y="9323"/>
                  </a:cubicBezTo>
                  <a:lnTo>
                    <a:pt x="1810" y="9073"/>
                  </a:lnTo>
                  <a:cubicBezTo>
                    <a:pt x="2013" y="9335"/>
                    <a:pt x="2465" y="9942"/>
                    <a:pt x="3144" y="10347"/>
                  </a:cubicBezTo>
                  <a:cubicBezTo>
                    <a:pt x="3169" y="10367"/>
                    <a:pt x="3198" y="10377"/>
                    <a:pt x="3226" y="10377"/>
                  </a:cubicBezTo>
                  <a:cubicBezTo>
                    <a:pt x="3267" y="10377"/>
                    <a:pt x="3306" y="10358"/>
                    <a:pt x="3334" y="10323"/>
                  </a:cubicBezTo>
                  <a:lnTo>
                    <a:pt x="3572" y="10085"/>
                  </a:lnTo>
                  <a:cubicBezTo>
                    <a:pt x="3834" y="10276"/>
                    <a:pt x="4549" y="10740"/>
                    <a:pt x="5406" y="10883"/>
                  </a:cubicBezTo>
                  <a:lnTo>
                    <a:pt x="5465" y="10883"/>
                  </a:lnTo>
                  <a:cubicBezTo>
                    <a:pt x="6299" y="10752"/>
                    <a:pt x="7025" y="10276"/>
                    <a:pt x="7287" y="10085"/>
                  </a:cubicBezTo>
                  <a:lnTo>
                    <a:pt x="7525" y="10323"/>
                  </a:lnTo>
                  <a:cubicBezTo>
                    <a:pt x="7556" y="10347"/>
                    <a:pt x="7607" y="10365"/>
                    <a:pt x="7656" y="10365"/>
                  </a:cubicBezTo>
                  <a:cubicBezTo>
                    <a:pt x="7682" y="10365"/>
                    <a:pt x="7707" y="10360"/>
                    <a:pt x="7728" y="10347"/>
                  </a:cubicBezTo>
                  <a:cubicBezTo>
                    <a:pt x="8394" y="9942"/>
                    <a:pt x="8859" y="9335"/>
                    <a:pt x="9049" y="9073"/>
                  </a:cubicBezTo>
                  <a:lnTo>
                    <a:pt x="9418" y="9323"/>
                  </a:lnTo>
                  <a:cubicBezTo>
                    <a:pt x="9454" y="9347"/>
                    <a:pt x="9490" y="9347"/>
                    <a:pt x="9537" y="9347"/>
                  </a:cubicBezTo>
                  <a:cubicBezTo>
                    <a:pt x="9585" y="9335"/>
                    <a:pt x="9609" y="9323"/>
                    <a:pt x="9645" y="9276"/>
                  </a:cubicBezTo>
                  <a:cubicBezTo>
                    <a:pt x="10192" y="8442"/>
                    <a:pt x="10311" y="7323"/>
                    <a:pt x="10347" y="6847"/>
                  </a:cubicBezTo>
                  <a:lnTo>
                    <a:pt x="10657" y="6954"/>
                  </a:lnTo>
                  <a:cubicBezTo>
                    <a:pt x="10676" y="6959"/>
                    <a:pt x="10698" y="6962"/>
                    <a:pt x="10719" y="6962"/>
                  </a:cubicBezTo>
                  <a:cubicBezTo>
                    <a:pt x="10749" y="6962"/>
                    <a:pt x="10778" y="6956"/>
                    <a:pt x="10799" y="6942"/>
                  </a:cubicBezTo>
                  <a:cubicBezTo>
                    <a:pt x="10847" y="6906"/>
                    <a:pt x="10859" y="6871"/>
                    <a:pt x="10859" y="6811"/>
                  </a:cubicBezTo>
                  <a:cubicBezTo>
                    <a:pt x="10835" y="6728"/>
                    <a:pt x="10835" y="5096"/>
                    <a:pt x="10109" y="3739"/>
                  </a:cubicBezTo>
                  <a:lnTo>
                    <a:pt x="10514" y="3739"/>
                  </a:lnTo>
                  <a:cubicBezTo>
                    <a:pt x="10549" y="3739"/>
                    <a:pt x="10597" y="3715"/>
                    <a:pt x="10633" y="3680"/>
                  </a:cubicBezTo>
                  <a:cubicBezTo>
                    <a:pt x="10657" y="3632"/>
                    <a:pt x="10668" y="3596"/>
                    <a:pt x="10657" y="3549"/>
                  </a:cubicBezTo>
                  <a:cubicBezTo>
                    <a:pt x="10645" y="3501"/>
                    <a:pt x="10407" y="2584"/>
                    <a:pt x="9466" y="1751"/>
                  </a:cubicBezTo>
                  <a:cubicBezTo>
                    <a:pt x="9454" y="1548"/>
                    <a:pt x="9359" y="1370"/>
                    <a:pt x="9216" y="1239"/>
                  </a:cubicBezTo>
                  <a:cubicBezTo>
                    <a:pt x="9074" y="1106"/>
                    <a:pt x="8886" y="1034"/>
                    <a:pt x="8696" y="1034"/>
                  </a:cubicBezTo>
                  <a:cubicBezTo>
                    <a:pt x="8647" y="1034"/>
                    <a:pt x="8598" y="1039"/>
                    <a:pt x="8549" y="1048"/>
                  </a:cubicBezTo>
                  <a:cubicBezTo>
                    <a:pt x="8525" y="1048"/>
                    <a:pt x="8502" y="1060"/>
                    <a:pt x="8466" y="1060"/>
                  </a:cubicBezTo>
                  <a:cubicBezTo>
                    <a:pt x="8251" y="941"/>
                    <a:pt x="7990" y="858"/>
                    <a:pt x="7751" y="763"/>
                  </a:cubicBezTo>
                  <a:lnTo>
                    <a:pt x="7906" y="620"/>
                  </a:lnTo>
                  <a:cubicBezTo>
                    <a:pt x="7930" y="584"/>
                    <a:pt x="7954" y="524"/>
                    <a:pt x="7954" y="477"/>
                  </a:cubicBezTo>
                  <a:cubicBezTo>
                    <a:pt x="7954" y="441"/>
                    <a:pt x="7918" y="394"/>
                    <a:pt x="7870" y="358"/>
                  </a:cubicBezTo>
                  <a:cubicBezTo>
                    <a:pt x="7847" y="346"/>
                    <a:pt x="7239" y="1"/>
                    <a:pt x="6430" y="1"/>
                  </a:cubicBezTo>
                  <a:cubicBezTo>
                    <a:pt x="6001" y="1"/>
                    <a:pt x="5680" y="143"/>
                    <a:pt x="5501" y="239"/>
                  </a:cubicBezTo>
                  <a:cubicBezTo>
                    <a:pt x="5471" y="257"/>
                    <a:pt x="5442" y="266"/>
                    <a:pt x="5412" y="266"/>
                  </a:cubicBezTo>
                  <a:cubicBezTo>
                    <a:pt x="5382" y="266"/>
                    <a:pt x="5352" y="257"/>
                    <a:pt x="5323" y="239"/>
                  </a:cubicBezTo>
                  <a:cubicBezTo>
                    <a:pt x="5144" y="143"/>
                    <a:pt x="483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36" name="Google Shape;12036;p81"/>
            <p:cNvSpPr/>
            <p:nvPr/>
          </p:nvSpPr>
          <p:spPr>
            <a:xfrm>
              <a:off x="2667053" y="1609618"/>
              <a:ext cx="10688" cy="37760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13"/>
                  </a:lnTo>
                  <a:cubicBezTo>
                    <a:pt x="0" y="1096"/>
                    <a:pt x="72" y="1179"/>
                    <a:pt x="167" y="1179"/>
                  </a:cubicBezTo>
                  <a:cubicBezTo>
                    <a:pt x="250" y="1179"/>
                    <a:pt x="334" y="1096"/>
                    <a:pt x="334" y="1013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37" name="Google Shape;12037;p81"/>
          <p:cNvGrpSpPr/>
          <p:nvPr/>
        </p:nvGrpSpPr>
        <p:grpSpPr>
          <a:xfrm>
            <a:off x="3857952" y="3153396"/>
            <a:ext cx="663040" cy="696064"/>
            <a:chOff x="1956845" y="1500498"/>
            <a:chExt cx="331520" cy="348032"/>
          </a:xfrm>
          <a:solidFill>
            <a:schemeClr val="tx1"/>
          </a:solidFill>
        </p:grpSpPr>
        <p:sp>
          <p:nvSpPr>
            <p:cNvPr id="12038" name="Google Shape;12038;p81"/>
            <p:cNvSpPr/>
            <p:nvPr/>
          </p:nvSpPr>
          <p:spPr>
            <a:xfrm>
              <a:off x="2078413" y="1736882"/>
              <a:ext cx="88800" cy="44608"/>
            </a:xfrm>
            <a:custGeom>
              <a:avLst/>
              <a:gdLst/>
              <a:ahLst/>
              <a:cxnLst/>
              <a:rect l="l" t="t" r="r" b="b"/>
              <a:pathLst>
                <a:path w="2775" h="1394" extrusionOk="0">
                  <a:moveTo>
                    <a:pt x="2322" y="310"/>
                  </a:moveTo>
                  <a:cubicBezTo>
                    <a:pt x="2381" y="310"/>
                    <a:pt x="2417" y="357"/>
                    <a:pt x="2429" y="381"/>
                  </a:cubicBezTo>
                  <a:cubicBezTo>
                    <a:pt x="2429" y="405"/>
                    <a:pt x="2429" y="477"/>
                    <a:pt x="2381" y="500"/>
                  </a:cubicBezTo>
                  <a:lnTo>
                    <a:pt x="1953" y="858"/>
                  </a:lnTo>
                  <a:cubicBezTo>
                    <a:pt x="1786" y="994"/>
                    <a:pt x="1584" y="1063"/>
                    <a:pt x="1384" y="1063"/>
                  </a:cubicBezTo>
                  <a:cubicBezTo>
                    <a:pt x="1185" y="1063"/>
                    <a:pt x="988" y="994"/>
                    <a:pt x="833" y="858"/>
                  </a:cubicBezTo>
                  <a:lnTo>
                    <a:pt x="405" y="500"/>
                  </a:lnTo>
                  <a:cubicBezTo>
                    <a:pt x="345" y="453"/>
                    <a:pt x="357" y="393"/>
                    <a:pt x="369" y="381"/>
                  </a:cubicBezTo>
                  <a:cubicBezTo>
                    <a:pt x="393" y="369"/>
                    <a:pt x="405" y="310"/>
                    <a:pt x="476" y="310"/>
                  </a:cubicBezTo>
                  <a:close/>
                  <a:moveTo>
                    <a:pt x="464" y="0"/>
                  </a:moveTo>
                  <a:cubicBezTo>
                    <a:pt x="286" y="0"/>
                    <a:pt x="119" y="96"/>
                    <a:pt x="60" y="274"/>
                  </a:cubicBezTo>
                  <a:cubicBezTo>
                    <a:pt x="0" y="441"/>
                    <a:pt x="48" y="631"/>
                    <a:pt x="191" y="750"/>
                  </a:cubicBezTo>
                  <a:lnTo>
                    <a:pt x="631" y="1108"/>
                  </a:lnTo>
                  <a:cubicBezTo>
                    <a:pt x="845" y="1286"/>
                    <a:pt x="1119" y="1393"/>
                    <a:pt x="1381" y="1393"/>
                  </a:cubicBezTo>
                  <a:cubicBezTo>
                    <a:pt x="1655" y="1393"/>
                    <a:pt x="1941" y="1298"/>
                    <a:pt x="2143" y="1108"/>
                  </a:cubicBezTo>
                  <a:lnTo>
                    <a:pt x="2572" y="750"/>
                  </a:lnTo>
                  <a:cubicBezTo>
                    <a:pt x="2727" y="631"/>
                    <a:pt x="2774" y="453"/>
                    <a:pt x="2715" y="274"/>
                  </a:cubicBezTo>
                  <a:cubicBezTo>
                    <a:pt x="2655" y="107"/>
                    <a:pt x="2488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39" name="Google Shape;12039;p81"/>
            <p:cNvSpPr/>
            <p:nvPr/>
          </p:nvSpPr>
          <p:spPr>
            <a:xfrm>
              <a:off x="1956845" y="1500498"/>
              <a:ext cx="331520" cy="348032"/>
            </a:xfrm>
            <a:custGeom>
              <a:avLst/>
              <a:gdLst/>
              <a:ahLst/>
              <a:cxnLst/>
              <a:rect l="l" t="t" r="r" b="b"/>
              <a:pathLst>
                <a:path w="10360" h="10876" extrusionOk="0">
                  <a:moveTo>
                    <a:pt x="1205" y="326"/>
                  </a:moveTo>
                  <a:cubicBezTo>
                    <a:pt x="1252" y="326"/>
                    <a:pt x="1300" y="330"/>
                    <a:pt x="1346" y="339"/>
                  </a:cubicBezTo>
                  <a:cubicBezTo>
                    <a:pt x="1942" y="494"/>
                    <a:pt x="2525" y="791"/>
                    <a:pt x="3061" y="1232"/>
                  </a:cubicBezTo>
                  <a:cubicBezTo>
                    <a:pt x="2894" y="1315"/>
                    <a:pt x="2727" y="1387"/>
                    <a:pt x="2585" y="1458"/>
                  </a:cubicBezTo>
                  <a:cubicBezTo>
                    <a:pt x="2108" y="922"/>
                    <a:pt x="1489" y="565"/>
                    <a:pt x="1108" y="470"/>
                  </a:cubicBezTo>
                  <a:cubicBezTo>
                    <a:pt x="989" y="458"/>
                    <a:pt x="882" y="458"/>
                    <a:pt x="811" y="458"/>
                  </a:cubicBezTo>
                  <a:cubicBezTo>
                    <a:pt x="918" y="368"/>
                    <a:pt x="1060" y="326"/>
                    <a:pt x="1205" y="326"/>
                  </a:cubicBezTo>
                  <a:close/>
                  <a:moveTo>
                    <a:pt x="9179" y="326"/>
                  </a:moveTo>
                  <a:cubicBezTo>
                    <a:pt x="9324" y="326"/>
                    <a:pt x="9466" y="368"/>
                    <a:pt x="9574" y="458"/>
                  </a:cubicBezTo>
                  <a:lnTo>
                    <a:pt x="9585" y="482"/>
                  </a:lnTo>
                  <a:cubicBezTo>
                    <a:pt x="9548" y="471"/>
                    <a:pt x="9506" y="465"/>
                    <a:pt x="9459" y="465"/>
                  </a:cubicBezTo>
                  <a:cubicBezTo>
                    <a:pt x="9401" y="465"/>
                    <a:pt x="9336" y="474"/>
                    <a:pt x="9264" y="494"/>
                  </a:cubicBezTo>
                  <a:cubicBezTo>
                    <a:pt x="9085" y="541"/>
                    <a:pt x="8847" y="636"/>
                    <a:pt x="8609" y="779"/>
                  </a:cubicBezTo>
                  <a:cubicBezTo>
                    <a:pt x="8538" y="815"/>
                    <a:pt x="8502" y="922"/>
                    <a:pt x="8562" y="994"/>
                  </a:cubicBezTo>
                  <a:cubicBezTo>
                    <a:pt x="8591" y="1046"/>
                    <a:pt x="8644" y="1074"/>
                    <a:pt x="8697" y="1074"/>
                  </a:cubicBezTo>
                  <a:cubicBezTo>
                    <a:pt x="8729" y="1074"/>
                    <a:pt x="8761" y="1064"/>
                    <a:pt x="8788" y="1041"/>
                  </a:cubicBezTo>
                  <a:cubicBezTo>
                    <a:pt x="8990" y="922"/>
                    <a:pt x="9193" y="815"/>
                    <a:pt x="9335" y="791"/>
                  </a:cubicBezTo>
                  <a:cubicBezTo>
                    <a:pt x="9389" y="780"/>
                    <a:pt x="9439" y="774"/>
                    <a:pt x="9484" y="774"/>
                  </a:cubicBezTo>
                  <a:cubicBezTo>
                    <a:pt x="9580" y="774"/>
                    <a:pt x="9656" y="798"/>
                    <a:pt x="9705" y="839"/>
                  </a:cubicBezTo>
                  <a:cubicBezTo>
                    <a:pt x="9788" y="898"/>
                    <a:pt x="9800" y="994"/>
                    <a:pt x="9800" y="1053"/>
                  </a:cubicBezTo>
                  <a:cubicBezTo>
                    <a:pt x="9764" y="1577"/>
                    <a:pt x="9633" y="2244"/>
                    <a:pt x="9228" y="2756"/>
                  </a:cubicBezTo>
                  <a:cubicBezTo>
                    <a:pt x="9133" y="2601"/>
                    <a:pt x="9014" y="2446"/>
                    <a:pt x="8871" y="2303"/>
                  </a:cubicBezTo>
                  <a:cubicBezTo>
                    <a:pt x="8633" y="2041"/>
                    <a:pt x="8371" y="1815"/>
                    <a:pt x="8085" y="1625"/>
                  </a:cubicBezTo>
                  <a:cubicBezTo>
                    <a:pt x="8133" y="1565"/>
                    <a:pt x="8192" y="1518"/>
                    <a:pt x="8252" y="1458"/>
                  </a:cubicBezTo>
                  <a:cubicBezTo>
                    <a:pt x="8312" y="1398"/>
                    <a:pt x="8312" y="1291"/>
                    <a:pt x="8252" y="1232"/>
                  </a:cubicBezTo>
                  <a:cubicBezTo>
                    <a:pt x="8222" y="1202"/>
                    <a:pt x="8181" y="1187"/>
                    <a:pt x="8139" y="1187"/>
                  </a:cubicBezTo>
                  <a:cubicBezTo>
                    <a:pt x="8097" y="1187"/>
                    <a:pt x="8056" y="1202"/>
                    <a:pt x="8026" y="1232"/>
                  </a:cubicBezTo>
                  <a:lnTo>
                    <a:pt x="7800" y="1458"/>
                  </a:lnTo>
                  <a:cubicBezTo>
                    <a:pt x="7657" y="1375"/>
                    <a:pt x="7490" y="1291"/>
                    <a:pt x="7323" y="1232"/>
                  </a:cubicBezTo>
                  <a:cubicBezTo>
                    <a:pt x="7859" y="791"/>
                    <a:pt x="8442" y="494"/>
                    <a:pt x="9038" y="339"/>
                  </a:cubicBezTo>
                  <a:cubicBezTo>
                    <a:pt x="9084" y="330"/>
                    <a:pt x="9132" y="326"/>
                    <a:pt x="9179" y="326"/>
                  </a:cubicBezTo>
                  <a:close/>
                  <a:moveTo>
                    <a:pt x="902" y="792"/>
                  </a:moveTo>
                  <a:cubicBezTo>
                    <a:pt x="947" y="792"/>
                    <a:pt x="996" y="796"/>
                    <a:pt x="1049" y="803"/>
                  </a:cubicBezTo>
                  <a:cubicBezTo>
                    <a:pt x="1489" y="886"/>
                    <a:pt x="2013" y="1327"/>
                    <a:pt x="2299" y="1637"/>
                  </a:cubicBezTo>
                  <a:cubicBezTo>
                    <a:pt x="2013" y="1827"/>
                    <a:pt x="1751" y="2053"/>
                    <a:pt x="1513" y="2327"/>
                  </a:cubicBezTo>
                  <a:cubicBezTo>
                    <a:pt x="1370" y="2470"/>
                    <a:pt x="1251" y="2625"/>
                    <a:pt x="1156" y="2768"/>
                  </a:cubicBezTo>
                  <a:cubicBezTo>
                    <a:pt x="763" y="2244"/>
                    <a:pt x="632" y="1589"/>
                    <a:pt x="584" y="1077"/>
                  </a:cubicBezTo>
                  <a:cubicBezTo>
                    <a:pt x="584" y="994"/>
                    <a:pt x="596" y="910"/>
                    <a:pt x="680" y="851"/>
                  </a:cubicBezTo>
                  <a:cubicBezTo>
                    <a:pt x="728" y="810"/>
                    <a:pt x="805" y="792"/>
                    <a:pt x="902" y="792"/>
                  </a:cubicBezTo>
                  <a:close/>
                  <a:moveTo>
                    <a:pt x="5192" y="1160"/>
                  </a:moveTo>
                  <a:cubicBezTo>
                    <a:pt x="6668" y="1160"/>
                    <a:pt x="7811" y="1625"/>
                    <a:pt x="8633" y="2518"/>
                  </a:cubicBezTo>
                  <a:cubicBezTo>
                    <a:pt x="9478" y="3470"/>
                    <a:pt x="9812" y="4744"/>
                    <a:pt x="9931" y="5661"/>
                  </a:cubicBezTo>
                  <a:cubicBezTo>
                    <a:pt x="10002" y="6375"/>
                    <a:pt x="9990" y="6947"/>
                    <a:pt x="9978" y="7244"/>
                  </a:cubicBezTo>
                  <a:lnTo>
                    <a:pt x="9526" y="7078"/>
                  </a:lnTo>
                  <a:cubicBezTo>
                    <a:pt x="9513" y="7073"/>
                    <a:pt x="9497" y="7071"/>
                    <a:pt x="9479" y="7071"/>
                  </a:cubicBezTo>
                  <a:cubicBezTo>
                    <a:pt x="9448" y="7071"/>
                    <a:pt x="9413" y="7079"/>
                    <a:pt x="9383" y="7102"/>
                  </a:cubicBezTo>
                  <a:cubicBezTo>
                    <a:pt x="9335" y="7125"/>
                    <a:pt x="9312" y="7173"/>
                    <a:pt x="9312" y="7233"/>
                  </a:cubicBezTo>
                  <a:cubicBezTo>
                    <a:pt x="9312" y="7244"/>
                    <a:pt x="9276" y="8256"/>
                    <a:pt x="8871" y="9376"/>
                  </a:cubicBezTo>
                  <a:lnTo>
                    <a:pt x="8562" y="9007"/>
                  </a:lnTo>
                  <a:cubicBezTo>
                    <a:pt x="8538" y="8959"/>
                    <a:pt x="8478" y="8947"/>
                    <a:pt x="8431" y="8947"/>
                  </a:cubicBezTo>
                  <a:cubicBezTo>
                    <a:pt x="8371" y="8947"/>
                    <a:pt x="8323" y="8971"/>
                    <a:pt x="8312" y="9030"/>
                  </a:cubicBezTo>
                  <a:cubicBezTo>
                    <a:pt x="8061" y="9507"/>
                    <a:pt x="7645" y="9923"/>
                    <a:pt x="7430" y="10138"/>
                  </a:cubicBezTo>
                  <a:lnTo>
                    <a:pt x="7049" y="9614"/>
                  </a:lnTo>
                  <a:cubicBezTo>
                    <a:pt x="7466" y="9340"/>
                    <a:pt x="7740" y="8864"/>
                    <a:pt x="7740" y="8328"/>
                  </a:cubicBezTo>
                  <a:cubicBezTo>
                    <a:pt x="7740" y="8245"/>
                    <a:pt x="7669" y="8173"/>
                    <a:pt x="7585" y="8173"/>
                  </a:cubicBezTo>
                  <a:cubicBezTo>
                    <a:pt x="7490" y="8173"/>
                    <a:pt x="7419" y="8245"/>
                    <a:pt x="7419" y="8328"/>
                  </a:cubicBezTo>
                  <a:cubicBezTo>
                    <a:pt x="7419" y="9007"/>
                    <a:pt x="6883" y="9542"/>
                    <a:pt x="6228" y="9542"/>
                  </a:cubicBezTo>
                  <a:cubicBezTo>
                    <a:pt x="5954" y="9542"/>
                    <a:pt x="5704" y="9447"/>
                    <a:pt x="5478" y="9280"/>
                  </a:cubicBezTo>
                  <a:cubicBezTo>
                    <a:pt x="5389" y="9215"/>
                    <a:pt x="5284" y="9182"/>
                    <a:pt x="5183" y="9182"/>
                  </a:cubicBezTo>
                  <a:cubicBezTo>
                    <a:pt x="5082" y="9182"/>
                    <a:pt x="4984" y="9215"/>
                    <a:pt x="4906" y="9280"/>
                  </a:cubicBezTo>
                  <a:cubicBezTo>
                    <a:pt x="4692" y="9447"/>
                    <a:pt x="4442" y="9542"/>
                    <a:pt x="4156" y="9542"/>
                  </a:cubicBezTo>
                  <a:cubicBezTo>
                    <a:pt x="3501" y="9542"/>
                    <a:pt x="2966" y="9007"/>
                    <a:pt x="2966" y="8328"/>
                  </a:cubicBezTo>
                  <a:cubicBezTo>
                    <a:pt x="2966" y="8245"/>
                    <a:pt x="2894" y="8173"/>
                    <a:pt x="2799" y="8173"/>
                  </a:cubicBezTo>
                  <a:cubicBezTo>
                    <a:pt x="2716" y="8173"/>
                    <a:pt x="2632" y="8245"/>
                    <a:pt x="2632" y="8328"/>
                  </a:cubicBezTo>
                  <a:cubicBezTo>
                    <a:pt x="2632" y="8864"/>
                    <a:pt x="2918" y="9340"/>
                    <a:pt x="3335" y="9614"/>
                  </a:cubicBezTo>
                  <a:lnTo>
                    <a:pt x="2954" y="10138"/>
                  </a:lnTo>
                  <a:cubicBezTo>
                    <a:pt x="2739" y="9935"/>
                    <a:pt x="2323" y="9507"/>
                    <a:pt x="2073" y="9030"/>
                  </a:cubicBezTo>
                  <a:cubicBezTo>
                    <a:pt x="2037" y="8983"/>
                    <a:pt x="2001" y="8959"/>
                    <a:pt x="1954" y="8947"/>
                  </a:cubicBezTo>
                  <a:cubicBezTo>
                    <a:pt x="1894" y="8947"/>
                    <a:pt x="1846" y="8959"/>
                    <a:pt x="1823" y="9007"/>
                  </a:cubicBezTo>
                  <a:lnTo>
                    <a:pt x="1501" y="9376"/>
                  </a:lnTo>
                  <a:cubicBezTo>
                    <a:pt x="1108" y="8256"/>
                    <a:pt x="1073" y="7233"/>
                    <a:pt x="1073" y="7233"/>
                  </a:cubicBezTo>
                  <a:cubicBezTo>
                    <a:pt x="1073" y="7185"/>
                    <a:pt x="1049" y="7125"/>
                    <a:pt x="1001" y="7102"/>
                  </a:cubicBezTo>
                  <a:cubicBezTo>
                    <a:pt x="971" y="7079"/>
                    <a:pt x="941" y="7071"/>
                    <a:pt x="907" y="7071"/>
                  </a:cubicBezTo>
                  <a:cubicBezTo>
                    <a:pt x="888" y="7071"/>
                    <a:pt x="868" y="7073"/>
                    <a:pt x="846" y="7078"/>
                  </a:cubicBezTo>
                  <a:lnTo>
                    <a:pt x="406" y="7244"/>
                  </a:lnTo>
                  <a:cubicBezTo>
                    <a:pt x="394" y="6947"/>
                    <a:pt x="370" y="6375"/>
                    <a:pt x="465" y="5673"/>
                  </a:cubicBezTo>
                  <a:cubicBezTo>
                    <a:pt x="584" y="4756"/>
                    <a:pt x="894" y="3470"/>
                    <a:pt x="1763" y="2518"/>
                  </a:cubicBezTo>
                  <a:cubicBezTo>
                    <a:pt x="2561" y="1625"/>
                    <a:pt x="3728" y="1160"/>
                    <a:pt x="5192" y="1160"/>
                  </a:cubicBezTo>
                  <a:close/>
                  <a:moveTo>
                    <a:pt x="5192" y="9492"/>
                  </a:moveTo>
                  <a:cubicBezTo>
                    <a:pt x="5225" y="9492"/>
                    <a:pt x="5258" y="9501"/>
                    <a:pt x="5287" y="9518"/>
                  </a:cubicBezTo>
                  <a:cubicBezTo>
                    <a:pt x="5561" y="9745"/>
                    <a:pt x="5883" y="9852"/>
                    <a:pt x="6228" y="9852"/>
                  </a:cubicBezTo>
                  <a:cubicBezTo>
                    <a:pt x="6371" y="9852"/>
                    <a:pt x="6526" y="9840"/>
                    <a:pt x="6657" y="9792"/>
                  </a:cubicBezTo>
                  <a:lnTo>
                    <a:pt x="6657" y="9792"/>
                  </a:lnTo>
                  <a:cubicBezTo>
                    <a:pt x="6466" y="10245"/>
                    <a:pt x="6037" y="10554"/>
                    <a:pt x="5525" y="10554"/>
                  </a:cubicBezTo>
                  <a:lnTo>
                    <a:pt x="4847" y="10554"/>
                  </a:lnTo>
                  <a:cubicBezTo>
                    <a:pt x="4335" y="10554"/>
                    <a:pt x="3906" y="10233"/>
                    <a:pt x="3728" y="9792"/>
                  </a:cubicBezTo>
                  <a:lnTo>
                    <a:pt x="3728" y="9792"/>
                  </a:lnTo>
                  <a:cubicBezTo>
                    <a:pt x="3859" y="9840"/>
                    <a:pt x="4013" y="9852"/>
                    <a:pt x="4156" y="9852"/>
                  </a:cubicBezTo>
                  <a:cubicBezTo>
                    <a:pt x="4502" y="9852"/>
                    <a:pt x="4823" y="9733"/>
                    <a:pt x="5097" y="9518"/>
                  </a:cubicBezTo>
                  <a:cubicBezTo>
                    <a:pt x="5127" y="9501"/>
                    <a:pt x="5159" y="9492"/>
                    <a:pt x="5192" y="9492"/>
                  </a:cubicBezTo>
                  <a:close/>
                  <a:moveTo>
                    <a:pt x="9185" y="0"/>
                  </a:moveTo>
                  <a:cubicBezTo>
                    <a:pt x="9105" y="0"/>
                    <a:pt x="9024" y="10"/>
                    <a:pt x="8943" y="29"/>
                  </a:cubicBezTo>
                  <a:cubicBezTo>
                    <a:pt x="8252" y="208"/>
                    <a:pt x="7597" y="565"/>
                    <a:pt x="6966" y="1101"/>
                  </a:cubicBezTo>
                  <a:cubicBezTo>
                    <a:pt x="6430" y="934"/>
                    <a:pt x="5835" y="851"/>
                    <a:pt x="5180" y="851"/>
                  </a:cubicBezTo>
                  <a:cubicBezTo>
                    <a:pt x="4525" y="851"/>
                    <a:pt x="3930" y="934"/>
                    <a:pt x="3394" y="1101"/>
                  </a:cubicBezTo>
                  <a:cubicBezTo>
                    <a:pt x="2775" y="565"/>
                    <a:pt x="2096" y="196"/>
                    <a:pt x="1418" y="29"/>
                  </a:cubicBezTo>
                  <a:cubicBezTo>
                    <a:pt x="1344" y="11"/>
                    <a:pt x="1269" y="2"/>
                    <a:pt x="1195" y="2"/>
                  </a:cubicBezTo>
                  <a:cubicBezTo>
                    <a:pt x="982" y="2"/>
                    <a:pt x="773" y="75"/>
                    <a:pt x="596" y="208"/>
                  </a:cubicBezTo>
                  <a:cubicBezTo>
                    <a:pt x="370" y="386"/>
                    <a:pt x="239" y="672"/>
                    <a:pt x="251" y="946"/>
                  </a:cubicBezTo>
                  <a:cubicBezTo>
                    <a:pt x="287" y="1565"/>
                    <a:pt x="418" y="2410"/>
                    <a:pt x="965" y="3030"/>
                  </a:cubicBezTo>
                  <a:cubicBezTo>
                    <a:pt x="453" y="3911"/>
                    <a:pt x="227" y="4899"/>
                    <a:pt x="132" y="5637"/>
                  </a:cubicBezTo>
                  <a:cubicBezTo>
                    <a:pt x="1" y="6661"/>
                    <a:pt x="96" y="7459"/>
                    <a:pt x="96" y="7483"/>
                  </a:cubicBezTo>
                  <a:cubicBezTo>
                    <a:pt x="96" y="7530"/>
                    <a:pt x="120" y="7578"/>
                    <a:pt x="168" y="7602"/>
                  </a:cubicBezTo>
                  <a:cubicBezTo>
                    <a:pt x="198" y="7624"/>
                    <a:pt x="223" y="7633"/>
                    <a:pt x="250" y="7633"/>
                  </a:cubicBezTo>
                  <a:cubicBezTo>
                    <a:pt x="265" y="7633"/>
                    <a:pt x="281" y="7630"/>
                    <a:pt x="299" y="7625"/>
                  </a:cubicBezTo>
                  <a:lnTo>
                    <a:pt x="751" y="7459"/>
                  </a:lnTo>
                  <a:cubicBezTo>
                    <a:pt x="775" y="7852"/>
                    <a:pt x="894" y="8780"/>
                    <a:pt x="1299" y="9745"/>
                  </a:cubicBezTo>
                  <a:cubicBezTo>
                    <a:pt x="1311" y="9792"/>
                    <a:pt x="1370" y="9840"/>
                    <a:pt x="1418" y="9852"/>
                  </a:cubicBezTo>
                  <a:cubicBezTo>
                    <a:pt x="1428" y="9854"/>
                    <a:pt x="1438" y="9855"/>
                    <a:pt x="1447" y="9855"/>
                  </a:cubicBezTo>
                  <a:cubicBezTo>
                    <a:pt x="1493" y="9855"/>
                    <a:pt x="1531" y="9832"/>
                    <a:pt x="1561" y="9792"/>
                  </a:cubicBezTo>
                  <a:lnTo>
                    <a:pt x="1906" y="9388"/>
                  </a:lnTo>
                  <a:cubicBezTo>
                    <a:pt x="2299" y="10007"/>
                    <a:pt x="2847" y="10471"/>
                    <a:pt x="2870" y="10495"/>
                  </a:cubicBezTo>
                  <a:cubicBezTo>
                    <a:pt x="2896" y="10512"/>
                    <a:pt x="2929" y="10523"/>
                    <a:pt x="2959" y="10523"/>
                  </a:cubicBezTo>
                  <a:cubicBezTo>
                    <a:pt x="2969" y="10523"/>
                    <a:pt x="2980" y="10522"/>
                    <a:pt x="2989" y="10519"/>
                  </a:cubicBezTo>
                  <a:cubicBezTo>
                    <a:pt x="3037" y="10519"/>
                    <a:pt x="3085" y="10495"/>
                    <a:pt x="3097" y="10459"/>
                  </a:cubicBezTo>
                  <a:lnTo>
                    <a:pt x="3454" y="9983"/>
                  </a:lnTo>
                  <a:cubicBezTo>
                    <a:pt x="3549" y="10173"/>
                    <a:pt x="3680" y="10352"/>
                    <a:pt x="3847" y="10507"/>
                  </a:cubicBezTo>
                  <a:cubicBezTo>
                    <a:pt x="4109" y="10745"/>
                    <a:pt x="4466" y="10876"/>
                    <a:pt x="4823" y="10876"/>
                  </a:cubicBezTo>
                  <a:lnTo>
                    <a:pt x="5514" y="10876"/>
                  </a:lnTo>
                  <a:cubicBezTo>
                    <a:pt x="6121" y="10876"/>
                    <a:pt x="6657" y="10519"/>
                    <a:pt x="6895" y="9983"/>
                  </a:cubicBezTo>
                  <a:lnTo>
                    <a:pt x="7252" y="10459"/>
                  </a:lnTo>
                  <a:cubicBezTo>
                    <a:pt x="7276" y="10495"/>
                    <a:pt x="7311" y="10519"/>
                    <a:pt x="7359" y="10519"/>
                  </a:cubicBezTo>
                  <a:lnTo>
                    <a:pt x="7371" y="10519"/>
                  </a:lnTo>
                  <a:cubicBezTo>
                    <a:pt x="7419" y="10519"/>
                    <a:pt x="7442" y="10507"/>
                    <a:pt x="7478" y="10471"/>
                  </a:cubicBezTo>
                  <a:cubicBezTo>
                    <a:pt x="7502" y="10459"/>
                    <a:pt x="8050" y="9983"/>
                    <a:pt x="8442" y="9376"/>
                  </a:cubicBezTo>
                  <a:lnTo>
                    <a:pt x="8788" y="9780"/>
                  </a:lnTo>
                  <a:cubicBezTo>
                    <a:pt x="8812" y="9816"/>
                    <a:pt x="8871" y="9840"/>
                    <a:pt x="8931" y="9840"/>
                  </a:cubicBezTo>
                  <a:cubicBezTo>
                    <a:pt x="8990" y="9816"/>
                    <a:pt x="9038" y="9792"/>
                    <a:pt x="9050" y="9733"/>
                  </a:cubicBezTo>
                  <a:cubicBezTo>
                    <a:pt x="9443" y="8780"/>
                    <a:pt x="9562" y="7852"/>
                    <a:pt x="9597" y="7435"/>
                  </a:cubicBezTo>
                  <a:lnTo>
                    <a:pt x="10050" y="7602"/>
                  </a:lnTo>
                  <a:cubicBezTo>
                    <a:pt x="10071" y="7612"/>
                    <a:pt x="10095" y="7618"/>
                    <a:pt x="10117" y="7618"/>
                  </a:cubicBezTo>
                  <a:cubicBezTo>
                    <a:pt x="10144" y="7618"/>
                    <a:pt x="10168" y="7609"/>
                    <a:pt x="10181" y="7590"/>
                  </a:cubicBezTo>
                  <a:cubicBezTo>
                    <a:pt x="10228" y="7554"/>
                    <a:pt x="10252" y="7518"/>
                    <a:pt x="10252" y="7471"/>
                  </a:cubicBezTo>
                  <a:cubicBezTo>
                    <a:pt x="10276" y="7459"/>
                    <a:pt x="10359" y="6673"/>
                    <a:pt x="10228" y="5637"/>
                  </a:cubicBezTo>
                  <a:cubicBezTo>
                    <a:pt x="10133" y="4899"/>
                    <a:pt x="9919" y="3911"/>
                    <a:pt x="9395" y="3030"/>
                  </a:cubicBezTo>
                  <a:cubicBezTo>
                    <a:pt x="9943" y="2410"/>
                    <a:pt x="10097" y="1565"/>
                    <a:pt x="10109" y="946"/>
                  </a:cubicBezTo>
                  <a:cubicBezTo>
                    <a:pt x="10121" y="648"/>
                    <a:pt x="9990" y="386"/>
                    <a:pt x="9764" y="208"/>
                  </a:cubicBezTo>
                  <a:cubicBezTo>
                    <a:pt x="9600" y="69"/>
                    <a:pt x="9397" y="0"/>
                    <a:pt x="9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0" name="Google Shape;12040;p81"/>
            <p:cNvSpPr/>
            <p:nvPr/>
          </p:nvSpPr>
          <p:spPr>
            <a:xfrm>
              <a:off x="2030765" y="1652690"/>
              <a:ext cx="48800" cy="59840"/>
            </a:xfrm>
            <a:custGeom>
              <a:avLst/>
              <a:gdLst/>
              <a:ahLst/>
              <a:cxnLst/>
              <a:rect l="l" t="t" r="r" b="b"/>
              <a:pathLst>
                <a:path w="1525" h="1870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lnTo>
                    <a:pt x="1" y="1107"/>
                  </a:lnTo>
                  <a:cubicBezTo>
                    <a:pt x="1" y="1524"/>
                    <a:pt x="346" y="1869"/>
                    <a:pt x="763" y="1869"/>
                  </a:cubicBezTo>
                  <a:cubicBezTo>
                    <a:pt x="1179" y="1869"/>
                    <a:pt x="1525" y="1524"/>
                    <a:pt x="1525" y="1107"/>
                  </a:cubicBezTo>
                  <a:lnTo>
                    <a:pt x="1525" y="762"/>
                  </a:lnTo>
                  <a:cubicBezTo>
                    <a:pt x="1501" y="643"/>
                    <a:pt x="1477" y="548"/>
                    <a:pt x="1430" y="441"/>
                  </a:cubicBezTo>
                  <a:cubicBezTo>
                    <a:pt x="1394" y="379"/>
                    <a:pt x="1340" y="343"/>
                    <a:pt x="1285" y="343"/>
                  </a:cubicBezTo>
                  <a:cubicBezTo>
                    <a:pt x="1265" y="343"/>
                    <a:pt x="1246" y="348"/>
                    <a:pt x="1227" y="357"/>
                  </a:cubicBezTo>
                  <a:cubicBezTo>
                    <a:pt x="1144" y="405"/>
                    <a:pt x="1108" y="500"/>
                    <a:pt x="1144" y="572"/>
                  </a:cubicBezTo>
                  <a:cubicBezTo>
                    <a:pt x="1179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1001" y="1536"/>
                    <a:pt x="763" y="1536"/>
                  </a:cubicBezTo>
                  <a:cubicBezTo>
                    <a:pt x="525" y="1536"/>
                    <a:pt x="334" y="1345"/>
                    <a:pt x="334" y="1107"/>
                  </a:cubicBezTo>
                  <a:lnTo>
                    <a:pt x="334" y="762"/>
                  </a:lnTo>
                  <a:cubicBezTo>
                    <a:pt x="334" y="524"/>
                    <a:pt x="525" y="333"/>
                    <a:pt x="763" y="333"/>
                  </a:cubicBezTo>
                  <a:cubicBezTo>
                    <a:pt x="846" y="333"/>
                    <a:pt x="929" y="262"/>
                    <a:pt x="929" y="167"/>
                  </a:cubicBezTo>
                  <a:cubicBezTo>
                    <a:pt x="929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1" name="Google Shape;12041;p81"/>
            <p:cNvSpPr/>
            <p:nvPr/>
          </p:nvSpPr>
          <p:spPr>
            <a:xfrm>
              <a:off x="2167181" y="1652690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lnTo>
                    <a:pt x="0" y="1107"/>
                  </a:lnTo>
                  <a:cubicBezTo>
                    <a:pt x="0" y="1524"/>
                    <a:pt x="334" y="1869"/>
                    <a:pt x="750" y="1869"/>
                  </a:cubicBezTo>
                  <a:cubicBezTo>
                    <a:pt x="1167" y="1869"/>
                    <a:pt x="1512" y="1524"/>
                    <a:pt x="1512" y="1107"/>
                  </a:cubicBezTo>
                  <a:lnTo>
                    <a:pt x="1512" y="762"/>
                  </a:lnTo>
                  <a:cubicBezTo>
                    <a:pt x="1500" y="643"/>
                    <a:pt x="1465" y="548"/>
                    <a:pt x="1429" y="441"/>
                  </a:cubicBezTo>
                  <a:cubicBezTo>
                    <a:pt x="1394" y="379"/>
                    <a:pt x="1333" y="343"/>
                    <a:pt x="1274" y="343"/>
                  </a:cubicBezTo>
                  <a:cubicBezTo>
                    <a:pt x="1254" y="343"/>
                    <a:pt x="1233" y="348"/>
                    <a:pt x="1215" y="357"/>
                  </a:cubicBezTo>
                  <a:cubicBezTo>
                    <a:pt x="1143" y="405"/>
                    <a:pt x="1096" y="500"/>
                    <a:pt x="1143" y="572"/>
                  </a:cubicBezTo>
                  <a:cubicBezTo>
                    <a:pt x="1167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988" y="1536"/>
                    <a:pt x="750" y="1536"/>
                  </a:cubicBezTo>
                  <a:cubicBezTo>
                    <a:pt x="512" y="1536"/>
                    <a:pt x="322" y="1345"/>
                    <a:pt x="322" y="1107"/>
                  </a:cubicBezTo>
                  <a:lnTo>
                    <a:pt x="322" y="762"/>
                  </a:lnTo>
                  <a:cubicBezTo>
                    <a:pt x="322" y="524"/>
                    <a:pt x="512" y="333"/>
                    <a:pt x="750" y="333"/>
                  </a:cubicBezTo>
                  <a:cubicBezTo>
                    <a:pt x="846" y="333"/>
                    <a:pt x="917" y="262"/>
                    <a:pt x="917" y="167"/>
                  </a:cubicBezTo>
                  <a:cubicBezTo>
                    <a:pt x="917" y="83"/>
                    <a:pt x="846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2" name="Google Shape;12042;p81"/>
            <p:cNvSpPr/>
            <p:nvPr/>
          </p:nvSpPr>
          <p:spPr>
            <a:xfrm>
              <a:off x="202087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178" y="0"/>
                  </a:moveTo>
                  <a:cubicBezTo>
                    <a:pt x="124" y="0"/>
                    <a:pt x="71" y="26"/>
                    <a:pt x="48" y="73"/>
                  </a:cubicBezTo>
                  <a:cubicBezTo>
                    <a:pt x="0" y="144"/>
                    <a:pt x="12" y="251"/>
                    <a:pt x="84" y="299"/>
                  </a:cubicBezTo>
                  <a:cubicBezTo>
                    <a:pt x="191" y="346"/>
                    <a:pt x="298" y="430"/>
                    <a:pt x="405" y="477"/>
                  </a:cubicBezTo>
                  <a:cubicBezTo>
                    <a:pt x="429" y="489"/>
                    <a:pt x="441" y="489"/>
                    <a:pt x="476" y="489"/>
                  </a:cubicBezTo>
                  <a:cubicBezTo>
                    <a:pt x="536" y="489"/>
                    <a:pt x="596" y="454"/>
                    <a:pt x="619" y="394"/>
                  </a:cubicBezTo>
                  <a:cubicBezTo>
                    <a:pt x="643" y="323"/>
                    <a:pt x="607" y="215"/>
                    <a:pt x="536" y="192"/>
                  </a:cubicBezTo>
                  <a:cubicBezTo>
                    <a:pt x="441" y="144"/>
                    <a:pt x="357" y="85"/>
                    <a:pt x="262" y="25"/>
                  </a:cubicBezTo>
                  <a:cubicBezTo>
                    <a:pt x="237" y="8"/>
                    <a:pt x="207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3" name="Google Shape;12043;p81"/>
            <p:cNvSpPr/>
            <p:nvPr/>
          </p:nvSpPr>
          <p:spPr>
            <a:xfrm>
              <a:off x="1986189" y="1685426"/>
              <a:ext cx="27840" cy="38144"/>
            </a:xfrm>
            <a:custGeom>
              <a:avLst/>
              <a:gdLst/>
              <a:ahLst/>
              <a:cxnLst/>
              <a:rect l="l" t="t" r="r" b="b"/>
              <a:pathLst>
                <a:path w="870" h="1192" extrusionOk="0">
                  <a:moveTo>
                    <a:pt x="189" y="1"/>
                  </a:moveTo>
                  <a:cubicBezTo>
                    <a:pt x="170" y="1"/>
                    <a:pt x="150" y="5"/>
                    <a:pt x="132" y="13"/>
                  </a:cubicBezTo>
                  <a:cubicBezTo>
                    <a:pt x="36" y="37"/>
                    <a:pt x="1" y="132"/>
                    <a:pt x="25" y="215"/>
                  </a:cubicBezTo>
                  <a:cubicBezTo>
                    <a:pt x="25" y="239"/>
                    <a:pt x="179" y="680"/>
                    <a:pt x="560" y="1132"/>
                  </a:cubicBezTo>
                  <a:cubicBezTo>
                    <a:pt x="596" y="1156"/>
                    <a:pt x="632" y="1192"/>
                    <a:pt x="679" y="1192"/>
                  </a:cubicBezTo>
                  <a:cubicBezTo>
                    <a:pt x="715" y="1192"/>
                    <a:pt x="751" y="1168"/>
                    <a:pt x="787" y="1144"/>
                  </a:cubicBezTo>
                  <a:cubicBezTo>
                    <a:pt x="870" y="1084"/>
                    <a:pt x="870" y="977"/>
                    <a:pt x="810" y="918"/>
                  </a:cubicBezTo>
                  <a:cubicBezTo>
                    <a:pt x="477" y="513"/>
                    <a:pt x="334" y="120"/>
                    <a:pt x="334" y="120"/>
                  </a:cubicBezTo>
                  <a:cubicBezTo>
                    <a:pt x="316" y="46"/>
                    <a:pt x="254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4" name="Google Shape;12044;p81"/>
            <p:cNvSpPr/>
            <p:nvPr/>
          </p:nvSpPr>
          <p:spPr>
            <a:xfrm>
              <a:off x="219879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466" y="0"/>
                  </a:moveTo>
                  <a:cubicBezTo>
                    <a:pt x="437" y="0"/>
                    <a:pt x="407" y="8"/>
                    <a:pt x="381" y="25"/>
                  </a:cubicBezTo>
                  <a:cubicBezTo>
                    <a:pt x="286" y="85"/>
                    <a:pt x="203" y="144"/>
                    <a:pt x="108" y="192"/>
                  </a:cubicBezTo>
                  <a:cubicBezTo>
                    <a:pt x="36" y="239"/>
                    <a:pt x="0" y="323"/>
                    <a:pt x="36" y="394"/>
                  </a:cubicBezTo>
                  <a:cubicBezTo>
                    <a:pt x="60" y="454"/>
                    <a:pt x="119" y="489"/>
                    <a:pt x="179" y="489"/>
                  </a:cubicBezTo>
                  <a:cubicBezTo>
                    <a:pt x="215" y="489"/>
                    <a:pt x="227" y="489"/>
                    <a:pt x="262" y="477"/>
                  </a:cubicBezTo>
                  <a:lnTo>
                    <a:pt x="572" y="299"/>
                  </a:lnTo>
                  <a:cubicBezTo>
                    <a:pt x="631" y="239"/>
                    <a:pt x="643" y="144"/>
                    <a:pt x="596" y="73"/>
                  </a:cubicBezTo>
                  <a:cubicBezTo>
                    <a:pt x="573" y="26"/>
                    <a:pt x="520" y="0"/>
                    <a:pt x="4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5" name="Google Shape;12045;p81"/>
            <p:cNvSpPr/>
            <p:nvPr/>
          </p:nvSpPr>
          <p:spPr>
            <a:xfrm>
              <a:off x="2225453" y="1685426"/>
              <a:ext cx="28224" cy="37760"/>
            </a:xfrm>
            <a:custGeom>
              <a:avLst/>
              <a:gdLst/>
              <a:ahLst/>
              <a:cxnLst/>
              <a:rect l="l" t="t" r="r" b="b"/>
              <a:pathLst>
                <a:path w="882" h="1180" extrusionOk="0">
                  <a:moveTo>
                    <a:pt x="688" y="1"/>
                  </a:moveTo>
                  <a:cubicBezTo>
                    <a:pt x="620" y="1"/>
                    <a:pt x="564" y="44"/>
                    <a:pt x="537" y="108"/>
                  </a:cubicBezTo>
                  <a:cubicBezTo>
                    <a:pt x="537" y="108"/>
                    <a:pt x="406" y="513"/>
                    <a:pt x="60" y="918"/>
                  </a:cubicBezTo>
                  <a:cubicBezTo>
                    <a:pt x="1" y="989"/>
                    <a:pt x="25" y="1084"/>
                    <a:pt x="84" y="1144"/>
                  </a:cubicBezTo>
                  <a:cubicBezTo>
                    <a:pt x="108" y="1168"/>
                    <a:pt x="144" y="1180"/>
                    <a:pt x="179" y="1180"/>
                  </a:cubicBezTo>
                  <a:cubicBezTo>
                    <a:pt x="227" y="1180"/>
                    <a:pt x="275" y="1168"/>
                    <a:pt x="299" y="1120"/>
                  </a:cubicBezTo>
                  <a:cubicBezTo>
                    <a:pt x="691" y="668"/>
                    <a:pt x="834" y="227"/>
                    <a:pt x="834" y="215"/>
                  </a:cubicBezTo>
                  <a:cubicBezTo>
                    <a:pt x="882" y="132"/>
                    <a:pt x="834" y="37"/>
                    <a:pt x="751" y="13"/>
                  </a:cubicBezTo>
                  <a:cubicBezTo>
                    <a:pt x="729" y="5"/>
                    <a:pt x="708" y="1"/>
                    <a:pt x="6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6" name="Google Shape;12046;p81"/>
            <p:cNvSpPr/>
            <p:nvPr/>
          </p:nvSpPr>
          <p:spPr>
            <a:xfrm>
              <a:off x="2046381" y="1573906"/>
              <a:ext cx="22528" cy="16320"/>
            </a:xfrm>
            <a:custGeom>
              <a:avLst/>
              <a:gdLst/>
              <a:ahLst/>
              <a:cxnLst/>
              <a:rect l="l" t="t" r="r" b="b"/>
              <a:pathLst>
                <a:path w="704" h="510" extrusionOk="0">
                  <a:moveTo>
                    <a:pt x="508" y="1"/>
                  </a:moveTo>
                  <a:cubicBezTo>
                    <a:pt x="489" y="1"/>
                    <a:pt x="471" y="4"/>
                    <a:pt x="453" y="9"/>
                  </a:cubicBezTo>
                  <a:cubicBezTo>
                    <a:pt x="334" y="69"/>
                    <a:pt x="215" y="140"/>
                    <a:pt x="96" y="212"/>
                  </a:cubicBezTo>
                  <a:cubicBezTo>
                    <a:pt x="25" y="247"/>
                    <a:pt x="1" y="355"/>
                    <a:pt x="49" y="426"/>
                  </a:cubicBezTo>
                  <a:cubicBezTo>
                    <a:pt x="84" y="474"/>
                    <a:pt x="120" y="509"/>
                    <a:pt x="180" y="509"/>
                  </a:cubicBezTo>
                  <a:cubicBezTo>
                    <a:pt x="215" y="509"/>
                    <a:pt x="239" y="486"/>
                    <a:pt x="275" y="474"/>
                  </a:cubicBezTo>
                  <a:cubicBezTo>
                    <a:pt x="382" y="414"/>
                    <a:pt x="477" y="343"/>
                    <a:pt x="596" y="295"/>
                  </a:cubicBezTo>
                  <a:cubicBezTo>
                    <a:pt x="656" y="271"/>
                    <a:pt x="703" y="176"/>
                    <a:pt x="656" y="93"/>
                  </a:cubicBezTo>
                  <a:cubicBezTo>
                    <a:pt x="629" y="30"/>
                    <a:pt x="568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7" name="Google Shape;12047;p81"/>
            <p:cNvSpPr/>
            <p:nvPr/>
          </p:nvSpPr>
          <p:spPr>
            <a:xfrm>
              <a:off x="2078765" y="1587538"/>
              <a:ext cx="87680" cy="18304"/>
            </a:xfrm>
            <a:custGeom>
              <a:avLst/>
              <a:gdLst/>
              <a:ahLst/>
              <a:cxnLst/>
              <a:rect l="l" t="t" r="r" b="b"/>
              <a:pathLst>
                <a:path w="2740" h="572" extrusionOk="0">
                  <a:moveTo>
                    <a:pt x="1370" y="0"/>
                  </a:moveTo>
                  <a:cubicBezTo>
                    <a:pt x="942" y="0"/>
                    <a:pt x="513" y="95"/>
                    <a:pt x="120" y="262"/>
                  </a:cubicBezTo>
                  <a:cubicBezTo>
                    <a:pt x="49" y="286"/>
                    <a:pt x="1" y="393"/>
                    <a:pt x="37" y="464"/>
                  </a:cubicBezTo>
                  <a:cubicBezTo>
                    <a:pt x="56" y="523"/>
                    <a:pt x="132" y="566"/>
                    <a:pt x="198" y="566"/>
                  </a:cubicBezTo>
                  <a:cubicBezTo>
                    <a:pt x="213" y="566"/>
                    <a:pt x="226" y="564"/>
                    <a:pt x="239" y="560"/>
                  </a:cubicBezTo>
                  <a:cubicBezTo>
                    <a:pt x="584" y="405"/>
                    <a:pt x="965" y="333"/>
                    <a:pt x="1370" y="333"/>
                  </a:cubicBezTo>
                  <a:cubicBezTo>
                    <a:pt x="1775" y="333"/>
                    <a:pt x="2168" y="405"/>
                    <a:pt x="2501" y="560"/>
                  </a:cubicBezTo>
                  <a:cubicBezTo>
                    <a:pt x="2525" y="572"/>
                    <a:pt x="2549" y="572"/>
                    <a:pt x="2561" y="572"/>
                  </a:cubicBezTo>
                  <a:cubicBezTo>
                    <a:pt x="2620" y="572"/>
                    <a:pt x="2680" y="536"/>
                    <a:pt x="2716" y="464"/>
                  </a:cubicBezTo>
                  <a:cubicBezTo>
                    <a:pt x="2739" y="381"/>
                    <a:pt x="2716" y="286"/>
                    <a:pt x="2620" y="262"/>
                  </a:cubicBezTo>
                  <a:cubicBezTo>
                    <a:pt x="2239" y="95"/>
                    <a:pt x="181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8" name="Google Shape;12048;p81"/>
            <p:cNvSpPr/>
            <p:nvPr/>
          </p:nvSpPr>
          <p:spPr>
            <a:xfrm>
              <a:off x="2177069" y="1574130"/>
              <a:ext cx="22528" cy="16480"/>
            </a:xfrm>
            <a:custGeom>
              <a:avLst/>
              <a:gdLst/>
              <a:ahLst/>
              <a:cxnLst/>
              <a:rect l="l" t="t" r="r" b="b"/>
              <a:pathLst>
                <a:path w="704" h="515" extrusionOk="0">
                  <a:moveTo>
                    <a:pt x="190" y="0"/>
                  </a:moveTo>
                  <a:cubicBezTo>
                    <a:pt x="129" y="0"/>
                    <a:pt x="66" y="36"/>
                    <a:pt x="48" y="98"/>
                  </a:cubicBezTo>
                  <a:cubicBezTo>
                    <a:pt x="1" y="169"/>
                    <a:pt x="48" y="276"/>
                    <a:pt x="120" y="300"/>
                  </a:cubicBezTo>
                  <a:cubicBezTo>
                    <a:pt x="239" y="360"/>
                    <a:pt x="346" y="419"/>
                    <a:pt x="441" y="479"/>
                  </a:cubicBezTo>
                  <a:cubicBezTo>
                    <a:pt x="477" y="490"/>
                    <a:pt x="501" y="514"/>
                    <a:pt x="537" y="514"/>
                  </a:cubicBezTo>
                  <a:cubicBezTo>
                    <a:pt x="596" y="514"/>
                    <a:pt x="644" y="479"/>
                    <a:pt x="668" y="431"/>
                  </a:cubicBezTo>
                  <a:cubicBezTo>
                    <a:pt x="703" y="360"/>
                    <a:pt x="668" y="264"/>
                    <a:pt x="608" y="217"/>
                  </a:cubicBezTo>
                  <a:cubicBezTo>
                    <a:pt x="489" y="133"/>
                    <a:pt x="370" y="86"/>
                    <a:pt x="251" y="14"/>
                  </a:cubicBezTo>
                  <a:cubicBezTo>
                    <a:pt x="232" y="5"/>
                    <a:pt x="211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9" name="Google Shape;12049;p81"/>
            <p:cNvSpPr/>
            <p:nvPr/>
          </p:nvSpPr>
          <p:spPr>
            <a:xfrm>
              <a:off x="2078413" y="1560466"/>
              <a:ext cx="88800" cy="15648"/>
            </a:xfrm>
            <a:custGeom>
              <a:avLst/>
              <a:gdLst/>
              <a:ahLst/>
              <a:cxnLst/>
              <a:rect l="l" t="t" r="r" b="b"/>
              <a:pathLst>
                <a:path w="2775" h="489" extrusionOk="0">
                  <a:moveTo>
                    <a:pt x="1381" y="1"/>
                  </a:moveTo>
                  <a:cubicBezTo>
                    <a:pt x="953" y="1"/>
                    <a:pt x="536" y="60"/>
                    <a:pt x="131" y="179"/>
                  </a:cubicBezTo>
                  <a:cubicBezTo>
                    <a:pt x="48" y="215"/>
                    <a:pt x="0" y="298"/>
                    <a:pt x="36" y="370"/>
                  </a:cubicBezTo>
                  <a:cubicBezTo>
                    <a:pt x="54" y="444"/>
                    <a:pt x="116" y="489"/>
                    <a:pt x="175" y="489"/>
                  </a:cubicBezTo>
                  <a:cubicBezTo>
                    <a:pt x="193" y="489"/>
                    <a:pt x="210" y="485"/>
                    <a:pt x="226" y="477"/>
                  </a:cubicBezTo>
                  <a:cubicBezTo>
                    <a:pt x="595" y="370"/>
                    <a:pt x="988" y="310"/>
                    <a:pt x="1381" y="310"/>
                  </a:cubicBezTo>
                  <a:cubicBezTo>
                    <a:pt x="1786" y="310"/>
                    <a:pt x="2179" y="370"/>
                    <a:pt x="2548" y="477"/>
                  </a:cubicBezTo>
                  <a:lnTo>
                    <a:pt x="2596" y="477"/>
                  </a:lnTo>
                  <a:cubicBezTo>
                    <a:pt x="2667" y="477"/>
                    <a:pt x="2727" y="429"/>
                    <a:pt x="2738" y="358"/>
                  </a:cubicBezTo>
                  <a:cubicBezTo>
                    <a:pt x="2774" y="286"/>
                    <a:pt x="2727" y="191"/>
                    <a:pt x="2631" y="179"/>
                  </a:cubicBezTo>
                  <a:cubicBezTo>
                    <a:pt x="2238" y="60"/>
                    <a:pt x="1822" y="1"/>
                    <a:pt x="1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50" name="Google Shape;12050;p81"/>
          <p:cNvGrpSpPr/>
          <p:nvPr/>
        </p:nvGrpSpPr>
        <p:grpSpPr>
          <a:xfrm>
            <a:off x="12635488" y="3252148"/>
            <a:ext cx="697280" cy="501312"/>
            <a:chOff x="6345613" y="1549874"/>
            <a:chExt cx="348640" cy="250656"/>
          </a:xfrm>
          <a:solidFill>
            <a:schemeClr val="tx1"/>
          </a:solidFill>
        </p:grpSpPr>
        <p:sp>
          <p:nvSpPr>
            <p:cNvPr id="12051" name="Google Shape;12051;p81"/>
            <p:cNvSpPr/>
            <p:nvPr/>
          </p:nvSpPr>
          <p:spPr>
            <a:xfrm>
              <a:off x="6405805" y="1685810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10"/>
                  </a:moveTo>
                  <a:cubicBezTo>
                    <a:pt x="607" y="310"/>
                    <a:pt x="679" y="382"/>
                    <a:pt x="679" y="489"/>
                  </a:cubicBezTo>
                  <a:cubicBezTo>
                    <a:pt x="691" y="596"/>
                    <a:pt x="607" y="668"/>
                    <a:pt x="500" y="668"/>
                  </a:cubicBezTo>
                  <a:cubicBezTo>
                    <a:pt x="393" y="668"/>
                    <a:pt x="322" y="596"/>
                    <a:pt x="322" y="489"/>
                  </a:cubicBezTo>
                  <a:cubicBezTo>
                    <a:pt x="322" y="382"/>
                    <a:pt x="393" y="310"/>
                    <a:pt x="500" y="310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12" y="787"/>
                    <a:pt x="1012" y="501"/>
                  </a:cubicBezTo>
                  <a:cubicBezTo>
                    <a:pt x="1012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52" name="Google Shape;12052;p81"/>
            <p:cNvSpPr/>
            <p:nvPr/>
          </p:nvSpPr>
          <p:spPr>
            <a:xfrm>
              <a:off x="6345613" y="1549874"/>
              <a:ext cx="348640" cy="250656"/>
            </a:xfrm>
            <a:custGeom>
              <a:avLst/>
              <a:gdLst/>
              <a:ahLst/>
              <a:cxnLst/>
              <a:rect l="l" t="t" r="r" b="b"/>
              <a:pathLst>
                <a:path w="10895" h="7833" extrusionOk="0">
                  <a:moveTo>
                    <a:pt x="691" y="4380"/>
                  </a:moveTo>
                  <a:lnTo>
                    <a:pt x="691" y="4380"/>
                  </a:lnTo>
                  <a:cubicBezTo>
                    <a:pt x="703" y="4511"/>
                    <a:pt x="655" y="4630"/>
                    <a:pt x="548" y="4737"/>
                  </a:cubicBezTo>
                  <a:cubicBezTo>
                    <a:pt x="512" y="4797"/>
                    <a:pt x="464" y="4832"/>
                    <a:pt x="429" y="4856"/>
                  </a:cubicBezTo>
                  <a:cubicBezTo>
                    <a:pt x="405" y="4808"/>
                    <a:pt x="369" y="4761"/>
                    <a:pt x="345" y="4713"/>
                  </a:cubicBezTo>
                  <a:cubicBezTo>
                    <a:pt x="345" y="4677"/>
                    <a:pt x="357" y="4630"/>
                    <a:pt x="393" y="4570"/>
                  </a:cubicBezTo>
                  <a:cubicBezTo>
                    <a:pt x="452" y="4475"/>
                    <a:pt x="548" y="4416"/>
                    <a:pt x="691" y="4380"/>
                  </a:cubicBezTo>
                  <a:close/>
                  <a:moveTo>
                    <a:pt x="5691" y="403"/>
                  </a:moveTo>
                  <a:lnTo>
                    <a:pt x="5536" y="903"/>
                  </a:lnTo>
                  <a:cubicBezTo>
                    <a:pt x="5525" y="963"/>
                    <a:pt x="5536" y="1022"/>
                    <a:pt x="5584" y="1058"/>
                  </a:cubicBezTo>
                  <a:cubicBezTo>
                    <a:pt x="5616" y="1090"/>
                    <a:pt x="5653" y="1106"/>
                    <a:pt x="5692" y="1106"/>
                  </a:cubicBezTo>
                  <a:cubicBezTo>
                    <a:pt x="5711" y="1106"/>
                    <a:pt x="5731" y="1102"/>
                    <a:pt x="5751" y="1094"/>
                  </a:cubicBezTo>
                  <a:cubicBezTo>
                    <a:pt x="6167" y="922"/>
                    <a:pt x="6580" y="867"/>
                    <a:pt x="6935" y="867"/>
                  </a:cubicBezTo>
                  <a:cubicBezTo>
                    <a:pt x="7270" y="867"/>
                    <a:pt x="7554" y="916"/>
                    <a:pt x="7739" y="963"/>
                  </a:cubicBezTo>
                  <a:lnTo>
                    <a:pt x="7370" y="1296"/>
                  </a:lnTo>
                  <a:cubicBezTo>
                    <a:pt x="7322" y="1344"/>
                    <a:pt x="7310" y="1415"/>
                    <a:pt x="7322" y="1475"/>
                  </a:cubicBezTo>
                  <a:cubicBezTo>
                    <a:pt x="7358" y="1534"/>
                    <a:pt x="7394" y="1582"/>
                    <a:pt x="7477" y="1582"/>
                  </a:cubicBezTo>
                  <a:cubicBezTo>
                    <a:pt x="8323" y="1618"/>
                    <a:pt x="9001" y="1856"/>
                    <a:pt x="9358" y="1999"/>
                  </a:cubicBezTo>
                  <a:lnTo>
                    <a:pt x="8989" y="2225"/>
                  </a:lnTo>
                  <a:cubicBezTo>
                    <a:pt x="8930" y="2249"/>
                    <a:pt x="8906" y="2332"/>
                    <a:pt x="8918" y="2391"/>
                  </a:cubicBezTo>
                  <a:cubicBezTo>
                    <a:pt x="8930" y="2451"/>
                    <a:pt x="8977" y="2511"/>
                    <a:pt x="9037" y="2522"/>
                  </a:cubicBezTo>
                  <a:cubicBezTo>
                    <a:pt x="9561" y="2653"/>
                    <a:pt x="10156" y="3058"/>
                    <a:pt x="10418" y="3249"/>
                  </a:cubicBezTo>
                  <a:lnTo>
                    <a:pt x="10037" y="3642"/>
                  </a:lnTo>
                  <a:cubicBezTo>
                    <a:pt x="9977" y="3701"/>
                    <a:pt x="9977" y="3785"/>
                    <a:pt x="10013" y="3844"/>
                  </a:cubicBezTo>
                  <a:cubicBezTo>
                    <a:pt x="10299" y="4249"/>
                    <a:pt x="10418" y="4713"/>
                    <a:pt x="10466" y="5023"/>
                  </a:cubicBezTo>
                  <a:cubicBezTo>
                    <a:pt x="10251" y="4808"/>
                    <a:pt x="9775" y="4570"/>
                    <a:pt x="9120" y="4392"/>
                  </a:cubicBezTo>
                  <a:cubicBezTo>
                    <a:pt x="9113" y="4390"/>
                    <a:pt x="9105" y="4390"/>
                    <a:pt x="9098" y="4390"/>
                  </a:cubicBezTo>
                  <a:cubicBezTo>
                    <a:pt x="9032" y="4390"/>
                    <a:pt x="8962" y="4435"/>
                    <a:pt x="8930" y="4499"/>
                  </a:cubicBezTo>
                  <a:lnTo>
                    <a:pt x="8787" y="4963"/>
                  </a:lnTo>
                  <a:cubicBezTo>
                    <a:pt x="7775" y="4344"/>
                    <a:pt x="7072" y="4082"/>
                    <a:pt x="7037" y="4070"/>
                  </a:cubicBezTo>
                  <a:cubicBezTo>
                    <a:pt x="7018" y="4061"/>
                    <a:pt x="6998" y="4056"/>
                    <a:pt x="6979" y="4056"/>
                  </a:cubicBezTo>
                  <a:cubicBezTo>
                    <a:pt x="6924" y="4056"/>
                    <a:pt x="6869" y="4092"/>
                    <a:pt x="6834" y="4154"/>
                  </a:cubicBezTo>
                  <a:lnTo>
                    <a:pt x="6537" y="4797"/>
                  </a:lnTo>
                  <a:cubicBezTo>
                    <a:pt x="6239" y="4594"/>
                    <a:pt x="5941" y="4416"/>
                    <a:pt x="5632" y="4249"/>
                  </a:cubicBezTo>
                  <a:cubicBezTo>
                    <a:pt x="5606" y="4234"/>
                    <a:pt x="5578" y="4227"/>
                    <a:pt x="5552" y="4227"/>
                  </a:cubicBezTo>
                  <a:cubicBezTo>
                    <a:pt x="5494" y="4227"/>
                    <a:pt x="5442" y="4259"/>
                    <a:pt x="5417" y="4308"/>
                  </a:cubicBezTo>
                  <a:cubicBezTo>
                    <a:pt x="5370" y="4380"/>
                    <a:pt x="5405" y="4487"/>
                    <a:pt x="5477" y="4511"/>
                  </a:cubicBezTo>
                  <a:cubicBezTo>
                    <a:pt x="5834" y="4713"/>
                    <a:pt x="6191" y="4928"/>
                    <a:pt x="6525" y="5154"/>
                  </a:cubicBezTo>
                  <a:cubicBezTo>
                    <a:pt x="6560" y="5189"/>
                    <a:pt x="6608" y="5189"/>
                    <a:pt x="6656" y="5189"/>
                  </a:cubicBezTo>
                  <a:cubicBezTo>
                    <a:pt x="6703" y="5166"/>
                    <a:pt x="6739" y="5142"/>
                    <a:pt x="6763" y="5094"/>
                  </a:cubicBezTo>
                  <a:lnTo>
                    <a:pt x="7072" y="4404"/>
                  </a:lnTo>
                  <a:cubicBezTo>
                    <a:pt x="7334" y="4523"/>
                    <a:pt x="7977" y="4808"/>
                    <a:pt x="8799" y="5320"/>
                  </a:cubicBezTo>
                  <a:cubicBezTo>
                    <a:pt x="8827" y="5334"/>
                    <a:pt x="8850" y="5340"/>
                    <a:pt x="8875" y="5340"/>
                  </a:cubicBezTo>
                  <a:cubicBezTo>
                    <a:pt x="8892" y="5340"/>
                    <a:pt x="8910" y="5337"/>
                    <a:pt x="8930" y="5332"/>
                  </a:cubicBezTo>
                  <a:cubicBezTo>
                    <a:pt x="8977" y="5320"/>
                    <a:pt x="9001" y="5273"/>
                    <a:pt x="9025" y="5225"/>
                  </a:cubicBezTo>
                  <a:lnTo>
                    <a:pt x="9180" y="4725"/>
                  </a:lnTo>
                  <a:cubicBezTo>
                    <a:pt x="9573" y="4832"/>
                    <a:pt x="9894" y="4975"/>
                    <a:pt x="10132" y="5106"/>
                  </a:cubicBezTo>
                  <a:cubicBezTo>
                    <a:pt x="9763" y="5630"/>
                    <a:pt x="9061" y="6047"/>
                    <a:pt x="8132" y="6297"/>
                  </a:cubicBezTo>
                  <a:cubicBezTo>
                    <a:pt x="7420" y="6505"/>
                    <a:pt x="6565" y="6601"/>
                    <a:pt x="5681" y="6601"/>
                  </a:cubicBezTo>
                  <a:cubicBezTo>
                    <a:pt x="5455" y="6601"/>
                    <a:pt x="5228" y="6595"/>
                    <a:pt x="5001" y="6582"/>
                  </a:cubicBezTo>
                  <a:cubicBezTo>
                    <a:pt x="4274" y="6535"/>
                    <a:pt x="3560" y="6416"/>
                    <a:pt x="2905" y="6261"/>
                  </a:cubicBezTo>
                  <a:cubicBezTo>
                    <a:pt x="3572" y="5785"/>
                    <a:pt x="3620" y="5130"/>
                    <a:pt x="3572" y="4749"/>
                  </a:cubicBezTo>
                  <a:cubicBezTo>
                    <a:pt x="3561" y="4673"/>
                    <a:pt x="3500" y="4616"/>
                    <a:pt x="3417" y="4616"/>
                  </a:cubicBezTo>
                  <a:cubicBezTo>
                    <a:pt x="3409" y="4616"/>
                    <a:pt x="3401" y="4617"/>
                    <a:pt x="3393" y="4618"/>
                  </a:cubicBezTo>
                  <a:cubicBezTo>
                    <a:pt x="3310" y="4630"/>
                    <a:pt x="3250" y="4713"/>
                    <a:pt x="3262" y="4797"/>
                  </a:cubicBezTo>
                  <a:cubicBezTo>
                    <a:pt x="3310" y="5213"/>
                    <a:pt x="3215" y="5785"/>
                    <a:pt x="2500" y="6142"/>
                  </a:cubicBezTo>
                  <a:cubicBezTo>
                    <a:pt x="2357" y="6094"/>
                    <a:pt x="2203" y="6035"/>
                    <a:pt x="2060" y="5975"/>
                  </a:cubicBezTo>
                  <a:cubicBezTo>
                    <a:pt x="1429" y="5725"/>
                    <a:pt x="941" y="5428"/>
                    <a:pt x="631" y="5082"/>
                  </a:cubicBezTo>
                  <a:cubicBezTo>
                    <a:pt x="822" y="4951"/>
                    <a:pt x="1024" y="4689"/>
                    <a:pt x="1000" y="4320"/>
                  </a:cubicBezTo>
                  <a:cubicBezTo>
                    <a:pt x="1441" y="4249"/>
                    <a:pt x="1786" y="4118"/>
                    <a:pt x="2119" y="3999"/>
                  </a:cubicBezTo>
                  <a:cubicBezTo>
                    <a:pt x="2460" y="3863"/>
                    <a:pt x="2746" y="3748"/>
                    <a:pt x="3051" y="3748"/>
                  </a:cubicBezTo>
                  <a:cubicBezTo>
                    <a:pt x="3066" y="3748"/>
                    <a:pt x="3081" y="3748"/>
                    <a:pt x="3096" y="3749"/>
                  </a:cubicBezTo>
                  <a:cubicBezTo>
                    <a:pt x="3084" y="3808"/>
                    <a:pt x="3072" y="3892"/>
                    <a:pt x="3072" y="3951"/>
                  </a:cubicBezTo>
                  <a:cubicBezTo>
                    <a:pt x="3072" y="4035"/>
                    <a:pt x="3084" y="4118"/>
                    <a:pt x="3108" y="4189"/>
                  </a:cubicBezTo>
                  <a:cubicBezTo>
                    <a:pt x="3137" y="4258"/>
                    <a:pt x="3199" y="4303"/>
                    <a:pt x="3267" y="4303"/>
                  </a:cubicBezTo>
                  <a:cubicBezTo>
                    <a:pt x="3281" y="4303"/>
                    <a:pt x="3295" y="4301"/>
                    <a:pt x="3310" y="4296"/>
                  </a:cubicBezTo>
                  <a:cubicBezTo>
                    <a:pt x="3393" y="4261"/>
                    <a:pt x="3441" y="4166"/>
                    <a:pt x="3405" y="4094"/>
                  </a:cubicBezTo>
                  <a:cubicBezTo>
                    <a:pt x="3393" y="4035"/>
                    <a:pt x="3381" y="4011"/>
                    <a:pt x="3381" y="3963"/>
                  </a:cubicBezTo>
                  <a:cubicBezTo>
                    <a:pt x="3381" y="3725"/>
                    <a:pt x="3572" y="3534"/>
                    <a:pt x="3810" y="3534"/>
                  </a:cubicBezTo>
                  <a:cubicBezTo>
                    <a:pt x="4048" y="3534"/>
                    <a:pt x="4239" y="3725"/>
                    <a:pt x="4239" y="3963"/>
                  </a:cubicBezTo>
                  <a:cubicBezTo>
                    <a:pt x="4239" y="4082"/>
                    <a:pt x="4203" y="4189"/>
                    <a:pt x="4108" y="4273"/>
                  </a:cubicBezTo>
                  <a:cubicBezTo>
                    <a:pt x="4048" y="4332"/>
                    <a:pt x="4048" y="4439"/>
                    <a:pt x="4108" y="4499"/>
                  </a:cubicBezTo>
                  <a:cubicBezTo>
                    <a:pt x="4143" y="4535"/>
                    <a:pt x="4179" y="4547"/>
                    <a:pt x="4227" y="4547"/>
                  </a:cubicBezTo>
                  <a:cubicBezTo>
                    <a:pt x="4274" y="4547"/>
                    <a:pt x="4298" y="4535"/>
                    <a:pt x="4334" y="4499"/>
                  </a:cubicBezTo>
                  <a:cubicBezTo>
                    <a:pt x="4453" y="4392"/>
                    <a:pt x="4513" y="4249"/>
                    <a:pt x="4536" y="4094"/>
                  </a:cubicBezTo>
                  <a:cubicBezTo>
                    <a:pt x="4632" y="4130"/>
                    <a:pt x="4739" y="4177"/>
                    <a:pt x="4858" y="4237"/>
                  </a:cubicBezTo>
                  <a:cubicBezTo>
                    <a:pt x="4870" y="4249"/>
                    <a:pt x="4894" y="4249"/>
                    <a:pt x="4917" y="4249"/>
                  </a:cubicBezTo>
                  <a:cubicBezTo>
                    <a:pt x="4977" y="4249"/>
                    <a:pt x="5036" y="4213"/>
                    <a:pt x="5060" y="4154"/>
                  </a:cubicBezTo>
                  <a:cubicBezTo>
                    <a:pt x="5096" y="4082"/>
                    <a:pt x="5060" y="3975"/>
                    <a:pt x="4989" y="3951"/>
                  </a:cubicBezTo>
                  <a:cubicBezTo>
                    <a:pt x="4774" y="3856"/>
                    <a:pt x="4620" y="3796"/>
                    <a:pt x="4524" y="3773"/>
                  </a:cubicBezTo>
                  <a:cubicBezTo>
                    <a:pt x="4441" y="3463"/>
                    <a:pt x="4143" y="3225"/>
                    <a:pt x="3798" y="3225"/>
                  </a:cubicBezTo>
                  <a:cubicBezTo>
                    <a:pt x="3572" y="3225"/>
                    <a:pt x="3381" y="3320"/>
                    <a:pt x="3227" y="3475"/>
                  </a:cubicBezTo>
                  <a:cubicBezTo>
                    <a:pt x="3162" y="3463"/>
                    <a:pt x="3098" y="3458"/>
                    <a:pt x="3034" y="3458"/>
                  </a:cubicBezTo>
                  <a:cubicBezTo>
                    <a:pt x="2897" y="3458"/>
                    <a:pt x="2757" y="3482"/>
                    <a:pt x="2596" y="3523"/>
                  </a:cubicBezTo>
                  <a:cubicBezTo>
                    <a:pt x="2488" y="3546"/>
                    <a:pt x="2369" y="3582"/>
                    <a:pt x="2262" y="3618"/>
                  </a:cubicBezTo>
                  <a:cubicBezTo>
                    <a:pt x="2155" y="2999"/>
                    <a:pt x="2322" y="2415"/>
                    <a:pt x="2738" y="1891"/>
                  </a:cubicBezTo>
                  <a:cubicBezTo>
                    <a:pt x="2953" y="1641"/>
                    <a:pt x="3167" y="1451"/>
                    <a:pt x="3322" y="1344"/>
                  </a:cubicBezTo>
                  <a:lnTo>
                    <a:pt x="3405" y="1594"/>
                  </a:lnTo>
                  <a:cubicBezTo>
                    <a:pt x="3429" y="1641"/>
                    <a:pt x="3465" y="1689"/>
                    <a:pt x="3524" y="1701"/>
                  </a:cubicBezTo>
                  <a:cubicBezTo>
                    <a:pt x="3538" y="1704"/>
                    <a:pt x="3552" y="1705"/>
                    <a:pt x="3565" y="1705"/>
                  </a:cubicBezTo>
                  <a:cubicBezTo>
                    <a:pt x="3606" y="1705"/>
                    <a:pt x="3643" y="1690"/>
                    <a:pt x="3679" y="1653"/>
                  </a:cubicBezTo>
                  <a:cubicBezTo>
                    <a:pt x="4393" y="927"/>
                    <a:pt x="5251" y="558"/>
                    <a:pt x="5691" y="403"/>
                  </a:cubicBezTo>
                  <a:close/>
                  <a:moveTo>
                    <a:pt x="3036" y="6642"/>
                  </a:moveTo>
                  <a:cubicBezTo>
                    <a:pt x="3262" y="6702"/>
                    <a:pt x="3500" y="6749"/>
                    <a:pt x="3739" y="6797"/>
                  </a:cubicBezTo>
                  <a:lnTo>
                    <a:pt x="3739" y="6928"/>
                  </a:lnTo>
                  <a:lnTo>
                    <a:pt x="3608" y="6940"/>
                  </a:lnTo>
                  <a:cubicBezTo>
                    <a:pt x="3393" y="6975"/>
                    <a:pt x="3227" y="7142"/>
                    <a:pt x="3227" y="7368"/>
                  </a:cubicBezTo>
                  <a:cubicBezTo>
                    <a:pt x="3250" y="7404"/>
                    <a:pt x="3262" y="7428"/>
                    <a:pt x="3262" y="7475"/>
                  </a:cubicBezTo>
                  <a:lnTo>
                    <a:pt x="2655" y="7475"/>
                  </a:lnTo>
                  <a:cubicBezTo>
                    <a:pt x="2596" y="7475"/>
                    <a:pt x="2536" y="7428"/>
                    <a:pt x="2536" y="7356"/>
                  </a:cubicBezTo>
                  <a:cubicBezTo>
                    <a:pt x="2536" y="7297"/>
                    <a:pt x="2572" y="7249"/>
                    <a:pt x="2631" y="7249"/>
                  </a:cubicBezTo>
                  <a:lnTo>
                    <a:pt x="2905" y="7225"/>
                  </a:lnTo>
                  <a:cubicBezTo>
                    <a:pt x="2977" y="7214"/>
                    <a:pt x="3036" y="7154"/>
                    <a:pt x="3036" y="7059"/>
                  </a:cubicBezTo>
                  <a:lnTo>
                    <a:pt x="3036" y="6642"/>
                  </a:lnTo>
                  <a:close/>
                  <a:moveTo>
                    <a:pt x="4084" y="6833"/>
                  </a:moveTo>
                  <a:cubicBezTo>
                    <a:pt x="4262" y="6868"/>
                    <a:pt x="4441" y="6880"/>
                    <a:pt x="4620" y="6892"/>
                  </a:cubicBezTo>
                  <a:lnTo>
                    <a:pt x="4620" y="7297"/>
                  </a:lnTo>
                  <a:cubicBezTo>
                    <a:pt x="4620" y="7404"/>
                    <a:pt x="4536" y="7475"/>
                    <a:pt x="4441" y="7475"/>
                  </a:cubicBezTo>
                  <a:lnTo>
                    <a:pt x="3691" y="7475"/>
                  </a:lnTo>
                  <a:cubicBezTo>
                    <a:pt x="3631" y="7475"/>
                    <a:pt x="3572" y="7428"/>
                    <a:pt x="3572" y="7356"/>
                  </a:cubicBezTo>
                  <a:cubicBezTo>
                    <a:pt x="3572" y="7297"/>
                    <a:pt x="3620" y="7249"/>
                    <a:pt x="3679" y="7249"/>
                  </a:cubicBezTo>
                  <a:lnTo>
                    <a:pt x="3941" y="7225"/>
                  </a:lnTo>
                  <a:cubicBezTo>
                    <a:pt x="4024" y="7202"/>
                    <a:pt x="4084" y="7142"/>
                    <a:pt x="4084" y="7059"/>
                  </a:cubicBezTo>
                  <a:lnTo>
                    <a:pt x="4084" y="6833"/>
                  </a:lnTo>
                  <a:close/>
                  <a:moveTo>
                    <a:pt x="7489" y="6809"/>
                  </a:moveTo>
                  <a:lnTo>
                    <a:pt x="7489" y="6928"/>
                  </a:lnTo>
                  <a:lnTo>
                    <a:pt x="7358" y="6940"/>
                  </a:lnTo>
                  <a:cubicBezTo>
                    <a:pt x="7144" y="6975"/>
                    <a:pt x="6977" y="7142"/>
                    <a:pt x="6977" y="7368"/>
                  </a:cubicBezTo>
                  <a:cubicBezTo>
                    <a:pt x="7001" y="7404"/>
                    <a:pt x="7001" y="7428"/>
                    <a:pt x="7013" y="7475"/>
                  </a:cubicBezTo>
                  <a:lnTo>
                    <a:pt x="6406" y="7475"/>
                  </a:lnTo>
                  <a:cubicBezTo>
                    <a:pt x="6346" y="7475"/>
                    <a:pt x="6287" y="7428"/>
                    <a:pt x="6287" y="7356"/>
                  </a:cubicBezTo>
                  <a:cubicBezTo>
                    <a:pt x="6287" y="7297"/>
                    <a:pt x="6322" y="7249"/>
                    <a:pt x="6382" y="7249"/>
                  </a:cubicBezTo>
                  <a:lnTo>
                    <a:pt x="6656" y="7225"/>
                  </a:lnTo>
                  <a:cubicBezTo>
                    <a:pt x="6727" y="7214"/>
                    <a:pt x="6787" y="7154"/>
                    <a:pt x="6787" y="7059"/>
                  </a:cubicBezTo>
                  <a:lnTo>
                    <a:pt x="6787" y="6892"/>
                  </a:lnTo>
                  <a:cubicBezTo>
                    <a:pt x="7025" y="6868"/>
                    <a:pt x="7263" y="6833"/>
                    <a:pt x="7489" y="6809"/>
                  </a:cubicBezTo>
                  <a:close/>
                  <a:moveTo>
                    <a:pt x="8525" y="6547"/>
                  </a:moveTo>
                  <a:lnTo>
                    <a:pt x="8525" y="7297"/>
                  </a:lnTo>
                  <a:cubicBezTo>
                    <a:pt x="8525" y="7392"/>
                    <a:pt x="8442" y="7475"/>
                    <a:pt x="8346" y="7475"/>
                  </a:cubicBezTo>
                  <a:lnTo>
                    <a:pt x="7430" y="7475"/>
                  </a:lnTo>
                  <a:cubicBezTo>
                    <a:pt x="7370" y="7475"/>
                    <a:pt x="7310" y="7428"/>
                    <a:pt x="7310" y="7356"/>
                  </a:cubicBezTo>
                  <a:cubicBezTo>
                    <a:pt x="7310" y="7297"/>
                    <a:pt x="7358" y="7249"/>
                    <a:pt x="7418" y="7249"/>
                  </a:cubicBezTo>
                  <a:lnTo>
                    <a:pt x="7680" y="7225"/>
                  </a:lnTo>
                  <a:cubicBezTo>
                    <a:pt x="7751" y="7214"/>
                    <a:pt x="7811" y="7154"/>
                    <a:pt x="7811" y="7059"/>
                  </a:cubicBezTo>
                  <a:lnTo>
                    <a:pt x="7811" y="6737"/>
                  </a:lnTo>
                  <a:lnTo>
                    <a:pt x="8215" y="6642"/>
                  </a:lnTo>
                  <a:lnTo>
                    <a:pt x="8525" y="6547"/>
                  </a:lnTo>
                  <a:close/>
                  <a:moveTo>
                    <a:pt x="5948" y="1"/>
                  </a:moveTo>
                  <a:cubicBezTo>
                    <a:pt x="5933" y="1"/>
                    <a:pt x="5919" y="4"/>
                    <a:pt x="5906" y="10"/>
                  </a:cubicBezTo>
                  <a:cubicBezTo>
                    <a:pt x="5846" y="22"/>
                    <a:pt x="4691" y="308"/>
                    <a:pt x="3667" y="1260"/>
                  </a:cubicBezTo>
                  <a:lnTo>
                    <a:pt x="3584" y="1046"/>
                  </a:lnTo>
                  <a:cubicBezTo>
                    <a:pt x="3572" y="998"/>
                    <a:pt x="3548" y="975"/>
                    <a:pt x="3500" y="963"/>
                  </a:cubicBezTo>
                  <a:cubicBezTo>
                    <a:pt x="3479" y="952"/>
                    <a:pt x="3458" y="946"/>
                    <a:pt x="3437" y="946"/>
                  </a:cubicBezTo>
                  <a:cubicBezTo>
                    <a:pt x="3412" y="946"/>
                    <a:pt x="3389" y="955"/>
                    <a:pt x="3370" y="975"/>
                  </a:cubicBezTo>
                  <a:cubicBezTo>
                    <a:pt x="3346" y="987"/>
                    <a:pt x="2917" y="1225"/>
                    <a:pt x="2536" y="1701"/>
                  </a:cubicBezTo>
                  <a:cubicBezTo>
                    <a:pt x="2036" y="2308"/>
                    <a:pt x="1846" y="3023"/>
                    <a:pt x="2000" y="3761"/>
                  </a:cubicBezTo>
                  <a:cubicBezTo>
                    <a:pt x="1619" y="3892"/>
                    <a:pt x="1203" y="4058"/>
                    <a:pt x="655" y="4118"/>
                  </a:cubicBezTo>
                  <a:cubicBezTo>
                    <a:pt x="333" y="4142"/>
                    <a:pt x="167" y="4320"/>
                    <a:pt x="95" y="4463"/>
                  </a:cubicBezTo>
                  <a:cubicBezTo>
                    <a:pt x="12" y="4618"/>
                    <a:pt x="0" y="4761"/>
                    <a:pt x="0" y="4785"/>
                  </a:cubicBezTo>
                  <a:cubicBezTo>
                    <a:pt x="0" y="4808"/>
                    <a:pt x="0" y="4832"/>
                    <a:pt x="12" y="4856"/>
                  </a:cubicBezTo>
                  <a:cubicBezTo>
                    <a:pt x="310" y="5451"/>
                    <a:pt x="964" y="5951"/>
                    <a:pt x="1917" y="6332"/>
                  </a:cubicBezTo>
                  <a:cubicBezTo>
                    <a:pt x="2179" y="6428"/>
                    <a:pt x="2441" y="6523"/>
                    <a:pt x="2727" y="6594"/>
                  </a:cubicBezTo>
                  <a:lnTo>
                    <a:pt x="2727" y="6952"/>
                  </a:lnTo>
                  <a:lnTo>
                    <a:pt x="2596" y="6975"/>
                  </a:lnTo>
                  <a:cubicBezTo>
                    <a:pt x="2381" y="6999"/>
                    <a:pt x="2215" y="7178"/>
                    <a:pt x="2215" y="7404"/>
                  </a:cubicBezTo>
                  <a:cubicBezTo>
                    <a:pt x="2215" y="7642"/>
                    <a:pt x="2417" y="7833"/>
                    <a:pt x="2655" y="7833"/>
                  </a:cubicBezTo>
                  <a:lnTo>
                    <a:pt x="4417" y="7833"/>
                  </a:lnTo>
                  <a:cubicBezTo>
                    <a:pt x="4703" y="7833"/>
                    <a:pt x="4929" y="7606"/>
                    <a:pt x="4929" y="7321"/>
                  </a:cubicBezTo>
                  <a:lnTo>
                    <a:pt x="4929" y="6952"/>
                  </a:lnTo>
                  <a:lnTo>
                    <a:pt x="4989" y="6952"/>
                  </a:lnTo>
                  <a:cubicBezTo>
                    <a:pt x="5227" y="6975"/>
                    <a:pt x="5465" y="6975"/>
                    <a:pt x="5703" y="6975"/>
                  </a:cubicBezTo>
                  <a:cubicBezTo>
                    <a:pt x="5965" y="6975"/>
                    <a:pt x="6227" y="6952"/>
                    <a:pt x="6489" y="6940"/>
                  </a:cubicBezTo>
                  <a:lnTo>
                    <a:pt x="6489" y="6940"/>
                  </a:lnTo>
                  <a:lnTo>
                    <a:pt x="6358" y="6952"/>
                  </a:lnTo>
                  <a:cubicBezTo>
                    <a:pt x="6144" y="6987"/>
                    <a:pt x="5989" y="7166"/>
                    <a:pt x="5989" y="7392"/>
                  </a:cubicBezTo>
                  <a:cubicBezTo>
                    <a:pt x="5989" y="7630"/>
                    <a:pt x="6179" y="7821"/>
                    <a:pt x="6418" y="7821"/>
                  </a:cubicBezTo>
                  <a:lnTo>
                    <a:pt x="8346" y="7821"/>
                  </a:lnTo>
                  <a:cubicBezTo>
                    <a:pt x="8632" y="7821"/>
                    <a:pt x="8858" y="7594"/>
                    <a:pt x="8858" y="7309"/>
                  </a:cubicBezTo>
                  <a:lnTo>
                    <a:pt x="8858" y="6452"/>
                  </a:lnTo>
                  <a:cubicBezTo>
                    <a:pt x="9573" y="6166"/>
                    <a:pt x="10108" y="5785"/>
                    <a:pt x="10430" y="5320"/>
                  </a:cubicBezTo>
                  <a:cubicBezTo>
                    <a:pt x="10525" y="5380"/>
                    <a:pt x="10585" y="5416"/>
                    <a:pt x="10644" y="5463"/>
                  </a:cubicBezTo>
                  <a:cubicBezTo>
                    <a:pt x="10668" y="5499"/>
                    <a:pt x="10704" y="5511"/>
                    <a:pt x="10751" y="5511"/>
                  </a:cubicBezTo>
                  <a:cubicBezTo>
                    <a:pt x="10775" y="5511"/>
                    <a:pt x="10787" y="5511"/>
                    <a:pt x="10811" y="5499"/>
                  </a:cubicBezTo>
                  <a:cubicBezTo>
                    <a:pt x="10870" y="5463"/>
                    <a:pt x="10894" y="5404"/>
                    <a:pt x="10894" y="5344"/>
                  </a:cubicBezTo>
                  <a:cubicBezTo>
                    <a:pt x="10882" y="5285"/>
                    <a:pt x="10882" y="4439"/>
                    <a:pt x="10418" y="3737"/>
                  </a:cubicBezTo>
                  <a:lnTo>
                    <a:pt x="10835" y="3320"/>
                  </a:lnTo>
                  <a:cubicBezTo>
                    <a:pt x="10870" y="3296"/>
                    <a:pt x="10882" y="3249"/>
                    <a:pt x="10882" y="3201"/>
                  </a:cubicBezTo>
                  <a:cubicBezTo>
                    <a:pt x="10882" y="3153"/>
                    <a:pt x="10847" y="3118"/>
                    <a:pt x="10823" y="3082"/>
                  </a:cubicBezTo>
                  <a:cubicBezTo>
                    <a:pt x="10787" y="3058"/>
                    <a:pt x="10156" y="2558"/>
                    <a:pt x="9489" y="2308"/>
                  </a:cubicBezTo>
                  <a:lnTo>
                    <a:pt x="9823" y="2106"/>
                  </a:lnTo>
                  <a:cubicBezTo>
                    <a:pt x="9870" y="2070"/>
                    <a:pt x="9894" y="2010"/>
                    <a:pt x="9894" y="1975"/>
                  </a:cubicBezTo>
                  <a:cubicBezTo>
                    <a:pt x="9894" y="1915"/>
                    <a:pt x="9870" y="1868"/>
                    <a:pt x="9823" y="1832"/>
                  </a:cubicBezTo>
                  <a:cubicBezTo>
                    <a:pt x="9787" y="1820"/>
                    <a:pt x="9037" y="1391"/>
                    <a:pt x="7918" y="1272"/>
                  </a:cubicBezTo>
                  <a:lnTo>
                    <a:pt x="8215" y="987"/>
                  </a:lnTo>
                  <a:cubicBezTo>
                    <a:pt x="8263" y="939"/>
                    <a:pt x="8275" y="903"/>
                    <a:pt x="8263" y="844"/>
                  </a:cubicBezTo>
                  <a:cubicBezTo>
                    <a:pt x="8251" y="784"/>
                    <a:pt x="8215" y="737"/>
                    <a:pt x="8156" y="725"/>
                  </a:cubicBezTo>
                  <a:cubicBezTo>
                    <a:pt x="8123" y="708"/>
                    <a:pt x="7644" y="530"/>
                    <a:pt x="6979" y="530"/>
                  </a:cubicBezTo>
                  <a:cubicBezTo>
                    <a:pt x="6672" y="530"/>
                    <a:pt x="6326" y="568"/>
                    <a:pt x="5965" y="677"/>
                  </a:cubicBezTo>
                  <a:lnTo>
                    <a:pt x="6096" y="201"/>
                  </a:lnTo>
                  <a:cubicBezTo>
                    <a:pt x="6120" y="141"/>
                    <a:pt x="6096" y="82"/>
                    <a:pt x="6060" y="46"/>
                  </a:cubicBezTo>
                  <a:cubicBezTo>
                    <a:pt x="6026" y="20"/>
                    <a:pt x="5985" y="1"/>
                    <a:pt x="59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53" name="Google Shape;12053;p81"/>
            <p:cNvSpPr/>
            <p:nvPr/>
          </p:nvSpPr>
          <p:spPr>
            <a:xfrm>
              <a:off x="6472845" y="1588626"/>
              <a:ext cx="41952" cy="38944"/>
            </a:xfrm>
            <a:custGeom>
              <a:avLst/>
              <a:gdLst/>
              <a:ahLst/>
              <a:cxnLst/>
              <a:rect l="l" t="t" r="r" b="b"/>
              <a:pathLst>
                <a:path w="1311" h="1217" extrusionOk="0">
                  <a:moveTo>
                    <a:pt x="1110" y="1"/>
                  </a:moveTo>
                  <a:cubicBezTo>
                    <a:pt x="1080" y="1"/>
                    <a:pt x="1050" y="9"/>
                    <a:pt x="1025" y="26"/>
                  </a:cubicBezTo>
                  <a:cubicBezTo>
                    <a:pt x="596" y="323"/>
                    <a:pt x="251" y="704"/>
                    <a:pt x="60" y="966"/>
                  </a:cubicBezTo>
                  <a:cubicBezTo>
                    <a:pt x="1" y="1038"/>
                    <a:pt x="13" y="1133"/>
                    <a:pt x="84" y="1192"/>
                  </a:cubicBezTo>
                  <a:cubicBezTo>
                    <a:pt x="120" y="1204"/>
                    <a:pt x="144" y="1216"/>
                    <a:pt x="179" y="1216"/>
                  </a:cubicBezTo>
                  <a:cubicBezTo>
                    <a:pt x="227" y="1216"/>
                    <a:pt x="263" y="1204"/>
                    <a:pt x="310" y="1157"/>
                  </a:cubicBezTo>
                  <a:cubicBezTo>
                    <a:pt x="501" y="907"/>
                    <a:pt x="798" y="561"/>
                    <a:pt x="1203" y="299"/>
                  </a:cubicBezTo>
                  <a:cubicBezTo>
                    <a:pt x="1275" y="240"/>
                    <a:pt x="1310" y="133"/>
                    <a:pt x="1251" y="73"/>
                  </a:cubicBezTo>
                  <a:cubicBezTo>
                    <a:pt x="1220" y="27"/>
                    <a:pt x="1165" y="1"/>
                    <a:pt x="11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54" name="Google Shape;12054;p81"/>
            <p:cNvSpPr/>
            <p:nvPr/>
          </p:nvSpPr>
          <p:spPr>
            <a:xfrm>
              <a:off x="6528109" y="1592402"/>
              <a:ext cx="40800" cy="23360"/>
            </a:xfrm>
            <a:custGeom>
              <a:avLst/>
              <a:gdLst/>
              <a:ahLst/>
              <a:cxnLst/>
              <a:rect l="l" t="t" r="r" b="b"/>
              <a:pathLst>
                <a:path w="1275" h="730" extrusionOk="0">
                  <a:moveTo>
                    <a:pt x="1103" y="1"/>
                  </a:moveTo>
                  <a:cubicBezTo>
                    <a:pt x="1092" y="1"/>
                    <a:pt x="1082" y="1"/>
                    <a:pt x="1072" y="3"/>
                  </a:cubicBezTo>
                  <a:cubicBezTo>
                    <a:pt x="643" y="110"/>
                    <a:pt x="298" y="300"/>
                    <a:pt x="83" y="431"/>
                  </a:cubicBezTo>
                  <a:cubicBezTo>
                    <a:pt x="12" y="479"/>
                    <a:pt x="0" y="586"/>
                    <a:pt x="48" y="658"/>
                  </a:cubicBezTo>
                  <a:cubicBezTo>
                    <a:pt x="72" y="705"/>
                    <a:pt x="119" y="729"/>
                    <a:pt x="179" y="729"/>
                  </a:cubicBezTo>
                  <a:cubicBezTo>
                    <a:pt x="203" y="729"/>
                    <a:pt x="238" y="717"/>
                    <a:pt x="262" y="705"/>
                  </a:cubicBezTo>
                  <a:cubicBezTo>
                    <a:pt x="441" y="586"/>
                    <a:pt x="738" y="408"/>
                    <a:pt x="1131" y="312"/>
                  </a:cubicBezTo>
                  <a:cubicBezTo>
                    <a:pt x="1238" y="289"/>
                    <a:pt x="1274" y="193"/>
                    <a:pt x="1262" y="122"/>
                  </a:cubicBezTo>
                  <a:cubicBezTo>
                    <a:pt x="1252" y="38"/>
                    <a:pt x="1177" y="1"/>
                    <a:pt x="11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55" name="Google Shape;12055;p81"/>
            <p:cNvSpPr/>
            <p:nvPr/>
          </p:nvSpPr>
          <p:spPr>
            <a:xfrm>
              <a:off x="6581453" y="1614994"/>
              <a:ext cx="38496" cy="11040"/>
            </a:xfrm>
            <a:custGeom>
              <a:avLst/>
              <a:gdLst/>
              <a:ahLst/>
              <a:cxnLst/>
              <a:rect l="l" t="t" r="r" b="b"/>
              <a:pathLst>
                <a:path w="1203" h="345" extrusionOk="0">
                  <a:moveTo>
                    <a:pt x="713" y="1"/>
                  </a:moveTo>
                  <a:cubicBezTo>
                    <a:pt x="555" y="1"/>
                    <a:pt x="354" y="8"/>
                    <a:pt x="143" y="35"/>
                  </a:cubicBezTo>
                  <a:cubicBezTo>
                    <a:pt x="60" y="59"/>
                    <a:pt x="0" y="130"/>
                    <a:pt x="12" y="214"/>
                  </a:cubicBezTo>
                  <a:cubicBezTo>
                    <a:pt x="24" y="297"/>
                    <a:pt x="83" y="345"/>
                    <a:pt x="179" y="345"/>
                  </a:cubicBezTo>
                  <a:lnTo>
                    <a:pt x="191" y="345"/>
                  </a:lnTo>
                  <a:cubicBezTo>
                    <a:pt x="405" y="321"/>
                    <a:pt x="613" y="315"/>
                    <a:pt x="768" y="315"/>
                  </a:cubicBezTo>
                  <a:cubicBezTo>
                    <a:pt x="923" y="315"/>
                    <a:pt x="1024" y="321"/>
                    <a:pt x="1024" y="321"/>
                  </a:cubicBezTo>
                  <a:cubicBezTo>
                    <a:pt x="1107" y="321"/>
                    <a:pt x="1191" y="261"/>
                    <a:pt x="1203" y="178"/>
                  </a:cubicBezTo>
                  <a:cubicBezTo>
                    <a:pt x="1191" y="95"/>
                    <a:pt x="1131" y="11"/>
                    <a:pt x="1036" y="11"/>
                  </a:cubicBezTo>
                  <a:cubicBezTo>
                    <a:pt x="1029" y="11"/>
                    <a:pt x="902" y="1"/>
                    <a:pt x="7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56" name="Google Shape;12056;p81"/>
            <p:cNvSpPr/>
            <p:nvPr/>
          </p:nvSpPr>
          <p:spPr>
            <a:xfrm>
              <a:off x="6634765" y="1648274"/>
              <a:ext cx="25184" cy="16992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190" y="1"/>
                  </a:moveTo>
                  <a:cubicBezTo>
                    <a:pt x="116" y="1"/>
                    <a:pt x="54" y="44"/>
                    <a:pt x="25" y="102"/>
                  </a:cubicBezTo>
                  <a:cubicBezTo>
                    <a:pt x="1" y="186"/>
                    <a:pt x="37" y="281"/>
                    <a:pt x="120" y="305"/>
                  </a:cubicBezTo>
                  <a:cubicBezTo>
                    <a:pt x="334" y="400"/>
                    <a:pt x="501" y="507"/>
                    <a:pt x="501" y="507"/>
                  </a:cubicBezTo>
                  <a:cubicBezTo>
                    <a:pt x="537" y="519"/>
                    <a:pt x="560" y="531"/>
                    <a:pt x="596" y="531"/>
                  </a:cubicBezTo>
                  <a:cubicBezTo>
                    <a:pt x="632" y="531"/>
                    <a:pt x="691" y="507"/>
                    <a:pt x="727" y="459"/>
                  </a:cubicBezTo>
                  <a:cubicBezTo>
                    <a:pt x="787" y="388"/>
                    <a:pt x="775" y="281"/>
                    <a:pt x="703" y="233"/>
                  </a:cubicBezTo>
                  <a:cubicBezTo>
                    <a:pt x="680" y="233"/>
                    <a:pt x="525" y="102"/>
                    <a:pt x="239" y="7"/>
                  </a:cubicBezTo>
                  <a:cubicBezTo>
                    <a:pt x="222" y="3"/>
                    <a:pt x="206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57" name="Google Shape;12057;p81"/>
          <p:cNvGrpSpPr/>
          <p:nvPr/>
        </p:nvGrpSpPr>
        <p:grpSpPr>
          <a:xfrm>
            <a:off x="14833824" y="3166452"/>
            <a:ext cx="697280" cy="668544"/>
            <a:chOff x="7444781" y="1507026"/>
            <a:chExt cx="348640" cy="334272"/>
          </a:xfrm>
          <a:solidFill>
            <a:schemeClr val="tx1"/>
          </a:solidFill>
        </p:grpSpPr>
        <p:sp>
          <p:nvSpPr>
            <p:cNvPr id="12058" name="Google Shape;12058;p81"/>
            <p:cNvSpPr/>
            <p:nvPr/>
          </p:nvSpPr>
          <p:spPr>
            <a:xfrm>
              <a:off x="7575469" y="1750066"/>
              <a:ext cx="40032" cy="39424"/>
            </a:xfrm>
            <a:custGeom>
              <a:avLst/>
              <a:gdLst/>
              <a:ahLst/>
              <a:cxnLst/>
              <a:rect l="l" t="t" r="r" b="b"/>
              <a:pathLst>
                <a:path w="1251" h="1232" extrusionOk="0">
                  <a:moveTo>
                    <a:pt x="691" y="291"/>
                  </a:moveTo>
                  <a:cubicBezTo>
                    <a:pt x="727" y="291"/>
                    <a:pt x="739" y="291"/>
                    <a:pt x="774" y="315"/>
                  </a:cubicBezTo>
                  <a:cubicBezTo>
                    <a:pt x="858" y="386"/>
                    <a:pt x="870" y="565"/>
                    <a:pt x="798" y="719"/>
                  </a:cubicBezTo>
                  <a:cubicBezTo>
                    <a:pt x="751" y="803"/>
                    <a:pt x="679" y="862"/>
                    <a:pt x="608" y="886"/>
                  </a:cubicBezTo>
                  <a:cubicBezTo>
                    <a:pt x="586" y="897"/>
                    <a:pt x="565" y="903"/>
                    <a:pt x="546" y="903"/>
                  </a:cubicBezTo>
                  <a:cubicBezTo>
                    <a:pt x="522" y="903"/>
                    <a:pt x="502" y="894"/>
                    <a:pt x="489" y="874"/>
                  </a:cubicBezTo>
                  <a:cubicBezTo>
                    <a:pt x="381" y="815"/>
                    <a:pt x="370" y="636"/>
                    <a:pt x="441" y="493"/>
                  </a:cubicBezTo>
                  <a:cubicBezTo>
                    <a:pt x="489" y="398"/>
                    <a:pt x="560" y="338"/>
                    <a:pt x="631" y="315"/>
                  </a:cubicBezTo>
                  <a:cubicBezTo>
                    <a:pt x="655" y="315"/>
                    <a:pt x="667" y="291"/>
                    <a:pt x="691" y="291"/>
                  </a:cubicBezTo>
                  <a:close/>
                  <a:moveTo>
                    <a:pt x="673" y="0"/>
                  </a:moveTo>
                  <a:cubicBezTo>
                    <a:pt x="632" y="0"/>
                    <a:pt x="590" y="5"/>
                    <a:pt x="548" y="17"/>
                  </a:cubicBezTo>
                  <a:cubicBezTo>
                    <a:pt x="381" y="65"/>
                    <a:pt x="250" y="196"/>
                    <a:pt x="155" y="362"/>
                  </a:cubicBezTo>
                  <a:cubicBezTo>
                    <a:pt x="0" y="672"/>
                    <a:pt x="72" y="1029"/>
                    <a:pt x="334" y="1172"/>
                  </a:cubicBezTo>
                  <a:cubicBezTo>
                    <a:pt x="417" y="1219"/>
                    <a:pt x="489" y="1231"/>
                    <a:pt x="560" y="1231"/>
                  </a:cubicBezTo>
                  <a:cubicBezTo>
                    <a:pt x="608" y="1231"/>
                    <a:pt x="655" y="1231"/>
                    <a:pt x="715" y="1219"/>
                  </a:cubicBezTo>
                  <a:cubicBezTo>
                    <a:pt x="870" y="1172"/>
                    <a:pt x="1012" y="1041"/>
                    <a:pt x="1096" y="874"/>
                  </a:cubicBezTo>
                  <a:cubicBezTo>
                    <a:pt x="1251" y="553"/>
                    <a:pt x="1167" y="196"/>
                    <a:pt x="917" y="65"/>
                  </a:cubicBezTo>
                  <a:cubicBezTo>
                    <a:pt x="844" y="24"/>
                    <a:pt x="761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59" name="Google Shape;12059;p81"/>
            <p:cNvSpPr/>
            <p:nvPr/>
          </p:nvSpPr>
          <p:spPr>
            <a:xfrm>
              <a:off x="7623469" y="1749714"/>
              <a:ext cx="40032" cy="39776"/>
            </a:xfrm>
            <a:custGeom>
              <a:avLst/>
              <a:gdLst/>
              <a:ahLst/>
              <a:cxnLst/>
              <a:rect l="l" t="t" r="r" b="b"/>
              <a:pathLst>
                <a:path w="1251" h="1243" extrusionOk="0">
                  <a:moveTo>
                    <a:pt x="560" y="337"/>
                  </a:moveTo>
                  <a:cubicBezTo>
                    <a:pt x="584" y="337"/>
                    <a:pt x="596" y="337"/>
                    <a:pt x="620" y="349"/>
                  </a:cubicBezTo>
                  <a:cubicBezTo>
                    <a:pt x="703" y="385"/>
                    <a:pt x="775" y="445"/>
                    <a:pt x="822" y="528"/>
                  </a:cubicBezTo>
                  <a:cubicBezTo>
                    <a:pt x="882" y="671"/>
                    <a:pt x="858" y="849"/>
                    <a:pt x="763" y="897"/>
                  </a:cubicBezTo>
                  <a:cubicBezTo>
                    <a:pt x="736" y="914"/>
                    <a:pt x="704" y="926"/>
                    <a:pt x="674" y="926"/>
                  </a:cubicBezTo>
                  <a:cubicBezTo>
                    <a:pt x="664" y="926"/>
                    <a:pt x="653" y="924"/>
                    <a:pt x="644" y="921"/>
                  </a:cubicBezTo>
                  <a:cubicBezTo>
                    <a:pt x="560" y="885"/>
                    <a:pt x="489" y="826"/>
                    <a:pt x="441" y="742"/>
                  </a:cubicBezTo>
                  <a:cubicBezTo>
                    <a:pt x="370" y="588"/>
                    <a:pt x="382" y="409"/>
                    <a:pt x="489" y="349"/>
                  </a:cubicBezTo>
                  <a:cubicBezTo>
                    <a:pt x="501" y="337"/>
                    <a:pt x="536" y="337"/>
                    <a:pt x="560" y="337"/>
                  </a:cubicBezTo>
                  <a:close/>
                  <a:moveTo>
                    <a:pt x="547" y="0"/>
                  </a:moveTo>
                  <a:cubicBezTo>
                    <a:pt x="468" y="0"/>
                    <a:pt x="395" y="24"/>
                    <a:pt x="322" y="76"/>
                  </a:cubicBezTo>
                  <a:cubicBezTo>
                    <a:pt x="72" y="218"/>
                    <a:pt x="1" y="576"/>
                    <a:pt x="143" y="885"/>
                  </a:cubicBezTo>
                  <a:cubicBezTo>
                    <a:pt x="239" y="1052"/>
                    <a:pt x="370" y="1183"/>
                    <a:pt x="536" y="1230"/>
                  </a:cubicBezTo>
                  <a:cubicBezTo>
                    <a:pt x="584" y="1242"/>
                    <a:pt x="620" y="1242"/>
                    <a:pt x="679" y="1242"/>
                  </a:cubicBezTo>
                  <a:cubicBezTo>
                    <a:pt x="763" y="1242"/>
                    <a:pt x="846" y="1230"/>
                    <a:pt x="905" y="1183"/>
                  </a:cubicBezTo>
                  <a:cubicBezTo>
                    <a:pt x="1179" y="1040"/>
                    <a:pt x="1251" y="683"/>
                    <a:pt x="1084" y="373"/>
                  </a:cubicBezTo>
                  <a:cubicBezTo>
                    <a:pt x="1001" y="207"/>
                    <a:pt x="858" y="76"/>
                    <a:pt x="703" y="28"/>
                  </a:cubicBezTo>
                  <a:cubicBezTo>
                    <a:pt x="648" y="10"/>
                    <a:pt x="597" y="0"/>
                    <a:pt x="5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60" name="Google Shape;12060;p81"/>
            <p:cNvSpPr/>
            <p:nvPr/>
          </p:nvSpPr>
          <p:spPr>
            <a:xfrm>
              <a:off x="7537741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67" y="1500"/>
                  </a:cubicBezTo>
                  <a:cubicBezTo>
                    <a:pt x="1037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58" y="595"/>
                    <a:pt x="1275" y="524"/>
                    <a:pt x="1191" y="524"/>
                  </a:cubicBezTo>
                  <a:cubicBezTo>
                    <a:pt x="1096" y="524"/>
                    <a:pt x="1025" y="595"/>
                    <a:pt x="1025" y="691"/>
                  </a:cubicBezTo>
                  <a:lnTo>
                    <a:pt x="1025" y="845"/>
                  </a:lnTo>
                  <a:cubicBezTo>
                    <a:pt x="1025" y="1048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77" y="333"/>
                    <a:pt x="667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61" name="Google Shape;12061;p81"/>
            <p:cNvSpPr/>
            <p:nvPr/>
          </p:nvSpPr>
          <p:spPr>
            <a:xfrm>
              <a:off x="7657389" y="1640498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3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46" y="595"/>
                    <a:pt x="1274" y="524"/>
                    <a:pt x="1191" y="524"/>
                  </a:cubicBezTo>
                  <a:cubicBezTo>
                    <a:pt x="1096" y="524"/>
                    <a:pt x="1024" y="595"/>
                    <a:pt x="1024" y="691"/>
                  </a:cubicBezTo>
                  <a:lnTo>
                    <a:pt x="1024" y="845"/>
                  </a:lnTo>
                  <a:cubicBezTo>
                    <a:pt x="1024" y="1048"/>
                    <a:pt x="858" y="1203"/>
                    <a:pt x="667" y="1203"/>
                  </a:cubicBezTo>
                  <a:cubicBezTo>
                    <a:pt x="465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65" y="333"/>
                    <a:pt x="667" y="333"/>
                  </a:cubicBezTo>
                  <a:cubicBezTo>
                    <a:pt x="750" y="333"/>
                    <a:pt x="822" y="250"/>
                    <a:pt x="822" y="167"/>
                  </a:cubicBezTo>
                  <a:cubicBezTo>
                    <a:pt x="822" y="71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62" name="Google Shape;12062;p81"/>
            <p:cNvSpPr/>
            <p:nvPr/>
          </p:nvSpPr>
          <p:spPr>
            <a:xfrm>
              <a:off x="7444781" y="1507026"/>
              <a:ext cx="348640" cy="334272"/>
            </a:xfrm>
            <a:custGeom>
              <a:avLst/>
              <a:gdLst/>
              <a:ahLst/>
              <a:cxnLst/>
              <a:rect l="l" t="t" r="r" b="b"/>
              <a:pathLst>
                <a:path w="10895" h="10446" extrusionOk="0">
                  <a:moveTo>
                    <a:pt x="1203" y="349"/>
                  </a:moveTo>
                  <a:lnTo>
                    <a:pt x="1203" y="349"/>
                  </a:lnTo>
                  <a:cubicBezTo>
                    <a:pt x="1596" y="432"/>
                    <a:pt x="2001" y="575"/>
                    <a:pt x="2382" y="778"/>
                  </a:cubicBezTo>
                  <a:cubicBezTo>
                    <a:pt x="2894" y="1052"/>
                    <a:pt x="3263" y="1385"/>
                    <a:pt x="3501" y="1611"/>
                  </a:cubicBezTo>
                  <a:cubicBezTo>
                    <a:pt x="3263" y="1778"/>
                    <a:pt x="3037" y="1968"/>
                    <a:pt x="2810" y="2183"/>
                  </a:cubicBezTo>
                  <a:cubicBezTo>
                    <a:pt x="2549" y="1564"/>
                    <a:pt x="2179" y="1063"/>
                    <a:pt x="1703" y="671"/>
                  </a:cubicBezTo>
                  <a:cubicBezTo>
                    <a:pt x="1536" y="540"/>
                    <a:pt x="1370" y="432"/>
                    <a:pt x="1203" y="349"/>
                  </a:cubicBezTo>
                  <a:close/>
                  <a:moveTo>
                    <a:pt x="9740" y="361"/>
                  </a:moveTo>
                  <a:lnTo>
                    <a:pt x="9740" y="361"/>
                  </a:lnTo>
                  <a:cubicBezTo>
                    <a:pt x="9407" y="540"/>
                    <a:pt x="9061" y="790"/>
                    <a:pt x="8740" y="1194"/>
                  </a:cubicBezTo>
                  <a:cubicBezTo>
                    <a:pt x="8680" y="1266"/>
                    <a:pt x="8692" y="1361"/>
                    <a:pt x="8752" y="1421"/>
                  </a:cubicBezTo>
                  <a:cubicBezTo>
                    <a:pt x="8775" y="1444"/>
                    <a:pt x="8811" y="1444"/>
                    <a:pt x="8859" y="1444"/>
                  </a:cubicBezTo>
                  <a:cubicBezTo>
                    <a:pt x="8895" y="1444"/>
                    <a:pt x="8942" y="1433"/>
                    <a:pt x="8978" y="1385"/>
                  </a:cubicBezTo>
                  <a:cubicBezTo>
                    <a:pt x="9454" y="825"/>
                    <a:pt x="9966" y="552"/>
                    <a:pt x="10371" y="432"/>
                  </a:cubicBezTo>
                  <a:lnTo>
                    <a:pt x="10371" y="432"/>
                  </a:lnTo>
                  <a:cubicBezTo>
                    <a:pt x="10252" y="647"/>
                    <a:pt x="10169" y="956"/>
                    <a:pt x="10216" y="1373"/>
                  </a:cubicBezTo>
                  <a:cubicBezTo>
                    <a:pt x="10276" y="1945"/>
                    <a:pt x="10228" y="2361"/>
                    <a:pt x="10073" y="2718"/>
                  </a:cubicBezTo>
                  <a:cubicBezTo>
                    <a:pt x="9918" y="3076"/>
                    <a:pt x="9645" y="3385"/>
                    <a:pt x="9228" y="3683"/>
                  </a:cubicBezTo>
                  <a:cubicBezTo>
                    <a:pt x="9037" y="3326"/>
                    <a:pt x="8799" y="2980"/>
                    <a:pt x="8549" y="2671"/>
                  </a:cubicBezTo>
                  <a:cubicBezTo>
                    <a:pt x="8478" y="2599"/>
                    <a:pt x="8406" y="2504"/>
                    <a:pt x="8347" y="2433"/>
                  </a:cubicBezTo>
                  <a:cubicBezTo>
                    <a:pt x="8406" y="2278"/>
                    <a:pt x="8466" y="2147"/>
                    <a:pt x="8549" y="2016"/>
                  </a:cubicBezTo>
                  <a:cubicBezTo>
                    <a:pt x="8585" y="1933"/>
                    <a:pt x="8561" y="1837"/>
                    <a:pt x="8478" y="1802"/>
                  </a:cubicBezTo>
                  <a:cubicBezTo>
                    <a:pt x="8456" y="1791"/>
                    <a:pt x="8430" y="1785"/>
                    <a:pt x="8405" y="1785"/>
                  </a:cubicBezTo>
                  <a:cubicBezTo>
                    <a:pt x="8348" y="1785"/>
                    <a:pt x="8292" y="1812"/>
                    <a:pt x="8275" y="1861"/>
                  </a:cubicBezTo>
                  <a:cubicBezTo>
                    <a:pt x="8216" y="1968"/>
                    <a:pt x="8168" y="2076"/>
                    <a:pt x="8121" y="2183"/>
                  </a:cubicBezTo>
                  <a:cubicBezTo>
                    <a:pt x="7906" y="1956"/>
                    <a:pt x="7680" y="1778"/>
                    <a:pt x="7442" y="1611"/>
                  </a:cubicBezTo>
                  <a:cubicBezTo>
                    <a:pt x="7668" y="1385"/>
                    <a:pt x="8049" y="1040"/>
                    <a:pt x="8561" y="778"/>
                  </a:cubicBezTo>
                  <a:cubicBezTo>
                    <a:pt x="8942" y="575"/>
                    <a:pt x="9347" y="421"/>
                    <a:pt x="9740" y="361"/>
                  </a:cubicBezTo>
                  <a:close/>
                  <a:moveTo>
                    <a:pt x="560" y="456"/>
                  </a:moveTo>
                  <a:lnTo>
                    <a:pt x="560" y="456"/>
                  </a:lnTo>
                  <a:cubicBezTo>
                    <a:pt x="1132" y="635"/>
                    <a:pt x="2037" y="1135"/>
                    <a:pt x="2572" y="2445"/>
                  </a:cubicBezTo>
                  <a:cubicBezTo>
                    <a:pt x="2501" y="2516"/>
                    <a:pt x="2441" y="2599"/>
                    <a:pt x="2382" y="2683"/>
                  </a:cubicBezTo>
                  <a:cubicBezTo>
                    <a:pt x="2132" y="2992"/>
                    <a:pt x="1894" y="3338"/>
                    <a:pt x="1703" y="3695"/>
                  </a:cubicBezTo>
                  <a:cubicBezTo>
                    <a:pt x="1263" y="3385"/>
                    <a:pt x="1001" y="3088"/>
                    <a:pt x="834" y="2718"/>
                  </a:cubicBezTo>
                  <a:cubicBezTo>
                    <a:pt x="691" y="2361"/>
                    <a:pt x="644" y="1921"/>
                    <a:pt x="703" y="1373"/>
                  </a:cubicBezTo>
                  <a:cubicBezTo>
                    <a:pt x="739" y="956"/>
                    <a:pt x="667" y="659"/>
                    <a:pt x="560" y="456"/>
                  </a:cubicBezTo>
                  <a:close/>
                  <a:moveTo>
                    <a:pt x="882" y="6207"/>
                  </a:moveTo>
                  <a:lnTo>
                    <a:pt x="882" y="6207"/>
                  </a:lnTo>
                  <a:cubicBezTo>
                    <a:pt x="1239" y="6612"/>
                    <a:pt x="1727" y="6945"/>
                    <a:pt x="2298" y="7195"/>
                  </a:cubicBezTo>
                  <a:cubicBezTo>
                    <a:pt x="2727" y="7386"/>
                    <a:pt x="3096" y="7481"/>
                    <a:pt x="3263" y="7517"/>
                  </a:cubicBezTo>
                  <a:cubicBezTo>
                    <a:pt x="3144" y="7802"/>
                    <a:pt x="3072" y="8112"/>
                    <a:pt x="3072" y="8457"/>
                  </a:cubicBezTo>
                  <a:lnTo>
                    <a:pt x="3072" y="8469"/>
                  </a:lnTo>
                  <a:cubicBezTo>
                    <a:pt x="2120" y="8255"/>
                    <a:pt x="1441" y="7695"/>
                    <a:pt x="1084" y="6909"/>
                  </a:cubicBezTo>
                  <a:cubicBezTo>
                    <a:pt x="989" y="6659"/>
                    <a:pt x="905" y="6421"/>
                    <a:pt x="882" y="6207"/>
                  </a:cubicBezTo>
                  <a:close/>
                  <a:moveTo>
                    <a:pt x="5466" y="1302"/>
                  </a:moveTo>
                  <a:cubicBezTo>
                    <a:pt x="6442" y="1302"/>
                    <a:pt x="7454" y="1861"/>
                    <a:pt x="8311" y="2909"/>
                  </a:cubicBezTo>
                  <a:cubicBezTo>
                    <a:pt x="9061" y="3814"/>
                    <a:pt x="9585" y="5016"/>
                    <a:pt x="9692" y="6100"/>
                  </a:cubicBezTo>
                  <a:cubicBezTo>
                    <a:pt x="9287" y="6505"/>
                    <a:pt x="8811" y="6755"/>
                    <a:pt x="8442" y="6945"/>
                  </a:cubicBezTo>
                  <a:cubicBezTo>
                    <a:pt x="8359" y="6969"/>
                    <a:pt x="8323" y="7076"/>
                    <a:pt x="8347" y="7148"/>
                  </a:cubicBezTo>
                  <a:cubicBezTo>
                    <a:pt x="8376" y="7206"/>
                    <a:pt x="8454" y="7249"/>
                    <a:pt x="8520" y="7249"/>
                  </a:cubicBezTo>
                  <a:cubicBezTo>
                    <a:pt x="8535" y="7249"/>
                    <a:pt x="8549" y="7247"/>
                    <a:pt x="8561" y="7243"/>
                  </a:cubicBezTo>
                  <a:cubicBezTo>
                    <a:pt x="9240" y="6945"/>
                    <a:pt x="9704" y="6564"/>
                    <a:pt x="10014" y="6243"/>
                  </a:cubicBezTo>
                  <a:lnTo>
                    <a:pt x="10014" y="6243"/>
                  </a:lnTo>
                  <a:cubicBezTo>
                    <a:pt x="9990" y="6433"/>
                    <a:pt x="9930" y="6671"/>
                    <a:pt x="9811" y="6921"/>
                  </a:cubicBezTo>
                  <a:cubicBezTo>
                    <a:pt x="9466" y="7719"/>
                    <a:pt x="8775" y="8267"/>
                    <a:pt x="7811" y="8517"/>
                  </a:cubicBezTo>
                  <a:lnTo>
                    <a:pt x="7811" y="8505"/>
                  </a:lnTo>
                  <a:cubicBezTo>
                    <a:pt x="7811" y="8172"/>
                    <a:pt x="7752" y="7850"/>
                    <a:pt x="7621" y="7564"/>
                  </a:cubicBezTo>
                  <a:cubicBezTo>
                    <a:pt x="7692" y="7552"/>
                    <a:pt x="7787" y="7517"/>
                    <a:pt x="7906" y="7493"/>
                  </a:cubicBezTo>
                  <a:cubicBezTo>
                    <a:pt x="7990" y="7457"/>
                    <a:pt x="8037" y="7374"/>
                    <a:pt x="8013" y="7290"/>
                  </a:cubicBezTo>
                  <a:cubicBezTo>
                    <a:pt x="7986" y="7226"/>
                    <a:pt x="7930" y="7183"/>
                    <a:pt x="7868" y="7183"/>
                  </a:cubicBezTo>
                  <a:cubicBezTo>
                    <a:pt x="7849" y="7183"/>
                    <a:pt x="7830" y="7187"/>
                    <a:pt x="7811" y="7195"/>
                  </a:cubicBezTo>
                  <a:cubicBezTo>
                    <a:pt x="7632" y="7255"/>
                    <a:pt x="7502" y="7267"/>
                    <a:pt x="7478" y="7279"/>
                  </a:cubicBezTo>
                  <a:cubicBezTo>
                    <a:pt x="7371" y="7136"/>
                    <a:pt x="7263" y="6981"/>
                    <a:pt x="7132" y="6862"/>
                  </a:cubicBezTo>
                  <a:cubicBezTo>
                    <a:pt x="6704" y="6445"/>
                    <a:pt x="6108" y="6231"/>
                    <a:pt x="5466" y="6231"/>
                  </a:cubicBezTo>
                  <a:cubicBezTo>
                    <a:pt x="4584" y="6231"/>
                    <a:pt x="3858" y="6648"/>
                    <a:pt x="3441" y="7279"/>
                  </a:cubicBezTo>
                  <a:cubicBezTo>
                    <a:pt x="3334" y="7267"/>
                    <a:pt x="2072" y="7005"/>
                    <a:pt x="1227" y="6136"/>
                  </a:cubicBezTo>
                  <a:cubicBezTo>
                    <a:pt x="1346" y="5052"/>
                    <a:pt x="1858" y="3850"/>
                    <a:pt x="2620" y="2909"/>
                  </a:cubicBezTo>
                  <a:cubicBezTo>
                    <a:pt x="3465" y="1861"/>
                    <a:pt x="4477" y="1302"/>
                    <a:pt x="5466" y="1302"/>
                  </a:cubicBezTo>
                  <a:close/>
                  <a:moveTo>
                    <a:pt x="5466" y="6493"/>
                  </a:moveTo>
                  <a:cubicBezTo>
                    <a:pt x="6644" y="6493"/>
                    <a:pt x="7513" y="7338"/>
                    <a:pt x="7513" y="8469"/>
                  </a:cubicBezTo>
                  <a:cubicBezTo>
                    <a:pt x="7513" y="8707"/>
                    <a:pt x="7454" y="8874"/>
                    <a:pt x="7323" y="8993"/>
                  </a:cubicBezTo>
                  <a:cubicBezTo>
                    <a:pt x="7144" y="9164"/>
                    <a:pt x="6837" y="9212"/>
                    <a:pt x="6517" y="9212"/>
                  </a:cubicBezTo>
                  <a:cubicBezTo>
                    <a:pt x="6304" y="9212"/>
                    <a:pt x="6085" y="9191"/>
                    <a:pt x="5894" y="9172"/>
                  </a:cubicBezTo>
                  <a:cubicBezTo>
                    <a:pt x="5727" y="9160"/>
                    <a:pt x="5585" y="9148"/>
                    <a:pt x="5466" y="9148"/>
                  </a:cubicBezTo>
                  <a:cubicBezTo>
                    <a:pt x="5346" y="9148"/>
                    <a:pt x="5192" y="9160"/>
                    <a:pt x="5049" y="9172"/>
                  </a:cubicBezTo>
                  <a:cubicBezTo>
                    <a:pt x="4869" y="9190"/>
                    <a:pt x="4663" y="9208"/>
                    <a:pt x="4461" y="9208"/>
                  </a:cubicBezTo>
                  <a:cubicBezTo>
                    <a:pt x="4127" y="9208"/>
                    <a:pt x="3801" y="9159"/>
                    <a:pt x="3608" y="8981"/>
                  </a:cubicBezTo>
                  <a:cubicBezTo>
                    <a:pt x="3465" y="8874"/>
                    <a:pt x="3406" y="8707"/>
                    <a:pt x="3406" y="8469"/>
                  </a:cubicBezTo>
                  <a:cubicBezTo>
                    <a:pt x="3406" y="7921"/>
                    <a:pt x="3620" y="7421"/>
                    <a:pt x="4001" y="7040"/>
                  </a:cubicBezTo>
                  <a:cubicBezTo>
                    <a:pt x="4382" y="6683"/>
                    <a:pt x="4894" y="6493"/>
                    <a:pt x="5466" y="6493"/>
                  </a:cubicBezTo>
                  <a:close/>
                  <a:moveTo>
                    <a:pt x="1941" y="8338"/>
                  </a:moveTo>
                  <a:lnTo>
                    <a:pt x="1941" y="8338"/>
                  </a:lnTo>
                  <a:cubicBezTo>
                    <a:pt x="2263" y="8541"/>
                    <a:pt x="2668" y="8731"/>
                    <a:pt x="3156" y="8826"/>
                  </a:cubicBezTo>
                  <a:cubicBezTo>
                    <a:pt x="3203" y="8993"/>
                    <a:pt x="3287" y="9124"/>
                    <a:pt x="3394" y="9231"/>
                  </a:cubicBezTo>
                  <a:cubicBezTo>
                    <a:pt x="3662" y="9475"/>
                    <a:pt x="4075" y="9532"/>
                    <a:pt x="4480" y="9532"/>
                  </a:cubicBezTo>
                  <a:cubicBezTo>
                    <a:pt x="4687" y="9532"/>
                    <a:pt x="4891" y="9517"/>
                    <a:pt x="5073" y="9505"/>
                  </a:cubicBezTo>
                  <a:cubicBezTo>
                    <a:pt x="5227" y="9481"/>
                    <a:pt x="5358" y="9469"/>
                    <a:pt x="5466" y="9469"/>
                  </a:cubicBezTo>
                  <a:cubicBezTo>
                    <a:pt x="5573" y="9469"/>
                    <a:pt x="5716" y="9481"/>
                    <a:pt x="5870" y="9505"/>
                  </a:cubicBezTo>
                  <a:cubicBezTo>
                    <a:pt x="6061" y="9517"/>
                    <a:pt x="6275" y="9529"/>
                    <a:pt x="6489" y="9529"/>
                  </a:cubicBezTo>
                  <a:cubicBezTo>
                    <a:pt x="6894" y="9529"/>
                    <a:pt x="7275" y="9469"/>
                    <a:pt x="7537" y="9231"/>
                  </a:cubicBezTo>
                  <a:cubicBezTo>
                    <a:pt x="7656" y="9124"/>
                    <a:pt x="7728" y="8993"/>
                    <a:pt x="7763" y="8826"/>
                  </a:cubicBezTo>
                  <a:cubicBezTo>
                    <a:pt x="8264" y="8731"/>
                    <a:pt x="8656" y="8553"/>
                    <a:pt x="8990" y="8338"/>
                  </a:cubicBezTo>
                  <a:lnTo>
                    <a:pt x="8990" y="8338"/>
                  </a:lnTo>
                  <a:cubicBezTo>
                    <a:pt x="8752" y="8767"/>
                    <a:pt x="8371" y="9160"/>
                    <a:pt x="7871" y="9469"/>
                  </a:cubicBezTo>
                  <a:cubicBezTo>
                    <a:pt x="7180" y="9898"/>
                    <a:pt x="6323" y="10136"/>
                    <a:pt x="5466" y="10136"/>
                  </a:cubicBezTo>
                  <a:cubicBezTo>
                    <a:pt x="4596" y="10136"/>
                    <a:pt x="3739" y="9898"/>
                    <a:pt x="3049" y="9469"/>
                  </a:cubicBezTo>
                  <a:cubicBezTo>
                    <a:pt x="2560" y="9160"/>
                    <a:pt x="2179" y="8767"/>
                    <a:pt x="1941" y="8338"/>
                  </a:cubicBezTo>
                  <a:close/>
                  <a:moveTo>
                    <a:pt x="602" y="1"/>
                  </a:moveTo>
                  <a:cubicBezTo>
                    <a:pt x="450" y="1"/>
                    <a:pt x="297" y="10"/>
                    <a:pt x="143" y="28"/>
                  </a:cubicBezTo>
                  <a:cubicBezTo>
                    <a:pt x="84" y="51"/>
                    <a:pt x="24" y="87"/>
                    <a:pt x="12" y="147"/>
                  </a:cubicBezTo>
                  <a:cubicBezTo>
                    <a:pt x="1" y="218"/>
                    <a:pt x="24" y="290"/>
                    <a:pt x="72" y="313"/>
                  </a:cubicBezTo>
                  <a:cubicBezTo>
                    <a:pt x="84" y="325"/>
                    <a:pt x="441" y="599"/>
                    <a:pt x="370" y="1337"/>
                  </a:cubicBezTo>
                  <a:cubicBezTo>
                    <a:pt x="310" y="1956"/>
                    <a:pt x="358" y="2433"/>
                    <a:pt x="536" y="2849"/>
                  </a:cubicBezTo>
                  <a:cubicBezTo>
                    <a:pt x="715" y="3278"/>
                    <a:pt x="1036" y="3635"/>
                    <a:pt x="1536" y="3981"/>
                  </a:cubicBezTo>
                  <a:cubicBezTo>
                    <a:pt x="1239" y="4576"/>
                    <a:pt x="1025" y="5195"/>
                    <a:pt x="941" y="5790"/>
                  </a:cubicBezTo>
                  <a:cubicBezTo>
                    <a:pt x="894" y="5731"/>
                    <a:pt x="858" y="5695"/>
                    <a:pt x="834" y="5635"/>
                  </a:cubicBezTo>
                  <a:cubicBezTo>
                    <a:pt x="803" y="5584"/>
                    <a:pt x="745" y="5550"/>
                    <a:pt x="683" y="5550"/>
                  </a:cubicBezTo>
                  <a:cubicBezTo>
                    <a:pt x="674" y="5550"/>
                    <a:pt x="665" y="5551"/>
                    <a:pt x="655" y="5552"/>
                  </a:cubicBezTo>
                  <a:cubicBezTo>
                    <a:pt x="596" y="5576"/>
                    <a:pt x="536" y="5635"/>
                    <a:pt x="536" y="5707"/>
                  </a:cubicBezTo>
                  <a:cubicBezTo>
                    <a:pt x="536" y="5731"/>
                    <a:pt x="489" y="6350"/>
                    <a:pt x="798" y="7040"/>
                  </a:cubicBezTo>
                  <a:cubicBezTo>
                    <a:pt x="917" y="7326"/>
                    <a:pt x="1120" y="7636"/>
                    <a:pt x="1394" y="7921"/>
                  </a:cubicBezTo>
                  <a:cubicBezTo>
                    <a:pt x="1608" y="8636"/>
                    <a:pt x="2132" y="9279"/>
                    <a:pt x="2870" y="9731"/>
                  </a:cubicBezTo>
                  <a:cubicBezTo>
                    <a:pt x="3620" y="10196"/>
                    <a:pt x="4537" y="10446"/>
                    <a:pt x="5466" y="10446"/>
                  </a:cubicBezTo>
                  <a:cubicBezTo>
                    <a:pt x="6382" y="10446"/>
                    <a:pt x="7311" y="10196"/>
                    <a:pt x="8049" y="9731"/>
                  </a:cubicBezTo>
                  <a:cubicBezTo>
                    <a:pt x="8799" y="9279"/>
                    <a:pt x="9311" y="8624"/>
                    <a:pt x="9526" y="7921"/>
                  </a:cubicBezTo>
                  <a:cubicBezTo>
                    <a:pt x="9811" y="7624"/>
                    <a:pt x="10002" y="7314"/>
                    <a:pt x="10121" y="7040"/>
                  </a:cubicBezTo>
                  <a:cubicBezTo>
                    <a:pt x="10419" y="6350"/>
                    <a:pt x="10383" y="5731"/>
                    <a:pt x="10383" y="5707"/>
                  </a:cubicBezTo>
                  <a:cubicBezTo>
                    <a:pt x="10383" y="5635"/>
                    <a:pt x="10323" y="5588"/>
                    <a:pt x="10264" y="5552"/>
                  </a:cubicBezTo>
                  <a:cubicBezTo>
                    <a:pt x="10256" y="5551"/>
                    <a:pt x="10248" y="5550"/>
                    <a:pt x="10240" y="5550"/>
                  </a:cubicBezTo>
                  <a:cubicBezTo>
                    <a:pt x="10186" y="5550"/>
                    <a:pt x="10127" y="5584"/>
                    <a:pt x="10085" y="5635"/>
                  </a:cubicBezTo>
                  <a:cubicBezTo>
                    <a:pt x="10061" y="5683"/>
                    <a:pt x="10014" y="5731"/>
                    <a:pt x="9990" y="5790"/>
                  </a:cubicBezTo>
                  <a:cubicBezTo>
                    <a:pt x="9883" y="5183"/>
                    <a:pt x="9668" y="4576"/>
                    <a:pt x="9395" y="3981"/>
                  </a:cubicBezTo>
                  <a:cubicBezTo>
                    <a:pt x="9883" y="3647"/>
                    <a:pt x="10204" y="3278"/>
                    <a:pt x="10383" y="2849"/>
                  </a:cubicBezTo>
                  <a:cubicBezTo>
                    <a:pt x="10561" y="2433"/>
                    <a:pt x="10609" y="1956"/>
                    <a:pt x="10550" y="1337"/>
                  </a:cubicBezTo>
                  <a:cubicBezTo>
                    <a:pt x="10478" y="611"/>
                    <a:pt x="10835" y="325"/>
                    <a:pt x="10835" y="313"/>
                  </a:cubicBezTo>
                  <a:cubicBezTo>
                    <a:pt x="10883" y="278"/>
                    <a:pt x="10895" y="218"/>
                    <a:pt x="10883" y="159"/>
                  </a:cubicBezTo>
                  <a:cubicBezTo>
                    <a:pt x="10871" y="99"/>
                    <a:pt x="10811" y="51"/>
                    <a:pt x="10740" y="40"/>
                  </a:cubicBezTo>
                  <a:cubicBezTo>
                    <a:pt x="10583" y="18"/>
                    <a:pt x="10426" y="8"/>
                    <a:pt x="10269" y="8"/>
                  </a:cubicBezTo>
                  <a:cubicBezTo>
                    <a:pt x="9633" y="8"/>
                    <a:pt x="9004" y="181"/>
                    <a:pt x="8383" y="516"/>
                  </a:cubicBezTo>
                  <a:cubicBezTo>
                    <a:pt x="7811" y="825"/>
                    <a:pt x="7382" y="1206"/>
                    <a:pt x="7144" y="1444"/>
                  </a:cubicBezTo>
                  <a:cubicBezTo>
                    <a:pt x="6597" y="1123"/>
                    <a:pt x="6025" y="956"/>
                    <a:pt x="5442" y="956"/>
                  </a:cubicBezTo>
                  <a:cubicBezTo>
                    <a:pt x="4882" y="956"/>
                    <a:pt x="4299" y="1123"/>
                    <a:pt x="3751" y="1444"/>
                  </a:cubicBezTo>
                  <a:cubicBezTo>
                    <a:pt x="3513" y="1206"/>
                    <a:pt x="3096" y="825"/>
                    <a:pt x="2513" y="504"/>
                  </a:cubicBezTo>
                  <a:cubicBezTo>
                    <a:pt x="1886" y="166"/>
                    <a:pt x="1251" y="1"/>
                    <a:pt x="6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63" name="Google Shape;12063;p81"/>
          <p:cNvGrpSpPr/>
          <p:nvPr/>
        </p:nvGrpSpPr>
        <p:grpSpPr>
          <a:xfrm>
            <a:off x="15934944" y="3165876"/>
            <a:ext cx="695744" cy="669888"/>
            <a:chOff x="7995341" y="1506738"/>
            <a:chExt cx="347872" cy="334944"/>
          </a:xfrm>
          <a:solidFill>
            <a:schemeClr val="tx1"/>
          </a:solidFill>
        </p:grpSpPr>
        <p:sp>
          <p:nvSpPr>
            <p:cNvPr id="12064" name="Google Shape;12064;p81"/>
            <p:cNvSpPr/>
            <p:nvPr/>
          </p:nvSpPr>
          <p:spPr>
            <a:xfrm>
              <a:off x="8129837" y="1722674"/>
              <a:ext cx="33536" cy="35936"/>
            </a:xfrm>
            <a:custGeom>
              <a:avLst/>
              <a:gdLst/>
              <a:ahLst/>
              <a:cxnLst/>
              <a:rect l="l" t="t" r="r" b="b"/>
              <a:pathLst>
                <a:path w="1048" h="1123" extrusionOk="0">
                  <a:moveTo>
                    <a:pt x="572" y="301"/>
                  </a:moveTo>
                  <a:cubicBezTo>
                    <a:pt x="595" y="301"/>
                    <a:pt x="619" y="301"/>
                    <a:pt x="631" y="325"/>
                  </a:cubicBezTo>
                  <a:cubicBezTo>
                    <a:pt x="679" y="349"/>
                    <a:pt x="714" y="409"/>
                    <a:pt x="714" y="444"/>
                  </a:cubicBezTo>
                  <a:cubicBezTo>
                    <a:pt x="738" y="516"/>
                    <a:pt x="726" y="587"/>
                    <a:pt x="679" y="647"/>
                  </a:cubicBezTo>
                  <a:cubicBezTo>
                    <a:pt x="620" y="745"/>
                    <a:pt x="528" y="811"/>
                    <a:pt x="445" y="811"/>
                  </a:cubicBezTo>
                  <a:cubicBezTo>
                    <a:pt x="427" y="811"/>
                    <a:pt x="410" y="808"/>
                    <a:pt x="393" y="801"/>
                  </a:cubicBezTo>
                  <a:cubicBezTo>
                    <a:pt x="357" y="766"/>
                    <a:pt x="321" y="706"/>
                    <a:pt x="321" y="682"/>
                  </a:cubicBezTo>
                  <a:cubicBezTo>
                    <a:pt x="310" y="623"/>
                    <a:pt x="321" y="540"/>
                    <a:pt x="357" y="468"/>
                  </a:cubicBezTo>
                  <a:cubicBezTo>
                    <a:pt x="381" y="409"/>
                    <a:pt x="441" y="349"/>
                    <a:pt x="500" y="325"/>
                  </a:cubicBezTo>
                  <a:cubicBezTo>
                    <a:pt x="512" y="325"/>
                    <a:pt x="548" y="301"/>
                    <a:pt x="572" y="301"/>
                  </a:cubicBezTo>
                  <a:close/>
                  <a:moveTo>
                    <a:pt x="584" y="0"/>
                  </a:moveTo>
                  <a:cubicBezTo>
                    <a:pt x="522" y="0"/>
                    <a:pt x="457" y="13"/>
                    <a:pt x="393" y="39"/>
                  </a:cubicBezTo>
                  <a:cubicBezTo>
                    <a:pt x="262" y="99"/>
                    <a:pt x="155" y="182"/>
                    <a:pt x="83" y="313"/>
                  </a:cubicBezTo>
                  <a:cubicBezTo>
                    <a:pt x="12" y="456"/>
                    <a:pt x="0" y="599"/>
                    <a:pt x="12" y="730"/>
                  </a:cubicBezTo>
                  <a:cubicBezTo>
                    <a:pt x="36" y="885"/>
                    <a:pt x="131" y="1004"/>
                    <a:pt x="250" y="1063"/>
                  </a:cubicBezTo>
                  <a:cubicBezTo>
                    <a:pt x="310" y="1087"/>
                    <a:pt x="381" y="1123"/>
                    <a:pt x="452" y="1123"/>
                  </a:cubicBezTo>
                  <a:cubicBezTo>
                    <a:pt x="655" y="1123"/>
                    <a:pt x="857" y="1004"/>
                    <a:pt x="964" y="790"/>
                  </a:cubicBezTo>
                  <a:cubicBezTo>
                    <a:pt x="1036" y="659"/>
                    <a:pt x="1048" y="516"/>
                    <a:pt x="1036" y="385"/>
                  </a:cubicBezTo>
                  <a:cubicBezTo>
                    <a:pt x="1012" y="230"/>
                    <a:pt x="917" y="111"/>
                    <a:pt x="798" y="51"/>
                  </a:cubicBezTo>
                  <a:cubicBezTo>
                    <a:pt x="732" y="19"/>
                    <a:pt x="660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65" name="Google Shape;12065;p81"/>
            <p:cNvSpPr/>
            <p:nvPr/>
          </p:nvSpPr>
          <p:spPr>
            <a:xfrm>
              <a:off x="8172877" y="1722610"/>
              <a:ext cx="35840" cy="36000"/>
            </a:xfrm>
            <a:custGeom>
              <a:avLst/>
              <a:gdLst/>
              <a:ahLst/>
              <a:cxnLst/>
              <a:rect l="l" t="t" r="r" b="b"/>
              <a:pathLst>
                <a:path w="1120" h="1125" extrusionOk="0">
                  <a:moveTo>
                    <a:pt x="530" y="323"/>
                  </a:moveTo>
                  <a:cubicBezTo>
                    <a:pt x="610" y="323"/>
                    <a:pt x="705" y="381"/>
                    <a:pt x="751" y="482"/>
                  </a:cubicBezTo>
                  <a:cubicBezTo>
                    <a:pt x="774" y="542"/>
                    <a:pt x="798" y="625"/>
                    <a:pt x="774" y="684"/>
                  </a:cubicBezTo>
                  <a:cubicBezTo>
                    <a:pt x="774" y="708"/>
                    <a:pt x="751" y="768"/>
                    <a:pt x="703" y="803"/>
                  </a:cubicBezTo>
                  <a:cubicBezTo>
                    <a:pt x="687" y="810"/>
                    <a:pt x="669" y="814"/>
                    <a:pt x="649" y="814"/>
                  </a:cubicBezTo>
                  <a:cubicBezTo>
                    <a:pt x="568" y="814"/>
                    <a:pt x="465" y="754"/>
                    <a:pt x="417" y="649"/>
                  </a:cubicBezTo>
                  <a:cubicBezTo>
                    <a:pt x="346" y="530"/>
                    <a:pt x="381" y="387"/>
                    <a:pt x="465" y="339"/>
                  </a:cubicBezTo>
                  <a:cubicBezTo>
                    <a:pt x="484" y="328"/>
                    <a:pt x="506" y="323"/>
                    <a:pt x="530" y="323"/>
                  </a:cubicBezTo>
                  <a:close/>
                  <a:moveTo>
                    <a:pt x="532" y="0"/>
                  </a:moveTo>
                  <a:cubicBezTo>
                    <a:pt x="459" y="0"/>
                    <a:pt x="387" y="17"/>
                    <a:pt x="322" y="53"/>
                  </a:cubicBezTo>
                  <a:cubicBezTo>
                    <a:pt x="84" y="184"/>
                    <a:pt x="0" y="518"/>
                    <a:pt x="155" y="803"/>
                  </a:cubicBezTo>
                  <a:cubicBezTo>
                    <a:pt x="262" y="1006"/>
                    <a:pt x="465" y="1125"/>
                    <a:pt x="655" y="1125"/>
                  </a:cubicBezTo>
                  <a:cubicBezTo>
                    <a:pt x="739" y="1125"/>
                    <a:pt x="810" y="1113"/>
                    <a:pt x="870" y="1065"/>
                  </a:cubicBezTo>
                  <a:cubicBezTo>
                    <a:pt x="989" y="1006"/>
                    <a:pt x="1072" y="875"/>
                    <a:pt x="1108" y="744"/>
                  </a:cubicBezTo>
                  <a:cubicBezTo>
                    <a:pt x="1120" y="601"/>
                    <a:pt x="1096" y="458"/>
                    <a:pt x="1036" y="327"/>
                  </a:cubicBezTo>
                  <a:cubicBezTo>
                    <a:pt x="924" y="120"/>
                    <a:pt x="724" y="0"/>
                    <a:pt x="5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66" name="Google Shape;12066;p81"/>
            <p:cNvSpPr/>
            <p:nvPr/>
          </p:nvSpPr>
          <p:spPr>
            <a:xfrm>
              <a:off x="7995341" y="1506738"/>
              <a:ext cx="347872" cy="334944"/>
            </a:xfrm>
            <a:custGeom>
              <a:avLst/>
              <a:gdLst/>
              <a:ahLst/>
              <a:cxnLst/>
              <a:rect l="l" t="t" r="r" b="b"/>
              <a:pathLst>
                <a:path w="10871" h="10467" extrusionOk="0">
                  <a:moveTo>
                    <a:pt x="1548" y="489"/>
                  </a:moveTo>
                  <a:cubicBezTo>
                    <a:pt x="2500" y="799"/>
                    <a:pt x="3262" y="1477"/>
                    <a:pt x="3620" y="1834"/>
                  </a:cubicBezTo>
                  <a:cubicBezTo>
                    <a:pt x="3453" y="1930"/>
                    <a:pt x="3286" y="2037"/>
                    <a:pt x="3143" y="2156"/>
                  </a:cubicBezTo>
                  <a:cubicBezTo>
                    <a:pt x="2870" y="1537"/>
                    <a:pt x="2429" y="1025"/>
                    <a:pt x="1822" y="644"/>
                  </a:cubicBezTo>
                  <a:cubicBezTo>
                    <a:pt x="1727" y="584"/>
                    <a:pt x="1643" y="537"/>
                    <a:pt x="1548" y="489"/>
                  </a:cubicBezTo>
                  <a:close/>
                  <a:moveTo>
                    <a:pt x="333" y="382"/>
                  </a:moveTo>
                  <a:lnTo>
                    <a:pt x="333" y="382"/>
                  </a:lnTo>
                  <a:cubicBezTo>
                    <a:pt x="905" y="501"/>
                    <a:pt x="2310" y="942"/>
                    <a:pt x="2893" y="2382"/>
                  </a:cubicBezTo>
                  <a:cubicBezTo>
                    <a:pt x="2679" y="2573"/>
                    <a:pt x="2489" y="2787"/>
                    <a:pt x="2298" y="3025"/>
                  </a:cubicBezTo>
                  <a:cubicBezTo>
                    <a:pt x="2203" y="3144"/>
                    <a:pt x="2119" y="3263"/>
                    <a:pt x="2024" y="3394"/>
                  </a:cubicBezTo>
                  <a:cubicBezTo>
                    <a:pt x="667" y="2977"/>
                    <a:pt x="393" y="1025"/>
                    <a:pt x="333" y="382"/>
                  </a:cubicBezTo>
                  <a:close/>
                  <a:moveTo>
                    <a:pt x="10525" y="382"/>
                  </a:moveTo>
                  <a:lnTo>
                    <a:pt x="10525" y="382"/>
                  </a:lnTo>
                  <a:cubicBezTo>
                    <a:pt x="10466" y="1025"/>
                    <a:pt x="10180" y="2977"/>
                    <a:pt x="8823" y="3394"/>
                  </a:cubicBezTo>
                  <a:cubicBezTo>
                    <a:pt x="8739" y="3263"/>
                    <a:pt x="8644" y="3144"/>
                    <a:pt x="8561" y="3025"/>
                  </a:cubicBezTo>
                  <a:cubicBezTo>
                    <a:pt x="8382" y="2787"/>
                    <a:pt x="8168" y="2573"/>
                    <a:pt x="7965" y="2382"/>
                  </a:cubicBezTo>
                  <a:cubicBezTo>
                    <a:pt x="8013" y="2275"/>
                    <a:pt x="8049" y="2168"/>
                    <a:pt x="8108" y="2073"/>
                  </a:cubicBezTo>
                  <a:cubicBezTo>
                    <a:pt x="8156" y="1989"/>
                    <a:pt x="8132" y="1894"/>
                    <a:pt x="8049" y="1846"/>
                  </a:cubicBezTo>
                  <a:cubicBezTo>
                    <a:pt x="8024" y="1830"/>
                    <a:pt x="7996" y="1822"/>
                    <a:pt x="7967" y="1822"/>
                  </a:cubicBezTo>
                  <a:cubicBezTo>
                    <a:pt x="7912" y="1822"/>
                    <a:pt x="7858" y="1851"/>
                    <a:pt x="7834" y="1906"/>
                  </a:cubicBezTo>
                  <a:cubicBezTo>
                    <a:pt x="7787" y="1989"/>
                    <a:pt x="7739" y="2073"/>
                    <a:pt x="7715" y="2156"/>
                  </a:cubicBezTo>
                  <a:cubicBezTo>
                    <a:pt x="7561" y="2037"/>
                    <a:pt x="7394" y="1918"/>
                    <a:pt x="7239" y="1823"/>
                  </a:cubicBezTo>
                  <a:cubicBezTo>
                    <a:pt x="7596" y="1477"/>
                    <a:pt x="8346" y="799"/>
                    <a:pt x="9299" y="489"/>
                  </a:cubicBezTo>
                  <a:lnTo>
                    <a:pt x="9299" y="489"/>
                  </a:lnTo>
                  <a:cubicBezTo>
                    <a:pt x="8942" y="680"/>
                    <a:pt x="8573" y="930"/>
                    <a:pt x="8263" y="1311"/>
                  </a:cubicBezTo>
                  <a:cubicBezTo>
                    <a:pt x="8204" y="1370"/>
                    <a:pt x="8215" y="1477"/>
                    <a:pt x="8275" y="1525"/>
                  </a:cubicBezTo>
                  <a:cubicBezTo>
                    <a:pt x="8311" y="1561"/>
                    <a:pt x="8346" y="1573"/>
                    <a:pt x="8382" y="1573"/>
                  </a:cubicBezTo>
                  <a:cubicBezTo>
                    <a:pt x="8430" y="1573"/>
                    <a:pt x="8465" y="1561"/>
                    <a:pt x="8501" y="1513"/>
                  </a:cubicBezTo>
                  <a:cubicBezTo>
                    <a:pt x="9168" y="763"/>
                    <a:pt x="10073" y="477"/>
                    <a:pt x="10525" y="382"/>
                  </a:cubicBezTo>
                  <a:close/>
                  <a:moveTo>
                    <a:pt x="5429" y="1608"/>
                  </a:moveTo>
                  <a:cubicBezTo>
                    <a:pt x="5965" y="1608"/>
                    <a:pt x="6501" y="1751"/>
                    <a:pt x="7013" y="2049"/>
                  </a:cubicBezTo>
                  <a:cubicBezTo>
                    <a:pt x="7489" y="2335"/>
                    <a:pt x="7930" y="2716"/>
                    <a:pt x="8323" y="3216"/>
                  </a:cubicBezTo>
                  <a:cubicBezTo>
                    <a:pt x="9061" y="4180"/>
                    <a:pt x="9525" y="5430"/>
                    <a:pt x="9525" y="6561"/>
                  </a:cubicBezTo>
                  <a:cubicBezTo>
                    <a:pt x="9525" y="8538"/>
                    <a:pt x="7692" y="10145"/>
                    <a:pt x="5429" y="10145"/>
                  </a:cubicBezTo>
                  <a:cubicBezTo>
                    <a:pt x="3167" y="10145"/>
                    <a:pt x="1346" y="8538"/>
                    <a:pt x="1346" y="6561"/>
                  </a:cubicBezTo>
                  <a:cubicBezTo>
                    <a:pt x="1346" y="5430"/>
                    <a:pt x="1786" y="4180"/>
                    <a:pt x="2548" y="3216"/>
                  </a:cubicBezTo>
                  <a:cubicBezTo>
                    <a:pt x="2929" y="2716"/>
                    <a:pt x="3381" y="2335"/>
                    <a:pt x="3858" y="2049"/>
                  </a:cubicBezTo>
                  <a:cubicBezTo>
                    <a:pt x="4358" y="1751"/>
                    <a:pt x="4894" y="1608"/>
                    <a:pt x="5429" y="1608"/>
                  </a:cubicBezTo>
                  <a:close/>
                  <a:moveTo>
                    <a:pt x="535" y="1"/>
                  </a:moveTo>
                  <a:cubicBezTo>
                    <a:pt x="400" y="1"/>
                    <a:pt x="266" y="9"/>
                    <a:pt x="131" y="25"/>
                  </a:cubicBezTo>
                  <a:cubicBezTo>
                    <a:pt x="60" y="49"/>
                    <a:pt x="0" y="108"/>
                    <a:pt x="0" y="191"/>
                  </a:cubicBezTo>
                  <a:cubicBezTo>
                    <a:pt x="0" y="227"/>
                    <a:pt x="24" y="953"/>
                    <a:pt x="286" y="1751"/>
                  </a:cubicBezTo>
                  <a:cubicBezTo>
                    <a:pt x="595" y="2751"/>
                    <a:pt x="1143" y="3406"/>
                    <a:pt x="1857" y="3656"/>
                  </a:cubicBezTo>
                  <a:cubicBezTo>
                    <a:pt x="1322" y="4549"/>
                    <a:pt x="1024" y="5597"/>
                    <a:pt x="1024" y="6561"/>
                  </a:cubicBezTo>
                  <a:cubicBezTo>
                    <a:pt x="1024" y="7609"/>
                    <a:pt x="1488" y="8585"/>
                    <a:pt x="2322" y="9335"/>
                  </a:cubicBezTo>
                  <a:cubicBezTo>
                    <a:pt x="3155" y="10062"/>
                    <a:pt x="4251" y="10466"/>
                    <a:pt x="5429" y="10466"/>
                  </a:cubicBezTo>
                  <a:cubicBezTo>
                    <a:pt x="6608" y="10466"/>
                    <a:pt x="7715" y="10062"/>
                    <a:pt x="8549" y="9335"/>
                  </a:cubicBezTo>
                  <a:cubicBezTo>
                    <a:pt x="9382" y="8585"/>
                    <a:pt x="9835" y="7609"/>
                    <a:pt x="9835" y="6561"/>
                  </a:cubicBezTo>
                  <a:cubicBezTo>
                    <a:pt x="9835" y="5609"/>
                    <a:pt x="9525" y="4573"/>
                    <a:pt x="9001" y="3656"/>
                  </a:cubicBezTo>
                  <a:cubicBezTo>
                    <a:pt x="9716" y="3418"/>
                    <a:pt x="10251" y="2751"/>
                    <a:pt x="10585" y="1751"/>
                  </a:cubicBezTo>
                  <a:cubicBezTo>
                    <a:pt x="10835" y="953"/>
                    <a:pt x="10871" y="227"/>
                    <a:pt x="10871" y="191"/>
                  </a:cubicBezTo>
                  <a:cubicBezTo>
                    <a:pt x="10871" y="120"/>
                    <a:pt x="10811" y="49"/>
                    <a:pt x="10728" y="25"/>
                  </a:cubicBezTo>
                  <a:cubicBezTo>
                    <a:pt x="10595" y="9"/>
                    <a:pt x="10462" y="1"/>
                    <a:pt x="10328" y="1"/>
                  </a:cubicBezTo>
                  <a:cubicBezTo>
                    <a:pt x="9657" y="1"/>
                    <a:pt x="8970" y="201"/>
                    <a:pt x="8275" y="608"/>
                  </a:cubicBezTo>
                  <a:cubicBezTo>
                    <a:pt x="7668" y="965"/>
                    <a:pt x="7203" y="1394"/>
                    <a:pt x="6953" y="1668"/>
                  </a:cubicBezTo>
                  <a:cubicBezTo>
                    <a:pt x="6465" y="1418"/>
                    <a:pt x="5941" y="1299"/>
                    <a:pt x="5429" y="1299"/>
                  </a:cubicBezTo>
                  <a:cubicBezTo>
                    <a:pt x="4917" y="1299"/>
                    <a:pt x="4405" y="1418"/>
                    <a:pt x="3917" y="1668"/>
                  </a:cubicBezTo>
                  <a:cubicBezTo>
                    <a:pt x="3655" y="1394"/>
                    <a:pt x="3203" y="965"/>
                    <a:pt x="2584" y="608"/>
                  </a:cubicBezTo>
                  <a:cubicBezTo>
                    <a:pt x="1899" y="201"/>
                    <a:pt x="1214" y="1"/>
                    <a:pt x="5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67" name="Google Shape;12067;p81"/>
            <p:cNvSpPr/>
            <p:nvPr/>
          </p:nvSpPr>
          <p:spPr>
            <a:xfrm>
              <a:off x="8103149" y="1685426"/>
              <a:ext cx="132256" cy="123104"/>
            </a:xfrm>
            <a:custGeom>
              <a:avLst/>
              <a:gdLst/>
              <a:ahLst/>
              <a:cxnLst/>
              <a:rect l="l" t="t" r="r" b="b"/>
              <a:pathLst>
                <a:path w="4133" h="3847" extrusionOk="0">
                  <a:moveTo>
                    <a:pt x="2037" y="311"/>
                  </a:moveTo>
                  <a:cubicBezTo>
                    <a:pt x="2513" y="311"/>
                    <a:pt x="2953" y="489"/>
                    <a:pt x="3275" y="799"/>
                  </a:cubicBezTo>
                  <a:cubicBezTo>
                    <a:pt x="3596" y="1108"/>
                    <a:pt x="3775" y="1561"/>
                    <a:pt x="3775" y="2049"/>
                  </a:cubicBezTo>
                  <a:cubicBezTo>
                    <a:pt x="3811" y="2263"/>
                    <a:pt x="3763" y="2406"/>
                    <a:pt x="3644" y="2513"/>
                  </a:cubicBezTo>
                  <a:cubicBezTo>
                    <a:pt x="3496" y="2654"/>
                    <a:pt x="3235" y="2695"/>
                    <a:pt x="2963" y="2695"/>
                  </a:cubicBezTo>
                  <a:cubicBezTo>
                    <a:pt x="2776" y="2695"/>
                    <a:pt x="2583" y="2675"/>
                    <a:pt x="2418" y="2656"/>
                  </a:cubicBezTo>
                  <a:cubicBezTo>
                    <a:pt x="2287" y="2644"/>
                    <a:pt x="2156" y="2632"/>
                    <a:pt x="2048" y="2632"/>
                  </a:cubicBezTo>
                  <a:cubicBezTo>
                    <a:pt x="1941" y="2632"/>
                    <a:pt x="1810" y="2644"/>
                    <a:pt x="1679" y="2656"/>
                  </a:cubicBezTo>
                  <a:cubicBezTo>
                    <a:pt x="1511" y="2671"/>
                    <a:pt x="1316" y="2690"/>
                    <a:pt x="1127" y="2690"/>
                  </a:cubicBezTo>
                  <a:cubicBezTo>
                    <a:pt x="861" y="2690"/>
                    <a:pt x="606" y="2652"/>
                    <a:pt x="453" y="2513"/>
                  </a:cubicBezTo>
                  <a:cubicBezTo>
                    <a:pt x="358" y="2406"/>
                    <a:pt x="298" y="2263"/>
                    <a:pt x="298" y="2049"/>
                  </a:cubicBezTo>
                  <a:cubicBezTo>
                    <a:pt x="298" y="1561"/>
                    <a:pt x="477" y="1108"/>
                    <a:pt x="798" y="799"/>
                  </a:cubicBezTo>
                  <a:cubicBezTo>
                    <a:pt x="1132" y="489"/>
                    <a:pt x="1560" y="311"/>
                    <a:pt x="2037" y="311"/>
                  </a:cubicBezTo>
                  <a:close/>
                  <a:moveTo>
                    <a:pt x="2060" y="2954"/>
                  </a:moveTo>
                  <a:cubicBezTo>
                    <a:pt x="2156" y="2954"/>
                    <a:pt x="2287" y="2978"/>
                    <a:pt x="2406" y="2978"/>
                  </a:cubicBezTo>
                  <a:cubicBezTo>
                    <a:pt x="2584" y="2989"/>
                    <a:pt x="2763" y="3001"/>
                    <a:pt x="2953" y="3001"/>
                  </a:cubicBezTo>
                  <a:cubicBezTo>
                    <a:pt x="3060" y="3001"/>
                    <a:pt x="3156" y="3001"/>
                    <a:pt x="3239" y="2989"/>
                  </a:cubicBezTo>
                  <a:lnTo>
                    <a:pt x="3239" y="2989"/>
                  </a:lnTo>
                  <a:cubicBezTo>
                    <a:pt x="3037" y="3335"/>
                    <a:pt x="2644" y="3537"/>
                    <a:pt x="2239" y="3537"/>
                  </a:cubicBezTo>
                  <a:lnTo>
                    <a:pt x="1882" y="3537"/>
                  </a:lnTo>
                  <a:cubicBezTo>
                    <a:pt x="1465" y="3537"/>
                    <a:pt x="1096" y="3335"/>
                    <a:pt x="870" y="2989"/>
                  </a:cubicBezTo>
                  <a:lnTo>
                    <a:pt x="870" y="2989"/>
                  </a:lnTo>
                  <a:cubicBezTo>
                    <a:pt x="979" y="2999"/>
                    <a:pt x="1092" y="3002"/>
                    <a:pt x="1204" y="3002"/>
                  </a:cubicBezTo>
                  <a:cubicBezTo>
                    <a:pt x="1385" y="3002"/>
                    <a:pt x="1565" y="2992"/>
                    <a:pt x="1727" y="2978"/>
                  </a:cubicBezTo>
                  <a:cubicBezTo>
                    <a:pt x="1858" y="2954"/>
                    <a:pt x="1977" y="2954"/>
                    <a:pt x="2060" y="2954"/>
                  </a:cubicBezTo>
                  <a:close/>
                  <a:moveTo>
                    <a:pt x="2060" y="1"/>
                  </a:moveTo>
                  <a:cubicBezTo>
                    <a:pt x="894" y="1"/>
                    <a:pt x="1" y="870"/>
                    <a:pt x="1" y="2049"/>
                  </a:cubicBezTo>
                  <a:cubicBezTo>
                    <a:pt x="1" y="2346"/>
                    <a:pt x="84" y="2573"/>
                    <a:pt x="263" y="2739"/>
                  </a:cubicBezTo>
                  <a:cubicBezTo>
                    <a:pt x="322" y="2799"/>
                    <a:pt x="393" y="2835"/>
                    <a:pt x="477" y="2870"/>
                  </a:cubicBezTo>
                  <a:cubicBezTo>
                    <a:pt x="691" y="3466"/>
                    <a:pt x="1263" y="3847"/>
                    <a:pt x="1882" y="3847"/>
                  </a:cubicBezTo>
                  <a:lnTo>
                    <a:pt x="2239" y="3847"/>
                  </a:lnTo>
                  <a:cubicBezTo>
                    <a:pt x="2870" y="3847"/>
                    <a:pt x="3430" y="3466"/>
                    <a:pt x="3656" y="2870"/>
                  </a:cubicBezTo>
                  <a:cubicBezTo>
                    <a:pt x="3727" y="2835"/>
                    <a:pt x="3811" y="2775"/>
                    <a:pt x="3870" y="2716"/>
                  </a:cubicBezTo>
                  <a:cubicBezTo>
                    <a:pt x="4049" y="2561"/>
                    <a:pt x="4132" y="2335"/>
                    <a:pt x="4132" y="2037"/>
                  </a:cubicBezTo>
                  <a:cubicBezTo>
                    <a:pt x="4132" y="1489"/>
                    <a:pt x="3906" y="953"/>
                    <a:pt x="3525" y="572"/>
                  </a:cubicBezTo>
                  <a:cubicBezTo>
                    <a:pt x="3132" y="203"/>
                    <a:pt x="2620" y="1"/>
                    <a:pt x="2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68" name="Google Shape;12068;p81"/>
            <p:cNvSpPr/>
            <p:nvPr/>
          </p:nvSpPr>
          <p:spPr>
            <a:xfrm>
              <a:off x="8087149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79" y="1500"/>
                  </a:cubicBezTo>
                  <a:cubicBezTo>
                    <a:pt x="1048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58" y="595"/>
                    <a:pt x="1286" y="524"/>
                    <a:pt x="1191" y="524"/>
                  </a:cubicBezTo>
                  <a:cubicBezTo>
                    <a:pt x="1108" y="524"/>
                    <a:pt x="1036" y="595"/>
                    <a:pt x="1036" y="691"/>
                  </a:cubicBezTo>
                  <a:lnTo>
                    <a:pt x="1036" y="845"/>
                  </a:lnTo>
                  <a:cubicBezTo>
                    <a:pt x="1036" y="1048"/>
                    <a:pt x="870" y="1203"/>
                    <a:pt x="679" y="1203"/>
                  </a:cubicBezTo>
                  <a:cubicBezTo>
                    <a:pt x="477" y="1203"/>
                    <a:pt x="322" y="1036"/>
                    <a:pt x="322" y="845"/>
                  </a:cubicBezTo>
                  <a:lnTo>
                    <a:pt x="322" y="691"/>
                  </a:lnTo>
                  <a:cubicBezTo>
                    <a:pt x="322" y="488"/>
                    <a:pt x="477" y="333"/>
                    <a:pt x="679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69" name="Google Shape;12069;p81"/>
            <p:cNvSpPr/>
            <p:nvPr/>
          </p:nvSpPr>
          <p:spPr>
            <a:xfrm>
              <a:off x="8207149" y="1640498"/>
              <a:ext cx="43104" cy="48032"/>
            </a:xfrm>
            <a:custGeom>
              <a:avLst/>
              <a:gdLst/>
              <a:ahLst/>
              <a:cxnLst/>
              <a:rect l="l" t="t" r="r" b="b"/>
              <a:pathLst>
                <a:path w="1347" h="1501" extrusionOk="0">
                  <a:moveTo>
                    <a:pt x="680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9" y="1500"/>
                    <a:pt x="680" y="1500"/>
                  </a:cubicBezTo>
                  <a:cubicBezTo>
                    <a:pt x="1049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46" y="595"/>
                    <a:pt x="1287" y="524"/>
                    <a:pt x="1192" y="524"/>
                  </a:cubicBezTo>
                  <a:cubicBezTo>
                    <a:pt x="1108" y="524"/>
                    <a:pt x="1037" y="595"/>
                    <a:pt x="1037" y="691"/>
                  </a:cubicBezTo>
                  <a:lnTo>
                    <a:pt x="1037" y="845"/>
                  </a:lnTo>
                  <a:cubicBezTo>
                    <a:pt x="1037" y="1048"/>
                    <a:pt x="870" y="1203"/>
                    <a:pt x="680" y="1203"/>
                  </a:cubicBezTo>
                  <a:cubicBezTo>
                    <a:pt x="477" y="1203"/>
                    <a:pt x="311" y="1036"/>
                    <a:pt x="311" y="845"/>
                  </a:cubicBezTo>
                  <a:lnTo>
                    <a:pt x="311" y="691"/>
                  </a:lnTo>
                  <a:cubicBezTo>
                    <a:pt x="311" y="488"/>
                    <a:pt x="477" y="333"/>
                    <a:pt x="680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70" name="Google Shape;12070;p81"/>
          <p:cNvGrpSpPr/>
          <p:nvPr/>
        </p:nvGrpSpPr>
        <p:grpSpPr>
          <a:xfrm>
            <a:off x="6040352" y="3198260"/>
            <a:ext cx="695744" cy="607808"/>
            <a:chOff x="3048045" y="1522930"/>
            <a:chExt cx="347872" cy="303904"/>
          </a:xfrm>
          <a:solidFill>
            <a:schemeClr val="tx1"/>
          </a:solidFill>
        </p:grpSpPr>
        <p:sp>
          <p:nvSpPr>
            <p:cNvPr id="12071" name="Google Shape;12071;p81"/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grpSp>
          <p:nvGrpSpPr>
            <p:cNvPr id="12072" name="Google Shape;12072;p81"/>
            <p:cNvGrpSpPr/>
            <p:nvPr/>
          </p:nvGrpSpPr>
          <p:grpSpPr>
            <a:xfrm>
              <a:off x="3048045" y="1522930"/>
              <a:ext cx="347872" cy="303904"/>
              <a:chOff x="3048045" y="1522930"/>
              <a:chExt cx="347872" cy="303904"/>
            </a:xfrm>
            <a:grpFill/>
          </p:grpSpPr>
          <p:sp>
            <p:nvSpPr>
              <p:cNvPr id="12073" name="Google Shape;12073;p81"/>
              <p:cNvSpPr/>
              <p:nvPr/>
            </p:nvSpPr>
            <p:spPr>
              <a:xfrm>
                <a:off x="3048045" y="1522930"/>
                <a:ext cx="347872" cy="303904"/>
              </a:xfrm>
              <a:custGeom>
                <a:avLst/>
                <a:gdLst/>
                <a:ahLst/>
                <a:cxnLst/>
                <a:rect l="l" t="t" r="r" b="b"/>
                <a:pathLst>
                  <a:path w="10871" h="9497" extrusionOk="0">
                    <a:moveTo>
                      <a:pt x="5752" y="4495"/>
                    </a:moveTo>
                    <a:cubicBezTo>
                      <a:pt x="6093" y="4495"/>
                      <a:pt x="6440" y="4510"/>
                      <a:pt x="6775" y="4543"/>
                    </a:cubicBezTo>
                    <a:cubicBezTo>
                      <a:pt x="6680" y="4674"/>
                      <a:pt x="6597" y="4817"/>
                      <a:pt x="6513" y="4972"/>
                    </a:cubicBezTo>
                    <a:cubicBezTo>
                      <a:pt x="6229" y="4945"/>
                      <a:pt x="5949" y="4933"/>
                      <a:pt x="5681" y="4933"/>
                    </a:cubicBezTo>
                    <a:cubicBezTo>
                      <a:pt x="5354" y="4933"/>
                      <a:pt x="5044" y="4951"/>
                      <a:pt x="4763" y="4984"/>
                    </a:cubicBezTo>
                    <a:cubicBezTo>
                      <a:pt x="4834" y="4841"/>
                      <a:pt x="4918" y="4674"/>
                      <a:pt x="4977" y="4519"/>
                    </a:cubicBezTo>
                    <a:cubicBezTo>
                      <a:pt x="5227" y="4504"/>
                      <a:pt x="5488" y="4495"/>
                      <a:pt x="5752" y="4495"/>
                    </a:cubicBezTo>
                    <a:close/>
                    <a:moveTo>
                      <a:pt x="5644" y="5242"/>
                    </a:moveTo>
                    <a:cubicBezTo>
                      <a:pt x="5874" y="5242"/>
                      <a:pt x="6115" y="5252"/>
                      <a:pt x="6358" y="5269"/>
                    </a:cubicBezTo>
                    <a:lnTo>
                      <a:pt x="6085" y="5853"/>
                    </a:lnTo>
                    <a:cubicBezTo>
                      <a:pt x="5751" y="6579"/>
                      <a:pt x="5418" y="7282"/>
                      <a:pt x="4930" y="7639"/>
                    </a:cubicBezTo>
                    <a:cubicBezTo>
                      <a:pt x="4811" y="7722"/>
                      <a:pt x="4680" y="7794"/>
                      <a:pt x="4561" y="7877"/>
                    </a:cubicBezTo>
                    <a:cubicBezTo>
                      <a:pt x="4525" y="7853"/>
                      <a:pt x="4501" y="7841"/>
                      <a:pt x="4477" y="7829"/>
                    </a:cubicBezTo>
                    <a:cubicBezTo>
                      <a:pt x="4120" y="7555"/>
                      <a:pt x="3989" y="7246"/>
                      <a:pt x="4049" y="6805"/>
                    </a:cubicBezTo>
                    <a:cubicBezTo>
                      <a:pt x="4108" y="6389"/>
                      <a:pt x="4334" y="5889"/>
                      <a:pt x="4596" y="5329"/>
                    </a:cubicBezTo>
                    <a:cubicBezTo>
                      <a:pt x="4895" y="5269"/>
                      <a:pt x="5255" y="5242"/>
                      <a:pt x="5644" y="5242"/>
                    </a:cubicBezTo>
                    <a:close/>
                    <a:moveTo>
                      <a:pt x="2060" y="6412"/>
                    </a:moveTo>
                    <a:lnTo>
                      <a:pt x="2060" y="6412"/>
                    </a:lnTo>
                    <a:cubicBezTo>
                      <a:pt x="2036" y="6948"/>
                      <a:pt x="2096" y="7460"/>
                      <a:pt x="2322" y="7936"/>
                    </a:cubicBezTo>
                    <a:cubicBezTo>
                      <a:pt x="2132" y="7794"/>
                      <a:pt x="1977" y="7615"/>
                      <a:pt x="1905" y="7413"/>
                    </a:cubicBezTo>
                    <a:cubicBezTo>
                      <a:pt x="1763" y="6984"/>
                      <a:pt x="1858" y="6662"/>
                      <a:pt x="2060" y="6412"/>
                    </a:cubicBezTo>
                    <a:close/>
                    <a:moveTo>
                      <a:pt x="7370" y="5400"/>
                    </a:moveTo>
                    <a:cubicBezTo>
                      <a:pt x="8251" y="5579"/>
                      <a:pt x="8918" y="5900"/>
                      <a:pt x="9121" y="6281"/>
                    </a:cubicBezTo>
                    <a:cubicBezTo>
                      <a:pt x="9192" y="6424"/>
                      <a:pt x="9216" y="6555"/>
                      <a:pt x="9156" y="6710"/>
                    </a:cubicBezTo>
                    <a:cubicBezTo>
                      <a:pt x="9025" y="7067"/>
                      <a:pt x="8561" y="7389"/>
                      <a:pt x="7859" y="7663"/>
                    </a:cubicBezTo>
                    <a:cubicBezTo>
                      <a:pt x="7335" y="7853"/>
                      <a:pt x="6727" y="7984"/>
                      <a:pt x="6144" y="8032"/>
                    </a:cubicBezTo>
                    <a:cubicBezTo>
                      <a:pt x="6704" y="7377"/>
                      <a:pt x="6954" y="6615"/>
                      <a:pt x="7192" y="5924"/>
                    </a:cubicBezTo>
                    <a:cubicBezTo>
                      <a:pt x="7251" y="5746"/>
                      <a:pt x="7311" y="5567"/>
                      <a:pt x="7370" y="5400"/>
                    </a:cubicBezTo>
                    <a:close/>
                    <a:moveTo>
                      <a:pt x="3407" y="319"/>
                    </a:moveTo>
                    <a:cubicBezTo>
                      <a:pt x="3697" y="319"/>
                      <a:pt x="3980" y="376"/>
                      <a:pt x="4239" y="495"/>
                    </a:cubicBezTo>
                    <a:cubicBezTo>
                      <a:pt x="4989" y="828"/>
                      <a:pt x="5346" y="1590"/>
                      <a:pt x="5203" y="2591"/>
                    </a:cubicBezTo>
                    <a:cubicBezTo>
                      <a:pt x="5084" y="3543"/>
                      <a:pt x="4692" y="4388"/>
                      <a:pt x="4334" y="5150"/>
                    </a:cubicBezTo>
                    <a:cubicBezTo>
                      <a:pt x="4049" y="5746"/>
                      <a:pt x="3810" y="6270"/>
                      <a:pt x="3739" y="6746"/>
                    </a:cubicBezTo>
                    <a:cubicBezTo>
                      <a:pt x="3656" y="7258"/>
                      <a:pt x="3822" y="7675"/>
                      <a:pt x="4227" y="8008"/>
                    </a:cubicBezTo>
                    <a:cubicBezTo>
                      <a:pt x="4060" y="8067"/>
                      <a:pt x="3894" y="8127"/>
                      <a:pt x="3739" y="8151"/>
                    </a:cubicBezTo>
                    <a:cubicBezTo>
                      <a:pt x="3644" y="8032"/>
                      <a:pt x="3584" y="7913"/>
                      <a:pt x="3525" y="7817"/>
                    </a:cubicBezTo>
                    <a:cubicBezTo>
                      <a:pt x="3498" y="7754"/>
                      <a:pt x="3436" y="7725"/>
                      <a:pt x="3377" y="7725"/>
                    </a:cubicBezTo>
                    <a:cubicBezTo>
                      <a:pt x="3358" y="7725"/>
                      <a:pt x="3340" y="7728"/>
                      <a:pt x="3322" y="7734"/>
                    </a:cubicBezTo>
                    <a:cubicBezTo>
                      <a:pt x="3239" y="7782"/>
                      <a:pt x="3215" y="7865"/>
                      <a:pt x="3239" y="7948"/>
                    </a:cubicBezTo>
                    <a:cubicBezTo>
                      <a:pt x="3287" y="8032"/>
                      <a:pt x="3334" y="8115"/>
                      <a:pt x="3382" y="8186"/>
                    </a:cubicBezTo>
                    <a:cubicBezTo>
                      <a:pt x="3179" y="8186"/>
                      <a:pt x="2989" y="8163"/>
                      <a:pt x="2810" y="8127"/>
                    </a:cubicBezTo>
                    <a:cubicBezTo>
                      <a:pt x="2025" y="6984"/>
                      <a:pt x="2453" y="5353"/>
                      <a:pt x="2846" y="3912"/>
                    </a:cubicBezTo>
                    <a:cubicBezTo>
                      <a:pt x="2977" y="3412"/>
                      <a:pt x="3108" y="2924"/>
                      <a:pt x="3179" y="2483"/>
                    </a:cubicBezTo>
                    <a:cubicBezTo>
                      <a:pt x="3572" y="2412"/>
                      <a:pt x="3918" y="2305"/>
                      <a:pt x="4120" y="2233"/>
                    </a:cubicBezTo>
                    <a:lnTo>
                      <a:pt x="4120" y="2555"/>
                    </a:lnTo>
                    <a:cubicBezTo>
                      <a:pt x="4120" y="2650"/>
                      <a:pt x="4180" y="2722"/>
                      <a:pt x="4275" y="2722"/>
                    </a:cubicBezTo>
                    <a:cubicBezTo>
                      <a:pt x="4358" y="2722"/>
                      <a:pt x="4418" y="2650"/>
                      <a:pt x="4430" y="2579"/>
                    </a:cubicBezTo>
                    <a:cubicBezTo>
                      <a:pt x="4453" y="2376"/>
                      <a:pt x="4430" y="2186"/>
                      <a:pt x="4418" y="1995"/>
                    </a:cubicBezTo>
                    <a:cubicBezTo>
                      <a:pt x="4418" y="1948"/>
                      <a:pt x="4394" y="1900"/>
                      <a:pt x="4346" y="1876"/>
                    </a:cubicBezTo>
                    <a:cubicBezTo>
                      <a:pt x="4320" y="1857"/>
                      <a:pt x="4294" y="1848"/>
                      <a:pt x="4270" y="1848"/>
                    </a:cubicBezTo>
                    <a:cubicBezTo>
                      <a:pt x="4250" y="1848"/>
                      <a:pt x="4231" y="1854"/>
                      <a:pt x="4215" y="1864"/>
                    </a:cubicBezTo>
                    <a:cubicBezTo>
                      <a:pt x="4215" y="1864"/>
                      <a:pt x="3656" y="2079"/>
                      <a:pt x="3084" y="2174"/>
                    </a:cubicBezTo>
                    <a:cubicBezTo>
                      <a:pt x="2919" y="2202"/>
                      <a:pt x="2741" y="2221"/>
                      <a:pt x="2569" y="2221"/>
                    </a:cubicBezTo>
                    <a:cubicBezTo>
                      <a:pt x="2307" y="2221"/>
                      <a:pt x="2059" y="2177"/>
                      <a:pt x="1894" y="2055"/>
                    </a:cubicBezTo>
                    <a:lnTo>
                      <a:pt x="1953" y="2055"/>
                    </a:lnTo>
                    <a:cubicBezTo>
                      <a:pt x="1973" y="2055"/>
                      <a:pt x="1992" y="2056"/>
                      <a:pt x="2012" y="2056"/>
                    </a:cubicBezTo>
                    <a:cubicBezTo>
                      <a:pt x="2431" y="2056"/>
                      <a:pt x="2946" y="1937"/>
                      <a:pt x="3537" y="1709"/>
                    </a:cubicBezTo>
                    <a:cubicBezTo>
                      <a:pt x="3620" y="1686"/>
                      <a:pt x="3656" y="1590"/>
                      <a:pt x="3632" y="1507"/>
                    </a:cubicBezTo>
                    <a:cubicBezTo>
                      <a:pt x="3614" y="1434"/>
                      <a:pt x="3554" y="1403"/>
                      <a:pt x="3489" y="1403"/>
                    </a:cubicBezTo>
                    <a:cubicBezTo>
                      <a:pt x="3469" y="1403"/>
                      <a:pt x="3449" y="1406"/>
                      <a:pt x="3429" y="1412"/>
                    </a:cubicBezTo>
                    <a:cubicBezTo>
                      <a:pt x="2837" y="1644"/>
                      <a:pt x="2361" y="1735"/>
                      <a:pt x="2013" y="1735"/>
                    </a:cubicBezTo>
                    <a:cubicBezTo>
                      <a:pt x="1683" y="1735"/>
                      <a:pt x="1469" y="1653"/>
                      <a:pt x="1382" y="1531"/>
                    </a:cubicBezTo>
                    <a:cubicBezTo>
                      <a:pt x="1298" y="1412"/>
                      <a:pt x="1382" y="1293"/>
                      <a:pt x="1429" y="1245"/>
                    </a:cubicBezTo>
                    <a:cubicBezTo>
                      <a:pt x="1975" y="648"/>
                      <a:pt x="2712" y="319"/>
                      <a:pt x="3407" y="319"/>
                    </a:cubicBezTo>
                    <a:close/>
                    <a:moveTo>
                      <a:pt x="7716" y="4674"/>
                    </a:moveTo>
                    <a:cubicBezTo>
                      <a:pt x="8549" y="4817"/>
                      <a:pt x="9240" y="5055"/>
                      <a:pt x="9752" y="5353"/>
                    </a:cubicBezTo>
                    <a:cubicBezTo>
                      <a:pt x="10121" y="5567"/>
                      <a:pt x="10549" y="5924"/>
                      <a:pt x="10549" y="6412"/>
                    </a:cubicBezTo>
                    <a:cubicBezTo>
                      <a:pt x="10549" y="6889"/>
                      <a:pt x="10287" y="7365"/>
                      <a:pt x="9775" y="7782"/>
                    </a:cubicBezTo>
                    <a:cubicBezTo>
                      <a:pt x="9168" y="8270"/>
                      <a:pt x="8263" y="8663"/>
                      <a:pt x="7204" y="8877"/>
                    </a:cubicBezTo>
                    <a:cubicBezTo>
                      <a:pt x="6612" y="8997"/>
                      <a:pt x="6014" y="9062"/>
                      <a:pt x="5455" y="9062"/>
                    </a:cubicBezTo>
                    <a:cubicBezTo>
                      <a:pt x="5237" y="9062"/>
                      <a:pt x="5026" y="9052"/>
                      <a:pt x="4822" y="9032"/>
                    </a:cubicBezTo>
                    <a:cubicBezTo>
                      <a:pt x="4894" y="9008"/>
                      <a:pt x="4977" y="8960"/>
                      <a:pt x="5049" y="8925"/>
                    </a:cubicBezTo>
                    <a:cubicBezTo>
                      <a:pt x="5358" y="8758"/>
                      <a:pt x="5608" y="8579"/>
                      <a:pt x="5835" y="8389"/>
                    </a:cubicBezTo>
                    <a:cubicBezTo>
                      <a:pt x="6549" y="8365"/>
                      <a:pt x="7335" y="8210"/>
                      <a:pt x="7990" y="7972"/>
                    </a:cubicBezTo>
                    <a:cubicBezTo>
                      <a:pt x="8549" y="7770"/>
                      <a:pt x="9264" y="7413"/>
                      <a:pt x="9466" y="6841"/>
                    </a:cubicBezTo>
                    <a:cubicBezTo>
                      <a:pt x="9561" y="6603"/>
                      <a:pt x="9537" y="6365"/>
                      <a:pt x="9406" y="6139"/>
                    </a:cubicBezTo>
                    <a:cubicBezTo>
                      <a:pt x="9156" y="5698"/>
                      <a:pt x="8442" y="5305"/>
                      <a:pt x="7489" y="5115"/>
                    </a:cubicBezTo>
                    <a:cubicBezTo>
                      <a:pt x="7549" y="4972"/>
                      <a:pt x="7620" y="4817"/>
                      <a:pt x="7716" y="4674"/>
                    </a:cubicBezTo>
                    <a:close/>
                    <a:moveTo>
                      <a:pt x="7870" y="3888"/>
                    </a:moveTo>
                    <a:lnTo>
                      <a:pt x="7870" y="3888"/>
                    </a:lnTo>
                    <a:cubicBezTo>
                      <a:pt x="7335" y="4365"/>
                      <a:pt x="7120" y="5055"/>
                      <a:pt x="6858" y="5805"/>
                    </a:cubicBezTo>
                    <a:cubicBezTo>
                      <a:pt x="6501" y="6865"/>
                      <a:pt x="6144" y="7948"/>
                      <a:pt x="4858" y="8615"/>
                    </a:cubicBezTo>
                    <a:cubicBezTo>
                      <a:pt x="4221" y="8982"/>
                      <a:pt x="3593" y="9144"/>
                      <a:pt x="3002" y="9144"/>
                    </a:cubicBezTo>
                    <a:cubicBezTo>
                      <a:pt x="2941" y="9144"/>
                      <a:pt x="2882" y="9142"/>
                      <a:pt x="2822" y="9139"/>
                    </a:cubicBezTo>
                    <a:cubicBezTo>
                      <a:pt x="2286" y="9091"/>
                      <a:pt x="1822" y="8901"/>
                      <a:pt x="1441" y="8556"/>
                    </a:cubicBezTo>
                    <a:cubicBezTo>
                      <a:pt x="1143" y="8270"/>
                      <a:pt x="953" y="7913"/>
                      <a:pt x="870" y="7532"/>
                    </a:cubicBezTo>
                    <a:cubicBezTo>
                      <a:pt x="774" y="7127"/>
                      <a:pt x="822" y="6722"/>
                      <a:pt x="989" y="6341"/>
                    </a:cubicBezTo>
                    <a:cubicBezTo>
                      <a:pt x="1179" y="5912"/>
                      <a:pt x="1632" y="5460"/>
                      <a:pt x="2203" y="5162"/>
                    </a:cubicBezTo>
                    <a:lnTo>
                      <a:pt x="2203" y="5162"/>
                    </a:lnTo>
                    <a:cubicBezTo>
                      <a:pt x="2155" y="5400"/>
                      <a:pt x="2120" y="5639"/>
                      <a:pt x="2084" y="5877"/>
                    </a:cubicBezTo>
                    <a:cubicBezTo>
                      <a:pt x="1739" y="6210"/>
                      <a:pt x="1346" y="6722"/>
                      <a:pt x="1596" y="7496"/>
                    </a:cubicBezTo>
                    <a:cubicBezTo>
                      <a:pt x="1727" y="7913"/>
                      <a:pt x="2096" y="8246"/>
                      <a:pt x="2596" y="8413"/>
                    </a:cubicBezTo>
                    <a:cubicBezTo>
                      <a:pt x="2810" y="8484"/>
                      <a:pt x="3037" y="8508"/>
                      <a:pt x="3275" y="8508"/>
                    </a:cubicBezTo>
                    <a:cubicBezTo>
                      <a:pt x="3870" y="8508"/>
                      <a:pt x="4525" y="8294"/>
                      <a:pt x="5096" y="7877"/>
                    </a:cubicBezTo>
                    <a:cubicBezTo>
                      <a:pt x="5656" y="7460"/>
                      <a:pt x="6013" y="6698"/>
                      <a:pt x="6358" y="5948"/>
                    </a:cubicBezTo>
                    <a:cubicBezTo>
                      <a:pt x="6775" y="5079"/>
                      <a:pt x="7156" y="4222"/>
                      <a:pt x="7870" y="3888"/>
                    </a:cubicBezTo>
                    <a:close/>
                    <a:moveTo>
                      <a:pt x="3412" y="0"/>
                    </a:moveTo>
                    <a:cubicBezTo>
                      <a:pt x="3196" y="0"/>
                      <a:pt x="2974" y="30"/>
                      <a:pt x="2751" y="90"/>
                    </a:cubicBezTo>
                    <a:cubicBezTo>
                      <a:pt x="2155" y="233"/>
                      <a:pt x="1620" y="566"/>
                      <a:pt x="1179" y="1043"/>
                    </a:cubicBezTo>
                    <a:cubicBezTo>
                      <a:pt x="989" y="1245"/>
                      <a:pt x="953" y="1519"/>
                      <a:pt x="1108" y="1721"/>
                    </a:cubicBezTo>
                    <a:cubicBezTo>
                      <a:pt x="1143" y="1781"/>
                      <a:pt x="1191" y="1840"/>
                      <a:pt x="1263" y="1888"/>
                    </a:cubicBezTo>
                    <a:lnTo>
                      <a:pt x="631" y="2352"/>
                    </a:lnTo>
                    <a:lnTo>
                      <a:pt x="167" y="2352"/>
                    </a:lnTo>
                    <a:cubicBezTo>
                      <a:pt x="72" y="2352"/>
                      <a:pt x="0" y="2424"/>
                      <a:pt x="0" y="2519"/>
                    </a:cubicBezTo>
                    <a:cubicBezTo>
                      <a:pt x="0" y="2602"/>
                      <a:pt x="72" y="2674"/>
                      <a:pt x="167" y="2674"/>
                    </a:cubicBezTo>
                    <a:lnTo>
                      <a:pt x="453" y="2674"/>
                    </a:lnTo>
                    <a:lnTo>
                      <a:pt x="346" y="2972"/>
                    </a:lnTo>
                    <a:cubicBezTo>
                      <a:pt x="310" y="3067"/>
                      <a:pt x="358" y="3150"/>
                      <a:pt x="453" y="3186"/>
                    </a:cubicBezTo>
                    <a:cubicBezTo>
                      <a:pt x="465" y="3186"/>
                      <a:pt x="477" y="3198"/>
                      <a:pt x="489" y="3198"/>
                    </a:cubicBezTo>
                    <a:cubicBezTo>
                      <a:pt x="548" y="3198"/>
                      <a:pt x="631" y="3150"/>
                      <a:pt x="643" y="3091"/>
                    </a:cubicBezTo>
                    <a:lnTo>
                      <a:pt x="786" y="2638"/>
                    </a:lnTo>
                    <a:lnTo>
                      <a:pt x="1477" y="2138"/>
                    </a:lnTo>
                    <a:cubicBezTo>
                      <a:pt x="1710" y="2468"/>
                      <a:pt x="2125" y="2569"/>
                      <a:pt x="2548" y="2569"/>
                    </a:cubicBezTo>
                    <a:cubicBezTo>
                      <a:pt x="2644" y="2569"/>
                      <a:pt x="2740" y="2564"/>
                      <a:pt x="2834" y="2555"/>
                    </a:cubicBezTo>
                    <a:lnTo>
                      <a:pt x="2834" y="2555"/>
                    </a:lnTo>
                    <a:cubicBezTo>
                      <a:pt x="2751" y="2960"/>
                      <a:pt x="2632" y="3412"/>
                      <a:pt x="2513" y="3865"/>
                    </a:cubicBezTo>
                    <a:cubicBezTo>
                      <a:pt x="2441" y="4186"/>
                      <a:pt x="2358" y="4496"/>
                      <a:pt x="2275" y="4805"/>
                    </a:cubicBezTo>
                    <a:cubicBezTo>
                      <a:pt x="1548" y="5138"/>
                      <a:pt x="929" y="5686"/>
                      <a:pt x="691" y="6246"/>
                    </a:cubicBezTo>
                    <a:cubicBezTo>
                      <a:pt x="489" y="6686"/>
                      <a:pt x="441" y="7174"/>
                      <a:pt x="548" y="7639"/>
                    </a:cubicBezTo>
                    <a:cubicBezTo>
                      <a:pt x="655" y="8091"/>
                      <a:pt x="882" y="8508"/>
                      <a:pt x="1227" y="8829"/>
                    </a:cubicBezTo>
                    <a:cubicBezTo>
                      <a:pt x="1632" y="9210"/>
                      <a:pt x="2179" y="9437"/>
                      <a:pt x="2798" y="9484"/>
                    </a:cubicBezTo>
                    <a:cubicBezTo>
                      <a:pt x="2870" y="9484"/>
                      <a:pt x="2953" y="9496"/>
                      <a:pt x="3025" y="9496"/>
                    </a:cubicBezTo>
                    <a:cubicBezTo>
                      <a:pt x="3406" y="9496"/>
                      <a:pt x="3799" y="9425"/>
                      <a:pt x="4215" y="9282"/>
                    </a:cubicBezTo>
                    <a:cubicBezTo>
                      <a:pt x="4596" y="9365"/>
                      <a:pt x="5037" y="9401"/>
                      <a:pt x="5489" y="9401"/>
                    </a:cubicBezTo>
                    <a:cubicBezTo>
                      <a:pt x="6061" y="9401"/>
                      <a:pt x="6668" y="9341"/>
                      <a:pt x="7251" y="9222"/>
                    </a:cubicBezTo>
                    <a:cubicBezTo>
                      <a:pt x="8371" y="9008"/>
                      <a:pt x="9323" y="8591"/>
                      <a:pt x="9978" y="8067"/>
                    </a:cubicBezTo>
                    <a:cubicBezTo>
                      <a:pt x="10573" y="7591"/>
                      <a:pt x="10871" y="7008"/>
                      <a:pt x="10871" y="6412"/>
                    </a:cubicBezTo>
                    <a:cubicBezTo>
                      <a:pt x="10871" y="5472"/>
                      <a:pt x="9764" y="4734"/>
                      <a:pt x="7906" y="4376"/>
                    </a:cubicBezTo>
                    <a:cubicBezTo>
                      <a:pt x="8109" y="4103"/>
                      <a:pt x="8394" y="3900"/>
                      <a:pt x="8787" y="3769"/>
                    </a:cubicBezTo>
                    <a:cubicBezTo>
                      <a:pt x="8871" y="3734"/>
                      <a:pt x="8918" y="3650"/>
                      <a:pt x="8883" y="3555"/>
                    </a:cubicBezTo>
                    <a:cubicBezTo>
                      <a:pt x="8871" y="3495"/>
                      <a:pt x="8811" y="3448"/>
                      <a:pt x="8740" y="3448"/>
                    </a:cubicBezTo>
                    <a:cubicBezTo>
                      <a:pt x="8698" y="3446"/>
                      <a:pt x="8657" y="3444"/>
                      <a:pt x="8616" y="3444"/>
                    </a:cubicBezTo>
                    <a:cubicBezTo>
                      <a:pt x="8002" y="3444"/>
                      <a:pt x="7472" y="3695"/>
                      <a:pt x="7037" y="4186"/>
                    </a:cubicBezTo>
                    <a:cubicBezTo>
                      <a:pt x="7025" y="4198"/>
                      <a:pt x="7013" y="4210"/>
                      <a:pt x="7001" y="4246"/>
                    </a:cubicBezTo>
                    <a:cubicBezTo>
                      <a:pt x="6574" y="4205"/>
                      <a:pt x="6141" y="4176"/>
                      <a:pt x="5714" y="4176"/>
                    </a:cubicBezTo>
                    <a:cubicBezTo>
                      <a:pt x="5511" y="4176"/>
                      <a:pt x="5308" y="4183"/>
                      <a:pt x="5108" y="4198"/>
                    </a:cubicBezTo>
                    <a:cubicBezTo>
                      <a:pt x="5299" y="3698"/>
                      <a:pt x="5454" y="3198"/>
                      <a:pt x="5525" y="2626"/>
                    </a:cubicBezTo>
                    <a:cubicBezTo>
                      <a:pt x="5596" y="2031"/>
                      <a:pt x="5525" y="1531"/>
                      <a:pt x="5299" y="1102"/>
                    </a:cubicBezTo>
                    <a:cubicBezTo>
                      <a:pt x="5096" y="697"/>
                      <a:pt x="4775" y="400"/>
                      <a:pt x="4358" y="209"/>
                    </a:cubicBezTo>
                    <a:cubicBezTo>
                      <a:pt x="4068" y="72"/>
                      <a:pt x="3748" y="0"/>
                      <a:pt x="34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074" name="Google Shape;12074;p81"/>
              <p:cNvSpPr/>
              <p:nvPr/>
            </p:nvSpPr>
            <p:spPr>
              <a:xfrm>
                <a:off x="3139117" y="1621010"/>
                <a:ext cx="49152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4300" extrusionOk="0">
                    <a:moveTo>
                      <a:pt x="1360" y="0"/>
                    </a:moveTo>
                    <a:cubicBezTo>
                      <a:pt x="1284" y="0"/>
                      <a:pt x="1212" y="56"/>
                      <a:pt x="1191" y="121"/>
                    </a:cubicBezTo>
                    <a:cubicBezTo>
                      <a:pt x="1072" y="669"/>
                      <a:pt x="857" y="1192"/>
                      <a:pt x="655" y="1692"/>
                    </a:cubicBezTo>
                    <a:cubicBezTo>
                      <a:pt x="310" y="2526"/>
                      <a:pt x="0" y="3336"/>
                      <a:pt x="119" y="4169"/>
                    </a:cubicBezTo>
                    <a:cubicBezTo>
                      <a:pt x="131" y="4240"/>
                      <a:pt x="191" y="4300"/>
                      <a:pt x="286" y="4300"/>
                    </a:cubicBezTo>
                    <a:lnTo>
                      <a:pt x="310" y="4300"/>
                    </a:lnTo>
                    <a:cubicBezTo>
                      <a:pt x="405" y="4288"/>
                      <a:pt x="464" y="4217"/>
                      <a:pt x="441" y="4121"/>
                    </a:cubicBezTo>
                    <a:cubicBezTo>
                      <a:pt x="322" y="3383"/>
                      <a:pt x="643" y="2621"/>
                      <a:pt x="953" y="1835"/>
                    </a:cubicBezTo>
                    <a:cubicBezTo>
                      <a:pt x="1155" y="1311"/>
                      <a:pt x="1381" y="776"/>
                      <a:pt x="1500" y="192"/>
                    </a:cubicBezTo>
                    <a:cubicBezTo>
                      <a:pt x="1536" y="109"/>
                      <a:pt x="1476" y="14"/>
                      <a:pt x="1381" y="2"/>
                    </a:cubicBezTo>
                    <a:cubicBezTo>
                      <a:pt x="1374" y="1"/>
                      <a:pt x="1367" y="0"/>
                      <a:pt x="13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75" name="Google Shape;12075;p81"/>
          <p:cNvGrpSpPr/>
          <p:nvPr/>
        </p:nvGrpSpPr>
        <p:grpSpPr>
          <a:xfrm>
            <a:off x="2210528" y="6856244"/>
            <a:ext cx="627968" cy="717120"/>
            <a:chOff x="1133133" y="3351922"/>
            <a:chExt cx="313984" cy="358560"/>
          </a:xfrm>
          <a:solidFill>
            <a:schemeClr val="tx1"/>
          </a:solidFill>
        </p:grpSpPr>
        <p:sp>
          <p:nvSpPr>
            <p:cNvPr id="12076" name="Google Shape;12076;p81"/>
            <p:cNvSpPr/>
            <p:nvPr/>
          </p:nvSpPr>
          <p:spPr>
            <a:xfrm>
              <a:off x="1133133" y="3351922"/>
              <a:ext cx="313984" cy="358560"/>
            </a:xfrm>
            <a:custGeom>
              <a:avLst/>
              <a:gdLst/>
              <a:ahLst/>
              <a:cxnLst/>
              <a:rect l="l" t="t" r="r" b="b"/>
              <a:pathLst>
                <a:path w="9812" h="11205" extrusionOk="0">
                  <a:moveTo>
                    <a:pt x="1251" y="4025"/>
                  </a:moveTo>
                  <a:cubicBezTo>
                    <a:pt x="1548" y="4025"/>
                    <a:pt x="1787" y="4263"/>
                    <a:pt x="1787" y="4561"/>
                  </a:cubicBezTo>
                  <a:lnTo>
                    <a:pt x="1787" y="7704"/>
                  </a:lnTo>
                  <a:cubicBezTo>
                    <a:pt x="1787" y="7990"/>
                    <a:pt x="2013" y="8204"/>
                    <a:pt x="2287" y="8204"/>
                  </a:cubicBezTo>
                  <a:lnTo>
                    <a:pt x="3001" y="8204"/>
                  </a:lnTo>
                  <a:lnTo>
                    <a:pt x="3001" y="9300"/>
                  </a:lnTo>
                  <a:lnTo>
                    <a:pt x="1775" y="9300"/>
                  </a:lnTo>
                  <a:cubicBezTo>
                    <a:pt x="1191" y="9300"/>
                    <a:pt x="715" y="8823"/>
                    <a:pt x="715" y="8240"/>
                  </a:cubicBezTo>
                  <a:lnTo>
                    <a:pt x="715" y="4561"/>
                  </a:lnTo>
                  <a:cubicBezTo>
                    <a:pt x="715" y="4263"/>
                    <a:pt x="953" y="4025"/>
                    <a:pt x="1251" y="4025"/>
                  </a:cubicBezTo>
                  <a:close/>
                  <a:moveTo>
                    <a:pt x="4906" y="1"/>
                  </a:moveTo>
                  <a:cubicBezTo>
                    <a:pt x="4823" y="1"/>
                    <a:pt x="4739" y="84"/>
                    <a:pt x="4739" y="167"/>
                  </a:cubicBezTo>
                  <a:lnTo>
                    <a:pt x="4739" y="548"/>
                  </a:lnTo>
                  <a:cubicBezTo>
                    <a:pt x="4346" y="572"/>
                    <a:pt x="3965" y="739"/>
                    <a:pt x="3668" y="989"/>
                  </a:cubicBezTo>
                  <a:lnTo>
                    <a:pt x="3406" y="727"/>
                  </a:lnTo>
                  <a:cubicBezTo>
                    <a:pt x="3376" y="697"/>
                    <a:pt x="3334" y="682"/>
                    <a:pt x="3291" y="682"/>
                  </a:cubicBezTo>
                  <a:cubicBezTo>
                    <a:pt x="3248" y="682"/>
                    <a:pt x="3203" y="697"/>
                    <a:pt x="3168" y="727"/>
                  </a:cubicBezTo>
                  <a:cubicBezTo>
                    <a:pt x="3108" y="787"/>
                    <a:pt x="3108" y="882"/>
                    <a:pt x="3168" y="965"/>
                  </a:cubicBezTo>
                  <a:lnTo>
                    <a:pt x="3430" y="1227"/>
                  </a:lnTo>
                  <a:cubicBezTo>
                    <a:pt x="3180" y="1525"/>
                    <a:pt x="3037" y="1882"/>
                    <a:pt x="2989" y="2299"/>
                  </a:cubicBezTo>
                  <a:lnTo>
                    <a:pt x="2620" y="2299"/>
                  </a:lnTo>
                  <a:cubicBezTo>
                    <a:pt x="2525" y="2299"/>
                    <a:pt x="2453" y="2370"/>
                    <a:pt x="2453" y="2465"/>
                  </a:cubicBezTo>
                  <a:cubicBezTo>
                    <a:pt x="2453" y="2549"/>
                    <a:pt x="2525" y="2632"/>
                    <a:pt x="2620" y="2632"/>
                  </a:cubicBezTo>
                  <a:lnTo>
                    <a:pt x="2977" y="2632"/>
                  </a:lnTo>
                  <a:lnTo>
                    <a:pt x="2977" y="3704"/>
                  </a:lnTo>
                  <a:lnTo>
                    <a:pt x="2620" y="3704"/>
                  </a:lnTo>
                  <a:cubicBezTo>
                    <a:pt x="2525" y="3704"/>
                    <a:pt x="2453" y="3775"/>
                    <a:pt x="2453" y="3858"/>
                  </a:cubicBezTo>
                  <a:cubicBezTo>
                    <a:pt x="2453" y="3954"/>
                    <a:pt x="2525" y="4025"/>
                    <a:pt x="2620" y="4025"/>
                  </a:cubicBezTo>
                  <a:lnTo>
                    <a:pt x="2977" y="4025"/>
                  </a:lnTo>
                  <a:lnTo>
                    <a:pt x="2977" y="5097"/>
                  </a:lnTo>
                  <a:lnTo>
                    <a:pt x="2620" y="5097"/>
                  </a:lnTo>
                  <a:cubicBezTo>
                    <a:pt x="2525" y="5097"/>
                    <a:pt x="2453" y="5168"/>
                    <a:pt x="2453" y="5263"/>
                  </a:cubicBezTo>
                  <a:cubicBezTo>
                    <a:pt x="2453" y="5347"/>
                    <a:pt x="2525" y="5430"/>
                    <a:pt x="2620" y="5430"/>
                  </a:cubicBezTo>
                  <a:lnTo>
                    <a:pt x="2977" y="5430"/>
                  </a:lnTo>
                  <a:lnTo>
                    <a:pt x="2977" y="6502"/>
                  </a:lnTo>
                  <a:lnTo>
                    <a:pt x="2620" y="6502"/>
                  </a:lnTo>
                  <a:cubicBezTo>
                    <a:pt x="2525" y="6502"/>
                    <a:pt x="2453" y="6573"/>
                    <a:pt x="2453" y="6656"/>
                  </a:cubicBezTo>
                  <a:cubicBezTo>
                    <a:pt x="2453" y="6752"/>
                    <a:pt x="2525" y="6823"/>
                    <a:pt x="2620" y="6823"/>
                  </a:cubicBezTo>
                  <a:lnTo>
                    <a:pt x="2977" y="6823"/>
                  </a:lnTo>
                  <a:lnTo>
                    <a:pt x="2977" y="7895"/>
                  </a:lnTo>
                  <a:lnTo>
                    <a:pt x="2263" y="7895"/>
                  </a:lnTo>
                  <a:cubicBezTo>
                    <a:pt x="2156" y="7895"/>
                    <a:pt x="2084" y="7811"/>
                    <a:pt x="2084" y="7716"/>
                  </a:cubicBezTo>
                  <a:lnTo>
                    <a:pt x="2084" y="7359"/>
                  </a:lnTo>
                  <a:lnTo>
                    <a:pt x="2263" y="7359"/>
                  </a:lnTo>
                  <a:cubicBezTo>
                    <a:pt x="2346" y="7359"/>
                    <a:pt x="2418" y="7287"/>
                    <a:pt x="2418" y="7192"/>
                  </a:cubicBezTo>
                  <a:cubicBezTo>
                    <a:pt x="2418" y="7109"/>
                    <a:pt x="2346" y="7037"/>
                    <a:pt x="2263" y="7037"/>
                  </a:cubicBezTo>
                  <a:lnTo>
                    <a:pt x="2084" y="7037"/>
                  </a:lnTo>
                  <a:lnTo>
                    <a:pt x="2084" y="6144"/>
                  </a:lnTo>
                  <a:lnTo>
                    <a:pt x="2263" y="6144"/>
                  </a:lnTo>
                  <a:cubicBezTo>
                    <a:pt x="2346" y="6144"/>
                    <a:pt x="2418" y="6061"/>
                    <a:pt x="2418" y="5978"/>
                  </a:cubicBezTo>
                  <a:cubicBezTo>
                    <a:pt x="2418" y="5882"/>
                    <a:pt x="2346" y="5811"/>
                    <a:pt x="2263" y="5811"/>
                  </a:cubicBezTo>
                  <a:lnTo>
                    <a:pt x="2084" y="5811"/>
                  </a:lnTo>
                  <a:lnTo>
                    <a:pt x="2084" y="4918"/>
                  </a:lnTo>
                  <a:lnTo>
                    <a:pt x="2263" y="4918"/>
                  </a:lnTo>
                  <a:cubicBezTo>
                    <a:pt x="2346" y="4918"/>
                    <a:pt x="2418" y="4847"/>
                    <a:pt x="2418" y="4751"/>
                  </a:cubicBezTo>
                  <a:cubicBezTo>
                    <a:pt x="2418" y="4668"/>
                    <a:pt x="2346" y="4597"/>
                    <a:pt x="2263" y="4597"/>
                  </a:cubicBezTo>
                  <a:lnTo>
                    <a:pt x="2084" y="4597"/>
                  </a:lnTo>
                  <a:lnTo>
                    <a:pt x="2084" y="4573"/>
                  </a:lnTo>
                  <a:cubicBezTo>
                    <a:pt x="2084" y="4156"/>
                    <a:pt x="1787" y="3799"/>
                    <a:pt x="1382" y="3727"/>
                  </a:cubicBezTo>
                  <a:lnTo>
                    <a:pt x="1382" y="3525"/>
                  </a:lnTo>
                  <a:cubicBezTo>
                    <a:pt x="1382" y="3430"/>
                    <a:pt x="1310" y="3358"/>
                    <a:pt x="1215" y="3358"/>
                  </a:cubicBezTo>
                  <a:cubicBezTo>
                    <a:pt x="1132" y="3358"/>
                    <a:pt x="1048" y="3430"/>
                    <a:pt x="1048" y="3525"/>
                  </a:cubicBezTo>
                  <a:lnTo>
                    <a:pt x="1048" y="3727"/>
                  </a:lnTo>
                  <a:cubicBezTo>
                    <a:pt x="655" y="3799"/>
                    <a:pt x="358" y="4156"/>
                    <a:pt x="358" y="4573"/>
                  </a:cubicBezTo>
                  <a:lnTo>
                    <a:pt x="358" y="4597"/>
                  </a:lnTo>
                  <a:lnTo>
                    <a:pt x="179" y="4597"/>
                  </a:lnTo>
                  <a:cubicBezTo>
                    <a:pt x="84" y="4597"/>
                    <a:pt x="13" y="4668"/>
                    <a:pt x="13" y="4751"/>
                  </a:cubicBezTo>
                  <a:cubicBezTo>
                    <a:pt x="13" y="4847"/>
                    <a:pt x="84" y="4918"/>
                    <a:pt x="179" y="4918"/>
                  </a:cubicBezTo>
                  <a:lnTo>
                    <a:pt x="358" y="4918"/>
                  </a:lnTo>
                  <a:lnTo>
                    <a:pt x="358" y="5811"/>
                  </a:lnTo>
                  <a:lnTo>
                    <a:pt x="179" y="5811"/>
                  </a:lnTo>
                  <a:cubicBezTo>
                    <a:pt x="84" y="5811"/>
                    <a:pt x="13" y="5882"/>
                    <a:pt x="13" y="5978"/>
                  </a:cubicBezTo>
                  <a:cubicBezTo>
                    <a:pt x="13" y="6061"/>
                    <a:pt x="84" y="6144"/>
                    <a:pt x="179" y="6144"/>
                  </a:cubicBezTo>
                  <a:lnTo>
                    <a:pt x="358" y="6144"/>
                  </a:lnTo>
                  <a:lnTo>
                    <a:pt x="358" y="7037"/>
                  </a:lnTo>
                  <a:lnTo>
                    <a:pt x="179" y="7037"/>
                  </a:lnTo>
                  <a:cubicBezTo>
                    <a:pt x="84" y="7037"/>
                    <a:pt x="13" y="7109"/>
                    <a:pt x="13" y="7192"/>
                  </a:cubicBezTo>
                  <a:cubicBezTo>
                    <a:pt x="13" y="7287"/>
                    <a:pt x="84" y="7359"/>
                    <a:pt x="179" y="7359"/>
                  </a:cubicBezTo>
                  <a:lnTo>
                    <a:pt x="358" y="7359"/>
                  </a:lnTo>
                  <a:lnTo>
                    <a:pt x="358" y="8240"/>
                  </a:lnTo>
                  <a:lnTo>
                    <a:pt x="358" y="8252"/>
                  </a:lnTo>
                  <a:lnTo>
                    <a:pt x="155" y="8252"/>
                  </a:lnTo>
                  <a:cubicBezTo>
                    <a:pt x="72" y="8252"/>
                    <a:pt x="1" y="8323"/>
                    <a:pt x="1" y="8418"/>
                  </a:cubicBezTo>
                  <a:cubicBezTo>
                    <a:pt x="1" y="8502"/>
                    <a:pt x="72" y="8585"/>
                    <a:pt x="155" y="8585"/>
                  </a:cubicBezTo>
                  <a:lnTo>
                    <a:pt x="382" y="8585"/>
                  </a:lnTo>
                  <a:cubicBezTo>
                    <a:pt x="536" y="9180"/>
                    <a:pt x="1084" y="9621"/>
                    <a:pt x="1727" y="9621"/>
                  </a:cubicBezTo>
                  <a:lnTo>
                    <a:pt x="2953" y="9621"/>
                  </a:lnTo>
                  <a:lnTo>
                    <a:pt x="2953" y="11038"/>
                  </a:lnTo>
                  <a:cubicBezTo>
                    <a:pt x="2953" y="11121"/>
                    <a:pt x="3037" y="11205"/>
                    <a:pt x="3120" y="11205"/>
                  </a:cubicBezTo>
                  <a:cubicBezTo>
                    <a:pt x="3215" y="11205"/>
                    <a:pt x="3287" y="11121"/>
                    <a:pt x="3287" y="11038"/>
                  </a:cubicBezTo>
                  <a:lnTo>
                    <a:pt x="3287" y="2477"/>
                  </a:lnTo>
                  <a:cubicBezTo>
                    <a:pt x="3287" y="1596"/>
                    <a:pt x="4001" y="906"/>
                    <a:pt x="4858" y="906"/>
                  </a:cubicBezTo>
                  <a:cubicBezTo>
                    <a:pt x="5728" y="906"/>
                    <a:pt x="6442" y="1620"/>
                    <a:pt x="6442" y="2477"/>
                  </a:cubicBezTo>
                  <a:lnTo>
                    <a:pt x="6442" y="5454"/>
                  </a:lnTo>
                  <a:cubicBezTo>
                    <a:pt x="6442" y="5549"/>
                    <a:pt x="6513" y="5621"/>
                    <a:pt x="6609" y="5621"/>
                  </a:cubicBezTo>
                  <a:cubicBezTo>
                    <a:pt x="6692" y="5621"/>
                    <a:pt x="6775" y="5549"/>
                    <a:pt x="6775" y="5454"/>
                  </a:cubicBezTo>
                  <a:lnTo>
                    <a:pt x="6775" y="5442"/>
                  </a:lnTo>
                  <a:lnTo>
                    <a:pt x="7490" y="5442"/>
                  </a:lnTo>
                  <a:cubicBezTo>
                    <a:pt x="7764" y="5442"/>
                    <a:pt x="7990" y="5216"/>
                    <a:pt x="7990" y="4930"/>
                  </a:cubicBezTo>
                  <a:lnTo>
                    <a:pt x="7990" y="3192"/>
                  </a:lnTo>
                  <a:cubicBezTo>
                    <a:pt x="7990" y="2894"/>
                    <a:pt x="8228" y="2656"/>
                    <a:pt x="8526" y="2656"/>
                  </a:cubicBezTo>
                  <a:cubicBezTo>
                    <a:pt x="8823" y="2656"/>
                    <a:pt x="9061" y="2894"/>
                    <a:pt x="9061" y="3192"/>
                  </a:cubicBezTo>
                  <a:lnTo>
                    <a:pt x="9061" y="5466"/>
                  </a:lnTo>
                  <a:cubicBezTo>
                    <a:pt x="9061" y="6049"/>
                    <a:pt x="8585" y="6525"/>
                    <a:pt x="8002" y="6525"/>
                  </a:cubicBezTo>
                  <a:lnTo>
                    <a:pt x="6775" y="6525"/>
                  </a:lnTo>
                  <a:lnTo>
                    <a:pt x="6775" y="6144"/>
                  </a:lnTo>
                  <a:cubicBezTo>
                    <a:pt x="6775" y="6049"/>
                    <a:pt x="6692" y="5978"/>
                    <a:pt x="6609" y="5978"/>
                  </a:cubicBezTo>
                  <a:cubicBezTo>
                    <a:pt x="6513" y="5978"/>
                    <a:pt x="6442" y="6049"/>
                    <a:pt x="6442" y="6144"/>
                  </a:cubicBezTo>
                  <a:lnTo>
                    <a:pt x="6442" y="11038"/>
                  </a:lnTo>
                  <a:cubicBezTo>
                    <a:pt x="6442" y="11121"/>
                    <a:pt x="6513" y="11205"/>
                    <a:pt x="6609" y="11205"/>
                  </a:cubicBezTo>
                  <a:cubicBezTo>
                    <a:pt x="6692" y="11205"/>
                    <a:pt x="6775" y="11121"/>
                    <a:pt x="6775" y="11038"/>
                  </a:cubicBezTo>
                  <a:lnTo>
                    <a:pt x="6775" y="9621"/>
                  </a:lnTo>
                  <a:lnTo>
                    <a:pt x="7132" y="9621"/>
                  </a:lnTo>
                  <a:cubicBezTo>
                    <a:pt x="7216" y="9621"/>
                    <a:pt x="7287" y="9550"/>
                    <a:pt x="7287" y="9454"/>
                  </a:cubicBezTo>
                  <a:cubicBezTo>
                    <a:pt x="7287" y="9371"/>
                    <a:pt x="7216" y="9300"/>
                    <a:pt x="7132" y="9300"/>
                  </a:cubicBezTo>
                  <a:lnTo>
                    <a:pt x="6775" y="9300"/>
                  </a:lnTo>
                  <a:lnTo>
                    <a:pt x="6775" y="8228"/>
                  </a:lnTo>
                  <a:lnTo>
                    <a:pt x="7132" y="8228"/>
                  </a:lnTo>
                  <a:cubicBezTo>
                    <a:pt x="7216" y="8228"/>
                    <a:pt x="7287" y="8145"/>
                    <a:pt x="7287" y="8061"/>
                  </a:cubicBezTo>
                  <a:cubicBezTo>
                    <a:pt x="7287" y="7966"/>
                    <a:pt x="7216" y="7895"/>
                    <a:pt x="7132" y="7895"/>
                  </a:cubicBezTo>
                  <a:lnTo>
                    <a:pt x="6775" y="7895"/>
                  </a:lnTo>
                  <a:lnTo>
                    <a:pt x="6775" y="6823"/>
                  </a:lnTo>
                  <a:lnTo>
                    <a:pt x="8002" y="6823"/>
                  </a:lnTo>
                  <a:cubicBezTo>
                    <a:pt x="8585" y="6823"/>
                    <a:pt x="9097" y="6466"/>
                    <a:pt x="9299" y="5942"/>
                  </a:cubicBezTo>
                  <a:lnTo>
                    <a:pt x="9585" y="5942"/>
                  </a:lnTo>
                  <a:cubicBezTo>
                    <a:pt x="9669" y="5942"/>
                    <a:pt x="9752" y="5871"/>
                    <a:pt x="9752" y="5775"/>
                  </a:cubicBezTo>
                  <a:cubicBezTo>
                    <a:pt x="9811" y="5704"/>
                    <a:pt x="9728" y="5632"/>
                    <a:pt x="9645" y="5632"/>
                  </a:cubicBezTo>
                  <a:lnTo>
                    <a:pt x="9454" y="5632"/>
                  </a:lnTo>
                  <a:cubicBezTo>
                    <a:pt x="9466" y="5573"/>
                    <a:pt x="9466" y="5513"/>
                    <a:pt x="9466" y="5454"/>
                  </a:cubicBezTo>
                  <a:lnTo>
                    <a:pt x="9466" y="4739"/>
                  </a:lnTo>
                  <a:lnTo>
                    <a:pt x="9645" y="4739"/>
                  </a:lnTo>
                  <a:cubicBezTo>
                    <a:pt x="9728" y="4739"/>
                    <a:pt x="9811" y="4668"/>
                    <a:pt x="9811" y="4573"/>
                  </a:cubicBezTo>
                  <a:cubicBezTo>
                    <a:pt x="9811" y="4489"/>
                    <a:pt x="9728" y="4418"/>
                    <a:pt x="9645" y="4418"/>
                  </a:cubicBezTo>
                  <a:lnTo>
                    <a:pt x="9466" y="4418"/>
                  </a:lnTo>
                  <a:lnTo>
                    <a:pt x="9466" y="3525"/>
                  </a:lnTo>
                  <a:lnTo>
                    <a:pt x="9645" y="3525"/>
                  </a:lnTo>
                  <a:cubicBezTo>
                    <a:pt x="9728" y="3525"/>
                    <a:pt x="9811" y="3442"/>
                    <a:pt x="9811" y="3358"/>
                  </a:cubicBezTo>
                  <a:cubicBezTo>
                    <a:pt x="9811" y="3263"/>
                    <a:pt x="9728" y="3192"/>
                    <a:pt x="9645" y="3192"/>
                  </a:cubicBezTo>
                  <a:lnTo>
                    <a:pt x="9466" y="3192"/>
                  </a:lnTo>
                  <a:lnTo>
                    <a:pt x="9466" y="3180"/>
                  </a:lnTo>
                  <a:cubicBezTo>
                    <a:pt x="9466" y="2763"/>
                    <a:pt x="9168" y="2406"/>
                    <a:pt x="8764" y="2322"/>
                  </a:cubicBezTo>
                  <a:lnTo>
                    <a:pt x="8764" y="2120"/>
                  </a:lnTo>
                  <a:cubicBezTo>
                    <a:pt x="8764" y="2037"/>
                    <a:pt x="8692" y="1953"/>
                    <a:pt x="8597" y="1953"/>
                  </a:cubicBezTo>
                  <a:cubicBezTo>
                    <a:pt x="8514" y="1953"/>
                    <a:pt x="8430" y="2037"/>
                    <a:pt x="8430" y="2120"/>
                  </a:cubicBezTo>
                  <a:lnTo>
                    <a:pt x="8430" y="2334"/>
                  </a:lnTo>
                  <a:cubicBezTo>
                    <a:pt x="8037" y="2406"/>
                    <a:pt x="7740" y="2763"/>
                    <a:pt x="7740" y="3180"/>
                  </a:cubicBezTo>
                  <a:lnTo>
                    <a:pt x="7740" y="3192"/>
                  </a:lnTo>
                  <a:lnTo>
                    <a:pt x="7561" y="3192"/>
                  </a:lnTo>
                  <a:cubicBezTo>
                    <a:pt x="7466" y="3192"/>
                    <a:pt x="7394" y="3263"/>
                    <a:pt x="7394" y="3358"/>
                  </a:cubicBezTo>
                  <a:cubicBezTo>
                    <a:pt x="7394" y="3442"/>
                    <a:pt x="7466" y="3525"/>
                    <a:pt x="7561" y="3525"/>
                  </a:cubicBezTo>
                  <a:lnTo>
                    <a:pt x="7740" y="3525"/>
                  </a:lnTo>
                  <a:lnTo>
                    <a:pt x="7740" y="4418"/>
                  </a:lnTo>
                  <a:lnTo>
                    <a:pt x="7561" y="4418"/>
                  </a:lnTo>
                  <a:cubicBezTo>
                    <a:pt x="7466" y="4418"/>
                    <a:pt x="7394" y="4489"/>
                    <a:pt x="7394" y="4573"/>
                  </a:cubicBezTo>
                  <a:cubicBezTo>
                    <a:pt x="7394" y="4668"/>
                    <a:pt x="7466" y="4739"/>
                    <a:pt x="7561" y="4739"/>
                  </a:cubicBezTo>
                  <a:lnTo>
                    <a:pt x="7740" y="4739"/>
                  </a:lnTo>
                  <a:lnTo>
                    <a:pt x="7740" y="4918"/>
                  </a:lnTo>
                  <a:cubicBezTo>
                    <a:pt x="7740" y="5025"/>
                    <a:pt x="7644" y="5097"/>
                    <a:pt x="7561" y="5097"/>
                  </a:cubicBezTo>
                  <a:lnTo>
                    <a:pt x="6847" y="5097"/>
                  </a:lnTo>
                  <a:lnTo>
                    <a:pt x="6847" y="4025"/>
                  </a:lnTo>
                  <a:lnTo>
                    <a:pt x="7204" y="4025"/>
                  </a:lnTo>
                  <a:cubicBezTo>
                    <a:pt x="7287" y="4025"/>
                    <a:pt x="7371" y="3954"/>
                    <a:pt x="7371" y="3858"/>
                  </a:cubicBezTo>
                  <a:cubicBezTo>
                    <a:pt x="7371" y="3775"/>
                    <a:pt x="7287" y="3704"/>
                    <a:pt x="7204" y="3704"/>
                  </a:cubicBezTo>
                  <a:lnTo>
                    <a:pt x="6847" y="3704"/>
                  </a:lnTo>
                  <a:lnTo>
                    <a:pt x="6847" y="2632"/>
                  </a:lnTo>
                  <a:lnTo>
                    <a:pt x="7204" y="2632"/>
                  </a:lnTo>
                  <a:cubicBezTo>
                    <a:pt x="7287" y="2632"/>
                    <a:pt x="7371" y="2549"/>
                    <a:pt x="7371" y="2465"/>
                  </a:cubicBezTo>
                  <a:cubicBezTo>
                    <a:pt x="7371" y="2370"/>
                    <a:pt x="7287" y="2299"/>
                    <a:pt x="7204" y="2299"/>
                  </a:cubicBezTo>
                  <a:lnTo>
                    <a:pt x="6823" y="2299"/>
                  </a:lnTo>
                  <a:cubicBezTo>
                    <a:pt x="6799" y="1894"/>
                    <a:pt x="6632" y="1525"/>
                    <a:pt x="6382" y="1227"/>
                  </a:cubicBezTo>
                  <a:lnTo>
                    <a:pt x="6644" y="965"/>
                  </a:lnTo>
                  <a:cubicBezTo>
                    <a:pt x="6704" y="906"/>
                    <a:pt x="6704" y="798"/>
                    <a:pt x="6644" y="727"/>
                  </a:cubicBezTo>
                  <a:cubicBezTo>
                    <a:pt x="6621" y="697"/>
                    <a:pt x="6582" y="682"/>
                    <a:pt x="6539" y="682"/>
                  </a:cubicBezTo>
                  <a:cubicBezTo>
                    <a:pt x="6495" y="682"/>
                    <a:pt x="6448" y="697"/>
                    <a:pt x="6406" y="727"/>
                  </a:cubicBezTo>
                  <a:lnTo>
                    <a:pt x="6144" y="989"/>
                  </a:lnTo>
                  <a:cubicBezTo>
                    <a:pt x="5847" y="739"/>
                    <a:pt x="5478" y="584"/>
                    <a:pt x="5073" y="548"/>
                  </a:cubicBezTo>
                  <a:lnTo>
                    <a:pt x="5073" y="167"/>
                  </a:lnTo>
                  <a:cubicBezTo>
                    <a:pt x="5073" y="84"/>
                    <a:pt x="5001" y="1"/>
                    <a:pt x="4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77" name="Google Shape;12077;p81"/>
            <p:cNvSpPr/>
            <p:nvPr/>
          </p:nvSpPr>
          <p:spPr>
            <a:xfrm>
              <a:off x="1285549" y="3414418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78" name="Google Shape;12078;p81"/>
            <p:cNvSpPr/>
            <p:nvPr/>
          </p:nvSpPr>
          <p:spPr>
            <a:xfrm>
              <a:off x="1285549" y="3459378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79" name="Google Shape;12079;p81"/>
            <p:cNvSpPr/>
            <p:nvPr/>
          </p:nvSpPr>
          <p:spPr>
            <a:xfrm>
              <a:off x="1285549" y="3503954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0" name="Google Shape;12080;p81"/>
            <p:cNvSpPr/>
            <p:nvPr/>
          </p:nvSpPr>
          <p:spPr>
            <a:xfrm>
              <a:off x="1167821" y="3498226"/>
              <a:ext cx="10688" cy="16416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33" y="441"/>
                    <a:pt x="333" y="346"/>
                  </a:cubicBezTo>
                  <a:lnTo>
                    <a:pt x="333" y="167"/>
                  </a:lnTo>
                  <a:cubicBezTo>
                    <a:pt x="333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1" name="Google Shape;12081;p81"/>
            <p:cNvSpPr/>
            <p:nvPr/>
          </p:nvSpPr>
          <p:spPr>
            <a:xfrm>
              <a:off x="1167821" y="353749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5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2" name="Google Shape;12082;p81"/>
            <p:cNvSpPr/>
            <p:nvPr/>
          </p:nvSpPr>
          <p:spPr>
            <a:xfrm>
              <a:off x="1167821" y="3577106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34"/>
                  </a:cubicBezTo>
                  <a:lnTo>
                    <a:pt x="333" y="155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3" name="Google Shape;12083;p81"/>
            <p:cNvSpPr/>
            <p:nvPr/>
          </p:nvSpPr>
          <p:spPr>
            <a:xfrm>
              <a:off x="1402509" y="3493266"/>
              <a:ext cx="10688" cy="16064"/>
            </a:xfrm>
            <a:custGeom>
              <a:avLst/>
              <a:gdLst/>
              <a:ahLst/>
              <a:cxnLst/>
              <a:rect l="l" t="t" r="r" b="b"/>
              <a:pathLst>
                <a:path w="334" h="502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30"/>
                    <a:pt x="72" y="501"/>
                    <a:pt x="167" y="501"/>
                  </a:cubicBezTo>
                  <a:cubicBezTo>
                    <a:pt x="262" y="501"/>
                    <a:pt x="334" y="430"/>
                    <a:pt x="334" y="334"/>
                  </a:cubicBezTo>
                  <a:lnTo>
                    <a:pt x="334" y="156"/>
                  </a:lnTo>
                  <a:cubicBezTo>
                    <a:pt x="334" y="61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4" name="Google Shape;12084;p81"/>
            <p:cNvSpPr/>
            <p:nvPr/>
          </p:nvSpPr>
          <p:spPr>
            <a:xfrm>
              <a:off x="1393357" y="3526898"/>
              <a:ext cx="15648" cy="14432"/>
            </a:xfrm>
            <a:custGeom>
              <a:avLst/>
              <a:gdLst/>
              <a:ahLst/>
              <a:cxnLst/>
              <a:rect l="l" t="t" r="r" b="b"/>
              <a:pathLst>
                <a:path w="489" h="451" extrusionOk="0">
                  <a:moveTo>
                    <a:pt x="313" y="1"/>
                  </a:moveTo>
                  <a:cubicBezTo>
                    <a:pt x="268" y="1"/>
                    <a:pt x="221" y="16"/>
                    <a:pt x="179" y="45"/>
                  </a:cubicBezTo>
                  <a:lnTo>
                    <a:pt x="60" y="164"/>
                  </a:lnTo>
                  <a:cubicBezTo>
                    <a:pt x="1" y="224"/>
                    <a:pt x="1" y="331"/>
                    <a:pt x="60" y="403"/>
                  </a:cubicBezTo>
                  <a:cubicBezTo>
                    <a:pt x="96" y="438"/>
                    <a:pt x="143" y="450"/>
                    <a:pt x="179" y="450"/>
                  </a:cubicBezTo>
                  <a:cubicBezTo>
                    <a:pt x="227" y="450"/>
                    <a:pt x="274" y="426"/>
                    <a:pt x="298" y="403"/>
                  </a:cubicBezTo>
                  <a:lnTo>
                    <a:pt x="429" y="283"/>
                  </a:lnTo>
                  <a:cubicBezTo>
                    <a:pt x="489" y="212"/>
                    <a:pt x="489" y="105"/>
                    <a:pt x="429" y="45"/>
                  </a:cubicBezTo>
                  <a:cubicBezTo>
                    <a:pt x="399" y="16"/>
                    <a:pt x="358" y="1"/>
                    <a:pt x="3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5" name="Google Shape;12085;p81"/>
            <p:cNvSpPr/>
            <p:nvPr/>
          </p:nvSpPr>
          <p:spPr>
            <a:xfrm>
              <a:off x="1402509" y="345365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6" name="Google Shape;12086;p81"/>
            <p:cNvSpPr/>
            <p:nvPr/>
          </p:nvSpPr>
          <p:spPr>
            <a:xfrm>
              <a:off x="1171629" y="3612306"/>
              <a:ext cx="15264" cy="14752"/>
            </a:xfrm>
            <a:custGeom>
              <a:avLst/>
              <a:gdLst/>
              <a:ahLst/>
              <a:cxnLst/>
              <a:rect l="l" t="t" r="r" b="b"/>
              <a:pathLst>
                <a:path w="477" h="461" extrusionOk="0">
                  <a:moveTo>
                    <a:pt x="179" y="0"/>
                  </a:moveTo>
                  <a:cubicBezTo>
                    <a:pt x="139" y="0"/>
                    <a:pt x="100" y="15"/>
                    <a:pt x="72" y="43"/>
                  </a:cubicBezTo>
                  <a:cubicBezTo>
                    <a:pt x="0" y="103"/>
                    <a:pt x="0" y="210"/>
                    <a:pt x="60" y="270"/>
                  </a:cubicBezTo>
                  <a:lnTo>
                    <a:pt x="179" y="401"/>
                  </a:lnTo>
                  <a:cubicBezTo>
                    <a:pt x="214" y="448"/>
                    <a:pt x="250" y="460"/>
                    <a:pt x="298" y="460"/>
                  </a:cubicBezTo>
                  <a:cubicBezTo>
                    <a:pt x="345" y="460"/>
                    <a:pt x="369" y="448"/>
                    <a:pt x="405" y="412"/>
                  </a:cubicBezTo>
                  <a:cubicBezTo>
                    <a:pt x="465" y="365"/>
                    <a:pt x="476" y="270"/>
                    <a:pt x="417" y="186"/>
                  </a:cubicBezTo>
                  <a:lnTo>
                    <a:pt x="298" y="55"/>
                  </a:lnTo>
                  <a:cubicBezTo>
                    <a:pt x="267" y="18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7" name="Google Shape;12087;p81"/>
            <p:cNvSpPr/>
            <p:nvPr/>
          </p:nvSpPr>
          <p:spPr>
            <a:xfrm>
              <a:off x="1285549" y="3548914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8" name="Google Shape;12088;p81"/>
            <p:cNvSpPr/>
            <p:nvPr/>
          </p:nvSpPr>
          <p:spPr>
            <a:xfrm>
              <a:off x="1285549" y="3593490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9" name="Google Shape;12089;p81"/>
            <p:cNvSpPr/>
            <p:nvPr/>
          </p:nvSpPr>
          <p:spPr>
            <a:xfrm>
              <a:off x="1285549" y="3638450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90" name="Google Shape;12090;p81"/>
            <p:cNvSpPr/>
            <p:nvPr/>
          </p:nvSpPr>
          <p:spPr>
            <a:xfrm>
              <a:off x="1201325" y="3627026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334" y="322"/>
                  </a:lnTo>
                  <a:cubicBezTo>
                    <a:pt x="429" y="322"/>
                    <a:pt x="501" y="250"/>
                    <a:pt x="501" y="167"/>
                  </a:cubicBezTo>
                  <a:cubicBezTo>
                    <a:pt x="501" y="72"/>
                    <a:pt x="429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91" name="Google Shape;12091;p81"/>
            <p:cNvSpPr/>
            <p:nvPr/>
          </p:nvSpPr>
          <p:spPr>
            <a:xfrm>
              <a:off x="1363629" y="3537490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334" y="322"/>
                  </a:lnTo>
                  <a:cubicBezTo>
                    <a:pt x="430" y="322"/>
                    <a:pt x="501" y="250"/>
                    <a:pt x="501" y="167"/>
                  </a:cubicBezTo>
                  <a:cubicBezTo>
                    <a:pt x="501" y="72"/>
                    <a:pt x="430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092" name="Google Shape;12092;p81"/>
          <p:cNvSpPr/>
          <p:nvPr/>
        </p:nvSpPr>
        <p:spPr>
          <a:xfrm>
            <a:off x="3362656" y="6860084"/>
            <a:ext cx="525888" cy="709440"/>
          </a:xfrm>
          <a:custGeom>
            <a:avLst/>
            <a:gdLst/>
            <a:ahLst/>
            <a:cxnLst/>
            <a:rect l="l" t="t" r="r" b="b"/>
            <a:pathLst>
              <a:path w="8217" h="11085" extrusionOk="0">
                <a:moveTo>
                  <a:pt x="5359" y="1298"/>
                </a:moveTo>
                <a:cubicBezTo>
                  <a:pt x="5775" y="1298"/>
                  <a:pt x="6180" y="1370"/>
                  <a:pt x="6526" y="1465"/>
                </a:cubicBezTo>
                <a:cubicBezTo>
                  <a:pt x="6728" y="1524"/>
                  <a:pt x="6930" y="1584"/>
                  <a:pt x="7085" y="1643"/>
                </a:cubicBezTo>
                <a:cubicBezTo>
                  <a:pt x="7004" y="1642"/>
                  <a:pt x="6923" y="1641"/>
                  <a:pt x="6842" y="1641"/>
                </a:cubicBezTo>
                <a:cubicBezTo>
                  <a:pt x="6387" y="1641"/>
                  <a:pt x="5932" y="1671"/>
                  <a:pt x="5478" y="1762"/>
                </a:cubicBezTo>
                <a:cubicBezTo>
                  <a:pt x="4811" y="1881"/>
                  <a:pt x="4144" y="2108"/>
                  <a:pt x="3513" y="2405"/>
                </a:cubicBezTo>
                <a:cubicBezTo>
                  <a:pt x="3489" y="2417"/>
                  <a:pt x="3454" y="2429"/>
                  <a:pt x="3418" y="2441"/>
                </a:cubicBezTo>
                <a:cubicBezTo>
                  <a:pt x="3394" y="2262"/>
                  <a:pt x="3442" y="1941"/>
                  <a:pt x="3835" y="1703"/>
                </a:cubicBezTo>
                <a:cubicBezTo>
                  <a:pt x="4323" y="1405"/>
                  <a:pt x="4859" y="1298"/>
                  <a:pt x="5359" y="1298"/>
                </a:cubicBezTo>
                <a:close/>
                <a:moveTo>
                  <a:pt x="1537" y="298"/>
                </a:moveTo>
                <a:cubicBezTo>
                  <a:pt x="1465" y="679"/>
                  <a:pt x="1406" y="1179"/>
                  <a:pt x="1406" y="1715"/>
                </a:cubicBezTo>
                <a:cubicBezTo>
                  <a:pt x="1406" y="2251"/>
                  <a:pt x="1453" y="2763"/>
                  <a:pt x="1537" y="3132"/>
                </a:cubicBezTo>
                <a:cubicBezTo>
                  <a:pt x="1465" y="3144"/>
                  <a:pt x="1406" y="3203"/>
                  <a:pt x="1406" y="3298"/>
                </a:cubicBezTo>
                <a:cubicBezTo>
                  <a:pt x="1406" y="3382"/>
                  <a:pt x="1477" y="3453"/>
                  <a:pt x="1573" y="3453"/>
                </a:cubicBezTo>
                <a:cubicBezTo>
                  <a:pt x="1668" y="3453"/>
                  <a:pt x="1751" y="3548"/>
                  <a:pt x="1751" y="3632"/>
                </a:cubicBezTo>
                <a:cubicBezTo>
                  <a:pt x="1751" y="3739"/>
                  <a:pt x="1656" y="3822"/>
                  <a:pt x="1573" y="3822"/>
                </a:cubicBezTo>
                <a:lnTo>
                  <a:pt x="525" y="3822"/>
                </a:lnTo>
                <a:cubicBezTo>
                  <a:pt x="418" y="3822"/>
                  <a:pt x="346" y="3727"/>
                  <a:pt x="346" y="3632"/>
                </a:cubicBezTo>
                <a:cubicBezTo>
                  <a:pt x="346" y="3536"/>
                  <a:pt x="441" y="3453"/>
                  <a:pt x="525" y="3453"/>
                </a:cubicBezTo>
                <a:lnTo>
                  <a:pt x="870" y="3453"/>
                </a:lnTo>
                <a:cubicBezTo>
                  <a:pt x="953" y="3453"/>
                  <a:pt x="1037" y="3382"/>
                  <a:pt x="1037" y="3298"/>
                </a:cubicBezTo>
                <a:cubicBezTo>
                  <a:pt x="1037" y="3203"/>
                  <a:pt x="953" y="3132"/>
                  <a:pt x="870" y="3132"/>
                </a:cubicBezTo>
                <a:lnTo>
                  <a:pt x="560" y="3132"/>
                </a:lnTo>
                <a:cubicBezTo>
                  <a:pt x="632" y="2763"/>
                  <a:pt x="691" y="2251"/>
                  <a:pt x="691" y="1715"/>
                </a:cubicBezTo>
                <a:cubicBezTo>
                  <a:pt x="691" y="1179"/>
                  <a:pt x="644" y="679"/>
                  <a:pt x="560" y="298"/>
                </a:cubicBezTo>
                <a:close/>
                <a:moveTo>
                  <a:pt x="4723" y="3566"/>
                </a:moveTo>
                <a:cubicBezTo>
                  <a:pt x="5218" y="3566"/>
                  <a:pt x="5698" y="3690"/>
                  <a:pt x="6168" y="3953"/>
                </a:cubicBezTo>
                <a:cubicBezTo>
                  <a:pt x="6692" y="4251"/>
                  <a:pt x="7073" y="4715"/>
                  <a:pt x="7299" y="5346"/>
                </a:cubicBezTo>
                <a:cubicBezTo>
                  <a:pt x="7383" y="5608"/>
                  <a:pt x="7430" y="5846"/>
                  <a:pt x="7466" y="6001"/>
                </a:cubicBezTo>
                <a:cubicBezTo>
                  <a:pt x="6823" y="5763"/>
                  <a:pt x="5049" y="5013"/>
                  <a:pt x="3978" y="3656"/>
                </a:cubicBezTo>
                <a:cubicBezTo>
                  <a:pt x="4230" y="3596"/>
                  <a:pt x="4478" y="3566"/>
                  <a:pt x="4723" y="3566"/>
                </a:cubicBezTo>
                <a:close/>
                <a:moveTo>
                  <a:pt x="1537" y="4144"/>
                </a:moveTo>
                <a:cubicBezTo>
                  <a:pt x="1465" y="4513"/>
                  <a:pt x="1406" y="5025"/>
                  <a:pt x="1406" y="5561"/>
                </a:cubicBezTo>
                <a:cubicBezTo>
                  <a:pt x="1406" y="6096"/>
                  <a:pt x="1453" y="6596"/>
                  <a:pt x="1537" y="6977"/>
                </a:cubicBezTo>
                <a:lnTo>
                  <a:pt x="560" y="6977"/>
                </a:lnTo>
                <a:cubicBezTo>
                  <a:pt x="632" y="6596"/>
                  <a:pt x="691" y="6096"/>
                  <a:pt x="691" y="5561"/>
                </a:cubicBezTo>
                <a:cubicBezTo>
                  <a:pt x="691" y="5025"/>
                  <a:pt x="632" y="4513"/>
                  <a:pt x="560" y="4144"/>
                </a:cubicBezTo>
                <a:close/>
                <a:moveTo>
                  <a:pt x="1573" y="7299"/>
                </a:moveTo>
                <a:cubicBezTo>
                  <a:pt x="1656" y="7299"/>
                  <a:pt x="1751" y="7370"/>
                  <a:pt x="1751" y="7477"/>
                </a:cubicBezTo>
                <a:cubicBezTo>
                  <a:pt x="1751" y="7585"/>
                  <a:pt x="1656" y="7656"/>
                  <a:pt x="1573" y="7656"/>
                </a:cubicBezTo>
                <a:lnTo>
                  <a:pt x="525" y="7656"/>
                </a:lnTo>
                <a:cubicBezTo>
                  <a:pt x="418" y="7656"/>
                  <a:pt x="346" y="7573"/>
                  <a:pt x="346" y="7477"/>
                </a:cubicBezTo>
                <a:cubicBezTo>
                  <a:pt x="346" y="7394"/>
                  <a:pt x="441" y="7299"/>
                  <a:pt x="525" y="7299"/>
                </a:cubicBezTo>
                <a:close/>
                <a:moveTo>
                  <a:pt x="3966" y="5310"/>
                </a:moveTo>
                <a:cubicBezTo>
                  <a:pt x="5049" y="6751"/>
                  <a:pt x="6109" y="7489"/>
                  <a:pt x="6526" y="7751"/>
                </a:cubicBezTo>
                <a:lnTo>
                  <a:pt x="5466" y="8799"/>
                </a:lnTo>
                <a:cubicBezTo>
                  <a:pt x="4251" y="7799"/>
                  <a:pt x="3501" y="6156"/>
                  <a:pt x="3311" y="5680"/>
                </a:cubicBezTo>
                <a:lnTo>
                  <a:pt x="3966" y="5310"/>
                </a:lnTo>
                <a:close/>
                <a:moveTo>
                  <a:pt x="1525" y="7989"/>
                </a:moveTo>
                <a:cubicBezTo>
                  <a:pt x="1453" y="8358"/>
                  <a:pt x="1394" y="8859"/>
                  <a:pt x="1394" y="9394"/>
                </a:cubicBezTo>
                <a:cubicBezTo>
                  <a:pt x="1406" y="9930"/>
                  <a:pt x="1453" y="10442"/>
                  <a:pt x="1525" y="10811"/>
                </a:cubicBezTo>
                <a:lnTo>
                  <a:pt x="537" y="10811"/>
                </a:lnTo>
                <a:cubicBezTo>
                  <a:pt x="608" y="10442"/>
                  <a:pt x="668" y="9930"/>
                  <a:pt x="668" y="9394"/>
                </a:cubicBezTo>
                <a:cubicBezTo>
                  <a:pt x="668" y="8859"/>
                  <a:pt x="632" y="8358"/>
                  <a:pt x="537" y="7989"/>
                </a:cubicBezTo>
                <a:close/>
                <a:moveTo>
                  <a:pt x="346" y="0"/>
                </a:moveTo>
                <a:cubicBezTo>
                  <a:pt x="299" y="0"/>
                  <a:pt x="239" y="36"/>
                  <a:pt x="215" y="60"/>
                </a:cubicBezTo>
                <a:cubicBezTo>
                  <a:pt x="179" y="107"/>
                  <a:pt x="168" y="155"/>
                  <a:pt x="179" y="215"/>
                </a:cubicBezTo>
                <a:cubicBezTo>
                  <a:pt x="287" y="560"/>
                  <a:pt x="346" y="1119"/>
                  <a:pt x="346" y="1727"/>
                </a:cubicBezTo>
                <a:cubicBezTo>
                  <a:pt x="346" y="2346"/>
                  <a:pt x="287" y="2905"/>
                  <a:pt x="179" y="3251"/>
                </a:cubicBezTo>
                <a:cubicBezTo>
                  <a:pt x="84" y="3334"/>
                  <a:pt x="1" y="3489"/>
                  <a:pt x="1" y="3632"/>
                </a:cubicBezTo>
                <a:cubicBezTo>
                  <a:pt x="1" y="3786"/>
                  <a:pt x="84" y="3929"/>
                  <a:pt x="179" y="4025"/>
                </a:cubicBezTo>
                <a:cubicBezTo>
                  <a:pt x="287" y="4370"/>
                  <a:pt x="346" y="4929"/>
                  <a:pt x="346" y="5549"/>
                </a:cubicBezTo>
                <a:cubicBezTo>
                  <a:pt x="346" y="6156"/>
                  <a:pt x="287" y="6715"/>
                  <a:pt x="179" y="7061"/>
                </a:cubicBezTo>
                <a:cubicBezTo>
                  <a:pt x="84" y="7156"/>
                  <a:pt x="1" y="7299"/>
                  <a:pt x="1" y="7454"/>
                </a:cubicBezTo>
                <a:cubicBezTo>
                  <a:pt x="1" y="7596"/>
                  <a:pt x="84" y="7751"/>
                  <a:pt x="179" y="7835"/>
                </a:cubicBezTo>
                <a:cubicBezTo>
                  <a:pt x="287" y="8180"/>
                  <a:pt x="346" y="8739"/>
                  <a:pt x="346" y="9359"/>
                </a:cubicBezTo>
                <a:cubicBezTo>
                  <a:pt x="346" y="9966"/>
                  <a:pt x="287" y="10525"/>
                  <a:pt x="179" y="10871"/>
                </a:cubicBezTo>
                <a:cubicBezTo>
                  <a:pt x="168" y="10918"/>
                  <a:pt x="179" y="10978"/>
                  <a:pt x="215" y="11025"/>
                </a:cubicBezTo>
                <a:cubicBezTo>
                  <a:pt x="239" y="11061"/>
                  <a:pt x="287" y="11085"/>
                  <a:pt x="346" y="11085"/>
                </a:cubicBezTo>
                <a:lnTo>
                  <a:pt x="1751" y="11085"/>
                </a:lnTo>
                <a:cubicBezTo>
                  <a:pt x="1787" y="11085"/>
                  <a:pt x="1846" y="11049"/>
                  <a:pt x="1882" y="11025"/>
                </a:cubicBezTo>
                <a:cubicBezTo>
                  <a:pt x="1906" y="10978"/>
                  <a:pt x="1930" y="10930"/>
                  <a:pt x="1906" y="10871"/>
                </a:cubicBezTo>
                <a:cubicBezTo>
                  <a:pt x="1799" y="10525"/>
                  <a:pt x="1739" y="9966"/>
                  <a:pt x="1739" y="9359"/>
                </a:cubicBezTo>
                <a:cubicBezTo>
                  <a:pt x="1739" y="8739"/>
                  <a:pt x="1799" y="8180"/>
                  <a:pt x="1906" y="7835"/>
                </a:cubicBezTo>
                <a:cubicBezTo>
                  <a:pt x="2013" y="7751"/>
                  <a:pt x="2084" y="7596"/>
                  <a:pt x="2084" y="7454"/>
                </a:cubicBezTo>
                <a:cubicBezTo>
                  <a:pt x="2084" y="7299"/>
                  <a:pt x="2013" y="7156"/>
                  <a:pt x="1906" y="7061"/>
                </a:cubicBezTo>
                <a:cubicBezTo>
                  <a:pt x="1799" y="6715"/>
                  <a:pt x="1739" y="6156"/>
                  <a:pt x="1739" y="5549"/>
                </a:cubicBezTo>
                <a:cubicBezTo>
                  <a:pt x="1739" y="5346"/>
                  <a:pt x="1739" y="5156"/>
                  <a:pt x="1763" y="4977"/>
                </a:cubicBezTo>
                <a:cubicBezTo>
                  <a:pt x="1882" y="4846"/>
                  <a:pt x="2299" y="4453"/>
                  <a:pt x="2870" y="4120"/>
                </a:cubicBezTo>
                <a:lnTo>
                  <a:pt x="3347" y="5287"/>
                </a:lnTo>
                <a:lnTo>
                  <a:pt x="3037" y="5465"/>
                </a:lnTo>
                <a:cubicBezTo>
                  <a:pt x="2966" y="5513"/>
                  <a:pt x="2930" y="5584"/>
                  <a:pt x="2966" y="5668"/>
                </a:cubicBezTo>
                <a:cubicBezTo>
                  <a:pt x="2989" y="5751"/>
                  <a:pt x="3823" y="7942"/>
                  <a:pt x="5394" y="9144"/>
                </a:cubicBezTo>
                <a:cubicBezTo>
                  <a:pt x="5418" y="9180"/>
                  <a:pt x="5454" y="9180"/>
                  <a:pt x="5490" y="9180"/>
                </a:cubicBezTo>
                <a:cubicBezTo>
                  <a:pt x="5537" y="9180"/>
                  <a:pt x="5585" y="9156"/>
                  <a:pt x="5609" y="9132"/>
                </a:cubicBezTo>
                <a:lnTo>
                  <a:pt x="6918" y="7823"/>
                </a:lnTo>
                <a:cubicBezTo>
                  <a:pt x="6954" y="7787"/>
                  <a:pt x="6978" y="7727"/>
                  <a:pt x="6966" y="7692"/>
                </a:cubicBezTo>
                <a:cubicBezTo>
                  <a:pt x="6954" y="7644"/>
                  <a:pt x="6918" y="7596"/>
                  <a:pt x="6883" y="7573"/>
                </a:cubicBezTo>
                <a:cubicBezTo>
                  <a:pt x="6883" y="7573"/>
                  <a:pt x="6537" y="7394"/>
                  <a:pt x="6049" y="6989"/>
                </a:cubicBezTo>
                <a:cubicBezTo>
                  <a:pt x="5585" y="6620"/>
                  <a:pt x="4871" y="5965"/>
                  <a:pt x="4156" y="4989"/>
                </a:cubicBezTo>
                <a:cubicBezTo>
                  <a:pt x="4128" y="4946"/>
                  <a:pt x="4078" y="4925"/>
                  <a:pt x="4029" y="4925"/>
                </a:cubicBezTo>
                <a:cubicBezTo>
                  <a:pt x="3997" y="4925"/>
                  <a:pt x="3966" y="4934"/>
                  <a:pt x="3942" y="4953"/>
                </a:cubicBezTo>
                <a:lnTo>
                  <a:pt x="3644" y="5132"/>
                </a:lnTo>
                <a:lnTo>
                  <a:pt x="3168" y="3965"/>
                </a:lnTo>
                <a:cubicBezTo>
                  <a:pt x="3335" y="3894"/>
                  <a:pt x="3501" y="3822"/>
                  <a:pt x="3668" y="3763"/>
                </a:cubicBezTo>
                <a:cubicBezTo>
                  <a:pt x="4359" y="4691"/>
                  <a:pt x="5394" y="5370"/>
                  <a:pt x="6133" y="5751"/>
                </a:cubicBezTo>
                <a:cubicBezTo>
                  <a:pt x="6954" y="6180"/>
                  <a:pt x="7597" y="6394"/>
                  <a:pt x="7621" y="6406"/>
                </a:cubicBezTo>
                <a:cubicBezTo>
                  <a:pt x="7645" y="6406"/>
                  <a:pt x="7657" y="6418"/>
                  <a:pt x="7669" y="6418"/>
                </a:cubicBezTo>
                <a:cubicBezTo>
                  <a:pt x="7704" y="6418"/>
                  <a:pt x="7740" y="6406"/>
                  <a:pt x="7776" y="6394"/>
                </a:cubicBezTo>
                <a:cubicBezTo>
                  <a:pt x="7823" y="6358"/>
                  <a:pt x="7835" y="6299"/>
                  <a:pt x="7835" y="6263"/>
                </a:cubicBezTo>
                <a:cubicBezTo>
                  <a:pt x="7835" y="6239"/>
                  <a:pt x="7811" y="5811"/>
                  <a:pt x="7633" y="5275"/>
                </a:cubicBezTo>
                <a:cubicBezTo>
                  <a:pt x="7383" y="4560"/>
                  <a:pt x="6942" y="4013"/>
                  <a:pt x="6359" y="3679"/>
                </a:cubicBezTo>
                <a:cubicBezTo>
                  <a:pt x="5848" y="3401"/>
                  <a:pt x="5309" y="3261"/>
                  <a:pt x="4754" y="3261"/>
                </a:cubicBezTo>
                <a:cubicBezTo>
                  <a:pt x="4171" y="3261"/>
                  <a:pt x="3570" y="3416"/>
                  <a:pt x="2966" y="3727"/>
                </a:cubicBezTo>
                <a:cubicBezTo>
                  <a:pt x="2477" y="3977"/>
                  <a:pt x="2084" y="4275"/>
                  <a:pt x="1834" y="4501"/>
                </a:cubicBezTo>
                <a:cubicBezTo>
                  <a:pt x="1858" y="4322"/>
                  <a:pt x="1894" y="4179"/>
                  <a:pt x="1918" y="4060"/>
                </a:cubicBezTo>
                <a:cubicBezTo>
                  <a:pt x="2013" y="3977"/>
                  <a:pt x="2073" y="3858"/>
                  <a:pt x="2096" y="3739"/>
                </a:cubicBezTo>
                <a:cubicBezTo>
                  <a:pt x="2263" y="3608"/>
                  <a:pt x="2811" y="3132"/>
                  <a:pt x="3692" y="2715"/>
                </a:cubicBezTo>
                <a:cubicBezTo>
                  <a:pt x="4299" y="2429"/>
                  <a:pt x="4930" y="2227"/>
                  <a:pt x="5585" y="2108"/>
                </a:cubicBezTo>
                <a:cubicBezTo>
                  <a:pt x="6017" y="2024"/>
                  <a:pt x="6460" y="1982"/>
                  <a:pt x="6905" y="1982"/>
                </a:cubicBezTo>
                <a:cubicBezTo>
                  <a:pt x="7282" y="1982"/>
                  <a:pt x="7661" y="2012"/>
                  <a:pt x="8038" y="2072"/>
                </a:cubicBezTo>
                <a:cubicBezTo>
                  <a:pt x="8050" y="2076"/>
                  <a:pt x="8063" y="2078"/>
                  <a:pt x="8076" y="2078"/>
                </a:cubicBezTo>
                <a:cubicBezTo>
                  <a:pt x="8137" y="2078"/>
                  <a:pt x="8197" y="2036"/>
                  <a:pt x="8216" y="1977"/>
                </a:cubicBezTo>
                <a:cubicBezTo>
                  <a:pt x="8204" y="1870"/>
                  <a:pt x="8180" y="1798"/>
                  <a:pt x="8121" y="1751"/>
                </a:cubicBezTo>
                <a:cubicBezTo>
                  <a:pt x="8085" y="1727"/>
                  <a:pt x="7478" y="1381"/>
                  <a:pt x="6609" y="1155"/>
                </a:cubicBezTo>
                <a:cubicBezTo>
                  <a:pt x="6168" y="1040"/>
                  <a:pt x="5744" y="982"/>
                  <a:pt x="5346" y="982"/>
                </a:cubicBezTo>
                <a:cubicBezTo>
                  <a:pt x="4713" y="982"/>
                  <a:pt x="4143" y="1129"/>
                  <a:pt x="3668" y="1429"/>
                </a:cubicBezTo>
                <a:cubicBezTo>
                  <a:pt x="3097" y="1786"/>
                  <a:pt x="3049" y="2310"/>
                  <a:pt x="3120" y="2608"/>
                </a:cubicBezTo>
                <a:cubicBezTo>
                  <a:pt x="2596" y="2894"/>
                  <a:pt x="2204" y="3179"/>
                  <a:pt x="2001" y="3358"/>
                </a:cubicBezTo>
                <a:cubicBezTo>
                  <a:pt x="1965" y="3310"/>
                  <a:pt x="1942" y="3286"/>
                  <a:pt x="1906" y="3251"/>
                </a:cubicBezTo>
                <a:cubicBezTo>
                  <a:pt x="1799" y="2905"/>
                  <a:pt x="1739" y="2346"/>
                  <a:pt x="1739" y="1727"/>
                </a:cubicBezTo>
                <a:cubicBezTo>
                  <a:pt x="1739" y="1119"/>
                  <a:pt x="1799" y="560"/>
                  <a:pt x="1906" y="215"/>
                </a:cubicBezTo>
                <a:cubicBezTo>
                  <a:pt x="1930" y="167"/>
                  <a:pt x="1906" y="107"/>
                  <a:pt x="1882" y="60"/>
                </a:cubicBezTo>
                <a:cubicBezTo>
                  <a:pt x="1846" y="24"/>
                  <a:pt x="1799" y="0"/>
                  <a:pt x="17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093" name="Google Shape;12093;p81"/>
          <p:cNvGrpSpPr/>
          <p:nvPr/>
        </p:nvGrpSpPr>
        <p:grpSpPr>
          <a:xfrm>
            <a:off x="5534368" y="6857588"/>
            <a:ext cx="576896" cy="714240"/>
            <a:chOff x="2795053" y="3352594"/>
            <a:chExt cx="288448" cy="357120"/>
          </a:xfrm>
          <a:solidFill>
            <a:schemeClr val="tx1"/>
          </a:solidFill>
        </p:grpSpPr>
        <p:sp>
          <p:nvSpPr>
            <p:cNvPr id="12094" name="Google Shape;12094;p81"/>
            <p:cNvSpPr/>
            <p:nvPr/>
          </p:nvSpPr>
          <p:spPr>
            <a:xfrm>
              <a:off x="2839629" y="3550386"/>
              <a:ext cx="19840" cy="16448"/>
            </a:xfrm>
            <a:custGeom>
              <a:avLst/>
              <a:gdLst/>
              <a:ahLst/>
              <a:cxnLst/>
              <a:rect l="l" t="t" r="r" b="b"/>
              <a:pathLst>
                <a:path w="620" h="514" extrusionOk="0">
                  <a:moveTo>
                    <a:pt x="443" y="1"/>
                  </a:moveTo>
                  <a:cubicBezTo>
                    <a:pt x="413" y="1"/>
                    <a:pt x="383" y="9"/>
                    <a:pt x="358" y="26"/>
                  </a:cubicBezTo>
                  <a:lnTo>
                    <a:pt x="84" y="216"/>
                  </a:lnTo>
                  <a:cubicBezTo>
                    <a:pt x="13" y="264"/>
                    <a:pt x="1" y="371"/>
                    <a:pt x="36" y="442"/>
                  </a:cubicBezTo>
                  <a:cubicBezTo>
                    <a:pt x="72" y="490"/>
                    <a:pt x="132" y="514"/>
                    <a:pt x="179" y="514"/>
                  </a:cubicBezTo>
                  <a:cubicBezTo>
                    <a:pt x="203" y="514"/>
                    <a:pt x="239" y="502"/>
                    <a:pt x="263" y="490"/>
                  </a:cubicBezTo>
                  <a:lnTo>
                    <a:pt x="537" y="300"/>
                  </a:lnTo>
                  <a:cubicBezTo>
                    <a:pt x="608" y="240"/>
                    <a:pt x="620" y="145"/>
                    <a:pt x="572" y="73"/>
                  </a:cubicBezTo>
                  <a:cubicBezTo>
                    <a:pt x="549" y="27"/>
                    <a:pt x="496" y="1"/>
                    <a:pt x="4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95" name="Google Shape;12095;p81"/>
            <p:cNvSpPr/>
            <p:nvPr/>
          </p:nvSpPr>
          <p:spPr>
            <a:xfrm>
              <a:off x="2865165" y="3511410"/>
              <a:ext cx="50688" cy="37536"/>
            </a:xfrm>
            <a:custGeom>
              <a:avLst/>
              <a:gdLst/>
              <a:ahLst/>
              <a:cxnLst/>
              <a:rect l="l" t="t" r="r" b="b"/>
              <a:pathLst>
                <a:path w="1584" h="1173" extrusionOk="0">
                  <a:moveTo>
                    <a:pt x="1395" y="1"/>
                  </a:moveTo>
                  <a:cubicBezTo>
                    <a:pt x="1361" y="1"/>
                    <a:pt x="1327" y="10"/>
                    <a:pt x="1298" y="29"/>
                  </a:cubicBezTo>
                  <a:lnTo>
                    <a:pt x="96" y="875"/>
                  </a:lnTo>
                  <a:cubicBezTo>
                    <a:pt x="12" y="922"/>
                    <a:pt x="0" y="1018"/>
                    <a:pt x="48" y="1101"/>
                  </a:cubicBezTo>
                  <a:cubicBezTo>
                    <a:pt x="72" y="1137"/>
                    <a:pt x="131" y="1172"/>
                    <a:pt x="179" y="1172"/>
                  </a:cubicBezTo>
                  <a:cubicBezTo>
                    <a:pt x="215" y="1172"/>
                    <a:pt x="239" y="1160"/>
                    <a:pt x="274" y="1137"/>
                  </a:cubicBezTo>
                  <a:lnTo>
                    <a:pt x="1477" y="291"/>
                  </a:lnTo>
                  <a:cubicBezTo>
                    <a:pt x="1548" y="232"/>
                    <a:pt x="1584" y="125"/>
                    <a:pt x="1524" y="65"/>
                  </a:cubicBezTo>
                  <a:cubicBezTo>
                    <a:pt x="1496" y="22"/>
                    <a:pt x="1446" y="1"/>
                    <a:pt x="1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96" name="Google Shape;12096;p81"/>
            <p:cNvSpPr/>
            <p:nvPr/>
          </p:nvSpPr>
          <p:spPr>
            <a:xfrm>
              <a:off x="2795053" y="3352594"/>
              <a:ext cx="288448" cy="357120"/>
            </a:xfrm>
            <a:custGeom>
              <a:avLst/>
              <a:gdLst/>
              <a:ahLst/>
              <a:cxnLst/>
              <a:rect l="l" t="t" r="r" b="b"/>
              <a:pathLst>
                <a:path w="9014" h="11160" extrusionOk="0">
                  <a:moveTo>
                    <a:pt x="3311" y="361"/>
                  </a:moveTo>
                  <a:cubicBezTo>
                    <a:pt x="3465" y="361"/>
                    <a:pt x="3620" y="385"/>
                    <a:pt x="3763" y="468"/>
                  </a:cubicBezTo>
                  <a:cubicBezTo>
                    <a:pt x="4454" y="825"/>
                    <a:pt x="4585" y="1861"/>
                    <a:pt x="4573" y="2682"/>
                  </a:cubicBezTo>
                  <a:cubicBezTo>
                    <a:pt x="4561" y="3278"/>
                    <a:pt x="4477" y="3837"/>
                    <a:pt x="4418" y="4171"/>
                  </a:cubicBezTo>
                  <a:cubicBezTo>
                    <a:pt x="4398" y="4220"/>
                    <a:pt x="4355" y="4260"/>
                    <a:pt x="4300" y="4260"/>
                  </a:cubicBezTo>
                  <a:cubicBezTo>
                    <a:pt x="4288" y="4260"/>
                    <a:pt x="4276" y="4258"/>
                    <a:pt x="4263" y="4254"/>
                  </a:cubicBezTo>
                  <a:cubicBezTo>
                    <a:pt x="3930" y="4195"/>
                    <a:pt x="3382" y="4099"/>
                    <a:pt x="2811" y="3885"/>
                  </a:cubicBezTo>
                  <a:cubicBezTo>
                    <a:pt x="2037" y="3623"/>
                    <a:pt x="1120" y="3147"/>
                    <a:pt x="1013" y="2385"/>
                  </a:cubicBezTo>
                  <a:cubicBezTo>
                    <a:pt x="989" y="2111"/>
                    <a:pt x="1060" y="1849"/>
                    <a:pt x="1227" y="1623"/>
                  </a:cubicBezTo>
                  <a:cubicBezTo>
                    <a:pt x="1465" y="1325"/>
                    <a:pt x="1739" y="1218"/>
                    <a:pt x="1953" y="1206"/>
                  </a:cubicBezTo>
                  <a:cubicBezTo>
                    <a:pt x="2120" y="1194"/>
                    <a:pt x="2263" y="1087"/>
                    <a:pt x="2334" y="944"/>
                  </a:cubicBezTo>
                  <a:cubicBezTo>
                    <a:pt x="2430" y="766"/>
                    <a:pt x="2620" y="527"/>
                    <a:pt x="2977" y="408"/>
                  </a:cubicBezTo>
                  <a:cubicBezTo>
                    <a:pt x="3084" y="373"/>
                    <a:pt x="3192" y="361"/>
                    <a:pt x="3311" y="361"/>
                  </a:cubicBezTo>
                  <a:close/>
                  <a:moveTo>
                    <a:pt x="6699" y="947"/>
                  </a:moveTo>
                  <a:cubicBezTo>
                    <a:pt x="6925" y="947"/>
                    <a:pt x="7145" y="1020"/>
                    <a:pt x="7323" y="1158"/>
                  </a:cubicBezTo>
                  <a:cubicBezTo>
                    <a:pt x="7621" y="1397"/>
                    <a:pt x="7728" y="1682"/>
                    <a:pt x="7740" y="1885"/>
                  </a:cubicBezTo>
                  <a:cubicBezTo>
                    <a:pt x="7752" y="2051"/>
                    <a:pt x="7859" y="2206"/>
                    <a:pt x="8014" y="2278"/>
                  </a:cubicBezTo>
                  <a:cubicBezTo>
                    <a:pt x="8192" y="2361"/>
                    <a:pt x="8430" y="2563"/>
                    <a:pt x="8549" y="2921"/>
                  </a:cubicBezTo>
                  <a:cubicBezTo>
                    <a:pt x="8668" y="3183"/>
                    <a:pt x="8645" y="3468"/>
                    <a:pt x="8514" y="3706"/>
                  </a:cubicBezTo>
                  <a:cubicBezTo>
                    <a:pt x="8171" y="4370"/>
                    <a:pt x="7201" y="4517"/>
                    <a:pt x="6397" y="4517"/>
                  </a:cubicBezTo>
                  <a:cubicBezTo>
                    <a:pt x="6364" y="4517"/>
                    <a:pt x="6331" y="4517"/>
                    <a:pt x="6299" y="4516"/>
                  </a:cubicBezTo>
                  <a:cubicBezTo>
                    <a:pt x="5704" y="4492"/>
                    <a:pt x="5144" y="4421"/>
                    <a:pt x="4811" y="4361"/>
                  </a:cubicBezTo>
                  <a:cubicBezTo>
                    <a:pt x="4739" y="4349"/>
                    <a:pt x="4692" y="4290"/>
                    <a:pt x="4704" y="4218"/>
                  </a:cubicBezTo>
                  <a:cubicBezTo>
                    <a:pt x="4763" y="3885"/>
                    <a:pt x="4870" y="3337"/>
                    <a:pt x="5061" y="2766"/>
                  </a:cubicBezTo>
                  <a:cubicBezTo>
                    <a:pt x="5335" y="1992"/>
                    <a:pt x="5811" y="1051"/>
                    <a:pt x="6561" y="956"/>
                  </a:cubicBezTo>
                  <a:cubicBezTo>
                    <a:pt x="6607" y="950"/>
                    <a:pt x="6653" y="947"/>
                    <a:pt x="6699" y="947"/>
                  </a:cubicBezTo>
                  <a:close/>
                  <a:moveTo>
                    <a:pt x="2739" y="4433"/>
                  </a:moveTo>
                  <a:cubicBezTo>
                    <a:pt x="3334" y="4457"/>
                    <a:pt x="3906" y="4528"/>
                    <a:pt x="4227" y="4587"/>
                  </a:cubicBezTo>
                  <a:cubicBezTo>
                    <a:pt x="4231" y="4587"/>
                    <a:pt x="4234" y="4586"/>
                    <a:pt x="4238" y="4586"/>
                  </a:cubicBezTo>
                  <a:cubicBezTo>
                    <a:pt x="4282" y="4586"/>
                    <a:pt x="4323" y="4652"/>
                    <a:pt x="4323" y="4718"/>
                  </a:cubicBezTo>
                  <a:cubicBezTo>
                    <a:pt x="4263" y="5052"/>
                    <a:pt x="4156" y="5600"/>
                    <a:pt x="3965" y="6159"/>
                  </a:cubicBezTo>
                  <a:cubicBezTo>
                    <a:pt x="3692" y="6933"/>
                    <a:pt x="3215" y="7874"/>
                    <a:pt x="2465" y="7981"/>
                  </a:cubicBezTo>
                  <a:cubicBezTo>
                    <a:pt x="2431" y="7984"/>
                    <a:pt x="2397" y="7985"/>
                    <a:pt x="2363" y="7985"/>
                  </a:cubicBezTo>
                  <a:cubicBezTo>
                    <a:pt x="2127" y="7985"/>
                    <a:pt x="1901" y="7912"/>
                    <a:pt x="1703" y="7766"/>
                  </a:cubicBezTo>
                  <a:cubicBezTo>
                    <a:pt x="1406" y="7528"/>
                    <a:pt x="1298" y="7254"/>
                    <a:pt x="1287" y="7040"/>
                  </a:cubicBezTo>
                  <a:cubicBezTo>
                    <a:pt x="1275" y="6873"/>
                    <a:pt x="1168" y="6731"/>
                    <a:pt x="1013" y="6659"/>
                  </a:cubicBezTo>
                  <a:cubicBezTo>
                    <a:pt x="834" y="6564"/>
                    <a:pt x="596" y="6373"/>
                    <a:pt x="477" y="6016"/>
                  </a:cubicBezTo>
                  <a:cubicBezTo>
                    <a:pt x="394" y="5742"/>
                    <a:pt x="417" y="5469"/>
                    <a:pt x="536" y="5242"/>
                  </a:cubicBezTo>
                  <a:cubicBezTo>
                    <a:pt x="882" y="4587"/>
                    <a:pt x="1870" y="4433"/>
                    <a:pt x="2656" y="4433"/>
                  </a:cubicBezTo>
                  <a:close/>
                  <a:moveTo>
                    <a:pt x="4757" y="4645"/>
                  </a:moveTo>
                  <a:cubicBezTo>
                    <a:pt x="4767" y="4645"/>
                    <a:pt x="4777" y="4646"/>
                    <a:pt x="4787" y="4647"/>
                  </a:cubicBezTo>
                  <a:cubicBezTo>
                    <a:pt x="5108" y="4707"/>
                    <a:pt x="5656" y="4814"/>
                    <a:pt x="6228" y="5016"/>
                  </a:cubicBezTo>
                  <a:cubicBezTo>
                    <a:pt x="6990" y="5302"/>
                    <a:pt x="7918" y="5778"/>
                    <a:pt x="8026" y="6540"/>
                  </a:cubicBezTo>
                  <a:cubicBezTo>
                    <a:pt x="8061" y="6802"/>
                    <a:pt x="7978" y="7076"/>
                    <a:pt x="7823" y="7290"/>
                  </a:cubicBezTo>
                  <a:cubicBezTo>
                    <a:pt x="7585" y="7588"/>
                    <a:pt x="7299" y="7695"/>
                    <a:pt x="7085" y="7707"/>
                  </a:cubicBezTo>
                  <a:cubicBezTo>
                    <a:pt x="6930" y="7731"/>
                    <a:pt x="6775" y="7826"/>
                    <a:pt x="6704" y="7981"/>
                  </a:cubicBezTo>
                  <a:cubicBezTo>
                    <a:pt x="6609" y="8159"/>
                    <a:pt x="6418" y="8397"/>
                    <a:pt x="6061" y="8517"/>
                  </a:cubicBezTo>
                  <a:cubicBezTo>
                    <a:pt x="5957" y="8550"/>
                    <a:pt x="5849" y="8566"/>
                    <a:pt x="5742" y="8566"/>
                  </a:cubicBezTo>
                  <a:cubicBezTo>
                    <a:pt x="5581" y="8566"/>
                    <a:pt x="5423" y="8529"/>
                    <a:pt x="5287" y="8457"/>
                  </a:cubicBezTo>
                  <a:cubicBezTo>
                    <a:pt x="4608" y="8100"/>
                    <a:pt x="4466" y="7052"/>
                    <a:pt x="4489" y="6242"/>
                  </a:cubicBezTo>
                  <a:cubicBezTo>
                    <a:pt x="4501" y="5647"/>
                    <a:pt x="4573" y="5076"/>
                    <a:pt x="4632" y="4754"/>
                  </a:cubicBezTo>
                  <a:cubicBezTo>
                    <a:pt x="4643" y="4681"/>
                    <a:pt x="4690" y="4645"/>
                    <a:pt x="4757" y="4645"/>
                  </a:cubicBezTo>
                  <a:close/>
                  <a:moveTo>
                    <a:pt x="3309" y="1"/>
                  </a:moveTo>
                  <a:cubicBezTo>
                    <a:pt x="3162" y="1"/>
                    <a:pt x="3014" y="25"/>
                    <a:pt x="2870" y="75"/>
                  </a:cubicBezTo>
                  <a:cubicBezTo>
                    <a:pt x="2501" y="194"/>
                    <a:pt x="2203" y="444"/>
                    <a:pt x="2037" y="777"/>
                  </a:cubicBezTo>
                  <a:cubicBezTo>
                    <a:pt x="2013" y="837"/>
                    <a:pt x="1965" y="861"/>
                    <a:pt x="1906" y="885"/>
                  </a:cubicBezTo>
                  <a:cubicBezTo>
                    <a:pt x="1537" y="920"/>
                    <a:pt x="1191" y="1123"/>
                    <a:pt x="953" y="1432"/>
                  </a:cubicBezTo>
                  <a:cubicBezTo>
                    <a:pt x="727" y="1718"/>
                    <a:pt x="632" y="2087"/>
                    <a:pt x="667" y="2432"/>
                  </a:cubicBezTo>
                  <a:cubicBezTo>
                    <a:pt x="775" y="3230"/>
                    <a:pt x="1560" y="3754"/>
                    <a:pt x="2382" y="4099"/>
                  </a:cubicBezTo>
                  <a:cubicBezTo>
                    <a:pt x="1489" y="4123"/>
                    <a:pt x="572" y="4349"/>
                    <a:pt x="191" y="5064"/>
                  </a:cubicBezTo>
                  <a:cubicBezTo>
                    <a:pt x="36" y="5373"/>
                    <a:pt x="1" y="5742"/>
                    <a:pt x="120" y="6088"/>
                  </a:cubicBezTo>
                  <a:cubicBezTo>
                    <a:pt x="239" y="6457"/>
                    <a:pt x="489" y="6754"/>
                    <a:pt x="822" y="6921"/>
                  </a:cubicBezTo>
                  <a:cubicBezTo>
                    <a:pt x="882" y="6957"/>
                    <a:pt x="906" y="6993"/>
                    <a:pt x="929" y="7052"/>
                  </a:cubicBezTo>
                  <a:cubicBezTo>
                    <a:pt x="965" y="7433"/>
                    <a:pt x="1168" y="7766"/>
                    <a:pt x="1477" y="8005"/>
                  </a:cubicBezTo>
                  <a:cubicBezTo>
                    <a:pt x="1715" y="8207"/>
                    <a:pt x="2013" y="8290"/>
                    <a:pt x="2311" y="8290"/>
                  </a:cubicBezTo>
                  <a:cubicBezTo>
                    <a:pt x="2370" y="8290"/>
                    <a:pt x="2430" y="8290"/>
                    <a:pt x="2477" y="8278"/>
                  </a:cubicBezTo>
                  <a:cubicBezTo>
                    <a:pt x="3132" y="8183"/>
                    <a:pt x="3584" y="7671"/>
                    <a:pt x="3918" y="7028"/>
                  </a:cubicBezTo>
                  <a:lnTo>
                    <a:pt x="3918" y="7028"/>
                  </a:lnTo>
                  <a:cubicBezTo>
                    <a:pt x="3775" y="9040"/>
                    <a:pt x="4204" y="10326"/>
                    <a:pt x="4620" y="11076"/>
                  </a:cubicBezTo>
                  <a:cubicBezTo>
                    <a:pt x="4644" y="11136"/>
                    <a:pt x="4704" y="11160"/>
                    <a:pt x="4763" y="11160"/>
                  </a:cubicBezTo>
                  <a:cubicBezTo>
                    <a:pt x="4799" y="11160"/>
                    <a:pt x="4823" y="11160"/>
                    <a:pt x="4847" y="11148"/>
                  </a:cubicBezTo>
                  <a:cubicBezTo>
                    <a:pt x="4918" y="11100"/>
                    <a:pt x="4942" y="11005"/>
                    <a:pt x="4906" y="10922"/>
                  </a:cubicBezTo>
                  <a:cubicBezTo>
                    <a:pt x="4525" y="10255"/>
                    <a:pt x="4156" y="9124"/>
                    <a:pt x="4216" y="7385"/>
                  </a:cubicBezTo>
                  <a:lnTo>
                    <a:pt x="4216" y="7385"/>
                  </a:lnTo>
                  <a:cubicBezTo>
                    <a:pt x="4335" y="7969"/>
                    <a:pt x="4608" y="8481"/>
                    <a:pt x="5097" y="8743"/>
                  </a:cubicBezTo>
                  <a:cubicBezTo>
                    <a:pt x="5287" y="8838"/>
                    <a:pt x="5501" y="8886"/>
                    <a:pt x="5704" y="8886"/>
                  </a:cubicBezTo>
                  <a:cubicBezTo>
                    <a:pt x="5859" y="8886"/>
                    <a:pt x="5990" y="8874"/>
                    <a:pt x="6121" y="8826"/>
                  </a:cubicBezTo>
                  <a:cubicBezTo>
                    <a:pt x="6490" y="8707"/>
                    <a:pt x="6787" y="8457"/>
                    <a:pt x="6954" y="8124"/>
                  </a:cubicBezTo>
                  <a:cubicBezTo>
                    <a:pt x="6990" y="8064"/>
                    <a:pt x="7025" y="8040"/>
                    <a:pt x="7085" y="8028"/>
                  </a:cubicBezTo>
                  <a:cubicBezTo>
                    <a:pt x="7454" y="7981"/>
                    <a:pt x="7799" y="7790"/>
                    <a:pt x="8037" y="7469"/>
                  </a:cubicBezTo>
                  <a:cubicBezTo>
                    <a:pt x="8264" y="7195"/>
                    <a:pt x="8371" y="6814"/>
                    <a:pt x="8323" y="6481"/>
                  </a:cubicBezTo>
                  <a:cubicBezTo>
                    <a:pt x="8216" y="5671"/>
                    <a:pt x="7430" y="5147"/>
                    <a:pt x="6609" y="4814"/>
                  </a:cubicBezTo>
                  <a:cubicBezTo>
                    <a:pt x="7502" y="4778"/>
                    <a:pt x="8430" y="4552"/>
                    <a:pt x="8799" y="3837"/>
                  </a:cubicBezTo>
                  <a:cubicBezTo>
                    <a:pt x="8978" y="3540"/>
                    <a:pt x="9014" y="3171"/>
                    <a:pt x="8895" y="2825"/>
                  </a:cubicBezTo>
                  <a:cubicBezTo>
                    <a:pt x="8776" y="2456"/>
                    <a:pt x="8514" y="2159"/>
                    <a:pt x="8192" y="1992"/>
                  </a:cubicBezTo>
                  <a:cubicBezTo>
                    <a:pt x="8133" y="1968"/>
                    <a:pt x="8097" y="1920"/>
                    <a:pt x="8085" y="1861"/>
                  </a:cubicBezTo>
                  <a:cubicBezTo>
                    <a:pt x="8037" y="1492"/>
                    <a:pt x="7847" y="1147"/>
                    <a:pt x="7537" y="908"/>
                  </a:cubicBezTo>
                  <a:cubicBezTo>
                    <a:pt x="7296" y="718"/>
                    <a:pt x="6996" y="612"/>
                    <a:pt x="6701" y="612"/>
                  </a:cubicBezTo>
                  <a:cubicBezTo>
                    <a:pt x="6646" y="612"/>
                    <a:pt x="6591" y="615"/>
                    <a:pt x="6537" y="623"/>
                  </a:cubicBezTo>
                  <a:cubicBezTo>
                    <a:pt x="5728" y="730"/>
                    <a:pt x="5216" y="1516"/>
                    <a:pt x="4870" y="2337"/>
                  </a:cubicBezTo>
                  <a:cubicBezTo>
                    <a:pt x="4835" y="1444"/>
                    <a:pt x="4620" y="527"/>
                    <a:pt x="3906" y="146"/>
                  </a:cubicBezTo>
                  <a:cubicBezTo>
                    <a:pt x="3718" y="49"/>
                    <a:pt x="3515" y="1"/>
                    <a:pt x="3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97" name="Google Shape;12097;p81"/>
            <p:cNvSpPr/>
            <p:nvPr/>
          </p:nvSpPr>
          <p:spPr>
            <a:xfrm>
              <a:off x="3019853" y="3423794"/>
              <a:ext cx="20224" cy="16576"/>
            </a:xfrm>
            <a:custGeom>
              <a:avLst/>
              <a:gdLst/>
              <a:ahLst/>
              <a:cxnLst/>
              <a:rect l="l" t="t" r="r" b="b"/>
              <a:pathLst>
                <a:path w="632" h="518" extrusionOk="0">
                  <a:moveTo>
                    <a:pt x="454" y="0"/>
                  </a:moveTo>
                  <a:cubicBezTo>
                    <a:pt x="420" y="0"/>
                    <a:pt x="386" y="10"/>
                    <a:pt x="358" y="29"/>
                  </a:cubicBezTo>
                  <a:lnTo>
                    <a:pt x="96" y="219"/>
                  </a:lnTo>
                  <a:cubicBezTo>
                    <a:pt x="24" y="255"/>
                    <a:pt x="0" y="362"/>
                    <a:pt x="48" y="434"/>
                  </a:cubicBezTo>
                  <a:cubicBezTo>
                    <a:pt x="84" y="481"/>
                    <a:pt x="143" y="517"/>
                    <a:pt x="179" y="517"/>
                  </a:cubicBezTo>
                  <a:cubicBezTo>
                    <a:pt x="215" y="517"/>
                    <a:pt x="239" y="493"/>
                    <a:pt x="274" y="481"/>
                  </a:cubicBezTo>
                  <a:lnTo>
                    <a:pt x="536" y="291"/>
                  </a:lnTo>
                  <a:cubicBezTo>
                    <a:pt x="620" y="243"/>
                    <a:pt x="631" y="136"/>
                    <a:pt x="584" y="65"/>
                  </a:cubicBezTo>
                  <a:cubicBezTo>
                    <a:pt x="555" y="22"/>
                    <a:pt x="505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98" name="Google Shape;12098;p81"/>
            <p:cNvSpPr/>
            <p:nvPr/>
          </p:nvSpPr>
          <p:spPr>
            <a:xfrm>
              <a:off x="2964237" y="3441810"/>
              <a:ext cx="49920" cy="37408"/>
            </a:xfrm>
            <a:custGeom>
              <a:avLst/>
              <a:gdLst/>
              <a:ahLst/>
              <a:cxnLst/>
              <a:rect l="l" t="t" r="r" b="b"/>
              <a:pathLst>
                <a:path w="1560" h="1169" extrusionOk="0">
                  <a:moveTo>
                    <a:pt x="1383" y="1"/>
                  </a:moveTo>
                  <a:cubicBezTo>
                    <a:pt x="1353" y="1"/>
                    <a:pt x="1323" y="9"/>
                    <a:pt x="1298" y="25"/>
                  </a:cubicBezTo>
                  <a:lnTo>
                    <a:pt x="83" y="871"/>
                  </a:lnTo>
                  <a:cubicBezTo>
                    <a:pt x="12" y="918"/>
                    <a:pt x="0" y="1026"/>
                    <a:pt x="48" y="1097"/>
                  </a:cubicBezTo>
                  <a:cubicBezTo>
                    <a:pt x="72" y="1145"/>
                    <a:pt x="131" y="1168"/>
                    <a:pt x="179" y="1168"/>
                  </a:cubicBezTo>
                  <a:cubicBezTo>
                    <a:pt x="214" y="1168"/>
                    <a:pt x="238" y="1157"/>
                    <a:pt x="274" y="1145"/>
                  </a:cubicBezTo>
                  <a:lnTo>
                    <a:pt x="1476" y="299"/>
                  </a:lnTo>
                  <a:cubicBezTo>
                    <a:pt x="1548" y="252"/>
                    <a:pt x="1560" y="145"/>
                    <a:pt x="1524" y="73"/>
                  </a:cubicBezTo>
                  <a:cubicBezTo>
                    <a:pt x="1493" y="27"/>
                    <a:pt x="1438" y="1"/>
                    <a:pt x="13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99" name="Google Shape;12099;p81"/>
            <p:cNvSpPr/>
            <p:nvPr/>
          </p:nvSpPr>
          <p:spPr>
            <a:xfrm>
              <a:off x="2867437" y="3395602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9" y="1"/>
                  </a:moveTo>
                  <a:cubicBezTo>
                    <a:pt x="156" y="1"/>
                    <a:pt x="124" y="10"/>
                    <a:pt x="96" y="29"/>
                  </a:cubicBezTo>
                  <a:cubicBezTo>
                    <a:pt x="25" y="76"/>
                    <a:pt x="1" y="172"/>
                    <a:pt x="49" y="255"/>
                  </a:cubicBezTo>
                  <a:lnTo>
                    <a:pt x="239" y="517"/>
                  </a:lnTo>
                  <a:cubicBezTo>
                    <a:pt x="275" y="565"/>
                    <a:pt x="334" y="588"/>
                    <a:pt x="382" y="588"/>
                  </a:cubicBezTo>
                  <a:cubicBezTo>
                    <a:pt x="406" y="588"/>
                    <a:pt x="430" y="576"/>
                    <a:pt x="465" y="565"/>
                  </a:cubicBezTo>
                  <a:cubicBezTo>
                    <a:pt x="537" y="517"/>
                    <a:pt x="560" y="410"/>
                    <a:pt x="513" y="338"/>
                  </a:cubicBezTo>
                  <a:lnTo>
                    <a:pt x="322" y="76"/>
                  </a:lnTo>
                  <a:cubicBezTo>
                    <a:pt x="293" y="25"/>
                    <a:pt x="241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00" name="Google Shape;12100;p81"/>
            <p:cNvSpPr/>
            <p:nvPr/>
          </p:nvSpPr>
          <p:spPr>
            <a:xfrm>
              <a:off x="2885741" y="3421234"/>
              <a:ext cx="38496" cy="49216"/>
            </a:xfrm>
            <a:custGeom>
              <a:avLst/>
              <a:gdLst/>
              <a:ahLst/>
              <a:cxnLst/>
              <a:rect l="l" t="t" r="r" b="b"/>
              <a:pathLst>
                <a:path w="1203" h="1538" extrusionOk="0">
                  <a:moveTo>
                    <a:pt x="169" y="1"/>
                  </a:moveTo>
                  <a:cubicBezTo>
                    <a:pt x="139" y="1"/>
                    <a:pt x="109" y="9"/>
                    <a:pt x="84" y="26"/>
                  </a:cubicBezTo>
                  <a:cubicBezTo>
                    <a:pt x="12" y="73"/>
                    <a:pt x="0" y="180"/>
                    <a:pt x="48" y="252"/>
                  </a:cubicBezTo>
                  <a:lnTo>
                    <a:pt x="893" y="1454"/>
                  </a:lnTo>
                  <a:cubicBezTo>
                    <a:pt x="917" y="1502"/>
                    <a:pt x="977" y="1538"/>
                    <a:pt x="1024" y="1538"/>
                  </a:cubicBezTo>
                  <a:cubicBezTo>
                    <a:pt x="1060" y="1538"/>
                    <a:pt x="1084" y="1514"/>
                    <a:pt x="1120" y="1502"/>
                  </a:cubicBezTo>
                  <a:cubicBezTo>
                    <a:pt x="1191" y="1454"/>
                    <a:pt x="1203" y="1359"/>
                    <a:pt x="1155" y="1276"/>
                  </a:cubicBezTo>
                  <a:lnTo>
                    <a:pt x="310" y="73"/>
                  </a:lnTo>
                  <a:cubicBezTo>
                    <a:pt x="279" y="27"/>
                    <a:pt x="224" y="1"/>
                    <a:pt x="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01" name="Google Shape;12101;p81"/>
            <p:cNvSpPr/>
            <p:nvPr/>
          </p:nvSpPr>
          <p:spPr>
            <a:xfrm>
              <a:off x="2993933" y="3576178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1" y="1"/>
                  </a:moveTo>
                  <a:cubicBezTo>
                    <a:pt x="147" y="1"/>
                    <a:pt x="113" y="10"/>
                    <a:pt x="84" y="29"/>
                  </a:cubicBezTo>
                  <a:cubicBezTo>
                    <a:pt x="13" y="65"/>
                    <a:pt x="1" y="172"/>
                    <a:pt x="36" y="244"/>
                  </a:cubicBezTo>
                  <a:lnTo>
                    <a:pt x="239" y="518"/>
                  </a:lnTo>
                  <a:cubicBezTo>
                    <a:pt x="263" y="565"/>
                    <a:pt x="322" y="589"/>
                    <a:pt x="370" y="589"/>
                  </a:cubicBezTo>
                  <a:cubicBezTo>
                    <a:pt x="394" y="589"/>
                    <a:pt x="429" y="577"/>
                    <a:pt x="453" y="565"/>
                  </a:cubicBezTo>
                  <a:cubicBezTo>
                    <a:pt x="537" y="518"/>
                    <a:pt x="560" y="410"/>
                    <a:pt x="501" y="339"/>
                  </a:cubicBezTo>
                  <a:lnTo>
                    <a:pt x="310" y="65"/>
                  </a:lnTo>
                  <a:cubicBezTo>
                    <a:pt x="282" y="22"/>
                    <a:pt x="232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02" name="Google Shape;12102;p81"/>
            <p:cNvSpPr/>
            <p:nvPr/>
          </p:nvSpPr>
          <p:spPr>
            <a:xfrm>
              <a:off x="2954701" y="3520466"/>
              <a:ext cx="39264" cy="49056"/>
            </a:xfrm>
            <a:custGeom>
              <a:avLst/>
              <a:gdLst/>
              <a:ahLst/>
              <a:cxnLst/>
              <a:rect l="l" t="t" r="r" b="b"/>
              <a:pathLst>
                <a:path w="1227" h="1533" extrusionOk="0">
                  <a:moveTo>
                    <a:pt x="178" y="1"/>
                  </a:moveTo>
                  <a:cubicBezTo>
                    <a:pt x="147" y="1"/>
                    <a:pt x="114" y="7"/>
                    <a:pt x="84" y="20"/>
                  </a:cubicBezTo>
                  <a:cubicBezTo>
                    <a:pt x="12" y="68"/>
                    <a:pt x="0" y="175"/>
                    <a:pt x="48" y="246"/>
                  </a:cubicBezTo>
                  <a:lnTo>
                    <a:pt x="893" y="1449"/>
                  </a:lnTo>
                  <a:cubicBezTo>
                    <a:pt x="929" y="1497"/>
                    <a:pt x="989" y="1532"/>
                    <a:pt x="1024" y="1532"/>
                  </a:cubicBezTo>
                  <a:cubicBezTo>
                    <a:pt x="1060" y="1532"/>
                    <a:pt x="1084" y="1508"/>
                    <a:pt x="1120" y="1497"/>
                  </a:cubicBezTo>
                  <a:cubicBezTo>
                    <a:pt x="1203" y="1437"/>
                    <a:pt x="1227" y="1354"/>
                    <a:pt x="1167" y="1270"/>
                  </a:cubicBezTo>
                  <a:lnTo>
                    <a:pt x="310" y="68"/>
                  </a:lnTo>
                  <a:cubicBezTo>
                    <a:pt x="287" y="22"/>
                    <a:pt x="235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03" name="Google Shape;12103;p81"/>
          <p:cNvGrpSpPr/>
          <p:nvPr/>
        </p:nvGrpSpPr>
        <p:grpSpPr>
          <a:xfrm>
            <a:off x="4417312" y="6858804"/>
            <a:ext cx="609664" cy="713024"/>
            <a:chOff x="2236525" y="3353202"/>
            <a:chExt cx="304832" cy="356512"/>
          </a:xfrm>
          <a:solidFill>
            <a:schemeClr val="tx1"/>
          </a:solidFill>
        </p:grpSpPr>
        <p:sp>
          <p:nvSpPr>
            <p:cNvPr id="12104" name="Google Shape;12104;p81"/>
            <p:cNvSpPr/>
            <p:nvPr/>
          </p:nvSpPr>
          <p:spPr>
            <a:xfrm>
              <a:off x="2236525" y="3353202"/>
              <a:ext cx="304832" cy="356512"/>
            </a:xfrm>
            <a:custGeom>
              <a:avLst/>
              <a:gdLst/>
              <a:ahLst/>
              <a:cxnLst/>
              <a:rect l="l" t="t" r="r" b="b"/>
              <a:pathLst>
                <a:path w="9526" h="11141" extrusionOk="0">
                  <a:moveTo>
                    <a:pt x="4239" y="413"/>
                  </a:moveTo>
                  <a:cubicBezTo>
                    <a:pt x="4525" y="616"/>
                    <a:pt x="5120" y="1128"/>
                    <a:pt x="5275" y="1675"/>
                  </a:cubicBezTo>
                  <a:cubicBezTo>
                    <a:pt x="5358" y="1997"/>
                    <a:pt x="5156" y="2342"/>
                    <a:pt x="4989" y="2533"/>
                  </a:cubicBezTo>
                  <a:cubicBezTo>
                    <a:pt x="4894" y="2116"/>
                    <a:pt x="4775" y="1699"/>
                    <a:pt x="4644" y="1282"/>
                  </a:cubicBezTo>
                  <a:cubicBezTo>
                    <a:pt x="4625" y="1209"/>
                    <a:pt x="4564" y="1163"/>
                    <a:pt x="4498" y="1163"/>
                  </a:cubicBezTo>
                  <a:cubicBezTo>
                    <a:pt x="4479" y="1163"/>
                    <a:pt x="4460" y="1167"/>
                    <a:pt x="4441" y="1175"/>
                  </a:cubicBezTo>
                  <a:cubicBezTo>
                    <a:pt x="4346" y="1199"/>
                    <a:pt x="4298" y="1294"/>
                    <a:pt x="4334" y="1378"/>
                  </a:cubicBezTo>
                  <a:cubicBezTo>
                    <a:pt x="4465" y="1782"/>
                    <a:pt x="4572" y="2211"/>
                    <a:pt x="4679" y="2628"/>
                  </a:cubicBezTo>
                  <a:cubicBezTo>
                    <a:pt x="4441" y="2568"/>
                    <a:pt x="4060" y="2366"/>
                    <a:pt x="3977" y="2021"/>
                  </a:cubicBezTo>
                  <a:cubicBezTo>
                    <a:pt x="3822" y="1473"/>
                    <a:pt x="4108" y="735"/>
                    <a:pt x="4239" y="413"/>
                  </a:cubicBezTo>
                  <a:close/>
                  <a:moveTo>
                    <a:pt x="2824" y="3117"/>
                  </a:moveTo>
                  <a:cubicBezTo>
                    <a:pt x="3186" y="3117"/>
                    <a:pt x="3616" y="3172"/>
                    <a:pt x="3929" y="3378"/>
                  </a:cubicBezTo>
                  <a:cubicBezTo>
                    <a:pt x="4203" y="3556"/>
                    <a:pt x="4298" y="3926"/>
                    <a:pt x="4298" y="4164"/>
                  </a:cubicBezTo>
                  <a:cubicBezTo>
                    <a:pt x="3810" y="3747"/>
                    <a:pt x="3382" y="3556"/>
                    <a:pt x="3346" y="3556"/>
                  </a:cubicBezTo>
                  <a:cubicBezTo>
                    <a:pt x="3324" y="3547"/>
                    <a:pt x="3301" y="3543"/>
                    <a:pt x="3279" y="3543"/>
                  </a:cubicBezTo>
                  <a:cubicBezTo>
                    <a:pt x="3218" y="3543"/>
                    <a:pt x="3161" y="3578"/>
                    <a:pt x="3143" y="3640"/>
                  </a:cubicBezTo>
                  <a:cubicBezTo>
                    <a:pt x="3096" y="3723"/>
                    <a:pt x="3143" y="3818"/>
                    <a:pt x="3215" y="3854"/>
                  </a:cubicBezTo>
                  <a:cubicBezTo>
                    <a:pt x="3215" y="3854"/>
                    <a:pt x="3667" y="4045"/>
                    <a:pt x="4144" y="4473"/>
                  </a:cubicBezTo>
                  <a:cubicBezTo>
                    <a:pt x="4011" y="4547"/>
                    <a:pt x="3795" y="4621"/>
                    <a:pt x="3580" y="4621"/>
                  </a:cubicBezTo>
                  <a:cubicBezTo>
                    <a:pt x="3448" y="4621"/>
                    <a:pt x="3316" y="4593"/>
                    <a:pt x="3203" y="4521"/>
                  </a:cubicBezTo>
                  <a:cubicBezTo>
                    <a:pt x="2715" y="4211"/>
                    <a:pt x="2417" y="3497"/>
                    <a:pt x="2310" y="3152"/>
                  </a:cubicBezTo>
                  <a:cubicBezTo>
                    <a:pt x="2438" y="3135"/>
                    <a:pt x="2620" y="3117"/>
                    <a:pt x="2824" y="3117"/>
                  </a:cubicBezTo>
                  <a:close/>
                  <a:moveTo>
                    <a:pt x="7192" y="3818"/>
                  </a:moveTo>
                  <a:cubicBezTo>
                    <a:pt x="7549" y="3818"/>
                    <a:pt x="7894" y="3878"/>
                    <a:pt x="8084" y="3937"/>
                  </a:cubicBezTo>
                  <a:cubicBezTo>
                    <a:pt x="7918" y="4259"/>
                    <a:pt x="7549" y="4938"/>
                    <a:pt x="7025" y="5176"/>
                  </a:cubicBezTo>
                  <a:cubicBezTo>
                    <a:pt x="6928" y="5224"/>
                    <a:pt x="6828" y="5241"/>
                    <a:pt x="6734" y="5241"/>
                  </a:cubicBezTo>
                  <a:cubicBezTo>
                    <a:pt x="6594" y="5241"/>
                    <a:pt x="6467" y="5204"/>
                    <a:pt x="6382" y="5176"/>
                  </a:cubicBezTo>
                  <a:cubicBezTo>
                    <a:pt x="6263" y="5128"/>
                    <a:pt x="6179" y="5092"/>
                    <a:pt x="6120" y="5033"/>
                  </a:cubicBezTo>
                  <a:cubicBezTo>
                    <a:pt x="6179" y="4985"/>
                    <a:pt x="6239" y="4938"/>
                    <a:pt x="6310" y="4890"/>
                  </a:cubicBezTo>
                  <a:cubicBezTo>
                    <a:pt x="6382" y="4854"/>
                    <a:pt x="6418" y="4747"/>
                    <a:pt x="6358" y="4676"/>
                  </a:cubicBezTo>
                  <a:cubicBezTo>
                    <a:pt x="6328" y="4624"/>
                    <a:pt x="6276" y="4595"/>
                    <a:pt x="6223" y="4595"/>
                  </a:cubicBezTo>
                  <a:cubicBezTo>
                    <a:pt x="6191" y="4595"/>
                    <a:pt x="6159" y="4606"/>
                    <a:pt x="6132" y="4628"/>
                  </a:cubicBezTo>
                  <a:cubicBezTo>
                    <a:pt x="6084" y="4652"/>
                    <a:pt x="6049" y="4688"/>
                    <a:pt x="5989" y="4735"/>
                  </a:cubicBezTo>
                  <a:cubicBezTo>
                    <a:pt x="6001" y="4473"/>
                    <a:pt x="6144" y="4104"/>
                    <a:pt x="6441" y="3961"/>
                  </a:cubicBezTo>
                  <a:cubicBezTo>
                    <a:pt x="6668" y="3854"/>
                    <a:pt x="6918" y="3818"/>
                    <a:pt x="7192" y="3818"/>
                  </a:cubicBezTo>
                  <a:close/>
                  <a:moveTo>
                    <a:pt x="2605" y="5627"/>
                  </a:moveTo>
                  <a:cubicBezTo>
                    <a:pt x="2832" y="5627"/>
                    <a:pt x="3055" y="5651"/>
                    <a:pt x="3262" y="5711"/>
                  </a:cubicBezTo>
                  <a:cubicBezTo>
                    <a:pt x="3703" y="5842"/>
                    <a:pt x="3977" y="6235"/>
                    <a:pt x="4096" y="6462"/>
                  </a:cubicBezTo>
                  <a:cubicBezTo>
                    <a:pt x="4203" y="6664"/>
                    <a:pt x="4274" y="6854"/>
                    <a:pt x="4286" y="7021"/>
                  </a:cubicBezTo>
                  <a:cubicBezTo>
                    <a:pt x="4215" y="6974"/>
                    <a:pt x="4155" y="6938"/>
                    <a:pt x="4084" y="6890"/>
                  </a:cubicBezTo>
                  <a:cubicBezTo>
                    <a:pt x="3667" y="6664"/>
                    <a:pt x="3155" y="6485"/>
                    <a:pt x="2548" y="6366"/>
                  </a:cubicBezTo>
                  <a:cubicBezTo>
                    <a:pt x="2540" y="6365"/>
                    <a:pt x="2532" y="6365"/>
                    <a:pt x="2524" y="6365"/>
                  </a:cubicBezTo>
                  <a:cubicBezTo>
                    <a:pt x="2439" y="6365"/>
                    <a:pt x="2368" y="6421"/>
                    <a:pt x="2358" y="6497"/>
                  </a:cubicBezTo>
                  <a:cubicBezTo>
                    <a:pt x="2322" y="6593"/>
                    <a:pt x="2381" y="6676"/>
                    <a:pt x="2477" y="6700"/>
                  </a:cubicBezTo>
                  <a:cubicBezTo>
                    <a:pt x="2977" y="6795"/>
                    <a:pt x="3703" y="6997"/>
                    <a:pt x="4227" y="7378"/>
                  </a:cubicBezTo>
                  <a:cubicBezTo>
                    <a:pt x="4144" y="7509"/>
                    <a:pt x="3941" y="7688"/>
                    <a:pt x="3691" y="7831"/>
                  </a:cubicBezTo>
                  <a:cubicBezTo>
                    <a:pt x="3524" y="7919"/>
                    <a:pt x="3248" y="8039"/>
                    <a:pt x="2938" y="8039"/>
                  </a:cubicBezTo>
                  <a:cubicBezTo>
                    <a:pt x="2827" y="8039"/>
                    <a:pt x="2712" y="8023"/>
                    <a:pt x="2596" y="7986"/>
                  </a:cubicBezTo>
                  <a:cubicBezTo>
                    <a:pt x="1596" y="7688"/>
                    <a:pt x="762" y="6545"/>
                    <a:pt x="476" y="6128"/>
                  </a:cubicBezTo>
                  <a:cubicBezTo>
                    <a:pt x="843" y="5978"/>
                    <a:pt x="1752" y="5627"/>
                    <a:pt x="2605" y="5627"/>
                  </a:cubicBezTo>
                  <a:close/>
                  <a:moveTo>
                    <a:pt x="7656" y="7009"/>
                  </a:moveTo>
                  <a:cubicBezTo>
                    <a:pt x="8251" y="7009"/>
                    <a:pt x="8811" y="7128"/>
                    <a:pt x="9097" y="7200"/>
                  </a:cubicBezTo>
                  <a:cubicBezTo>
                    <a:pt x="8930" y="7616"/>
                    <a:pt x="8323" y="8759"/>
                    <a:pt x="7477" y="9164"/>
                  </a:cubicBezTo>
                  <a:cubicBezTo>
                    <a:pt x="7322" y="9236"/>
                    <a:pt x="7156" y="9271"/>
                    <a:pt x="7001" y="9271"/>
                  </a:cubicBezTo>
                  <a:cubicBezTo>
                    <a:pt x="6537" y="9271"/>
                    <a:pt x="6072" y="9033"/>
                    <a:pt x="5894" y="8843"/>
                  </a:cubicBezTo>
                  <a:cubicBezTo>
                    <a:pt x="6465" y="8462"/>
                    <a:pt x="7239" y="8033"/>
                    <a:pt x="8108" y="7783"/>
                  </a:cubicBezTo>
                  <a:cubicBezTo>
                    <a:pt x="8204" y="7747"/>
                    <a:pt x="8251" y="7664"/>
                    <a:pt x="8215" y="7569"/>
                  </a:cubicBezTo>
                  <a:cubicBezTo>
                    <a:pt x="8197" y="7505"/>
                    <a:pt x="8136" y="7462"/>
                    <a:pt x="8071" y="7462"/>
                  </a:cubicBezTo>
                  <a:cubicBezTo>
                    <a:pt x="8052" y="7462"/>
                    <a:pt x="8032" y="7465"/>
                    <a:pt x="8013" y="7474"/>
                  </a:cubicBezTo>
                  <a:cubicBezTo>
                    <a:pt x="7132" y="7724"/>
                    <a:pt x="6358" y="8140"/>
                    <a:pt x="5775" y="8509"/>
                  </a:cubicBezTo>
                  <a:cubicBezTo>
                    <a:pt x="5787" y="8128"/>
                    <a:pt x="6013" y="7450"/>
                    <a:pt x="6525" y="7212"/>
                  </a:cubicBezTo>
                  <a:cubicBezTo>
                    <a:pt x="6858" y="7057"/>
                    <a:pt x="7263" y="7009"/>
                    <a:pt x="7656" y="7009"/>
                  </a:cubicBezTo>
                  <a:close/>
                  <a:moveTo>
                    <a:pt x="4166" y="1"/>
                  </a:moveTo>
                  <a:cubicBezTo>
                    <a:pt x="4147" y="1"/>
                    <a:pt x="4128" y="3"/>
                    <a:pt x="4108" y="8"/>
                  </a:cubicBezTo>
                  <a:cubicBezTo>
                    <a:pt x="4060" y="20"/>
                    <a:pt x="4036" y="56"/>
                    <a:pt x="4001" y="80"/>
                  </a:cubicBezTo>
                  <a:cubicBezTo>
                    <a:pt x="3977" y="127"/>
                    <a:pt x="3393" y="1247"/>
                    <a:pt x="3620" y="2092"/>
                  </a:cubicBezTo>
                  <a:cubicBezTo>
                    <a:pt x="3751" y="2628"/>
                    <a:pt x="4346" y="2925"/>
                    <a:pt x="4703" y="2961"/>
                  </a:cubicBezTo>
                  <a:cubicBezTo>
                    <a:pt x="4822" y="3592"/>
                    <a:pt x="4917" y="4247"/>
                    <a:pt x="4941" y="4902"/>
                  </a:cubicBezTo>
                  <a:cubicBezTo>
                    <a:pt x="4810" y="4723"/>
                    <a:pt x="4679" y="4568"/>
                    <a:pt x="4536" y="4426"/>
                  </a:cubicBezTo>
                  <a:cubicBezTo>
                    <a:pt x="4644" y="4092"/>
                    <a:pt x="4536" y="3402"/>
                    <a:pt x="4048" y="3092"/>
                  </a:cubicBezTo>
                  <a:cubicBezTo>
                    <a:pt x="3663" y="2851"/>
                    <a:pt x="3161" y="2790"/>
                    <a:pt x="2752" y="2790"/>
                  </a:cubicBezTo>
                  <a:cubicBezTo>
                    <a:pt x="2353" y="2790"/>
                    <a:pt x="2042" y="2848"/>
                    <a:pt x="2012" y="2854"/>
                  </a:cubicBezTo>
                  <a:cubicBezTo>
                    <a:pt x="1965" y="2866"/>
                    <a:pt x="1917" y="2878"/>
                    <a:pt x="1905" y="2925"/>
                  </a:cubicBezTo>
                  <a:cubicBezTo>
                    <a:pt x="1881" y="2973"/>
                    <a:pt x="1881" y="3021"/>
                    <a:pt x="1893" y="3056"/>
                  </a:cubicBezTo>
                  <a:cubicBezTo>
                    <a:pt x="1905" y="3104"/>
                    <a:pt x="2239" y="4307"/>
                    <a:pt x="2989" y="4783"/>
                  </a:cubicBezTo>
                  <a:cubicBezTo>
                    <a:pt x="3167" y="4890"/>
                    <a:pt x="3370" y="4938"/>
                    <a:pt x="3560" y="4938"/>
                  </a:cubicBezTo>
                  <a:cubicBezTo>
                    <a:pt x="3858" y="4938"/>
                    <a:pt x="4155" y="4830"/>
                    <a:pt x="4334" y="4699"/>
                  </a:cubicBezTo>
                  <a:cubicBezTo>
                    <a:pt x="4560" y="4938"/>
                    <a:pt x="4775" y="5235"/>
                    <a:pt x="4953" y="5592"/>
                  </a:cubicBezTo>
                  <a:cubicBezTo>
                    <a:pt x="4977" y="6259"/>
                    <a:pt x="4929" y="6926"/>
                    <a:pt x="4858" y="7605"/>
                  </a:cubicBezTo>
                  <a:cubicBezTo>
                    <a:pt x="4775" y="7486"/>
                    <a:pt x="4679" y="7378"/>
                    <a:pt x="4572" y="7271"/>
                  </a:cubicBezTo>
                  <a:cubicBezTo>
                    <a:pt x="4644" y="6747"/>
                    <a:pt x="4179" y="5664"/>
                    <a:pt x="3310" y="5402"/>
                  </a:cubicBezTo>
                  <a:cubicBezTo>
                    <a:pt x="3067" y="5331"/>
                    <a:pt x="2797" y="5294"/>
                    <a:pt x="2503" y="5294"/>
                  </a:cubicBezTo>
                  <a:cubicBezTo>
                    <a:pt x="2108" y="5294"/>
                    <a:pt x="1669" y="5361"/>
                    <a:pt x="1191" y="5497"/>
                  </a:cubicBezTo>
                  <a:cubicBezTo>
                    <a:pt x="584" y="5676"/>
                    <a:pt x="131" y="5890"/>
                    <a:pt x="107" y="5902"/>
                  </a:cubicBezTo>
                  <a:cubicBezTo>
                    <a:pt x="60" y="5914"/>
                    <a:pt x="36" y="5962"/>
                    <a:pt x="12" y="6009"/>
                  </a:cubicBezTo>
                  <a:cubicBezTo>
                    <a:pt x="0" y="6057"/>
                    <a:pt x="12" y="6092"/>
                    <a:pt x="36" y="6140"/>
                  </a:cubicBezTo>
                  <a:cubicBezTo>
                    <a:pt x="48" y="6152"/>
                    <a:pt x="298" y="6593"/>
                    <a:pt x="715" y="7069"/>
                  </a:cubicBezTo>
                  <a:cubicBezTo>
                    <a:pt x="1286" y="7724"/>
                    <a:pt x="1858" y="8140"/>
                    <a:pt x="2429" y="8295"/>
                  </a:cubicBezTo>
                  <a:cubicBezTo>
                    <a:pt x="2572" y="8343"/>
                    <a:pt x="2715" y="8355"/>
                    <a:pt x="2846" y="8355"/>
                  </a:cubicBezTo>
                  <a:cubicBezTo>
                    <a:pt x="3227" y="8355"/>
                    <a:pt x="3572" y="8212"/>
                    <a:pt x="3763" y="8105"/>
                  </a:cubicBezTo>
                  <a:cubicBezTo>
                    <a:pt x="4036" y="7962"/>
                    <a:pt x="4263" y="7783"/>
                    <a:pt x="4394" y="7581"/>
                  </a:cubicBezTo>
                  <a:cubicBezTo>
                    <a:pt x="4560" y="7759"/>
                    <a:pt x="4691" y="7962"/>
                    <a:pt x="4751" y="8200"/>
                  </a:cubicBezTo>
                  <a:cubicBezTo>
                    <a:pt x="4679" y="8652"/>
                    <a:pt x="4584" y="9093"/>
                    <a:pt x="4501" y="9462"/>
                  </a:cubicBezTo>
                  <a:cubicBezTo>
                    <a:pt x="4334" y="10164"/>
                    <a:pt x="4155" y="10676"/>
                    <a:pt x="4048" y="10915"/>
                  </a:cubicBezTo>
                  <a:cubicBezTo>
                    <a:pt x="4024" y="11010"/>
                    <a:pt x="4048" y="11093"/>
                    <a:pt x="4144" y="11129"/>
                  </a:cubicBezTo>
                  <a:cubicBezTo>
                    <a:pt x="4155" y="11141"/>
                    <a:pt x="4179" y="11141"/>
                    <a:pt x="4203" y="11141"/>
                  </a:cubicBezTo>
                  <a:cubicBezTo>
                    <a:pt x="4263" y="11141"/>
                    <a:pt x="4322" y="11093"/>
                    <a:pt x="4346" y="11034"/>
                  </a:cubicBezTo>
                  <a:cubicBezTo>
                    <a:pt x="4358" y="11010"/>
                    <a:pt x="4572" y="10474"/>
                    <a:pt x="4798" y="9569"/>
                  </a:cubicBezTo>
                  <a:cubicBezTo>
                    <a:pt x="4882" y="9474"/>
                    <a:pt x="5132" y="9248"/>
                    <a:pt x="5525" y="8986"/>
                  </a:cubicBezTo>
                  <a:cubicBezTo>
                    <a:pt x="5763" y="9271"/>
                    <a:pt x="6322" y="9569"/>
                    <a:pt x="6894" y="9569"/>
                  </a:cubicBezTo>
                  <a:cubicBezTo>
                    <a:pt x="7096" y="9569"/>
                    <a:pt x="7311" y="9521"/>
                    <a:pt x="7501" y="9426"/>
                  </a:cubicBezTo>
                  <a:cubicBezTo>
                    <a:pt x="8680" y="8879"/>
                    <a:pt x="9382" y="7188"/>
                    <a:pt x="9406" y="7105"/>
                  </a:cubicBezTo>
                  <a:cubicBezTo>
                    <a:pt x="9525" y="7093"/>
                    <a:pt x="9525" y="7057"/>
                    <a:pt x="9501" y="7009"/>
                  </a:cubicBezTo>
                  <a:cubicBezTo>
                    <a:pt x="9478" y="6962"/>
                    <a:pt x="9442" y="6938"/>
                    <a:pt x="9394" y="6914"/>
                  </a:cubicBezTo>
                  <a:cubicBezTo>
                    <a:pt x="9347" y="6898"/>
                    <a:pt x="8553" y="6656"/>
                    <a:pt x="7680" y="6656"/>
                  </a:cubicBezTo>
                  <a:cubicBezTo>
                    <a:pt x="7239" y="6656"/>
                    <a:pt x="6778" y="6718"/>
                    <a:pt x="6382" y="6902"/>
                  </a:cubicBezTo>
                  <a:cubicBezTo>
                    <a:pt x="5668" y="7247"/>
                    <a:pt x="5370" y="8200"/>
                    <a:pt x="5465" y="8700"/>
                  </a:cubicBezTo>
                  <a:cubicBezTo>
                    <a:pt x="5275" y="8843"/>
                    <a:pt x="5120" y="8962"/>
                    <a:pt x="4989" y="9057"/>
                  </a:cubicBezTo>
                  <a:cubicBezTo>
                    <a:pt x="5048" y="8783"/>
                    <a:pt x="5108" y="8450"/>
                    <a:pt x="5156" y="8105"/>
                  </a:cubicBezTo>
                  <a:cubicBezTo>
                    <a:pt x="5239" y="7486"/>
                    <a:pt x="5298" y="6854"/>
                    <a:pt x="5310" y="6235"/>
                  </a:cubicBezTo>
                  <a:cubicBezTo>
                    <a:pt x="5334" y="6164"/>
                    <a:pt x="5429" y="5700"/>
                    <a:pt x="5846" y="5247"/>
                  </a:cubicBezTo>
                  <a:cubicBezTo>
                    <a:pt x="5953" y="5342"/>
                    <a:pt x="6108" y="5414"/>
                    <a:pt x="6251" y="5473"/>
                  </a:cubicBezTo>
                  <a:cubicBezTo>
                    <a:pt x="6406" y="5533"/>
                    <a:pt x="6560" y="5569"/>
                    <a:pt x="6715" y="5569"/>
                  </a:cubicBezTo>
                  <a:cubicBezTo>
                    <a:pt x="6858" y="5569"/>
                    <a:pt x="7013" y="5533"/>
                    <a:pt x="7144" y="5473"/>
                  </a:cubicBezTo>
                  <a:cubicBezTo>
                    <a:pt x="7954" y="5104"/>
                    <a:pt x="8430" y="3937"/>
                    <a:pt x="8454" y="3902"/>
                  </a:cubicBezTo>
                  <a:cubicBezTo>
                    <a:pt x="8465" y="3854"/>
                    <a:pt x="8465" y="3806"/>
                    <a:pt x="8454" y="3759"/>
                  </a:cubicBezTo>
                  <a:cubicBezTo>
                    <a:pt x="8442" y="3723"/>
                    <a:pt x="8394" y="3687"/>
                    <a:pt x="8346" y="3676"/>
                  </a:cubicBezTo>
                  <a:cubicBezTo>
                    <a:pt x="8322" y="3660"/>
                    <a:pt x="7769" y="3489"/>
                    <a:pt x="7167" y="3489"/>
                  </a:cubicBezTo>
                  <a:cubicBezTo>
                    <a:pt x="6870" y="3489"/>
                    <a:pt x="6562" y="3530"/>
                    <a:pt x="6299" y="3652"/>
                  </a:cubicBezTo>
                  <a:cubicBezTo>
                    <a:pt x="5751" y="3914"/>
                    <a:pt x="5572" y="4640"/>
                    <a:pt x="5656" y="4985"/>
                  </a:cubicBezTo>
                  <a:cubicBezTo>
                    <a:pt x="5525" y="5116"/>
                    <a:pt x="5406" y="5259"/>
                    <a:pt x="5310" y="5402"/>
                  </a:cubicBezTo>
                  <a:cubicBezTo>
                    <a:pt x="5310" y="5259"/>
                    <a:pt x="5298" y="5128"/>
                    <a:pt x="5298" y="4997"/>
                  </a:cubicBezTo>
                  <a:cubicBezTo>
                    <a:pt x="5263" y="4283"/>
                    <a:pt x="5179" y="3568"/>
                    <a:pt x="5048" y="2878"/>
                  </a:cubicBezTo>
                  <a:cubicBezTo>
                    <a:pt x="5358" y="2675"/>
                    <a:pt x="5715" y="2128"/>
                    <a:pt x="5560" y="1592"/>
                  </a:cubicBezTo>
                  <a:cubicBezTo>
                    <a:pt x="5346" y="723"/>
                    <a:pt x="4286" y="56"/>
                    <a:pt x="4239" y="20"/>
                  </a:cubicBezTo>
                  <a:cubicBezTo>
                    <a:pt x="4218" y="6"/>
                    <a:pt x="4193" y="1"/>
                    <a:pt x="4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05" name="Google Shape;12105;p81"/>
            <p:cNvSpPr/>
            <p:nvPr/>
          </p:nvSpPr>
          <p:spPr>
            <a:xfrm>
              <a:off x="2283373" y="3553106"/>
              <a:ext cx="16416" cy="11072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179" y="0"/>
                  </a:moveTo>
                  <a:cubicBezTo>
                    <a:pt x="84" y="0"/>
                    <a:pt x="13" y="60"/>
                    <a:pt x="1" y="155"/>
                  </a:cubicBezTo>
                  <a:cubicBezTo>
                    <a:pt x="1" y="238"/>
                    <a:pt x="60" y="310"/>
                    <a:pt x="143" y="334"/>
                  </a:cubicBezTo>
                  <a:cubicBezTo>
                    <a:pt x="143" y="334"/>
                    <a:pt x="203" y="334"/>
                    <a:pt x="322" y="346"/>
                  </a:cubicBezTo>
                  <a:lnTo>
                    <a:pt x="334" y="346"/>
                  </a:lnTo>
                  <a:cubicBezTo>
                    <a:pt x="429" y="346"/>
                    <a:pt x="489" y="286"/>
                    <a:pt x="501" y="191"/>
                  </a:cubicBezTo>
                  <a:cubicBezTo>
                    <a:pt x="513" y="107"/>
                    <a:pt x="453" y="36"/>
                    <a:pt x="370" y="12"/>
                  </a:cubicBezTo>
                  <a:cubicBezTo>
                    <a:pt x="251" y="0"/>
                    <a:pt x="191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06" name="Google Shape;12106;p81"/>
            <p:cNvSpPr/>
            <p:nvPr/>
          </p:nvSpPr>
          <p:spPr>
            <a:xfrm>
              <a:off x="2449485" y="3488658"/>
              <a:ext cx="17184" cy="12288"/>
            </a:xfrm>
            <a:custGeom>
              <a:avLst/>
              <a:gdLst/>
              <a:ahLst/>
              <a:cxnLst/>
              <a:rect l="l" t="t" r="r" b="b"/>
              <a:pathLst>
                <a:path w="537" h="384" extrusionOk="0">
                  <a:moveTo>
                    <a:pt x="348" y="0"/>
                  </a:moveTo>
                  <a:cubicBezTo>
                    <a:pt x="339" y="0"/>
                    <a:pt x="331" y="1"/>
                    <a:pt x="322" y="2"/>
                  </a:cubicBezTo>
                  <a:cubicBezTo>
                    <a:pt x="251" y="26"/>
                    <a:pt x="191" y="50"/>
                    <a:pt x="132" y="62"/>
                  </a:cubicBezTo>
                  <a:cubicBezTo>
                    <a:pt x="48" y="97"/>
                    <a:pt x="1" y="181"/>
                    <a:pt x="25" y="276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191" y="383"/>
                    <a:pt x="203" y="383"/>
                    <a:pt x="227" y="359"/>
                  </a:cubicBezTo>
                  <a:cubicBezTo>
                    <a:pt x="286" y="347"/>
                    <a:pt x="346" y="324"/>
                    <a:pt x="406" y="300"/>
                  </a:cubicBezTo>
                  <a:cubicBezTo>
                    <a:pt x="489" y="300"/>
                    <a:pt x="537" y="216"/>
                    <a:pt x="525" y="121"/>
                  </a:cubicBezTo>
                  <a:cubicBezTo>
                    <a:pt x="493" y="46"/>
                    <a:pt x="422" y="0"/>
                    <a:pt x="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07" name="Google Shape;12107;p81"/>
          <p:cNvGrpSpPr/>
          <p:nvPr/>
        </p:nvGrpSpPr>
        <p:grpSpPr>
          <a:xfrm>
            <a:off x="7765536" y="6857780"/>
            <a:ext cx="513600" cy="714048"/>
            <a:chOff x="3910637" y="3352690"/>
            <a:chExt cx="256800" cy="357024"/>
          </a:xfrm>
          <a:solidFill>
            <a:schemeClr val="tx1"/>
          </a:solidFill>
        </p:grpSpPr>
        <p:sp>
          <p:nvSpPr>
            <p:cNvPr id="12108" name="Google Shape;12108;p81"/>
            <p:cNvSpPr/>
            <p:nvPr/>
          </p:nvSpPr>
          <p:spPr>
            <a:xfrm>
              <a:off x="3910637" y="3352690"/>
              <a:ext cx="256800" cy="357024"/>
            </a:xfrm>
            <a:custGeom>
              <a:avLst/>
              <a:gdLst/>
              <a:ahLst/>
              <a:cxnLst/>
              <a:rect l="l" t="t" r="r" b="b"/>
              <a:pathLst>
                <a:path w="8025" h="11157" extrusionOk="0">
                  <a:moveTo>
                    <a:pt x="4001" y="310"/>
                  </a:moveTo>
                  <a:cubicBezTo>
                    <a:pt x="4596" y="310"/>
                    <a:pt x="5144" y="608"/>
                    <a:pt x="5477" y="1120"/>
                  </a:cubicBezTo>
                  <a:cubicBezTo>
                    <a:pt x="5501" y="1155"/>
                    <a:pt x="5560" y="1191"/>
                    <a:pt x="5608" y="1191"/>
                  </a:cubicBezTo>
                  <a:lnTo>
                    <a:pt x="5656" y="1191"/>
                  </a:lnTo>
                  <a:cubicBezTo>
                    <a:pt x="6668" y="1191"/>
                    <a:pt x="7501" y="2025"/>
                    <a:pt x="7501" y="3037"/>
                  </a:cubicBezTo>
                  <a:cubicBezTo>
                    <a:pt x="7501" y="3346"/>
                    <a:pt x="7418" y="3656"/>
                    <a:pt x="7263" y="3930"/>
                  </a:cubicBezTo>
                  <a:lnTo>
                    <a:pt x="7215" y="3882"/>
                  </a:lnTo>
                  <a:cubicBezTo>
                    <a:pt x="7186" y="3852"/>
                    <a:pt x="7144" y="3837"/>
                    <a:pt x="7101" y="3837"/>
                  </a:cubicBezTo>
                  <a:cubicBezTo>
                    <a:pt x="7058" y="3837"/>
                    <a:pt x="7013" y="3852"/>
                    <a:pt x="6977" y="3882"/>
                  </a:cubicBezTo>
                  <a:cubicBezTo>
                    <a:pt x="6918" y="3942"/>
                    <a:pt x="6918" y="4049"/>
                    <a:pt x="6977" y="4120"/>
                  </a:cubicBezTo>
                  <a:cubicBezTo>
                    <a:pt x="7418" y="4549"/>
                    <a:pt x="7656" y="5132"/>
                    <a:pt x="7656" y="5763"/>
                  </a:cubicBezTo>
                  <a:cubicBezTo>
                    <a:pt x="7692" y="7025"/>
                    <a:pt x="6668" y="8049"/>
                    <a:pt x="5418" y="8049"/>
                  </a:cubicBezTo>
                  <a:cubicBezTo>
                    <a:pt x="5179" y="8049"/>
                    <a:pt x="4953" y="8025"/>
                    <a:pt x="4727" y="7942"/>
                  </a:cubicBezTo>
                  <a:lnTo>
                    <a:pt x="4715" y="7513"/>
                  </a:lnTo>
                  <a:cubicBezTo>
                    <a:pt x="4763" y="7490"/>
                    <a:pt x="4810" y="7442"/>
                    <a:pt x="4834" y="7394"/>
                  </a:cubicBezTo>
                  <a:cubicBezTo>
                    <a:pt x="4894" y="7335"/>
                    <a:pt x="4894" y="7228"/>
                    <a:pt x="4834" y="7156"/>
                  </a:cubicBezTo>
                  <a:cubicBezTo>
                    <a:pt x="4804" y="7126"/>
                    <a:pt x="4763" y="7112"/>
                    <a:pt x="4720" y="7112"/>
                  </a:cubicBezTo>
                  <a:cubicBezTo>
                    <a:pt x="4676" y="7112"/>
                    <a:pt x="4632" y="7126"/>
                    <a:pt x="4596" y="7156"/>
                  </a:cubicBezTo>
                  <a:cubicBezTo>
                    <a:pt x="4382" y="7371"/>
                    <a:pt x="4120" y="7466"/>
                    <a:pt x="3834" y="7466"/>
                  </a:cubicBezTo>
                  <a:cubicBezTo>
                    <a:pt x="3667" y="7466"/>
                    <a:pt x="3524" y="7442"/>
                    <a:pt x="3370" y="7371"/>
                  </a:cubicBezTo>
                  <a:cubicBezTo>
                    <a:pt x="3350" y="7357"/>
                    <a:pt x="3327" y="7351"/>
                    <a:pt x="3304" y="7351"/>
                  </a:cubicBezTo>
                  <a:cubicBezTo>
                    <a:pt x="3244" y="7351"/>
                    <a:pt x="3181" y="7390"/>
                    <a:pt x="3155" y="7442"/>
                  </a:cubicBezTo>
                  <a:cubicBezTo>
                    <a:pt x="3108" y="7513"/>
                    <a:pt x="3155" y="7621"/>
                    <a:pt x="3227" y="7668"/>
                  </a:cubicBezTo>
                  <a:cubicBezTo>
                    <a:pt x="3358" y="7728"/>
                    <a:pt x="3489" y="7763"/>
                    <a:pt x="3644" y="7787"/>
                  </a:cubicBezTo>
                  <a:lnTo>
                    <a:pt x="3608" y="8347"/>
                  </a:lnTo>
                  <a:cubicBezTo>
                    <a:pt x="3513" y="8359"/>
                    <a:pt x="3405" y="8359"/>
                    <a:pt x="3298" y="8359"/>
                  </a:cubicBezTo>
                  <a:cubicBezTo>
                    <a:pt x="2036" y="8359"/>
                    <a:pt x="1024" y="7335"/>
                    <a:pt x="1024" y="6085"/>
                  </a:cubicBezTo>
                  <a:cubicBezTo>
                    <a:pt x="1024" y="6013"/>
                    <a:pt x="1024" y="5942"/>
                    <a:pt x="1036" y="5858"/>
                  </a:cubicBezTo>
                  <a:cubicBezTo>
                    <a:pt x="1036" y="5823"/>
                    <a:pt x="1024" y="5775"/>
                    <a:pt x="988" y="5739"/>
                  </a:cubicBezTo>
                  <a:cubicBezTo>
                    <a:pt x="560" y="5251"/>
                    <a:pt x="322" y="4644"/>
                    <a:pt x="322" y="3989"/>
                  </a:cubicBezTo>
                  <a:cubicBezTo>
                    <a:pt x="322" y="2906"/>
                    <a:pt x="988" y="1929"/>
                    <a:pt x="1989" y="1548"/>
                  </a:cubicBezTo>
                  <a:lnTo>
                    <a:pt x="1989" y="1548"/>
                  </a:lnTo>
                  <a:cubicBezTo>
                    <a:pt x="1965" y="1656"/>
                    <a:pt x="1941" y="1775"/>
                    <a:pt x="1929" y="1870"/>
                  </a:cubicBezTo>
                  <a:cubicBezTo>
                    <a:pt x="1917" y="1965"/>
                    <a:pt x="1989" y="2037"/>
                    <a:pt x="2084" y="2048"/>
                  </a:cubicBezTo>
                  <a:lnTo>
                    <a:pt x="2096" y="2048"/>
                  </a:lnTo>
                  <a:cubicBezTo>
                    <a:pt x="2179" y="2048"/>
                    <a:pt x="2239" y="1989"/>
                    <a:pt x="2262" y="1906"/>
                  </a:cubicBezTo>
                  <a:cubicBezTo>
                    <a:pt x="2274" y="1715"/>
                    <a:pt x="2322" y="1536"/>
                    <a:pt x="2393" y="1370"/>
                  </a:cubicBezTo>
                  <a:lnTo>
                    <a:pt x="2393" y="1358"/>
                  </a:lnTo>
                  <a:cubicBezTo>
                    <a:pt x="2679" y="715"/>
                    <a:pt x="3298" y="310"/>
                    <a:pt x="4001" y="310"/>
                  </a:cubicBezTo>
                  <a:close/>
                  <a:moveTo>
                    <a:pt x="4394" y="7704"/>
                  </a:moveTo>
                  <a:lnTo>
                    <a:pt x="4536" y="10847"/>
                  </a:lnTo>
                  <a:lnTo>
                    <a:pt x="3834" y="10847"/>
                  </a:lnTo>
                  <a:lnTo>
                    <a:pt x="3989" y="7811"/>
                  </a:lnTo>
                  <a:cubicBezTo>
                    <a:pt x="4120" y="7799"/>
                    <a:pt x="4251" y="7763"/>
                    <a:pt x="4394" y="7704"/>
                  </a:cubicBezTo>
                  <a:close/>
                  <a:moveTo>
                    <a:pt x="4013" y="1"/>
                  </a:moveTo>
                  <a:cubicBezTo>
                    <a:pt x="3215" y="1"/>
                    <a:pt x="2501" y="465"/>
                    <a:pt x="2143" y="1155"/>
                  </a:cubicBezTo>
                  <a:cubicBezTo>
                    <a:pt x="881" y="1536"/>
                    <a:pt x="0" y="2679"/>
                    <a:pt x="0" y="4001"/>
                  </a:cubicBezTo>
                  <a:cubicBezTo>
                    <a:pt x="0" y="4704"/>
                    <a:pt x="250" y="5382"/>
                    <a:pt x="703" y="5918"/>
                  </a:cubicBezTo>
                  <a:lnTo>
                    <a:pt x="703" y="6097"/>
                  </a:lnTo>
                  <a:cubicBezTo>
                    <a:pt x="703" y="7549"/>
                    <a:pt x="1869" y="8704"/>
                    <a:pt x="3298" y="8704"/>
                  </a:cubicBezTo>
                  <a:cubicBezTo>
                    <a:pt x="3405" y="8704"/>
                    <a:pt x="3501" y="8704"/>
                    <a:pt x="3596" y="8692"/>
                  </a:cubicBezTo>
                  <a:lnTo>
                    <a:pt x="3596" y="8692"/>
                  </a:lnTo>
                  <a:lnTo>
                    <a:pt x="3501" y="10835"/>
                  </a:lnTo>
                  <a:lnTo>
                    <a:pt x="3298" y="10835"/>
                  </a:lnTo>
                  <a:cubicBezTo>
                    <a:pt x="3215" y="10835"/>
                    <a:pt x="3143" y="10907"/>
                    <a:pt x="3143" y="11002"/>
                  </a:cubicBezTo>
                  <a:cubicBezTo>
                    <a:pt x="3143" y="11085"/>
                    <a:pt x="3215" y="11157"/>
                    <a:pt x="3298" y="11157"/>
                  </a:cubicBezTo>
                  <a:lnTo>
                    <a:pt x="5048" y="11157"/>
                  </a:lnTo>
                  <a:cubicBezTo>
                    <a:pt x="5132" y="11157"/>
                    <a:pt x="5203" y="11085"/>
                    <a:pt x="5203" y="11002"/>
                  </a:cubicBezTo>
                  <a:cubicBezTo>
                    <a:pt x="5203" y="10907"/>
                    <a:pt x="5132" y="10835"/>
                    <a:pt x="5048" y="10835"/>
                  </a:cubicBezTo>
                  <a:lnTo>
                    <a:pt x="4846" y="10835"/>
                  </a:lnTo>
                  <a:lnTo>
                    <a:pt x="4715" y="8275"/>
                  </a:lnTo>
                  <a:lnTo>
                    <a:pt x="4715" y="8275"/>
                  </a:lnTo>
                  <a:cubicBezTo>
                    <a:pt x="4941" y="8335"/>
                    <a:pt x="5168" y="8359"/>
                    <a:pt x="5382" y="8359"/>
                  </a:cubicBezTo>
                  <a:cubicBezTo>
                    <a:pt x="6834" y="8359"/>
                    <a:pt x="7989" y="7192"/>
                    <a:pt x="7989" y="5763"/>
                  </a:cubicBezTo>
                  <a:cubicBezTo>
                    <a:pt x="8025" y="5204"/>
                    <a:pt x="7846" y="4656"/>
                    <a:pt x="7513" y="4215"/>
                  </a:cubicBezTo>
                  <a:cubicBezTo>
                    <a:pt x="7739" y="3870"/>
                    <a:pt x="7858" y="3465"/>
                    <a:pt x="7858" y="3049"/>
                  </a:cubicBezTo>
                  <a:cubicBezTo>
                    <a:pt x="7858" y="1858"/>
                    <a:pt x="6906" y="894"/>
                    <a:pt x="5715" y="882"/>
                  </a:cubicBezTo>
                  <a:cubicBezTo>
                    <a:pt x="5322" y="322"/>
                    <a:pt x="4691" y="1"/>
                    <a:pt x="4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09" name="Google Shape;12109;p81"/>
            <p:cNvSpPr/>
            <p:nvPr/>
          </p:nvSpPr>
          <p:spPr>
            <a:xfrm>
              <a:off x="3960909" y="3498226"/>
              <a:ext cx="60992" cy="60992"/>
            </a:xfrm>
            <a:custGeom>
              <a:avLst/>
              <a:gdLst/>
              <a:ahLst/>
              <a:cxnLst/>
              <a:rect l="l" t="t" r="r" b="b"/>
              <a:pathLst>
                <a:path w="1906" h="1906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1120"/>
                    <a:pt x="775" y="1906"/>
                    <a:pt x="1751" y="1906"/>
                  </a:cubicBezTo>
                  <a:cubicBezTo>
                    <a:pt x="1834" y="1906"/>
                    <a:pt x="1906" y="1834"/>
                    <a:pt x="1906" y="1751"/>
                  </a:cubicBezTo>
                  <a:cubicBezTo>
                    <a:pt x="1906" y="1656"/>
                    <a:pt x="1834" y="1584"/>
                    <a:pt x="1751" y="1584"/>
                  </a:cubicBezTo>
                  <a:cubicBezTo>
                    <a:pt x="977" y="1584"/>
                    <a:pt x="334" y="953"/>
                    <a:pt x="334" y="167"/>
                  </a:cubicBez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10" name="Google Shape;12110;p81"/>
            <p:cNvSpPr/>
            <p:nvPr/>
          </p:nvSpPr>
          <p:spPr>
            <a:xfrm>
              <a:off x="4083981" y="3408690"/>
              <a:ext cx="44224" cy="43872"/>
            </a:xfrm>
            <a:custGeom>
              <a:avLst/>
              <a:gdLst/>
              <a:ahLst/>
              <a:cxnLst/>
              <a:rect l="l" t="t" r="r" b="b"/>
              <a:pathLst>
                <a:path w="1382" h="1371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655" y="334"/>
                    <a:pt x="1036" y="739"/>
                    <a:pt x="1036" y="1215"/>
                  </a:cubicBezTo>
                  <a:cubicBezTo>
                    <a:pt x="1036" y="1299"/>
                    <a:pt x="1120" y="1370"/>
                    <a:pt x="1203" y="1370"/>
                  </a:cubicBezTo>
                  <a:cubicBezTo>
                    <a:pt x="1298" y="1370"/>
                    <a:pt x="1370" y="1299"/>
                    <a:pt x="1370" y="1215"/>
                  </a:cubicBezTo>
                  <a:cubicBezTo>
                    <a:pt x="1382" y="560"/>
                    <a:pt x="83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11" name="Google Shape;12111;p81"/>
          <p:cNvGrpSpPr/>
          <p:nvPr/>
        </p:nvGrpSpPr>
        <p:grpSpPr>
          <a:xfrm>
            <a:off x="12057120" y="6856244"/>
            <a:ext cx="720128" cy="720192"/>
            <a:chOff x="6056429" y="3351922"/>
            <a:chExt cx="360064" cy="360096"/>
          </a:xfrm>
          <a:solidFill>
            <a:schemeClr val="tx1"/>
          </a:solidFill>
        </p:grpSpPr>
        <p:sp>
          <p:nvSpPr>
            <p:cNvPr id="12112" name="Google Shape;12112;p81"/>
            <p:cNvSpPr/>
            <p:nvPr/>
          </p:nvSpPr>
          <p:spPr>
            <a:xfrm>
              <a:off x="6056429" y="3351922"/>
              <a:ext cx="360064" cy="360096"/>
            </a:xfrm>
            <a:custGeom>
              <a:avLst/>
              <a:gdLst/>
              <a:ahLst/>
              <a:cxnLst/>
              <a:rect l="l" t="t" r="r" b="b"/>
              <a:pathLst>
                <a:path w="11252" h="11253" extrusionOk="0">
                  <a:moveTo>
                    <a:pt x="5501" y="3394"/>
                  </a:moveTo>
                  <a:lnTo>
                    <a:pt x="5501" y="5216"/>
                  </a:lnTo>
                  <a:lnTo>
                    <a:pt x="4215" y="3942"/>
                  </a:lnTo>
                  <a:lnTo>
                    <a:pt x="5501" y="3394"/>
                  </a:lnTo>
                  <a:close/>
                  <a:moveTo>
                    <a:pt x="3989" y="4180"/>
                  </a:moveTo>
                  <a:lnTo>
                    <a:pt x="5275" y="5454"/>
                  </a:lnTo>
                  <a:lnTo>
                    <a:pt x="3453" y="5454"/>
                  </a:lnTo>
                  <a:lnTo>
                    <a:pt x="3989" y="4180"/>
                  </a:lnTo>
                  <a:close/>
                  <a:moveTo>
                    <a:pt x="7346" y="4180"/>
                  </a:moveTo>
                  <a:lnTo>
                    <a:pt x="7882" y="5454"/>
                  </a:lnTo>
                  <a:lnTo>
                    <a:pt x="6060" y="5454"/>
                  </a:lnTo>
                  <a:lnTo>
                    <a:pt x="7346" y="4180"/>
                  </a:lnTo>
                  <a:close/>
                  <a:moveTo>
                    <a:pt x="5263" y="5787"/>
                  </a:moveTo>
                  <a:lnTo>
                    <a:pt x="3989" y="7061"/>
                  </a:lnTo>
                  <a:lnTo>
                    <a:pt x="3453" y="5787"/>
                  </a:lnTo>
                  <a:close/>
                  <a:moveTo>
                    <a:pt x="7858" y="5787"/>
                  </a:moveTo>
                  <a:lnTo>
                    <a:pt x="7346" y="7061"/>
                  </a:lnTo>
                  <a:lnTo>
                    <a:pt x="6060" y="5787"/>
                  </a:lnTo>
                  <a:close/>
                  <a:moveTo>
                    <a:pt x="5822" y="6025"/>
                  </a:moveTo>
                  <a:lnTo>
                    <a:pt x="7096" y="7299"/>
                  </a:lnTo>
                  <a:lnTo>
                    <a:pt x="5822" y="7823"/>
                  </a:lnTo>
                  <a:lnTo>
                    <a:pt x="5822" y="6025"/>
                  </a:lnTo>
                  <a:close/>
                  <a:moveTo>
                    <a:pt x="5632" y="1"/>
                  </a:moveTo>
                  <a:cubicBezTo>
                    <a:pt x="5537" y="1"/>
                    <a:pt x="5465" y="84"/>
                    <a:pt x="5465" y="167"/>
                  </a:cubicBezTo>
                  <a:lnTo>
                    <a:pt x="5465" y="1703"/>
                  </a:lnTo>
                  <a:lnTo>
                    <a:pt x="4525" y="763"/>
                  </a:lnTo>
                  <a:cubicBezTo>
                    <a:pt x="4495" y="733"/>
                    <a:pt x="4456" y="718"/>
                    <a:pt x="4414" y="718"/>
                  </a:cubicBezTo>
                  <a:cubicBezTo>
                    <a:pt x="4373" y="718"/>
                    <a:pt x="4328" y="733"/>
                    <a:pt x="4286" y="763"/>
                  </a:cubicBezTo>
                  <a:cubicBezTo>
                    <a:pt x="4227" y="822"/>
                    <a:pt x="4227" y="929"/>
                    <a:pt x="4286" y="1001"/>
                  </a:cubicBezTo>
                  <a:lnTo>
                    <a:pt x="5465" y="2180"/>
                  </a:lnTo>
                  <a:lnTo>
                    <a:pt x="5465" y="3061"/>
                  </a:lnTo>
                  <a:lnTo>
                    <a:pt x="3929" y="3692"/>
                  </a:lnTo>
                  <a:lnTo>
                    <a:pt x="3322" y="3084"/>
                  </a:lnTo>
                  <a:lnTo>
                    <a:pt x="3322" y="1418"/>
                  </a:lnTo>
                  <a:cubicBezTo>
                    <a:pt x="3322" y="1334"/>
                    <a:pt x="3251" y="1251"/>
                    <a:pt x="3155" y="1251"/>
                  </a:cubicBezTo>
                  <a:cubicBezTo>
                    <a:pt x="3072" y="1251"/>
                    <a:pt x="3001" y="1334"/>
                    <a:pt x="3001" y="1418"/>
                  </a:cubicBezTo>
                  <a:lnTo>
                    <a:pt x="3001" y="2763"/>
                  </a:lnTo>
                  <a:lnTo>
                    <a:pt x="1905" y="1668"/>
                  </a:lnTo>
                  <a:cubicBezTo>
                    <a:pt x="1875" y="1638"/>
                    <a:pt x="1837" y="1623"/>
                    <a:pt x="1795" y="1623"/>
                  </a:cubicBezTo>
                  <a:cubicBezTo>
                    <a:pt x="1753" y="1623"/>
                    <a:pt x="1709" y="1638"/>
                    <a:pt x="1667" y="1668"/>
                  </a:cubicBezTo>
                  <a:cubicBezTo>
                    <a:pt x="1608" y="1727"/>
                    <a:pt x="1608" y="1834"/>
                    <a:pt x="1667" y="1906"/>
                  </a:cubicBezTo>
                  <a:lnTo>
                    <a:pt x="2762" y="3001"/>
                  </a:lnTo>
                  <a:lnTo>
                    <a:pt x="1417" y="3001"/>
                  </a:lnTo>
                  <a:cubicBezTo>
                    <a:pt x="1334" y="3001"/>
                    <a:pt x="1250" y="3073"/>
                    <a:pt x="1250" y="3156"/>
                  </a:cubicBezTo>
                  <a:cubicBezTo>
                    <a:pt x="1250" y="3251"/>
                    <a:pt x="1334" y="3323"/>
                    <a:pt x="1417" y="3323"/>
                  </a:cubicBezTo>
                  <a:lnTo>
                    <a:pt x="3084" y="3323"/>
                  </a:lnTo>
                  <a:lnTo>
                    <a:pt x="3691" y="3930"/>
                  </a:lnTo>
                  <a:lnTo>
                    <a:pt x="3060" y="5466"/>
                  </a:lnTo>
                  <a:lnTo>
                    <a:pt x="2179" y="5466"/>
                  </a:lnTo>
                  <a:lnTo>
                    <a:pt x="1000" y="4287"/>
                  </a:lnTo>
                  <a:cubicBezTo>
                    <a:pt x="971" y="4257"/>
                    <a:pt x="929" y="4242"/>
                    <a:pt x="886" y="4242"/>
                  </a:cubicBezTo>
                  <a:cubicBezTo>
                    <a:pt x="843" y="4242"/>
                    <a:pt x="798" y="4257"/>
                    <a:pt x="762" y="4287"/>
                  </a:cubicBezTo>
                  <a:cubicBezTo>
                    <a:pt x="703" y="4347"/>
                    <a:pt x="703" y="4454"/>
                    <a:pt x="762" y="4525"/>
                  </a:cubicBezTo>
                  <a:lnTo>
                    <a:pt x="1703" y="5466"/>
                  </a:lnTo>
                  <a:lnTo>
                    <a:pt x="167" y="5466"/>
                  </a:lnTo>
                  <a:cubicBezTo>
                    <a:pt x="84" y="5466"/>
                    <a:pt x="0" y="5537"/>
                    <a:pt x="0" y="5632"/>
                  </a:cubicBezTo>
                  <a:cubicBezTo>
                    <a:pt x="0" y="5716"/>
                    <a:pt x="84" y="5799"/>
                    <a:pt x="167" y="5799"/>
                  </a:cubicBezTo>
                  <a:lnTo>
                    <a:pt x="1703" y="5799"/>
                  </a:lnTo>
                  <a:lnTo>
                    <a:pt x="762" y="6728"/>
                  </a:lnTo>
                  <a:cubicBezTo>
                    <a:pt x="703" y="6787"/>
                    <a:pt x="703" y="6894"/>
                    <a:pt x="762" y="6966"/>
                  </a:cubicBezTo>
                  <a:cubicBezTo>
                    <a:pt x="798" y="7002"/>
                    <a:pt x="834" y="7014"/>
                    <a:pt x="881" y="7014"/>
                  </a:cubicBezTo>
                  <a:cubicBezTo>
                    <a:pt x="929" y="7014"/>
                    <a:pt x="977" y="7002"/>
                    <a:pt x="1000" y="6966"/>
                  </a:cubicBezTo>
                  <a:lnTo>
                    <a:pt x="2179" y="5799"/>
                  </a:lnTo>
                  <a:lnTo>
                    <a:pt x="3060" y="5799"/>
                  </a:lnTo>
                  <a:lnTo>
                    <a:pt x="3691" y="7323"/>
                  </a:lnTo>
                  <a:lnTo>
                    <a:pt x="3084" y="7942"/>
                  </a:lnTo>
                  <a:lnTo>
                    <a:pt x="1417" y="7942"/>
                  </a:lnTo>
                  <a:cubicBezTo>
                    <a:pt x="1334" y="7942"/>
                    <a:pt x="1250" y="8014"/>
                    <a:pt x="1250" y="8097"/>
                  </a:cubicBezTo>
                  <a:cubicBezTo>
                    <a:pt x="1250" y="8192"/>
                    <a:pt x="1334" y="8264"/>
                    <a:pt x="1417" y="8264"/>
                  </a:cubicBezTo>
                  <a:lnTo>
                    <a:pt x="2762" y="8264"/>
                  </a:lnTo>
                  <a:lnTo>
                    <a:pt x="1667" y="9347"/>
                  </a:lnTo>
                  <a:cubicBezTo>
                    <a:pt x="1608" y="9407"/>
                    <a:pt x="1608" y="9514"/>
                    <a:pt x="1667" y="9585"/>
                  </a:cubicBezTo>
                  <a:cubicBezTo>
                    <a:pt x="1703" y="9621"/>
                    <a:pt x="1750" y="9633"/>
                    <a:pt x="1786" y="9633"/>
                  </a:cubicBezTo>
                  <a:cubicBezTo>
                    <a:pt x="1834" y="9633"/>
                    <a:pt x="1881" y="9621"/>
                    <a:pt x="1905" y="9585"/>
                  </a:cubicBezTo>
                  <a:lnTo>
                    <a:pt x="3001" y="8502"/>
                  </a:lnTo>
                  <a:lnTo>
                    <a:pt x="3001" y="8788"/>
                  </a:lnTo>
                  <a:cubicBezTo>
                    <a:pt x="3001" y="8871"/>
                    <a:pt x="3072" y="8954"/>
                    <a:pt x="3155" y="8954"/>
                  </a:cubicBezTo>
                  <a:cubicBezTo>
                    <a:pt x="3251" y="8954"/>
                    <a:pt x="3322" y="8871"/>
                    <a:pt x="3322" y="8788"/>
                  </a:cubicBezTo>
                  <a:lnTo>
                    <a:pt x="3322" y="8180"/>
                  </a:lnTo>
                  <a:lnTo>
                    <a:pt x="3929" y="7561"/>
                  </a:lnTo>
                  <a:lnTo>
                    <a:pt x="4394" y="7764"/>
                  </a:lnTo>
                  <a:cubicBezTo>
                    <a:pt x="4406" y="7776"/>
                    <a:pt x="4441" y="7776"/>
                    <a:pt x="4453" y="7776"/>
                  </a:cubicBezTo>
                  <a:cubicBezTo>
                    <a:pt x="4513" y="7776"/>
                    <a:pt x="4572" y="7728"/>
                    <a:pt x="4608" y="7668"/>
                  </a:cubicBezTo>
                  <a:cubicBezTo>
                    <a:pt x="4632" y="7585"/>
                    <a:pt x="4608" y="7490"/>
                    <a:pt x="4513" y="7466"/>
                  </a:cubicBezTo>
                  <a:lnTo>
                    <a:pt x="4191" y="7323"/>
                  </a:lnTo>
                  <a:lnTo>
                    <a:pt x="5465" y="6049"/>
                  </a:lnTo>
                  <a:lnTo>
                    <a:pt x="5465" y="7847"/>
                  </a:lnTo>
                  <a:lnTo>
                    <a:pt x="5168" y="7728"/>
                  </a:lnTo>
                  <a:cubicBezTo>
                    <a:pt x="5148" y="7722"/>
                    <a:pt x="5127" y="7719"/>
                    <a:pt x="5108" y="7719"/>
                  </a:cubicBezTo>
                  <a:cubicBezTo>
                    <a:pt x="5043" y="7719"/>
                    <a:pt x="4983" y="7750"/>
                    <a:pt x="4965" y="7823"/>
                  </a:cubicBezTo>
                  <a:cubicBezTo>
                    <a:pt x="4929" y="7907"/>
                    <a:pt x="4965" y="8002"/>
                    <a:pt x="5048" y="8026"/>
                  </a:cubicBezTo>
                  <a:lnTo>
                    <a:pt x="5465" y="8204"/>
                  </a:lnTo>
                  <a:lnTo>
                    <a:pt x="5465" y="9085"/>
                  </a:lnTo>
                  <a:lnTo>
                    <a:pt x="4286" y="10264"/>
                  </a:lnTo>
                  <a:cubicBezTo>
                    <a:pt x="4227" y="10323"/>
                    <a:pt x="4227" y="10419"/>
                    <a:pt x="4286" y="10502"/>
                  </a:cubicBezTo>
                  <a:cubicBezTo>
                    <a:pt x="4316" y="10532"/>
                    <a:pt x="4358" y="10547"/>
                    <a:pt x="4401" y="10547"/>
                  </a:cubicBezTo>
                  <a:cubicBezTo>
                    <a:pt x="4444" y="10547"/>
                    <a:pt x="4489" y="10532"/>
                    <a:pt x="4525" y="10502"/>
                  </a:cubicBezTo>
                  <a:lnTo>
                    <a:pt x="5465" y="9561"/>
                  </a:lnTo>
                  <a:lnTo>
                    <a:pt x="5465" y="11097"/>
                  </a:lnTo>
                  <a:cubicBezTo>
                    <a:pt x="5465" y="11181"/>
                    <a:pt x="5537" y="11252"/>
                    <a:pt x="5632" y="11252"/>
                  </a:cubicBezTo>
                  <a:cubicBezTo>
                    <a:pt x="5715" y="11252"/>
                    <a:pt x="5799" y="11181"/>
                    <a:pt x="5799" y="11097"/>
                  </a:cubicBezTo>
                  <a:lnTo>
                    <a:pt x="5799" y="9561"/>
                  </a:lnTo>
                  <a:lnTo>
                    <a:pt x="6727" y="10502"/>
                  </a:lnTo>
                  <a:cubicBezTo>
                    <a:pt x="6763" y="10526"/>
                    <a:pt x="6811" y="10538"/>
                    <a:pt x="6846" y="10538"/>
                  </a:cubicBezTo>
                  <a:cubicBezTo>
                    <a:pt x="6894" y="10538"/>
                    <a:pt x="6942" y="10526"/>
                    <a:pt x="6965" y="10502"/>
                  </a:cubicBezTo>
                  <a:cubicBezTo>
                    <a:pt x="7025" y="10443"/>
                    <a:pt x="7025" y="10335"/>
                    <a:pt x="6965" y="10264"/>
                  </a:cubicBezTo>
                  <a:lnTo>
                    <a:pt x="5799" y="9085"/>
                  </a:lnTo>
                  <a:lnTo>
                    <a:pt x="5799" y="8204"/>
                  </a:lnTo>
                  <a:lnTo>
                    <a:pt x="7323" y="7561"/>
                  </a:lnTo>
                  <a:lnTo>
                    <a:pt x="7942" y="8180"/>
                  </a:lnTo>
                  <a:lnTo>
                    <a:pt x="7942" y="9847"/>
                  </a:lnTo>
                  <a:cubicBezTo>
                    <a:pt x="7942" y="9931"/>
                    <a:pt x="8013" y="10014"/>
                    <a:pt x="8096" y="10014"/>
                  </a:cubicBezTo>
                  <a:cubicBezTo>
                    <a:pt x="8192" y="10014"/>
                    <a:pt x="8263" y="9931"/>
                    <a:pt x="8263" y="9847"/>
                  </a:cubicBezTo>
                  <a:lnTo>
                    <a:pt x="8263" y="8502"/>
                  </a:lnTo>
                  <a:lnTo>
                    <a:pt x="9347" y="9597"/>
                  </a:lnTo>
                  <a:cubicBezTo>
                    <a:pt x="9382" y="9621"/>
                    <a:pt x="9430" y="9633"/>
                    <a:pt x="9466" y="9633"/>
                  </a:cubicBezTo>
                  <a:cubicBezTo>
                    <a:pt x="9513" y="9633"/>
                    <a:pt x="9561" y="9621"/>
                    <a:pt x="9585" y="9597"/>
                  </a:cubicBezTo>
                  <a:cubicBezTo>
                    <a:pt x="9644" y="9538"/>
                    <a:pt x="9644" y="9431"/>
                    <a:pt x="9585" y="9347"/>
                  </a:cubicBezTo>
                  <a:lnTo>
                    <a:pt x="8501" y="8264"/>
                  </a:lnTo>
                  <a:lnTo>
                    <a:pt x="9847" y="8264"/>
                  </a:lnTo>
                  <a:cubicBezTo>
                    <a:pt x="9930" y="8264"/>
                    <a:pt x="10001" y="8192"/>
                    <a:pt x="10001" y="8109"/>
                  </a:cubicBezTo>
                  <a:cubicBezTo>
                    <a:pt x="10001" y="8014"/>
                    <a:pt x="9930" y="7942"/>
                    <a:pt x="9847" y="7942"/>
                  </a:cubicBezTo>
                  <a:lnTo>
                    <a:pt x="8180" y="7942"/>
                  </a:lnTo>
                  <a:lnTo>
                    <a:pt x="7561" y="7323"/>
                  </a:lnTo>
                  <a:lnTo>
                    <a:pt x="8204" y="5799"/>
                  </a:lnTo>
                  <a:lnTo>
                    <a:pt x="9085" y="5799"/>
                  </a:lnTo>
                  <a:lnTo>
                    <a:pt x="10263" y="6966"/>
                  </a:lnTo>
                  <a:cubicBezTo>
                    <a:pt x="10287" y="7002"/>
                    <a:pt x="10335" y="7014"/>
                    <a:pt x="10382" y="7014"/>
                  </a:cubicBezTo>
                  <a:cubicBezTo>
                    <a:pt x="10418" y="7014"/>
                    <a:pt x="10466" y="7002"/>
                    <a:pt x="10502" y="6966"/>
                  </a:cubicBezTo>
                  <a:cubicBezTo>
                    <a:pt x="10561" y="6918"/>
                    <a:pt x="10561" y="6811"/>
                    <a:pt x="10502" y="6728"/>
                  </a:cubicBezTo>
                  <a:lnTo>
                    <a:pt x="9561" y="5799"/>
                  </a:lnTo>
                  <a:lnTo>
                    <a:pt x="11097" y="5799"/>
                  </a:lnTo>
                  <a:cubicBezTo>
                    <a:pt x="11180" y="5799"/>
                    <a:pt x="11252" y="5728"/>
                    <a:pt x="11252" y="5632"/>
                  </a:cubicBezTo>
                  <a:cubicBezTo>
                    <a:pt x="11240" y="5525"/>
                    <a:pt x="11168" y="5454"/>
                    <a:pt x="11073" y="5454"/>
                  </a:cubicBezTo>
                  <a:lnTo>
                    <a:pt x="9549" y="5454"/>
                  </a:lnTo>
                  <a:lnTo>
                    <a:pt x="10478" y="4513"/>
                  </a:lnTo>
                  <a:cubicBezTo>
                    <a:pt x="10537" y="4454"/>
                    <a:pt x="10537" y="4358"/>
                    <a:pt x="10478" y="4275"/>
                  </a:cubicBezTo>
                  <a:cubicBezTo>
                    <a:pt x="10448" y="4245"/>
                    <a:pt x="10409" y="4230"/>
                    <a:pt x="10368" y="4230"/>
                  </a:cubicBezTo>
                  <a:cubicBezTo>
                    <a:pt x="10326" y="4230"/>
                    <a:pt x="10281" y="4245"/>
                    <a:pt x="10240" y="4275"/>
                  </a:cubicBezTo>
                  <a:lnTo>
                    <a:pt x="9073" y="5454"/>
                  </a:lnTo>
                  <a:lnTo>
                    <a:pt x="8192" y="5454"/>
                  </a:lnTo>
                  <a:lnTo>
                    <a:pt x="7549" y="3918"/>
                  </a:lnTo>
                  <a:lnTo>
                    <a:pt x="8156" y="3311"/>
                  </a:lnTo>
                  <a:lnTo>
                    <a:pt x="9823" y="3311"/>
                  </a:lnTo>
                  <a:cubicBezTo>
                    <a:pt x="9918" y="3311"/>
                    <a:pt x="9990" y="3239"/>
                    <a:pt x="9990" y="3144"/>
                  </a:cubicBezTo>
                  <a:cubicBezTo>
                    <a:pt x="9990" y="3061"/>
                    <a:pt x="9918" y="2989"/>
                    <a:pt x="9823" y="2989"/>
                  </a:cubicBezTo>
                  <a:lnTo>
                    <a:pt x="8489" y="2989"/>
                  </a:lnTo>
                  <a:lnTo>
                    <a:pt x="9573" y="1894"/>
                  </a:lnTo>
                  <a:cubicBezTo>
                    <a:pt x="9632" y="1834"/>
                    <a:pt x="9632" y="1739"/>
                    <a:pt x="9573" y="1656"/>
                  </a:cubicBezTo>
                  <a:cubicBezTo>
                    <a:pt x="9543" y="1626"/>
                    <a:pt x="9501" y="1611"/>
                    <a:pt x="9458" y="1611"/>
                  </a:cubicBezTo>
                  <a:cubicBezTo>
                    <a:pt x="9415" y="1611"/>
                    <a:pt x="9370" y="1626"/>
                    <a:pt x="9335" y="1656"/>
                  </a:cubicBezTo>
                  <a:lnTo>
                    <a:pt x="8251" y="2739"/>
                  </a:lnTo>
                  <a:lnTo>
                    <a:pt x="8251" y="2465"/>
                  </a:lnTo>
                  <a:cubicBezTo>
                    <a:pt x="8251" y="2370"/>
                    <a:pt x="8180" y="2299"/>
                    <a:pt x="8085" y="2299"/>
                  </a:cubicBezTo>
                  <a:cubicBezTo>
                    <a:pt x="8001" y="2299"/>
                    <a:pt x="7918" y="2370"/>
                    <a:pt x="7918" y="2465"/>
                  </a:cubicBezTo>
                  <a:lnTo>
                    <a:pt x="7918" y="3073"/>
                  </a:lnTo>
                  <a:lnTo>
                    <a:pt x="7311" y="3680"/>
                  </a:lnTo>
                  <a:lnTo>
                    <a:pt x="6906" y="3525"/>
                  </a:lnTo>
                  <a:cubicBezTo>
                    <a:pt x="6884" y="3516"/>
                    <a:pt x="6861" y="3511"/>
                    <a:pt x="6840" y="3511"/>
                  </a:cubicBezTo>
                  <a:cubicBezTo>
                    <a:pt x="6778" y="3511"/>
                    <a:pt x="6721" y="3547"/>
                    <a:pt x="6703" y="3608"/>
                  </a:cubicBezTo>
                  <a:cubicBezTo>
                    <a:pt x="6668" y="3704"/>
                    <a:pt x="6703" y="3787"/>
                    <a:pt x="6787" y="3823"/>
                  </a:cubicBezTo>
                  <a:lnTo>
                    <a:pt x="7073" y="3942"/>
                  </a:lnTo>
                  <a:lnTo>
                    <a:pt x="5799" y="5216"/>
                  </a:lnTo>
                  <a:lnTo>
                    <a:pt x="5799" y="3418"/>
                  </a:lnTo>
                  <a:lnTo>
                    <a:pt x="6096" y="3537"/>
                  </a:lnTo>
                  <a:cubicBezTo>
                    <a:pt x="6116" y="3543"/>
                    <a:pt x="6136" y="3546"/>
                    <a:pt x="6156" y="3546"/>
                  </a:cubicBezTo>
                  <a:cubicBezTo>
                    <a:pt x="6221" y="3546"/>
                    <a:pt x="6280" y="3514"/>
                    <a:pt x="6299" y="3442"/>
                  </a:cubicBezTo>
                  <a:cubicBezTo>
                    <a:pt x="6334" y="3358"/>
                    <a:pt x="6299" y="3263"/>
                    <a:pt x="6215" y="3239"/>
                  </a:cubicBezTo>
                  <a:lnTo>
                    <a:pt x="5799" y="3061"/>
                  </a:lnTo>
                  <a:lnTo>
                    <a:pt x="5799" y="2180"/>
                  </a:lnTo>
                  <a:lnTo>
                    <a:pt x="6965" y="1001"/>
                  </a:lnTo>
                  <a:cubicBezTo>
                    <a:pt x="7025" y="941"/>
                    <a:pt x="7025" y="834"/>
                    <a:pt x="6965" y="763"/>
                  </a:cubicBezTo>
                  <a:cubicBezTo>
                    <a:pt x="6936" y="733"/>
                    <a:pt x="6897" y="718"/>
                    <a:pt x="6855" y="718"/>
                  </a:cubicBezTo>
                  <a:cubicBezTo>
                    <a:pt x="6814" y="718"/>
                    <a:pt x="6769" y="733"/>
                    <a:pt x="6727" y="763"/>
                  </a:cubicBezTo>
                  <a:lnTo>
                    <a:pt x="5799" y="1703"/>
                  </a:lnTo>
                  <a:lnTo>
                    <a:pt x="5799" y="167"/>
                  </a:lnTo>
                  <a:cubicBezTo>
                    <a:pt x="5799" y="84"/>
                    <a:pt x="5715" y="1"/>
                    <a:pt x="5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13" name="Google Shape;12113;p81"/>
            <p:cNvSpPr/>
            <p:nvPr/>
          </p:nvSpPr>
          <p:spPr>
            <a:xfrm>
              <a:off x="6311309" y="3392306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3"/>
                  </a:cubicBezTo>
                  <a:lnTo>
                    <a:pt x="322" y="156"/>
                  </a:lnTo>
                  <a:cubicBezTo>
                    <a:pt x="334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14" name="Google Shape;12114;p81"/>
            <p:cNvSpPr/>
            <p:nvPr/>
          </p:nvSpPr>
          <p:spPr>
            <a:xfrm>
              <a:off x="6153197" y="3649490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15" name="Google Shape;12115;p81"/>
          <p:cNvGrpSpPr/>
          <p:nvPr/>
        </p:nvGrpSpPr>
        <p:grpSpPr>
          <a:xfrm>
            <a:off x="13162016" y="6858548"/>
            <a:ext cx="714816" cy="714816"/>
            <a:chOff x="6608877" y="3353074"/>
            <a:chExt cx="357408" cy="357408"/>
          </a:xfrm>
          <a:solidFill>
            <a:schemeClr val="tx1"/>
          </a:solidFill>
        </p:grpSpPr>
        <p:sp>
          <p:nvSpPr>
            <p:cNvPr id="12116" name="Google Shape;12116;p81"/>
            <p:cNvSpPr/>
            <p:nvPr/>
          </p:nvSpPr>
          <p:spPr>
            <a:xfrm>
              <a:off x="6608877" y="3353074"/>
              <a:ext cx="357408" cy="357408"/>
            </a:xfrm>
            <a:custGeom>
              <a:avLst/>
              <a:gdLst/>
              <a:ahLst/>
              <a:cxnLst/>
              <a:rect l="l" t="t" r="r" b="b"/>
              <a:pathLst>
                <a:path w="11169" h="11169" extrusionOk="0">
                  <a:moveTo>
                    <a:pt x="357" y="5049"/>
                  </a:moveTo>
                  <a:lnTo>
                    <a:pt x="477" y="5215"/>
                  </a:lnTo>
                  <a:cubicBezTo>
                    <a:pt x="536" y="5287"/>
                    <a:pt x="619" y="5334"/>
                    <a:pt x="703" y="5346"/>
                  </a:cubicBezTo>
                  <a:lnTo>
                    <a:pt x="750" y="5346"/>
                  </a:lnTo>
                  <a:lnTo>
                    <a:pt x="619" y="6001"/>
                  </a:lnTo>
                  <a:cubicBezTo>
                    <a:pt x="584" y="6132"/>
                    <a:pt x="596" y="6251"/>
                    <a:pt x="643" y="6382"/>
                  </a:cubicBezTo>
                  <a:lnTo>
                    <a:pt x="988" y="7311"/>
                  </a:lnTo>
                  <a:cubicBezTo>
                    <a:pt x="988" y="7323"/>
                    <a:pt x="1000" y="7359"/>
                    <a:pt x="1000" y="7370"/>
                  </a:cubicBezTo>
                  <a:lnTo>
                    <a:pt x="1012" y="8156"/>
                  </a:lnTo>
                  <a:cubicBezTo>
                    <a:pt x="560" y="7370"/>
                    <a:pt x="334" y="6489"/>
                    <a:pt x="334" y="5585"/>
                  </a:cubicBezTo>
                  <a:cubicBezTo>
                    <a:pt x="334" y="5406"/>
                    <a:pt x="346" y="5227"/>
                    <a:pt x="357" y="5049"/>
                  </a:cubicBezTo>
                  <a:close/>
                  <a:moveTo>
                    <a:pt x="5537" y="405"/>
                  </a:moveTo>
                  <a:cubicBezTo>
                    <a:pt x="6525" y="405"/>
                    <a:pt x="7477" y="667"/>
                    <a:pt x="8299" y="1179"/>
                  </a:cubicBezTo>
                  <a:lnTo>
                    <a:pt x="7656" y="1608"/>
                  </a:lnTo>
                  <a:cubicBezTo>
                    <a:pt x="7596" y="1655"/>
                    <a:pt x="7561" y="1727"/>
                    <a:pt x="7596" y="1798"/>
                  </a:cubicBezTo>
                  <a:lnTo>
                    <a:pt x="7763" y="2251"/>
                  </a:lnTo>
                  <a:lnTo>
                    <a:pt x="7763" y="2263"/>
                  </a:lnTo>
                  <a:lnTo>
                    <a:pt x="7585" y="2334"/>
                  </a:lnTo>
                  <a:cubicBezTo>
                    <a:pt x="7406" y="2394"/>
                    <a:pt x="7287" y="2560"/>
                    <a:pt x="7251" y="2751"/>
                  </a:cubicBezTo>
                  <a:lnTo>
                    <a:pt x="6751" y="3037"/>
                  </a:lnTo>
                  <a:cubicBezTo>
                    <a:pt x="6703" y="3060"/>
                    <a:pt x="6668" y="3108"/>
                    <a:pt x="6656" y="3168"/>
                  </a:cubicBezTo>
                  <a:lnTo>
                    <a:pt x="6549" y="4132"/>
                  </a:lnTo>
                  <a:lnTo>
                    <a:pt x="6418" y="4180"/>
                  </a:lnTo>
                  <a:cubicBezTo>
                    <a:pt x="6334" y="4215"/>
                    <a:pt x="6287" y="4299"/>
                    <a:pt x="6311" y="4394"/>
                  </a:cubicBezTo>
                  <a:cubicBezTo>
                    <a:pt x="6346" y="4465"/>
                    <a:pt x="6406" y="4489"/>
                    <a:pt x="6465" y="4489"/>
                  </a:cubicBezTo>
                  <a:cubicBezTo>
                    <a:pt x="6477" y="4489"/>
                    <a:pt x="6489" y="4489"/>
                    <a:pt x="6525" y="4477"/>
                  </a:cubicBezTo>
                  <a:lnTo>
                    <a:pt x="6763" y="4406"/>
                  </a:lnTo>
                  <a:cubicBezTo>
                    <a:pt x="6823" y="4394"/>
                    <a:pt x="6870" y="4334"/>
                    <a:pt x="6870" y="4275"/>
                  </a:cubicBezTo>
                  <a:lnTo>
                    <a:pt x="6965" y="3287"/>
                  </a:lnTo>
                  <a:lnTo>
                    <a:pt x="7227" y="3156"/>
                  </a:lnTo>
                  <a:lnTo>
                    <a:pt x="7204" y="3441"/>
                  </a:lnTo>
                  <a:cubicBezTo>
                    <a:pt x="7204" y="3525"/>
                    <a:pt x="7263" y="3596"/>
                    <a:pt x="7358" y="3620"/>
                  </a:cubicBezTo>
                  <a:lnTo>
                    <a:pt x="7370" y="3620"/>
                  </a:lnTo>
                  <a:cubicBezTo>
                    <a:pt x="7465" y="3620"/>
                    <a:pt x="7537" y="3560"/>
                    <a:pt x="7537" y="3465"/>
                  </a:cubicBezTo>
                  <a:lnTo>
                    <a:pt x="7585" y="2822"/>
                  </a:lnTo>
                  <a:cubicBezTo>
                    <a:pt x="7585" y="2751"/>
                    <a:pt x="7644" y="2691"/>
                    <a:pt x="7692" y="2667"/>
                  </a:cubicBezTo>
                  <a:lnTo>
                    <a:pt x="7882" y="2584"/>
                  </a:lnTo>
                  <a:cubicBezTo>
                    <a:pt x="8037" y="2525"/>
                    <a:pt x="8132" y="2334"/>
                    <a:pt x="8073" y="2156"/>
                  </a:cubicBezTo>
                  <a:lnTo>
                    <a:pt x="7954" y="1834"/>
                  </a:lnTo>
                  <a:lnTo>
                    <a:pt x="8608" y="1394"/>
                  </a:lnTo>
                  <a:cubicBezTo>
                    <a:pt x="8847" y="1560"/>
                    <a:pt x="9073" y="1751"/>
                    <a:pt x="9275" y="1965"/>
                  </a:cubicBezTo>
                  <a:cubicBezTo>
                    <a:pt x="10275" y="2965"/>
                    <a:pt x="10811" y="4275"/>
                    <a:pt x="10811" y="5680"/>
                  </a:cubicBezTo>
                  <a:cubicBezTo>
                    <a:pt x="10811" y="7097"/>
                    <a:pt x="10287" y="8311"/>
                    <a:pt x="9287" y="9299"/>
                  </a:cubicBezTo>
                  <a:cubicBezTo>
                    <a:pt x="8299" y="10299"/>
                    <a:pt x="6989" y="10835"/>
                    <a:pt x="5572" y="10835"/>
                  </a:cubicBezTo>
                  <a:cubicBezTo>
                    <a:pt x="4156" y="10835"/>
                    <a:pt x="2846" y="10287"/>
                    <a:pt x="1846" y="9299"/>
                  </a:cubicBezTo>
                  <a:cubicBezTo>
                    <a:pt x="1655" y="9109"/>
                    <a:pt x="1477" y="8906"/>
                    <a:pt x="1310" y="8680"/>
                  </a:cubicBezTo>
                  <a:lnTo>
                    <a:pt x="1286" y="7370"/>
                  </a:lnTo>
                  <a:cubicBezTo>
                    <a:pt x="1286" y="7311"/>
                    <a:pt x="1274" y="7251"/>
                    <a:pt x="1250" y="7204"/>
                  </a:cubicBezTo>
                  <a:lnTo>
                    <a:pt x="917" y="6287"/>
                  </a:lnTo>
                  <a:cubicBezTo>
                    <a:pt x="881" y="6227"/>
                    <a:pt x="881" y="6144"/>
                    <a:pt x="893" y="6085"/>
                  </a:cubicBezTo>
                  <a:lnTo>
                    <a:pt x="1096" y="5156"/>
                  </a:lnTo>
                  <a:lnTo>
                    <a:pt x="1393" y="4918"/>
                  </a:lnTo>
                  <a:cubicBezTo>
                    <a:pt x="1429" y="4882"/>
                    <a:pt x="1453" y="4834"/>
                    <a:pt x="1453" y="4799"/>
                  </a:cubicBezTo>
                  <a:lnTo>
                    <a:pt x="1453" y="4442"/>
                  </a:lnTo>
                  <a:lnTo>
                    <a:pt x="1846" y="4465"/>
                  </a:lnTo>
                  <a:lnTo>
                    <a:pt x="2179" y="5418"/>
                  </a:lnTo>
                  <a:cubicBezTo>
                    <a:pt x="2203" y="5513"/>
                    <a:pt x="2286" y="5596"/>
                    <a:pt x="2358" y="5644"/>
                  </a:cubicBezTo>
                  <a:cubicBezTo>
                    <a:pt x="2420" y="5679"/>
                    <a:pt x="2479" y="5697"/>
                    <a:pt x="2540" y="5697"/>
                  </a:cubicBezTo>
                  <a:cubicBezTo>
                    <a:pt x="2584" y="5697"/>
                    <a:pt x="2629" y="5688"/>
                    <a:pt x="2679" y="5668"/>
                  </a:cubicBezTo>
                  <a:cubicBezTo>
                    <a:pt x="2786" y="5644"/>
                    <a:pt x="2882" y="5573"/>
                    <a:pt x="2941" y="5465"/>
                  </a:cubicBezTo>
                  <a:lnTo>
                    <a:pt x="3144" y="5037"/>
                  </a:lnTo>
                  <a:lnTo>
                    <a:pt x="3536" y="4763"/>
                  </a:lnTo>
                  <a:cubicBezTo>
                    <a:pt x="3565" y="4739"/>
                    <a:pt x="3602" y="4727"/>
                    <a:pt x="3639" y="4727"/>
                  </a:cubicBezTo>
                  <a:cubicBezTo>
                    <a:pt x="3694" y="4727"/>
                    <a:pt x="3751" y="4754"/>
                    <a:pt x="3786" y="4811"/>
                  </a:cubicBezTo>
                  <a:lnTo>
                    <a:pt x="4227" y="5406"/>
                  </a:lnTo>
                  <a:cubicBezTo>
                    <a:pt x="4263" y="5430"/>
                    <a:pt x="4310" y="5465"/>
                    <a:pt x="4346" y="5465"/>
                  </a:cubicBezTo>
                  <a:lnTo>
                    <a:pt x="4525" y="5477"/>
                  </a:lnTo>
                  <a:cubicBezTo>
                    <a:pt x="4525" y="5477"/>
                    <a:pt x="4548" y="5477"/>
                    <a:pt x="4548" y="5489"/>
                  </a:cubicBezTo>
                  <a:lnTo>
                    <a:pt x="4751" y="6204"/>
                  </a:lnTo>
                  <a:cubicBezTo>
                    <a:pt x="4763" y="6287"/>
                    <a:pt x="4846" y="6323"/>
                    <a:pt x="4918" y="6323"/>
                  </a:cubicBezTo>
                  <a:lnTo>
                    <a:pt x="4965" y="6323"/>
                  </a:lnTo>
                  <a:cubicBezTo>
                    <a:pt x="5049" y="6299"/>
                    <a:pt x="5096" y="6204"/>
                    <a:pt x="5060" y="6120"/>
                  </a:cubicBezTo>
                  <a:lnTo>
                    <a:pt x="4977" y="5835"/>
                  </a:lnTo>
                  <a:lnTo>
                    <a:pt x="5299" y="5715"/>
                  </a:lnTo>
                  <a:cubicBezTo>
                    <a:pt x="5513" y="5644"/>
                    <a:pt x="5656" y="5418"/>
                    <a:pt x="5632" y="5192"/>
                  </a:cubicBezTo>
                  <a:lnTo>
                    <a:pt x="5596" y="4751"/>
                  </a:lnTo>
                  <a:lnTo>
                    <a:pt x="5870" y="4656"/>
                  </a:lnTo>
                  <a:cubicBezTo>
                    <a:pt x="5953" y="4632"/>
                    <a:pt x="6001" y="4537"/>
                    <a:pt x="5977" y="4453"/>
                  </a:cubicBezTo>
                  <a:cubicBezTo>
                    <a:pt x="5949" y="4377"/>
                    <a:pt x="5890" y="4339"/>
                    <a:pt x="5818" y="4339"/>
                  </a:cubicBezTo>
                  <a:cubicBezTo>
                    <a:pt x="5801" y="4339"/>
                    <a:pt x="5782" y="4342"/>
                    <a:pt x="5763" y="4346"/>
                  </a:cubicBezTo>
                  <a:lnTo>
                    <a:pt x="5382" y="4477"/>
                  </a:lnTo>
                  <a:cubicBezTo>
                    <a:pt x="5299" y="4513"/>
                    <a:pt x="5263" y="4572"/>
                    <a:pt x="5275" y="4644"/>
                  </a:cubicBezTo>
                  <a:lnTo>
                    <a:pt x="5322" y="5215"/>
                  </a:lnTo>
                  <a:cubicBezTo>
                    <a:pt x="5322" y="5299"/>
                    <a:pt x="5275" y="5370"/>
                    <a:pt x="5203" y="5406"/>
                  </a:cubicBezTo>
                  <a:lnTo>
                    <a:pt x="4906" y="5525"/>
                  </a:lnTo>
                  <a:lnTo>
                    <a:pt x="4870" y="5418"/>
                  </a:lnTo>
                  <a:cubicBezTo>
                    <a:pt x="4822" y="5287"/>
                    <a:pt x="4703" y="5180"/>
                    <a:pt x="4572" y="5180"/>
                  </a:cubicBezTo>
                  <a:lnTo>
                    <a:pt x="4465" y="5168"/>
                  </a:lnTo>
                  <a:lnTo>
                    <a:pt x="4072" y="4632"/>
                  </a:lnTo>
                  <a:cubicBezTo>
                    <a:pt x="3973" y="4497"/>
                    <a:pt x="3822" y="4425"/>
                    <a:pt x="3669" y="4425"/>
                  </a:cubicBezTo>
                  <a:cubicBezTo>
                    <a:pt x="3565" y="4425"/>
                    <a:pt x="3461" y="4458"/>
                    <a:pt x="3370" y="4525"/>
                  </a:cubicBezTo>
                  <a:lnTo>
                    <a:pt x="2941" y="4823"/>
                  </a:lnTo>
                  <a:cubicBezTo>
                    <a:pt x="2905" y="4834"/>
                    <a:pt x="2893" y="4846"/>
                    <a:pt x="2882" y="4882"/>
                  </a:cubicBezTo>
                  <a:lnTo>
                    <a:pt x="2643" y="5346"/>
                  </a:lnTo>
                  <a:cubicBezTo>
                    <a:pt x="2620" y="5370"/>
                    <a:pt x="2596" y="5382"/>
                    <a:pt x="2596" y="5382"/>
                  </a:cubicBezTo>
                  <a:cubicBezTo>
                    <a:pt x="2588" y="5382"/>
                    <a:pt x="2569" y="5393"/>
                    <a:pt x="2554" y="5393"/>
                  </a:cubicBezTo>
                  <a:cubicBezTo>
                    <a:pt x="2547" y="5393"/>
                    <a:pt x="2540" y="5390"/>
                    <a:pt x="2536" y="5382"/>
                  </a:cubicBezTo>
                  <a:cubicBezTo>
                    <a:pt x="2524" y="5370"/>
                    <a:pt x="2501" y="5358"/>
                    <a:pt x="2501" y="5346"/>
                  </a:cubicBezTo>
                  <a:lnTo>
                    <a:pt x="2131" y="4287"/>
                  </a:lnTo>
                  <a:cubicBezTo>
                    <a:pt x="2120" y="4227"/>
                    <a:pt x="2060" y="4180"/>
                    <a:pt x="1989" y="4180"/>
                  </a:cubicBezTo>
                  <a:lnTo>
                    <a:pt x="1369" y="4132"/>
                  </a:lnTo>
                  <a:lnTo>
                    <a:pt x="1167" y="3858"/>
                  </a:lnTo>
                  <a:cubicBezTo>
                    <a:pt x="1132" y="3809"/>
                    <a:pt x="1085" y="3785"/>
                    <a:pt x="1038" y="3785"/>
                  </a:cubicBezTo>
                  <a:cubicBezTo>
                    <a:pt x="1005" y="3785"/>
                    <a:pt x="971" y="3798"/>
                    <a:pt x="941" y="3822"/>
                  </a:cubicBezTo>
                  <a:cubicBezTo>
                    <a:pt x="869" y="3882"/>
                    <a:pt x="858" y="3977"/>
                    <a:pt x="917" y="4049"/>
                  </a:cubicBezTo>
                  <a:lnTo>
                    <a:pt x="1131" y="4346"/>
                  </a:lnTo>
                  <a:lnTo>
                    <a:pt x="1131" y="4751"/>
                  </a:lnTo>
                  <a:lnTo>
                    <a:pt x="715" y="5073"/>
                  </a:lnTo>
                  <a:lnTo>
                    <a:pt x="691" y="5073"/>
                  </a:lnTo>
                  <a:lnTo>
                    <a:pt x="381" y="4656"/>
                  </a:lnTo>
                  <a:cubicBezTo>
                    <a:pt x="500" y="4001"/>
                    <a:pt x="750" y="3394"/>
                    <a:pt x="1096" y="2846"/>
                  </a:cubicBezTo>
                  <a:lnTo>
                    <a:pt x="1310" y="3179"/>
                  </a:lnTo>
                  <a:cubicBezTo>
                    <a:pt x="1346" y="3227"/>
                    <a:pt x="1405" y="3263"/>
                    <a:pt x="1453" y="3263"/>
                  </a:cubicBezTo>
                  <a:cubicBezTo>
                    <a:pt x="1477" y="3263"/>
                    <a:pt x="1512" y="3239"/>
                    <a:pt x="1536" y="3227"/>
                  </a:cubicBezTo>
                  <a:cubicBezTo>
                    <a:pt x="1608" y="3179"/>
                    <a:pt x="1631" y="3084"/>
                    <a:pt x="1584" y="3001"/>
                  </a:cubicBezTo>
                  <a:lnTo>
                    <a:pt x="1286" y="2560"/>
                  </a:lnTo>
                  <a:cubicBezTo>
                    <a:pt x="1453" y="2334"/>
                    <a:pt x="1631" y="2132"/>
                    <a:pt x="1822" y="1929"/>
                  </a:cubicBezTo>
                  <a:cubicBezTo>
                    <a:pt x="2822" y="941"/>
                    <a:pt x="4132" y="405"/>
                    <a:pt x="5537" y="405"/>
                  </a:cubicBezTo>
                  <a:close/>
                  <a:moveTo>
                    <a:pt x="5584" y="0"/>
                  </a:moveTo>
                  <a:cubicBezTo>
                    <a:pt x="4096" y="0"/>
                    <a:pt x="2703" y="584"/>
                    <a:pt x="1643" y="1644"/>
                  </a:cubicBezTo>
                  <a:cubicBezTo>
                    <a:pt x="584" y="2691"/>
                    <a:pt x="0" y="4096"/>
                    <a:pt x="0" y="5585"/>
                  </a:cubicBezTo>
                  <a:cubicBezTo>
                    <a:pt x="0" y="7073"/>
                    <a:pt x="584" y="8466"/>
                    <a:pt x="1643" y="9525"/>
                  </a:cubicBezTo>
                  <a:cubicBezTo>
                    <a:pt x="2703" y="10585"/>
                    <a:pt x="4096" y="11169"/>
                    <a:pt x="5584" y="11169"/>
                  </a:cubicBezTo>
                  <a:cubicBezTo>
                    <a:pt x="7073" y="11169"/>
                    <a:pt x="8478" y="10585"/>
                    <a:pt x="9525" y="9525"/>
                  </a:cubicBezTo>
                  <a:cubicBezTo>
                    <a:pt x="10585" y="8466"/>
                    <a:pt x="11168" y="7073"/>
                    <a:pt x="11168" y="5585"/>
                  </a:cubicBezTo>
                  <a:cubicBezTo>
                    <a:pt x="11168" y="4096"/>
                    <a:pt x="10585" y="2691"/>
                    <a:pt x="9525" y="1644"/>
                  </a:cubicBezTo>
                  <a:cubicBezTo>
                    <a:pt x="8478" y="584"/>
                    <a:pt x="7073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17" name="Google Shape;12117;p81"/>
            <p:cNvSpPr/>
            <p:nvPr/>
          </p:nvSpPr>
          <p:spPr>
            <a:xfrm>
              <a:off x="6770029" y="3565170"/>
              <a:ext cx="44608" cy="27968"/>
            </a:xfrm>
            <a:custGeom>
              <a:avLst/>
              <a:gdLst/>
              <a:ahLst/>
              <a:cxnLst/>
              <a:rect l="l" t="t" r="r" b="b"/>
              <a:pathLst>
                <a:path w="1394" h="874" extrusionOk="0">
                  <a:moveTo>
                    <a:pt x="166" y="1"/>
                  </a:moveTo>
                  <a:cubicBezTo>
                    <a:pt x="121" y="1"/>
                    <a:pt x="80" y="19"/>
                    <a:pt x="60" y="52"/>
                  </a:cubicBezTo>
                  <a:cubicBezTo>
                    <a:pt x="1" y="135"/>
                    <a:pt x="13" y="230"/>
                    <a:pt x="72" y="278"/>
                  </a:cubicBezTo>
                  <a:lnTo>
                    <a:pt x="620" y="742"/>
                  </a:lnTo>
                  <a:cubicBezTo>
                    <a:pt x="715" y="814"/>
                    <a:pt x="798" y="850"/>
                    <a:pt x="917" y="862"/>
                  </a:cubicBezTo>
                  <a:lnTo>
                    <a:pt x="1215" y="873"/>
                  </a:lnTo>
                  <a:lnTo>
                    <a:pt x="1227" y="873"/>
                  </a:lnTo>
                  <a:cubicBezTo>
                    <a:pt x="1322" y="873"/>
                    <a:pt x="1394" y="814"/>
                    <a:pt x="1394" y="731"/>
                  </a:cubicBezTo>
                  <a:cubicBezTo>
                    <a:pt x="1394" y="647"/>
                    <a:pt x="1322" y="576"/>
                    <a:pt x="1239" y="564"/>
                  </a:cubicBezTo>
                  <a:lnTo>
                    <a:pt x="941" y="552"/>
                  </a:lnTo>
                  <a:cubicBezTo>
                    <a:pt x="894" y="552"/>
                    <a:pt x="858" y="528"/>
                    <a:pt x="834" y="504"/>
                  </a:cubicBezTo>
                  <a:lnTo>
                    <a:pt x="274" y="40"/>
                  </a:lnTo>
                  <a:cubicBezTo>
                    <a:pt x="242" y="13"/>
                    <a:pt x="203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18" name="Google Shape;12118;p81"/>
            <p:cNvSpPr/>
            <p:nvPr/>
          </p:nvSpPr>
          <p:spPr>
            <a:xfrm>
              <a:off x="6859949" y="3437074"/>
              <a:ext cx="24416" cy="31840"/>
            </a:xfrm>
            <a:custGeom>
              <a:avLst/>
              <a:gdLst/>
              <a:ahLst/>
              <a:cxnLst/>
              <a:rect l="l" t="t" r="r" b="b"/>
              <a:pathLst>
                <a:path w="763" h="995" extrusionOk="0">
                  <a:moveTo>
                    <a:pt x="583" y="1"/>
                  </a:moveTo>
                  <a:cubicBezTo>
                    <a:pt x="509" y="1"/>
                    <a:pt x="447" y="45"/>
                    <a:pt x="417" y="114"/>
                  </a:cubicBezTo>
                  <a:lnTo>
                    <a:pt x="334" y="400"/>
                  </a:lnTo>
                  <a:lnTo>
                    <a:pt x="60" y="745"/>
                  </a:lnTo>
                  <a:cubicBezTo>
                    <a:pt x="0" y="816"/>
                    <a:pt x="12" y="924"/>
                    <a:pt x="96" y="959"/>
                  </a:cubicBezTo>
                  <a:cubicBezTo>
                    <a:pt x="120" y="995"/>
                    <a:pt x="155" y="995"/>
                    <a:pt x="191" y="995"/>
                  </a:cubicBezTo>
                  <a:cubicBezTo>
                    <a:pt x="239" y="995"/>
                    <a:pt x="298" y="983"/>
                    <a:pt x="334" y="935"/>
                  </a:cubicBezTo>
                  <a:lnTo>
                    <a:pt x="608" y="566"/>
                  </a:lnTo>
                  <a:cubicBezTo>
                    <a:pt x="632" y="543"/>
                    <a:pt x="632" y="531"/>
                    <a:pt x="643" y="519"/>
                  </a:cubicBezTo>
                  <a:lnTo>
                    <a:pt x="751" y="209"/>
                  </a:lnTo>
                  <a:cubicBezTo>
                    <a:pt x="762" y="126"/>
                    <a:pt x="715" y="42"/>
                    <a:pt x="632" y="7"/>
                  </a:cubicBezTo>
                  <a:cubicBezTo>
                    <a:pt x="615" y="3"/>
                    <a:pt x="599" y="1"/>
                    <a:pt x="5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19" name="Google Shape;12119;p81"/>
            <p:cNvSpPr/>
            <p:nvPr/>
          </p:nvSpPr>
          <p:spPr>
            <a:xfrm>
              <a:off x="6824525" y="3509426"/>
              <a:ext cx="17920" cy="28448"/>
            </a:xfrm>
            <a:custGeom>
              <a:avLst/>
              <a:gdLst/>
              <a:ahLst/>
              <a:cxnLst/>
              <a:rect l="l" t="t" r="r" b="b"/>
              <a:pathLst>
                <a:path w="560" h="889" extrusionOk="0">
                  <a:moveTo>
                    <a:pt x="194" y="1"/>
                  </a:moveTo>
                  <a:cubicBezTo>
                    <a:pt x="177" y="1"/>
                    <a:pt x="160" y="3"/>
                    <a:pt x="143" y="8"/>
                  </a:cubicBezTo>
                  <a:cubicBezTo>
                    <a:pt x="48" y="44"/>
                    <a:pt x="0" y="127"/>
                    <a:pt x="36" y="222"/>
                  </a:cubicBezTo>
                  <a:lnTo>
                    <a:pt x="215" y="770"/>
                  </a:lnTo>
                  <a:cubicBezTo>
                    <a:pt x="226" y="841"/>
                    <a:pt x="298" y="889"/>
                    <a:pt x="357" y="889"/>
                  </a:cubicBezTo>
                  <a:cubicBezTo>
                    <a:pt x="381" y="889"/>
                    <a:pt x="393" y="889"/>
                    <a:pt x="405" y="877"/>
                  </a:cubicBezTo>
                  <a:cubicBezTo>
                    <a:pt x="500" y="841"/>
                    <a:pt x="560" y="746"/>
                    <a:pt x="524" y="663"/>
                  </a:cubicBezTo>
                  <a:lnTo>
                    <a:pt x="345" y="115"/>
                  </a:lnTo>
                  <a:cubicBezTo>
                    <a:pt x="326" y="39"/>
                    <a:pt x="262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20" name="Google Shape;12120;p81"/>
            <p:cNvSpPr/>
            <p:nvPr/>
          </p:nvSpPr>
          <p:spPr>
            <a:xfrm>
              <a:off x="6790989" y="3541906"/>
              <a:ext cx="42688" cy="34464"/>
            </a:xfrm>
            <a:custGeom>
              <a:avLst/>
              <a:gdLst/>
              <a:ahLst/>
              <a:cxnLst/>
              <a:rect l="l" t="t" r="r" b="b"/>
              <a:pathLst>
                <a:path w="1334" h="1077" extrusionOk="0">
                  <a:moveTo>
                    <a:pt x="508" y="333"/>
                  </a:moveTo>
                  <a:cubicBezTo>
                    <a:pt x="511" y="333"/>
                    <a:pt x="516" y="334"/>
                    <a:pt x="524" y="338"/>
                  </a:cubicBezTo>
                  <a:lnTo>
                    <a:pt x="977" y="410"/>
                  </a:lnTo>
                  <a:lnTo>
                    <a:pt x="977" y="422"/>
                  </a:lnTo>
                  <a:lnTo>
                    <a:pt x="739" y="755"/>
                  </a:lnTo>
                  <a:lnTo>
                    <a:pt x="727" y="755"/>
                  </a:lnTo>
                  <a:lnTo>
                    <a:pt x="381" y="624"/>
                  </a:lnTo>
                  <a:lnTo>
                    <a:pt x="501" y="338"/>
                  </a:lnTo>
                  <a:cubicBezTo>
                    <a:pt x="501" y="338"/>
                    <a:pt x="501" y="333"/>
                    <a:pt x="508" y="333"/>
                  </a:cubicBezTo>
                  <a:close/>
                  <a:moveTo>
                    <a:pt x="531" y="1"/>
                  </a:moveTo>
                  <a:cubicBezTo>
                    <a:pt x="397" y="1"/>
                    <a:pt x="277" y="81"/>
                    <a:pt x="203" y="207"/>
                  </a:cubicBezTo>
                  <a:lnTo>
                    <a:pt x="12" y="648"/>
                  </a:lnTo>
                  <a:cubicBezTo>
                    <a:pt x="0" y="696"/>
                    <a:pt x="0" y="743"/>
                    <a:pt x="12" y="779"/>
                  </a:cubicBezTo>
                  <a:cubicBezTo>
                    <a:pt x="24" y="827"/>
                    <a:pt x="60" y="862"/>
                    <a:pt x="108" y="874"/>
                  </a:cubicBezTo>
                  <a:lnTo>
                    <a:pt x="608" y="1065"/>
                  </a:lnTo>
                  <a:cubicBezTo>
                    <a:pt x="655" y="1077"/>
                    <a:pt x="679" y="1077"/>
                    <a:pt x="727" y="1077"/>
                  </a:cubicBezTo>
                  <a:cubicBezTo>
                    <a:pt x="834" y="1077"/>
                    <a:pt x="941" y="1041"/>
                    <a:pt x="1001" y="946"/>
                  </a:cubicBezTo>
                  <a:lnTo>
                    <a:pt x="1239" y="624"/>
                  </a:lnTo>
                  <a:cubicBezTo>
                    <a:pt x="1310" y="529"/>
                    <a:pt x="1334" y="410"/>
                    <a:pt x="1298" y="291"/>
                  </a:cubicBezTo>
                  <a:cubicBezTo>
                    <a:pt x="1251" y="184"/>
                    <a:pt x="1155" y="100"/>
                    <a:pt x="1036" y="88"/>
                  </a:cubicBezTo>
                  <a:lnTo>
                    <a:pt x="584" y="5"/>
                  </a:lnTo>
                  <a:cubicBezTo>
                    <a:pt x="566" y="2"/>
                    <a:pt x="549" y="1"/>
                    <a:pt x="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21" name="Google Shape;12121;p81"/>
            <p:cNvSpPr/>
            <p:nvPr/>
          </p:nvSpPr>
          <p:spPr>
            <a:xfrm>
              <a:off x="6840525" y="3544914"/>
              <a:ext cx="54112" cy="32608"/>
            </a:xfrm>
            <a:custGeom>
              <a:avLst/>
              <a:gdLst/>
              <a:ahLst/>
              <a:cxnLst/>
              <a:rect l="l" t="t" r="r" b="b"/>
              <a:pathLst>
                <a:path w="1691" h="1019" extrusionOk="0">
                  <a:moveTo>
                    <a:pt x="864" y="346"/>
                  </a:moveTo>
                  <a:cubicBezTo>
                    <a:pt x="913" y="346"/>
                    <a:pt x="962" y="364"/>
                    <a:pt x="1000" y="387"/>
                  </a:cubicBezTo>
                  <a:lnTo>
                    <a:pt x="1250" y="649"/>
                  </a:lnTo>
                  <a:lnTo>
                    <a:pt x="1191" y="673"/>
                  </a:lnTo>
                  <a:cubicBezTo>
                    <a:pt x="1165" y="693"/>
                    <a:pt x="1131" y="701"/>
                    <a:pt x="1099" y="701"/>
                  </a:cubicBezTo>
                  <a:cubicBezTo>
                    <a:pt x="1072" y="701"/>
                    <a:pt x="1046" y="696"/>
                    <a:pt x="1024" y="685"/>
                  </a:cubicBezTo>
                  <a:lnTo>
                    <a:pt x="548" y="482"/>
                  </a:lnTo>
                  <a:lnTo>
                    <a:pt x="786" y="363"/>
                  </a:lnTo>
                  <a:cubicBezTo>
                    <a:pt x="811" y="351"/>
                    <a:pt x="837" y="346"/>
                    <a:pt x="864" y="346"/>
                  </a:cubicBezTo>
                  <a:close/>
                  <a:moveTo>
                    <a:pt x="857" y="1"/>
                  </a:moveTo>
                  <a:cubicBezTo>
                    <a:pt x="787" y="1"/>
                    <a:pt x="719" y="14"/>
                    <a:pt x="655" y="42"/>
                  </a:cubicBezTo>
                  <a:lnTo>
                    <a:pt x="84" y="316"/>
                  </a:lnTo>
                  <a:cubicBezTo>
                    <a:pt x="24" y="340"/>
                    <a:pt x="0" y="399"/>
                    <a:pt x="0" y="459"/>
                  </a:cubicBezTo>
                  <a:cubicBezTo>
                    <a:pt x="0" y="518"/>
                    <a:pt x="48" y="578"/>
                    <a:pt x="84" y="613"/>
                  </a:cubicBezTo>
                  <a:lnTo>
                    <a:pt x="893" y="971"/>
                  </a:lnTo>
                  <a:cubicBezTo>
                    <a:pt x="965" y="994"/>
                    <a:pt x="1024" y="1018"/>
                    <a:pt x="1096" y="1018"/>
                  </a:cubicBezTo>
                  <a:cubicBezTo>
                    <a:pt x="1191" y="1018"/>
                    <a:pt x="1274" y="983"/>
                    <a:pt x="1358" y="935"/>
                  </a:cubicBezTo>
                  <a:lnTo>
                    <a:pt x="1608" y="792"/>
                  </a:lnTo>
                  <a:cubicBezTo>
                    <a:pt x="1655" y="756"/>
                    <a:pt x="1679" y="721"/>
                    <a:pt x="1679" y="673"/>
                  </a:cubicBezTo>
                  <a:cubicBezTo>
                    <a:pt x="1691" y="625"/>
                    <a:pt x="1679" y="590"/>
                    <a:pt x="1655" y="554"/>
                  </a:cubicBezTo>
                  <a:lnTo>
                    <a:pt x="1239" y="149"/>
                  </a:lnTo>
                  <a:cubicBezTo>
                    <a:pt x="1135" y="54"/>
                    <a:pt x="995" y="1"/>
                    <a:pt x="8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22" name="Google Shape;12122;p81"/>
            <p:cNvSpPr/>
            <p:nvPr/>
          </p:nvSpPr>
          <p:spPr>
            <a:xfrm>
              <a:off x="6793645" y="3582770"/>
              <a:ext cx="102144" cy="75520"/>
            </a:xfrm>
            <a:custGeom>
              <a:avLst/>
              <a:gdLst/>
              <a:ahLst/>
              <a:cxnLst/>
              <a:rect l="l" t="t" r="r" b="b"/>
              <a:pathLst>
                <a:path w="3192" h="2360" extrusionOk="0">
                  <a:moveTo>
                    <a:pt x="1757" y="0"/>
                  </a:moveTo>
                  <a:cubicBezTo>
                    <a:pt x="1683" y="0"/>
                    <a:pt x="1609" y="24"/>
                    <a:pt x="1549" y="61"/>
                  </a:cubicBezTo>
                  <a:lnTo>
                    <a:pt x="775" y="609"/>
                  </a:lnTo>
                  <a:lnTo>
                    <a:pt x="465" y="669"/>
                  </a:lnTo>
                  <a:cubicBezTo>
                    <a:pt x="239" y="716"/>
                    <a:pt x="60" y="907"/>
                    <a:pt x="48" y="1133"/>
                  </a:cubicBezTo>
                  <a:lnTo>
                    <a:pt x="1" y="1669"/>
                  </a:lnTo>
                  <a:cubicBezTo>
                    <a:pt x="1" y="1764"/>
                    <a:pt x="37" y="1859"/>
                    <a:pt x="108" y="1931"/>
                  </a:cubicBezTo>
                  <a:cubicBezTo>
                    <a:pt x="179" y="2002"/>
                    <a:pt x="275" y="2038"/>
                    <a:pt x="382" y="2038"/>
                  </a:cubicBezTo>
                  <a:lnTo>
                    <a:pt x="715" y="2002"/>
                  </a:lnTo>
                  <a:cubicBezTo>
                    <a:pt x="810" y="2002"/>
                    <a:pt x="882" y="1919"/>
                    <a:pt x="870" y="1824"/>
                  </a:cubicBezTo>
                  <a:cubicBezTo>
                    <a:pt x="859" y="1746"/>
                    <a:pt x="787" y="1679"/>
                    <a:pt x="710" y="1679"/>
                  </a:cubicBezTo>
                  <a:cubicBezTo>
                    <a:pt x="704" y="1679"/>
                    <a:pt x="697" y="1680"/>
                    <a:pt x="691" y="1681"/>
                  </a:cubicBezTo>
                  <a:lnTo>
                    <a:pt x="346" y="1705"/>
                  </a:lnTo>
                  <a:lnTo>
                    <a:pt x="334" y="1705"/>
                  </a:lnTo>
                  <a:lnTo>
                    <a:pt x="334" y="1693"/>
                  </a:lnTo>
                  <a:lnTo>
                    <a:pt x="382" y="1157"/>
                  </a:lnTo>
                  <a:cubicBezTo>
                    <a:pt x="382" y="1074"/>
                    <a:pt x="453" y="1014"/>
                    <a:pt x="525" y="990"/>
                  </a:cubicBezTo>
                  <a:lnTo>
                    <a:pt x="870" y="931"/>
                  </a:lnTo>
                  <a:cubicBezTo>
                    <a:pt x="894" y="931"/>
                    <a:pt x="918" y="919"/>
                    <a:pt x="929" y="907"/>
                  </a:cubicBezTo>
                  <a:lnTo>
                    <a:pt x="1727" y="335"/>
                  </a:lnTo>
                  <a:lnTo>
                    <a:pt x="1751" y="335"/>
                  </a:lnTo>
                  <a:lnTo>
                    <a:pt x="2311" y="597"/>
                  </a:lnTo>
                  <a:cubicBezTo>
                    <a:pt x="2346" y="609"/>
                    <a:pt x="2382" y="609"/>
                    <a:pt x="2418" y="609"/>
                  </a:cubicBezTo>
                  <a:lnTo>
                    <a:pt x="2680" y="550"/>
                  </a:lnTo>
                  <a:lnTo>
                    <a:pt x="2834" y="1109"/>
                  </a:lnTo>
                  <a:lnTo>
                    <a:pt x="2834" y="1133"/>
                  </a:lnTo>
                  <a:lnTo>
                    <a:pt x="2203" y="2038"/>
                  </a:lnTo>
                  <a:lnTo>
                    <a:pt x="2180" y="2038"/>
                  </a:lnTo>
                  <a:lnTo>
                    <a:pt x="1882" y="1681"/>
                  </a:lnTo>
                  <a:cubicBezTo>
                    <a:pt x="1846" y="1633"/>
                    <a:pt x="1787" y="1621"/>
                    <a:pt x="1751" y="1621"/>
                  </a:cubicBezTo>
                  <a:lnTo>
                    <a:pt x="1346" y="1645"/>
                  </a:lnTo>
                  <a:cubicBezTo>
                    <a:pt x="1251" y="1645"/>
                    <a:pt x="1180" y="1740"/>
                    <a:pt x="1191" y="1824"/>
                  </a:cubicBezTo>
                  <a:cubicBezTo>
                    <a:pt x="1191" y="1912"/>
                    <a:pt x="1273" y="1980"/>
                    <a:pt x="1352" y="1980"/>
                  </a:cubicBezTo>
                  <a:cubicBezTo>
                    <a:pt x="1358" y="1980"/>
                    <a:pt x="1364" y="1979"/>
                    <a:pt x="1370" y="1978"/>
                  </a:cubicBezTo>
                  <a:lnTo>
                    <a:pt x="1691" y="1943"/>
                  </a:lnTo>
                  <a:lnTo>
                    <a:pt x="1942" y="2240"/>
                  </a:lnTo>
                  <a:cubicBezTo>
                    <a:pt x="2001" y="2324"/>
                    <a:pt x="2108" y="2359"/>
                    <a:pt x="2192" y="2359"/>
                  </a:cubicBezTo>
                  <a:lnTo>
                    <a:pt x="2203" y="2359"/>
                  </a:lnTo>
                  <a:cubicBezTo>
                    <a:pt x="2311" y="2359"/>
                    <a:pt x="2418" y="2300"/>
                    <a:pt x="2477" y="2217"/>
                  </a:cubicBezTo>
                  <a:lnTo>
                    <a:pt x="3096" y="1312"/>
                  </a:lnTo>
                  <a:cubicBezTo>
                    <a:pt x="3180" y="1204"/>
                    <a:pt x="3192" y="1097"/>
                    <a:pt x="3156" y="1014"/>
                  </a:cubicBezTo>
                  <a:lnTo>
                    <a:pt x="2965" y="276"/>
                  </a:lnTo>
                  <a:cubicBezTo>
                    <a:pt x="2944" y="201"/>
                    <a:pt x="2875" y="155"/>
                    <a:pt x="2800" y="155"/>
                  </a:cubicBezTo>
                  <a:cubicBezTo>
                    <a:pt x="2792" y="155"/>
                    <a:pt x="2783" y="156"/>
                    <a:pt x="2775" y="157"/>
                  </a:cubicBezTo>
                  <a:lnTo>
                    <a:pt x="2406" y="252"/>
                  </a:lnTo>
                  <a:lnTo>
                    <a:pt x="1882" y="26"/>
                  </a:lnTo>
                  <a:cubicBezTo>
                    <a:pt x="1843" y="8"/>
                    <a:pt x="1800" y="0"/>
                    <a:pt x="17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123" name="Google Shape;12123;p81"/>
          <p:cNvSpPr/>
          <p:nvPr/>
        </p:nvSpPr>
        <p:spPr>
          <a:xfrm>
            <a:off x="15360352" y="6855476"/>
            <a:ext cx="714816" cy="714816"/>
          </a:xfrm>
          <a:custGeom>
            <a:avLst/>
            <a:gdLst/>
            <a:ahLst/>
            <a:cxnLst/>
            <a:rect l="l" t="t" r="r" b="b"/>
            <a:pathLst>
              <a:path w="11169" h="11169" extrusionOk="0">
                <a:moveTo>
                  <a:pt x="5585" y="382"/>
                </a:moveTo>
                <a:cubicBezTo>
                  <a:pt x="6990" y="382"/>
                  <a:pt x="8311" y="930"/>
                  <a:pt x="9311" y="1906"/>
                </a:cubicBezTo>
                <a:cubicBezTo>
                  <a:pt x="10300" y="2906"/>
                  <a:pt x="10835" y="4216"/>
                  <a:pt x="10835" y="5633"/>
                </a:cubicBezTo>
                <a:cubicBezTo>
                  <a:pt x="10835" y="7002"/>
                  <a:pt x="10288" y="8311"/>
                  <a:pt x="9311" y="9312"/>
                </a:cubicBezTo>
                <a:cubicBezTo>
                  <a:pt x="8311" y="10300"/>
                  <a:pt x="7002" y="10836"/>
                  <a:pt x="5585" y="10836"/>
                </a:cubicBezTo>
                <a:cubicBezTo>
                  <a:pt x="4192" y="10836"/>
                  <a:pt x="2858" y="10288"/>
                  <a:pt x="1870" y="9312"/>
                </a:cubicBezTo>
                <a:cubicBezTo>
                  <a:pt x="870" y="8311"/>
                  <a:pt x="334" y="7002"/>
                  <a:pt x="334" y="5585"/>
                </a:cubicBezTo>
                <a:cubicBezTo>
                  <a:pt x="334" y="4192"/>
                  <a:pt x="882" y="2858"/>
                  <a:pt x="1870" y="1870"/>
                </a:cubicBezTo>
                <a:cubicBezTo>
                  <a:pt x="1953" y="1775"/>
                  <a:pt x="2061" y="1668"/>
                  <a:pt x="2168" y="1596"/>
                </a:cubicBezTo>
                <a:lnTo>
                  <a:pt x="2418" y="2001"/>
                </a:lnTo>
                <a:cubicBezTo>
                  <a:pt x="2465" y="2073"/>
                  <a:pt x="2489" y="2180"/>
                  <a:pt x="2465" y="2263"/>
                </a:cubicBezTo>
                <a:lnTo>
                  <a:pt x="2168" y="3537"/>
                </a:lnTo>
                <a:cubicBezTo>
                  <a:pt x="2120" y="3692"/>
                  <a:pt x="2180" y="3870"/>
                  <a:pt x="2299" y="4013"/>
                </a:cubicBezTo>
                <a:lnTo>
                  <a:pt x="3489" y="5228"/>
                </a:lnTo>
                <a:cubicBezTo>
                  <a:pt x="3586" y="5335"/>
                  <a:pt x="3721" y="5384"/>
                  <a:pt x="3869" y="5384"/>
                </a:cubicBezTo>
                <a:cubicBezTo>
                  <a:pt x="3885" y="5384"/>
                  <a:pt x="3901" y="5384"/>
                  <a:pt x="3918" y="5382"/>
                </a:cubicBezTo>
                <a:lnTo>
                  <a:pt x="4811" y="5275"/>
                </a:lnTo>
                <a:lnTo>
                  <a:pt x="5692" y="6014"/>
                </a:lnTo>
                <a:lnTo>
                  <a:pt x="5418" y="6752"/>
                </a:lnTo>
                <a:cubicBezTo>
                  <a:pt x="5406" y="6787"/>
                  <a:pt x="5406" y="6847"/>
                  <a:pt x="5442" y="6883"/>
                </a:cubicBezTo>
                <a:lnTo>
                  <a:pt x="5573" y="7109"/>
                </a:lnTo>
                <a:cubicBezTo>
                  <a:pt x="5606" y="7158"/>
                  <a:pt x="5661" y="7185"/>
                  <a:pt x="5720" y="7185"/>
                </a:cubicBezTo>
                <a:cubicBezTo>
                  <a:pt x="5746" y="7185"/>
                  <a:pt x="5773" y="7179"/>
                  <a:pt x="5799" y="7168"/>
                </a:cubicBezTo>
                <a:cubicBezTo>
                  <a:pt x="5871" y="7121"/>
                  <a:pt x="5894" y="7014"/>
                  <a:pt x="5859" y="6942"/>
                </a:cubicBezTo>
                <a:lnTo>
                  <a:pt x="5763" y="6787"/>
                </a:lnTo>
                <a:lnTo>
                  <a:pt x="6133" y="5799"/>
                </a:lnTo>
                <a:lnTo>
                  <a:pt x="7621" y="6002"/>
                </a:lnTo>
                <a:lnTo>
                  <a:pt x="8930" y="6930"/>
                </a:lnTo>
                <a:cubicBezTo>
                  <a:pt x="8978" y="6954"/>
                  <a:pt x="9014" y="7002"/>
                  <a:pt x="9014" y="7061"/>
                </a:cubicBezTo>
                <a:cubicBezTo>
                  <a:pt x="9014" y="7121"/>
                  <a:pt x="8990" y="7168"/>
                  <a:pt x="8966" y="7204"/>
                </a:cubicBezTo>
                <a:lnTo>
                  <a:pt x="6466" y="10169"/>
                </a:lnTo>
                <a:lnTo>
                  <a:pt x="6454" y="10169"/>
                </a:lnTo>
                <a:lnTo>
                  <a:pt x="6275" y="10038"/>
                </a:lnTo>
                <a:lnTo>
                  <a:pt x="6275" y="10026"/>
                </a:lnTo>
                <a:lnTo>
                  <a:pt x="6597" y="8264"/>
                </a:lnTo>
                <a:cubicBezTo>
                  <a:pt x="6597" y="8216"/>
                  <a:pt x="6597" y="8192"/>
                  <a:pt x="6585" y="8145"/>
                </a:cubicBezTo>
                <a:lnTo>
                  <a:pt x="6192" y="7502"/>
                </a:lnTo>
                <a:cubicBezTo>
                  <a:pt x="6167" y="7452"/>
                  <a:pt x="6109" y="7426"/>
                  <a:pt x="6051" y="7426"/>
                </a:cubicBezTo>
                <a:cubicBezTo>
                  <a:pt x="6025" y="7426"/>
                  <a:pt x="6000" y="7431"/>
                  <a:pt x="5978" y="7442"/>
                </a:cubicBezTo>
                <a:cubicBezTo>
                  <a:pt x="5894" y="7490"/>
                  <a:pt x="5871" y="7597"/>
                  <a:pt x="5918" y="7668"/>
                </a:cubicBezTo>
                <a:lnTo>
                  <a:pt x="6275" y="8264"/>
                </a:lnTo>
                <a:lnTo>
                  <a:pt x="5954" y="9966"/>
                </a:lnTo>
                <a:cubicBezTo>
                  <a:pt x="5930" y="10097"/>
                  <a:pt x="5990" y="10216"/>
                  <a:pt x="6097" y="10300"/>
                </a:cubicBezTo>
                <a:lnTo>
                  <a:pt x="6275" y="10443"/>
                </a:lnTo>
                <a:cubicBezTo>
                  <a:pt x="6335" y="10478"/>
                  <a:pt x="6406" y="10502"/>
                  <a:pt x="6466" y="10502"/>
                </a:cubicBezTo>
                <a:cubicBezTo>
                  <a:pt x="6573" y="10502"/>
                  <a:pt x="6656" y="10455"/>
                  <a:pt x="6716" y="10383"/>
                </a:cubicBezTo>
                <a:lnTo>
                  <a:pt x="9216" y="7418"/>
                </a:lnTo>
                <a:cubicBezTo>
                  <a:pt x="9311" y="7311"/>
                  <a:pt x="9347" y="7168"/>
                  <a:pt x="9335" y="7014"/>
                </a:cubicBezTo>
                <a:cubicBezTo>
                  <a:pt x="9323" y="6871"/>
                  <a:pt x="9228" y="6752"/>
                  <a:pt x="9133" y="6656"/>
                </a:cubicBezTo>
                <a:lnTo>
                  <a:pt x="7787" y="5716"/>
                </a:lnTo>
                <a:cubicBezTo>
                  <a:pt x="7776" y="5704"/>
                  <a:pt x="7740" y="5692"/>
                  <a:pt x="7716" y="5692"/>
                </a:cubicBezTo>
                <a:lnTo>
                  <a:pt x="6049" y="5454"/>
                </a:lnTo>
                <a:cubicBezTo>
                  <a:pt x="6040" y="5452"/>
                  <a:pt x="6031" y="5452"/>
                  <a:pt x="6022" y="5452"/>
                </a:cubicBezTo>
                <a:cubicBezTo>
                  <a:pt x="5958" y="5452"/>
                  <a:pt x="5891" y="5488"/>
                  <a:pt x="5871" y="5561"/>
                </a:cubicBezTo>
                <a:lnTo>
                  <a:pt x="5811" y="5704"/>
                </a:lnTo>
                <a:lnTo>
                  <a:pt x="4966" y="4990"/>
                </a:lnTo>
                <a:cubicBezTo>
                  <a:pt x="4930" y="4966"/>
                  <a:pt x="4882" y="4942"/>
                  <a:pt x="4847" y="4942"/>
                </a:cubicBezTo>
                <a:lnTo>
                  <a:pt x="4216" y="5025"/>
                </a:lnTo>
                <a:lnTo>
                  <a:pt x="4192" y="4466"/>
                </a:lnTo>
                <a:cubicBezTo>
                  <a:pt x="4192" y="4382"/>
                  <a:pt x="4251" y="4287"/>
                  <a:pt x="4335" y="4275"/>
                </a:cubicBezTo>
                <a:lnTo>
                  <a:pt x="5466" y="4097"/>
                </a:lnTo>
                <a:lnTo>
                  <a:pt x="5478" y="4501"/>
                </a:lnTo>
                <a:cubicBezTo>
                  <a:pt x="5478" y="4585"/>
                  <a:pt x="5561" y="4668"/>
                  <a:pt x="5644" y="4668"/>
                </a:cubicBezTo>
                <a:cubicBezTo>
                  <a:pt x="5740" y="4668"/>
                  <a:pt x="5811" y="4585"/>
                  <a:pt x="5811" y="4501"/>
                </a:cubicBezTo>
                <a:lnTo>
                  <a:pt x="5799" y="3978"/>
                </a:lnTo>
                <a:lnTo>
                  <a:pt x="6454" y="3239"/>
                </a:lnTo>
                <a:cubicBezTo>
                  <a:pt x="6514" y="3156"/>
                  <a:pt x="6514" y="3073"/>
                  <a:pt x="6430" y="3001"/>
                </a:cubicBezTo>
                <a:cubicBezTo>
                  <a:pt x="6396" y="2973"/>
                  <a:pt x="6359" y="2958"/>
                  <a:pt x="6321" y="2958"/>
                </a:cubicBezTo>
                <a:cubicBezTo>
                  <a:pt x="6279" y="2958"/>
                  <a:pt x="6236" y="2976"/>
                  <a:pt x="6192" y="3013"/>
                </a:cubicBezTo>
                <a:lnTo>
                  <a:pt x="5525" y="3775"/>
                </a:lnTo>
                <a:lnTo>
                  <a:pt x="4275" y="3978"/>
                </a:lnTo>
                <a:cubicBezTo>
                  <a:pt x="4025" y="4025"/>
                  <a:pt x="3835" y="4251"/>
                  <a:pt x="3847" y="4513"/>
                </a:cubicBezTo>
                <a:lnTo>
                  <a:pt x="3870" y="5085"/>
                </a:lnTo>
                <a:lnTo>
                  <a:pt x="3858" y="5085"/>
                </a:lnTo>
                <a:cubicBezTo>
                  <a:pt x="3799" y="5085"/>
                  <a:pt x="3739" y="5061"/>
                  <a:pt x="3716" y="5025"/>
                </a:cubicBezTo>
                <a:lnTo>
                  <a:pt x="2525" y="3799"/>
                </a:lnTo>
                <a:cubicBezTo>
                  <a:pt x="2477" y="3751"/>
                  <a:pt x="2465" y="3692"/>
                  <a:pt x="2477" y="3620"/>
                </a:cubicBezTo>
                <a:lnTo>
                  <a:pt x="2775" y="2358"/>
                </a:lnTo>
                <a:cubicBezTo>
                  <a:pt x="2823" y="2180"/>
                  <a:pt x="2787" y="1989"/>
                  <a:pt x="2680" y="1834"/>
                </a:cubicBezTo>
                <a:lnTo>
                  <a:pt x="2418" y="1406"/>
                </a:lnTo>
                <a:cubicBezTo>
                  <a:pt x="2668" y="1215"/>
                  <a:pt x="2954" y="1037"/>
                  <a:pt x="3239" y="894"/>
                </a:cubicBezTo>
                <a:lnTo>
                  <a:pt x="3454" y="1251"/>
                </a:lnTo>
                <a:cubicBezTo>
                  <a:pt x="3485" y="1306"/>
                  <a:pt x="3536" y="1330"/>
                  <a:pt x="3588" y="1330"/>
                </a:cubicBezTo>
                <a:cubicBezTo>
                  <a:pt x="3616" y="1330"/>
                  <a:pt x="3643" y="1323"/>
                  <a:pt x="3668" y="1311"/>
                </a:cubicBezTo>
                <a:lnTo>
                  <a:pt x="4442" y="989"/>
                </a:lnTo>
                <a:lnTo>
                  <a:pt x="5168" y="953"/>
                </a:lnTo>
                <a:cubicBezTo>
                  <a:pt x="5216" y="953"/>
                  <a:pt x="5228" y="977"/>
                  <a:pt x="5240" y="989"/>
                </a:cubicBezTo>
                <a:cubicBezTo>
                  <a:pt x="5263" y="1001"/>
                  <a:pt x="5275" y="1013"/>
                  <a:pt x="5275" y="1061"/>
                </a:cubicBezTo>
                <a:cubicBezTo>
                  <a:pt x="5275" y="1096"/>
                  <a:pt x="5240" y="1120"/>
                  <a:pt x="5228" y="1132"/>
                </a:cubicBezTo>
                <a:lnTo>
                  <a:pt x="4585" y="1453"/>
                </a:lnTo>
                <a:cubicBezTo>
                  <a:pt x="4525" y="1477"/>
                  <a:pt x="4501" y="1525"/>
                  <a:pt x="4501" y="1596"/>
                </a:cubicBezTo>
                <a:cubicBezTo>
                  <a:pt x="4501" y="1668"/>
                  <a:pt x="4525" y="1715"/>
                  <a:pt x="4585" y="1751"/>
                </a:cubicBezTo>
                <a:lnTo>
                  <a:pt x="5621" y="2346"/>
                </a:lnTo>
                <a:cubicBezTo>
                  <a:pt x="5641" y="2360"/>
                  <a:pt x="5666" y="2366"/>
                  <a:pt x="5693" y="2366"/>
                </a:cubicBezTo>
                <a:cubicBezTo>
                  <a:pt x="5712" y="2366"/>
                  <a:pt x="5732" y="2363"/>
                  <a:pt x="5752" y="2358"/>
                </a:cubicBezTo>
                <a:cubicBezTo>
                  <a:pt x="5799" y="2346"/>
                  <a:pt x="5823" y="2311"/>
                  <a:pt x="5859" y="2263"/>
                </a:cubicBezTo>
                <a:lnTo>
                  <a:pt x="6109" y="1608"/>
                </a:lnTo>
                <a:lnTo>
                  <a:pt x="7240" y="2311"/>
                </a:lnTo>
                <a:lnTo>
                  <a:pt x="7240" y="2323"/>
                </a:lnTo>
                <a:cubicBezTo>
                  <a:pt x="7240" y="2323"/>
                  <a:pt x="7240" y="2346"/>
                  <a:pt x="7228" y="2346"/>
                </a:cubicBezTo>
                <a:lnTo>
                  <a:pt x="6716" y="2501"/>
                </a:lnTo>
                <a:cubicBezTo>
                  <a:pt x="6633" y="2537"/>
                  <a:pt x="6585" y="2620"/>
                  <a:pt x="6609" y="2715"/>
                </a:cubicBezTo>
                <a:cubicBezTo>
                  <a:pt x="6644" y="2787"/>
                  <a:pt x="6704" y="2835"/>
                  <a:pt x="6764" y="2835"/>
                </a:cubicBezTo>
                <a:cubicBezTo>
                  <a:pt x="6775" y="2835"/>
                  <a:pt x="6787" y="2835"/>
                  <a:pt x="6811" y="2823"/>
                </a:cubicBezTo>
                <a:lnTo>
                  <a:pt x="7311" y="2656"/>
                </a:lnTo>
                <a:cubicBezTo>
                  <a:pt x="7430" y="2608"/>
                  <a:pt x="7526" y="2501"/>
                  <a:pt x="7537" y="2370"/>
                </a:cubicBezTo>
                <a:cubicBezTo>
                  <a:pt x="7549" y="2239"/>
                  <a:pt x="7490" y="2120"/>
                  <a:pt x="7371" y="2049"/>
                </a:cubicBezTo>
                <a:lnTo>
                  <a:pt x="6073" y="1239"/>
                </a:lnTo>
                <a:cubicBezTo>
                  <a:pt x="6052" y="1225"/>
                  <a:pt x="6027" y="1219"/>
                  <a:pt x="6000" y="1219"/>
                </a:cubicBezTo>
                <a:cubicBezTo>
                  <a:pt x="5981" y="1219"/>
                  <a:pt x="5962" y="1222"/>
                  <a:pt x="5942" y="1227"/>
                </a:cubicBezTo>
                <a:cubicBezTo>
                  <a:pt x="5894" y="1239"/>
                  <a:pt x="5859" y="1275"/>
                  <a:pt x="5835" y="1311"/>
                </a:cubicBezTo>
                <a:lnTo>
                  <a:pt x="5585" y="1965"/>
                </a:lnTo>
                <a:lnTo>
                  <a:pt x="4990" y="1632"/>
                </a:lnTo>
                <a:lnTo>
                  <a:pt x="5347" y="1453"/>
                </a:lnTo>
                <a:cubicBezTo>
                  <a:pt x="5478" y="1394"/>
                  <a:pt x="5561" y="1275"/>
                  <a:pt x="5585" y="1120"/>
                </a:cubicBezTo>
                <a:cubicBezTo>
                  <a:pt x="5597" y="1001"/>
                  <a:pt x="5561" y="882"/>
                  <a:pt x="5478" y="775"/>
                </a:cubicBezTo>
                <a:cubicBezTo>
                  <a:pt x="5394" y="691"/>
                  <a:pt x="5275" y="644"/>
                  <a:pt x="5156" y="644"/>
                </a:cubicBezTo>
                <a:lnTo>
                  <a:pt x="4394" y="680"/>
                </a:lnTo>
                <a:cubicBezTo>
                  <a:pt x="4382" y="680"/>
                  <a:pt x="4347" y="680"/>
                  <a:pt x="4335" y="691"/>
                </a:cubicBezTo>
                <a:lnTo>
                  <a:pt x="3668" y="977"/>
                </a:lnTo>
                <a:lnTo>
                  <a:pt x="3549" y="775"/>
                </a:lnTo>
                <a:cubicBezTo>
                  <a:pt x="4192" y="513"/>
                  <a:pt x="4870" y="382"/>
                  <a:pt x="5585" y="382"/>
                </a:cubicBezTo>
                <a:close/>
                <a:moveTo>
                  <a:pt x="5585" y="1"/>
                </a:moveTo>
                <a:cubicBezTo>
                  <a:pt x="4097" y="1"/>
                  <a:pt x="2704" y="584"/>
                  <a:pt x="1644" y="1644"/>
                </a:cubicBezTo>
                <a:cubicBezTo>
                  <a:pt x="584" y="2704"/>
                  <a:pt x="1" y="4097"/>
                  <a:pt x="1" y="5585"/>
                </a:cubicBezTo>
                <a:cubicBezTo>
                  <a:pt x="1" y="7073"/>
                  <a:pt x="584" y="8478"/>
                  <a:pt x="1644" y="9526"/>
                </a:cubicBezTo>
                <a:cubicBezTo>
                  <a:pt x="2704" y="10586"/>
                  <a:pt x="4097" y="11169"/>
                  <a:pt x="5585" y="11169"/>
                </a:cubicBezTo>
                <a:cubicBezTo>
                  <a:pt x="7073" y="11169"/>
                  <a:pt x="8478" y="10586"/>
                  <a:pt x="9526" y="9526"/>
                </a:cubicBezTo>
                <a:cubicBezTo>
                  <a:pt x="10585" y="8478"/>
                  <a:pt x="11169" y="7073"/>
                  <a:pt x="11169" y="5585"/>
                </a:cubicBezTo>
                <a:cubicBezTo>
                  <a:pt x="11169" y="4097"/>
                  <a:pt x="10585" y="2692"/>
                  <a:pt x="9526" y="1644"/>
                </a:cubicBezTo>
                <a:cubicBezTo>
                  <a:pt x="8478" y="584"/>
                  <a:pt x="7073" y="1"/>
                  <a:pt x="558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2124" name="Google Shape;12124;p81"/>
          <p:cNvSpPr/>
          <p:nvPr/>
        </p:nvSpPr>
        <p:spPr>
          <a:xfrm>
            <a:off x="8790432" y="6858548"/>
            <a:ext cx="663744" cy="715584"/>
          </a:xfrm>
          <a:custGeom>
            <a:avLst/>
            <a:gdLst/>
            <a:ahLst/>
            <a:cxnLst/>
            <a:rect l="l" t="t" r="r" b="b"/>
            <a:pathLst>
              <a:path w="10371" h="11181" extrusionOk="0">
                <a:moveTo>
                  <a:pt x="5179" y="477"/>
                </a:moveTo>
                <a:lnTo>
                  <a:pt x="5513" y="1013"/>
                </a:lnTo>
                <a:cubicBezTo>
                  <a:pt x="5417" y="1132"/>
                  <a:pt x="5298" y="1263"/>
                  <a:pt x="5179" y="1417"/>
                </a:cubicBezTo>
                <a:cubicBezTo>
                  <a:pt x="5060" y="1263"/>
                  <a:pt x="4941" y="1132"/>
                  <a:pt x="4834" y="1013"/>
                </a:cubicBezTo>
                <a:lnTo>
                  <a:pt x="5179" y="477"/>
                </a:lnTo>
                <a:close/>
                <a:moveTo>
                  <a:pt x="607" y="2775"/>
                </a:moveTo>
                <a:lnTo>
                  <a:pt x="1238" y="2918"/>
                </a:lnTo>
                <a:cubicBezTo>
                  <a:pt x="1250" y="3072"/>
                  <a:pt x="1250" y="3251"/>
                  <a:pt x="1274" y="3441"/>
                </a:cubicBezTo>
                <a:cubicBezTo>
                  <a:pt x="1084" y="3429"/>
                  <a:pt x="917" y="3406"/>
                  <a:pt x="750" y="3394"/>
                </a:cubicBezTo>
                <a:lnTo>
                  <a:pt x="607" y="2775"/>
                </a:lnTo>
                <a:close/>
                <a:moveTo>
                  <a:pt x="9728" y="2775"/>
                </a:moveTo>
                <a:lnTo>
                  <a:pt x="9585" y="3394"/>
                </a:lnTo>
                <a:cubicBezTo>
                  <a:pt x="9430" y="3406"/>
                  <a:pt x="9251" y="3406"/>
                  <a:pt x="9061" y="3441"/>
                </a:cubicBezTo>
                <a:cubicBezTo>
                  <a:pt x="9096" y="3251"/>
                  <a:pt x="9108" y="3072"/>
                  <a:pt x="9108" y="2918"/>
                </a:cubicBezTo>
                <a:lnTo>
                  <a:pt x="9728" y="2775"/>
                </a:lnTo>
                <a:close/>
                <a:moveTo>
                  <a:pt x="4346" y="965"/>
                </a:moveTo>
                <a:cubicBezTo>
                  <a:pt x="4536" y="1155"/>
                  <a:pt x="4870" y="1524"/>
                  <a:pt x="5167" y="1941"/>
                </a:cubicBezTo>
                <a:cubicBezTo>
                  <a:pt x="5203" y="1984"/>
                  <a:pt x="5247" y="2005"/>
                  <a:pt x="5293" y="2005"/>
                </a:cubicBezTo>
                <a:cubicBezTo>
                  <a:pt x="5323" y="2005"/>
                  <a:pt x="5353" y="1996"/>
                  <a:pt x="5382" y="1977"/>
                </a:cubicBezTo>
                <a:cubicBezTo>
                  <a:pt x="5465" y="1917"/>
                  <a:pt x="5477" y="1834"/>
                  <a:pt x="5429" y="1751"/>
                </a:cubicBezTo>
                <a:cubicBezTo>
                  <a:pt x="5417" y="1727"/>
                  <a:pt x="5406" y="1715"/>
                  <a:pt x="5370" y="1679"/>
                </a:cubicBezTo>
                <a:cubicBezTo>
                  <a:pt x="5608" y="1382"/>
                  <a:pt x="5846" y="1132"/>
                  <a:pt x="6001" y="977"/>
                </a:cubicBezTo>
                <a:cubicBezTo>
                  <a:pt x="6191" y="1394"/>
                  <a:pt x="6572" y="2334"/>
                  <a:pt x="6572" y="2977"/>
                </a:cubicBezTo>
                <a:cubicBezTo>
                  <a:pt x="6572" y="3346"/>
                  <a:pt x="6441" y="3691"/>
                  <a:pt x="6191" y="3941"/>
                </a:cubicBezTo>
                <a:cubicBezTo>
                  <a:pt x="6179" y="3918"/>
                  <a:pt x="6144" y="3882"/>
                  <a:pt x="6096" y="3870"/>
                </a:cubicBezTo>
                <a:cubicBezTo>
                  <a:pt x="6144" y="3715"/>
                  <a:pt x="6156" y="3572"/>
                  <a:pt x="6144" y="3406"/>
                </a:cubicBezTo>
                <a:cubicBezTo>
                  <a:pt x="6132" y="3108"/>
                  <a:pt x="6013" y="2751"/>
                  <a:pt x="5798" y="2382"/>
                </a:cubicBezTo>
                <a:cubicBezTo>
                  <a:pt x="5774" y="2333"/>
                  <a:pt x="5716" y="2301"/>
                  <a:pt x="5659" y="2301"/>
                </a:cubicBezTo>
                <a:cubicBezTo>
                  <a:pt x="5632" y="2301"/>
                  <a:pt x="5607" y="2307"/>
                  <a:pt x="5584" y="2322"/>
                </a:cubicBezTo>
                <a:cubicBezTo>
                  <a:pt x="5501" y="2370"/>
                  <a:pt x="5477" y="2465"/>
                  <a:pt x="5525" y="2548"/>
                </a:cubicBezTo>
                <a:cubicBezTo>
                  <a:pt x="5858" y="3179"/>
                  <a:pt x="5906" y="3680"/>
                  <a:pt x="5667" y="4013"/>
                </a:cubicBezTo>
                <a:lnTo>
                  <a:pt x="5298" y="3418"/>
                </a:lnTo>
                <a:cubicBezTo>
                  <a:pt x="5263" y="3382"/>
                  <a:pt x="5203" y="3346"/>
                  <a:pt x="5167" y="3346"/>
                </a:cubicBezTo>
                <a:cubicBezTo>
                  <a:pt x="5108" y="3346"/>
                  <a:pt x="5060" y="3382"/>
                  <a:pt x="5025" y="3418"/>
                </a:cubicBezTo>
                <a:lnTo>
                  <a:pt x="4596" y="4108"/>
                </a:lnTo>
                <a:lnTo>
                  <a:pt x="4405" y="3918"/>
                </a:lnTo>
                <a:cubicBezTo>
                  <a:pt x="4358" y="3882"/>
                  <a:pt x="4310" y="3870"/>
                  <a:pt x="4274" y="3870"/>
                </a:cubicBezTo>
                <a:cubicBezTo>
                  <a:pt x="4227" y="3882"/>
                  <a:pt x="4179" y="3918"/>
                  <a:pt x="4155" y="3965"/>
                </a:cubicBezTo>
                <a:cubicBezTo>
                  <a:pt x="3893" y="3691"/>
                  <a:pt x="3762" y="3346"/>
                  <a:pt x="3762" y="2989"/>
                </a:cubicBezTo>
                <a:cubicBezTo>
                  <a:pt x="3762" y="2322"/>
                  <a:pt x="4167" y="1382"/>
                  <a:pt x="4346" y="965"/>
                </a:cubicBezTo>
                <a:close/>
                <a:moveTo>
                  <a:pt x="5179" y="3799"/>
                </a:moveTo>
                <a:lnTo>
                  <a:pt x="5513" y="4334"/>
                </a:lnTo>
                <a:cubicBezTo>
                  <a:pt x="5417" y="4453"/>
                  <a:pt x="5298" y="4584"/>
                  <a:pt x="5179" y="4739"/>
                </a:cubicBezTo>
                <a:cubicBezTo>
                  <a:pt x="5060" y="4584"/>
                  <a:pt x="4941" y="4453"/>
                  <a:pt x="4834" y="4334"/>
                </a:cubicBezTo>
                <a:lnTo>
                  <a:pt x="5179" y="3799"/>
                </a:lnTo>
                <a:close/>
                <a:moveTo>
                  <a:pt x="1560" y="2537"/>
                </a:moveTo>
                <a:lnTo>
                  <a:pt x="1560" y="2537"/>
                </a:lnTo>
                <a:cubicBezTo>
                  <a:pt x="1988" y="2691"/>
                  <a:pt x="2929" y="3084"/>
                  <a:pt x="3381" y="3525"/>
                </a:cubicBezTo>
                <a:cubicBezTo>
                  <a:pt x="3643" y="3799"/>
                  <a:pt x="3798" y="4156"/>
                  <a:pt x="3798" y="4525"/>
                </a:cubicBezTo>
                <a:cubicBezTo>
                  <a:pt x="3798" y="4596"/>
                  <a:pt x="3798" y="4680"/>
                  <a:pt x="3774" y="4751"/>
                </a:cubicBezTo>
                <a:cubicBezTo>
                  <a:pt x="3762" y="4680"/>
                  <a:pt x="3739" y="4620"/>
                  <a:pt x="3703" y="4561"/>
                </a:cubicBezTo>
                <a:cubicBezTo>
                  <a:pt x="3524" y="4156"/>
                  <a:pt x="3084" y="3846"/>
                  <a:pt x="2405" y="3644"/>
                </a:cubicBezTo>
                <a:cubicBezTo>
                  <a:pt x="2392" y="3640"/>
                  <a:pt x="2379" y="3638"/>
                  <a:pt x="2366" y="3638"/>
                </a:cubicBezTo>
                <a:cubicBezTo>
                  <a:pt x="2294" y="3638"/>
                  <a:pt x="2223" y="3690"/>
                  <a:pt x="2203" y="3751"/>
                </a:cubicBezTo>
                <a:cubicBezTo>
                  <a:pt x="2167" y="3846"/>
                  <a:pt x="2227" y="3930"/>
                  <a:pt x="2310" y="3965"/>
                </a:cubicBezTo>
                <a:cubicBezTo>
                  <a:pt x="2881" y="4144"/>
                  <a:pt x="3239" y="4382"/>
                  <a:pt x="3393" y="4692"/>
                </a:cubicBezTo>
                <a:cubicBezTo>
                  <a:pt x="3501" y="4930"/>
                  <a:pt x="3477" y="5215"/>
                  <a:pt x="3346" y="5537"/>
                </a:cubicBezTo>
                <a:cubicBezTo>
                  <a:pt x="3084" y="5787"/>
                  <a:pt x="2739" y="5930"/>
                  <a:pt x="2369" y="5930"/>
                </a:cubicBezTo>
                <a:cubicBezTo>
                  <a:pt x="1988" y="5930"/>
                  <a:pt x="1631" y="5775"/>
                  <a:pt x="1369" y="5513"/>
                </a:cubicBezTo>
                <a:cubicBezTo>
                  <a:pt x="941" y="5073"/>
                  <a:pt x="548" y="4144"/>
                  <a:pt x="381" y="3703"/>
                </a:cubicBezTo>
                <a:cubicBezTo>
                  <a:pt x="655" y="3703"/>
                  <a:pt x="1143" y="3739"/>
                  <a:pt x="1655" y="3810"/>
                </a:cubicBezTo>
                <a:cubicBezTo>
                  <a:pt x="1662" y="3812"/>
                  <a:pt x="1669" y="3812"/>
                  <a:pt x="1677" y="3812"/>
                </a:cubicBezTo>
                <a:cubicBezTo>
                  <a:pt x="1754" y="3812"/>
                  <a:pt x="1835" y="3756"/>
                  <a:pt x="1846" y="3680"/>
                </a:cubicBezTo>
                <a:cubicBezTo>
                  <a:pt x="1857" y="3584"/>
                  <a:pt x="1798" y="3501"/>
                  <a:pt x="1715" y="3489"/>
                </a:cubicBezTo>
                <a:cubicBezTo>
                  <a:pt x="1679" y="3489"/>
                  <a:pt x="1655" y="3465"/>
                  <a:pt x="1619" y="3465"/>
                </a:cubicBezTo>
                <a:cubicBezTo>
                  <a:pt x="1572" y="3084"/>
                  <a:pt x="1560" y="2739"/>
                  <a:pt x="1560" y="2537"/>
                </a:cubicBezTo>
                <a:close/>
                <a:moveTo>
                  <a:pt x="8787" y="2548"/>
                </a:moveTo>
                <a:cubicBezTo>
                  <a:pt x="8787" y="2751"/>
                  <a:pt x="8775" y="3096"/>
                  <a:pt x="8739" y="3477"/>
                </a:cubicBezTo>
                <a:cubicBezTo>
                  <a:pt x="8704" y="3477"/>
                  <a:pt x="8680" y="3501"/>
                  <a:pt x="8644" y="3501"/>
                </a:cubicBezTo>
                <a:cubicBezTo>
                  <a:pt x="8549" y="3513"/>
                  <a:pt x="8489" y="3608"/>
                  <a:pt x="8513" y="3691"/>
                </a:cubicBezTo>
                <a:cubicBezTo>
                  <a:pt x="8524" y="3768"/>
                  <a:pt x="8604" y="3824"/>
                  <a:pt x="8682" y="3824"/>
                </a:cubicBezTo>
                <a:cubicBezTo>
                  <a:pt x="8689" y="3824"/>
                  <a:pt x="8696" y="3823"/>
                  <a:pt x="8704" y="3822"/>
                </a:cubicBezTo>
                <a:cubicBezTo>
                  <a:pt x="9204" y="3739"/>
                  <a:pt x="9704" y="3715"/>
                  <a:pt x="9966" y="3715"/>
                </a:cubicBezTo>
                <a:cubicBezTo>
                  <a:pt x="9811" y="4144"/>
                  <a:pt x="9418" y="5073"/>
                  <a:pt x="8977" y="5537"/>
                </a:cubicBezTo>
                <a:cubicBezTo>
                  <a:pt x="8707" y="5808"/>
                  <a:pt x="8347" y="5945"/>
                  <a:pt x="7986" y="5945"/>
                </a:cubicBezTo>
                <a:cubicBezTo>
                  <a:pt x="7633" y="5945"/>
                  <a:pt x="7278" y="5814"/>
                  <a:pt x="7001" y="5549"/>
                </a:cubicBezTo>
                <a:cubicBezTo>
                  <a:pt x="6870" y="5227"/>
                  <a:pt x="6846" y="4930"/>
                  <a:pt x="6965" y="4703"/>
                </a:cubicBezTo>
                <a:cubicBezTo>
                  <a:pt x="7108" y="4394"/>
                  <a:pt x="7465" y="4144"/>
                  <a:pt x="8049" y="3977"/>
                </a:cubicBezTo>
                <a:cubicBezTo>
                  <a:pt x="8144" y="3941"/>
                  <a:pt x="8180" y="3858"/>
                  <a:pt x="8156" y="3763"/>
                </a:cubicBezTo>
                <a:cubicBezTo>
                  <a:pt x="8128" y="3699"/>
                  <a:pt x="8073" y="3656"/>
                  <a:pt x="8005" y="3656"/>
                </a:cubicBezTo>
                <a:cubicBezTo>
                  <a:pt x="7985" y="3656"/>
                  <a:pt x="7963" y="3659"/>
                  <a:pt x="7942" y="3668"/>
                </a:cubicBezTo>
                <a:cubicBezTo>
                  <a:pt x="7275" y="3870"/>
                  <a:pt x="6846" y="4168"/>
                  <a:pt x="6656" y="4572"/>
                </a:cubicBezTo>
                <a:cubicBezTo>
                  <a:pt x="6620" y="4632"/>
                  <a:pt x="6596" y="4703"/>
                  <a:pt x="6572" y="4763"/>
                </a:cubicBezTo>
                <a:cubicBezTo>
                  <a:pt x="6560" y="4692"/>
                  <a:pt x="6560" y="4620"/>
                  <a:pt x="6560" y="4537"/>
                </a:cubicBezTo>
                <a:cubicBezTo>
                  <a:pt x="6560" y="4168"/>
                  <a:pt x="6703" y="3810"/>
                  <a:pt x="6977" y="3549"/>
                </a:cubicBezTo>
                <a:cubicBezTo>
                  <a:pt x="7418" y="3096"/>
                  <a:pt x="8370" y="2703"/>
                  <a:pt x="8787" y="2548"/>
                </a:cubicBezTo>
                <a:close/>
                <a:moveTo>
                  <a:pt x="3465" y="5882"/>
                </a:moveTo>
                <a:lnTo>
                  <a:pt x="3465" y="5882"/>
                </a:lnTo>
                <a:cubicBezTo>
                  <a:pt x="3429" y="6013"/>
                  <a:pt x="3429" y="6144"/>
                  <a:pt x="3429" y="6287"/>
                </a:cubicBezTo>
                <a:cubicBezTo>
                  <a:pt x="3441" y="6489"/>
                  <a:pt x="3477" y="6680"/>
                  <a:pt x="3536" y="6858"/>
                </a:cubicBezTo>
                <a:cubicBezTo>
                  <a:pt x="3227" y="6668"/>
                  <a:pt x="2858" y="6466"/>
                  <a:pt x="2429" y="6263"/>
                </a:cubicBezTo>
                <a:cubicBezTo>
                  <a:pt x="2810" y="6251"/>
                  <a:pt x="3167" y="6120"/>
                  <a:pt x="3465" y="5882"/>
                </a:cubicBezTo>
                <a:close/>
                <a:moveTo>
                  <a:pt x="6870" y="5882"/>
                </a:moveTo>
                <a:lnTo>
                  <a:pt x="6870" y="5882"/>
                </a:lnTo>
                <a:cubicBezTo>
                  <a:pt x="7168" y="6120"/>
                  <a:pt x="7525" y="6251"/>
                  <a:pt x="7918" y="6263"/>
                </a:cubicBezTo>
                <a:cubicBezTo>
                  <a:pt x="7489" y="6466"/>
                  <a:pt x="7132" y="6668"/>
                  <a:pt x="6799" y="6858"/>
                </a:cubicBezTo>
                <a:cubicBezTo>
                  <a:pt x="6858" y="6680"/>
                  <a:pt x="6906" y="6477"/>
                  <a:pt x="6906" y="6287"/>
                </a:cubicBezTo>
                <a:cubicBezTo>
                  <a:pt x="6906" y="6168"/>
                  <a:pt x="6906" y="6013"/>
                  <a:pt x="6870" y="5882"/>
                </a:cubicBezTo>
                <a:close/>
                <a:moveTo>
                  <a:pt x="4346" y="4287"/>
                </a:moveTo>
                <a:cubicBezTo>
                  <a:pt x="4536" y="4477"/>
                  <a:pt x="4870" y="4834"/>
                  <a:pt x="5167" y="5251"/>
                </a:cubicBezTo>
                <a:cubicBezTo>
                  <a:pt x="5204" y="5302"/>
                  <a:pt x="5250" y="5327"/>
                  <a:pt x="5296" y="5327"/>
                </a:cubicBezTo>
                <a:cubicBezTo>
                  <a:pt x="5325" y="5327"/>
                  <a:pt x="5354" y="5317"/>
                  <a:pt x="5382" y="5299"/>
                </a:cubicBezTo>
                <a:cubicBezTo>
                  <a:pt x="5465" y="5239"/>
                  <a:pt x="5477" y="5156"/>
                  <a:pt x="5429" y="5073"/>
                </a:cubicBezTo>
                <a:cubicBezTo>
                  <a:pt x="5417" y="5049"/>
                  <a:pt x="5406" y="5037"/>
                  <a:pt x="5370" y="5001"/>
                </a:cubicBezTo>
                <a:cubicBezTo>
                  <a:pt x="5608" y="4703"/>
                  <a:pt x="5846" y="4453"/>
                  <a:pt x="6001" y="4299"/>
                </a:cubicBezTo>
                <a:cubicBezTo>
                  <a:pt x="6191" y="4715"/>
                  <a:pt x="6572" y="5656"/>
                  <a:pt x="6572" y="6299"/>
                </a:cubicBezTo>
                <a:cubicBezTo>
                  <a:pt x="6572" y="6775"/>
                  <a:pt x="6334" y="7192"/>
                  <a:pt x="6001" y="7442"/>
                </a:cubicBezTo>
                <a:cubicBezTo>
                  <a:pt x="6025" y="7382"/>
                  <a:pt x="6060" y="7323"/>
                  <a:pt x="6084" y="7251"/>
                </a:cubicBezTo>
                <a:cubicBezTo>
                  <a:pt x="6251" y="6823"/>
                  <a:pt x="6156" y="6299"/>
                  <a:pt x="5822" y="5692"/>
                </a:cubicBezTo>
                <a:cubicBezTo>
                  <a:pt x="5791" y="5637"/>
                  <a:pt x="5734" y="5608"/>
                  <a:pt x="5678" y="5608"/>
                </a:cubicBezTo>
                <a:cubicBezTo>
                  <a:pt x="5649" y="5608"/>
                  <a:pt x="5621" y="5616"/>
                  <a:pt x="5596" y="5632"/>
                </a:cubicBezTo>
                <a:cubicBezTo>
                  <a:pt x="5525" y="5668"/>
                  <a:pt x="5489" y="5775"/>
                  <a:pt x="5537" y="5846"/>
                </a:cubicBezTo>
                <a:cubicBezTo>
                  <a:pt x="5822" y="6382"/>
                  <a:pt x="5906" y="6823"/>
                  <a:pt x="5787" y="7132"/>
                </a:cubicBezTo>
                <a:cubicBezTo>
                  <a:pt x="5703" y="7370"/>
                  <a:pt x="5489" y="7561"/>
                  <a:pt x="5144" y="7692"/>
                </a:cubicBezTo>
                <a:cubicBezTo>
                  <a:pt x="4394" y="7680"/>
                  <a:pt x="3762" y="7061"/>
                  <a:pt x="3762" y="6287"/>
                </a:cubicBezTo>
                <a:cubicBezTo>
                  <a:pt x="3762" y="5656"/>
                  <a:pt x="4167" y="4703"/>
                  <a:pt x="4346" y="4287"/>
                </a:cubicBezTo>
                <a:close/>
                <a:moveTo>
                  <a:pt x="4917" y="7990"/>
                </a:moveTo>
                <a:lnTo>
                  <a:pt x="4917" y="7990"/>
                </a:lnTo>
                <a:cubicBezTo>
                  <a:pt x="5001" y="8013"/>
                  <a:pt x="5084" y="8013"/>
                  <a:pt x="5179" y="8013"/>
                </a:cubicBezTo>
                <a:cubicBezTo>
                  <a:pt x="5263" y="8013"/>
                  <a:pt x="5346" y="8013"/>
                  <a:pt x="5429" y="7990"/>
                </a:cubicBezTo>
                <a:lnTo>
                  <a:pt x="5429" y="7990"/>
                </a:lnTo>
                <a:cubicBezTo>
                  <a:pt x="5310" y="8109"/>
                  <a:pt x="5239" y="8204"/>
                  <a:pt x="5179" y="8275"/>
                </a:cubicBezTo>
                <a:cubicBezTo>
                  <a:pt x="5120" y="8204"/>
                  <a:pt x="5025" y="8097"/>
                  <a:pt x="4917" y="7990"/>
                </a:cubicBezTo>
                <a:close/>
                <a:moveTo>
                  <a:pt x="9704" y="6001"/>
                </a:moveTo>
                <a:lnTo>
                  <a:pt x="9704" y="6001"/>
                </a:lnTo>
                <a:cubicBezTo>
                  <a:pt x="9537" y="6227"/>
                  <a:pt x="9275" y="6525"/>
                  <a:pt x="8882" y="6835"/>
                </a:cubicBezTo>
                <a:cubicBezTo>
                  <a:pt x="8263" y="7359"/>
                  <a:pt x="7191" y="8013"/>
                  <a:pt x="5584" y="8311"/>
                </a:cubicBezTo>
                <a:cubicBezTo>
                  <a:pt x="5763" y="8109"/>
                  <a:pt x="6037" y="7823"/>
                  <a:pt x="6418" y="7525"/>
                </a:cubicBezTo>
                <a:cubicBezTo>
                  <a:pt x="7072" y="7037"/>
                  <a:pt x="8144" y="6382"/>
                  <a:pt x="9704" y="6001"/>
                </a:cubicBezTo>
                <a:close/>
                <a:moveTo>
                  <a:pt x="655" y="6013"/>
                </a:moveTo>
                <a:cubicBezTo>
                  <a:pt x="2203" y="6382"/>
                  <a:pt x="3286" y="7037"/>
                  <a:pt x="3929" y="7549"/>
                </a:cubicBezTo>
                <a:cubicBezTo>
                  <a:pt x="4310" y="7847"/>
                  <a:pt x="4596" y="8121"/>
                  <a:pt x="4775" y="8335"/>
                </a:cubicBezTo>
                <a:cubicBezTo>
                  <a:pt x="3167" y="8013"/>
                  <a:pt x="2096" y="7359"/>
                  <a:pt x="1476" y="6847"/>
                </a:cubicBezTo>
                <a:cubicBezTo>
                  <a:pt x="1084" y="6537"/>
                  <a:pt x="822" y="6227"/>
                  <a:pt x="655" y="6013"/>
                </a:cubicBezTo>
                <a:close/>
                <a:moveTo>
                  <a:pt x="1969" y="7829"/>
                </a:moveTo>
                <a:cubicBezTo>
                  <a:pt x="2107" y="7829"/>
                  <a:pt x="2244" y="7834"/>
                  <a:pt x="2381" y="7847"/>
                </a:cubicBezTo>
                <a:cubicBezTo>
                  <a:pt x="3000" y="8168"/>
                  <a:pt x="3774" y="8466"/>
                  <a:pt x="4751" y="8644"/>
                </a:cubicBezTo>
                <a:cubicBezTo>
                  <a:pt x="4409" y="8708"/>
                  <a:pt x="4091" y="8735"/>
                  <a:pt x="3795" y="8735"/>
                </a:cubicBezTo>
                <a:cubicBezTo>
                  <a:pt x="3041" y="8735"/>
                  <a:pt x="2440" y="8559"/>
                  <a:pt x="2012" y="8371"/>
                </a:cubicBezTo>
                <a:cubicBezTo>
                  <a:pt x="1631" y="8204"/>
                  <a:pt x="1357" y="8013"/>
                  <a:pt x="1179" y="7871"/>
                </a:cubicBezTo>
                <a:cubicBezTo>
                  <a:pt x="1450" y="7847"/>
                  <a:pt x="1712" y="7829"/>
                  <a:pt x="1969" y="7829"/>
                </a:cubicBezTo>
                <a:close/>
                <a:moveTo>
                  <a:pt x="8525" y="7824"/>
                </a:moveTo>
                <a:cubicBezTo>
                  <a:pt x="8741" y="7824"/>
                  <a:pt x="8954" y="7839"/>
                  <a:pt x="9168" y="7871"/>
                </a:cubicBezTo>
                <a:cubicBezTo>
                  <a:pt x="8989" y="8013"/>
                  <a:pt x="8715" y="8204"/>
                  <a:pt x="8346" y="8371"/>
                </a:cubicBezTo>
                <a:cubicBezTo>
                  <a:pt x="7909" y="8563"/>
                  <a:pt x="7285" y="8749"/>
                  <a:pt x="6498" y="8749"/>
                </a:cubicBezTo>
                <a:cubicBezTo>
                  <a:pt x="6214" y="8749"/>
                  <a:pt x="5909" y="8725"/>
                  <a:pt x="5584" y="8668"/>
                </a:cubicBezTo>
                <a:cubicBezTo>
                  <a:pt x="6549" y="8478"/>
                  <a:pt x="7334" y="8180"/>
                  <a:pt x="7942" y="7859"/>
                </a:cubicBezTo>
                <a:cubicBezTo>
                  <a:pt x="8138" y="7836"/>
                  <a:pt x="8332" y="7824"/>
                  <a:pt x="8525" y="7824"/>
                </a:cubicBezTo>
                <a:close/>
                <a:moveTo>
                  <a:pt x="5179" y="8906"/>
                </a:moveTo>
                <a:cubicBezTo>
                  <a:pt x="5191" y="8906"/>
                  <a:pt x="5227" y="8918"/>
                  <a:pt x="5239" y="8918"/>
                </a:cubicBezTo>
                <a:lnTo>
                  <a:pt x="5310" y="9442"/>
                </a:lnTo>
                <a:lnTo>
                  <a:pt x="5048" y="9442"/>
                </a:lnTo>
                <a:lnTo>
                  <a:pt x="5120" y="8918"/>
                </a:lnTo>
                <a:cubicBezTo>
                  <a:pt x="5132" y="8918"/>
                  <a:pt x="5167" y="8906"/>
                  <a:pt x="5179" y="8906"/>
                </a:cubicBezTo>
                <a:close/>
                <a:moveTo>
                  <a:pt x="5358" y="9764"/>
                </a:moveTo>
                <a:lnTo>
                  <a:pt x="5501" y="10835"/>
                </a:lnTo>
                <a:lnTo>
                  <a:pt x="4834" y="10835"/>
                </a:lnTo>
                <a:lnTo>
                  <a:pt x="4989" y="9764"/>
                </a:lnTo>
                <a:close/>
                <a:moveTo>
                  <a:pt x="5191" y="0"/>
                </a:moveTo>
                <a:cubicBezTo>
                  <a:pt x="5132" y="0"/>
                  <a:pt x="5084" y="36"/>
                  <a:pt x="5060" y="72"/>
                </a:cubicBezTo>
                <a:lnTo>
                  <a:pt x="4632" y="762"/>
                </a:lnTo>
                <a:lnTo>
                  <a:pt x="4429" y="572"/>
                </a:lnTo>
                <a:cubicBezTo>
                  <a:pt x="4394" y="536"/>
                  <a:pt x="4346" y="524"/>
                  <a:pt x="4298" y="524"/>
                </a:cubicBezTo>
                <a:cubicBezTo>
                  <a:pt x="4251" y="536"/>
                  <a:pt x="4215" y="572"/>
                  <a:pt x="4179" y="608"/>
                </a:cubicBezTo>
                <a:cubicBezTo>
                  <a:pt x="4155" y="667"/>
                  <a:pt x="3465" y="2060"/>
                  <a:pt x="3465" y="2965"/>
                </a:cubicBezTo>
                <a:cubicBezTo>
                  <a:pt x="3465" y="3037"/>
                  <a:pt x="3465" y="3096"/>
                  <a:pt x="3477" y="3168"/>
                </a:cubicBezTo>
                <a:cubicBezTo>
                  <a:pt x="2786" y="2608"/>
                  <a:pt x="1536" y="2179"/>
                  <a:pt x="1476" y="2156"/>
                </a:cubicBezTo>
                <a:cubicBezTo>
                  <a:pt x="1459" y="2151"/>
                  <a:pt x="1440" y="2148"/>
                  <a:pt x="1421" y="2148"/>
                </a:cubicBezTo>
                <a:cubicBezTo>
                  <a:pt x="1387" y="2148"/>
                  <a:pt x="1352" y="2157"/>
                  <a:pt x="1322" y="2179"/>
                </a:cubicBezTo>
                <a:cubicBezTo>
                  <a:pt x="1274" y="2203"/>
                  <a:pt x="1250" y="2251"/>
                  <a:pt x="1250" y="2310"/>
                </a:cubicBezTo>
                <a:lnTo>
                  <a:pt x="1250" y="2572"/>
                </a:lnTo>
                <a:lnTo>
                  <a:pt x="464" y="2394"/>
                </a:lnTo>
                <a:cubicBezTo>
                  <a:pt x="450" y="2391"/>
                  <a:pt x="436" y="2389"/>
                  <a:pt x="423" y="2389"/>
                </a:cubicBezTo>
                <a:cubicBezTo>
                  <a:pt x="378" y="2389"/>
                  <a:pt x="337" y="2405"/>
                  <a:pt x="310" y="2441"/>
                </a:cubicBezTo>
                <a:cubicBezTo>
                  <a:pt x="262" y="2489"/>
                  <a:pt x="250" y="2548"/>
                  <a:pt x="262" y="2596"/>
                </a:cubicBezTo>
                <a:lnTo>
                  <a:pt x="441" y="3382"/>
                </a:lnTo>
                <a:lnTo>
                  <a:pt x="179" y="3382"/>
                </a:lnTo>
                <a:cubicBezTo>
                  <a:pt x="131" y="3382"/>
                  <a:pt x="72" y="3406"/>
                  <a:pt x="48" y="3453"/>
                </a:cubicBezTo>
                <a:cubicBezTo>
                  <a:pt x="12" y="3501"/>
                  <a:pt x="0" y="3549"/>
                  <a:pt x="24" y="3608"/>
                </a:cubicBezTo>
                <a:cubicBezTo>
                  <a:pt x="48" y="3668"/>
                  <a:pt x="548" y="5132"/>
                  <a:pt x="1179" y="5763"/>
                </a:cubicBezTo>
                <a:lnTo>
                  <a:pt x="1238" y="5823"/>
                </a:lnTo>
                <a:cubicBezTo>
                  <a:pt x="953" y="5727"/>
                  <a:pt x="655" y="5656"/>
                  <a:pt x="345" y="5596"/>
                </a:cubicBezTo>
                <a:cubicBezTo>
                  <a:pt x="335" y="5594"/>
                  <a:pt x="325" y="5593"/>
                  <a:pt x="315" y="5593"/>
                </a:cubicBezTo>
                <a:cubicBezTo>
                  <a:pt x="266" y="5593"/>
                  <a:pt x="218" y="5616"/>
                  <a:pt x="179" y="5656"/>
                </a:cubicBezTo>
                <a:cubicBezTo>
                  <a:pt x="131" y="5704"/>
                  <a:pt x="131" y="5775"/>
                  <a:pt x="167" y="5835"/>
                </a:cubicBezTo>
                <a:cubicBezTo>
                  <a:pt x="179" y="5870"/>
                  <a:pt x="488" y="6442"/>
                  <a:pt x="1274" y="7085"/>
                </a:cubicBezTo>
                <a:cubicBezTo>
                  <a:pt x="1441" y="7216"/>
                  <a:pt x="1619" y="7359"/>
                  <a:pt x="1846" y="7501"/>
                </a:cubicBezTo>
                <a:cubicBezTo>
                  <a:pt x="1500" y="7501"/>
                  <a:pt x="1155" y="7549"/>
                  <a:pt x="822" y="7609"/>
                </a:cubicBezTo>
                <a:cubicBezTo>
                  <a:pt x="762" y="7620"/>
                  <a:pt x="714" y="7656"/>
                  <a:pt x="679" y="7716"/>
                </a:cubicBezTo>
                <a:cubicBezTo>
                  <a:pt x="655" y="7775"/>
                  <a:pt x="679" y="7835"/>
                  <a:pt x="714" y="7871"/>
                </a:cubicBezTo>
                <a:cubicBezTo>
                  <a:pt x="726" y="7894"/>
                  <a:pt x="1131" y="8323"/>
                  <a:pt x="1893" y="8668"/>
                </a:cubicBezTo>
                <a:cubicBezTo>
                  <a:pt x="2346" y="8871"/>
                  <a:pt x="3024" y="9061"/>
                  <a:pt x="3858" y="9061"/>
                </a:cubicBezTo>
                <a:cubicBezTo>
                  <a:pt x="4155" y="9061"/>
                  <a:pt x="4465" y="9037"/>
                  <a:pt x="4786" y="8990"/>
                </a:cubicBezTo>
                <a:lnTo>
                  <a:pt x="4786" y="8990"/>
                </a:lnTo>
                <a:lnTo>
                  <a:pt x="4513" y="10990"/>
                </a:lnTo>
                <a:cubicBezTo>
                  <a:pt x="4513" y="11026"/>
                  <a:pt x="4513" y="11073"/>
                  <a:pt x="4548" y="11121"/>
                </a:cubicBezTo>
                <a:cubicBezTo>
                  <a:pt x="4584" y="11145"/>
                  <a:pt x="4632" y="11180"/>
                  <a:pt x="4667" y="11180"/>
                </a:cubicBezTo>
                <a:lnTo>
                  <a:pt x="5715" y="11180"/>
                </a:lnTo>
                <a:cubicBezTo>
                  <a:pt x="5763" y="11180"/>
                  <a:pt x="5798" y="11169"/>
                  <a:pt x="5834" y="11121"/>
                </a:cubicBezTo>
                <a:cubicBezTo>
                  <a:pt x="5858" y="11085"/>
                  <a:pt x="5882" y="11026"/>
                  <a:pt x="5882" y="10990"/>
                </a:cubicBezTo>
                <a:lnTo>
                  <a:pt x="5596" y="8990"/>
                </a:lnTo>
                <a:lnTo>
                  <a:pt x="5596" y="8990"/>
                </a:lnTo>
                <a:cubicBezTo>
                  <a:pt x="5918" y="9049"/>
                  <a:pt x="6251" y="9061"/>
                  <a:pt x="6537" y="9061"/>
                </a:cubicBezTo>
                <a:cubicBezTo>
                  <a:pt x="7370" y="9061"/>
                  <a:pt x="8037" y="8871"/>
                  <a:pt x="8501" y="8668"/>
                </a:cubicBezTo>
                <a:cubicBezTo>
                  <a:pt x="9251" y="8323"/>
                  <a:pt x="9656" y="7894"/>
                  <a:pt x="9668" y="7871"/>
                </a:cubicBezTo>
                <a:cubicBezTo>
                  <a:pt x="9716" y="7835"/>
                  <a:pt x="9728" y="7775"/>
                  <a:pt x="9704" y="7716"/>
                </a:cubicBezTo>
                <a:cubicBezTo>
                  <a:pt x="9668" y="7656"/>
                  <a:pt x="9632" y="7609"/>
                  <a:pt x="9573" y="7609"/>
                </a:cubicBezTo>
                <a:cubicBezTo>
                  <a:pt x="9227" y="7549"/>
                  <a:pt x="8882" y="7513"/>
                  <a:pt x="8537" y="7501"/>
                </a:cubicBezTo>
                <a:cubicBezTo>
                  <a:pt x="8751" y="7359"/>
                  <a:pt x="8942" y="7216"/>
                  <a:pt x="9108" y="7085"/>
                </a:cubicBezTo>
                <a:cubicBezTo>
                  <a:pt x="9882" y="6442"/>
                  <a:pt x="10204" y="5870"/>
                  <a:pt x="10228" y="5835"/>
                </a:cubicBezTo>
                <a:cubicBezTo>
                  <a:pt x="10251" y="5775"/>
                  <a:pt x="10251" y="5715"/>
                  <a:pt x="10204" y="5656"/>
                </a:cubicBezTo>
                <a:cubicBezTo>
                  <a:pt x="10174" y="5616"/>
                  <a:pt x="10128" y="5593"/>
                  <a:pt x="10079" y="5593"/>
                </a:cubicBezTo>
                <a:cubicBezTo>
                  <a:pt x="10069" y="5593"/>
                  <a:pt x="10059" y="5594"/>
                  <a:pt x="10049" y="5596"/>
                </a:cubicBezTo>
                <a:cubicBezTo>
                  <a:pt x="9728" y="5656"/>
                  <a:pt x="9430" y="5727"/>
                  <a:pt x="9156" y="5823"/>
                </a:cubicBezTo>
                <a:cubicBezTo>
                  <a:pt x="9168" y="5811"/>
                  <a:pt x="9192" y="5787"/>
                  <a:pt x="9216" y="5763"/>
                </a:cubicBezTo>
                <a:cubicBezTo>
                  <a:pt x="9835" y="5120"/>
                  <a:pt x="10323" y="3668"/>
                  <a:pt x="10359" y="3608"/>
                </a:cubicBezTo>
                <a:cubicBezTo>
                  <a:pt x="10370" y="3560"/>
                  <a:pt x="10370" y="3501"/>
                  <a:pt x="10347" y="3453"/>
                </a:cubicBezTo>
                <a:cubicBezTo>
                  <a:pt x="10311" y="3406"/>
                  <a:pt x="10263" y="3382"/>
                  <a:pt x="10204" y="3382"/>
                </a:cubicBezTo>
                <a:lnTo>
                  <a:pt x="9942" y="3382"/>
                </a:lnTo>
                <a:lnTo>
                  <a:pt x="10120" y="2596"/>
                </a:lnTo>
                <a:cubicBezTo>
                  <a:pt x="10132" y="2537"/>
                  <a:pt x="10120" y="2477"/>
                  <a:pt x="10073" y="2441"/>
                </a:cubicBezTo>
                <a:cubicBezTo>
                  <a:pt x="10036" y="2405"/>
                  <a:pt x="9993" y="2389"/>
                  <a:pt x="9959" y="2389"/>
                </a:cubicBezTo>
                <a:cubicBezTo>
                  <a:pt x="9948" y="2389"/>
                  <a:pt x="9938" y="2391"/>
                  <a:pt x="9930" y="2394"/>
                </a:cubicBezTo>
                <a:lnTo>
                  <a:pt x="9132" y="2572"/>
                </a:lnTo>
                <a:lnTo>
                  <a:pt x="9132" y="2310"/>
                </a:lnTo>
                <a:cubicBezTo>
                  <a:pt x="9132" y="2263"/>
                  <a:pt x="9108" y="2203"/>
                  <a:pt x="9061" y="2179"/>
                </a:cubicBezTo>
                <a:cubicBezTo>
                  <a:pt x="9030" y="2156"/>
                  <a:pt x="9004" y="2143"/>
                  <a:pt x="8974" y="2143"/>
                </a:cubicBezTo>
                <a:cubicBezTo>
                  <a:pt x="8957" y="2143"/>
                  <a:pt x="8939" y="2147"/>
                  <a:pt x="8918" y="2156"/>
                </a:cubicBezTo>
                <a:cubicBezTo>
                  <a:pt x="8858" y="2179"/>
                  <a:pt x="7608" y="2608"/>
                  <a:pt x="6906" y="3168"/>
                </a:cubicBezTo>
                <a:cubicBezTo>
                  <a:pt x="6918" y="3096"/>
                  <a:pt x="6918" y="3037"/>
                  <a:pt x="6918" y="2965"/>
                </a:cubicBezTo>
                <a:cubicBezTo>
                  <a:pt x="6918" y="2060"/>
                  <a:pt x="6239" y="667"/>
                  <a:pt x="6203" y="608"/>
                </a:cubicBezTo>
                <a:cubicBezTo>
                  <a:pt x="6179" y="572"/>
                  <a:pt x="6144" y="536"/>
                  <a:pt x="6084" y="524"/>
                </a:cubicBezTo>
                <a:cubicBezTo>
                  <a:pt x="6070" y="522"/>
                  <a:pt x="6057" y="520"/>
                  <a:pt x="6044" y="520"/>
                </a:cubicBezTo>
                <a:cubicBezTo>
                  <a:pt x="6004" y="520"/>
                  <a:pt x="5971" y="536"/>
                  <a:pt x="5953" y="572"/>
                </a:cubicBezTo>
                <a:lnTo>
                  <a:pt x="5763" y="762"/>
                </a:lnTo>
                <a:lnTo>
                  <a:pt x="5322" y="72"/>
                </a:lnTo>
                <a:cubicBezTo>
                  <a:pt x="5298" y="36"/>
                  <a:pt x="5239" y="0"/>
                  <a:pt x="519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125" name="Google Shape;12125;p81"/>
          <p:cNvGrpSpPr/>
          <p:nvPr/>
        </p:nvGrpSpPr>
        <p:grpSpPr>
          <a:xfrm>
            <a:off x="9863328" y="6892852"/>
            <a:ext cx="714816" cy="646976"/>
            <a:chOff x="4959533" y="3370226"/>
            <a:chExt cx="357408" cy="323488"/>
          </a:xfrm>
          <a:solidFill>
            <a:schemeClr val="tx1"/>
          </a:solidFill>
        </p:grpSpPr>
        <p:sp>
          <p:nvSpPr>
            <p:cNvPr id="12126" name="Google Shape;12126;p81"/>
            <p:cNvSpPr/>
            <p:nvPr/>
          </p:nvSpPr>
          <p:spPr>
            <a:xfrm>
              <a:off x="4959533" y="3370226"/>
              <a:ext cx="357408" cy="323488"/>
            </a:xfrm>
            <a:custGeom>
              <a:avLst/>
              <a:gdLst/>
              <a:ahLst/>
              <a:cxnLst/>
              <a:rect l="l" t="t" r="r" b="b"/>
              <a:pathLst>
                <a:path w="11169" h="10109" extrusionOk="0">
                  <a:moveTo>
                    <a:pt x="7906" y="738"/>
                  </a:moveTo>
                  <a:cubicBezTo>
                    <a:pt x="8596" y="1012"/>
                    <a:pt x="9192" y="1393"/>
                    <a:pt x="9680" y="1870"/>
                  </a:cubicBezTo>
                  <a:cubicBezTo>
                    <a:pt x="9521" y="2137"/>
                    <a:pt x="9210" y="2287"/>
                    <a:pt x="8870" y="2287"/>
                  </a:cubicBezTo>
                  <a:cubicBezTo>
                    <a:pt x="8725" y="2287"/>
                    <a:pt x="8575" y="2260"/>
                    <a:pt x="8430" y="2203"/>
                  </a:cubicBezTo>
                  <a:cubicBezTo>
                    <a:pt x="8168" y="2096"/>
                    <a:pt x="7942" y="1917"/>
                    <a:pt x="7823" y="1679"/>
                  </a:cubicBezTo>
                  <a:cubicBezTo>
                    <a:pt x="7692" y="1465"/>
                    <a:pt x="7656" y="1203"/>
                    <a:pt x="7751" y="1000"/>
                  </a:cubicBezTo>
                  <a:cubicBezTo>
                    <a:pt x="7775" y="905"/>
                    <a:pt x="7834" y="822"/>
                    <a:pt x="7906" y="738"/>
                  </a:cubicBezTo>
                  <a:close/>
                  <a:moveTo>
                    <a:pt x="1024" y="2441"/>
                  </a:moveTo>
                  <a:cubicBezTo>
                    <a:pt x="1048" y="2441"/>
                    <a:pt x="1060" y="2453"/>
                    <a:pt x="1095" y="2477"/>
                  </a:cubicBezTo>
                  <a:cubicBezTo>
                    <a:pt x="1512" y="2620"/>
                    <a:pt x="1703" y="3132"/>
                    <a:pt x="1524" y="3584"/>
                  </a:cubicBezTo>
                  <a:cubicBezTo>
                    <a:pt x="1441" y="3810"/>
                    <a:pt x="1286" y="3989"/>
                    <a:pt x="1084" y="4096"/>
                  </a:cubicBezTo>
                  <a:cubicBezTo>
                    <a:pt x="965" y="4159"/>
                    <a:pt x="843" y="4189"/>
                    <a:pt x="722" y="4189"/>
                  </a:cubicBezTo>
                  <a:cubicBezTo>
                    <a:pt x="635" y="4189"/>
                    <a:pt x="549" y="4173"/>
                    <a:pt x="464" y="4144"/>
                  </a:cubicBezTo>
                  <a:cubicBezTo>
                    <a:pt x="441" y="4120"/>
                    <a:pt x="393" y="4108"/>
                    <a:pt x="369" y="4096"/>
                  </a:cubicBezTo>
                  <a:cubicBezTo>
                    <a:pt x="441" y="3489"/>
                    <a:pt x="679" y="2929"/>
                    <a:pt x="1024" y="2441"/>
                  </a:cubicBezTo>
                  <a:close/>
                  <a:moveTo>
                    <a:pt x="5596" y="310"/>
                  </a:moveTo>
                  <a:cubicBezTo>
                    <a:pt x="6299" y="310"/>
                    <a:pt x="6965" y="417"/>
                    <a:pt x="7596" y="619"/>
                  </a:cubicBezTo>
                  <a:cubicBezTo>
                    <a:pt x="7537" y="703"/>
                    <a:pt x="7489" y="786"/>
                    <a:pt x="7465" y="881"/>
                  </a:cubicBezTo>
                  <a:cubicBezTo>
                    <a:pt x="7346" y="1191"/>
                    <a:pt x="7370" y="1512"/>
                    <a:pt x="7537" y="1834"/>
                  </a:cubicBezTo>
                  <a:cubicBezTo>
                    <a:pt x="7703" y="2131"/>
                    <a:pt x="7977" y="2370"/>
                    <a:pt x="8323" y="2501"/>
                  </a:cubicBezTo>
                  <a:cubicBezTo>
                    <a:pt x="8513" y="2572"/>
                    <a:pt x="8692" y="2608"/>
                    <a:pt x="8894" y="2608"/>
                  </a:cubicBezTo>
                  <a:cubicBezTo>
                    <a:pt x="9311" y="2608"/>
                    <a:pt x="9692" y="2429"/>
                    <a:pt x="9930" y="2120"/>
                  </a:cubicBezTo>
                  <a:cubicBezTo>
                    <a:pt x="10501" y="2798"/>
                    <a:pt x="10847" y="3632"/>
                    <a:pt x="10847" y="4525"/>
                  </a:cubicBezTo>
                  <a:cubicBezTo>
                    <a:pt x="10847" y="4918"/>
                    <a:pt x="10513" y="5227"/>
                    <a:pt x="10109" y="5227"/>
                  </a:cubicBezTo>
                  <a:lnTo>
                    <a:pt x="9930" y="5227"/>
                  </a:lnTo>
                  <a:cubicBezTo>
                    <a:pt x="9930" y="5168"/>
                    <a:pt x="9942" y="5108"/>
                    <a:pt x="9942" y="5049"/>
                  </a:cubicBezTo>
                  <a:cubicBezTo>
                    <a:pt x="9942" y="4691"/>
                    <a:pt x="9823" y="4346"/>
                    <a:pt x="9608" y="4048"/>
                  </a:cubicBezTo>
                  <a:cubicBezTo>
                    <a:pt x="9573" y="4006"/>
                    <a:pt x="9520" y="3984"/>
                    <a:pt x="9470" y="3984"/>
                  </a:cubicBezTo>
                  <a:cubicBezTo>
                    <a:pt x="9437" y="3984"/>
                    <a:pt x="9406" y="3994"/>
                    <a:pt x="9382" y="4013"/>
                  </a:cubicBezTo>
                  <a:cubicBezTo>
                    <a:pt x="9311" y="4072"/>
                    <a:pt x="9287" y="4179"/>
                    <a:pt x="9347" y="4239"/>
                  </a:cubicBezTo>
                  <a:cubicBezTo>
                    <a:pt x="9525" y="4477"/>
                    <a:pt x="9620" y="4751"/>
                    <a:pt x="9620" y="5025"/>
                  </a:cubicBezTo>
                  <a:cubicBezTo>
                    <a:pt x="9620" y="5084"/>
                    <a:pt x="9620" y="5144"/>
                    <a:pt x="9608" y="5203"/>
                  </a:cubicBezTo>
                  <a:lnTo>
                    <a:pt x="6465" y="5203"/>
                  </a:lnTo>
                  <a:cubicBezTo>
                    <a:pt x="6453" y="5156"/>
                    <a:pt x="6453" y="5096"/>
                    <a:pt x="6453" y="5025"/>
                  </a:cubicBezTo>
                  <a:cubicBezTo>
                    <a:pt x="6453" y="4251"/>
                    <a:pt x="7168" y="3620"/>
                    <a:pt x="8025" y="3620"/>
                  </a:cubicBezTo>
                  <a:cubicBezTo>
                    <a:pt x="8323" y="3620"/>
                    <a:pt x="8608" y="3691"/>
                    <a:pt x="8858" y="3822"/>
                  </a:cubicBezTo>
                  <a:cubicBezTo>
                    <a:pt x="8881" y="3837"/>
                    <a:pt x="8907" y="3844"/>
                    <a:pt x="8933" y="3844"/>
                  </a:cubicBezTo>
                  <a:cubicBezTo>
                    <a:pt x="8991" y="3844"/>
                    <a:pt x="9052" y="3812"/>
                    <a:pt x="9085" y="3763"/>
                  </a:cubicBezTo>
                  <a:cubicBezTo>
                    <a:pt x="9132" y="3691"/>
                    <a:pt x="9096" y="3584"/>
                    <a:pt x="9025" y="3536"/>
                  </a:cubicBezTo>
                  <a:cubicBezTo>
                    <a:pt x="8727" y="3382"/>
                    <a:pt x="8382" y="3286"/>
                    <a:pt x="8025" y="3286"/>
                  </a:cubicBezTo>
                  <a:cubicBezTo>
                    <a:pt x="6965" y="3286"/>
                    <a:pt x="6120" y="4060"/>
                    <a:pt x="6120" y="5025"/>
                  </a:cubicBezTo>
                  <a:cubicBezTo>
                    <a:pt x="6120" y="5084"/>
                    <a:pt x="6120" y="5144"/>
                    <a:pt x="6132" y="5203"/>
                  </a:cubicBezTo>
                  <a:lnTo>
                    <a:pt x="1060" y="5203"/>
                  </a:lnTo>
                  <a:cubicBezTo>
                    <a:pt x="655" y="5203"/>
                    <a:pt x="333" y="4894"/>
                    <a:pt x="333" y="4513"/>
                  </a:cubicBezTo>
                  <a:lnTo>
                    <a:pt x="333" y="4417"/>
                  </a:lnTo>
                  <a:lnTo>
                    <a:pt x="345" y="4417"/>
                  </a:lnTo>
                  <a:cubicBezTo>
                    <a:pt x="464" y="4465"/>
                    <a:pt x="595" y="4501"/>
                    <a:pt x="714" y="4501"/>
                  </a:cubicBezTo>
                  <a:cubicBezTo>
                    <a:pt x="881" y="4501"/>
                    <a:pt x="1060" y="4453"/>
                    <a:pt x="1226" y="4382"/>
                  </a:cubicBezTo>
                  <a:cubicBezTo>
                    <a:pt x="1512" y="4239"/>
                    <a:pt x="1715" y="3989"/>
                    <a:pt x="1834" y="3691"/>
                  </a:cubicBezTo>
                  <a:cubicBezTo>
                    <a:pt x="2072" y="3084"/>
                    <a:pt x="1810" y="2393"/>
                    <a:pt x="1238" y="2167"/>
                  </a:cubicBezTo>
                  <a:cubicBezTo>
                    <a:pt x="2179" y="1060"/>
                    <a:pt x="3786" y="310"/>
                    <a:pt x="5596" y="310"/>
                  </a:cubicBezTo>
                  <a:close/>
                  <a:moveTo>
                    <a:pt x="6894" y="5572"/>
                  </a:moveTo>
                  <a:lnTo>
                    <a:pt x="7334" y="8573"/>
                  </a:lnTo>
                  <a:cubicBezTo>
                    <a:pt x="7370" y="8870"/>
                    <a:pt x="7287" y="9180"/>
                    <a:pt x="7072" y="9418"/>
                  </a:cubicBezTo>
                  <a:cubicBezTo>
                    <a:pt x="6870" y="9656"/>
                    <a:pt x="6584" y="9775"/>
                    <a:pt x="6275" y="9775"/>
                  </a:cubicBezTo>
                  <a:lnTo>
                    <a:pt x="4894" y="9775"/>
                  </a:lnTo>
                  <a:cubicBezTo>
                    <a:pt x="4572" y="9775"/>
                    <a:pt x="4298" y="9644"/>
                    <a:pt x="4084" y="9418"/>
                  </a:cubicBezTo>
                  <a:cubicBezTo>
                    <a:pt x="3870" y="9180"/>
                    <a:pt x="3786" y="8882"/>
                    <a:pt x="3834" y="8573"/>
                  </a:cubicBezTo>
                  <a:lnTo>
                    <a:pt x="4251" y="5572"/>
                  </a:lnTo>
                  <a:close/>
                  <a:moveTo>
                    <a:pt x="5584" y="0"/>
                  </a:moveTo>
                  <a:cubicBezTo>
                    <a:pt x="4096" y="0"/>
                    <a:pt x="2703" y="465"/>
                    <a:pt x="1655" y="1310"/>
                  </a:cubicBezTo>
                  <a:cubicBezTo>
                    <a:pt x="595" y="2167"/>
                    <a:pt x="0" y="3310"/>
                    <a:pt x="0" y="4525"/>
                  </a:cubicBezTo>
                  <a:lnTo>
                    <a:pt x="0" y="4537"/>
                  </a:lnTo>
                  <a:cubicBezTo>
                    <a:pt x="0" y="5108"/>
                    <a:pt x="476" y="5572"/>
                    <a:pt x="1060" y="5572"/>
                  </a:cubicBezTo>
                  <a:lnTo>
                    <a:pt x="3929" y="5572"/>
                  </a:lnTo>
                  <a:lnTo>
                    <a:pt x="3512" y="8525"/>
                  </a:lnTo>
                  <a:cubicBezTo>
                    <a:pt x="3453" y="8930"/>
                    <a:pt x="3572" y="9335"/>
                    <a:pt x="3846" y="9632"/>
                  </a:cubicBezTo>
                  <a:cubicBezTo>
                    <a:pt x="4108" y="9930"/>
                    <a:pt x="4489" y="10109"/>
                    <a:pt x="4882" y="10109"/>
                  </a:cubicBezTo>
                  <a:lnTo>
                    <a:pt x="6275" y="10109"/>
                  </a:lnTo>
                  <a:cubicBezTo>
                    <a:pt x="6668" y="10109"/>
                    <a:pt x="7061" y="9930"/>
                    <a:pt x="7311" y="9632"/>
                  </a:cubicBezTo>
                  <a:cubicBezTo>
                    <a:pt x="7584" y="9335"/>
                    <a:pt x="7703" y="8930"/>
                    <a:pt x="7644" y="8525"/>
                  </a:cubicBezTo>
                  <a:lnTo>
                    <a:pt x="7227" y="5572"/>
                  </a:lnTo>
                  <a:lnTo>
                    <a:pt x="10097" y="5572"/>
                  </a:lnTo>
                  <a:cubicBezTo>
                    <a:pt x="10680" y="5572"/>
                    <a:pt x="11132" y="5108"/>
                    <a:pt x="11156" y="4537"/>
                  </a:cubicBezTo>
                  <a:lnTo>
                    <a:pt x="11156" y="4525"/>
                  </a:lnTo>
                  <a:cubicBezTo>
                    <a:pt x="11168" y="3310"/>
                    <a:pt x="10585" y="2155"/>
                    <a:pt x="9513" y="1310"/>
                  </a:cubicBezTo>
                  <a:cubicBezTo>
                    <a:pt x="8465" y="465"/>
                    <a:pt x="7061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27" name="Google Shape;12127;p81"/>
            <p:cNvSpPr/>
            <p:nvPr/>
          </p:nvSpPr>
          <p:spPr>
            <a:xfrm>
              <a:off x="5055149" y="3409458"/>
              <a:ext cx="99840" cy="88416"/>
            </a:xfrm>
            <a:custGeom>
              <a:avLst/>
              <a:gdLst/>
              <a:ahLst/>
              <a:cxnLst/>
              <a:rect l="l" t="t" r="r" b="b"/>
              <a:pathLst>
                <a:path w="3120" h="2763" extrusionOk="0">
                  <a:moveTo>
                    <a:pt x="1560" y="1"/>
                  </a:moveTo>
                  <a:cubicBezTo>
                    <a:pt x="691" y="1"/>
                    <a:pt x="1" y="620"/>
                    <a:pt x="1" y="1382"/>
                  </a:cubicBezTo>
                  <a:cubicBezTo>
                    <a:pt x="1" y="2144"/>
                    <a:pt x="691" y="2763"/>
                    <a:pt x="1560" y="2763"/>
                  </a:cubicBezTo>
                  <a:cubicBezTo>
                    <a:pt x="2418" y="2763"/>
                    <a:pt x="3120" y="2144"/>
                    <a:pt x="3120" y="1382"/>
                  </a:cubicBezTo>
                  <a:cubicBezTo>
                    <a:pt x="3108" y="1084"/>
                    <a:pt x="3013" y="798"/>
                    <a:pt x="2822" y="560"/>
                  </a:cubicBezTo>
                  <a:cubicBezTo>
                    <a:pt x="2790" y="521"/>
                    <a:pt x="2742" y="503"/>
                    <a:pt x="2697" y="503"/>
                  </a:cubicBezTo>
                  <a:cubicBezTo>
                    <a:pt x="2659" y="503"/>
                    <a:pt x="2623" y="515"/>
                    <a:pt x="2596" y="536"/>
                  </a:cubicBezTo>
                  <a:cubicBezTo>
                    <a:pt x="2525" y="584"/>
                    <a:pt x="2525" y="691"/>
                    <a:pt x="2572" y="751"/>
                  </a:cubicBezTo>
                  <a:cubicBezTo>
                    <a:pt x="2715" y="929"/>
                    <a:pt x="2799" y="1144"/>
                    <a:pt x="2799" y="1370"/>
                  </a:cubicBezTo>
                  <a:cubicBezTo>
                    <a:pt x="2799" y="1941"/>
                    <a:pt x="2239" y="2418"/>
                    <a:pt x="1560" y="2418"/>
                  </a:cubicBezTo>
                  <a:cubicBezTo>
                    <a:pt x="870" y="2418"/>
                    <a:pt x="322" y="1941"/>
                    <a:pt x="322" y="1370"/>
                  </a:cubicBezTo>
                  <a:cubicBezTo>
                    <a:pt x="322" y="786"/>
                    <a:pt x="870" y="310"/>
                    <a:pt x="1560" y="310"/>
                  </a:cubicBezTo>
                  <a:cubicBezTo>
                    <a:pt x="1739" y="310"/>
                    <a:pt x="1917" y="334"/>
                    <a:pt x="2084" y="417"/>
                  </a:cubicBezTo>
                  <a:cubicBezTo>
                    <a:pt x="2104" y="423"/>
                    <a:pt x="2124" y="426"/>
                    <a:pt x="2144" y="426"/>
                  </a:cubicBezTo>
                  <a:cubicBezTo>
                    <a:pt x="2208" y="426"/>
                    <a:pt x="2268" y="395"/>
                    <a:pt x="2287" y="322"/>
                  </a:cubicBezTo>
                  <a:cubicBezTo>
                    <a:pt x="2322" y="239"/>
                    <a:pt x="2287" y="143"/>
                    <a:pt x="2203" y="120"/>
                  </a:cubicBezTo>
                  <a:cubicBezTo>
                    <a:pt x="1989" y="24"/>
                    <a:pt x="1787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28" name="Google Shape;12128;p81"/>
          <p:cNvGrpSpPr/>
          <p:nvPr/>
        </p:nvGrpSpPr>
        <p:grpSpPr>
          <a:xfrm>
            <a:off x="14261536" y="6858548"/>
            <a:ext cx="714112" cy="714816"/>
            <a:chOff x="7158637" y="3353074"/>
            <a:chExt cx="357056" cy="357408"/>
          </a:xfrm>
          <a:solidFill>
            <a:schemeClr val="tx1"/>
          </a:solidFill>
        </p:grpSpPr>
        <p:sp>
          <p:nvSpPr>
            <p:cNvPr id="12129" name="Google Shape;12129;p81"/>
            <p:cNvSpPr/>
            <p:nvPr/>
          </p:nvSpPr>
          <p:spPr>
            <a:xfrm>
              <a:off x="7158637" y="3353074"/>
              <a:ext cx="357056" cy="357408"/>
            </a:xfrm>
            <a:custGeom>
              <a:avLst/>
              <a:gdLst/>
              <a:ahLst/>
              <a:cxnLst/>
              <a:rect l="l" t="t" r="r" b="b"/>
              <a:pathLst>
                <a:path w="11158" h="11169" extrusionOk="0">
                  <a:moveTo>
                    <a:pt x="7157" y="2489"/>
                  </a:moveTo>
                  <a:cubicBezTo>
                    <a:pt x="7192" y="2489"/>
                    <a:pt x="7204" y="2501"/>
                    <a:pt x="7204" y="2501"/>
                  </a:cubicBezTo>
                  <a:cubicBezTo>
                    <a:pt x="7216" y="2513"/>
                    <a:pt x="7228" y="2537"/>
                    <a:pt x="7228" y="2560"/>
                  </a:cubicBezTo>
                  <a:cubicBezTo>
                    <a:pt x="7228" y="2608"/>
                    <a:pt x="7204" y="2632"/>
                    <a:pt x="7157" y="2656"/>
                  </a:cubicBezTo>
                  <a:lnTo>
                    <a:pt x="6776" y="2691"/>
                  </a:lnTo>
                  <a:lnTo>
                    <a:pt x="6788" y="2656"/>
                  </a:lnTo>
                  <a:cubicBezTo>
                    <a:pt x="6811" y="2596"/>
                    <a:pt x="6859" y="2548"/>
                    <a:pt x="6919" y="2537"/>
                  </a:cubicBezTo>
                  <a:lnTo>
                    <a:pt x="7145" y="2489"/>
                  </a:lnTo>
                  <a:close/>
                  <a:moveTo>
                    <a:pt x="5192" y="2632"/>
                  </a:moveTo>
                  <a:cubicBezTo>
                    <a:pt x="5014" y="3084"/>
                    <a:pt x="5014" y="3108"/>
                    <a:pt x="5014" y="3144"/>
                  </a:cubicBezTo>
                  <a:cubicBezTo>
                    <a:pt x="5002" y="3227"/>
                    <a:pt x="5073" y="3310"/>
                    <a:pt x="5168" y="3310"/>
                  </a:cubicBezTo>
                  <a:cubicBezTo>
                    <a:pt x="5240" y="3310"/>
                    <a:pt x="5311" y="3251"/>
                    <a:pt x="5323" y="3168"/>
                  </a:cubicBezTo>
                  <a:cubicBezTo>
                    <a:pt x="5335" y="3132"/>
                    <a:pt x="5395" y="2989"/>
                    <a:pt x="5466" y="2810"/>
                  </a:cubicBezTo>
                  <a:lnTo>
                    <a:pt x="5549" y="2953"/>
                  </a:lnTo>
                  <a:cubicBezTo>
                    <a:pt x="5641" y="3100"/>
                    <a:pt x="5803" y="3176"/>
                    <a:pt x="5966" y="3176"/>
                  </a:cubicBezTo>
                  <a:cubicBezTo>
                    <a:pt x="6014" y="3176"/>
                    <a:pt x="6062" y="3169"/>
                    <a:pt x="6109" y="3156"/>
                  </a:cubicBezTo>
                  <a:lnTo>
                    <a:pt x="6347" y="3096"/>
                  </a:lnTo>
                  <a:cubicBezTo>
                    <a:pt x="6347" y="3156"/>
                    <a:pt x="6383" y="3215"/>
                    <a:pt x="6442" y="3251"/>
                  </a:cubicBezTo>
                  <a:lnTo>
                    <a:pt x="6811" y="3441"/>
                  </a:lnTo>
                  <a:lnTo>
                    <a:pt x="6788" y="3489"/>
                  </a:lnTo>
                  <a:lnTo>
                    <a:pt x="5264" y="3489"/>
                  </a:lnTo>
                  <a:lnTo>
                    <a:pt x="4049" y="3013"/>
                  </a:lnTo>
                  <a:lnTo>
                    <a:pt x="4299" y="2667"/>
                  </a:lnTo>
                  <a:lnTo>
                    <a:pt x="5192" y="2632"/>
                  </a:lnTo>
                  <a:close/>
                  <a:moveTo>
                    <a:pt x="382" y="6442"/>
                  </a:moveTo>
                  <a:lnTo>
                    <a:pt x="1001" y="7025"/>
                  </a:lnTo>
                  <a:cubicBezTo>
                    <a:pt x="1037" y="7073"/>
                    <a:pt x="1061" y="7132"/>
                    <a:pt x="1061" y="7192"/>
                  </a:cubicBezTo>
                  <a:lnTo>
                    <a:pt x="953" y="8085"/>
                  </a:lnTo>
                  <a:cubicBezTo>
                    <a:pt x="668" y="7573"/>
                    <a:pt x="489" y="7025"/>
                    <a:pt x="382" y="6442"/>
                  </a:cubicBezTo>
                  <a:close/>
                  <a:moveTo>
                    <a:pt x="5537" y="310"/>
                  </a:moveTo>
                  <a:cubicBezTo>
                    <a:pt x="6930" y="310"/>
                    <a:pt x="8228" y="870"/>
                    <a:pt x="9228" y="1846"/>
                  </a:cubicBezTo>
                  <a:cubicBezTo>
                    <a:pt x="10193" y="2810"/>
                    <a:pt x="10729" y="4084"/>
                    <a:pt x="10752" y="5430"/>
                  </a:cubicBezTo>
                  <a:cubicBezTo>
                    <a:pt x="10717" y="5418"/>
                    <a:pt x="10669" y="5394"/>
                    <a:pt x="10657" y="5346"/>
                  </a:cubicBezTo>
                  <a:lnTo>
                    <a:pt x="10419" y="4894"/>
                  </a:lnTo>
                  <a:cubicBezTo>
                    <a:pt x="10386" y="4845"/>
                    <a:pt x="10325" y="4818"/>
                    <a:pt x="10267" y="4818"/>
                  </a:cubicBezTo>
                  <a:cubicBezTo>
                    <a:pt x="10240" y="4818"/>
                    <a:pt x="10215" y="4823"/>
                    <a:pt x="10193" y="4834"/>
                  </a:cubicBezTo>
                  <a:cubicBezTo>
                    <a:pt x="10181" y="4894"/>
                    <a:pt x="10145" y="4989"/>
                    <a:pt x="10193" y="5073"/>
                  </a:cubicBezTo>
                  <a:lnTo>
                    <a:pt x="10431" y="5525"/>
                  </a:lnTo>
                  <a:cubicBezTo>
                    <a:pt x="10490" y="5644"/>
                    <a:pt x="10598" y="5727"/>
                    <a:pt x="10729" y="5763"/>
                  </a:cubicBezTo>
                  <a:lnTo>
                    <a:pt x="10824" y="5787"/>
                  </a:lnTo>
                  <a:cubicBezTo>
                    <a:pt x="10752" y="7120"/>
                    <a:pt x="10228" y="8347"/>
                    <a:pt x="9288" y="9287"/>
                  </a:cubicBezTo>
                  <a:cubicBezTo>
                    <a:pt x="8288" y="10287"/>
                    <a:pt x="6978" y="10823"/>
                    <a:pt x="5561" y="10823"/>
                  </a:cubicBezTo>
                  <a:cubicBezTo>
                    <a:pt x="4168" y="10823"/>
                    <a:pt x="2847" y="10276"/>
                    <a:pt x="1846" y="9287"/>
                  </a:cubicBezTo>
                  <a:cubicBezTo>
                    <a:pt x="1608" y="9049"/>
                    <a:pt x="1394" y="8799"/>
                    <a:pt x="1215" y="8525"/>
                  </a:cubicBezTo>
                  <a:lnTo>
                    <a:pt x="1370" y="7216"/>
                  </a:lnTo>
                  <a:cubicBezTo>
                    <a:pt x="1382" y="7061"/>
                    <a:pt x="1323" y="6906"/>
                    <a:pt x="1215" y="6787"/>
                  </a:cubicBezTo>
                  <a:lnTo>
                    <a:pt x="322" y="5930"/>
                  </a:lnTo>
                  <a:cubicBezTo>
                    <a:pt x="311" y="5811"/>
                    <a:pt x="311" y="5692"/>
                    <a:pt x="311" y="5573"/>
                  </a:cubicBezTo>
                  <a:cubicBezTo>
                    <a:pt x="311" y="4168"/>
                    <a:pt x="858" y="2846"/>
                    <a:pt x="1846" y="1846"/>
                  </a:cubicBezTo>
                  <a:cubicBezTo>
                    <a:pt x="2466" y="1227"/>
                    <a:pt x="3216" y="774"/>
                    <a:pt x="4037" y="536"/>
                  </a:cubicBezTo>
                  <a:lnTo>
                    <a:pt x="4037" y="536"/>
                  </a:lnTo>
                  <a:lnTo>
                    <a:pt x="3930" y="822"/>
                  </a:lnTo>
                  <a:cubicBezTo>
                    <a:pt x="3894" y="905"/>
                    <a:pt x="3942" y="1001"/>
                    <a:pt x="4013" y="1024"/>
                  </a:cubicBezTo>
                  <a:cubicBezTo>
                    <a:pt x="4025" y="1024"/>
                    <a:pt x="4061" y="1048"/>
                    <a:pt x="4073" y="1048"/>
                  </a:cubicBezTo>
                  <a:cubicBezTo>
                    <a:pt x="4132" y="1048"/>
                    <a:pt x="4216" y="1001"/>
                    <a:pt x="4228" y="941"/>
                  </a:cubicBezTo>
                  <a:lnTo>
                    <a:pt x="4418" y="453"/>
                  </a:lnTo>
                  <a:cubicBezTo>
                    <a:pt x="4692" y="393"/>
                    <a:pt x="4966" y="346"/>
                    <a:pt x="5252" y="334"/>
                  </a:cubicBezTo>
                  <a:lnTo>
                    <a:pt x="5252" y="334"/>
                  </a:lnTo>
                  <a:lnTo>
                    <a:pt x="5025" y="1227"/>
                  </a:lnTo>
                  <a:lnTo>
                    <a:pt x="4966" y="1239"/>
                  </a:lnTo>
                  <a:lnTo>
                    <a:pt x="4073" y="1239"/>
                  </a:lnTo>
                  <a:cubicBezTo>
                    <a:pt x="3906" y="1239"/>
                    <a:pt x="3763" y="1358"/>
                    <a:pt x="3728" y="1536"/>
                  </a:cubicBezTo>
                  <a:lnTo>
                    <a:pt x="3656" y="2120"/>
                  </a:lnTo>
                  <a:lnTo>
                    <a:pt x="3251" y="2132"/>
                  </a:lnTo>
                  <a:cubicBezTo>
                    <a:pt x="3073" y="2144"/>
                    <a:pt x="2942" y="2275"/>
                    <a:pt x="2930" y="2453"/>
                  </a:cubicBezTo>
                  <a:lnTo>
                    <a:pt x="2918" y="2918"/>
                  </a:lnTo>
                  <a:cubicBezTo>
                    <a:pt x="2918" y="3025"/>
                    <a:pt x="2942" y="3108"/>
                    <a:pt x="3013" y="3168"/>
                  </a:cubicBezTo>
                  <a:cubicBezTo>
                    <a:pt x="3083" y="3238"/>
                    <a:pt x="3154" y="3266"/>
                    <a:pt x="3238" y="3266"/>
                  </a:cubicBezTo>
                  <a:cubicBezTo>
                    <a:pt x="3254" y="3266"/>
                    <a:pt x="3270" y="3265"/>
                    <a:pt x="3287" y="3263"/>
                  </a:cubicBezTo>
                  <a:lnTo>
                    <a:pt x="3311" y="3263"/>
                  </a:lnTo>
                  <a:lnTo>
                    <a:pt x="2989" y="3572"/>
                  </a:lnTo>
                  <a:cubicBezTo>
                    <a:pt x="2930" y="3632"/>
                    <a:pt x="2918" y="3739"/>
                    <a:pt x="2978" y="3810"/>
                  </a:cubicBezTo>
                  <a:cubicBezTo>
                    <a:pt x="3001" y="3846"/>
                    <a:pt x="3049" y="3870"/>
                    <a:pt x="3097" y="3870"/>
                  </a:cubicBezTo>
                  <a:cubicBezTo>
                    <a:pt x="3132" y="3870"/>
                    <a:pt x="3168" y="3858"/>
                    <a:pt x="3204" y="3822"/>
                  </a:cubicBezTo>
                  <a:lnTo>
                    <a:pt x="3811" y="3263"/>
                  </a:lnTo>
                  <a:lnTo>
                    <a:pt x="5144" y="3799"/>
                  </a:lnTo>
                  <a:cubicBezTo>
                    <a:pt x="5156" y="3810"/>
                    <a:pt x="5192" y="3810"/>
                    <a:pt x="5204" y="3810"/>
                  </a:cubicBezTo>
                  <a:lnTo>
                    <a:pt x="6847" y="3810"/>
                  </a:lnTo>
                  <a:cubicBezTo>
                    <a:pt x="6907" y="3810"/>
                    <a:pt x="6954" y="3787"/>
                    <a:pt x="6978" y="3739"/>
                  </a:cubicBezTo>
                  <a:lnTo>
                    <a:pt x="7157" y="3465"/>
                  </a:lnTo>
                  <a:cubicBezTo>
                    <a:pt x="7192" y="3429"/>
                    <a:pt x="7192" y="3382"/>
                    <a:pt x="7192" y="3334"/>
                  </a:cubicBezTo>
                  <a:cubicBezTo>
                    <a:pt x="7169" y="3287"/>
                    <a:pt x="7145" y="3251"/>
                    <a:pt x="7097" y="3227"/>
                  </a:cubicBezTo>
                  <a:lnTo>
                    <a:pt x="6680" y="3025"/>
                  </a:lnTo>
                  <a:lnTo>
                    <a:pt x="7169" y="2965"/>
                  </a:lnTo>
                  <a:cubicBezTo>
                    <a:pt x="7383" y="2929"/>
                    <a:pt x="7550" y="2751"/>
                    <a:pt x="7526" y="2548"/>
                  </a:cubicBezTo>
                  <a:cubicBezTo>
                    <a:pt x="7526" y="2429"/>
                    <a:pt x="7466" y="2322"/>
                    <a:pt x="7371" y="2251"/>
                  </a:cubicBezTo>
                  <a:cubicBezTo>
                    <a:pt x="7301" y="2198"/>
                    <a:pt x="7219" y="2165"/>
                    <a:pt x="7133" y="2165"/>
                  </a:cubicBezTo>
                  <a:cubicBezTo>
                    <a:pt x="7101" y="2165"/>
                    <a:pt x="7069" y="2170"/>
                    <a:pt x="7038" y="2179"/>
                  </a:cubicBezTo>
                  <a:lnTo>
                    <a:pt x="6811" y="2215"/>
                  </a:lnTo>
                  <a:cubicBezTo>
                    <a:pt x="6633" y="2251"/>
                    <a:pt x="6502" y="2370"/>
                    <a:pt x="6442" y="2548"/>
                  </a:cubicBezTo>
                  <a:lnTo>
                    <a:pt x="6371" y="2751"/>
                  </a:lnTo>
                  <a:lnTo>
                    <a:pt x="6002" y="2858"/>
                  </a:lnTo>
                  <a:cubicBezTo>
                    <a:pt x="5988" y="2860"/>
                    <a:pt x="5974" y="2861"/>
                    <a:pt x="5960" y="2861"/>
                  </a:cubicBezTo>
                  <a:cubicBezTo>
                    <a:pt x="5892" y="2861"/>
                    <a:pt x="5827" y="2836"/>
                    <a:pt x="5787" y="2787"/>
                  </a:cubicBezTo>
                  <a:lnTo>
                    <a:pt x="5525" y="2382"/>
                  </a:lnTo>
                  <a:cubicBezTo>
                    <a:pt x="5490" y="2334"/>
                    <a:pt x="5430" y="2310"/>
                    <a:pt x="5371" y="2310"/>
                  </a:cubicBezTo>
                  <a:lnTo>
                    <a:pt x="4156" y="2358"/>
                  </a:lnTo>
                  <a:cubicBezTo>
                    <a:pt x="4109" y="2358"/>
                    <a:pt x="4049" y="2382"/>
                    <a:pt x="4013" y="2429"/>
                  </a:cubicBezTo>
                  <a:lnTo>
                    <a:pt x="3644" y="2953"/>
                  </a:lnTo>
                  <a:lnTo>
                    <a:pt x="3216" y="2977"/>
                  </a:lnTo>
                  <a:lnTo>
                    <a:pt x="3204" y="2977"/>
                  </a:lnTo>
                  <a:lnTo>
                    <a:pt x="3204" y="2965"/>
                  </a:lnTo>
                  <a:lnTo>
                    <a:pt x="3216" y="2501"/>
                  </a:lnTo>
                  <a:cubicBezTo>
                    <a:pt x="3216" y="2501"/>
                    <a:pt x="3216" y="2489"/>
                    <a:pt x="3228" y="2489"/>
                  </a:cubicBezTo>
                  <a:lnTo>
                    <a:pt x="3763" y="2453"/>
                  </a:lnTo>
                  <a:cubicBezTo>
                    <a:pt x="3835" y="2453"/>
                    <a:pt x="3906" y="2394"/>
                    <a:pt x="3906" y="2310"/>
                  </a:cubicBezTo>
                  <a:lnTo>
                    <a:pt x="4001" y="1584"/>
                  </a:lnTo>
                  <a:cubicBezTo>
                    <a:pt x="4001" y="1584"/>
                    <a:pt x="4001" y="1560"/>
                    <a:pt x="4013" y="1560"/>
                  </a:cubicBezTo>
                  <a:lnTo>
                    <a:pt x="4966" y="1560"/>
                  </a:lnTo>
                  <a:lnTo>
                    <a:pt x="5871" y="1310"/>
                  </a:lnTo>
                  <a:cubicBezTo>
                    <a:pt x="5918" y="1298"/>
                    <a:pt x="5966" y="1263"/>
                    <a:pt x="5978" y="1203"/>
                  </a:cubicBezTo>
                  <a:lnTo>
                    <a:pt x="6097" y="882"/>
                  </a:lnTo>
                  <a:cubicBezTo>
                    <a:pt x="6133" y="786"/>
                    <a:pt x="6085" y="703"/>
                    <a:pt x="5990" y="667"/>
                  </a:cubicBezTo>
                  <a:cubicBezTo>
                    <a:pt x="5975" y="663"/>
                    <a:pt x="5960" y="661"/>
                    <a:pt x="5946" y="661"/>
                  </a:cubicBezTo>
                  <a:cubicBezTo>
                    <a:pt x="5875" y="661"/>
                    <a:pt x="5807" y="706"/>
                    <a:pt x="5787" y="774"/>
                  </a:cubicBezTo>
                  <a:lnTo>
                    <a:pt x="5692" y="1013"/>
                  </a:lnTo>
                  <a:lnTo>
                    <a:pt x="5323" y="1120"/>
                  </a:lnTo>
                  <a:lnTo>
                    <a:pt x="5537" y="310"/>
                  </a:lnTo>
                  <a:close/>
                  <a:moveTo>
                    <a:pt x="5585" y="0"/>
                  </a:moveTo>
                  <a:cubicBezTo>
                    <a:pt x="4097" y="0"/>
                    <a:pt x="2692" y="584"/>
                    <a:pt x="1632" y="1644"/>
                  </a:cubicBezTo>
                  <a:cubicBezTo>
                    <a:pt x="584" y="2691"/>
                    <a:pt x="1" y="4096"/>
                    <a:pt x="1" y="5585"/>
                  </a:cubicBezTo>
                  <a:cubicBezTo>
                    <a:pt x="1" y="7073"/>
                    <a:pt x="584" y="8466"/>
                    <a:pt x="1632" y="9525"/>
                  </a:cubicBezTo>
                  <a:cubicBezTo>
                    <a:pt x="2692" y="10585"/>
                    <a:pt x="4097" y="11169"/>
                    <a:pt x="5585" y="11169"/>
                  </a:cubicBezTo>
                  <a:cubicBezTo>
                    <a:pt x="7073" y="11169"/>
                    <a:pt x="8466" y="10585"/>
                    <a:pt x="9526" y="9525"/>
                  </a:cubicBezTo>
                  <a:cubicBezTo>
                    <a:pt x="10586" y="8466"/>
                    <a:pt x="11157" y="7073"/>
                    <a:pt x="11157" y="5585"/>
                  </a:cubicBezTo>
                  <a:cubicBezTo>
                    <a:pt x="11157" y="4096"/>
                    <a:pt x="10586" y="2691"/>
                    <a:pt x="9526" y="1644"/>
                  </a:cubicBezTo>
                  <a:cubicBezTo>
                    <a:pt x="8466" y="584"/>
                    <a:pt x="7073" y="0"/>
                    <a:pt x="5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30" name="Google Shape;12130;p81"/>
            <p:cNvSpPr/>
            <p:nvPr/>
          </p:nvSpPr>
          <p:spPr>
            <a:xfrm>
              <a:off x="7406669" y="3594898"/>
              <a:ext cx="26336" cy="27968"/>
            </a:xfrm>
            <a:custGeom>
              <a:avLst/>
              <a:gdLst/>
              <a:ahLst/>
              <a:cxnLst/>
              <a:rect l="l" t="t" r="r" b="b"/>
              <a:pathLst>
                <a:path w="823" h="874" extrusionOk="0">
                  <a:moveTo>
                    <a:pt x="637" y="1"/>
                  </a:moveTo>
                  <a:cubicBezTo>
                    <a:pt x="592" y="1"/>
                    <a:pt x="551" y="19"/>
                    <a:pt x="525" y="52"/>
                  </a:cubicBezTo>
                  <a:lnTo>
                    <a:pt x="60" y="599"/>
                  </a:lnTo>
                  <a:cubicBezTo>
                    <a:pt x="1" y="671"/>
                    <a:pt x="13" y="778"/>
                    <a:pt x="72" y="825"/>
                  </a:cubicBezTo>
                  <a:cubicBezTo>
                    <a:pt x="108" y="849"/>
                    <a:pt x="156" y="873"/>
                    <a:pt x="180" y="873"/>
                  </a:cubicBezTo>
                  <a:cubicBezTo>
                    <a:pt x="227" y="873"/>
                    <a:pt x="275" y="849"/>
                    <a:pt x="299" y="814"/>
                  </a:cubicBezTo>
                  <a:lnTo>
                    <a:pt x="763" y="254"/>
                  </a:lnTo>
                  <a:cubicBezTo>
                    <a:pt x="822" y="194"/>
                    <a:pt x="822" y="99"/>
                    <a:pt x="751" y="40"/>
                  </a:cubicBezTo>
                  <a:cubicBezTo>
                    <a:pt x="713" y="13"/>
                    <a:pt x="674" y="1"/>
                    <a:pt x="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31" name="Google Shape;12131;p81"/>
            <p:cNvSpPr/>
            <p:nvPr/>
          </p:nvSpPr>
          <p:spPr>
            <a:xfrm>
              <a:off x="7229133" y="3469074"/>
              <a:ext cx="254912" cy="180832"/>
            </a:xfrm>
            <a:custGeom>
              <a:avLst/>
              <a:gdLst/>
              <a:ahLst/>
              <a:cxnLst/>
              <a:rect l="l" t="t" r="r" b="b"/>
              <a:pathLst>
                <a:path w="7966" h="5651" extrusionOk="0">
                  <a:moveTo>
                    <a:pt x="5980" y="1"/>
                  </a:moveTo>
                  <a:cubicBezTo>
                    <a:pt x="5931" y="1"/>
                    <a:pt x="5884" y="21"/>
                    <a:pt x="5859" y="66"/>
                  </a:cubicBezTo>
                  <a:cubicBezTo>
                    <a:pt x="5823" y="138"/>
                    <a:pt x="5835" y="233"/>
                    <a:pt x="5894" y="293"/>
                  </a:cubicBezTo>
                  <a:lnTo>
                    <a:pt x="6442" y="781"/>
                  </a:lnTo>
                  <a:cubicBezTo>
                    <a:pt x="6478" y="817"/>
                    <a:pt x="6513" y="828"/>
                    <a:pt x="6573" y="828"/>
                  </a:cubicBezTo>
                  <a:lnTo>
                    <a:pt x="6859" y="793"/>
                  </a:lnTo>
                  <a:lnTo>
                    <a:pt x="6978" y="959"/>
                  </a:lnTo>
                  <a:lnTo>
                    <a:pt x="5942" y="1662"/>
                  </a:lnTo>
                  <a:cubicBezTo>
                    <a:pt x="5927" y="1667"/>
                    <a:pt x="5910" y="1670"/>
                    <a:pt x="5895" y="1670"/>
                  </a:cubicBezTo>
                  <a:cubicBezTo>
                    <a:pt x="5873" y="1670"/>
                    <a:pt x="5854" y="1664"/>
                    <a:pt x="5847" y="1650"/>
                  </a:cubicBezTo>
                  <a:lnTo>
                    <a:pt x="5168" y="555"/>
                  </a:lnTo>
                  <a:cubicBezTo>
                    <a:pt x="5139" y="511"/>
                    <a:pt x="5088" y="485"/>
                    <a:pt x="5036" y="485"/>
                  </a:cubicBezTo>
                  <a:cubicBezTo>
                    <a:pt x="5003" y="485"/>
                    <a:pt x="4970" y="496"/>
                    <a:pt x="4942" y="519"/>
                  </a:cubicBezTo>
                  <a:cubicBezTo>
                    <a:pt x="4870" y="555"/>
                    <a:pt x="4846" y="662"/>
                    <a:pt x="4894" y="733"/>
                  </a:cubicBezTo>
                  <a:lnTo>
                    <a:pt x="5644" y="1912"/>
                  </a:lnTo>
                  <a:cubicBezTo>
                    <a:pt x="5668" y="1960"/>
                    <a:pt x="5704" y="1983"/>
                    <a:pt x="5763" y="1983"/>
                  </a:cubicBezTo>
                  <a:lnTo>
                    <a:pt x="6132" y="2043"/>
                  </a:lnTo>
                  <a:lnTo>
                    <a:pt x="6144" y="2043"/>
                  </a:lnTo>
                  <a:lnTo>
                    <a:pt x="6144" y="2067"/>
                  </a:lnTo>
                  <a:lnTo>
                    <a:pt x="5299" y="2995"/>
                  </a:lnTo>
                  <a:lnTo>
                    <a:pt x="5251" y="3091"/>
                  </a:lnTo>
                  <a:lnTo>
                    <a:pt x="5132" y="3948"/>
                  </a:lnTo>
                  <a:cubicBezTo>
                    <a:pt x="5120" y="4043"/>
                    <a:pt x="5073" y="4115"/>
                    <a:pt x="5013" y="4162"/>
                  </a:cubicBezTo>
                  <a:lnTo>
                    <a:pt x="3834" y="5234"/>
                  </a:lnTo>
                  <a:cubicBezTo>
                    <a:pt x="3775" y="5293"/>
                    <a:pt x="3692" y="5317"/>
                    <a:pt x="3596" y="5317"/>
                  </a:cubicBezTo>
                  <a:cubicBezTo>
                    <a:pt x="3453" y="5317"/>
                    <a:pt x="3334" y="5234"/>
                    <a:pt x="3275" y="5103"/>
                  </a:cubicBezTo>
                  <a:lnTo>
                    <a:pt x="2846" y="3972"/>
                  </a:lnTo>
                  <a:lnTo>
                    <a:pt x="2739" y="2781"/>
                  </a:lnTo>
                  <a:cubicBezTo>
                    <a:pt x="2703" y="2436"/>
                    <a:pt x="2430" y="2162"/>
                    <a:pt x="2084" y="2150"/>
                  </a:cubicBezTo>
                  <a:lnTo>
                    <a:pt x="763" y="2079"/>
                  </a:lnTo>
                  <a:cubicBezTo>
                    <a:pt x="667" y="2079"/>
                    <a:pt x="608" y="2019"/>
                    <a:pt x="596" y="1948"/>
                  </a:cubicBezTo>
                  <a:lnTo>
                    <a:pt x="358" y="971"/>
                  </a:lnTo>
                  <a:cubicBezTo>
                    <a:pt x="346" y="912"/>
                    <a:pt x="358" y="840"/>
                    <a:pt x="417" y="793"/>
                  </a:cubicBezTo>
                  <a:lnTo>
                    <a:pt x="548" y="674"/>
                  </a:lnTo>
                  <a:cubicBezTo>
                    <a:pt x="608" y="614"/>
                    <a:pt x="620" y="519"/>
                    <a:pt x="560" y="436"/>
                  </a:cubicBezTo>
                  <a:cubicBezTo>
                    <a:pt x="529" y="398"/>
                    <a:pt x="488" y="380"/>
                    <a:pt x="444" y="380"/>
                  </a:cubicBezTo>
                  <a:cubicBezTo>
                    <a:pt x="404" y="380"/>
                    <a:pt x="362" y="395"/>
                    <a:pt x="322" y="424"/>
                  </a:cubicBezTo>
                  <a:lnTo>
                    <a:pt x="191" y="543"/>
                  </a:lnTo>
                  <a:cubicBezTo>
                    <a:pt x="60" y="674"/>
                    <a:pt x="1" y="852"/>
                    <a:pt x="48" y="1043"/>
                  </a:cubicBezTo>
                  <a:lnTo>
                    <a:pt x="286" y="2019"/>
                  </a:lnTo>
                  <a:cubicBezTo>
                    <a:pt x="346" y="2233"/>
                    <a:pt x="525" y="2388"/>
                    <a:pt x="763" y="2400"/>
                  </a:cubicBezTo>
                  <a:lnTo>
                    <a:pt x="2084" y="2471"/>
                  </a:lnTo>
                  <a:cubicBezTo>
                    <a:pt x="2263" y="2495"/>
                    <a:pt x="2406" y="2626"/>
                    <a:pt x="2430" y="2805"/>
                  </a:cubicBezTo>
                  <a:lnTo>
                    <a:pt x="2525" y="4007"/>
                  </a:lnTo>
                  <a:cubicBezTo>
                    <a:pt x="2525" y="4031"/>
                    <a:pt x="2525" y="4043"/>
                    <a:pt x="2549" y="4055"/>
                  </a:cubicBezTo>
                  <a:lnTo>
                    <a:pt x="2989" y="5210"/>
                  </a:lnTo>
                  <a:cubicBezTo>
                    <a:pt x="3096" y="5472"/>
                    <a:pt x="3346" y="5650"/>
                    <a:pt x="3620" y="5650"/>
                  </a:cubicBezTo>
                  <a:cubicBezTo>
                    <a:pt x="3775" y="5650"/>
                    <a:pt x="3942" y="5591"/>
                    <a:pt x="4061" y="5472"/>
                  </a:cubicBezTo>
                  <a:lnTo>
                    <a:pt x="5239" y="4400"/>
                  </a:lnTo>
                  <a:cubicBezTo>
                    <a:pt x="5358" y="4293"/>
                    <a:pt x="5430" y="4138"/>
                    <a:pt x="5466" y="3984"/>
                  </a:cubicBezTo>
                  <a:lnTo>
                    <a:pt x="5585" y="3162"/>
                  </a:lnTo>
                  <a:lnTo>
                    <a:pt x="6394" y="2257"/>
                  </a:lnTo>
                  <a:cubicBezTo>
                    <a:pt x="6490" y="2162"/>
                    <a:pt x="6501" y="2031"/>
                    <a:pt x="6478" y="1912"/>
                  </a:cubicBezTo>
                  <a:cubicBezTo>
                    <a:pt x="6454" y="1852"/>
                    <a:pt x="6418" y="1793"/>
                    <a:pt x="6370" y="1757"/>
                  </a:cubicBezTo>
                  <a:lnTo>
                    <a:pt x="7335" y="1102"/>
                  </a:lnTo>
                  <a:lnTo>
                    <a:pt x="7383" y="1067"/>
                  </a:lnTo>
                  <a:cubicBezTo>
                    <a:pt x="7430" y="1007"/>
                    <a:pt x="7406" y="924"/>
                    <a:pt x="7383" y="888"/>
                  </a:cubicBezTo>
                  <a:lnTo>
                    <a:pt x="7263" y="733"/>
                  </a:lnTo>
                  <a:lnTo>
                    <a:pt x="7466" y="709"/>
                  </a:lnTo>
                  <a:cubicBezTo>
                    <a:pt x="7481" y="705"/>
                    <a:pt x="7496" y="703"/>
                    <a:pt x="7510" y="703"/>
                  </a:cubicBezTo>
                  <a:cubicBezTo>
                    <a:pt x="7573" y="703"/>
                    <a:pt x="7625" y="744"/>
                    <a:pt x="7644" y="793"/>
                  </a:cubicBezTo>
                  <a:cubicBezTo>
                    <a:pt x="7680" y="852"/>
                    <a:pt x="7740" y="888"/>
                    <a:pt x="7799" y="888"/>
                  </a:cubicBezTo>
                  <a:cubicBezTo>
                    <a:pt x="7823" y="888"/>
                    <a:pt x="7859" y="864"/>
                    <a:pt x="7883" y="852"/>
                  </a:cubicBezTo>
                  <a:cubicBezTo>
                    <a:pt x="7942" y="817"/>
                    <a:pt x="7966" y="709"/>
                    <a:pt x="7918" y="650"/>
                  </a:cubicBezTo>
                  <a:cubicBezTo>
                    <a:pt x="7825" y="494"/>
                    <a:pt x="7668" y="393"/>
                    <a:pt x="7488" y="393"/>
                  </a:cubicBezTo>
                  <a:cubicBezTo>
                    <a:pt x="7461" y="393"/>
                    <a:pt x="7434" y="395"/>
                    <a:pt x="7406" y="400"/>
                  </a:cubicBezTo>
                  <a:lnTo>
                    <a:pt x="6609" y="483"/>
                  </a:lnTo>
                  <a:lnTo>
                    <a:pt x="6097" y="43"/>
                  </a:lnTo>
                  <a:cubicBezTo>
                    <a:pt x="6064" y="15"/>
                    <a:pt x="6021" y="1"/>
                    <a:pt x="59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32" name="Google Shape;12132;p81"/>
            <p:cNvSpPr/>
            <p:nvPr/>
          </p:nvSpPr>
          <p:spPr>
            <a:xfrm>
              <a:off x="7409741" y="3428370"/>
              <a:ext cx="22880" cy="27616"/>
            </a:xfrm>
            <a:custGeom>
              <a:avLst/>
              <a:gdLst/>
              <a:ahLst/>
              <a:cxnLst/>
              <a:rect l="l" t="t" r="r" b="b"/>
              <a:pathLst>
                <a:path w="715" h="863" extrusionOk="0">
                  <a:moveTo>
                    <a:pt x="177" y="1"/>
                  </a:moveTo>
                  <a:cubicBezTo>
                    <a:pt x="144" y="1"/>
                    <a:pt x="111" y="10"/>
                    <a:pt x="84" y="29"/>
                  </a:cubicBezTo>
                  <a:cubicBezTo>
                    <a:pt x="12" y="76"/>
                    <a:pt x="0" y="184"/>
                    <a:pt x="36" y="255"/>
                  </a:cubicBezTo>
                  <a:lnTo>
                    <a:pt x="393" y="791"/>
                  </a:lnTo>
                  <a:cubicBezTo>
                    <a:pt x="429" y="838"/>
                    <a:pt x="488" y="862"/>
                    <a:pt x="536" y="862"/>
                  </a:cubicBezTo>
                  <a:cubicBezTo>
                    <a:pt x="560" y="862"/>
                    <a:pt x="596" y="850"/>
                    <a:pt x="619" y="838"/>
                  </a:cubicBezTo>
                  <a:cubicBezTo>
                    <a:pt x="691" y="779"/>
                    <a:pt x="715" y="684"/>
                    <a:pt x="667" y="612"/>
                  </a:cubicBezTo>
                  <a:lnTo>
                    <a:pt x="310" y="76"/>
                  </a:lnTo>
                  <a:cubicBezTo>
                    <a:pt x="280" y="25"/>
                    <a:pt x="229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33" name="Google Shape;12133;p81"/>
          <p:cNvGrpSpPr/>
          <p:nvPr/>
        </p:nvGrpSpPr>
        <p:grpSpPr>
          <a:xfrm>
            <a:off x="6576800" y="6857204"/>
            <a:ext cx="689664" cy="713088"/>
            <a:chOff x="3316269" y="3352402"/>
            <a:chExt cx="344832" cy="356544"/>
          </a:xfrm>
          <a:solidFill>
            <a:schemeClr val="tx1"/>
          </a:solidFill>
        </p:grpSpPr>
        <p:sp>
          <p:nvSpPr>
            <p:cNvPr id="12134" name="Google Shape;12134;p81"/>
            <p:cNvSpPr/>
            <p:nvPr/>
          </p:nvSpPr>
          <p:spPr>
            <a:xfrm>
              <a:off x="3546381" y="3557138"/>
              <a:ext cx="19840" cy="16576"/>
            </a:xfrm>
            <a:custGeom>
              <a:avLst/>
              <a:gdLst/>
              <a:ahLst/>
              <a:cxnLst/>
              <a:rect l="l" t="t" r="r" b="b"/>
              <a:pathLst>
                <a:path w="620" h="518" extrusionOk="0">
                  <a:moveTo>
                    <a:pt x="166" y="0"/>
                  </a:moveTo>
                  <a:cubicBezTo>
                    <a:pt x="115" y="0"/>
                    <a:pt x="65" y="22"/>
                    <a:pt x="37" y="65"/>
                  </a:cubicBezTo>
                  <a:cubicBezTo>
                    <a:pt x="1" y="148"/>
                    <a:pt x="13" y="243"/>
                    <a:pt x="84" y="291"/>
                  </a:cubicBezTo>
                  <a:lnTo>
                    <a:pt x="358" y="481"/>
                  </a:lnTo>
                  <a:cubicBezTo>
                    <a:pt x="382" y="505"/>
                    <a:pt x="418" y="517"/>
                    <a:pt x="441" y="517"/>
                  </a:cubicBezTo>
                  <a:cubicBezTo>
                    <a:pt x="489" y="517"/>
                    <a:pt x="549" y="481"/>
                    <a:pt x="572" y="446"/>
                  </a:cubicBezTo>
                  <a:cubicBezTo>
                    <a:pt x="620" y="362"/>
                    <a:pt x="596" y="267"/>
                    <a:pt x="537" y="220"/>
                  </a:cubicBezTo>
                  <a:lnTo>
                    <a:pt x="263" y="29"/>
                  </a:lnTo>
                  <a:cubicBezTo>
                    <a:pt x="234" y="10"/>
                    <a:pt x="200" y="0"/>
                    <a:pt x="1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35" name="Google Shape;12135;p81"/>
            <p:cNvSpPr/>
            <p:nvPr/>
          </p:nvSpPr>
          <p:spPr>
            <a:xfrm>
              <a:off x="3449997" y="3423730"/>
              <a:ext cx="14496" cy="18144"/>
            </a:xfrm>
            <a:custGeom>
              <a:avLst/>
              <a:gdLst/>
              <a:ahLst/>
              <a:cxnLst/>
              <a:rect l="l" t="t" r="r" b="b"/>
              <a:pathLst>
                <a:path w="453" h="567" extrusionOk="0">
                  <a:moveTo>
                    <a:pt x="180" y="1"/>
                  </a:moveTo>
                  <a:cubicBezTo>
                    <a:pt x="164" y="1"/>
                    <a:pt x="148" y="3"/>
                    <a:pt x="132" y="7"/>
                  </a:cubicBezTo>
                  <a:cubicBezTo>
                    <a:pt x="48" y="43"/>
                    <a:pt x="1" y="126"/>
                    <a:pt x="36" y="221"/>
                  </a:cubicBezTo>
                  <a:lnTo>
                    <a:pt x="108" y="459"/>
                  </a:lnTo>
                  <a:cubicBezTo>
                    <a:pt x="132" y="531"/>
                    <a:pt x="191" y="567"/>
                    <a:pt x="251" y="567"/>
                  </a:cubicBezTo>
                  <a:cubicBezTo>
                    <a:pt x="274" y="567"/>
                    <a:pt x="286" y="567"/>
                    <a:pt x="310" y="543"/>
                  </a:cubicBezTo>
                  <a:cubicBezTo>
                    <a:pt x="405" y="531"/>
                    <a:pt x="453" y="436"/>
                    <a:pt x="417" y="352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36" name="Google Shape;12136;p81"/>
            <p:cNvSpPr/>
            <p:nvPr/>
          </p:nvSpPr>
          <p:spPr>
            <a:xfrm>
              <a:off x="3316269" y="3352402"/>
              <a:ext cx="344832" cy="356544"/>
            </a:xfrm>
            <a:custGeom>
              <a:avLst/>
              <a:gdLst/>
              <a:ahLst/>
              <a:cxnLst/>
              <a:rect l="l" t="t" r="r" b="b"/>
              <a:pathLst>
                <a:path w="10776" h="11142" extrusionOk="0">
                  <a:moveTo>
                    <a:pt x="2870" y="2819"/>
                  </a:moveTo>
                  <a:cubicBezTo>
                    <a:pt x="2941" y="2819"/>
                    <a:pt x="3013" y="2867"/>
                    <a:pt x="3048" y="2950"/>
                  </a:cubicBezTo>
                  <a:cubicBezTo>
                    <a:pt x="3084" y="2998"/>
                    <a:pt x="3060" y="3046"/>
                    <a:pt x="3048" y="3093"/>
                  </a:cubicBezTo>
                  <a:cubicBezTo>
                    <a:pt x="3025" y="3129"/>
                    <a:pt x="2989" y="3165"/>
                    <a:pt x="2941" y="3189"/>
                  </a:cubicBezTo>
                  <a:cubicBezTo>
                    <a:pt x="2925" y="3199"/>
                    <a:pt x="2904" y="3205"/>
                    <a:pt x="2882" y="3205"/>
                  </a:cubicBezTo>
                  <a:cubicBezTo>
                    <a:pt x="2854" y="3205"/>
                    <a:pt x="2825" y="3196"/>
                    <a:pt x="2798" y="3177"/>
                  </a:cubicBezTo>
                  <a:cubicBezTo>
                    <a:pt x="2751" y="3153"/>
                    <a:pt x="2727" y="3117"/>
                    <a:pt x="2691" y="3069"/>
                  </a:cubicBezTo>
                  <a:cubicBezTo>
                    <a:pt x="2656" y="2974"/>
                    <a:pt x="2703" y="2867"/>
                    <a:pt x="2810" y="2831"/>
                  </a:cubicBezTo>
                  <a:cubicBezTo>
                    <a:pt x="2822" y="2831"/>
                    <a:pt x="2858" y="2819"/>
                    <a:pt x="2870" y="2819"/>
                  </a:cubicBezTo>
                  <a:close/>
                  <a:moveTo>
                    <a:pt x="2310" y="3367"/>
                  </a:moveTo>
                  <a:cubicBezTo>
                    <a:pt x="2382" y="3367"/>
                    <a:pt x="2453" y="3415"/>
                    <a:pt x="2489" y="3498"/>
                  </a:cubicBezTo>
                  <a:cubicBezTo>
                    <a:pt x="2501" y="3546"/>
                    <a:pt x="2501" y="3605"/>
                    <a:pt x="2465" y="3653"/>
                  </a:cubicBezTo>
                  <a:cubicBezTo>
                    <a:pt x="2441" y="3701"/>
                    <a:pt x="2406" y="3724"/>
                    <a:pt x="2370" y="3760"/>
                  </a:cubicBezTo>
                  <a:cubicBezTo>
                    <a:pt x="2352" y="3764"/>
                    <a:pt x="2333" y="3767"/>
                    <a:pt x="2314" y="3767"/>
                  </a:cubicBezTo>
                  <a:cubicBezTo>
                    <a:pt x="2280" y="3767"/>
                    <a:pt x="2245" y="3759"/>
                    <a:pt x="2215" y="3736"/>
                  </a:cubicBezTo>
                  <a:cubicBezTo>
                    <a:pt x="2167" y="3712"/>
                    <a:pt x="2144" y="3677"/>
                    <a:pt x="2108" y="3641"/>
                  </a:cubicBezTo>
                  <a:cubicBezTo>
                    <a:pt x="2108" y="3593"/>
                    <a:pt x="2108" y="3534"/>
                    <a:pt x="2144" y="3486"/>
                  </a:cubicBezTo>
                  <a:cubicBezTo>
                    <a:pt x="2167" y="3450"/>
                    <a:pt x="2203" y="3415"/>
                    <a:pt x="2251" y="3379"/>
                  </a:cubicBezTo>
                  <a:cubicBezTo>
                    <a:pt x="2263" y="3379"/>
                    <a:pt x="2286" y="3367"/>
                    <a:pt x="2310" y="3367"/>
                  </a:cubicBezTo>
                  <a:close/>
                  <a:moveTo>
                    <a:pt x="3060" y="3546"/>
                  </a:moveTo>
                  <a:cubicBezTo>
                    <a:pt x="3096" y="3546"/>
                    <a:pt x="3120" y="3546"/>
                    <a:pt x="3156" y="3570"/>
                  </a:cubicBezTo>
                  <a:cubicBezTo>
                    <a:pt x="3191" y="3593"/>
                    <a:pt x="3227" y="3629"/>
                    <a:pt x="3263" y="3665"/>
                  </a:cubicBezTo>
                  <a:cubicBezTo>
                    <a:pt x="3275" y="3724"/>
                    <a:pt x="3263" y="3772"/>
                    <a:pt x="3239" y="3831"/>
                  </a:cubicBezTo>
                  <a:cubicBezTo>
                    <a:pt x="3215" y="3879"/>
                    <a:pt x="3179" y="3903"/>
                    <a:pt x="3144" y="3939"/>
                  </a:cubicBezTo>
                  <a:cubicBezTo>
                    <a:pt x="3124" y="3944"/>
                    <a:pt x="3102" y="3946"/>
                    <a:pt x="3080" y="3946"/>
                  </a:cubicBezTo>
                  <a:cubicBezTo>
                    <a:pt x="3049" y="3946"/>
                    <a:pt x="3017" y="3941"/>
                    <a:pt x="2989" y="3927"/>
                  </a:cubicBezTo>
                  <a:cubicBezTo>
                    <a:pt x="2941" y="3891"/>
                    <a:pt x="2917" y="3867"/>
                    <a:pt x="2882" y="3820"/>
                  </a:cubicBezTo>
                  <a:cubicBezTo>
                    <a:pt x="2870" y="3772"/>
                    <a:pt x="2870" y="3712"/>
                    <a:pt x="2894" y="3665"/>
                  </a:cubicBezTo>
                  <a:cubicBezTo>
                    <a:pt x="2929" y="3629"/>
                    <a:pt x="2953" y="3593"/>
                    <a:pt x="3001" y="3570"/>
                  </a:cubicBezTo>
                  <a:cubicBezTo>
                    <a:pt x="3025" y="3570"/>
                    <a:pt x="3048" y="3546"/>
                    <a:pt x="3060" y="3546"/>
                  </a:cubicBezTo>
                  <a:close/>
                  <a:moveTo>
                    <a:pt x="3584" y="3843"/>
                  </a:moveTo>
                  <a:lnTo>
                    <a:pt x="4191" y="4343"/>
                  </a:lnTo>
                  <a:lnTo>
                    <a:pt x="3501" y="4046"/>
                  </a:lnTo>
                  <a:cubicBezTo>
                    <a:pt x="3513" y="4022"/>
                    <a:pt x="3525" y="3998"/>
                    <a:pt x="3537" y="3962"/>
                  </a:cubicBezTo>
                  <a:cubicBezTo>
                    <a:pt x="3560" y="3939"/>
                    <a:pt x="3572" y="3891"/>
                    <a:pt x="3584" y="3843"/>
                  </a:cubicBezTo>
                  <a:close/>
                  <a:moveTo>
                    <a:pt x="9478" y="3974"/>
                  </a:moveTo>
                  <a:cubicBezTo>
                    <a:pt x="9835" y="4141"/>
                    <a:pt x="10145" y="4391"/>
                    <a:pt x="10418" y="4713"/>
                  </a:cubicBezTo>
                  <a:cubicBezTo>
                    <a:pt x="10228" y="4998"/>
                    <a:pt x="9966" y="5260"/>
                    <a:pt x="9704" y="5451"/>
                  </a:cubicBezTo>
                  <a:cubicBezTo>
                    <a:pt x="9597" y="5332"/>
                    <a:pt x="9478" y="5248"/>
                    <a:pt x="9347" y="5153"/>
                  </a:cubicBezTo>
                  <a:cubicBezTo>
                    <a:pt x="9228" y="5094"/>
                    <a:pt x="9097" y="5022"/>
                    <a:pt x="8918" y="4963"/>
                  </a:cubicBezTo>
                  <a:lnTo>
                    <a:pt x="9406" y="4939"/>
                  </a:lnTo>
                  <a:cubicBezTo>
                    <a:pt x="9490" y="4939"/>
                    <a:pt x="9573" y="4844"/>
                    <a:pt x="9549" y="4760"/>
                  </a:cubicBezTo>
                  <a:cubicBezTo>
                    <a:pt x="9549" y="4672"/>
                    <a:pt x="9478" y="4604"/>
                    <a:pt x="9391" y="4604"/>
                  </a:cubicBezTo>
                  <a:cubicBezTo>
                    <a:pt x="9385" y="4604"/>
                    <a:pt x="9378" y="4605"/>
                    <a:pt x="9371" y="4605"/>
                  </a:cubicBezTo>
                  <a:lnTo>
                    <a:pt x="8656" y="4665"/>
                  </a:lnTo>
                  <a:cubicBezTo>
                    <a:pt x="8871" y="4546"/>
                    <a:pt x="9061" y="4427"/>
                    <a:pt x="9192" y="4308"/>
                  </a:cubicBezTo>
                  <a:cubicBezTo>
                    <a:pt x="9299" y="4201"/>
                    <a:pt x="9394" y="4105"/>
                    <a:pt x="9478" y="3974"/>
                  </a:cubicBezTo>
                  <a:close/>
                  <a:moveTo>
                    <a:pt x="4245" y="304"/>
                  </a:moveTo>
                  <a:cubicBezTo>
                    <a:pt x="4475" y="304"/>
                    <a:pt x="4701" y="348"/>
                    <a:pt x="4906" y="438"/>
                  </a:cubicBezTo>
                  <a:cubicBezTo>
                    <a:pt x="5299" y="605"/>
                    <a:pt x="5561" y="903"/>
                    <a:pt x="5704" y="1260"/>
                  </a:cubicBezTo>
                  <a:cubicBezTo>
                    <a:pt x="5787" y="1522"/>
                    <a:pt x="5835" y="1867"/>
                    <a:pt x="5799" y="2284"/>
                  </a:cubicBezTo>
                  <a:cubicBezTo>
                    <a:pt x="5537" y="2819"/>
                    <a:pt x="5370" y="3367"/>
                    <a:pt x="5287" y="3665"/>
                  </a:cubicBezTo>
                  <a:cubicBezTo>
                    <a:pt x="5251" y="3760"/>
                    <a:pt x="5311" y="3843"/>
                    <a:pt x="5406" y="3879"/>
                  </a:cubicBezTo>
                  <a:cubicBezTo>
                    <a:pt x="5418" y="3883"/>
                    <a:pt x="5431" y="3884"/>
                    <a:pt x="5444" y="3884"/>
                  </a:cubicBezTo>
                  <a:cubicBezTo>
                    <a:pt x="5516" y="3884"/>
                    <a:pt x="5588" y="3831"/>
                    <a:pt x="5608" y="3760"/>
                  </a:cubicBezTo>
                  <a:cubicBezTo>
                    <a:pt x="5894" y="2748"/>
                    <a:pt x="6311" y="1926"/>
                    <a:pt x="6727" y="1534"/>
                  </a:cubicBezTo>
                  <a:cubicBezTo>
                    <a:pt x="6972" y="1309"/>
                    <a:pt x="7286" y="1190"/>
                    <a:pt x="7633" y="1190"/>
                  </a:cubicBezTo>
                  <a:cubicBezTo>
                    <a:pt x="7691" y="1190"/>
                    <a:pt x="7751" y="1193"/>
                    <a:pt x="7811" y="1200"/>
                  </a:cubicBezTo>
                  <a:cubicBezTo>
                    <a:pt x="8228" y="1236"/>
                    <a:pt x="8632" y="1450"/>
                    <a:pt x="8930" y="1772"/>
                  </a:cubicBezTo>
                  <a:cubicBezTo>
                    <a:pt x="9228" y="2105"/>
                    <a:pt x="9394" y="2522"/>
                    <a:pt x="9394" y="2939"/>
                  </a:cubicBezTo>
                  <a:cubicBezTo>
                    <a:pt x="9394" y="3355"/>
                    <a:pt x="9228" y="3724"/>
                    <a:pt x="8942" y="3974"/>
                  </a:cubicBezTo>
                  <a:cubicBezTo>
                    <a:pt x="8656" y="4236"/>
                    <a:pt x="8180" y="4474"/>
                    <a:pt x="7561" y="4653"/>
                  </a:cubicBezTo>
                  <a:lnTo>
                    <a:pt x="7549" y="4653"/>
                  </a:lnTo>
                  <a:cubicBezTo>
                    <a:pt x="7430" y="4641"/>
                    <a:pt x="7299" y="4635"/>
                    <a:pt x="7161" y="4635"/>
                  </a:cubicBezTo>
                  <a:cubicBezTo>
                    <a:pt x="7022" y="4635"/>
                    <a:pt x="6876" y="4641"/>
                    <a:pt x="6727" y="4653"/>
                  </a:cubicBezTo>
                  <a:cubicBezTo>
                    <a:pt x="6632" y="4653"/>
                    <a:pt x="6561" y="4724"/>
                    <a:pt x="6561" y="4808"/>
                  </a:cubicBezTo>
                  <a:cubicBezTo>
                    <a:pt x="6561" y="4903"/>
                    <a:pt x="6632" y="4974"/>
                    <a:pt x="6727" y="4974"/>
                  </a:cubicBezTo>
                  <a:cubicBezTo>
                    <a:pt x="6825" y="4971"/>
                    <a:pt x="6935" y="4968"/>
                    <a:pt x="7055" y="4968"/>
                  </a:cubicBezTo>
                  <a:cubicBezTo>
                    <a:pt x="7682" y="4968"/>
                    <a:pt x="8561" y="5039"/>
                    <a:pt x="9121" y="5379"/>
                  </a:cubicBezTo>
                  <a:cubicBezTo>
                    <a:pt x="9871" y="5856"/>
                    <a:pt x="10061" y="6844"/>
                    <a:pt x="9597" y="7630"/>
                  </a:cubicBezTo>
                  <a:cubicBezTo>
                    <a:pt x="9275" y="8174"/>
                    <a:pt x="8718" y="8485"/>
                    <a:pt x="8177" y="8485"/>
                  </a:cubicBezTo>
                  <a:cubicBezTo>
                    <a:pt x="7937" y="8485"/>
                    <a:pt x="7701" y="8424"/>
                    <a:pt x="7489" y="8296"/>
                  </a:cubicBezTo>
                  <a:cubicBezTo>
                    <a:pt x="6870" y="7939"/>
                    <a:pt x="6156" y="6975"/>
                    <a:pt x="5954" y="6487"/>
                  </a:cubicBezTo>
                  <a:cubicBezTo>
                    <a:pt x="5954" y="6463"/>
                    <a:pt x="5942" y="6463"/>
                    <a:pt x="5942" y="6451"/>
                  </a:cubicBezTo>
                  <a:cubicBezTo>
                    <a:pt x="5918" y="6356"/>
                    <a:pt x="5906" y="6284"/>
                    <a:pt x="5894" y="6213"/>
                  </a:cubicBezTo>
                  <a:cubicBezTo>
                    <a:pt x="5884" y="6132"/>
                    <a:pt x="5813" y="6077"/>
                    <a:pt x="5741" y="6077"/>
                  </a:cubicBezTo>
                  <a:cubicBezTo>
                    <a:pt x="5729" y="6077"/>
                    <a:pt x="5716" y="6078"/>
                    <a:pt x="5704" y="6082"/>
                  </a:cubicBezTo>
                  <a:cubicBezTo>
                    <a:pt x="5608" y="6094"/>
                    <a:pt x="5549" y="6189"/>
                    <a:pt x="5561" y="6272"/>
                  </a:cubicBezTo>
                  <a:cubicBezTo>
                    <a:pt x="5823" y="7463"/>
                    <a:pt x="5739" y="8475"/>
                    <a:pt x="5549" y="8951"/>
                  </a:cubicBezTo>
                  <a:cubicBezTo>
                    <a:pt x="5323" y="9499"/>
                    <a:pt x="4763" y="9844"/>
                    <a:pt x="4132" y="9844"/>
                  </a:cubicBezTo>
                  <a:cubicBezTo>
                    <a:pt x="3918" y="9844"/>
                    <a:pt x="3691" y="9797"/>
                    <a:pt x="3465" y="9713"/>
                  </a:cubicBezTo>
                  <a:cubicBezTo>
                    <a:pt x="2620" y="9368"/>
                    <a:pt x="2167" y="8487"/>
                    <a:pt x="2465" y="7737"/>
                  </a:cubicBezTo>
                  <a:cubicBezTo>
                    <a:pt x="2620" y="7356"/>
                    <a:pt x="2965" y="6927"/>
                    <a:pt x="3465" y="6463"/>
                  </a:cubicBezTo>
                  <a:cubicBezTo>
                    <a:pt x="3691" y="6379"/>
                    <a:pt x="3894" y="6272"/>
                    <a:pt x="4072" y="6165"/>
                  </a:cubicBezTo>
                  <a:cubicBezTo>
                    <a:pt x="4156" y="6129"/>
                    <a:pt x="4180" y="6034"/>
                    <a:pt x="4156" y="5951"/>
                  </a:cubicBezTo>
                  <a:cubicBezTo>
                    <a:pt x="4120" y="5888"/>
                    <a:pt x="4056" y="5859"/>
                    <a:pt x="3991" y="5859"/>
                  </a:cubicBezTo>
                  <a:cubicBezTo>
                    <a:pt x="3971" y="5859"/>
                    <a:pt x="3950" y="5862"/>
                    <a:pt x="3930" y="5867"/>
                  </a:cubicBezTo>
                  <a:cubicBezTo>
                    <a:pt x="3136" y="6291"/>
                    <a:pt x="2413" y="6517"/>
                    <a:pt x="1867" y="6517"/>
                  </a:cubicBezTo>
                  <a:cubicBezTo>
                    <a:pt x="1815" y="6517"/>
                    <a:pt x="1764" y="6515"/>
                    <a:pt x="1715" y="6510"/>
                  </a:cubicBezTo>
                  <a:cubicBezTo>
                    <a:pt x="1322" y="6475"/>
                    <a:pt x="965" y="6284"/>
                    <a:pt x="715" y="5963"/>
                  </a:cubicBezTo>
                  <a:cubicBezTo>
                    <a:pt x="465" y="5629"/>
                    <a:pt x="322" y="5201"/>
                    <a:pt x="370" y="4748"/>
                  </a:cubicBezTo>
                  <a:cubicBezTo>
                    <a:pt x="439" y="3885"/>
                    <a:pt x="1086" y="3222"/>
                    <a:pt x="1839" y="3222"/>
                  </a:cubicBezTo>
                  <a:cubicBezTo>
                    <a:pt x="1865" y="3222"/>
                    <a:pt x="1891" y="3223"/>
                    <a:pt x="1917" y="3224"/>
                  </a:cubicBezTo>
                  <a:cubicBezTo>
                    <a:pt x="1894" y="3248"/>
                    <a:pt x="1858" y="3296"/>
                    <a:pt x="1846" y="3343"/>
                  </a:cubicBezTo>
                  <a:cubicBezTo>
                    <a:pt x="1786" y="3462"/>
                    <a:pt x="1774" y="3605"/>
                    <a:pt x="1810" y="3736"/>
                  </a:cubicBezTo>
                  <a:cubicBezTo>
                    <a:pt x="1858" y="3879"/>
                    <a:pt x="1953" y="3974"/>
                    <a:pt x="2084" y="4034"/>
                  </a:cubicBezTo>
                  <a:cubicBezTo>
                    <a:pt x="2155" y="4070"/>
                    <a:pt x="2227" y="4093"/>
                    <a:pt x="2310" y="4093"/>
                  </a:cubicBezTo>
                  <a:cubicBezTo>
                    <a:pt x="2370" y="4093"/>
                    <a:pt x="2429" y="4082"/>
                    <a:pt x="2465" y="4070"/>
                  </a:cubicBezTo>
                  <a:cubicBezTo>
                    <a:pt x="2513" y="4058"/>
                    <a:pt x="2560" y="4022"/>
                    <a:pt x="2608" y="3998"/>
                  </a:cubicBezTo>
                  <a:cubicBezTo>
                    <a:pt x="2644" y="4082"/>
                    <a:pt x="2739" y="4153"/>
                    <a:pt x="2822" y="4201"/>
                  </a:cubicBezTo>
                  <a:cubicBezTo>
                    <a:pt x="2906" y="4236"/>
                    <a:pt x="2977" y="4260"/>
                    <a:pt x="3048" y="4260"/>
                  </a:cubicBezTo>
                  <a:cubicBezTo>
                    <a:pt x="3084" y="4260"/>
                    <a:pt x="3120" y="4260"/>
                    <a:pt x="3156" y="4248"/>
                  </a:cubicBezTo>
                  <a:lnTo>
                    <a:pt x="4692" y="4951"/>
                  </a:lnTo>
                  <a:lnTo>
                    <a:pt x="2406" y="4974"/>
                  </a:lnTo>
                  <a:cubicBezTo>
                    <a:pt x="2322" y="4974"/>
                    <a:pt x="2251" y="5046"/>
                    <a:pt x="2251" y="5141"/>
                  </a:cubicBezTo>
                  <a:cubicBezTo>
                    <a:pt x="2251" y="5225"/>
                    <a:pt x="2322" y="5308"/>
                    <a:pt x="2406" y="5308"/>
                  </a:cubicBezTo>
                  <a:lnTo>
                    <a:pt x="5049" y="5260"/>
                  </a:lnTo>
                  <a:lnTo>
                    <a:pt x="4275" y="7772"/>
                  </a:lnTo>
                  <a:lnTo>
                    <a:pt x="4275" y="7820"/>
                  </a:lnTo>
                  <a:cubicBezTo>
                    <a:pt x="4275" y="7892"/>
                    <a:pt x="4311" y="7951"/>
                    <a:pt x="4394" y="7963"/>
                  </a:cubicBezTo>
                  <a:lnTo>
                    <a:pt x="4430" y="7963"/>
                  </a:lnTo>
                  <a:cubicBezTo>
                    <a:pt x="4513" y="7963"/>
                    <a:pt x="4572" y="7927"/>
                    <a:pt x="4584" y="7844"/>
                  </a:cubicBezTo>
                  <a:lnTo>
                    <a:pt x="5358" y="5332"/>
                  </a:lnTo>
                  <a:lnTo>
                    <a:pt x="6668" y="6260"/>
                  </a:lnTo>
                  <a:cubicBezTo>
                    <a:pt x="6692" y="6272"/>
                    <a:pt x="6727" y="6284"/>
                    <a:pt x="6751" y="6284"/>
                  </a:cubicBezTo>
                  <a:cubicBezTo>
                    <a:pt x="6799" y="6284"/>
                    <a:pt x="6858" y="6260"/>
                    <a:pt x="6894" y="6213"/>
                  </a:cubicBezTo>
                  <a:cubicBezTo>
                    <a:pt x="6930" y="6141"/>
                    <a:pt x="6918" y="6034"/>
                    <a:pt x="6847" y="5987"/>
                  </a:cubicBezTo>
                  <a:lnTo>
                    <a:pt x="5537" y="5070"/>
                  </a:lnTo>
                  <a:lnTo>
                    <a:pt x="7644" y="3486"/>
                  </a:lnTo>
                  <a:cubicBezTo>
                    <a:pt x="7692" y="3462"/>
                    <a:pt x="7704" y="3415"/>
                    <a:pt x="7704" y="3355"/>
                  </a:cubicBezTo>
                  <a:cubicBezTo>
                    <a:pt x="7704" y="3331"/>
                    <a:pt x="7692" y="3284"/>
                    <a:pt x="7680" y="3248"/>
                  </a:cubicBezTo>
                  <a:cubicBezTo>
                    <a:pt x="7646" y="3208"/>
                    <a:pt x="7597" y="3186"/>
                    <a:pt x="7550" y="3186"/>
                  </a:cubicBezTo>
                  <a:cubicBezTo>
                    <a:pt x="7514" y="3186"/>
                    <a:pt x="7479" y="3199"/>
                    <a:pt x="7454" y="3224"/>
                  </a:cubicBezTo>
                  <a:lnTo>
                    <a:pt x="5346" y="4796"/>
                  </a:lnTo>
                  <a:lnTo>
                    <a:pt x="4775" y="3141"/>
                  </a:lnTo>
                  <a:cubicBezTo>
                    <a:pt x="4756" y="3077"/>
                    <a:pt x="4696" y="3034"/>
                    <a:pt x="4631" y="3034"/>
                  </a:cubicBezTo>
                  <a:cubicBezTo>
                    <a:pt x="4611" y="3034"/>
                    <a:pt x="4592" y="3037"/>
                    <a:pt x="4572" y="3046"/>
                  </a:cubicBezTo>
                  <a:cubicBezTo>
                    <a:pt x="4477" y="3069"/>
                    <a:pt x="4430" y="3165"/>
                    <a:pt x="4465" y="3248"/>
                  </a:cubicBezTo>
                  <a:lnTo>
                    <a:pt x="4882" y="4486"/>
                  </a:lnTo>
                  <a:lnTo>
                    <a:pt x="3298" y="3189"/>
                  </a:lnTo>
                  <a:cubicBezTo>
                    <a:pt x="3358" y="3069"/>
                    <a:pt x="3382" y="2927"/>
                    <a:pt x="3334" y="2784"/>
                  </a:cubicBezTo>
                  <a:cubicBezTo>
                    <a:pt x="3258" y="2575"/>
                    <a:pt x="3053" y="2434"/>
                    <a:pt x="2841" y="2434"/>
                  </a:cubicBezTo>
                  <a:cubicBezTo>
                    <a:pt x="2787" y="2434"/>
                    <a:pt x="2732" y="2443"/>
                    <a:pt x="2679" y="2462"/>
                  </a:cubicBezTo>
                  <a:cubicBezTo>
                    <a:pt x="2667" y="2462"/>
                    <a:pt x="2644" y="2474"/>
                    <a:pt x="2632" y="2474"/>
                  </a:cubicBezTo>
                  <a:cubicBezTo>
                    <a:pt x="2608" y="2415"/>
                    <a:pt x="2584" y="2367"/>
                    <a:pt x="2572" y="2331"/>
                  </a:cubicBezTo>
                  <a:cubicBezTo>
                    <a:pt x="2453" y="1950"/>
                    <a:pt x="2489" y="1557"/>
                    <a:pt x="2691" y="1200"/>
                  </a:cubicBezTo>
                  <a:cubicBezTo>
                    <a:pt x="2906" y="819"/>
                    <a:pt x="3239" y="545"/>
                    <a:pt x="3656" y="402"/>
                  </a:cubicBezTo>
                  <a:cubicBezTo>
                    <a:pt x="3848" y="337"/>
                    <a:pt x="4048" y="304"/>
                    <a:pt x="4245" y="304"/>
                  </a:cubicBezTo>
                  <a:close/>
                  <a:moveTo>
                    <a:pt x="6323" y="7677"/>
                  </a:moveTo>
                  <a:lnTo>
                    <a:pt x="6323" y="7677"/>
                  </a:lnTo>
                  <a:cubicBezTo>
                    <a:pt x="6620" y="8046"/>
                    <a:pt x="6978" y="8392"/>
                    <a:pt x="7311" y="8582"/>
                  </a:cubicBezTo>
                  <a:cubicBezTo>
                    <a:pt x="7501" y="8701"/>
                    <a:pt x="7704" y="8773"/>
                    <a:pt x="7930" y="8808"/>
                  </a:cubicBezTo>
                  <a:cubicBezTo>
                    <a:pt x="7930" y="9368"/>
                    <a:pt x="7704" y="9951"/>
                    <a:pt x="7263" y="10547"/>
                  </a:cubicBezTo>
                  <a:cubicBezTo>
                    <a:pt x="6454" y="10428"/>
                    <a:pt x="5787" y="9951"/>
                    <a:pt x="5442" y="9666"/>
                  </a:cubicBezTo>
                  <a:cubicBezTo>
                    <a:pt x="5608" y="9499"/>
                    <a:pt x="5739" y="9308"/>
                    <a:pt x="5846" y="9082"/>
                  </a:cubicBezTo>
                  <a:cubicBezTo>
                    <a:pt x="5965" y="8773"/>
                    <a:pt x="6037" y="8356"/>
                    <a:pt x="6037" y="7856"/>
                  </a:cubicBezTo>
                  <a:lnTo>
                    <a:pt x="6525" y="9308"/>
                  </a:lnTo>
                  <a:cubicBezTo>
                    <a:pt x="6561" y="9380"/>
                    <a:pt x="6620" y="9416"/>
                    <a:pt x="6680" y="9416"/>
                  </a:cubicBezTo>
                  <a:cubicBezTo>
                    <a:pt x="6692" y="9416"/>
                    <a:pt x="6716" y="9416"/>
                    <a:pt x="6739" y="9404"/>
                  </a:cubicBezTo>
                  <a:cubicBezTo>
                    <a:pt x="6823" y="9368"/>
                    <a:pt x="6870" y="9285"/>
                    <a:pt x="6847" y="9189"/>
                  </a:cubicBezTo>
                  <a:lnTo>
                    <a:pt x="6323" y="7677"/>
                  </a:lnTo>
                  <a:close/>
                  <a:moveTo>
                    <a:pt x="2096" y="8606"/>
                  </a:moveTo>
                  <a:cubicBezTo>
                    <a:pt x="2191" y="8987"/>
                    <a:pt x="2394" y="9332"/>
                    <a:pt x="2691" y="9618"/>
                  </a:cubicBezTo>
                  <a:lnTo>
                    <a:pt x="2572" y="9797"/>
                  </a:lnTo>
                  <a:cubicBezTo>
                    <a:pt x="2525" y="9880"/>
                    <a:pt x="2548" y="9975"/>
                    <a:pt x="2620" y="10023"/>
                  </a:cubicBezTo>
                  <a:cubicBezTo>
                    <a:pt x="2644" y="10035"/>
                    <a:pt x="2679" y="10058"/>
                    <a:pt x="2703" y="10058"/>
                  </a:cubicBezTo>
                  <a:cubicBezTo>
                    <a:pt x="2763" y="10058"/>
                    <a:pt x="2810" y="10023"/>
                    <a:pt x="2846" y="9975"/>
                  </a:cubicBezTo>
                  <a:lnTo>
                    <a:pt x="2941" y="9820"/>
                  </a:lnTo>
                  <a:cubicBezTo>
                    <a:pt x="3060" y="9892"/>
                    <a:pt x="3203" y="9963"/>
                    <a:pt x="3334" y="10023"/>
                  </a:cubicBezTo>
                  <a:cubicBezTo>
                    <a:pt x="3513" y="10094"/>
                    <a:pt x="3703" y="10142"/>
                    <a:pt x="3882" y="10154"/>
                  </a:cubicBezTo>
                  <a:cubicBezTo>
                    <a:pt x="3406" y="10570"/>
                    <a:pt x="2751" y="10832"/>
                    <a:pt x="2084" y="10856"/>
                  </a:cubicBezTo>
                  <a:cubicBezTo>
                    <a:pt x="1798" y="10118"/>
                    <a:pt x="1810" y="9308"/>
                    <a:pt x="2096" y="8606"/>
                  </a:cubicBezTo>
                  <a:close/>
                  <a:moveTo>
                    <a:pt x="4287" y="0"/>
                  </a:moveTo>
                  <a:cubicBezTo>
                    <a:pt x="4050" y="0"/>
                    <a:pt x="3812" y="39"/>
                    <a:pt x="3584" y="117"/>
                  </a:cubicBezTo>
                  <a:cubicBezTo>
                    <a:pt x="3096" y="272"/>
                    <a:pt x="2679" y="617"/>
                    <a:pt x="2441" y="1045"/>
                  </a:cubicBezTo>
                  <a:cubicBezTo>
                    <a:pt x="2191" y="1498"/>
                    <a:pt x="2144" y="1986"/>
                    <a:pt x="2286" y="2450"/>
                  </a:cubicBezTo>
                  <a:cubicBezTo>
                    <a:pt x="2322" y="2534"/>
                    <a:pt x="2370" y="2629"/>
                    <a:pt x="2406" y="2724"/>
                  </a:cubicBezTo>
                  <a:cubicBezTo>
                    <a:pt x="2406" y="2724"/>
                    <a:pt x="2406" y="2748"/>
                    <a:pt x="2394" y="2748"/>
                  </a:cubicBezTo>
                  <a:cubicBezTo>
                    <a:pt x="2358" y="2808"/>
                    <a:pt x="2346" y="2867"/>
                    <a:pt x="2346" y="2927"/>
                  </a:cubicBezTo>
                  <a:cubicBezTo>
                    <a:pt x="2227" y="2891"/>
                    <a:pt x="2108" y="2879"/>
                    <a:pt x="1989" y="2867"/>
                  </a:cubicBezTo>
                  <a:cubicBezTo>
                    <a:pt x="1949" y="2864"/>
                    <a:pt x="1909" y="2863"/>
                    <a:pt x="1869" y="2863"/>
                  </a:cubicBezTo>
                  <a:cubicBezTo>
                    <a:pt x="941" y="2863"/>
                    <a:pt x="128" y="3650"/>
                    <a:pt x="48" y="4701"/>
                  </a:cubicBezTo>
                  <a:cubicBezTo>
                    <a:pt x="0" y="5213"/>
                    <a:pt x="143" y="5725"/>
                    <a:pt x="465" y="6129"/>
                  </a:cubicBezTo>
                  <a:cubicBezTo>
                    <a:pt x="774" y="6522"/>
                    <a:pt x="1203" y="6760"/>
                    <a:pt x="1691" y="6808"/>
                  </a:cubicBezTo>
                  <a:lnTo>
                    <a:pt x="1858" y="6808"/>
                  </a:lnTo>
                  <a:cubicBezTo>
                    <a:pt x="2144" y="6808"/>
                    <a:pt x="2453" y="6749"/>
                    <a:pt x="2751" y="6677"/>
                  </a:cubicBezTo>
                  <a:lnTo>
                    <a:pt x="2751" y="6677"/>
                  </a:lnTo>
                  <a:cubicBezTo>
                    <a:pt x="2513" y="6939"/>
                    <a:pt x="2286" y="7260"/>
                    <a:pt x="2155" y="7570"/>
                  </a:cubicBezTo>
                  <a:cubicBezTo>
                    <a:pt x="2108" y="7677"/>
                    <a:pt x="2084" y="7796"/>
                    <a:pt x="2060" y="7892"/>
                  </a:cubicBezTo>
                  <a:cubicBezTo>
                    <a:pt x="1453" y="8820"/>
                    <a:pt x="1370" y="9999"/>
                    <a:pt x="1810" y="11035"/>
                  </a:cubicBezTo>
                  <a:cubicBezTo>
                    <a:pt x="1846" y="11094"/>
                    <a:pt x="1905" y="11142"/>
                    <a:pt x="1965" y="11142"/>
                  </a:cubicBezTo>
                  <a:cubicBezTo>
                    <a:pt x="2882" y="11130"/>
                    <a:pt x="3763" y="10749"/>
                    <a:pt x="4370" y="10118"/>
                  </a:cubicBezTo>
                  <a:cubicBezTo>
                    <a:pt x="4668" y="10082"/>
                    <a:pt x="4953" y="9975"/>
                    <a:pt x="5192" y="9832"/>
                  </a:cubicBezTo>
                  <a:cubicBezTo>
                    <a:pt x="5549" y="10142"/>
                    <a:pt x="6335" y="10725"/>
                    <a:pt x="7323" y="10844"/>
                  </a:cubicBezTo>
                  <a:lnTo>
                    <a:pt x="7335" y="10844"/>
                  </a:lnTo>
                  <a:cubicBezTo>
                    <a:pt x="7382" y="10844"/>
                    <a:pt x="7442" y="10809"/>
                    <a:pt x="7466" y="10785"/>
                  </a:cubicBezTo>
                  <a:cubicBezTo>
                    <a:pt x="7990" y="10118"/>
                    <a:pt x="8251" y="9439"/>
                    <a:pt x="8275" y="8773"/>
                  </a:cubicBezTo>
                  <a:cubicBezTo>
                    <a:pt x="8894" y="8749"/>
                    <a:pt x="9525" y="8368"/>
                    <a:pt x="9883" y="7761"/>
                  </a:cubicBezTo>
                  <a:cubicBezTo>
                    <a:pt x="10276" y="7082"/>
                    <a:pt x="10264" y="6272"/>
                    <a:pt x="9906" y="5689"/>
                  </a:cubicBezTo>
                  <a:cubicBezTo>
                    <a:pt x="10252" y="5439"/>
                    <a:pt x="10537" y="5117"/>
                    <a:pt x="10752" y="4724"/>
                  </a:cubicBezTo>
                  <a:cubicBezTo>
                    <a:pt x="10776" y="4701"/>
                    <a:pt x="10776" y="4617"/>
                    <a:pt x="10728" y="4582"/>
                  </a:cubicBezTo>
                  <a:cubicBezTo>
                    <a:pt x="10430" y="4189"/>
                    <a:pt x="10049" y="3891"/>
                    <a:pt x="9609" y="3689"/>
                  </a:cubicBezTo>
                  <a:cubicBezTo>
                    <a:pt x="9704" y="3474"/>
                    <a:pt x="9752" y="3248"/>
                    <a:pt x="9752" y="2998"/>
                  </a:cubicBezTo>
                  <a:cubicBezTo>
                    <a:pt x="9752" y="2498"/>
                    <a:pt x="9549" y="1998"/>
                    <a:pt x="9192" y="1617"/>
                  </a:cubicBezTo>
                  <a:cubicBezTo>
                    <a:pt x="8835" y="1224"/>
                    <a:pt x="8382" y="974"/>
                    <a:pt x="7870" y="926"/>
                  </a:cubicBezTo>
                  <a:cubicBezTo>
                    <a:pt x="7803" y="918"/>
                    <a:pt x="7736" y="914"/>
                    <a:pt x="7670" y="914"/>
                  </a:cubicBezTo>
                  <a:cubicBezTo>
                    <a:pt x="7244" y="914"/>
                    <a:pt x="6846" y="1075"/>
                    <a:pt x="6537" y="1343"/>
                  </a:cubicBezTo>
                  <a:cubicBezTo>
                    <a:pt x="6394" y="1462"/>
                    <a:pt x="6263" y="1617"/>
                    <a:pt x="6156" y="1772"/>
                  </a:cubicBezTo>
                  <a:cubicBezTo>
                    <a:pt x="6144" y="1557"/>
                    <a:pt x="6096" y="1367"/>
                    <a:pt x="6037" y="1176"/>
                  </a:cubicBezTo>
                  <a:cubicBezTo>
                    <a:pt x="5882" y="724"/>
                    <a:pt x="5537" y="367"/>
                    <a:pt x="5073" y="152"/>
                  </a:cubicBezTo>
                  <a:cubicBezTo>
                    <a:pt x="4825" y="51"/>
                    <a:pt x="4557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37" name="Google Shape;12137;p81"/>
          <p:cNvGrpSpPr/>
          <p:nvPr/>
        </p:nvGrpSpPr>
        <p:grpSpPr>
          <a:xfrm>
            <a:off x="10962080" y="6895412"/>
            <a:ext cx="717120" cy="639104"/>
            <a:chOff x="5508909" y="3371506"/>
            <a:chExt cx="358560" cy="319552"/>
          </a:xfrm>
          <a:solidFill>
            <a:schemeClr val="tx1"/>
          </a:solidFill>
        </p:grpSpPr>
        <p:sp>
          <p:nvSpPr>
            <p:cNvPr id="12138" name="Google Shape;12138;p81"/>
            <p:cNvSpPr/>
            <p:nvPr/>
          </p:nvSpPr>
          <p:spPr>
            <a:xfrm>
              <a:off x="5545485" y="3384178"/>
              <a:ext cx="57184" cy="60736"/>
            </a:xfrm>
            <a:custGeom>
              <a:avLst/>
              <a:gdLst/>
              <a:ahLst/>
              <a:cxnLst/>
              <a:rect l="l" t="t" r="r" b="b"/>
              <a:pathLst>
                <a:path w="1787" h="1898" extrusionOk="0">
                  <a:moveTo>
                    <a:pt x="763" y="338"/>
                  </a:moveTo>
                  <a:cubicBezTo>
                    <a:pt x="942" y="338"/>
                    <a:pt x="1120" y="445"/>
                    <a:pt x="1239" y="636"/>
                  </a:cubicBezTo>
                  <a:cubicBezTo>
                    <a:pt x="1382" y="850"/>
                    <a:pt x="1465" y="1160"/>
                    <a:pt x="1394" y="1362"/>
                  </a:cubicBezTo>
                  <a:cubicBezTo>
                    <a:pt x="1382" y="1422"/>
                    <a:pt x="1358" y="1505"/>
                    <a:pt x="1299" y="1541"/>
                  </a:cubicBezTo>
                  <a:cubicBezTo>
                    <a:pt x="1263" y="1565"/>
                    <a:pt x="1215" y="1576"/>
                    <a:pt x="1180" y="1576"/>
                  </a:cubicBezTo>
                  <a:cubicBezTo>
                    <a:pt x="965" y="1576"/>
                    <a:pt x="644" y="1362"/>
                    <a:pt x="465" y="1100"/>
                  </a:cubicBezTo>
                  <a:cubicBezTo>
                    <a:pt x="370" y="945"/>
                    <a:pt x="322" y="791"/>
                    <a:pt x="358" y="648"/>
                  </a:cubicBezTo>
                  <a:cubicBezTo>
                    <a:pt x="394" y="552"/>
                    <a:pt x="441" y="457"/>
                    <a:pt x="537" y="398"/>
                  </a:cubicBezTo>
                  <a:cubicBezTo>
                    <a:pt x="608" y="350"/>
                    <a:pt x="691" y="338"/>
                    <a:pt x="763" y="338"/>
                  </a:cubicBezTo>
                  <a:close/>
                  <a:moveTo>
                    <a:pt x="780" y="0"/>
                  </a:moveTo>
                  <a:cubicBezTo>
                    <a:pt x="647" y="0"/>
                    <a:pt x="515" y="36"/>
                    <a:pt x="394" y="112"/>
                  </a:cubicBezTo>
                  <a:cubicBezTo>
                    <a:pt x="227" y="219"/>
                    <a:pt x="108" y="386"/>
                    <a:pt x="60" y="576"/>
                  </a:cubicBezTo>
                  <a:cubicBezTo>
                    <a:pt x="1" y="803"/>
                    <a:pt x="60" y="1053"/>
                    <a:pt x="191" y="1279"/>
                  </a:cubicBezTo>
                  <a:cubicBezTo>
                    <a:pt x="334" y="1481"/>
                    <a:pt x="537" y="1684"/>
                    <a:pt x="763" y="1779"/>
                  </a:cubicBezTo>
                  <a:cubicBezTo>
                    <a:pt x="906" y="1862"/>
                    <a:pt x="1061" y="1898"/>
                    <a:pt x="1180" y="1898"/>
                  </a:cubicBezTo>
                  <a:cubicBezTo>
                    <a:pt x="1287" y="1898"/>
                    <a:pt x="1382" y="1874"/>
                    <a:pt x="1465" y="1826"/>
                  </a:cubicBezTo>
                  <a:cubicBezTo>
                    <a:pt x="1596" y="1755"/>
                    <a:pt x="1668" y="1624"/>
                    <a:pt x="1715" y="1445"/>
                  </a:cubicBezTo>
                  <a:cubicBezTo>
                    <a:pt x="1787" y="1148"/>
                    <a:pt x="1715" y="755"/>
                    <a:pt x="1537" y="457"/>
                  </a:cubicBezTo>
                  <a:cubicBezTo>
                    <a:pt x="1350" y="165"/>
                    <a:pt x="1064" y="0"/>
                    <a:pt x="7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39" name="Google Shape;12139;p81"/>
            <p:cNvSpPr/>
            <p:nvPr/>
          </p:nvSpPr>
          <p:spPr>
            <a:xfrm>
              <a:off x="5508909" y="3429362"/>
              <a:ext cx="53760" cy="50624"/>
            </a:xfrm>
            <a:custGeom>
              <a:avLst/>
              <a:gdLst/>
              <a:ahLst/>
              <a:cxnLst/>
              <a:rect l="l" t="t" r="r" b="b"/>
              <a:pathLst>
                <a:path w="1680" h="1582" extrusionOk="0">
                  <a:moveTo>
                    <a:pt x="668" y="307"/>
                  </a:moveTo>
                  <a:cubicBezTo>
                    <a:pt x="775" y="307"/>
                    <a:pt x="906" y="355"/>
                    <a:pt x="1013" y="462"/>
                  </a:cubicBezTo>
                  <a:cubicBezTo>
                    <a:pt x="1215" y="641"/>
                    <a:pt x="1394" y="1045"/>
                    <a:pt x="1275" y="1176"/>
                  </a:cubicBezTo>
                  <a:cubicBezTo>
                    <a:pt x="1250" y="1217"/>
                    <a:pt x="1187" y="1236"/>
                    <a:pt x="1104" y="1236"/>
                  </a:cubicBezTo>
                  <a:cubicBezTo>
                    <a:pt x="1065" y="1236"/>
                    <a:pt x="1022" y="1232"/>
                    <a:pt x="977" y="1224"/>
                  </a:cubicBezTo>
                  <a:cubicBezTo>
                    <a:pt x="822" y="1188"/>
                    <a:pt x="656" y="1105"/>
                    <a:pt x="537" y="998"/>
                  </a:cubicBezTo>
                  <a:cubicBezTo>
                    <a:pt x="430" y="903"/>
                    <a:pt x="358" y="784"/>
                    <a:pt x="346" y="676"/>
                  </a:cubicBezTo>
                  <a:cubicBezTo>
                    <a:pt x="322" y="581"/>
                    <a:pt x="358" y="486"/>
                    <a:pt x="418" y="414"/>
                  </a:cubicBezTo>
                  <a:cubicBezTo>
                    <a:pt x="477" y="343"/>
                    <a:pt x="561" y="307"/>
                    <a:pt x="668" y="307"/>
                  </a:cubicBezTo>
                  <a:close/>
                  <a:moveTo>
                    <a:pt x="666" y="1"/>
                  </a:moveTo>
                  <a:cubicBezTo>
                    <a:pt x="480" y="1"/>
                    <a:pt x="305" y="75"/>
                    <a:pt x="180" y="224"/>
                  </a:cubicBezTo>
                  <a:cubicBezTo>
                    <a:pt x="60" y="367"/>
                    <a:pt x="1" y="545"/>
                    <a:pt x="25" y="748"/>
                  </a:cubicBezTo>
                  <a:cubicBezTo>
                    <a:pt x="60" y="938"/>
                    <a:pt x="168" y="1117"/>
                    <a:pt x="322" y="1260"/>
                  </a:cubicBezTo>
                  <a:cubicBezTo>
                    <a:pt x="489" y="1403"/>
                    <a:pt x="715" y="1522"/>
                    <a:pt x="918" y="1557"/>
                  </a:cubicBezTo>
                  <a:cubicBezTo>
                    <a:pt x="977" y="1581"/>
                    <a:pt x="1061" y="1581"/>
                    <a:pt x="1120" y="1581"/>
                  </a:cubicBezTo>
                  <a:cubicBezTo>
                    <a:pt x="1299" y="1581"/>
                    <a:pt x="1442" y="1522"/>
                    <a:pt x="1537" y="1415"/>
                  </a:cubicBezTo>
                  <a:cubicBezTo>
                    <a:pt x="1644" y="1236"/>
                    <a:pt x="1680" y="1022"/>
                    <a:pt x="1596" y="772"/>
                  </a:cubicBezTo>
                  <a:cubicBezTo>
                    <a:pt x="1513" y="569"/>
                    <a:pt x="1382" y="355"/>
                    <a:pt x="1215" y="224"/>
                  </a:cubicBezTo>
                  <a:cubicBezTo>
                    <a:pt x="1049" y="75"/>
                    <a:pt x="852" y="1"/>
                    <a:pt x="6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40" name="Google Shape;12140;p81"/>
            <p:cNvSpPr/>
            <p:nvPr/>
          </p:nvSpPr>
          <p:spPr>
            <a:xfrm>
              <a:off x="5606829" y="3371506"/>
              <a:ext cx="51104" cy="63520"/>
            </a:xfrm>
            <a:custGeom>
              <a:avLst/>
              <a:gdLst/>
              <a:ahLst/>
              <a:cxnLst/>
              <a:rect l="l" t="t" r="r" b="b"/>
              <a:pathLst>
                <a:path w="1597" h="1985" extrusionOk="0">
                  <a:moveTo>
                    <a:pt x="811" y="0"/>
                  </a:moveTo>
                  <a:cubicBezTo>
                    <a:pt x="519" y="0"/>
                    <a:pt x="257" y="172"/>
                    <a:pt x="108" y="448"/>
                  </a:cubicBezTo>
                  <a:cubicBezTo>
                    <a:pt x="60" y="532"/>
                    <a:pt x="96" y="627"/>
                    <a:pt x="179" y="675"/>
                  </a:cubicBezTo>
                  <a:cubicBezTo>
                    <a:pt x="205" y="689"/>
                    <a:pt x="231" y="696"/>
                    <a:pt x="257" y="696"/>
                  </a:cubicBezTo>
                  <a:cubicBezTo>
                    <a:pt x="317" y="696"/>
                    <a:pt x="373" y="661"/>
                    <a:pt x="406" y="603"/>
                  </a:cubicBezTo>
                  <a:cubicBezTo>
                    <a:pt x="503" y="430"/>
                    <a:pt x="659" y="326"/>
                    <a:pt x="829" y="326"/>
                  </a:cubicBezTo>
                  <a:cubicBezTo>
                    <a:pt x="847" y="326"/>
                    <a:pt x="864" y="327"/>
                    <a:pt x="882" y="329"/>
                  </a:cubicBezTo>
                  <a:cubicBezTo>
                    <a:pt x="989" y="353"/>
                    <a:pt x="1096" y="413"/>
                    <a:pt x="1156" y="496"/>
                  </a:cubicBezTo>
                  <a:cubicBezTo>
                    <a:pt x="1239" y="615"/>
                    <a:pt x="1263" y="782"/>
                    <a:pt x="1239" y="948"/>
                  </a:cubicBezTo>
                  <a:cubicBezTo>
                    <a:pt x="1181" y="1307"/>
                    <a:pt x="888" y="1676"/>
                    <a:pt x="675" y="1676"/>
                  </a:cubicBezTo>
                  <a:cubicBezTo>
                    <a:pt x="669" y="1676"/>
                    <a:pt x="662" y="1675"/>
                    <a:pt x="656" y="1675"/>
                  </a:cubicBezTo>
                  <a:cubicBezTo>
                    <a:pt x="513" y="1663"/>
                    <a:pt x="370" y="1401"/>
                    <a:pt x="334" y="1103"/>
                  </a:cubicBezTo>
                  <a:cubicBezTo>
                    <a:pt x="310" y="1020"/>
                    <a:pt x="239" y="960"/>
                    <a:pt x="156" y="960"/>
                  </a:cubicBezTo>
                  <a:cubicBezTo>
                    <a:pt x="60" y="972"/>
                    <a:pt x="1" y="1044"/>
                    <a:pt x="1" y="1139"/>
                  </a:cubicBezTo>
                  <a:cubicBezTo>
                    <a:pt x="48" y="1520"/>
                    <a:pt x="251" y="1937"/>
                    <a:pt x="608" y="1984"/>
                  </a:cubicBezTo>
                  <a:lnTo>
                    <a:pt x="691" y="1984"/>
                  </a:lnTo>
                  <a:cubicBezTo>
                    <a:pt x="882" y="1984"/>
                    <a:pt x="1072" y="1877"/>
                    <a:pt x="1251" y="1675"/>
                  </a:cubicBezTo>
                  <a:cubicBezTo>
                    <a:pt x="1418" y="1484"/>
                    <a:pt x="1537" y="1222"/>
                    <a:pt x="1561" y="984"/>
                  </a:cubicBezTo>
                  <a:cubicBezTo>
                    <a:pt x="1596" y="734"/>
                    <a:pt x="1537" y="484"/>
                    <a:pt x="1406" y="306"/>
                  </a:cubicBezTo>
                  <a:cubicBezTo>
                    <a:pt x="1287" y="139"/>
                    <a:pt x="1108" y="32"/>
                    <a:pt x="918" y="8"/>
                  </a:cubicBezTo>
                  <a:cubicBezTo>
                    <a:pt x="882" y="3"/>
                    <a:pt x="846" y="0"/>
                    <a:pt x="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41" name="Google Shape;12141;p81"/>
            <p:cNvSpPr/>
            <p:nvPr/>
          </p:nvSpPr>
          <p:spPr>
            <a:xfrm>
              <a:off x="5659789" y="3396786"/>
              <a:ext cx="48032" cy="55392"/>
            </a:xfrm>
            <a:custGeom>
              <a:avLst/>
              <a:gdLst/>
              <a:ahLst/>
              <a:cxnLst/>
              <a:rect l="l" t="t" r="r" b="b"/>
              <a:pathLst>
                <a:path w="1501" h="1731" extrusionOk="0">
                  <a:moveTo>
                    <a:pt x="834" y="313"/>
                  </a:moveTo>
                  <a:cubicBezTo>
                    <a:pt x="882" y="313"/>
                    <a:pt x="929" y="337"/>
                    <a:pt x="965" y="349"/>
                  </a:cubicBezTo>
                  <a:cubicBezTo>
                    <a:pt x="1060" y="385"/>
                    <a:pt x="1120" y="468"/>
                    <a:pt x="1144" y="551"/>
                  </a:cubicBezTo>
                  <a:cubicBezTo>
                    <a:pt x="1168" y="670"/>
                    <a:pt x="1144" y="813"/>
                    <a:pt x="1084" y="932"/>
                  </a:cubicBezTo>
                  <a:cubicBezTo>
                    <a:pt x="981" y="1149"/>
                    <a:pt x="718" y="1392"/>
                    <a:pt x="549" y="1392"/>
                  </a:cubicBezTo>
                  <a:cubicBezTo>
                    <a:pt x="522" y="1392"/>
                    <a:pt x="498" y="1386"/>
                    <a:pt x="477" y="1373"/>
                  </a:cubicBezTo>
                  <a:cubicBezTo>
                    <a:pt x="310" y="1301"/>
                    <a:pt x="334" y="873"/>
                    <a:pt x="453" y="611"/>
                  </a:cubicBezTo>
                  <a:cubicBezTo>
                    <a:pt x="513" y="492"/>
                    <a:pt x="596" y="385"/>
                    <a:pt x="703" y="349"/>
                  </a:cubicBezTo>
                  <a:cubicBezTo>
                    <a:pt x="751" y="337"/>
                    <a:pt x="787" y="313"/>
                    <a:pt x="834" y="313"/>
                  </a:cubicBezTo>
                  <a:close/>
                  <a:moveTo>
                    <a:pt x="828" y="1"/>
                  </a:moveTo>
                  <a:cubicBezTo>
                    <a:pt x="733" y="1"/>
                    <a:pt x="638" y="22"/>
                    <a:pt x="548" y="63"/>
                  </a:cubicBezTo>
                  <a:cubicBezTo>
                    <a:pt x="370" y="135"/>
                    <a:pt x="227" y="289"/>
                    <a:pt x="132" y="480"/>
                  </a:cubicBezTo>
                  <a:cubicBezTo>
                    <a:pt x="48" y="670"/>
                    <a:pt x="1" y="909"/>
                    <a:pt x="13" y="1135"/>
                  </a:cubicBezTo>
                  <a:cubicBezTo>
                    <a:pt x="37" y="1397"/>
                    <a:pt x="156" y="1599"/>
                    <a:pt x="334" y="1682"/>
                  </a:cubicBezTo>
                  <a:cubicBezTo>
                    <a:pt x="394" y="1718"/>
                    <a:pt x="465" y="1730"/>
                    <a:pt x="537" y="1730"/>
                  </a:cubicBezTo>
                  <a:cubicBezTo>
                    <a:pt x="882" y="1730"/>
                    <a:pt x="1239" y="1385"/>
                    <a:pt x="1382" y="1075"/>
                  </a:cubicBezTo>
                  <a:cubicBezTo>
                    <a:pt x="1477" y="885"/>
                    <a:pt x="1501" y="670"/>
                    <a:pt x="1441" y="480"/>
                  </a:cubicBezTo>
                  <a:cubicBezTo>
                    <a:pt x="1406" y="289"/>
                    <a:pt x="1263" y="135"/>
                    <a:pt x="1108" y="63"/>
                  </a:cubicBezTo>
                  <a:cubicBezTo>
                    <a:pt x="1019" y="22"/>
                    <a:pt x="924" y="1"/>
                    <a:pt x="8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42" name="Google Shape;12142;p81"/>
            <p:cNvSpPr/>
            <p:nvPr/>
          </p:nvSpPr>
          <p:spPr>
            <a:xfrm>
              <a:off x="5556941" y="3444402"/>
              <a:ext cx="131840" cy="93856"/>
            </a:xfrm>
            <a:custGeom>
              <a:avLst/>
              <a:gdLst/>
              <a:ahLst/>
              <a:cxnLst/>
              <a:rect l="l" t="t" r="r" b="b"/>
              <a:pathLst>
                <a:path w="4120" h="2933" extrusionOk="0">
                  <a:moveTo>
                    <a:pt x="2169" y="1"/>
                  </a:moveTo>
                  <a:cubicBezTo>
                    <a:pt x="2019" y="1"/>
                    <a:pt x="1871" y="17"/>
                    <a:pt x="1727" y="52"/>
                  </a:cubicBezTo>
                  <a:cubicBezTo>
                    <a:pt x="1203" y="159"/>
                    <a:pt x="750" y="433"/>
                    <a:pt x="429" y="849"/>
                  </a:cubicBezTo>
                  <a:cubicBezTo>
                    <a:pt x="119" y="1254"/>
                    <a:pt x="0" y="1730"/>
                    <a:pt x="72" y="2147"/>
                  </a:cubicBezTo>
                  <a:cubicBezTo>
                    <a:pt x="167" y="2564"/>
                    <a:pt x="429" y="2838"/>
                    <a:pt x="893" y="2909"/>
                  </a:cubicBezTo>
                  <a:cubicBezTo>
                    <a:pt x="1012" y="2921"/>
                    <a:pt x="1131" y="2933"/>
                    <a:pt x="1286" y="2933"/>
                  </a:cubicBezTo>
                  <a:cubicBezTo>
                    <a:pt x="1560" y="2933"/>
                    <a:pt x="1893" y="2897"/>
                    <a:pt x="2298" y="2814"/>
                  </a:cubicBezTo>
                  <a:cubicBezTo>
                    <a:pt x="2905" y="2695"/>
                    <a:pt x="3334" y="2552"/>
                    <a:pt x="3620" y="2361"/>
                  </a:cubicBezTo>
                  <a:cubicBezTo>
                    <a:pt x="3965" y="2135"/>
                    <a:pt x="4120" y="1790"/>
                    <a:pt x="4036" y="1361"/>
                  </a:cubicBezTo>
                  <a:cubicBezTo>
                    <a:pt x="3965" y="1016"/>
                    <a:pt x="3739" y="695"/>
                    <a:pt x="3405" y="433"/>
                  </a:cubicBezTo>
                  <a:cubicBezTo>
                    <a:pt x="3377" y="409"/>
                    <a:pt x="3344" y="399"/>
                    <a:pt x="3312" y="399"/>
                  </a:cubicBezTo>
                  <a:cubicBezTo>
                    <a:pt x="3261" y="399"/>
                    <a:pt x="3213" y="425"/>
                    <a:pt x="3191" y="468"/>
                  </a:cubicBezTo>
                  <a:cubicBezTo>
                    <a:pt x="3120" y="540"/>
                    <a:pt x="3143" y="647"/>
                    <a:pt x="3215" y="695"/>
                  </a:cubicBezTo>
                  <a:cubicBezTo>
                    <a:pt x="3489" y="885"/>
                    <a:pt x="3667" y="1135"/>
                    <a:pt x="3727" y="1397"/>
                  </a:cubicBezTo>
                  <a:cubicBezTo>
                    <a:pt x="3786" y="1683"/>
                    <a:pt x="3679" y="1909"/>
                    <a:pt x="3405" y="2088"/>
                  </a:cubicBezTo>
                  <a:cubicBezTo>
                    <a:pt x="3155" y="2254"/>
                    <a:pt x="2774" y="2385"/>
                    <a:pt x="2203" y="2504"/>
                  </a:cubicBezTo>
                  <a:cubicBezTo>
                    <a:pt x="1798" y="2576"/>
                    <a:pt x="1488" y="2623"/>
                    <a:pt x="1250" y="2623"/>
                  </a:cubicBezTo>
                  <a:cubicBezTo>
                    <a:pt x="595" y="2623"/>
                    <a:pt x="429" y="2373"/>
                    <a:pt x="369" y="2088"/>
                  </a:cubicBezTo>
                  <a:cubicBezTo>
                    <a:pt x="238" y="1433"/>
                    <a:pt x="810" y="564"/>
                    <a:pt x="1774" y="373"/>
                  </a:cubicBezTo>
                  <a:cubicBezTo>
                    <a:pt x="1898" y="348"/>
                    <a:pt x="2024" y="336"/>
                    <a:pt x="2151" y="336"/>
                  </a:cubicBezTo>
                  <a:cubicBezTo>
                    <a:pt x="2328" y="336"/>
                    <a:pt x="2505" y="360"/>
                    <a:pt x="2679" y="409"/>
                  </a:cubicBezTo>
                  <a:cubicBezTo>
                    <a:pt x="2694" y="412"/>
                    <a:pt x="2708" y="414"/>
                    <a:pt x="2722" y="414"/>
                  </a:cubicBezTo>
                  <a:cubicBezTo>
                    <a:pt x="2799" y="414"/>
                    <a:pt x="2863" y="362"/>
                    <a:pt x="2893" y="302"/>
                  </a:cubicBezTo>
                  <a:cubicBezTo>
                    <a:pt x="2917" y="206"/>
                    <a:pt x="2858" y="123"/>
                    <a:pt x="2786" y="87"/>
                  </a:cubicBezTo>
                  <a:cubicBezTo>
                    <a:pt x="2585" y="32"/>
                    <a:pt x="2376" y="1"/>
                    <a:pt x="2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43" name="Google Shape;12143;p81"/>
            <p:cNvSpPr/>
            <p:nvPr/>
          </p:nvSpPr>
          <p:spPr>
            <a:xfrm>
              <a:off x="5730285" y="3518386"/>
              <a:ext cx="50336" cy="64832"/>
            </a:xfrm>
            <a:custGeom>
              <a:avLst/>
              <a:gdLst/>
              <a:ahLst/>
              <a:cxnLst/>
              <a:rect l="l" t="t" r="r" b="b"/>
              <a:pathLst>
                <a:path w="1573" h="2026" extrusionOk="0">
                  <a:moveTo>
                    <a:pt x="786" y="311"/>
                  </a:moveTo>
                  <a:cubicBezTo>
                    <a:pt x="1060" y="323"/>
                    <a:pt x="1239" y="585"/>
                    <a:pt x="1239" y="907"/>
                  </a:cubicBezTo>
                  <a:cubicBezTo>
                    <a:pt x="1239" y="1157"/>
                    <a:pt x="1120" y="1454"/>
                    <a:pt x="953" y="1597"/>
                  </a:cubicBezTo>
                  <a:cubicBezTo>
                    <a:pt x="905" y="1633"/>
                    <a:pt x="834" y="1681"/>
                    <a:pt x="762" y="1681"/>
                  </a:cubicBezTo>
                  <a:cubicBezTo>
                    <a:pt x="548" y="1669"/>
                    <a:pt x="310" y="1240"/>
                    <a:pt x="322" y="847"/>
                  </a:cubicBezTo>
                  <a:cubicBezTo>
                    <a:pt x="322" y="669"/>
                    <a:pt x="381" y="526"/>
                    <a:pt x="489" y="419"/>
                  </a:cubicBezTo>
                  <a:cubicBezTo>
                    <a:pt x="560" y="347"/>
                    <a:pt x="667" y="311"/>
                    <a:pt x="774" y="311"/>
                  </a:cubicBezTo>
                  <a:close/>
                  <a:moveTo>
                    <a:pt x="766" y="1"/>
                  </a:moveTo>
                  <a:cubicBezTo>
                    <a:pt x="580" y="1"/>
                    <a:pt x="407" y="71"/>
                    <a:pt x="274" y="192"/>
                  </a:cubicBezTo>
                  <a:cubicBezTo>
                    <a:pt x="108" y="359"/>
                    <a:pt x="0" y="585"/>
                    <a:pt x="0" y="847"/>
                  </a:cubicBezTo>
                  <a:cubicBezTo>
                    <a:pt x="0" y="1085"/>
                    <a:pt x="60" y="1371"/>
                    <a:pt x="179" y="1597"/>
                  </a:cubicBezTo>
                  <a:cubicBezTo>
                    <a:pt x="334" y="1859"/>
                    <a:pt x="524" y="2014"/>
                    <a:pt x="751" y="2026"/>
                  </a:cubicBezTo>
                  <a:lnTo>
                    <a:pt x="774" y="2026"/>
                  </a:lnTo>
                  <a:cubicBezTo>
                    <a:pt x="905" y="2026"/>
                    <a:pt x="1060" y="1966"/>
                    <a:pt x="1179" y="1847"/>
                  </a:cubicBezTo>
                  <a:cubicBezTo>
                    <a:pt x="1405" y="1633"/>
                    <a:pt x="1560" y="1264"/>
                    <a:pt x="1560" y="919"/>
                  </a:cubicBezTo>
                  <a:cubicBezTo>
                    <a:pt x="1572" y="419"/>
                    <a:pt x="1251" y="14"/>
                    <a:pt x="810" y="2"/>
                  </a:cubicBezTo>
                  <a:cubicBezTo>
                    <a:pt x="795" y="1"/>
                    <a:pt x="781" y="1"/>
                    <a:pt x="7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44" name="Google Shape;12144;p81"/>
            <p:cNvSpPr/>
            <p:nvPr/>
          </p:nvSpPr>
          <p:spPr>
            <a:xfrm>
              <a:off x="5674669" y="3533234"/>
              <a:ext cx="49920" cy="56480"/>
            </a:xfrm>
            <a:custGeom>
              <a:avLst/>
              <a:gdLst/>
              <a:ahLst/>
              <a:cxnLst/>
              <a:rect l="l" t="t" r="r" b="b"/>
              <a:pathLst>
                <a:path w="1560" h="1765" extrusionOk="0">
                  <a:moveTo>
                    <a:pt x="726" y="324"/>
                  </a:moveTo>
                  <a:cubicBezTo>
                    <a:pt x="786" y="324"/>
                    <a:pt x="857" y="336"/>
                    <a:pt x="917" y="383"/>
                  </a:cubicBezTo>
                  <a:cubicBezTo>
                    <a:pt x="1012" y="443"/>
                    <a:pt x="1084" y="562"/>
                    <a:pt x="1119" y="693"/>
                  </a:cubicBezTo>
                  <a:cubicBezTo>
                    <a:pt x="1203" y="967"/>
                    <a:pt x="1131" y="1395"/>
                    <a:pt x="953" y="1443"/>
                  </a:cubicBezTo>
                  <a:cubicBezTo>
                    <a:pt x="945" y="1444"/>
                    <a:pt x="938" y="1445"/>
                    <a:pt x="930" y="1445"/>
                  </a:cubicBezTo>
                  <a:cubicBezTo>
                    <a:pt x="860" y="1445"/>
                    <a:pt x="764" y="1397"/>
                    <a:pt x="679" y="1312"/>
                  </a:cubicBezTo>
                  <a:cubicBezTo>
                    <a:pt x="560" y="1193"/>
                    <a:pt x="476" y="1026"/>
                    <a:pt x="429" y="871"/>
                  </a:cubicBezTo>
                  <a:cubicBezTo>
                    <a:pt x="357" y="621"/>
                    <a:pt x="464" y="383"/>
                    <a:pt x="655" y="336"/>
                  </a:cubicBezTo>
                  <a:cubicBezTo>
                    <a:pt x="679" y="336"/>
                    <a:pt x="715" y="324"/>
                    <a:pt x="726" y="324"/>
                  </a:cubicBezTo>
                  <a:close/>
                  <a:moveTo>
                    <a:pt x="740" y="0"/>
                  </a:moveTo>
                  <a:cubicBezTo>
                    <a:pt x="686" y="0"/>
                    <a:pt x="633" y="8"/>
                    <a:pt x="584" y="26"/>
                  </a:cubicBezTo>
                  <a:cubicBezTo>
                    <a:pt x="203" y="133"/>
                    <a:pt x="0" y="538"/>
                    <a:pt x="119" y="967"/>
                  </a:cubicBezTo>
                  <a:cubicBezTo>
                    <a:pt x="179" y="1169"/>
                    <a:pt x="298" y="1383"/>
                    <a:pt x="464" y="1550"/>
                  </a:cubicBezTo>
                  <a:cubicBezTo>
                    <a:pt x="607" y="1693"/>
                    <a:pt x="774" y="1764"/>
                    <a:pt x="941" y="1764"/>
                  </a:cubicBezTo>
                  <a:cubicBezTo>
                    <a:pt x="976" y="1764"/>
                    <a:pt x="1012" y="1764"/>
                    <a:pt x="1060" y="1752"/>
                  </a:cubicBezTo>
                  <a:cubicBezTo>
                    <a:pt x="1453" y="1645"/>
                    <a:pt x="1560" y="1014"/>
                    <a:pt x="1441" y="609"/>
                  </a:cubicBezTo>
                  <a:cubicBezTo>
                    <a:pt x="1381" y="395"/>
                    <a:pt x="1262" y="216"/>
                    <a:pt x="1119" y="121"/>
                  </a:cubicBezTo>
                  <a:cubicBezTo>
                    <a:pt x="1002" y="46"/>
                    <a:pt x="867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45" name="Google Shape;12145;p81"/>
            <p:cNvSpPr/>
            <p:nvPr/>
          </p:nvSpPr>
          <p:spPr>
            <a:xfrm>
              <a:off x="5777133" y="3542162"/>
              <a:ext cx="60608" cy="57440"/>
            </a:xfrm>
            <a:custGeom>
              <a:avLst/>
              <a:gdLst/>
              <a:ahLst/>
              <a:cxnLst/>
              <a:rect l="l" t="t" r="r" b="b"/>
              <a:pathLst>
                <a:path w="1894" h="1795" extrusionOk="0">
                  <a:moveTo>
                    <a:pt x="1132" y="0"/>
                  </a:moveTo>
                  <a:cubicBezTo>
                    <a:pt x="996" y="0"/>
                    <a:pt x="856" y="35"/>
                    <a:pt x="727" y="104"/>
                  </a:cubicBezTo>
                  <a:cubicBezTo>
                    <a:pt x="656" y="152"/>
                    <a:pt x="620" y="259"/>
                    <a:pt x="668" y="330"/>
                  </a:cubicBezTo>
                  <a:cubicBezTo>
                    <a:pt x="692" y="379"/>
                    <a:pt x="750" y="412"/>
                    <a:pt x="811" y="412"/>
                  </a:cubicBezTo>
                  <a:cubicBezTo>
                    <a:pt x="839" y="412"/>
                    <a:pt x="868" y="405"/>
                    <a:pt x="894" y="390"/>
                  </a:cubicBezTo>
                  <a:cubicBezTo>
                    <a:pt x="980" y="342"/>
                    <a:pt x="1068" y="318"/>
                    <a:pt x="1151" y="318"/>
                  </a:cubicBezTo>
                  <a:cubicBezTo>
                    <a:pt x="1252" y="318"/>
                    <a:pt x="1346" y="354"/>
                    <a:pt x="1418" y="426"/>
                  </a:cubicBezTo>
                  <a:cubicBezTo>
                    <a:pt x="1513" y="509"/>
                    <a:pt x="1561" y="616"/>
                    <a:pt x="1561" y="711"/>
                  </a:cubicBezTo>
                  <a:cubicBezTo>
                    <a:pt x="1561" y="866"/>
                    <a:pt x="1501" y="1009"/>
                    <a:pt x="1382" y="1140"/>
                  </a:cubicBezTo>
                  <a:cubicBezTo>
                    <a:pt x="1191" y="1348"/>
                    <a:pt x="886" y="1487"/>
                    <a:pt x="675" y="1487"/>
                  </a:cubicBezTo>
                  <a:cubicBezTo>
                    <a:pt x="597" y="1487"/>
                    <a:pt x="531" y="1468"/>
                    <a:pt x="489" y="1426"/>
                  </a:cubicBezTo>
                  <a:cubicBezTo>
                    <a:pt x="370" y="1319"/>
                    <a:pt x="394" y="1057"/>
                    <a:pt x="525" y="771"/>
                  </a:cubicBezTo>
                  <a:cubicBezTo>
                    <a:pt x="572" y="699"/>
                    <a:pt x="549" y="592"/>
                    <a:pt x="453" y="545"/>
                  </a:cubicBezTo>
                  <a:cubicBezTo>
                    <a:pt x="433" y="534"/>
                    <a:pt x="409" y="529"/>
                    <a:pt x="384" y="529"/>
                  </a:cubicBezTo>
                  <a:cubicBezTo>
                    <a:pt x="325" y="529"/>
                    <a:pt x="261" y="561"/>
                    <a:pt x="227" y="628"/>
                  </a:cubicBezTo>
                  <a:cubicBezTo>
                    <a:pt x="49" y="961"/>
                    <a:pt x="1" y="1426"/>
                    <a:pt x="263" y="1664"/>
                  </a:cubicBezTo>
                  <a:cubicBezTo>
                    <a:pt x="370" y="1759"/>
                    <a:pt x="501" y="1795"/>
                    <a:pt x="668" y="1795"/>
                  </a:cubicBezTo>
                  <a:cubicBezTo>
                    <a:pt x="751" y="1795"/>
                    <a:pt x="858" y="1783"/>
                    <a:pt x="965" y="1759"/>
                  </a:cubicBezTo>
                  <a:cubicBezTo>
                    <a:pt x="1203" y="1676"/>
                    <a:pt x="1442" y="1533"/>
                    <a:pt x="1620" y="1354"/>
                  </a:cubicBezTo>
                  <a:cubicBezTo>
                    <a:pt x="1811" y="1176"/>
                    <a:pt x="1894" y="938"/>
                    <a:pt x="1882" y="711"/>
                  </a:cubicBezTo>
                  <a:cubicBezTo>
                    <a:pt x="1870" y="521"/>
                    <a:pt x="1799" y="330"/>
                    <a:pt x="1644" y="199"/>
                  </a:cubicBezTo>
                  <a:cubicBezTo>
                    <a:pt x="1505" y="67"/>
                    <a:pt x="1322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46" name="Google Shape;12146;p81"/>
            <p:cNvSpPr/>
            <p:nvPr/>
          </p:nvSpPr>
          <p:spPr>
            <a:xfrm>
              <a:off x="5811437" y="3593426"/>
              <a:ext cx="56032" cy="47328"/>
            </a:xfrm>
            <a:custGeom>
              <a:avLst/>
              <a:gdLst/>
              <a:ahLst/>
              <a:cxnLst/>
              <a:rect l="l" t="t" r="r" b="b"/>
              <a:pathLst>
                <a:path w="1751" h="1479" extrusionOk="0">
                  <a:moveTo>
                    <a:pt x="1079" y="312"/>
                  </a:moveTo>
                  <a:cubicBezTo>
                    <a:pt x="1202" y="312"/>
                    <a:pt x="1308" y="364"/>
                    <a:pt x="1370" y="467"/>
                  </a:cubicBezTo>
                  <a:cubicBezTo>
                    <a:pt x="1394" y="574"/>
                    <a:pt x="1405" y="657"/>
                    <a:pt x="1382" y="752"/>
                  </a:cubicBezTo>
                  <a:cubicBezTo>
                    <a:pt x="1346" y="860"/>
                    <a:pt x="1263" y="955"/>
                    <a:pt x="1143" y="1014"/>
                  </a:cubicBezTo>
                  <a:cubicBezTo>
                    <a:pt x="1013" y="1098"/>
                    <a:pt x="834" y="1157"/>
                    <a:pt x="667" y="1157"/>
                  </a:cubicBezTo>
                  <a:cubicBezTo>
                    <a:pt x="524" y="1157"/>
                    <a:pt x="417" y="1122"/>
                    <a:pt x="381" y="1050"/>
                  </a:cubicBezTo>
                  <a:cubicBezTo>
                    <a:pt x="346" y="991"/>
                    <a:pt x="370" y="871"/>
                    <a:pt x="441" y="752"/>
                  </a:cubicBezTo>
                  <a:cubicBezTo>
                    <a:pt x="512" y="610"/>
                    <a:pt x="655" y="467"/>
                    <a:pt x="786" y="395"/>
                  </a:cubicBezTo>
                  <a:cubicBezTo>
                    <a:pt x="887" y="340"/>
                    <a:pt x="988" y="312"/>
                    <a:pt x="1079" y="312"/>
                  </a:cubicBezTo>
                  <a:close/>
                  <a:moveTo>
                    <a:pt x="1052" y="0"/>
                  </a:moveTo>
                  <a:cubicBezTo>
                    <a:pt x="906" y="0"/>
                    <a:pt x="752" y="40"/>
                    <a:pt x="608" y="121"/>
                  </a:cubicBezTo>
                  <a:cubicBezTo>
                    <a:pt x="429" y="229"/>
                    <a:pt x="251" y="407"/>
                    <a:pt x="143" y="598"/>
                  </a:cubicBezTo>
                  <a:cubicBezTo>
                    <a:pt x="12" y="836"/>
                    <a:pt x="0" y="1062"/>
                    <a:pt x="96" y="1229"/>
                  </a:cubicBezTo>
                  <a:cubicBezTo>
                    <a:pt x="203" y="1395"/>
                    <a:pt x="393" y="1479"/>
                    <a:pt x="667" y="1479"/>
                  </a:cubicBezTo>
                  <a:cubicBezTo>
                    <a:pt x="893" y="1479"/>
                    <a:pt x="1120" y="1419"/>
                    <a:pt x="1310" y="1300"/>
                  </a:cubicBezTo>
                  <a:cubicBezTo>
                    <a:pt x="1501" y="1193"/>
                    <a:pt x="1632" y="1038"/>
                    <a:pt x="1691" y="860"/>
                  </a:cubicBezTo>
                  <a:cubicBezTo>
                    <a:pt x="1751" y="681"/>
                    <a:pt x="1739" y="479"/>
                    <a:pt x="1632" y="324"/>
                  </a:cubicBezTo>
                  <a:cubicBezTo>
                    <a:pt x="1513" y="109"/>
                    <a:pt x="1293" y="0"/>
                    <a:pt x="10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47" name="Google Shape;12147;p81"/>
            <p:cNvSpPr/>
            <p:nvPr/>
          </p:nvSpPr>
          <p:spPr>
            <a:xfrm>
              <a:off x="5679981" y="3591218"/>
              <a:ext cx="130720" cy="99840"/>
            </a:xfrm>
            <a:custGeom>
              <a:avLst/>
              <a:gdLst/>
              <a:ahLst/>
              <a:cxnLst/>
              <a:rect l="l" t="t" r="r" b="b"/>
              <a:pathLst>
                <a:path w="4085" h="3120" extrusionOk="0">
                  <a:moveTo>
                    <a:pt x="1842" y="0"/>
                  </a:moveTo>
                  <a:cubicBezTo>
                    <a:pt x="1616" y="0"/>
                    <a:pt x="1390" y="35"/>
                    <a:pt x="1168" y="107"/>
                  </a:cubicBezTo>
                  <a:cubicBezTo>
                    <a:pt x="691" y="274"/>
                    <a:pt x="322" y="583"/>
                    <a:pt x="156" y="976"/>
                  </a:cubicBezTo>
                  <a:cubicBezTo>
                    <a:pt x="1" y="1381"/>
                    <a:pt x="84" y="1738"/>
                    <a:pt x="418" y="2072"/>
                  </a:cubicBezTo>
                  <a:cubicBezTo>
                    <a:pt x="668" y="2310"/>
                    <a:pt x="1037" y="2524"/>
                    <a:pt x="1632" y="2762"/>
                  </a:cubicBezTo>
                  <a:cubicBezTo>
                    <a:pt x="2215" y="3012"/>
                    <a:pt x="2644" y="3107"/>
                    <a:pt x="2989" y="3119"/>
                  </a:cubicBezTo>
                  <a:cubicBezTo>
                    <a:pt x="3442" y="3119"/>
                    <a:pt x="3763" y="2917"/>
                    <a:pt x="3930" y="2524"/>
                  </a:cubicBezTo>
                  <a:cubicBezTo>
                    <a:pt x="4085" y="2214"/>
                    <a:pt x="4085" y="1833"/>
                    <a:pt x="3942" y="1429"/>
                  </a:cubicBezTo>
                  <a:cubicBezTo>
                    <a:pt x="3912" y="1360"/>
                    <a:pt x="3850" y="1315"/>
                    <a:pt x="3776" y="1315"/>
                  </a:cubicBezTo>
                  <a:cubicBezTo>
                    <a:pt x="3760" y="1315"/>
                    <a:pt x="3744" y="1317"/>
                    <a:pt x="3727" y="1321"/>
                  </a:cubicBezTo>
                  <a:cubicBezTo>
                    <a:pt x="3644" y="1357"/>
                    <a:pt x="3597" y="1441"/>
                    <a:pt x="3632" y="1536"/>
                  </a:cubicBezTo>
                  <a:cubicBezTo>
                    <a:pt x="3739" y="1845"/>
                    <a:pt x="3739" y="2155"/>
                    <a:pt x="3644" y="2417"/>
                  </a:cubicBezTo>
                  <a:cubicBezTo>
                    <a:pt x="3553" y="2621"/>
                    <a:pt x="3403" y="2804"/>
                    <a:pt x="3005" y="2804"/>
                  </a:cubicBezTo>
                  <a:cubicBezTo>
                    <a:pt x="2730" y="2804"/>
                    <a:pt x="2337" y="2717"/>
                    <a:pt x="1763" y="2488"/>
                  </a:cubicBezTo>
                  <a:cubicBezTo>
                    <a:pt x="1227" y="2262"/>
                    <a:pt x="870" y="2072"/>
                    <a:pt x="668" y="1845"/>
                  </a:cubicBezTo>
                  <a:cubicBezTo>
                    <a:pt x="429" y="1619"/>
                    <a:pt x="370" y="1381"/>
                    <a:pt x="489" y="1119"/>
                  </a:cubicBezTo>
                  <a:cubicBezTo>
                    <a:pt x="608" y="810"/>
                    <a:pt x="906" y="548"/>
                    <a:pt x="1299" y="417"/>
                  </a:cubicBezTo>
                  <a:cubicBezTo>
                    <a:pt x="1483" y="353"/>
                    <a:pt x="1677" y="323"/>
                    <a:pt x="1872" y="323"/>
                  </a:cubicBezTo>
                  <a:cubicBezTo>
                    <a:pt x="2117" y="323"/>
                    <a:pt x="2364" y="371"/>
                    <a:pt x="2596" y="464"/>
                  </a:cubicBezTo>
                  <a:cubicBezTo>
                    <a:pt x="2882" y="583"/>
                    <a:pt x="3132" y="762"/>
                    <a:pt x="3335" y="1000"/>
                  </a:cubicBezTo>
                  <a:cubicBezTo>
                    <a:pt x="3366" y="1037"/>
                    <a:pt x="3407" y="1055"/>
                    <a:pt x="3447" y="1055"/>
                  </a:cubicBezTo>
                  <a:cubicBezTo>
                    <a:pt x="3484" y="1055"/>
                    <a:pt x="3520" y="1040"/>
                    <a:pt x="3549" y="1012"/>
                  </a:cubicBezTo>
                  <a:cubicBezTo>
                    <a:pt x="3632" y="952"/>
                    <a:pt x="3632" y="845"/>
                    <a:pt x="3561" y="786"/>
                  </a:cubicBezTo>
                  <a:cubicBezTo>
                    <a:pt x="3346" y="512"/>
                    <a:pt x="3049" y="298"/>
                    <a:pt x="2704" y="167"/>
                  </a:cubicBezTo>
                  <a:cubicBezTo>
                    <a:pt x="2427" y="59"/>
                    <a:pt x="2136" y="0"/>
                    <a:pt x="1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148" name="Google Shape;12148;p81"/>
          <p:cNvSpPr txBox="1">
            <a:spLocks noGrp="1"/>
          </p:cNvSpPr>
          <p:nvPr>
            <p:ph type="title"/>
          </p:nvPr>
        </p:nvSpPr>
        <p:spPr>
          <a:xfrm>
            <a:off x="1433550" y="1021800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>
              <a:buClr>
                <a:schemeClr val="dk1"/>
              </a:buClr>
              <a:buSzPts val="1100"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طبیعت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3" name="Google Shape;12153;p82"/>
          <p:cNvSpPr/>
          <p:nvPr/>
        </p:nvSpPr>
        <p:spPr>
          <a:xfrm>
            <a:off x="5153490" y="7786322"/>
            <a:ext cx="691348" cy="692112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154" name="Google Shape;12154;p82"/>
          <p:cNvGrpSpPr/>
          <p:nvPr/>
        </p:nvGrpSpPr>
        <p:grpSpPr>
          <a:xfrm>
            <a:off x="6052434" y="7786704"/>
            <a:ext cx="692112" cy="691348"/>
            <a:chOff x="3303268" y="3817349"/>
            <a:chExt cx="346056" cy="345674"/>
          </a:xfrm>
          <a:solidFill>
            <a:schemeClr val="tx1"/>
          </a:solidFill>
        </p:grpSpPr>
        <p:sp>
          <p:nvSpPr>
            <p:cNvPr id="12155" name="Google Shape;12155;p82"/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56" name="Google Shape;12156;p82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57" name="Google Shape;12157;p82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58" name="Google Shape;12158;p82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59" name="Google Shape;12159;p82"/>
          <p:cNvGrpSpPr/>
          <p:nvPr/>
        </p:nvGrpSpPr>
        <p:grpSpPr>
          <a:xfrm>
            <a:off x="6950612" y="7786704"/>
            <a:ext cx="692112" cy="691348"/>
            <a:chOff x="3752358" y="3817349"/>
            <a:chExt cx="346056" cy="345674"/>
          </a:xfrm>
          <a:solidFill>
            <a:schemeClr val="tx1"/>
          </a:solidFill>
        </p:grpSpPr>
        <p:sp>
          <p:nvSpPr>
            <p:cNvPr id="12160" name="Google Shape;12160;p82"/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61" name="Google Shape;12161;p82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62" name="Google Shape;12162;p82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63" name="Google Shape;12163;p82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64" name="Google Shape;12164;p82"/>
          <p:cNvGrpSpPr/>
          <p:nvPr/>
        </p:nvGrpSpPr>
        <p:grpSpPr>
          <a:xfrm>
            <a:off x="9645912" y="7786704"/>
            <a:ext cx="692048" cy="691348"/>
            <a:chOff x="5100008" y="3817349"/>
            <a:chExt cx="346024" cy="345674"/>
          </a:xfrm>
          <a:solidFill>
            <a:schemeClr val="tx1"/>
          </a:solidFill>
        </p:grpSpPr>
        <p:sp>
          <p:nvSpPr>
            <p:cNvPr id="12165" name="Google Shape;12165;p82"/>
            <p:cNvSpPr/>
            <p:nvPr/>
          </p:nvSpPr>
          <p:spPr>
            <a:xfrm>
              <a:off x="5100008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1" y="334"/>
                  </a:moveTo>
                  <a:cubicBezTo>
                    <a:pt x="8251" y="334"/>
                    <a:pt x="10525" y="2608"/>
                    <a:pt x="10525" y="5430"/>
                  </a:cubicBezTo>
                  <a:cubicBezTo>
                    <a:pt x="10525" y="8240"/>
                    <a:pt x="8251" y="10514"/>
                    <a:pt x="5441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1" y="334"/>
                  </a:cubicBezTo>
                  <a:close/>
                  <a:moveTo>
                    <a:pt x="5441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1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66" name="Google Shape;12166;p82"/>
            <p:cNvSpPr/>
            <p:nvPr/>
          </p:nvSpPr>
          <p:spPr>
            <a:xfrm>
              <a:off x="5150777" y="3867767"/>
              <a:ext cx="244486" cy="243690"/>
            </a:xfrm>
            <a:custGeom>
              <a:avLst/>
              <a:gdLst/>
              <a:ahLst/>
              <a:cxnLst/>
              <a:rect l="l" t="t" r="r" b="b"/>
              <a:pathLst>
                <a:path w="7681" h="7656" extrusionOk="0">
                  <a:moveTo>
                    <a:pt x="3823" y="0"/>
                  </a:moveTo>
                  <a:cubicBezTo>
                    <a:pt x="1715" y="0"/>
                    <a:pt x="1" y="1715"/>
                    <a:pt x="1" y="3834"/>
                  </a:cubicBezTo>
                  <a:cubicBezTo>
                    <a:pt x="1" y="4429"/>
                    <a:pt x="132" y="5001"/>
                    <a:pt x="406" y="5537"/>
                  </a:cubicBezTo>
                  <a:lnTo>
                    <a:pt x="13" y="6513"/>
                  </a:lnTo>
                  <a:cubicBezTo>
                    <a:pt x="1" y="6537"/>
                    <a:pt x="1" y="6584"/>
                    <a:pt x="1" y="6632"/>
                  </a:cubicBezTo>
                  <a:cubicBezTo>
                    <a:pt x="13" y="6703"/>
                    <a:pt x="96" y="6751"/>
                    <a:pt x="167" y="6751"/>
                  </a:cubicBezTo>
                  <a:lnTo>
                    <a:pt x="1346" y="6751"/>
                  </a:lnTo>
                  <a:cubicBezTo>
                    <a:pt x="2037" y="7346"/>
                    <a:pt x="2918" y="7656"/>
                    <a:pt x="3823" y="7656"/>
                  </a:cubicBezTo>
                  <a:cubicBezTo>
                    <a:pt x="5942" y="7656"/>
                    <a:pt x="7656" y="5941"/>
                    <a:pt x="7656" y="3834"/>
                  </a:cubicBezTo>
                  <a:cubicBezTo>
                    <a:pt x="7680" y="2382"/>
                    <a:pt x="6847" y="1108"/>
                    <a:pt x="5644" y="465"/>
                  </a:cubicBezTo>
                  <a:cubicBezTo>
                    <a:pt x="5616" y="450"/>
                    <a:pt x="5586" y="444"/>
                    <a:pt x="5558" y="444"/>
                  </a:cubicBezTo>
                  <a:cubicBezTo>
                    <a:pt x="5470" y="444"/>
                    <a:pt x="5394" y="511"/>
                    <a:pt x="5394" y="619"/>
                  </a:cubicBezTo>
                  <a:cubicBezTo>
                    <a:pt x="5394" y="679"/>
                    <a:pt x="5418" y="727"/>
                    <a:pt x="5478" y="762"/>
                  </a:cubicBezTo>
                  <a:cubicBezTo>
                    <a:pt x="6585" y="1358"/>
                    <a:pt x="7323" y="2501"/>
                    <a:pt x="7323" y="3846"/>
                  </a:cubicBezTo>
                  <a:cubicBezTo>
                    <a:pt x="7323" y="5763"/>
                    <a:pt x="5763" y="7323"/>
                    <a:pt x="3846" y="7323"/>
                  </a:cubicBezTo>
                  <a:cubicBezTo>
                    <a:pt x="2989" y="7323"/>
                    <a:pt x="2168" y="7013"/>
                    <a:pt x="1537" y="6453"/>
                  </a:cubicBezTo>
                  <a:cubicBezTo>
                    <a:pt x="1501" y="6418"/>
                    <a:pt x="1465" y="6406"/>
                    <a:pt x="1418" y="6406"/>
                  </a:cubicBezTo>
                  <a:lnTo>
                    <a:pt x="429" y="6406"/>
                  </a:lnTo>
                  <a:lnTo>
                    <a:pt x="763" y="5596"/>
                  </a:lnTo>
                  <a:cubicBezTo>
                    <a:pt x="775" y="5560"/>
                    <a:pt x="775" y="5501"/>
                    <a:pt x="763" y="5453"/>
                  </a:cubicBezTo>
                  <a:cubicBezTo>
                    <a:pt x="489" y="4965"/>
                    <a:pt x="358" y="4394"/>
                    <a:pt x="358" y="3834"/>
                  </a:cubicBezTo>
                  <a:cubicBezTo>
                    <a:pt x="358" y="1905"/>
                    <a:pt x="1918" y="346"/>
                    <a:pt x="3846" y="346"/>
                  </a:cubicBezTo>
                  <a:cubicBezTo>
                    <a:pt x="4144" y="346"/>
                    <a:pt x="4418" y="381"/>
                    <a:pt x="4692" y="453"/>
                  </a:cubicBezTo>
                  <a:cubicBezTo>
                    <a:pt x="4704" y="455"/>
                    <a:pt x="4717" y="457"/>
                    <a:pt x="4729" y="457"/>
                  </a:cubicBezTo>
                  <a:cubicBezTo>
                    <a:pt x="4820" y="457"/>
                    <a:pt x="4894" y="381"/>
                    <a:pt x="4894" y="286"/>
                  </a:cubicBezTo>
                  <a:cubicBezTo>
                    <a:pt x="4894" y="215"/>
                    <a:pt x="4835" y="143"/>
                    <a:pt x="4763" y="119"/>
                  </a:cubicBezTo>
                  <a:cubicBezTo>
                    <a:pt x="4466" y="48"/>
                    <a:pt x="4156" y="0"/>
                    <a:pt x="3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67" name="Google Shape;12167;p82"/>
            <p:cNvSpPr/>
            <p:nvPr/>
          </p:nvSpPr>
          <p:spPr>
            <a:xfrm>
              <a:off x="5201960" y="3941167"/>
              <a:ext cx="135691" cy="91097"/>
            </a:xfrm>
            <a:custGeom>
              <a:avLst/>
              <a:gdLst/>
              <a:ahLst/>
              <a:cxnLst/>
              <a:rect l="l" t="t" r="r" b="b"/>
              <a:pathLst>
                <a:path w="4263" h="2862" extrusionOk="0">
                  <a:moveTo>
                    <a:pt x="4077" y="0"/>
                  </a:moveTo>
                  <a:cubicBezTo>
                    <a:pt x="4039" y="0"/>
                    <a:pt x="4000" y="12"/>
                    <a:pt x="3965" y="40"/>
                  </a:cubicBezTo>
                  <a:lnTo>
                    <a:pt x="2869" y="909"/>
                  </a:lnTo>
                  <a:lnTo>
                    <a:pt x="881" y="909"/>
                  </a:lnTo>
                  <a:cubicBezTo>
                    <a:pt x="810" y="909"/>
                    <a:pt x="750" y="957"/>
                    <a:pt x="714" y="1016"/>
                  </a:cubicBezTo>
                  <a:lnTo>
                    <a:pt x="36" y="2623"/>
                  </a:lnTo>
                  <a:cubicBezTo>
                    <a:pt x="0" y="2695"/>
                    <a:pt x="12" y="2778"/>
                    <a:pt x="72" y="2814"/>
                  </a:cubicBezTo>
                  <a:cubicBezTo>
                    <a:pt x="107" y="2850"/>
                    <a:pt x="155" y="2862"/>
                    <a:pt x="191" y="2862"/>
                  </a:cubicBezTo>
                  <a:cubicBezTo>
                    <a:pt x="226" y="2862"/>
                    <a:pt x="250" y="2850"/>
                    <a:pt x="286" y="2826"/>
                  </a:cubicBezTo>
                  <a:lnTo>
                    <a:pt x="1381" y="2171"/>
                  </a:lnTo>
                  <a:lnTo>
                    <a:pt x="1857" y="2171"/>
                  </a:lnTo>
                  <a:cubicBezTo>
                    <a:pt x="1953" y="2171"/>
                    <a:pt x="2036" y="2100"/>
                    <a:pt x="2036" y="1992"/>
                  </a:cubicBezTo>
                  <a:cubicBezTo>
                    <a:pt x="2036" y="1909"/>
                    <a:pt x="1965" y="1814"/>
                    <a:pt x="1857" y="1814"/>
                  </a:cubicBezTo>
                  <a:lnTo>
                    <a:pt x="1345" y="1814"/>
                  </a:lnTo>
                  <a:cubicBezTo>
                    <a:pt x="1310" y="1814"/>
                    <a:pt x="1286" y="1838"/>
                    <a:pt x="1250" y="1850"/>
                  </a:cubicBezTo>
                  <a:lnTo>
                    <a:pt x="572" y="2266"/>
                  </a:lnTo>
                  <a:lnTo>
                    <a:pt x="1000" y="1254"/>
                  </a:lnTo>
                  <a:lnTo>
                    <a:pt x="2953" y="1254"/>
                  </a:lnTo>
                  <a:cubicBezTo>
                    <a:pt x="2989" y="1254"/>
                    <a:pt x="3024" y="1242"/>
                    <a:pt x="3048" y="1207"/>
                  </a:cubicBezTo>
                  <a:lnTo>
                    <a:pt x="3584" y="778"/>
                  </a:lnTo>
                  <a:lnTo>
                    <a:pt x="3072" y="1814"/>
                  </a:lnTo>
                  <a:lnTo>
                    <a:pt x="2691" y="1814"/>
                  </a:lnTo>
                  <a:cubicBezTo>
                    <a:pt x="2608" y="1814"/>
                    <a:pt x="2512" y="1897"/>
                    <a:pt x="2512" y="1992"/>
                  </a:cubicBezTo>
                  <a:cubicBezTo>
                    <a:pt x="2512" y="2088"/>
                    <a:pt x="2596" y="2183"/>
                    <a:pt x="2691" y="2183"/>
                  </a:cubicBezTo>
                  <a:lnTo>
                    <a:pt x="3167" y="2183"/>
                  </a:lnTo>
                  <a:cubicBezTo>
                    <a:pt x="3227" y="2183"/>
                    <a:pt x="3286" y="2147"/>
                    <a:pt x="3322" y="2088"/>
                  </a:cubicBezTo>
                  <a:lnTo>
                    <a:pt x="4227" y="254"/>
                  </a:lnTo>
                  <a:cubicBezTo>
                    <a:pt x="4263" y="171"/>
                    <a:pt x="4227" y="64"/>
                    <a:pt x="4155" y="16"/>
                  </a:cubicBezTo>
                  <a:cubicBezTo>
                    <a:pt x="4131" y="6"/>
                    <a:pt x="4104" y="0"/>
                    <a:pt x="40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68" name="Google Shape;12168;p82"/>
          <p:cNvGrpSpPr/>
          <p:nvPr/>
        </p:nvGrpSpPr>
        <p:grpSpPr>
          <a:xfrm>
            <a:off x="11443734" y="7786704"/>
            <a:ext cx="691348" cy="691348"/>
            <a:chOff x="5998919" y="3817349"/>
            <a:chExt cx="345674" cy="345674"/>
          </a:xfrm>
          <a:solidFill>
            <a:schemeClr val="tx1"/>
          </a:solidFill>
        </p:grpSpPr>
        <p:sp>
          <p:nvSpPr>
            <p:cNvPr id="12169" name="Google Shape;12169;p82"/>
            <p:cNvSpPr/>
            <p:nvPr/>
          </p:nvSpPr>
          <p:spPr>
            <a:xfrm>
              <a:off x="5998919" y="3817349"/>
              <a:ext cx="345674" cy="345674"/>
            </a:xfrm>
            <a:custGeom>
              <a:avLst/>
              <a:gdLst/>
              <a:ahLst/>
              <a:cxnLst/>
              <a:rect l="l" t="t" r="r" b="b"/>
              <a:pathLst>
                <a:path w="10860" h="10860" extrusionOk="0">
                  <a:moveTo>
                    <a:pt x="5430" y="334"/>
                  </a:moveTo>
                  <a:cubicBezTo>
                    <a:pt x="8240" y="334"/>
                    <a:pt x="10514" y="2608"/>
                    <a:pt x="10514" y="5430"/>
                  </a:cubicBezTo>
                  <a:cubicBezTo>
                    <a:pt x="10514" y="8240"/>
                    <a:pt x="8240" y="10514"/>
                    <a:pt x="5430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90" y="1"/>
                    <a:pt x="2608" y="560"/>
                    <a:pt x="1584" y="1584"/>
                  </a:cubicBezTo>
                  <a:cubicBezTo>
                    <a:pt x="561" y="2620"/>
                    <a:pt x="1" y="3989"/>
                    <a:pt x="1" y="5430"/>
                  </a:cubicBezTo>
                  <a:cubicBezTo>
                    <a:pt x="1" y="6871"/>
                    <a:pt x="561" y="8240"/>
                    <a:pt x="1584" y="9264"/>
                  </a:cubicBezTo>
                  <a:cubicBezTo>
                    <a:pt x="2620" y="10300"/>
                    <a:pt x="3990" y="10859"/>
                    <a:pt x="5430" y="10859"/>
                  </a:cubicBezTo>
                  <a:cubicBezTo>
                    <a:pt x="6871" y="10859"/>
                    <a:pt x="8240" y="10300"/>
                    <a:pt x="9264" y="9264"/>
                  </a:cubicBezTo>
                  <a:cubicBezTo>
                    <a:pt x="10300" y="8240"/>
                    <a:pt x="10859" y="6871"/>
                    <a:pt x="10859" y="5430"/>
                  </a:cubicBezTo>
                  <a:cubicBezTo>
                    <a:pt x="10859" y="3989"/>
                    <a:pt x="10300" y="2620"/>
                    <a:pt x="9264" y="1584"/>
                  </a:cubicBezTo>
                  <a:cubicBezTo>
                    <a:pt x="8240" y="560"/>
                    <a:pt x="6871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70" name="Google Shape;12170;p82"/>
            <p:cNvSpPr/>
            <p:nvPr/>
          </p:nvSpPr>
          <p:spPr>
            <a:xfrm>
              <a:off x="6051980" y="3874579"/>
              <a:ext cx="240698" cy="231595"/>
            </a:xfrm>
            <a:custGeom>
              <a:avLst/>
              <a:gdLst/>
              <a:ahLst/>
              <a:cxnLst/>
              <a:rect l="l" t="t" r="r" b="b"/>
              <a:pathLst>
                <a:path w="7562" h="7276" extrusionOk="0">
                  <a:moveTo>
                    <a:pt x="1680" y="1"/>
                  </a:moveTo>
                  <a:cubicBezTo>
                    <a:pt x="1263" y="1"/>
                    <a:pt x="870" y="167"/>
                    <a:pt x="596" y="441"/>
                  </a:cubicBezTo>
                  <a:cubicBezTo>
                    <a:pt x="1" y="1036"/>
                    <a:pt x="1" y="2013"/>
                    <a:pt x="572" y="2608"/>
                  </a:cubicBezTo>
                  <a:cubicBezTo>
                    <a:pt x="477" y="2930"/>
                    <a:pt x="418" y="3275"/>
                    <a:pt x="418" y="3632"/>
                  </a:cubicBezTo>
                  <a:cubicBezTo>
                    <a:pt x="418" y="5489"/>
                    <a:pt x="1930" y="7013"/>
                    <a:pt x="3787" y="7013"/>
                  </a:cubicBezTo>
                  <a:cubicBezTo>
                    <a:pt x="4144" y="7013"/>
                    <a:pt x="4489" y="6954"/>
                    <a:pt x="4823" y="6847"/>
                  </a:cubicBezTo>
                  <a:cubicBezTo>
                    <a:pt x="5097" y="7132"/>
                    <a:pt x="5490" y="7275"/>
                    <a:pt x="5894" y="7275"/>
                  </a:cubicBezTo>
                  <a:cubicBezTo>
                    <a:pt x="6311" y="7275"/>
                    <a:pt x="6692" y="7109"/>
                    <a:pt x="6978" y="6835"/>
                  </a:cubicBezTo>
                  <a:cubicBezTo>
                    <a:pt x="7561" y="6239"/>
                    <a:pt x="7561" y="5263"/>
                    <a:pt x="6978" y="4656"/>
                  </a:cubicBezTo>
                  <a:cubicBezTo>
                    <a:pt x="7037" y="4454"/>
                    <a:pt x="7085" y="4239"/>
                    <a:pt x="7109" y="4013"/>
                  </a:cubicBezTo>
                  <a:cubicBezTo>
                    <a:pt x="7121" y="3918"/>
                    <a:pt x="7037" y="3822"/>
                    <a:pt x="6942" y="3822"/>
                  </a:cubicBezTo>
                  <a:cubicBezTo>
                    <a:pt x="6859" y="3822"/>
                    <a:pt x="6787" y="3882"/>
                    <a:pt x="6787" y="3977"/>
                  </a:cubicBezTo>
                  <a:cubicBezTo>
                    <a:pt x="6752" y="4192"/>
                    <a:pt x="6704" y="4418"/>
                    <a:pt x="6633" y="4632"/>
                  </a:cubicBezTo>
                  <a:cubicBezTo>
                    <a:pt x="6609" y="4692"/>
                    <a:pt x="6633" y="4763"/>
                    <a:pt x="6680" y="4811"/>
                  </a:cubicBezTo>
                  <a:lnTo>
                    <a:pt x="6740" y="4870"/>
                  </a:lnTo>
                  <a:cubicBezTo>
                    <a:pt x="7204" y="5323"/>
                    <a:pt x="7204" y="6097"/>
                    <a:pt x="6740" y="6561"/>
                  </a:cubicBezTo>
                  <a:cubicBezTo>
                    <a:pt x="6514" y="6787"/>
                    <a:pt x="6204" y="6918"/>
                    <a:pt x="5894" y="6918"/>
                  </a:cubicBezTo>
                  <a:cubicBezTo>
                    <a:pt x="5561" y="6918"/>
                    <a:pt x="5251" y="6787"/>
                    <a:pt x="5025" y="6549"/>
                  </a:cubicBezTo>
                  <a:lnTo>
                    <a:pt x="4978" y="6501"/>
                  </a:lnTo>
                  <a:cubicBezTo>
                    <a:pt x="4954" y="6478"/>
                    <a:pt x="4906" y="6454"/>
                    <a:pt x="4859" y="6454"/>
                  </a:cubicBezTo>
                  <a:cubicBezTo>
                    <a:pt x="4847" y="6454"/>
                    <a:pt x="4823" y="6454"/>
                    <a:pt x="4799" y="6478"/>
                  </a:cubicBezTo>
                  <a:cubicBezTo>
                    <a:pt x="4466" y="6597"/>
                    <a:pt x="4108" y="6656"/>
                    <a:pt x="3751" y="6656"/>
                  </a:cubicBezTo>
                  <a:cubicBezTo>
                    <a:pt x="2084" y="6620"/>
                    <a:pt x="739" y="5251"/>
                    <a:pt x="751" y="3584"/>
                  </a:cubicBezTo>
                  <a:cubicBezTo>
                    <a:pt x="751" y="3239"/>
                    <a:pt x="810" y="2918"/>
                    <a:pt x="929" y="2608"/>
                  </a:cubicBezTo>
                  <a:cubicBezTo>
                    <a:pt x="965" y="2549"/>
                    <a:pt x="929" y="2465"/>
                    <a:pt x="894" y="2429"/>
                  </a:cubicBezTo>
                  <a:lnTo>
                    <a:pt x="834" y="2370"/>
                  </a:lnTo>
                  <a:cubicBezTo>
                    <a:pt x="370" y="1906"/>
                    <a:pt x="370" y="1132"/>
                    <a:pt x="834" y="667"/>
                  </a:cubicBezTo>
                  <a:cubicBezTo>
                    <a:pt x="1049" y="441"/>
                    <a:pt x="1370" y="310"/>
                    <a:pt x="1680" y="310"/>
                  </a:cubicBezTo>
                  <a:cubicBezTo>
                    <a:pt x="2001" y="310"/>
                    <a:pt x="2323" y="441"/>
                    <a:pt x="2537" y="679"/>
                  </a:cubicBezTo>
                  <a:lnTo>
                    <a:pt x="2584" y="727"/>
                  </a:lnTo>
                  <a:cubicBezTo>
                    <a:pt x="2621" y="763"/>
                    <a:pt x="2671" y="779"/>
                    <a:pt x="2719" y="779"/>
                  </a:cubicBezTo>
                  <a:cubicBezTo>
                    <a:pt x="2734" y="779"/>
                    <a:pt x="2749" y="777"/>
                    <a:pt x="2763" y="774"/>
                  </a:cubicBezTo>
                  <a:cubicBezTo>
                    <a:pt x="3096" y="655"/>
                    <a:pt x="3430" y="596"/>
                    <a:pt x="3775" y="596"/>
                  </a:cubicBezTo>
                  <a:cubicBezTo>
                    <a:pt x="5299" y="596"/>
                    <a:pt x="6561" y="1727"/>
                    <a:pt x="6787" y="3203"/>
                  </a:cubicBezTo>
                  <a:cubicBezTo>
                    <a:pt x="6799" y="3287"/>
                    <a:pt x="6871" y="3346"/>
                    <a:pt x="6942" y="3346"/>
                  </a:cubicBezTo>
                  <a:cubicBezTo>
                    <a:pt x="7049" y="3346"/>
                    <a:pt x="7121" y="3263"/>
                    <a:pt x="7109" y="3156"/>
                  </a:cubicBezTo>
                  <a:cubicBezTo>
                    <a:pt x="6871" y="1513"/>
                    <a:pt x="5478" y="263"/>
                    <a:pt x="3775" y="263"/>
                  </a:cubicBezTo>
                  <a:cubicBezTo>
                    <a:pt x="3418" y="263"/>
                    <a:pt x="3073" y="322"/>
                    <a:pt x="2751" y="429"/>
                  </a:cubicBezTo>
                  <a:cubicBezTo>
                    <a:pt x="2465" y="143"/>
                    <a:pt x="2084" y="1"/>
                    <a:pt x="1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71" name="Google Shape;12171;p82"/>
            <p:cNvSpPr/>
            <p:nvPr/>
          </p:nvSpPr>
          <p:spPr>
            <a:xfrm>
              <a:off x="6116786" y="3928404"/>
              <a:ext cx="109941" cy="123946"/>
            </a:xfrm>
            <a:custGeom>
              <a:avLst/>
              <a:gdLst/>
              <a:ahLst/>
              <a:cxnLst/>
              <a:rect l="l" t="t" r="r" b="b"/>
              <a:pathLst>
                <a:path w="3454" h="3894" extrusionOk="0">
                  <a:moveTo>
                    <a:pt x="2322" y="1131"/>
                  </a:moveTo>
                  <a:cubicBezTo>
                    <a:pt x="2334" y="1227"/>
                    <a:pt x="2382" y="1310"/>
                    <a:pt x="2442" y="1393"/>
                  </a:cubicBezTo>
                  <a:cubicBezTo>
                    <a:pt x="2346" y="1369"/>
                    <a:pt x="2263" y="1369"/>
                    <a:pt x="2180" y="1369"/>
                  </a:cubicBezTo>
                  <a:lnTo>
                    <a:pt x="1275" y="1369"/>
                  </a:lnTo>
                  <a:cubicBezTo>
                    <a:pt x="1215" y="1369"/>
                    <a:pt x="1156" y="1334"/>
                    <a:pt x="1156" y="1250"/>
                  </a:cubicBezTo>
                  <a:cubicBezTo>
                    <a:pt x="1156" y="1191"/>
                    <a:pt x="1203" y="1131"/>
                    <a:pt x="1275" y="1131"/>
                  </a:cubicBezTo>
                  <a:close/>
                  <a:moveTo>
                    <a:pt x="1013" y="2489"/>
                  </a:moveTo>
                  <a:lnTo>
                    <a:pt x="1013" y="2489"/>
                  </a:lnTo>
                  <a:cubicBezTo>
                    <a:pt x="1096" y="2501"/>
                    <a:pt x="1191" y="2501"/>
                    <a:pt x="1263" y="2501"/>
                  </a:cubicBezTo>
                  <a:lnTo>
                    <a:pt x="2168" y="2501"/>
                  </a:lnTo>
                  <a:cubicBezTo>
                    <a:pt x="2227" y="2501"/>
                    <a:pt x="2287" y="2548"/>
                    <a:pt x="2287" y="2620"/>
                  </a:cubicBezTo>
                  <a:cubicBezTo>
                    <a:pt x="2287" y="2691"/>
                    <a:pt x="2251" y="2739"/>
                    <a:pt x="2168" y="2739"/>
                  </a:cubicBezTo>
                  <a:lnTo>
                    <a:pt x="1132" y="2739"/>
                  </a:lnTo>
                  <a:cubicBezTo>
                    <a:pt x="1120" y="2655"/>
                    <a:pt x="1072" y="2560"/>
                    <a:pt x="1013" y="2489"/>
                  </a:cubicBezTo>
                  <a:close/>
                  <a:moveTo>
                    <a:pt x="1275" y="0"/>
                  </a:moveTo>
                  <a:cubicBezTo>
                    <a:pt x="572" y="0"/>
                    <a:pt x="13" y="560"/>
                    <a:pt x="1" y="1250"/>
                  </a:cubicBezTo>
                  <a:cubicBezTo>
                    <a:pt x="1" y="1691"/>
                    <a:pt x="203" y="2072"/>
                    <a:pt x="537" y="2298"/>
                  </a:cubicBezTo>
                  <a:cubicBezTo>
                    <a:pt x="239" y="2310"/>
                    <a:pt x="1" y="2560"/>
                    <a:pt x="1" y="2858"/>
                  </a:cubicBezTo>
                  <a:cubicBezTo>
                    <a:pt x="1" y="3429"/>
                    <a:pt x="453" y="3894"/>
                    <a:pt x="1025" y="3894"/>
                  </a:cubicBezTo>
                  <a:lnTo>
                    <a:pt x="2144" y="3894"/>
                  </a:lnTo>
                  <a:cubicBezTo>
                    <a:pt x="2846" y="3894"/>
                    <a:pt x="3406" y="3334"/>
                    <a:pt x="3418" y="2643"/>
                  </a:cubicBezTo>
                  <a:cubicBezTo>
                    <a:pt x="3454" y="2203"/>
                    <a:pt x="3227" y="1822"/>
                    <a:pt x="2906" y="1596"/>
                  </a:cubicBezTo>
                  <a:cubicBezTo>
                    <a:pt x="3204" y="1584"/>
                    <a:pt x="3442" y="1334"/>
                    <a:pt x="3442" y="1036"/>
                  </a:cubicBezTo>
                  <a:cubicBezTo>
                    <a:pt x="3442" y="465"/>
                    <a:pt x="2977" y="0"/>
                    <a:pt x="2406" y="0"/>
                  </a:cubicBezTo>
                  <a:lnTo>
                    <a:pt x="2203" y="0"/>
                  </a:lnTo>
                  <a:cubicBezTo>
                    <a:pt x="2108" y="0"/>
                    <a:pt x="2025" y="84"/>
                    <a:pt x="2025" y="179"/>
                  </a:cubicBezTo>
                  <a:cubicBezTo>
                    <a:pt x="2025" y="274"/>
                    <a:pt x="2096" y="357"/>
                    <a:pt x="2203" y="357"/>
                  </a:cubicBezTo>
                  <a:lnTo>
                    <a:pt x="2406" y="357"/>
                  </a:lnTo>
                  <a:cubicBezTo>
                    <a:pt x="2775" y="357"/>
                    <a:pt x="3096" y="655"/>
                    <a:pt x="3096" y="1036"/>
                  </a:cubicBezTo>
                  <a:cubicBezTo>
                    <a:pt x="3096" y="1167"/>
                    <a:pt x="3001" y="1274"/>
                    <a:pt x="2870" y="1274"/>
                  </a:cubicBezTo>
                  <a:cubicBezTo>
                    <a:pt x="2739" y="1274"/>
                    <a:pt x="2632" y="1167"/>
                    <a:pt x="2632" y="1048"/>
                  </a:cubicBezTo>
                  <a:cubicBezTo>
                    <a:pt x="2632" y="917"/>
                    <a:pt x="2525" y="822"/>
                    <a:pt x="2394" y="822"/>
                  </a:cubicBezTo>
                  <a:lnTo>
                    <a:pt x="1263" y="822"/>
                  </a:lnTo>
                  <a:cubicBezTo>
                    <a:pt x="1013" y="822"/>
                    <a:pt x="798" y="1012"/>
                    <a:pt x="798" y="1274"/>
                  </a:cubicBezTo>
                  <a:cubicBezTo>
                    <a:pt x="787" y="1524"/>
                    <a:pt x="1001" y="1750"/>
                    <a:pt x="1263" y="1750"/>
                  </a:cubicBezTo>
                  <a:lnTo>
                    <a:pt x="2156" y="1750"/>
                  </a:lnTo>
                  <a:cubicBezTo>
                    <a:pt x="2668" y="1750"/>
                    <a:pt x="3084" y="2131"/>
                    <a:pt x="3096" y="2643"/>
                  </a:cubicBezTo>
                  <a:cubicBezTo>
                    <a:pt x="3108" y="3155"/>
                    <a:pt x="2692" y="3572"/>
                    <a:pt x="2192" y="3572"/>
                  </a:cubicBezTo>
                  <a:lnTo>
                    <a:pt x="1037" y="3572"/>
                  </a:lnTo>
                  <a:cubicBezTo>
                    <a:pt x="668" y="3572"/>
                    <a:pt x="358" y="3274"/>
                    <a:pt x="358" y="2905"/>
                  </a:cubicBezTo>
                  <a:cubicBezTo>
                    <a:pt x="358" y="2774"/>
                    <a:pt x="441" y="2667"/>
                    <a:pt x="584" y="2667"/>
                  </a:cubicBezTo>
                  <a:cubicBezTo>
                    <a:pt x="715" y="2667"/>
                    <a:pt x="822" y="2774"/>
                    <a:pt x="822" y="2893"/>
                  </a:cubicBezTo>
                  <a:cubicBezTo>
                    <a:pt x="822" y="3024"/>
                    <a:pt x="918" y="3120"/>
                    <a:pt x="1060" y="3120"/>
                  </a:cubicBezTo>
                  <a:lnTo>
                    <a:pt x="2180" y="3120"/>
                  </a:lnTo>
                  <a:cubicBezTo>
                    <a:pt x="2442" y="3120"/>
                    <a:pt x="2644" y="2917"/>
                    <a:pt x="2644" y="2667"/>
                  </a:cubicBezTo>
                  <a:cubicBezTo>
                    <a:pt x="2656" y="2417"/>
                    <a:pt x="2453" y="2191"/>
                    <a:pt x="2180" y="2191"/>
                  </a:cubicBezTo>
                  <a:lnTo>
                    <a:pt x="1287" y="2191"/>
                  </a:lnTo>
                  <a:cubicBezTo>
                    <a:pt x="787" y="2191"/>
                    <a:pt x="370" y="1810"/>
                    <a:pt x="358" y="1298"/>
                  </a:cubicBezTo>
                  <a:cubicBezTo>
                    <a:pt x="346" y="774"/>
                    <a:pt x="763" y="357"/>
                    <a:pt x="1263" y="357"/>
                  </a:cubicBezTo>
                  <a:lnTo>
                    <a:pt x="1346" y="357"/>
                  </a:lnTo>
                  <a:cubicBezTo>
                    <a:pt x="1441" y="357"/>
                    <a:pt x="1525" y="286"/>
                    <a:pt x="1525" y="179"/>
                  </a:cubicBezTo>
                  <a:cubicBezTo>
                    <a:pt x="1525" y="96"/>
                    <a:pt x="1453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72" name="Google Shape;12172;p82"/>
          <p:cNvGrpSpPr/>
          <p:nvPr/>
        </p:nvGrpSpPr>
        <p:grpSpPr>
          <a:xfrm>
            <a:off x="7848792" y="7786704"/>
            <a:ext cx="692048" cy="691348"/>
            <a:chOff x="4201447" y="3817349"/>
            <a:chExt cx="346024" cy="345674"/>
          </a:xfrm>
          <a:solidFill>
            <a:schemeClr val="tx1"/>
          </a:solidFill>
        </p:grpSpPr>
        <p:sp>
          <p:nvSpPr>
            <p:cNvPr id="12173" name="Google Shape;12173;p82"/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74" name="Google Shape;12174;p82"/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75" name="Google Shape;12175;p82"/>
          <p:cNvGrpSpPr/>
          <p:nvPr/>
        </p:nvGrpSpPr>
        <p:grpSpPr>
          <a:xfrm>
            <a:off x="8747734" y="7786704"/>
            <a:ext cx="692048" cy="691348"/>
            <a:chOff x="4650919" y="3817349"/>
            <a:chExt cx="346024" cy="345674"/>
          </a:xfrm>
          <a:solidFill>
            <a:schemeClr val="tx1"/>
          </a:solidFill>
        </p:grpSpPr>
        <p:sp>
          <p:nvSpPr>
            <p:cNvPr id="12176" name="Google Shape;12176;p82"/>
            <p:cNvSpPr/>
            <p:nvPr/>
          </p:nvSpPr>
          <p:spPr>
            <a:xfrm>
              <a:off x="4650919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2" y="334"/>
                  </a:moveTo>
                  <a:cubicBezTo>
                    <a:pt x="8251" y="334"/>
                    <a:pt x="10526" y="2608"/>
                    <a:pt x="10526" y="5430"/>
                  </a:cubicBezTo>
                  <a:cubicBezTo>
                    <a:pt x="10526" y="8240"/>
                    <a:pt x="8240" y="10514"/>
                    <a:pt x="5442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2" y="334"/>
                  </a:cubicBezTo>
                  <a:close/>
                  <a:moveTo>
                    <a:pt x="5442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2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77" name="Google Shape;12177;p82"/>
            <p:cNvSpPr/>
            <p:nvPr/>
          </p:nvSpPr>
          <p:spPr>
            <a:xfrm>
              <a:off x="4701305" y="3867386"/>
              <a:ext cx="244486" cy="242958"/>
            </a:xfrm>
            <a:custGeom>
              <a:avLst/>
              <a:gdLst/>
              <a:ahLst/>
              <a:cxnLst/>
              <a:rect l="l" t="t" r="r" b="b"/>
              <a:pathLst>
                <a:path w="7681" h="7633" extrusionOk="0">
                  <a:moveTo>
                    <a:pt x="3835" y="0"/>
                  </a:moveTo>
                  <a:cubicBezTo>
                    <a:pt x="1727" y="0"/>
                    <a:pt x="13" y="1715"/>
                    <a:pt x="13" y="3822"/>
                  </a:cubicBezTo>
                  <a:cubicBezTo>
                    <a:pt x="13" y="4418"/>
                    <a:pt x="144" y="5001"/>
                    <a:pt x="418" y="5537"/>
                  </a:cubicBezTo>
                  <a:lnTo>
                    <a:pt x="25" y="6501"/>
                  </a:lnTo>
                  <a:cubicBezTo>
                    <a:pt x="1" y="6585"/>
                    <a:pt x="13" y="6656"/>
                    <a:pt x="84" y="6704"/>
                  </a:cubicBezTo>
                  <a:cubicBezTo>
                    <a:pt x="120" y="6727"/>
                    <a:pt x="156" y="6727"/>
                    <a:pt x="191" y="6727"/>
                  </a:cubicBezTo>
                  <a:lnTo>
                    <a:pt x="1370" y="6727"/>
                  </a:lnTo>
                  <a:cubicBezTo>
                    <a:pt x="2061" y="7323"/>
                    <a:pt x="2942" y="7632"/>
                    <a:pt x="3847" y="7632"/>
                  </a:cubicBezTo>
                  <a:cubicBezTo>
                    <a:pt x="5966" y="7632"/>
                    <a:pt x="7680" y="5930"/>
                    <a:pt x="7680" y="3810"/>
                  </a:cubicBezTo>
                  <a:cubicBezTo>
                    <a:pt x="7680" y="3096"/>
                    <a:pt x="7454" y="2394"/>
                    <a:pt x="7085" y="1798"/>
                  </a:cubicBezTo>
                  <a:cubicBezTo>
                    <a:pt x="7052" y="1752"/>
                    <a:pt x="6997" y="1727"/>
                    <a:pt x="6940" y="1727"/>
                  </a:cubicBezTo>
                  <a:cubicBezTo>
                    <a:pt x="6894" y="1727"/>
                    <a:pt x="6848" y="1743"/>
                    <a:pt x="6811" y="1774"/>
                  </a:cubicBezTo>
                  <a:cubicBezTo>
                    <a:pt x="6752" y="1834"/>
                    <a:pt x="6752" y="1917"/>
                    <a:pt x="6787" y="1977"/>
                  </a:cubicBezTo>
                  <a:cubicBezTo>
                    <a:pt x="7133" y="2513"/>
                    <a:pt x="7323" y="3156"/>
                    <a:pt x="7323" y="3846"/>
                  </a:cubicBezTo>
                  <a:cubicBezTo>
                    <a:pt x="7323" y="5763"/>
                    <a:pt x="5764" y="7323"/>
                    <a:pt x="3835" y="7323"/>
                  </a:cubicBezTo>
                  <a:cubicBezTo>
                    <a:pt x="2989" y="7323"/>
                    <a:pt x="2168" y="7013"/>
                    <a:pt x="1537" y="6442"/>
                  </a:cubicBezTo>
                  <a:cubicBezTo>
                    <a:pt x="1501" y="6418"/>
                    <a:pt x="1453" y="6406"/>
                    <a:pt x="1418" y="6406"/>
                  </a:cubicBezTo>
                  <a:lnTo>
                    <a:pt x="430" y="6406"/>
                  </a:lnTo>
                  <a:lnTo>
                    <a:pt x="763" y="5596"/>
                  </a:lnTo>
                  <a:cubicBezTo>
                    <a:pt x="775" y="5549"/>
                    <a:pt x="775" y="5489"/>
                    <a:pt x="763" y="5453"/>
                  </a:cubicBezTo>
                  <a:cubicBezTo>
                    <a:pt x="489" y="4953"/>
                    <a:pt x="358" y="4394"/>
                    <a:pt x="358" y="3822"/>
                  </a:cubicBezTo>
                  <a:cubicBezTo>
                    <a:pt x="358" y="1905"/>
                    <a:pt x="1918" y="346"/>
                    <a:pt x="3835" y="346"/>
                  </a:cubicBezTo>
                  <a:cubicBezTo>
                    <a:pt x="4787" y="346"/>
                    <a:pt x="5656" y="727"/>
                    <a:pt x="6276" y="1346"/>
                  </a:cubicBezTo>
                  <a:cubicBezTo>
                    <a:pt x="6305" y="1376"/>
                    <a:pt x="6350" y="1390"/>
                    <a:pt x="6395" y="1390"/>
                  </a:cubicBezTo>
                  <a:cubicBezTo>
                    <a:pt x="6439" y="1390"/>
                    <a:pt x="6484" y="1376"/>
                    <a:pt x="6514" y="1346"/>
                  </a:cubicBezTo>
                  <a:cubicBezTo>
                    <a:pt x="6573" y="1262"/>
                    <a:pt x="6573" y="1167"/>
                    <a:pt x="6514" y="1108"/>
                  </a:cubicBezTo>
                  <a:cubicBezTo>
                    <a:pt x="5835" y="417"/>
                    <a:pt x="4882" y="0"/>
                    <a:pt x="3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78" name="Google Shape;12178;p82"/>
            <p:cNvSpPr/>
            <p:nvPr/>
          </p:nvSpPr>
          <p:spPr>
            <a:xfrm>
              <a:off x="4749464" y="3911534"/>
              <a:ext cx="153134" cy="151065"/>
            </a:xfrm>
            <a:custGeom>
              <a:avLst/>
              <a:gdLst/>
              <a:ahLst/>
              <a:cxnLst/>
              <a:rect l="l" t="t" r="r" b="b"/>
              <a:pathLst>
                <a:path w="4811" h="4746" extrusionOk="0">
                  <a:moveTo>
                    <a:pt x="1384" y="0"/>
                  </a:moveTo>
                  <a:cubicBezTo>
                    <a:pt x="1342" y="0"/>
                    <a:pt x="1304" y="18"/>
                    <a:pt x="1274" y="54"/>
                  </a:cubicBezTo>
                  <a:lnTo>
                    <a:pt x="274" y="1054"/>
                  </a:lnTo>
                  <a:cubicBezTo>
                    <a:pt x="36" y="1292"/>
                    <a:pt x="0" y="1661"/>
                    <a:pt x="202" y="1935"/>
                  </a:cubicBezTo>
                  <a:cubicBezTo>
                    <a:pt x="619" y="2495"/>
                    <a:pt x="1072" y="3031"/>
                    <a:pt x="1572" y="3531"/>
                  </a:cubicBezTo>
                  <a:cubicBezTo>
                    <a:pt x="1601" y="3560"/>
                    <a:pt x="1646" y="3575"/>
                    <a:pt x="1691" y="3575"/>
                  </a:cubicBezTo>
                  <a:cubicBezTo>
                    <a:pt x="1735" y="3575"/>
                    <a:pt x="1780" y="3560"/>
                    <a:pt x="1810" y="3531"/>
                  </a:cubicBezTo>
                  <a:cubicBezTo>
                    <a:pt x="1881" y="3447"/>
                    <a:pt x="1869" y="3352"/>
                    <a:pt x="1810" y="3293"/>
                  </a:cubicBezTo>
                  <a:cubicBezTo>
                    <a:pt x="1310" y="2816"/>
                    <a:pt x="869" y="2304"/>
                    <a:pt x="464" y="1745"/>
                  </a:cubicBezTo>
                  <a:cubicBezTo>
                    <a:pt x="381" y="1602"/>
                    <a:pt x="393" y="1423"/>
                    <a:pt x="500" y="1304"/>
                  </a:cubicBezTo>
                  <a:lnTo>
                    <a:pt x="1369" y="435"/>
                  </a:lnTo>
                  <a:lnTo>
                    <a:pt x="2107" y="1161"/>
                  </a:lnTo>
                  <a:lnTo>
                    <a:pt x="1750" y="1518"/>
                  </a:lnTo>
                  <a:cubicBezTo>
                    <a:pt x="1703" y="1566"/>
                    <a:pt x="1691" y="1638"/>
                    <a:pt x="1703" y="1697"/>
                  </a:cubicBezTo>
                  <a:cubicBezTo>
                    <a:pt x="1941" y="2400"/>
                    <a:pt x="2405" y="2876"/>
                    <a:pt x="3096" y="3090"/>
                  </a:cubicBezTo>
                  <a:cubicBezTo>
                    <a:pt x="3112" y="3097"/>
                    <a:pt x="3131" y="3100"/>
                    <a:pt x="3150" y="3100"/>
                  </a:cubicBezTo>
                  <a:cubicBezTo>
                    <a:pt x="3198" y="3100"/>
                    <a:pt x="3248" y="3080"/>
                    <a:pt x="3274" y="3054"/>
                  </a:cubicBezTo>
                  <a:lnTo>
                    <a:pt x="3631" y="2697"/>
                  </a:lnTo>
                  <a:lnTo>
                    <a:pt x="4370" y="3423"/>
                  </a:lnTo>
                  <a:lnTo>
                    <a:pt x="3489" y="4305"/>
                  </a:lnTo>
                  <a:cubicBezTo>
                    <a:pt x="3424" y="4369"/>
                    <a:pt x="3343" y="4402"/>
                    <a:pt x="3261" y="4402"/>
                  </a:cubicBezTo>
                  <a:cubicBezTo>
                    <a:pt x="3191" y="4402"/>
                    <a:pt x="3120" y="4378"/>
                    <a:pt x="3060" y="4328"/>
                  </a:cubicBezTo>
                  <a:cubicBezTo>
                    <a:pt x="2834" y="4162"/>
                    <a:pt x="2607" y="4007"/>
                    <a:pt x="2405" y="3828"/>
                  </a:cubicBezTo>
                  <a:cubicBezTo>
                    <a:pt x="2368" y="3801"/>
                    <a:pt x="2330" y="3789"/>
                    <a:pt x="2295" y="3789"/>
                  </a:cubicBezTo>
                  <a:cubicBezTo>
                    <a:pt x="2251" y="3789"/>
                    <a:pt x="2212" y="3807"/>
                    <a:pt x="2179" y="3840"/>
                  </a:cubicBezTo>
                  <a:cubicBezTo>
                    <a:pt x="2107" y="3912"/>
                    <a:pt x="2119" y="4031"/>
                    <a:pt x="2191" y="4090"/>
                  </a:cubicBezTo>
                  <a:cubicBezTo>
                    <a:pt x="2417" y="4269"/>
                    <a:pt x="2643" y="4447"/>
                    <a:pt x="2858" y="4614"/>
                  </a:cubicBezTo>
                  <a:cubicBezTo>
                    <a:pt x="2977" y="4697"/>
                    <a:pt x="3119" y="4745"/>
                    <a:pt x="3250" y="4745"/>
                  </a:cubicBezTo>
                  <a:cubicBezTo>
                    <a:pt x="3429" y="4745"/>
                    <a:pt x="3596" y="4674"/>
                    <a:pt x="3727" y="4555"/>
                  </a:cubicBezTo>
                  <a:lnTo>
                    <a:pt x="4727" y="3554"/>
                  </a:lnTo>
                  <a:cubicBezTo>
                    <a:pt x="4798" y="3495"/>
                    <a:pt x="4810" y="3423"/>
                    <a:pt x="4786" y="3352"/>
                  </a:cubicBezTo>
                  <a:cubicBezTo>
                    <a:pt x="4763" y="3328"/>
                    <a:pt x="4751" y="3304"/>
                    <a:pt x="4739" y="3293"/>
                  </a:cubicBezTo>
                  <a:lnTo>
                    <a:pt x="3774" y="2316"/>
                  </a:lnTo>
                  <a:cubicBezTo>
                    <a:pt x="3733" y="2280"/>
                    <a:pt x="3688" y="2263"/>
                    <a:pt x="3646" y="2263"/>
                  </a:cubicBezTo>
                  <a:cubicBezTo>
                    <a:pt x="3605" y="2263"/>
                    <a:pt x="3566" y="2280"/>
                    <a:pt x="3536" y="2316"/>
                  </a:cubicBezTo>
                  <a:lnTo>
                    <a:pt x="3131" y="2721"/>
                  </a:lnTo>
                  <a:cubicBezTo>
                    <a:pt x="2619" y="2531"/>
                    <a:pt x="2286" y="2185"/>
                    <a:pt x="2072" y="1661"/>
                  </a:cubicBezTo>
                  <a:lnTo>
                    <a:pt x="2477" y="1268"/>
                  </a:lnTo>
                  <a:cubicBezTo>
                    <a:pt x="2548" y="1185"/>
                    <a:pt x="2548" y="1090"/>
                    <a:pt x="2477" y="1030"/>
                  </a:cubicBezTo>
                  <a:lnTo>
                    <a:pt x="1512" y="54"/>
                  </a:lnTo>
                  <a:cubicBezTo>
                    <a:pt x="1470" y="18"/>
                    <a:pt x="1426" y="0"/>
                    <a:pt x="13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79" name="Google Shape;12179;p82"/>
          <p:cNvGrpSpPr/>
          <p:nvPr/>
        </p:nvGrpSpPr>
        <p:grpSpPr>
          <a:xfrm>
            <a:off x="10545620" y="7786704"/>
            <a:ext cx="691284" cy="691348"/>
            <a:chOff x="5549861" y="3817349"/>
            <a:chExt cx="345642" cy="345674"/>
          </a:xfrm>
          <a:solidFill>
            <a:schemeClr val="tx1"/>
          </a:solidFill>
        </p:grpSpPr>
        <p:sp>
          <p:nvSpPr>
            <p:cNvPr id="12180" name="Google Shape;12180;p82"/>
            <p:cNvSpPr/>
            <p:nvPr/>
          </p:nvSpPr>
          <p:spPr>
            <a:xfrm>
              <a:off x="5549861" y="3817349"/>
              <a:ext cx="345642" cy="345674"/>
            </a:xfrm>
            <a:custGeom>
              <a:avLst/>
              <a:gdLst/>
              <a:ahLst/>
              <a:cxnLst/>
              <a:rect l="l" t="t" r="r" b="b"/>
              <a:pathLst>
                <a:path w="10859" h="10860" extrusionOk="0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81" name="Google Shape;12181;p82"/>
            <p:cNvSpPr/>
            <p:nvPr/>
          </p:nvSpPr>
          <p:spPr>
            <a:xfrm>
              <a:off x="5590763" y="3890208"/>
              <a:ext cx="262661" cy="200052"/>
            </a:xfrm>
            <a:custGeom>
              <a:avLst/>
              <a:gdLst/>
              <a:ahLst/>
              <a:cxnLst/>
              <a:rect l="l" t="t" r="r" b="b"/>
              <a:pathLst>
                <a:path w="8252" h="6285" extrusionOk="0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82" name="Google Shape;12182;p82"/>
            <p:cNvSpPr/>
            <p:nvPr/>
          </p:nvSpPr>
          <p:spPr>
            <a:xfrm>
              <a:off x="5680587" y="3935024"/>
              <a:ext cx="105389" cy="110514"/>
            </a:xfrm>
            <a:custGeom>
              <a:avLst/>
              <a:gdLst/>
              <a:ahLst/>
              <a:cxnLst/>
              <a:rect l="l" t="t" r="r" b="b"/>
              <a:pathLst>
                <a:path w="3311" h="3472" extrusionOk="0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83" name="Google Shape;12183;p82"/>
          <p:cNvGrpSpPr/>
          <p:nvPr/>
        </p:nvGrpSpPr>
        <p:grpSpPr>
          <a:xfrm>
            <a:off x="2562671" y="6948059"/>
            <a:ext cx="734510" cy="539710"/>
            <a:chOff x="1306445" y="3397829"/>
            <a:chExt cx="367255" cy="269855"/>
          </a:xfrm>
          <a:solidFill>
            <a:schemeClr val="tx1"/>
          </a:solidFill>
        </p:grpSpPr>
        <p:sp>
          <p:nvSpPr>
            <p:cNvPr id="12184" name="Google Shape;12184;p82"/>
            <p:cNvSpPr/>
            <p:nvPr/>
          </p:nvSpPr>
          <p:spPr>
            <a:xfrm>
              <a:off x="1588395" y="3513054"/>
              <a:ext cx="45517" cy="16297"/>
            </a:xfrm>
            <a:custGeom>
              <a:avLst/>
              <a:gdLst/>
              <a:ahLst/>
              <a:cxnLst/>
              <a:rect l="l" t="t" r="r" b="b"/>
              <a:pathLst>
                <a:path w="1430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cubicBezTo>
                    <a:pt x="358" y="333"/>
                    <a:pt x="906" y="357"/>
                    <a:pt x="1180" y="488"/>
                  </a:cubicBezTo>
                  <a:cubicBezTo>
                    <a:pt x="1204" y="512"/>
                    <a:pt x="1227" y="512"/>
                    <a:pt x="1251" y="512"/>
                  </a:cubicBezTo>
                  <a:cubicBezTo>
                    <a:pt x="1311" y="512"/>
                    <a:pt x="1370" y="476"/>
                    <a:pt x="1406" y="417"/>
                  </a:cubicBezTo>
                  <a:cubicBezTo>
                    <a:pt x="1430" y="333"/>
                    <a:pt x="1406" y="226"/>
                    <a:pt x="1323" y="191"/>
                  </a:cubicBezTo>
                  <a:cubicBezTo>
                    <a:pt x="942" y="0"/>
                    <a:pt x="19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85" name="Google Shape;12185;p82"/>
            <p:cNvSpPr/>
            <p:nvPr/>
          </p:nvSpPr>
          <p:spPr>
            <a:xfrm>
              <a:off x="1306445" y="3397829"/>
              <a:ext cx="367255" cy="269091"/>
            </a:xfrm>
            <a:custGeom>
              <a:avLst/>
              <a:gdLst/>
              <a:ahLst/>
              <a:cxnLst/>
              <a:rect l="l" t="t" r="r" b="b"/>
              <a:pathLst>
                <a:path w="11538" h="8454" extrusionOk="0">
                  <a:moveTo>
                    <a:pt x="7573" y="334"/>
                  </a:moveTo>
                  <a:lnTo>
                    <a:pt x="7573" y="1965"/>
                  </a:lnTo>
                  <a:cubicBezTo>
                    <a:pt x="7573" y="2227"/>
                    <a:pt x="7525" y="2465"/>
                    <a:pt x="7418" y="2679"/>
                  </a:cubicBezTo>
                  <a:cubicBezTo>
                    <a:pt x="7395" y="2715"/>
                    <a:pt x="7395" y="2727"/>
                    <a:pt x="7395" y="2763"/>
                  </a:cubicBezTo>
                  <a:lnTo>
                    <a:pt x="7395" y="3239"/>
                  </a:lnTo>
                  <a:cubicBezTo>
                    <a:pt x="7395" y="3691"/>
                    <a:pt x="7216" y="4108"/>
                    <a:pt x="6883" y="4442"/>
                  </a:cubicBezTo>
                  <a:cubicBezTo>
                    <a:pt x="6835" y="4489"/>
                    <a:pt x="6787" y="4513"/>
                    <a:pt x="6740" y="4549"/>
                  </a:cubicBezTo>
                  <a:cubicBezTo>
                    <a:pt x="6466" y="4759"/>
                    <a:pt x="6137" y="4876"/>
                    <a:pt x="5785" y="4876"/>
                  </a:cubicBezTo>
                  <a:cubicBezTo>
                    <a:pt x="5739" y="4876"/>
                    <a:pt x="5692" y="4874"/>
                    <a:pt x="5644" y="4870"/>
                  </a:cubicBezTo>
                  <a:cubicBezTo>
                    <a:pt x="4787" y="4823"/>
                    <a:pt x="4108" y="4072"/>
                    <a:pt x="4108" y="3180"/>
                  </a:cubicBezTo>
                  <a:lnTo>
                    <a:pt x="4108" y="2763"/>
                  </a:lnTo>
                  <a:cubicBezTo>
                    <a:pt x="4108" y="2727"/>
                    <a:pt x="4108" y="2715"/>
                    <a:pt x="4096" y="2679"/>
                  </a:cubicBezTo>
                  <a:cubicBezTo>
                    <a:pt x="3989" y="2465"/>
                    <a:pt x="3930" y="2227"/>
                    <a:pt x="3930" y="1965"/>
                  </a:cubicBezTo>
                  <a:lnTo>
                    <a:pt x="3930" y="1608"/>
                  </a:lnTo>
                  <a:cubicBezTo>
                    <a:pt x="3930" y="917"/>
                    <a:pt x="4513" y="334"/>
                    <a:pt x="5216" y="334"/>
                  </a:cubicBezTo>
                  <a:close/>
                  <a:moveTo>
                    <a:pt x="1763" y="3025"/>
                  </a:moveTo>
                  <a:cubicBezTo>
                    <a:pt x="2049" y="3025"/>
                    <a:pt x="2311" y="3144"/>
                    <a:pt x="2525" y="3358"/>
                  </a:cubicBezTo>
                  <a:cubicBezTo>
                    <a:pt x="2715" y="3561"/>
                    <a:pt x="2846" y="3846"/>
                    <a:pt x="2858" y="4144"/>
                  </a:cubicBezTo>
                  <a:cubicBezTo>
                    <a:pt x="2858" y="4227"/>
                    <a:pt x="2882" y="4346"/>
                    <a:pt x="2882" y="4465"/>
                  </a:cubicBezTo>
                  <a:lnTo>
                    <a:pt x="2882" y="4501"/>
                  </a:lnTo>
                  <a:cubicBezTo>
                    <a:pt x="2703" y="4215"/>
                    <a:pt x="2406" y="4013"/>
                    <a:pt x="2049" y="3894"/>
                  </a:cubicBezTo>
                  <a:cubicBezTo>
                    <a:pt x="1703" y="3787"/>
                    <a:pt x="1406" y="3787"/>
                    <a:pt x="1406" y="3787"/>
                  </a:cubicBezTo>
                  <a:cubicBezTo>
                    <a:pt x="1358" y="3787"/>
                    <a:pt x="1310" y="3799"/>
                    <a:pt x="1287" y="3834"/>
                  </a:cubicBezTo>
                  <a:lnTo>
                    <a:pt x="977" y="4144"/>
                  </a:lnTo>
                  <a:cubicBezTo>
                    <a:pt x="918" y="4215"/>
                    <a:pt x="918" y="4323"/>
                    <a:pt x="977" y="4382"/>
                  </a:cubicBezTo>
                  <a:cubicBezTo>
                    <a:pt x="1013" y="4412"/>
                    <a:pt x="1057" y="4427"/>
                    <a:pt x="1101" y="4427"/>
                  </a:cubicBezTo>
                  <a:cubicBezTo>
                    <a:pt x="1144" y="4427"/>
                    <a:pt x="1185" y="4412"/>
                    <a:pt x="1215" y="4382"/>
                  </a:cubicBezTo>
                  <a:lnTo>
                    <a:pt x="1465" y="4108"/>
                  </a:lnTo>
                  <a:cubicBezTo>
                    <a:pt x="1691" y="4132"/>
                    <a:pt x="2382" y="4203"/>
                    <a:pt x="2668" y="4811"/>
                  </a:cubicBezTo>
                  <a:cubicBezTo>
                    <a:pt x="2596" y="5275"/>
                    <a:pt x="2215" y="5596"/>
                    <a:pt x="1763" y="5596"/>
                  </a:cubicBezTo>
                  <a:cubicBezTo>
                    <a:pt x="1251" y="5596"/>
                    <a:pt x="834" y="5180"/>
                    <a:pt x="834" y="4680"/>
                  </a:cubicBezTo>
                  <a:cubicBezTo>
                    <a:pt x="834" y="4584"/>
                    <a:pt x="763" y="4513"/>
                    <a:pt x="679" y="4513"/>
                  </a:cubicBezTo>
                  <a:lnTo>
                    <a:pt x="644" y="4513"/>
                  </a:lnTo>
                  <a:lnTo>
                    <a:pt x="644" y="4465"/>
                  </a:lnTo>
                  <a:cubicBezTo>
                    <a:pt x="644" y="4346"/>
                    <a:pt x="644" y="4251"/>
                    <a:pt x="656" y="4144"/>
                  </a:cubicBezTo>
                  <a:cubicBezTo>
                    <a:pt x="679" y="3846"/>
                    <a:pt x="810" y="3561"/>
                    <a:pt x="1001" y="3358"/>
                  </a:cubicBezTo>
                  <a:cubicBezTo>
                    <a:pt x="1215" y="3144"/>
                    <a:pt x="1477" y="3025"/>
                    <a:pt x="1763" y="3025"/>
                  </a:cubicBezTo>
                  <a:close/>
                  <a:moveTo>
                    <a:pt x="10657" y="3025"/>
                  </a:moveTo>
                  <a:lnTo>
                    <a:pt x="10657" y="3727"/>
                  </a:lnTo>
                  <a:cubicBezTo>
                    <a:pt x="10657" y="3846"/>
                    <a:pt x="10633" y="3953"/>
                    <a:pt x="10585" y="4049"/>
                  </a:cubicBezTo>
                  <a:lnTo>
                    <a:pt x="10502" y="4251"/>
                  </a:lnTo>
                  <a:cubicBezTo>
                    <a:pt x="10478" y="4275"/>
                    <a:pt x="10478" y="4287"/>
                    <a:pt x="10478" y="4323"/>
                  </a:cubicBezTo>
                  <a:lnTo>
                    <a:pt x="10478" y="4680"/>
                  </a:lnTo>
                  <a:cubicBezTo>
                    <a:pt x="10478" y="4930"/>
                    <a:pt x="10383" y="5168"/>
                    <a:pt x="10204" y="5346"/>
                  </a:cubicBezTo>
                  <a:cubicBezTo>
                    <a:pt x="10044" y="5507"/>
                    <a:pt x="9835" y="5600"/>
                    <a:pt x="9605" y="5600"/>
                  </a:cubicBezTo>
                  <a:cubicBezTo>
                    <a:pt x="9579" y="5600"/>
                    <a:pt x="9552" y="5599"/>
                    <a:pt x="9526" y="5596"/>
                  </a:cubicBezTo>
                  <a:cubicBezTo>
                    <a:pt x="9038" y="5585"/>
                    <a:pt x="8633" y="5156"/>
                    <a:pt x="8633" y="4632"/>
                  </a:cubicBezTo>
                  <a:lnTo>
                    <a:pt x="8633" y="4323"/>
                  </a:lnTo>
                  <a:cubicBezTo>
                    <a:pt x="8633" y="4287"/>
                    <a:pt x="8633" y="4263"/>
                    <a:pt x="8621" y="4251"/>
                  </a:cubicBezTo>
                  <a:lnTo>
                    <a:pt x="8514" y="4037"/>
                  </a:lnTo>
                  <a:cubicBezTo>
                    <a:pt x="8466" y="3965"/>
                    <a:pt x="8454" y="3870"/>
                    <a:pt x="8454" y="3787"/>
                  </a:cubicBezTo>
                  <a:lnTo>
                    <a:pt x="8454" y="3775"/>
                  </a:lnTo>
                  <a:cubicBezTo>
                    <a:pt x="8454" y="3370"/>
                    <a:pt x="8788" y="3025"/>
                    <a:pt x="9204" y="3025"/>
                  </a:cubicBezTo>
                  <a:close/>
                  <a:moveTo>
                    <a:pt x="584" y="5180"/>
                  </a:moveTo>
                  <a:cubicBezTo>
                    <a:pt x="679" y="5406"/>
                    <a:pt x="834" y="5596"/>
                    <a:pt x="1037" y="5739"/>
                  </a:cubicBezTo>
                  <a:lnTo>
                    <a:pt x="1037" y="5925"/>
                  </a:lnTo>
                  <a:lnTo>
                    <a:pt x="1037" y="5925"/>
                  </a:lnTo>
                  <a:cubicBezTo>
                    <a:pt x="723" y="5807"/>
                    <a:pt x="571" y="5655"/>
                    <a:pt x="501" y="5585"/>
                  </a:cubicBezTo>
                  <a:cubicBezTo>
                    <a:pt x="537" y="5466"/>
                    <a:pt x="572" y="5335"/>
                    <a:pt x="584" y="5180"/>
                  </a:cubicBezTo>
                  <a:close/>
                  <a:moveTo>
                    <a:pt x="2918" y="5168"/>
                  </a:moveTo>
                  <a:cubicBezTo>
                    <a:pt x="2942" y="5323"/>
                    <a:pt x="2965" y="5454"/>
                    <a:pt x="3013" y="5573"/>
                  </a:cubicBezTo>
                  <a:cubicBezTo>
                    <a:pt x="2953" y="5656"/>
                    <a:pt x="2787" y="5811"/>
                    <a:pt x="2477" y="5930"/>
                  </a:cubicBezTo>
                  <a:lnTo>
                    <a:pt x="2477" y="5716"/>
                  </a:lnTo>
                  <a:cubicBezTo>
                    <a:pt x="2668" y="5585"/>
                    <a:pt x="2834" y="5394"/>
                    <a:pt x="2918" y="5168"/>
                  </a:cubicBezTo>
                  <a:close/>
                  <a:moveTo>
                    <a:pt x="6668" y="4989"/>
                  </a:moveTo>
                  <a:lnTo>
                    <a:pt x="6668" y="5299"/>
                  </a:lnTo>
                  <a:lnTo>
                    <a:pt x="5751" y="5930"/>
                  </a:lnTo>
                  <a:lnTo>
                    <a:pt x="4823" y="5299"/>
                  </a:lnTo>
                  <a:lnTo>
                    <a:pt x="4823" y="4989"/>
                  </a:lnTo>
                  <a:cubicBezTo>
                    <a:pt x="5061" y="5120"/>
                    <a:pt x="5335" y="5204"/>
                    <a:pt x="5620" y="5215"/>
                  </a:cubicBezTo>
                  <a:lnTo>
                    <a:pt x="5751" y="5215"/>
                  </a:lnTo>
                  <a:cubicBezTo>
                    <a:pt x="6073" y="5215"/>
                    <a:pt x="6394" y="5144"/>
                    <a:pt x="6668" y="4989"/>
                  </a:cubicBezTo>
                  <a:close/>
                  <a:moveTo>
                    <a:pt x="9942" y="5882"/>
                  </a:moveTo>
                  <a:lnTo>
                    <a:pt x="9942" y="5954"/>
                  </a:lnTo>
                  <a:cubicBezTo>
                    <a:pt x="9942" y="5989"/>
                    <a:pt x="9942" y="6025"/>
                    <a:pt x="9966" y="6061"/>
                  </a:cubicBezTo>
                  <a:lnTo>
                    <a:pt x="9561" y="6454"/>
                  </a:lnTo>
                  <a:lnTo>
                    <a:pt x="9169" y="6061"/>
                  </a:lnTo>
                  <a:cubicBezTo>
                    <a:pt x="9169" y="6025"/>
                    <a:pt x="9192" y="6001"/>
                    <a:pt x="9192" y="5954"/>
                  </a:cubicBezTo>
                  <a:lnTo>
                    <a:pt x="9192" y="5882"/>
                  </a:lnTo>
                  <a:cubicBezTo>
                    <a:pt x="9288" y="5918"/>
                    <a:pt x="9407" y="5942"/>
                    <a:pt x="9526" y="5942"/>
                  </a:cubicBezTo>
                  <a:lnTo>
                    <a:pt x="9573" y="5942"/>
                  </a:lnTo>
                  <a:cubicBezTo>
                    <a:pt x="9704" y="5942"/>
                    <a:pt x="9823" y="5930"/>
                    <a:pt x="9942" y="5882"/>
                  </a:cubicBezTo>
                  <a:close/>
                  <a:moveTo>
                    <a:pt x="2120" y="5882"/>
                  </a:moveTo>
                  <a:lnTo>
                    <a:pt x="2120" y="6061"/>
                  </a:lnTo>
                  <a:cubicBezTo>
                    <a:pt x="2120" y="6120"/>
                    <a:pt x="2132" y="6180"/>
                    <a:pt x="2168" y="6228"/>
                  </a:cubicBezTo>
                  <a:lnTo>
                    <a:pt x="2013" y="6394"/>
                  </a:lnTo>
                  <a:cubicBezTo>
                    <a:pt x="1941" y="6460"/>
                    <a:pt x="1849" y="6492"/>
                    <a:pt x="1755" y="6492"/>
                  </a:cubicBezTo>
                  <a:cubicBezTo>
                    <a:pt x="1662" y="6492"/>
                    <a:pt x="1566" y="6460"/>
                    <a:pt x="1489" y="6394"/>
                  </a:cubicBezTo>
                  <a:lnTo>
                    <a:pt x="1322" y="6239"/>
                  </a:lnTo>
                  <a:cubicBezTo>
                    <a:pt x="1358" y="6192"/>
                    <a:pt x="1370" y="6132"/>
                    <a:pt x="1370" y="6073"/>
                  </a:cubicBezTo>
                  <a:lnTo>
                    <a:pt x="1370" y="5882"/>
                  </a:lnTo>
                  <a:cubicBezTo>
                    <a:pt x="1489" y="5918"/>
                    <a:pt x="1608" y="5942"/>
                    <a:pt x="1751" y="5942"/>
                  </a:cubicBezTo>
                  <a:cubicBezTo>
                    <a:pt x="1882" y="5942"/>
                    <a:pt x="2001" y="5930"/>
                    <a:pt x="2120" y="5882"/>
                  </a:cubicBezTo>
                  <a:close/>
                  <a:moveTo>
                    <a:pt x="4692" y="5620"/>
                  </a:moveTo>
                  <a:lnTo>
                    <a:pt x="5490" y="6168"/>
                  </a:lnTo>
                  <a:lnTo>
                    <a:pt x="5061" y="6585"/>
                  </a:lnTo>
                  <a:lnTo>
                    <a:pt x="5049" y="6585"/>
                  </a:lnTo>
                  <a:lnTo>
                    <a:pt x="4525" y="5799"/>
                  </a:lnTo>
                  <a:lnTo>
                    <a:pt x="4692" y="5620"/>
                  </a:lnTo>
                  <a:close/>
                  <a:moveTo>
                    <a:pt x="6823" y="5596"/>
                  </a:moveTo>
                  <a:lnTo>
                    <a:pt x="6978" y="5775"/>
                  </a:lnTo>
                  <a:lnTo>
                    <a:pt x="6466" y="6585"/>
                  </a:lnTo>
                  <a:lnTo>
                    <a:pt x="6442" y="6585"/>
                  </a:lnTo>
                  <a:lnTo>
                    <a:pt x="6013" y="6156"/>
                  </a:lnTo>
                  <a:lnTo>
                    <a:pt x="6823" y="5596"/>
                  </a:lnTo>
                  <a:close/>
                  <a:moveTo>
                    <a:pt x="5251" y="1"/>
                  </a:moveTo>
                  <a:cubicBezTo>
                    <a:pt x="4358" y="1"/>
                    <a:pt x="3632" y="739"/>
                    <a:pt x="3632" y="1632"/>
                  </a:cubicBezTo>
                  <a:lnTo>
                    <a:pt x="3632" y="1989"/>
                  </a:lnTo>
                  <a:cubicBezTo>
                    <a:pt x="3632" y="2263"/>
                    <a:pt x="3692" y="2548"/>
                    <a:pt x="3811" y="2799"/>
                  </a:cubicBezTo>
                  <a:lnTo>
                    <a:pt x="3811" y="3191"/>
                  </a:lnTo>
                  <a:cubicBezTo>
                    <a:pt x="3811" y="3834"/>
                    <a:pt x="4096" y="4394"/>
                    <a:pt x="4537" y="4763"/>
                  </a:cubicBezTo>
                  <a:lnTo>
                    <a:pt x="4537" y="5335"/>
                  </a:lnTo>
                  <a:lnTo>
                    <a:pt x="4227" y="5656"/>
                  </a:lnTo>
                  <a:cubicBezTo>
                    <a:pt x="4204" y="5692"/>
                    <a:pt x="4180" y="5751"/>
                    <a:pt x="4180" y="5799"/>
                  </a:cubicBezTo>
                  <a:lnTo>
                    <a:pt x="3144" y="6168"/>
                  </a:lnTo>
                  <a:cubicBezTo>
                    <a:pt x="3073" y="6192"/>
                    <a:pt x="2989" y="6228"/>
                    <a:pt x="2930" y="6275"/>
                  </a:cubicBezTo>
                  <a:lnTo>
                    <a:pt x="2775" y="6180"/>
                  </a:lnTo>
                  <a:cubicBezTo>
                    <a:pt x="3263" y="5977"/>
                    <a:pt x="3406" y="5680"/>
                    <a:pt x="3430" y="5656"/>
                  </a:cubicBezTo>
                  <a:cubicBezTo>
                    <a:pt x="3454" y="5620"/>
                    <a:pt x="3454" y="5561"/>
                    <a:pt x="3430" y="5513"/>
                  </a:cubicBezTo>
                  <a:cubicBezTo>
                    <a:pt x="3311" y="5275"/>
                    <a:pt x="3287" y="4811"/>
                    <a:pt x="3275" y="4453"/>
                  </a:cubicBezTo>
                  <a:cubicBezTo>
                    <a:pt x="3275" y="4334"/>
                    <a:pt x="3263" y="4215"/>
                    <a:pt x="3263" y="4132"/>
                  </a:cubicBezTo>
                  <a:cubicBezTo>
                    <a:pt x="3204" y="3310"/>
                    <a:pt x="2596" y="2691"/>
                    <a:pt x="1822" y="2691"/>
                  </a:cubicBezTo>
                  <a:cubicBezTo>
                    <a:pt x="1060" y="2691"/>
                    <a:pt x="429" y="3310"/>
                    <a:pt x="370" y="4132"/>
                  </a:cubicBezTo>
                  <a:cubicBezTo>
                    <a:pt x="370" y="4227"/>
                    <a:pt x="358" y="4334"/>
                    <a:pt x="358" y="4453"/>
                  </a:cubicBezTo>
                  <a:cubicBezTo>
                    <a:pt x="346" y="4811"/>
                    <a:pt x="334" y="5263"/>
                    <a:pt x="215" y="5513"/>
                  </a:cubicBezTo>
                  <a:cubicBezTo>
                    <a:pt x="179" y="5561"/>
                    <a:pt x="179" y="5620"/>
                    <a:pt x="215" y="5656"/>
                  </a:cubicBezTo>
                  <a:cubicBezTo>
                    <a:pt x="215" y="5680"/>
                    <a:pt x="370" y="5977"/>
                    <a:pt x="870" y="6180"/>
                  </a:cubicBezTo>
                  <a:lnTo>
                    <a:pt x="406" y="6406"/>
                  </a:lnTo>
                  <a:cubicBezTo>
                    <a:pt x="167" y="6525"/>
                    <a:pt x="1" y="6775"/>
                    <a:pt x="1" y="7049"/>
                  </a:cubicBezTo>
                  <a:lnTo>
                    <a:pt x="1" y="8299"/>
                  </a:lnTo>
                  <a:cubicBezTo>
                    <a:pt x="1" y="8383"/>
                    <a:pt x="72" y="8454"/>
                    <a:pt x="167" y="8454"/>
                  </a:cubicBezTo>
                  <a:cubicBezTo>
                    <a:pt x="251" y="8454"/>
                    <a:pt x="334" y="8383"/>
                    <a:pt x="334" y="8299"/>
                  </a:cubicBezTo>
                  <a:lnTo>
                    <a:pt x="334" y="7049"/>
                  </a:lnTo>
                  <a:cubicBezTo>
                    <a:pt x="334" y="6894"/>
                    <a:pt x="406" y="6775"/>
                    <a:pt x="537" y="6704"/>
                  </a:cubicBezTo>
                  <a:lnTo>
                    <a:pt x="1108" y="6418"/>
                  </a:lnTo>
                  <a:lnTo>
                    <a:pt x="1299" y="6609"/>
                  </a:lnTo>
                  <a:cubicBezTo>
                    <a:pt x="1429" y="6751"/>
                    <a:pt x="1608" y="6811"/>
                    <a:pt x="1787" y="6811"/>
                  </a:cubicBezTo>
                  <a:cubicBezTo>
                    <a:pt x="1965" y="6811"/>
                    <a:pt x="2144" y="6751"/>
                    <a:pt x="2275" y="6609"/>
                  </a:cubicBezTo>
                  <a:lnTo>
                    <a:pt x="2477" y="6418"/>
                  </a:lnTo>
                  <a:lnTo>
                    <a:pt x="2656" y="6513"/>
                  </a:lnTo>
                  <a:cubicBezTo>
                    <a:pt x="2561" y="6644"/>
                    <a:pt x="2513" y="6811"/>
                    <a:pt x="2513" y="6990"/>
                  </a:cubicBezTo>
                  <a:lnTo>
                    <a:pt x="2513" y="8299"/>
                  </a:lnTo>
                  <a:cubicBezTo>
                    <a:pt x="2513" y="8383"/>
                    <a:pt x="2596" y="8454"/>
                    <a:pt x="2680" y="8454"/>
                  </a:cubicBezTo>
                  <a:cubicBezTo>
                    <a:pt x="2775" y="8454"/>
                    <a:pt x="2846" y="8383"/>
                    <a:pt x="2846" y="8299"/>
                  </a:cubicBezTo>
                  <a:lnTo>
                    <a:pt x="2846" y="6990"/>
                  </a:lnTo>
                  <a:cubicBezTo>
                    <a:pt x="2846" y="6751"/>
                    <a:pt x="2989" y="6537"/>
                    <a:pt x="3215" y="6466"/>
                  </a:cubicBezTo>
                  <a:lnTo>
                    <a:pt x="4323" y="6061"/>
                  </a:lnTo>
                  <a:lnTo>
                    <a:pt x="4775" y="6751"/>
                  </a:lnTo>
                  <a:cubicBezTo>
                    <a:pt x="4835" y="6835"/>
                    <a:pt x="4930" y="6894"/>
                    <a:pt x="5037" y="6894"/>
                  </a:cubicBezTo>
                  <a:lnTo>
                    <a:pt x="5061" y="6894"/>
                  </a:lnTo>
                  <a:cubicBezTo>
                    <a:pt x="5156" y="6894"/>
                    <a:pt x="5239" y="6870"/>
                    <a:pt x="5311" y="6787"/>
                  </a:cubicBezTo>
                  <a:lnTo>
                    <a:pt x="5597" y="6513"/>
                  </a:lnTo>
                  <a:lnTo>
                    <a:pt x="5597" y="8275"/>
                  </a:lnTo>
                  <a:cubicBezTo>
                    <a:pt x="5597" y="8371"/>
                    <a:pt x="5668" y="8442"/>
                    <a:pt x="5763" y="8442"/>
                  </a:cubicBezTo>
                  <a:cubicBezTo>
                    <a:pt x="5847" y="8442"/>
                    <a:pt x="5930" y="8371"/>
                    <a:pt x="5930" y="8275"/>
                  </a:cubicBezTo>
                  <a:lnTo>
                    <a:pt x="5930" y="6513"/>
                  </a:lnTo>
                  <a:lnTo>
                    <a:pt x="6204" y="6787"/>
                  </a:lnTo>
                  <a:cubicBezTo>
                    <a:pt x="6263" y="6847"/>
                    <a:pt x="6359" y="6894"/>
                    <a:pt x="6466" y="6894"/>
                  </a:cubicBezTo>
                  <a:lnTo>
                    <a:pt x="6490" y="6894"/>
                  </a:lnTo>
                  <a:cubicBezTo>
                    <a:pt x="6597" y="6882"/>
                    <a:pt x="6680" y="6835"/>
                    <a:pt x="6740" y="6751"/>
                  </a:cubicBezTo>
                  <a:lnTo>
                    <a:pt x="7204" y="6061"/>
                  </a:lnTo>
                  <a:lnTo>
                    <a:pt x="8311" y="6466"/>
                  </a:lnTo>
                  <a:cubicBezTo>
                    <a:pt x="8526" y="6537"/>
                    <a:pt x="8680" y="6751"/>
                    <a:pt x="8680" y="6990"/>
                  </a:cubicBezTo>
                  <a:lnTo>
                    <a:pt x="8680" y="8299"/>
                  </a:lnTo>
                  <a:cubicBezTo>
                    <a:pt x="8680" y="8383"/>
                    <a:pt x="8752" y="8454"/>
                    <a:pt x="8847" y="8454"/>
                  </a:cubicBezTo>
                  <a:cubicBezTo>
                    <a:pt x="8930" y="8454"/>
                    <a:pt x="9002" y="8383"/>
                    <a:pt x="9002" y="8299"/>
                  </a:cubicBezTo>
                  <a:lnTo>
                    <a:pt x="9002" y="6990"/>
                  </a:lnTo>
                  <a:cubicBezTo>
                    <a:pt x="9002" y="6751"/>
                    <a:pt x="8919" y="6525"/>
                    <a:pt x="8752" y="6358"/>
                  </a:cubicBezTo>
                  <a:lnTo>
                    <a:pt x="8799" y="6347"/>
                  </a:lnTo>
                  <a:cubicBezTo>
                    <a:pt x="8847" y="6335"/>
                    <a:pt x="8907" y="6311"/>
                    <a:pt x="8966" y="6287"/>
                  </a:cubicBezTo>
                  <a:lnTo>
                    <a:pt x="9395" y="6716"/>
                  </a:lnTo>
                  <a:lnTo>
                    <a:pt x="9395" y="8275"/>
                  </a:lnTo>
                  <a:cubicBezTo>
                    <a:pt x="9395" y="8371"/>
                    <a:pt x="9466" y="8442"/>
                    <a:pt x="9561" y="8442"/>
                  </a:cubicBezTo>
                  <a:cubicBezTo>
                    <a:pt x="9645" y="8442"/>
                    <a:pt x="9728" y="8371"/>
                    <a:pt x="9728" y="8275"/>
                  </a:cubicBezTo>
                  <a:lnTo>
                    <a:pt x="9728" y="6716"/>
                  </a:lnTo>
                  <a:lnTo>
                    <a:pt x="10157" y="6287"/>
                  </a:lnTo>
                  <a:cubicBezTo>
                    <a:pt x="10181" y="6299"/>
                    <a:pt x="10204" y="6299"/>
                    <a:pt x="10228" y="6311"/>
                  </a:cubicBezTo>
                  <a:lnTo>
                    <a:pt x="10931" y="6513"/>
                  </a:lnTo>
                  <a:cubicBezTo>
                    <a:pt x="11097" y="6549"/>
                    <a:pt x="11193" y="6704"/>
                    <a:pt x="11193" y="6870"/>
                  </a:cubicBezTo>
                  <a:lnTo>
                    <a:pt x="11193" y="8263"/>
                  </a:lnTo>
                  <a:cubicBezTo>
                    <a:pt x="11193" y="8359"/>
                    <a:pt x="11276" y="8430"/>
                    <a:pt x="11359" y="8430"/>
                  </a:cubicBezTo>
                  <a:cubicBezTo>
                    <a:pt x="11455" y="8430"/>
                    <a:pt x="11526" y="8359"/>
                    <a:pt x="11526" y="8263"/>
                  </a:cubicBezTo>
                  <a:lnTo>
                    <a:pt x="11526" y="6870"/>
                  </a:lnTo>
                  <a:cubicBezTo>
                    <a:pt x="11538" y="6597"/>
                    <a:pt x="11335" y="6311"/>
                    <a:pt x="11014" y="6228"/>
                  </a:cubicBezTo>
                  <a:lnTo>
                    <a:pt x="10323" y="6037"/>
                  </a:lnTo>
                  <a:cubicBezTo>
                    <a:pt x="10288" y="6013"/>
                    <a:pt x="10276" y="6001"/>
                    <a:pt x="10276" y="5954"/>
                  </a:cubicBezTo>
                  <a:lnTo>
                    <a:pt x="10276" y="5716"/>
                  </a:lnTo>
                  <a:cubicBezTo>
                    <a:pt x="10335" y="5680"/>
                    <a:pt x="10383" y="5632"/>
                    <a:pt x="10443" y="5585"/>
                  </a:cubicBezTo>
                  <a:cubicBezTo>
                    <a:pt x="10693" y="5346"/>
                    <a:pt x="10824" y="5025"/>
                    <a:pt x="10824" y="4680"/>
                  </a:cubicBezTo>
                  <a:lnTo>
                    <a:pt x="10824" y="4346"/>
                  </a:lnTo>
                  <a:lnTo>
                    <a:pt x="10895" y="4215"/>
                  </a:lnTo>
                  <a:cubicBezTo>
                    <a:pt x="10978" y="4072"/>
                    <a:pt x="11014" y="3906"/>
                    <a:pt x="11014" y="3739"/>
                  </a:cubicBezTo>
                  <a:lnTo>
                    <a:pt x="11014" y="2858"/>
                  </a:lnTo>
                  <a:cubicBezTo>
                    <a:pt x="11014" y="2775"/>
                    <a:pt x="10943" y="2691"/>
                    <a:pt x="10859" y="2691"/>
                  </a:cubicBezTo>
                  <a:lnTo>
                    <a:pt x="9216" y="2691"/>
                  </a:lnTo>
                  <a:cubicBezTo>
                    <a:pt x="8621" y="2691"/>
                    <a:pt x="8145" y="3180"/>
                    <a:pt x="8145" y="3775"/>
                  </a:cubicBezTo>
                  <a:lnTo>
                    <a:pt x="8145" y="3787"/>
                  </a:lnTo>
                  <a:cubicBezTo>
                    <a:pt x="8145" y="3918"/>
                    <a:pt x="8180" y="4072"/>
                    <a:pt x="8240" y="4192"/>
                  </a:cubicBezTo>
                  <a:lnTo>
                    <a:pt x="8323" y="4370"/>
                  </a:lnTo>
                  <a:lnTo>
                    <a:pt x="8323" y="4644"/>
                  </a:lnTo>
                  <a:cubicBezTo>
                    <a:pt x="8323" y="5096"/>
                    <a:pt x="8549" y="5477"/>
                    <a:pt x="8871" y="5716"/>
                  </a:cubicBezTo>
                  <a:lnTo>
                    <a:pt x="8871" y="5954"/>
                  </a:lnTo>
                  <a:cubicBezTo>
                    <a:pt x="8871" y="6001"/>
                    <a:pt x="8871" y="6013"/>
                    <a:pt x="8740" y="6049"/>
                  </a:cubicBezTo>
                  <a:lnTo>
                    <a:pt x="8395" y="6156"/>
                  </a:lnTo>
                  <a:lnTo>
                    <a:pt x="7418" y="5799"/>
                  </a:lnTo>
                  <a:cubicBezTo>
                    <a:pt x="7418" y="5751"/>
                    <a:pt x="7406" y="5704"/>
                    <a:pt x="7371" y="5656"/>
                  </a:cubicBezTo>
                  <a:lnTo>
                    <a:pt x="7061" y="5335"/>
                  </a:lnTo>
                  <a:lnTo>
                    <a:pt x="7061" y="4787"/>
                  </a:lnTo>
                  <a:cubicBezTo>
                    <a:pt x="7085" y="4751"/>
                    <a:pt x="7121" y="4727"/>
                    <a:pt x="7168" y="4692"/>
                  </a:cubicBezTo>
                  <a:cubicBezTo>
                    <a:pt x="7561" y="4323"/>
                    <a:pt x="7787" y="3787"/>
                    <a:pt x="7787" y="3251"/>
                  </a:cubicBezTo>
                  <a:lnTo>
                    <a:pt x="7787" y="2799"/>
                  </a:lnTo>
                  <a:cubicBezTo>
                    <a:pt x="7906" y="2537"/>
                    <a:pt x="7966" y="2263"/>
                    <a:pt x="7966" y="1989"/>
                  </a:cubicBezTo>
                  <a:lnTo>
                    <a:pt x="7966" y="167"/>
                  </a:lnTo>
                  <a:cubicBezTo>
                    <a:pt x="7966" y="84"/>
                    <a:pt x="7895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86" name="Google Shape;12186;p82"/>
            <p:cNvSpPr/>
            <p:nvPr/>
          </p:nvSpPr>
          <p:spPr>
            <a:xfrm>
              <a:off x="1639960" y="3622549"/>
              <a:ext cx="10631" cy="45135"/>
            </a:xfrm>
            <a:custGeom>
              <a:avLst/>
              <a:gdLst/>
              <a:ahLst/>
              <a:cxnLst/>
              <a:rect l="l" t="t" r="r" b="b"/>
              <a:pathLst>
                <a:path w="334" h="1418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1251"/>
                  </a:lnTo>
                  <a:cubicBezTo>
                    <a:pt x="0" y="1334"/>
                    <a:pt x="84" y="1418"/>
                    <a:pt x="167" y="1418"/>
                  </a:cubicBezTo>
                  <a:cubicBezTo>
                    <a:pt x="262" y="1418"/>
                    <a:pt x="334" y="1334"/>
                    <a:pt x="334" y="1251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87" name="Google Shape;12187;p82"/>
            <p:cNvSpPr/>
            <p:nvPr/>
          </p:nvSpPr>
          <p:spPr>
            <a:xfrm>
              <a:off x="1444014" y="3446466"/>
              <a:ext cx="91734" cy="30589"/>
            </a:xfrm>
            <a:custGeom>
              <a:avLst/>
              <a:gdLst/>
              <a:ahLst/>
              <a:cxnLst/>
              <a:rect l="l" t="t" r="r" b="b"/>
              <a:pathLst>
                <a:path w="2882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20" y="104"/>
                    <a:pt x="1" y="247"/>
                    <a:pt x="1" y="413"/>
                  </a:cubicBezTo>
                  <a:lnTo>
                    <a:pt x="1" y="794"/>
                  </a:lnTo>
                  <a:cubicBezTo>
                    <a:pt x="1" y="890"/>
                    <a:pt x="72" y="961"/>
                    <a:pt x="167" y="961"/>
                  </a:cubicBezTo>
                  <a:cubicBezTo>
                    <a:pt x="251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4" y="373"/>
                    <a:pt x="820" y="331"/>
                    <a:pt x="1157" y="331"/>
                  </a:cubicBezTo>
                  <a:cubicBezTo>
                    <a:pt x="1250" y="331"/>
                    <a:pt x="1346" y="334"/>
                    <a:pt x="1441" y="342"/>
                  </a:cubicBezTo>
                  <a:cubicBezTo>
                    <a:pt x="1977" y="366"/>
                    <a:pt x="2346" y="497"/>
                    <a:pt x="2584" y="735"/>
                  </a:cubicBezTo>
                  <a:cubicBezTo>
                    <a:pt x="2614" y="765"/>
                    <a:pt x="2659" y="779"/>
                    <a:pt x="2703" y="779"/>
                  </a:cubicBezTo>
                  <a:cubicBezTo>
                    <a:pt x="2748" y="779"/>
                    <a:pt x="2793" y="765"/>
                    <a:pt x="2822" y="735"/>
                  </a:cubicBezTo>
                  <a:cubicBezTo>
                    <a:pt x="2882" y="675"/>
                    <a:pt x="2882" y="556"/>
                    <a:pt x="2822" y="497"/>
                  </a:cubicBezTo>
                  <a:cubicBezTo>
                    <a:pt x="2428" y="102"/>
                    <a:pt x="1753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88" name="Google Shape;12188;p82"/>
            <p:cNvSpPr/>
            <p:nvPr/>
          </p:nvSpPr>
          <p:spPr>
            <a:xfrm>
              <a:off x="142052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893"/>
                  </a:lnTo>
                  <a:cubicBezTo>
                    <a:pt x="1" y="976"/>
                    <a:pt x="84" y="1060"/>
                    <a:pt x="167" y="1060"/>
                  </a:cubicBezTo>
                  <a:cubicBezTo>
                    <a:pt x="262" y="1060"/>
                    <a:pt x="334" y="976"/>
                    <a:pt x="334" y="893"/>
                  </a:cubicBezTo>
                  <a:lnTo>
                    <a:pt x="334" y="167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89" name="Google Shape;12189;p82"/>
            <p:cNvSpPr/>
            <p:nvPr/>
          </p:nvSpPr>
          <p:spPr>
            <a:xfrm>
              <a:off x="154749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893"/>
                  </a:lnTo>
                  <a:cubicBezTo>
                    <a:pt x="0" y="976"/>
                    <a:pt x="83" y="1060"/>
                    <a:pt x="167" y="1060"/>
                  </a:cubicBezTo>
                  <a:cubicBezTo>
                    <a:pt x="262" y="1060"/>
                    <a:pt x="333" y="976"/>
                    <a:pt x="333" y="893"/>
                  </a:cubicBezTo>
                  <a:lnTo>
                    <a:pt x="333" y="167"/>
                  </a:lnTo>
                  <a:cubicBezTo>
                    <a:pt x="345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90" name="Google Shape;12190;p82"/>
          <p:cNvGrpSpPr/>
          <p:nvPr/>
        </p:nvGrpSpPr>
        <p:grpSpPr>
          <a:xfrm>
            <a:off x="3512415" y="6935200"/>
            <a:ext cx="734510" cy="564728"/>
            <a:chOff x="1781317" y="3391400"/>
            <a:chExt cx="367255" cy="282364"/>
          </a:xfrm>
          <a:solidFill>
            <a:schemeClr val="tx1"/>
          </a:solidFill>
        </p:grpSpPr>
        <p:sp>
          <p:nvSpPr>
            <p:cNvPr id="12191" name="Google Shape;12191;p82"/>
            <p:cNvSpPr/>
            <p:nvPr/>
          </p:nvSpPr>
          <p:spPr>
            <a:xfrm>
              <a:off x="1901061" y="3639610"/>
              <a:ext cx="11013" cy="33772"/>
            </a:xfrm>
            <a:custGeom>
              <a:avLst/>
              <a:gdLst/>
              <a:ahLst/>
              <a:cxnLst/>
              <a:rect l="l" t="t" r="r" b="b"/>
              <a:pathLst>
                <a:path w="346" h="106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94"/>
                  </a:lnTo>
                  <a:cubicBezTo>
                    <a:pt x="1" y="977"/>
                    <a:pt x="72" y="1060"/>
                    <a:pt x="167" y="1060"/>
                  </a:cubicBezTo>
                  <a:cubicBezTo>
                    <a:pt x="251" y="1060"/>
                    <a:pt x="334" y="977"/>
                    <a:pt x="334" y="894"/>
                  </a:cubicBezTo>
                  <a:lnTo>
                    <a:pt x="334" y="167"/>
                  </a:lnTo>
                  <a:cubicBezTo>
                    <a:pt x="346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92" name="Google Shape;12192;p82"/>
            <p:cNvSpPr/>
            <p:nvPr/>
          </p:nvSpPr>
          <p:spPr>
            <a:xfrm>
              <a:off x="2016668" y="3639610"/>
              <a:ext cx="10631" cy="33772"/>
            </a:xfrm>
            <a:custGeom>
              <a:avLst/>
              <a:gdLst/>
              <a:ahLst/>
              <a:cxnLst/>
              <a:rect l="l" t="t" r="r" b="b"/>
              <a:pathLst>
                <a:path w="334" h="1061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894"/>
                  </a:lnTo>
                  <a:cubicBezTo>
                    <a:pt x="0" y="977"/>
                    <a:pt x="71" y="1060"/>
                    <a:pt x="167" y="1060"/>
                  </a:cubicBezTo>
                  <a:cubicBezTo>
                    <a:pt x="250" y="1060"/>
                    <a:pt x="333" y="977"/>
                    <a:pt x="333" y="894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93" name="Google Shape;12193;p82"/>
            <p:cNvSpPr/>
            <p:nvPr/>
          </p:nvSpPr>
          <p:spPr>
            <a:xfrm>
              <a:off x="1820340" y="3518720"/>
              <a:ext cx="46281" cy="16329"/>
            </a:xfrm>
            <a:custGeom>
              <a:avLst/>
              <a:gdLst/>
              <a:ahLst/>
              <a:cxnLst/>
              <a:rect l="l" t="t" r="r" b="b"/>
              <a:pathLst>
                <a:path w="1454" h="513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cubicBezTo>
                    <a:pt x="370" y="334"/>
                    <a:pt x="917" y="358"/>
                    <a:pt x="1179" y="489"/>
                  </a:cubicBezTo>
                  <a:cubicBezTo>
                    <a:pt x="1215" y="513"/>
                    <a:pt x="1227" y="513"/>
                    <a:pt x="1263" y="513"/>
                  </a:cubicBezTo>
                  <a:cubicBezTo>
                    <a:pt x="1310" y="513"/>
                    <a:pt x="1382" y="477"/>
                    <a:pt x="1406" y="417"/>
                  </a:cubicBezTo>
                  <a:cubicBezTo>
                    <a:pt x="1453" y="346"/>
                    <a:pt x="1417" y="239"/>
                    <a:pt x="1334" y="191"/>
                  </a:cubicBezTo>
                  <a:cubicBezTo>
                    <a:pt x="941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94" name="Google Shape;12194;p82"/>
            <p:cNvSpPr/>
            <p:nvPr/>
          </p:nvSpPr>
          <p:spPr>
            <a:xfrm>
              <a:off x="1802898" y="3628247"/>
              <a:ext cx="11045" cy="45135"/>
            </a:xfrm>
            <a:custGeom>
              <a:avLst/>
              <a:gdLst/>
              <a:ahLst/>
              <a:cxnLst/>
              <a:rect l="l" t="t" r="r" b="b"/>
              <a:pathLst>
                <a:path w="347" h="141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251"/>
                  </a:lnTo>
                  <a:cubicBezTo>
                    <a:pt x="1" y="1334"/>
                    <a:pt x="72" y="1417"/>
                    <a:pt x="168" y="1417"/>
                  </a:cubicBezTo>
                  <a:cubicBezTo>
                    <a:pt x="263" y="1417"/>
                    <a:pt x="334" y="1334"/>
                    <a:pt x="334" y="1251"/>
                  </a:cubicBezTo>
                  <a:lnTo>
                    <a:pt x="334" y="167"/>
                  </a:ln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95" name="Google Shape;12195;p82"/>
            <p:cNvSpPr/>
            <p:nvPr/>
          </p:nvSpPr>
          <p:spPr>
            <a:xfrm>
              <a:off x="1781317" y="3391400"/>
              <a:ext cx="367255" cy="282364"/>
            </a:xfrm>
            <a:custGeom>
              <a:avLst/>
              <a:gdLst/>
              <a:ahLst/>
              <a:cxnLst/>
              <a:rect l="l" t="t" r="r" b="b"/>
              <a:pathLst>
                <a:path w="11538" h="8871" extrusionOk="0">
                  <a:moveTo>
                    <a:pt x="9728" y="2703"/>
                  </a:moveTo>
                  <a:cubicBezTo>
                    <a:pt x="10049" y="2703"/>
                    <a:pt x="10287" y="2917"/>
                    <a:pt x="10287" y="3167"/>
                  </a:cubicBezTo>
                  <a:lnTo>
                    <a:pt x="10287" y="3203"/>
                  </a:lnTo>
                  <a:cubicBezTo>
                    <a:pt x="10121" y="3120"/>
                    <a:pt x="9930" y="3096"/>
                    <a:pt x="9728" y="3096"/>
                  </a:cubicBezTo>
                  <a:cubicBezTo>
                    <a:pt x="9537" y="3096"/>
                    <a:pt x="9347" y="3143"/>
                    <a:pt x="9180" y="3203"/>
                  </a:cubicBezTo>
                  <a:lnTo>
                    <a:pt x="9180" y="3167"/>
                  </a:lnTo>
                  <a:cubicBezTo>
                    <a:pt x="9180" y="2917"/>
                    <a:pt x="9430" y="2703"/>
                    <a:pt x="9728" y="2703"/>
                  </a:cubicBezTo>
                  <a:close/>
                  <a:moveTo>
                    <a:pt x="9728" y="3405"/>
                  </a:moveTo>
                  <a:cubicBezTo>
                    <a:pt x="10347" y="3405"/>
                    <a:pt x="10835" y="3893"/>
                    <a:pt x="10835" y="4513"/>
                  </a:cubicBezTo>
                  <a:cubicBezTo>
                    <a:pt x="10835" y="4632"/>
                    <a:pt x="10811" y="4751"/>
                    <a:pt x="10775" y="4846"/>
                  </a:cubicBezTo>
                  <a:cubicBezTo>
                    <a:pt x="10299" y="4358"/>
                    <a:pt x="9454" y="4167"/>
                    <a:pt x="9406" y="4167"/>
                  </a:cubicBezTo>
                  <a:cubicBezTo>
                    <a:pt x="9392" y="4160"/>
                    <a:pt x="9377" y="4157"/>
                    <a:pt x="9362" y="4157"/>
                  </a:cubicBezTo>
                  <a:cubicBezTo>
                    <a:pt x="9325" y="4157"/>
                    <a:pt x="9285" y="4174"/>
                    <a:pt x="9251" y="4191"/>
                  </a:cubicBezTo>
                  <a:cubicBezTo>
                    <a:pt x="9216" y="4227"/>
                    <a:pt x="9192" y="4274"/>
                    <a:pt x="9192" y="4334"/>
                  </a:cubicBezTo>
                  <a:cubicBezTo>
                    <a:pt x="9192" y="4334"/>
                    <a:pt x="9180" y="4441"/>
                    <a:pt x="9061" y="4572"/>
                  </a:cubicBezTo>
                  <a:cubicBezTo>
                    <a:pt x="9001" y="4632"/>
                    <a:pt x="9001" y="4751"/>
                    <a:pt x="9061" y="4810"/>
                  </a:cubicBezTo>
                  <a:cubicBezTo>
                    <a:pt x="9091" y="4840"/>
                    <a:pt x="9135" y="4855"/>
                    <a:pt x="9180" y="4855"/>
                  </a:cubicBezTo>
                  <a:cubicBezTo>
                    <a:pt x="9225" y="4855"/>
                    <a:pt x="9269" y="4840"/>
                    <a:pt x="9299" y="4810"/>
                  </a:cubicBezTo>
                  <a:cubicBezTo>
                    <a:pt x="9394" y="4715"/>
                    <a:pt x="9454" y="4608"/>
                    <a:pt x="9478" y="4536"/>
                  </a:cubicBezTo>
                  <a:cubicBezTo>
                    <a:pt x="9763" y="4632"/>
                    <a:pt x="10359" y="4834"/>
                    <a:pt x="10621" y="5203"/>
                  </a:cubicBezTo>
                  <a:cubicBezTo>
                    <a:pt x="10561" y="5668"/>
                    <a:pt x="10192" y="5977"/>
                    <a:pt x="9728" y="5977"/>
                  </a:cubicBezTo>
                  <a:cubicBezTo>
                    <a:pt x="9251" y="5977"/>
                    <a:pt x="8870" y="5620"/>
                    <a:pt x="8823" y="5167"/>
                  </a:cubicBezTo>
                  <a:cubicBezTo>
                    <a:pt x="8823" y="5132"/>
                    <a:pt x="8811" y="5120"/>
                    <a:pt x="8799" y="5084"/>
                  </a:cubicBezTo>
                  <a:cubicBezTo>
                    <a:pt x="8692" y="4906"/>
                    <a:pt x="8632" y="4715"/>
                    <a:pt x="8632" y="4513"/>
                  </a:cubicBezTo>
                  <a:cubicBezTo>
                    <a:pt x="8632" y="3893"/>
                    <a:pt x="9120" y="3405"/>
                    <a:pt x="9728" y="3405"/>
                  </a:cubicBezTo>
                  <a:close/>
                  <a:moveTo>
                    <a:pt x="3048" y="3405"/>
                  </a:moveTo>
                  <a:lnTo>
                    <a:pt x="3048" y="4108"/>
                  </a:lnTo>
                  <a:cubicBezTo>
                    <a:pt x="3048" y="4227"/>
                    <a:pt x="3024" y="4334"/>
                    <a:pt x="2977" y="4429"/>
                  </a:cubicBezTo>
                  <a:lnTo>
                    <a:pt x="2882" y="4608"/>
                  </a:lnTo>
                  <a:cubicBezTo>
                    <a:pt x="2870" y="4644"/>
                    <a:pt x="2870" y="4655"/>
                    <a:pt x="2870" y="4691"/>
                  </a:cubicBezTo>
                  <a:lnTo>
                    <a:pt x="2870" y="5048"/>
                  </a:lnTo>
                  <a:cubicBezTo>
                    <a:pt x="2870" y="5298"/>
                    <a:pt x="2763" y="5537"/>
                    <a:pt x="2584" y="5703"/>
                  </a:cubicBezTo>
                  <a:cubicBezTo>
                    <a:pt x="2413" y="5885"/>
                    <a:pt x="2203" y="5981"/>
                    <a:pt x="1989" y="5981"/>
                  </a:cubicBezTo>
                  <a:cubicBezTo>
                    <a:pt x="1965" y="5981"/>
                    <a:pt x="1941" y="5979"/>
                    <a:pt x="1917" y="5977"/>
                  </a:cubicBezTo>
                  <a:cubicBezTo>
                    <a:pt x="1429" y="5965"/>
                    <a:pt x="1024" y="5537"/>
                    <a:pt x="1024" y="5013"/>
                  </a:cubicBezTo>
                  <a:lnTo>
                    <a:pt x="1024" y="4703"/>
                  </a:lnTo>
                  <a:cubicBezTo>
                    <a:pt x="1024" y="4667"/>
                    <a:pt x="1024" y="4644"/>
                    <a:pt x="1012" y="4632"/>
                  </a:cubicBezTo>
                  <a:lnTo>
                    <a:pt x="905" y="4417"/>
                  </a:lnTo>
                  <a:cubicBezTo>
                    <a:pt x="858" y="4346"/>
                    <a:pt x="846" y="4251"/>
                    <a:pt x="846" y="4167"/>
                  </a:cubicBezTo>
                  <a:lnTo>
                    <a:pt x="846" y="4144"/>
                  </a:lnTo>
                  <a:cubicBezTo>
                    <a:pt x="846" y="3751"/>
                    <a:pt x="1179" y="3405"/>
                    <a:pt x="1596" y="3405"/>
                  </a:cubicBezTo>
                  <a:close/>
                  <a:moveTo>
                    <a:pt x="5763" y="322"/>
                  </a:moveTo>
                  <a:cubicBezTo>
                    <a:pt x="6358" y="322"/>
                    <a:pt x="6870" y="536"/>
                    <a:pt x="7263" y="905"/>
                  </a:cubicBezTo>
                  <a:cubicBezTo>
                    <a:pt x="7668" y="1298"/>
                    <a:pt x="7882" y="1858"/>
                    <a:pt x="7942" y="2524"/>
                  </a:cubicBezTo>
                  <a:cubicBezTo>
                    <a:pt x="8085" y="4346"/>
                    <a:pt x="8227" y="5346"/>
                    <a:pt x="8287" y="5703"/>
                  </a:cubicBezTo>
                  <a:lnTo>
                    <a:pt x="8287" y="5715"/>
                  </a:lnTo>
                  <a:cubicBezTo>
                    <a:pt x="8108" y="5834"/>
                    <a:pt x="7763" y="6025"/>
                    <a:pt x="7215" y="6179"/>
                  </a:cubicBezTo>
                  <a:lnTo>
                    <a:pt x="6930" y="6060"/>
                  </a:lnTo>
                  <a:cubicBezTo>
                    <a:pt x="6858" y="6025"/>
                    <a:pt x="6811" y="5953"/>
                    <a:pt x="6811" y="5882"/>
                  </a:cubicBezTo>
                  <a:lnTo>
                    <a:pt x="6811" y="5298"/>
                  </a:lnTo>
                  <a:cubicBezTo>
                    <a:pt x="7370" y="4941"/>
                    <a:pt x="7727" y="4334"/>
                    <a:pt x="7727" y="3632"/>
                  </a:cubicBezTo>
                  <a:lnTo>
                    <a:pt x="7727" y="3322"/>
                  </a:lnTo>
                  <a:cubicBezTo>
                    <a:pt x="7727" y="3108"/>
                    <a:pt x="7632" y="2917"/>
                    <a:pt x="7489" y="2786"/>
                  </a:cubicBezTo>
                  <a:cubicBezTo>
                    <a:pt x="7144" y="2489"/>
                    <a:pt x="6370" y="1965"/>
                    <a:pt x="5025" y="1834"/>
                  </a:cubicBezTo>
                  <a:cubicBezTo>
                    <a:pt x="5015" y="1831"/>
                    <a:pt x="5005" y="1830"/>
                    <a:pt x="4995" y="1830"/>
                  </a:cubicBezTo>
                  <a:cubicBezTo>
                    <a:pt x="4920" y="1830"/>
                    <a:pt x="4846" y="1903"/>
                    <a:pt x="4846" y="1977"/>
                  </a:cubicBezTo>
                  <a:cubicBezTo>
                    <a:pt x="4834" y="2072"/>
                    <a:pt x="4906" y="2155"/>
                    <a:pt x="5001" y="2155"/>
                  </a:cubicBezTo>
                  <a:cubicBezTo>
                    <a:pt x="6251" y="2274"/>
                    <a:pt x="6954" y="2750"/>
                    <a:pt x="7263" y="3024"/>
                  </a:cubicBezTo>
                  <a:cubicBezTo>
                    <a:pt x="7335" y="3096"/>
                    <a:pt x="7382" y="3179"/>
                    <a:pt x="7382" y="3298"/>
                  </a:cubicBezTo>
                  <a:lnTo>
                    <a:pt x="7382" y="3620"/>
                  </a:lnTo>
                  <a:cubicBezTo>
                    <a:pt x="7382" y="4525"/>
                    <a:pt x="6632" y="5251"/>
                    <a:pt x="5739" y="5251"/>
                  </a:cubicBezTo>
                  <a:cubicBezTo>
                    <a:pt x="4846" y="5251"/>
                    <a:pt x="4108" y="4513"/>
                    <a:pt x="4108" y="3620"/>
                  </a:cubicBezTo>
                  <a:lnTo>
                    <a:pt x="4108" y="3465"/>
                  </a:lnTo>
                  <a:cubicBezTo>
                    <a:pt x="4108" y="3405"/>
                    <a:pt x="4132" y="3346"/>
                    <a:pt x="4191" y="3298"/>
                  </a:cubicBezTo>
                  <a:cubicBezTo>
                    <a:pt x="4406" y="3179"/>
                    <a:pt x="4691" y="2965"/>
                    <a:pt x="4822" y="2572"/>
                  </a:cubicBezTo>
                  <a:cubicBezTo>
                    <a:pt x="4846" y="2489"/>
                    <a:pt x="4810" y="2393"/>
                    <a:pt x="4715" y="2369"/>
                  </a:cubicBezTo>
                  <a:cubicBezTo>
                    <a:pt x="4696" y="2361"/>
                    <a:pt x="4676" y="2357"/>
                    <a:pt x="4657" y="2357"/>
                  </a:cubicBezTo>
                  <a:cubicBezTo>
                    <a:pt x="4592" y="2357"/>
                    <a:pt x="4531" y="2401"/>
                    <a:pt x="4513" y="2465"/>
                  </a:cubicBezTo>
                  <a:cubicBezTo>
                    <a:pt x="4417" y="2750"/>
                    <a:pt x="4191" y="2917"/>
                    <a:pt x="4048" y="3024"/>
                  </a:cubicBezTo>
                  <a:cubicBezTo>
                    <a:pt x="3882" y="3108"/>
                    <a:pt x="3775" y="3286"/>
                    <a:pt x="3775" y="3465"/>
                  </a:cubicBezTo>
                  <a:lnTo>
                    <a:pt x="3775" y="3620"/>
                  </a:lnTo>
                  <a:cubicBezTo>
                    <a:pt x="3775" y="4310"/>
                    <a:pt x="4132" y="4929"/>
                    <a:pt x="4691" y="5287"/>
                  </a:cubicBezTo>
                  <a:lnTo>
                    <a:pt x="4691" y="5858"/>
                  </a:lnTo>
                  <a:cubicBezTo>
                    <a:pt x="4691" y="5941"/>
                    <a:pt x="4644" y="6013"/>
                    <a:pt x="4572" y="6037"/>
                  </a:cubicBezTo>
                  <a:lnTo>
                    <a:pt x="4287" y="6156"/>
                  </a:lnTo>
                  <a:cubicBezTo>
                    <a:pt x="3739" y="6013"/>
                    <a:pt x="3394" y="5822"/>
                    <a:pt x="3227" y="5715"/>
                  </a:cubicBezTo>
                  <a:lnTo>
                    <a:pt x="3227" y="5703"/>
                  </a:lnTo>
                  <a:cubicBezTo>
                    <a:pt x="3286" y="5346"/>
                    <a:pt x="3441" y="4346"/>
                    <a:pt x="3572" y="2524"/>
                  </a:cubicBezTo>
                  <a:cubicBezTo>
                    <a:pt x="3620" y="1858"/>
                    <a:pt x="3858" y="1310"/>
                    <a:pt x="4251" y="905"/>
                  </a:cubicBezTo>
                  <a:cubicBezTo>
                    <a:pt x="4644" y="524"/>
                    <a:pt x="5168" y="322"/>
                    <a:pt x="5763" y="322"/>
                  </a:cubicBezTo>
                  <a:close/>
                  <a:moveTo>
                    <a:pt x="2917" y="5870"/>
                  </a:moveTo>
                  <a:cubicBezTo>
                    <a:pt x="2941" y="5929"/>
                    <a:pt x="2989" y="5977"/>
                    <a:pt x="3036" y="6013"/>
                  </a:cubicBezTo>
                  <a:cubicBezTo>
                    <a:pt x="3167" y="6096"/>
                    <a:pt x="3417" y="6251"/>
                    <a:pt x="3810" y="6382"/>
                  </a:cubicBezTo>
                  <a:lnTo>
                    <a:pt x="3334" y="6596"/>
                  </a:lnTo>
                  <a:lnTo>
                    <a:pt x="2798" y="6441"/>
                  </a:lnTo>
                  <a:cubicBezTo>
                    <a:pt x="2667" y="6394"/>
                    <a:pt x="2667" y="6382"/>
                    <a:pt x="2667" y="6358"/>
                  </a:cubicBezTo>
                  <a:lnTo>
                    <a:pt x="2667" y="6120"/>
                  </a:lnTo>
                  <a:cubicBezTo>
                    <a:pt x="2727" y="6072"/>
                    <a:pt x="2763" y="6025"/>
                    <a:pt x="2822" y="5977"/>
                  </a:cubicBezTo>
                  <a:cubicBezTo>
                    <a:pt x="2858" y="5953"/>
                    <a:pt x="2882" y="5906"/>
                    <a:pt x="2917" y="5870"/>
                  </a:cubicBezTo>
                  <a:close/>
                  <a:moveTo>
                    <a:pt x="8620" y="5620"/>
                  </a:moveTo>
                  <a:cubicBezTo>
                    <a:pt x="8704" y="5822"/>
                    <a:pt x="8859" y="5977"/>
                    <a:pt x="9037" y="6096"/>
                  </a:cubicBezTo>
                  <a:lnTo>
                    <a:pt x="9037" y="6453"/>
                  </a:lnTo>
                  <a:lnTo>
                    <a:pt x="9013" y="6453"/>
                  </a:lnTo>
                  <a:lnTo>
                    <a:pt x="8478" y="6739"/>
                  </a:lnTo>
                  <a:cubicBezTo>
                    <a:pt x="8478" y="6739"/>
                    <a:pt x="8466" y="6739"/>
                    <a:pt x="8466" y="6727"/>
                  </a:cubicBezTo>
                  <a:lnTo>
                    <a:pt x="7692" y="6382"/>
                  </a:lnTo>
                  <a:cubicBezTo>
                    <a:pt x="8061" y="6251"/>
                    <a:pt x="8335" y="6096"/>
                    <a:pt x="8466" y="6013"/>
                  </a:cubicBezTo>
                  <a:cubicBezTo>
                    <a:pt x="8585" y="5941"/>
                    <a:pt x="8644" y="5798"/>
                    <a:pt x="8620" y="5656"/>
                  </a:cubicBezTo>
                  <a:lnTo>
                    <a:pt x="8620" y="5620"/>
                  </a:lnTo>
                  <a:close/>
                  <a:moveTo>
                    <a:pt x="2322" y="6263"/>
                  </a:moveTo>
                  <a:lnTo>
                    <a:pt x="2322" y="6334"/>
                  </a:lnTo>
                  <a:cubicBezTo>
                    <a:pt x="2322" y="6370"/>
                    <a:pt x="2322" y="6418"/>
                    <a:pt x="2334" y="6441"/>
                  </a:cubicBezTo>
                  <a:lnTo>
                    <a:pt x="1929" y="6834"/>
                  </a:lnTo>
                  <a:lnTo>
                    <a:pt x="1548" y="6441"/>
                  </a:lnTo>
                  <a:cubicBezTo>
                    <a:pt x="1560" y="6418"/>
                    <a:pt x="1560" y="6382"/>
                    <a:pt x="1560" y="6334"/>
                  </a:cubicBezTo>
                  <a:lnTo>
                    <a:pt x="1560" y="6263"/>
                  </a:lnTo>
                  <a:cubicBezTo>
                    <a:pt x="1667" y="6299"/>
                    <a:pt x="1786" y="6322"/>
                    <a:pt x="1905" y="6322"/>
                  </a:cubicBezTo>
                  <a:lnTo>
                    <a:pt x="1953" y="6322"/>
                  </a:lnTo>
                  <a:cubicBezTo>
                    <a:pt x="2084" y="6322"/>
                    <a:pt x="2203" y="6310"/>
                    <a:pt x="2322" y="6263"/>
                  </a:cubicBezTo>
                  <a:close/>
                  <a:moveTo>
                    <a:pt x="10109" y="6275"/>
                  </a:moveTo>
                  <a:lnTo>
                    <a:pt x="10109" y="6453"/>
                  </a:lnTo>
                  <a:cubicBezTo>
                    <a:pt x="10109" y="6513"/>
                    <a:pt x="10121" y="6572"/>
                    <a:pt x="10144" y="6620"/>
                  </a:cubicBezTo>
                  <a:lnTo>
                    <a:pt x="10002" y="6775"/>
                  </a:lnTo>
                  <a:cubicBezTo>
                    <a:pt x="9924" y="6840"/>
                    <a:pt x="9832" y="6873"/>
                    <a:pt x="9740" y="6873"/>
                  </a:cubicBezTo>
                  <a:cubicBezTo>
                    <a:pt x="9647" y="6873"/>
                    <a:pt x="9555" y="6840"/>
                    <a:pt x="9478" y="6775"/>
                  </a:cubicBezTo>
                  <a:lnTo>
                    <a:pt x="9311" y="6620"/>
                  </a:lnTo>
                  <a:cubicBezTo>
                    <a:pt x="9347" y="6572"/>
                    <a:pt x="9359" y="6513"/>
                    <a:pt x="9359" y="6453"/>
                  </a:cubicBezTo>
                  <a:lnTo>
                    <a:pt x="9359" y="6275"/>
                  </a:lnTo>
                  <a:cubicBezTo>
                    <a:pt x="9478" y="6310"/>
                    <a:pt x="9597" y="6334"/>
                    <a:pt x="9728" y="6334"/>
                  </a:cubicBezTo>
                  <a:cubicBezTo>
                    <a:pt x="9859" y="6334"/>
                    <a:pt x="9978" y="6322"/>
                    <a:pt x="10109" y="6275"/>
                  </a:cubicBezTo>
                  <a:close/>
                  <a:moveTo>
                    <a:pt x="6501" y="5477"/>
                  </a:moveTo>
                  <a:lnTo>
                    <a:pt x="6501" y="5882"/>
                  </a:lnTo>
                  <a:cubicBezTo>
                    <a:pt x="6501" y="6084"/>
                    <a:pt x="6620" y="6275"/>
                    <a:pt x="6811" y="6370"/>
                  </a:cubicBezTo>
                  <a:lnTo>
                    <a:pt x="7073" y="6477"/>
                  </a:lnTo>
                  <a:cubicBezTo>
                    <a:pt x="6799" y="6953"/>
                    <a:pt x="6299" y="7263"/>
                    <a:pt x="5739" y="7263"/>
                  </a:cubicBezTo>
                  <a:cubicBezTo>
                    <a:pt x="5191" y="7263"/>
                    <a:pt x="4691" y="6953"/>
                    <a:pt x="4453" y="6477"/>
                  </a:cubicBezTo>
                  <a:lnTo>
                    <a:pt x="4703" y="6370"/>
                  </a:lnTo>
                  <a:cubicBezTo>
                    <a:pt x="4894" y="6275"/>
                    <a:pt x="5013" y="6084"/>
                    <a:pt x="5013" y="5882"/>
                  </a:cubicBezTo>
                  <a:lnTo>
                    <a:pt x="5013" y="5477"/>
                  </a:lnTo>
                  <a:cubicBezTo>
                    <a:pt x="5239" y="5560"/>
                    <a:pt x="5489" y="5620"/>
                    <a:pt x="5763" y="5620"/>
                  </a:cubicBezTo>
                  <a:cubicBezTo>
                    <a:pt x="6025" y="5620"/>
                    <a:pt x="6263" y="5584"/>
                    <a:pt x="6501" y="5477"/>
                  </a:cubicBezTo>
                  <a:close/>
                  <a:moveTo>
                    <a:pt x="5763" y="0"/>
                  </a:moveTo>
                  <a:cubicBezTo>
                    <a:pt x="5072" y="0"/>
                    <a:pt x="4465" y="238"/>
                    <a:pt x="4013" y="679"/>
                  </a:cubicBezTo>
                  <a:cubicBezTo>
                    <a:pt x="3560" y="1131"/>
                    <a:pt x="3286" y="1774"/>
                    <a:pt x="3239" y="2512"/>
                  </a:cubicBezTo>
                  <a:cubicBezTo>
                    <a:pt x="3227" y="2703"/>
                    <a:pt x="3215" y="2905"/>
                    <a:pt x="3203" y="3084"/>
                  </a:cubicBezTo>
                  <a:lnTo>
                    <a:pt x="1608" y="3084"/>
                  </a:lnTo>
                  <a:cubicBezTo>
                    <a:pt x="1012" y="3084"/>
                    <a:pt x="536" y="3560"/>
                    <a:pt x="536" y="4155"/>
                  </a:cubicBezTo>
                  <a:lnTo>
                    <a:pt x="536" y="4167"/>
                  </a:lnTo>
                  <a:cubicBezTo>
                    <a:pt x="536" y="4298"/>
                    <a:pt x="560" y="4453"/>
                    <a:pt x="619" y="4572"/>
                  </a:cubicBezTo>
                  <a:lnTo>
                    <a:pt x="715" y="4751"/>
                  </a:lnTo>
                  <a:lnTo>
                    <a:pt x="715" y="5025"/>
                  </a:lnTo>
                  <a:cubicBezTo>
                    <a:pt x="715" y="5465"/>
                    <a:pt x="941" y="5858"/>
                    <a:pt x="1262" y="6096"/>
                  </a:cubicBezTo>
                  <a:lnTo>
                    <a:pt x="1262" y="6334"/>
                  </a:lnTo>
                  <a:cubicBezTo>
                    <a:pt x="1262" y="6370"/>
                    <a:pt x="1250" y="6394"/>
                    <a:pt x="1215" y="6418"/>
                  </a:cubicBezTo>
                  <a:lnTo>
                    <a:pt x="524" y="6608"/>
                  </a:lnTo>
                  <a:cubicBezTo>
                    <a:pt x="226" y="6691"/>
                    <a:pt x="0" y="6977"/>
                    <a:pt x="0" y="7287"/>
                  </a:cubicBezTo>
                  <a:lnTo>
                    <a:pt x="0" y="8692"/>
                  </a:lnTo>
                  <a:cubicBezTo>
                    <a:pt x="0" y="8775"/>
                    <a:pt x="72" y="8858"/>
                    <a:pt x="167" y="8858"/>
                  </a:cubicBezTo>
                  <a:cubicBezTo>
                    <a:pt x="250" y="8858"/>
                    <a:pt x="322" y="8775"/>
                    <a:pt x="322" y="8692"/>
                  </a:cubicBezTo>
                  <a:lnTo>
                    <a:pt x="322" y="7287"/>
                  </a:lnTo>
                  <a:cubicBezTo>
                    <a:pt x="322" y="7132"/>
                    <a:pt x="441" y="6977"/>
                    <a:pt x="596" y="6930"/>
                  </a:cubicBezTo>
                  <a:lnTo>
                    <a:pt x="1298" y="6739"/>
                  </a:lnTo>
                  <a:cubicBezTo>
                    <a:pt x="1322" y="6739"/>
                    <a:pt x="1334" y="6727"/>
                    <a:pt x="1369" y="6715"/>
                  </a:cubicBezTo>
                  <a:lnTo>
                    <a:pt x="1798" y="7144"/>
                  </a:lnTo>
                  <a:lnTo>
                    <a:pt x="1798" y="8704"/>
                  </a:lnTo>
                  <a:cubicBezTo>
                    <a:pt x="1798" y="8799"/>
                    <a:pt x="1870" y="8870"/>
                    <a:pt x="1965" y="8870"/>
                  </a:cubicBezTo>
                  <a:cubicBezTo>
                    <a:pt x="2048" y="8870"/>
                    <a:pt x="2131" y="8799"/>
                    <a:pt x="2131" y="8704"/>
                  </a:cubicBezTo>
                  <a:lnTo>
                    <a:pt x="2131" y="7144"/>
                  </a:lnTo>
                  <a:lnTo>
                    <a:pt x="2560" y="6715"/>
                  </a:lnTo>
                  <a:cubicBezTo>
                    <a:pt x="2620" y="6739"/>
                    <a:pt x="2679" y="6751"/>
                    <a:pt x="2727" y="6775"/>
                  </a:cubicBezTo>
                  <a:lnTo>
                    <a:pt x="2905" y="6811"/>
                  </a:lnTo>
                  <a:cubicBezTo>
                    <a:pt x="2667" y="6977"/>
                    <a:pt x="2524" y="7251"/>
                    <a:pt x="2524" y="7549"/>
                  </a:cubicBezTo>
                  <a:lnTo>
                    <a:pt x="2524" y="8704"/>
                  </a:lnTo>
                  <a:cubicBezTo>
                    <a:pt x="2524" y="8799"/>
                    <a:pt x="2608" y="8870"/>
                    <a:pt x="2691" y="8870"/>
                  </a:cubicBezTo>
                  <a:cubicBezTo>
                    <a:pt x="2786" y="8870"/>
                    <a:pt x="2858" y="8799"/>
                    <a:pt x="2858" y="8704"/>
                  </a:cubicBezTo>
                  <a:lnTo>
                    <a:pt x="2858" y="7549"/>
                  </a:lnTo>
                  <a:cubicBezTo>
                    <a:pt x="2858" y="7322"/>
                    <a:pt x="2989" y="7132"/>
                    <a:pt x="3179" y="7037"/>
                  </a:cubicBezTo>
                  <a:lnTo>
                    <a:pt x="4156" y="6608"/>
                  </a:lnTo>
                  <a:cubicBezTo>
                    <a:pt x="4453" y="7215"/>
                    <a:pt x="5072" y="7608"/>
                    <a:pt x="5763" y="7608"/>
                  </a:cubicBezTo>
                  <a:cubicBezTo>
                    <a:pt x="6442" y="7608"/>
                    <a:pt x="7073" y="7215"/>
                    <a:pt x="7370" y="6608"/>
                  </a:cubicBezTo>
                  <a:lnTo>
                    <a:pt x="8335" y="7037"/>
                  </a:lnTo>
                  <a:cubicBezTo>
                    <a:pt x="8537" y="7132"/>
                    <a:pt x="8656" y="7322"/>
                    <a:pt x="8656" y="7549"/>
                  </a:cubicBezTo>
                  <a:lnTo>
                    <a:pt x="8656" y="8704"/>
                  </a:lnTo>
                  <a:cubicBezTo>
                    <a:pt x="8656" y="8799"/>
                    <a:pt x="8739" y="8870"/>
                    <a:pt x="8823" y="8870"/>
                  </a:cubicBezTo>
                  <a:cubicBezTo>
                    <a:pt x="8918" y="8870"/>
                    <a:pt x="8989" y="8799"/>
                    <a:pt x="8989" y="8704"/>
                  </a:cubicBezTo>
                  <a:lnTo>
                    <a:pt x="8989" y="7549"/>
                  </a:lnTo>
                  <a:cubicBezTo>
                    <a:pt x="8989" y="7322"/>
                    <a:pt x="8918" y="7132"/>
                    <a:pt x="8775" y="6965"/>
                  </a:cubicBezTo>
                  <a:lnTo>
                    <a:pt x="9049" y="6834"/>
                  </a:lnTo>
                  <a:lnTo>
                    <a:pt x="9240" y="7025"/>
                  </a:lnTo>
                  <a:cubicBezTo>
                    <a:pt x="9370" y="7156"/>
                    <a:pt x="9549" y="7215"/>
                    <a:pt x="9728" y="7215"/>
                  </a:cubicBezTo>
                  <a:cubicBezTo>
                    <a:pt x="9906" y="7215"/>
                    <a:pt x="10085" y="7156"/>
                    <a:pt x="10228" y="7025"/>
                  </a:cubicBezTo>
                  <a:lnTo>
                    <a:pt x="10418" y="6834"/>
                  </a:lnTo>
                  <a:lnTo>
                    <a:pt x="10978" y="7108"/>
                  </a:lnTo>
                  <a:cubicBezTo>
                    <a:pt x="11121" y="7168"/>
                    <a:pt x="11192" y="7311"/>
                    <a:pt x="11192" y="7442"/>
                  </a:cubicBezTo>
                  <a:lnTo>
                    <a:pt x="11192" y="8692"/>
                  </a:lnTo>
                  <a:cubicBezTo>
                    <a:pt x="11192" y="8775"/>
                    <a:pt x="11264" y="8858"/>
                    <a:pt x="11359" y="8858"/>
                  </a:cubicBezTo>
                  <a:cubicBezTo>
                    <a:pt x="11442" y="8858"/>
                    <a:pt x="11514" y="8775"/>
                    <a:pt x="11514" y="8692"/>
                  </a:cubicBezTo>
                  <a:lnTo>
                    <a:pt x="11514" y="7442"/>
                  </a:lnTo>
                  <a:cubicBezTo>
                    <a:pt x="11537" y="7168"/>
                    <a:pt x="11383" y="6930"/>
                    <a:pt x="11145" y="6799"/>
                  </a:cubicBezTo>
                  <a:lnTo>
                    <a:pt x="10466" y="6453"/>
                  </a:lnTo>
                  <a:lnTo>
                    <a:pt x="10466" y="6441"/>
                  </a:lnTo>
                  <a:lnTo>
                    <a:pt x="10466" y="6096"/>
                  </a:lnTo>
                  <a:cubicBezTo>
                    <a:pt x="10740" y="5906"/>
                    <a:pt x="10942" y="5596"/>
                    <a:pt x="11002" y="5239"/>
                  </a:cubicBezTo>
                  <a:cubicBezTo>
                    <a:pt x="11133" y="5013"/>
                    <a:pt x="11192" y="4775"/>
                    <a:pt x="11192" y="4525"/>
                  </a:cubicBezTo>
                  <a:cubicBezTo>
                    <a:pt x="11192" y="4048"/>
                    <a:pt x="10966" y="3632"/>
                    <a:pt x="10609" y="3382"/>
                  </a:cubicBezTo>
                  <a:cubicBezTo>
                    <a:pt x="10621" y="3298"/>
                    <a:pt x="10644" y="3239"/>
                    <a:pt x="10644" y="3167"/>
                  </a:cubicBezTo>
                  <a:cubicBezTo>
                    <a:pt x="10644" y="2727"/>
                    <a:pt x="10240" y="2369"/>
                    <a:pt x="9751" y="2369"/>
                  </a:cubicBezTo>
                  <a:cubicBezTo>
                    <a:pt x="9251" y="2369"/>
                    <a:pt x="8859" y="2727"/>
                    <a:pt x="8859" y="3167"/>
                  </a:cubicBezTo>
                  <a:cubicBezTo>
                    <a:pt x="8859" y="3239"/>
                    <a:pt x="8870" y="3322"/>
                    <a:pt x="8882" y="3382"/>
                  </a:cubicBezTo>
                  <a:cubicBezTo>
                    <a:pt x="8680" y="3536"/>
                    <a:pt x="8513" y="3751"/>
                    <a:pt x="8406" y="3989"/>
                  </a:cubicBezTo>
                  <a:cubicBezTo>
                    <a:pt x="8358" y="3572"/>
                    <a:pt x="8323" y="3084"/>
                    <a:pt x="8275" y="2512"/>
                  </a:cubicBezTo>
                  <a:cubicBezTo>
                    <a:pt x="8216" y="1774"/>
                    <a:pt x="7942" y="1131"/>
                    <a:pt x="7501" y="679"/>
                  </a:cubicBezTo>
                  <a:cubicBezTo>
                    <a:pt x="7049" y="238"/>
                    <a:pt x="6442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96" name="Google Shape;12196;p82"/>
            <p:cNvSpPr/>
            <p:nvPr/>
          </p:nvSpPr>
          <p:spPr>
            <a:xfrm>
              <a:off x="2114800" y="3635440"/>
              <a:ext cx="11045" cy="37941"/>
            </a:xfrm>
            <a:custGeom>
              <a:avLst/>
              <a:gdLst/>
              <a:ahLst/>
              <a:cxnLst/>
              <a:rect l="l" t="t" r="r" b="b"/>
              <a:pathLst>
                <a:path w="347" h="1192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1025"/>
                  </a:lnTo>
                  <a:cubicBezTo>
                    <a:pt x="1" y="1108"/>
                    <a:pt x="72" y="1191"/>
                    <a:pt x="167" y="1191"/>
                  </a:cubicBezTo>
                  <a:cubicBezTo>
                    <a:pt x="251" y="1191"/>
                    <a:pt x="322" y="1108"/>
                    <a:pt x="322" y="1025"/>
                  </a:cubicBezTo>
                  <a:lnTo>
                    <a:pt x="322" y="156"/>
                  </a:lnTo>
                  <a:cubicBezTo>
                    <a:pt x="346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97" name="Google Shape;12197;p82"/>
          <p:cNvGrpSpPr/>
          <p:nvPr/>
        </p:nvGrpSpPr>
        <p:grpSpPr>
          <a:xfrm>
            <a:off x="7307440" y="6894267"/>
            <a:ext cx="738328" cy="646594"/>
            <a:chOff x="3678830" y="3370933"/>
            <a:chExt cx="369164" cy="323297"/>
          </a:xfrm>
          <a:solidFill>
            <a:schemeClr val="tx1"/>
          </a:solidFill>
        </p:grpSpPr>
        <p:sp>
          <p:nvSpPr>
            <p:cNvPr id="12198" name="Google Shape;12198;p82"/>
            <p:cNvSpPr/>
            <p:nvPr/>
          </p:nvSpPr>
          <p:spPr>
            <a:xfrm>
              <a:off x="3678830" y="3370933"/>
              <a:ext cx="369164" cy="323297"/>
            </a:xfrm>
            <a:custGeom>
              <a:avLst/>
              <a:gdLst/>
              <a:ahLst/>
              <a:cxnLst/>
              <a:rect l="l" t="t" r="r" b="b"/>
              <a:pathLst>
                <a:path w="11598" h="10157" extrusionOk="0">
                  <a:moveTo>
                    <a:pt x="6514" y="357"/>
                  </a:moveTo>
                  <a:lnTo>
                    <a:pt x="6180" y="3274"/>
                  </a:lnTo>
                  <a:cubicBezTo>
                    <a:pt x="6180" y="3274"/>
                    <a:pt x="6180" y="3286"/>
                    <a:pt x="6168" y="3286"/>
                  </a:cubicBezTo>
                  <a:lnTo>
                    <a:pt x="5406" y="3286"/>
                  </a:lnTo>
                  <a:cubicBezTo>
                    <a:pt x="5406" y="3286"/>
                    <a:pt x="5394" y="3286"/>
                    <a:pt x="5394" y="3274"/>
                  </a:cubicBezTo>
                  <a:lnTo>
                    <a:pt x="5061" y="357"/>
                  </a:lnTo>
                  <a:close/>
                  <a:moveTo>
                    <a:pt x="11026" y="2893"/>
                  </a:moveTo>
                  <a:cubicBezTo>
                    <a:pt x="11133" y="2893"/>
                    <a:pt x="11228" y="2977"/>
                    <a:pt x="11228" y="3084"/>
                  </a:cubicBezTo>
                  <a:lnTo>
                    <a:pt x="11228" y="9620"/>
                  </a:lnTo>
                  <a:lnTo>
                    <a:pt x="11240" y="9620"/>
                  </a:lnTo>
                  <a:cubicBezTo>
                    <a:pt x="11240" y="9716"/>
                    <a:pt x="11157" y="9811"/>
                    <a:pt x="11050" y="9811"/>
                  </a:cubicBezTo>
                  <a:lnTo>
                    <a:pt x="525" y="9811"/>
                  </a:lnTo>
                  <a:cubicBezTo>
                    <a:pt x="418" y="9811"/>
                    <a:pt x="334" y="9716"/>
                    <a:pt x="334" y="9620"/>
                  </a:cubicBezTo>
                  <a:lnTo>
                    <a:pt x="334" y="3084"/>
                  </a:lnTo>
                  <a:cubicBezTo>
                    <a:pt x="334" y="2977"/>
                    <a:pt x="418" y="2893"/>
                    <a:pt x="525" y="2893"/>
                  </a:cubicBezTo>
                  <a:lnTo>
                    <a:pt x="5025" y="2893"/>
                  </a:lnTo>
                  <a:lnTo>
                    <a:pt x="5061" y="3310"/>
                  </a:lnTo>
                  <a:cubicBezTo>
                    <a:pt x="5085" y="3489"/>
                    <a:pt x="5228" y="3620"/>
                    <a:pt x="5406" y="3620"/>
                  </a:cubicBezTo>
                  <a:lnTo>
                    <a:pt x="6168" y="3620"/>
                  </a:lnTo>
                  <a:cubicBezTo>
                    <a:pt x="6347" y="3620"/>
                    <a:pt x="6490" y="3489"/>
                    <a:pt x="6502" y="3310"/>
                  </a:cubicBezTo>
                  <a:lnTo>
                    <a:pt x="6549" y="2893"/>
                  </a:lnTo>
                  <a:close/>
                  <a:moveTo>
                    <a:pt x="4882" y="0"/>
                  </a:moveTo>
                  <a:cubicBezTo>
                    <a:pt x="4847" y="0"/>
                    <a:pt x="4799" y="12"/>
                    <a:pt x="4763" y="60"/>
                  </a:cubicBezTo>
                  <a:cubicBezTo>
                    <a:pt x="4740" y="95"/>
                    <a:pt x="4728" y="155"/>
                    <a:pt x="4728" y="191"/>
                  </a:cubicBezTo>
                  <a:lnTo>
                    <a:pt x="4990" y="2548"/>
                  </a:lnTo>
                  <a:lnTo>
                    <a:pt x="537" y="2548"/>
                  </a:lnTo>
                  <a:cubicBezTo>
                    <a:pt x="239" y="2548"/>
                    <a:pt x="1" y="2786"/>
                    <a:pt x="1" y="3084"/>
                  </a:cubicBezTo>
                  <a:lnTo>
                    <a:pt x="1" y="9620"/>
                  </a:lnTo>
                  <a:cubicBezTo>
                    <a:pt x="1" y="9918"/>
                    <a:pt x="239" y="10156"/>
                    <a:pt x="537" y="10156"/>
                  </a:cubicBezTo>
                  <a:lnTo>
                    <a:pt x="11062" y="10156"/>
                  </a:lnTo>
                  <a:cubicBezTo>
                    <a:pt x="11359" y="10156"/>
                    <a:pt x="11598" y="9918"/>
                    <a:pt x="11598" y="9620"/>
                  </a:cubicBezTo>
                  <a:lnTo>
                    <a:pt x="11598" y="3084"/>
                  </a:lnTo>
                  <a:cubicBezTo>
                    <a:pt x="11586" y="2786"/>
                    <a:pt x="11348" y="2548"/>
                    <a:pt x="11050" y="2548"/>
                  </a:cubicBezTo>
                  <a:lnTo>
                    <a:pt x="6597" y="2548"/>
                  </a:lnTo>
                  <a:lnTo>
                    <a:pt x="6871" y="191"/>
                  </a:lnTo>
                  <a:cubicBezTo>
                    <a:pt x="6871" y="155"/>
                    <a:pt x="6847" y="107"/>
                    <a:pt x="6823" y="60"/>
                  </a:cubicBezTo>
                  <a:cubicBezTo>
                    <a:pt x="6787" y="36"/>
                    <a:pt x="6752" y="0"/>
                    <a:pt x="67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99" name="Google Shape;12199;p82"/>
            <p:cNvSpPr/>
            <p:nvPr/>
          </p:nvSpPr>
          <p:spPr>
            <a:xfrm>
              <a:off x="3713716" y="3498253"/>
              <a:ext cx="126206" cy="161092"/>
            </a:xfrm>
            <a:custGeom>
              <a:avLst/>
              <a:gdLst/>
              <a:ahLst/>
              <a:cxnLst/>
              <a:rect l="l" t="t" r="r" b="b"/>
              <a:pathLst>
                <a:path w="3965" h="5061" extrusionOk="0">
                  <a:moveTo>
                    <a:pt x="2155" y="1251"/>
                  </a:moveTo>
                  <a:cubicBezTo>
                    <a:pt x="2358" y="1251"/>
                    <a:pt x="2524" y="1418"/>
                    <a:pt x="2524" y="1632"/>
                  </a:cubicBezTo>
                  <a:lnTo>
                    <a:pt x="2524" y="1989"/>
                  </a:lnTo>
                  <a:cubicBezTo>
                    <a:pt x="2536" y="2299"/>
                    <a:pt x="2286" y="2537"/>
                    <a:pt x="1977" y="2537"/>
                  </a:cubicBezTo>
                  <a:cubicBezTo>
                    <a:pt x="1667" y="2537"/>
                    <a:pt x="1429" y="2287"/>
                    <a:pt x="1429" y="1989"/>
                  </a:cubicBezTo>
                  <a:lnTo>
                    <a:pt x="1429" y="1632"/>
                  </a:lnTo>
                  <a:cubicBezTo>
                    <a:pt x="1429" y="1418"/>
                    <a:pt x="1584" y="1251"/>
                    <a:pt x="1798" y="1251"/>
                  </a:cubicBezTo>
                  <a:close/>
                  <a:moveTo>
                    <a:pt x="2167" y="2846"/>
                  </a:moveTo>
                  <a:lnTo>
                    <a:pt x="2167" y="2953"/>
                  </a:lnTo>
                  <a:cubicBezTo>
                    <a:pt x="2167" y="3025"/>
                    <a:pt x="2179" y="3084"/>
                    <a:pt x="2227" y="3132"/>
                  </a:cubicBezTo>
                  <a:lnTo>
                    <a:pt x="1989" y="3370"/>
                  </a:lnTo>
                  <a:lnTo>
                    <a:pt x="1977" y="3370"/>
                  </a:lnTo>
                  <a:lnTo>
                    <a:pt x="1739" y="3132"/>
                  </a:lnTo>
                  <a:cubicBezTo>
                    <a:pt x="1762" y="3073"/>
                    <a:pt x="1774" y="3013"/>
                    <a:pt x="1774" y="2953"/>
                  </a:cubicBezTo>
                  <a:lnTo>
                    <a:pt x="1774" y="2846"/>
                  </a:lnTo>
                  <a:cubicBezTo>
                    <a:pt x="1834" y="2858"/>
                    <a:pt x="1917" y="2858"/>
                    <a:pt x="1977" y="2858"/>
                  </a:cubicBezTo>
                  <a:cubicBezTo>
                    <a:pt x="2036" y="2858"/>
                    <a:pt x="2108" y="2846"/>
                    <a:pt x="2167" y="2846"/>
                  </a:cubicBezTo>
                  <a:close/>
                  <a:moveTo>
                    <a:pt x="2512" y="3334"/>
                  </a:moveTo>
                  <a:lnTo>
                    <a:pt x="2810" y="3489"/>
                  </a:lnTo>
                  <a:cubicBezTo>
                    <a:pt x="2870" y="3513"/>
                    <a:pt x="2917" y="3596"/>
                    <a:pt x="2917" y="3668"/>
                  </a:cubicBezTo>
                  <a:lnTo>
                    <a:pt x="2917" y="4727"/>
                  </a:lnTo>
                  <a:lnTo>
                    <a:pt x="1072" y="4727"/>
                  </a:lnTo>
                  <a:lnTo>
                    <a:pt x="1072" y="3668"/>
                  </a:lnTo>
                  <a:cubicBezTo>
                    <a:pt x="1072" y="3596"/>
                    <a:pt x="1108" y="3537"/>
                    <a:pt x="1167" y="3489"/>
                  </a:cubicBezTo>
                  <a:lnTo>
                    <a:pt x="1465" y="3334"/>
                  </a:lnTo>
                  <a:lnTo>
                    <a:pt x="1739" y="3608"/>
                  </a:lnTo>
                  <a:cubicBezTo>
                    <a:pt x="1810" y="3680"/>
                    <a:pt x="1905" y="3704"/>
                    <a:pt x="1989" y="3704"/>
                  </a:cubicBezTo>
                  <a:cubicBezTo>
                    <a:pt x="2084" y="3704"/>
                    <a:pt x="2167" y="3680"/>
                    <a:pt x="2239" y="3608"/>
                  </a:cubicBezTo>
                  <a:lnTo>
                    <a:pt x="2512" y="3334"/>
                  </a:lnTo>
                  <a:close/>
                  <a:moveTo>
                    <a:pt x="3608" y="334"/>
                  </a:moveTo>
                  <a:cubicBezTo>
                    <a:pt x="3608" y="334"/>
                    <a:pt x="3632" y="334"/>
                    <a:pt x="3632" y="346"/>
                  </a:cubicBezTo>
                  <a:lnTo>
                    <a:pt x="3632" y="4704"/>
                  </a:lnTo>
                  <a:lnTo>
                    <a:pt x="3239" y="4727"/>
                  </a:lnTo>
                  <a:lnTo>
                    <a:pt x="3239" y="3668"/>
                  </a:lnTo>
                  <a:cubicBezTo>
                    <a:pt x="3239" y="3454"/>
                    <a:pt x="3120" y="3275"/>
                    <a:pt x="2941" y="3192"/>
                  </a:cubicBezTo>
                  <a:lnTo>
                    <a:pt x="2512" y="2977"/>
                  </a:lnTo>
                  <a:lnTo>
                    <a:pt x="2512" y="2965"/>
                  </a:lnTo>
                  <a:lnTo>
                    <a:pt x="2512" y="2715"/>
                  </a:lnTo>
                  <a:cubicBezTo>
                    <a:pt x="2739" y="2549"/>
                    <a:pt x="2870" y="2275"/>
                    <a:pt x="2870" y="2001"/>
                  </a:cubicBezTo>
                  <a:lnTo>
                    <a:pt x="2870" y="1644"/>
                  </a:lnTo>
                  <a:cubicBezTo>
                    <a:pt x="2870" y="1251"/>
                    <a:pt x="2536" y="929"/>
                    <a:pt x="2155" y="929"/>
                  </a:cubicBezTo>
                  <a:lnTo>
                    <a:pt x="1798" y="929"/>
                  </a:lnTo>
                  <a:cubicBezTo>
                    <a:pt x="1405" y="929"/>
                    <a:pt x="1084" y="1251"/>
                    <a:pt x="1084" y="1644"/>
                  </a:cubicBezTo>
                  <a:lnTo>
                    <a:pt x="1084" y="2001"/>
                  </a:lnTo>
                  <a:cubicBezTo>
                    <a:pt x="1084" y="2299"/>
                    <a:pt x="1227" y="2549"/>
                    <a:pt x="1441" y="2715"/>
                  </a:cubicBezTo>
                  <a:lnTo>
                    <a:pt x="1441" y="2965"/>
                  </a:lnTo>
                  <a:lnTo>
                    <a:pt x="1441" y="2977"/>
                  </a:lnTo>
                  <a:lnTo>
                    <a:pt x="1012" y="3192"/>
                  </a:lnTo>
                  <a:cubicBezTo>
                    <a:pt x="834" y="3275"/>
                    <a:pt x="715" y="3454"/>
                    <a:pt x="715" y="3668"/>
                  </a:cubicBezTo>
                  <a:lnTo>
                    <a:pt x="715" y="4727"/>
                  </a:lnTo>
                  <a:lnTo>
                    <a:pt x="357" y="4727"/>
                  </a:lnTo>
                  <a:cubicBezTo>
                    <a:pt x="357" y="4727"/>
                    <a:pt x="334" y="4727"/>
                    <a:pt x="334" y="4704"/>
                  </a:cubicBezTo>
                  <a:lnTo>
                    <a:pt x="334" y="346"/>
                  </a:lnTo>
                  <a:cubicBezTo>
                    <a:pt x="334" y="346"/>
                    <a:pt x="334" y="334"/>
                    <a:pt x="357" y="334"/>
                  </a:cubicBezTo>
                  <a:close/>
                  <a:moveTo>
                    <a:pt x="357" y="1"/>
                  </a:moveTo>
                  <a:cubicBezTo>
                    <a:pt x="155" y="1"/>
                    <a:pt x="0" y="167"/>
                    <a:pt x="0" y="358"/>
                  </a:cubicBezTo>
                  <a:lnTo>
                    <a:pt x="0" y="4704"/>
                  </a:lnTo>
                  <a:cubicBezTo>
                    <a:pt x="0" y="4906"/>
                    <a:pt x="155" y="5061"/>
                    <a:pt x="357" y="5061"/>
                  </a:cubicBezTo>
                  <a:lnTo>
                    <a:pt x="3608" y="5061"/>
                  </a:lnTo>
                  <a:cubicBezTo>
                    <a:pt x="3810" y="5061"/>
                    <a:pt x="3965" y="4906"/>
                    <a:pt x="3965" y="4704"/>
                  </a:cubicBezTo>
                  <a:lnTo>
                    <a:pt x="3965" y="346"/>
                  </a:lnTo>
                  <a:cubicBezTo>
                    <a:pt x="3965" y="155"/>
                    <a:pt x="3810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0" name="Google Shape;12200;p82"/>
            <p:cNvSpPr/>
            <p:nvPr/>
          </p:nvSpPr>
          <p:spPr>
            <a:xfrm>
              <a:off x="3863795" y="3498253"/>
              <a:ext cx="149728" cy="34154"/>
            </a:xfrm>
            <a:custGeom>
              <a:avLst/>
              <a:gdLst/>
              <a:ahLst/>
              <a:cxnLst/>
              <a:rect l="l" t="t" r="r" b="b"/>
              <a:pathLst>
                <a:path w="4704" h="1073" extrusionOk="0">
                  <a:moveTo>
                    <a:pt x="4334" y="334"/>
                  </a:moveTo>
                  <a:cubicBezTo>
                    <a:pt x="4334" y="334"/>
                    <a:pt x="4346" y="334"/>
                    <a:pt x="4346" y="346"/>
                  </a:cubicBezTo>
                  <a:lnTo>
                    <a:pt x="4346" y="715"/>
                  </a:lnTo>
                  <a:lnTo>
                    <a:pt x="345" y="739"/>
                  </a:lnTo>
                  <a:cubicBezTo>
                    <a:pt x="345" y="739"/>
                    <a:pt x="322" y="739"/>
                    <a:pt x="322" y="715"/>
                  </a:cubicBezTo>
                  <a:lnTo>
                    <a:pt x="322" y="346"/>
                  </a:lnTo>
                  <a:cubicBezTo>
                    <a:pt x="322" y="346"/>
                    <a:pt x="322" y="334"/>
                    <a:pt x="345" y="334"/>
                  </a:cubicBezTo>
                  <a:close/>
                  <a:moveTo>
                    <a:pt x="357" y="1"/>
                  </a:moveTo>
                  <a:cubicBezTo>
                    <a:pt x="167" y="1"/>
                    <a:pt x="0" y="167"/>
                    <a:pt x="0" y="358"/>
                  </a:cubicBezTo>
                  <a:lnTo>
                    <a:pt x="0" y="715"/>
                  </a:lnTo>
                  <a:cubicBezTo>
                    <a:pt x="0" y="917"/>
                    <a:pt x="167" y="1072"/>
                    <a:pt x="357" y="1072"/>
                  </a:cubicBezTo>
                  <a:lnTo>
                    <a:pt x="4346" y="1072"/>
                  </a:lnTo>
                  <a:cubicBezTo>
                    <a:pt x="4536" y="1072"/>
                    <a:pt x="4703" y="917"/>
                    <a:pt x="4703" y="715"/>
                  </a:cubicBezTo>
                  <a:lnTo>
                    <a:pt x="4703" y="346"/>
                  </a:lnTo>
                  <a:cubicBezTo>
                    <a:pt x="4691" y="155"/>
                    <a:pt x="4536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1" name="Google Shape;12201;p82"/>
            <p:cNvSpPr/>
            <p:nvPr/>
          </p:nvSpPr>
          <p:spPr>
            <a:xfrm>
              <a:off x="3863413" y="3544502"/>
              <a:ext cx="114843" cy="33740"/>
            </a:xfrm>
            <a:custGeom>
              <a:avLst/>
              <a:gdLst/>
              <a:ahLst/>
              <a:cxnLst/>
              <a:rect l="l" t="t" r="r" b="b"/>
              <a:pathLst>
                <a:path w="3608" h="1060" extrusionOk="0">
                  <a:moveTo>
                    <a:pt x="3251" y="334"/>
                  </a:moveTo>
                  <a:cubicBezTo>
                    <a:pt x="3251" y="334"/>
                    <a:pt x="3274" y="334"/>
                    <a:pt x="3274" y="357"/>
                  </a:cubicBezTo>
                  <a:lnTo>
                    <a:pt x="3274" y="715"/>
                  </a:lnTo>
                  <a:lnTo>
                    <a:pt x="357" y="727"/>
                  </a:lnTo>
                  <a:cubicBezTo>
                    <a:pt x="357" y="727"/>
                    <a:pt x="334" y="727"/>
                    <a:pt x="334" y="715"/>
                  </a:cubicBezTo>
                  <a:lnTo>
                    <a:pt x="334" y="357"/>
                  </a:lnTo>
                  <a:cubicBezTo>
                    <a:pt x="334" y="357"/>
                    <a:pt x="334" y="334"/>
                    <a:pt x="357" y="334"/>
                  </a:cubicBezTo>
                  <a:close/>
                  <a:moveTo>
                    <a:pt x="357" y="0"/>
                  </a:moveTo>
                  <a:cubicBezTo>
                    <a:pt x="155" y="0"/>
                    <a:pt x="0" y="155"/>
                    <a:pt x="0" y="357"/>
                  </a:cubicBezTo>
                  <a:lnTo>
                    <a:pt x="0" y="715"/>
                  </a:lnTo>
                  <a:cubicBezTo>
                    <a:pt x="0" y="905"/>
                    <a:pt x="155" y="1060"/>
                    <a:pt x="357" y="1060"/>
                  </a:cubicBezTo>
                  <a:lnTo>
                    <a:pt x="3251" y="1060"/>
                  </a:lnTo>
                  <a:cubicBezTo>
                    <a:pt x="3453" y="1060"/>
                    <a:pt x="3608" y="905"/>
                    <a:pt x="3608" y="715"/>
                  </a:cubicBezTo>
                  <a:lnTo>
                    <a:pt x="3608" y="357"/>
                  </a:lnTo>
                  <a:cubicBezTo>
                    <a:pt x="3608" y="155"/>
                    <a:pt x="3453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2" name="Google Shape;12202;p82"/>
            <p:cNvSpPr/>
            <p:nvPr/>
          </p:nvSpPr>
          <p:spPr>
            <a:xfrm>
              <a:off x="3863795" y="3590719"/>
              <a:ext cx="68625" cy="10663"/>
            </a:xfrm>
            <a:custGeom>
              <a:avLst/>
              <a:gdLst/>
              <a:ahLst/>
              <a:cxnLst/>
              <a:rect l="l" t="t" r="r" b="b"/>
              <a:pathLst>
                <a:path w="215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977" y="334"/>
                  </a:lnTo>
                  <a:cubicBezTo>
                    <a:pt x="2072" y="334"/>
                    <a:pt x="2143" y="251"/>
                    <a:pt x="2143" y="168"/>
                  </a:cubicBezTo>
                  <a:cubicBezTo>
                    <a:pt x="2155" y="72"/>
                    <a:pt x="2072" y="1"/>
                    <a:pt x="1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3" name="Google Shape;12203;p82"/>
            <p:cNvSpPr/>
            <p:nvPr/>
          </p:nvSpPr>
          <p:spPr>
            <a:xfrm>
              <a:off x="3944897" y="3590719"/>
              <a:ext cx="33358" cy="10663"/>
            </a:xfrm>
            <a:custGeom>
              <a:avLst/>
              <a:gdLst/>
              <a:ahLst/>
              <a:cxnLst/>
              <a:rect l="l" t="t" r="r" b="b"/>
              <a:pathLst>
                <a:path w="1048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893" y="334"/>
                  </a:lnTo>
                  <a:cubicBezTo>
                    <a:pt x="976" y="334"/>
                    <a:pt x="1048" y="251"/>
                    <a:pt x="1048" y="168"/>
                  </a:cubicBezTo>
                  <a:cubicBezTo>
                    <a:pt x="1048" y="72"/>
                    <a:pt x="976" y="1"/>
                    <a:pt x="8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4" name="Google Shape;12204;p82"/>
            <p:cNvSpPr/>
            <p:nvPr/>
          </p:nvSpPr>
          <p:spPr>
            <a:xfrm>
              <a:off x="3864176" y="3625223"/>
              <a:ext cx="21995" cy="1063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62"/>
                    <a:pt x="691" y="167"/>
                  </a:cubicBezTo>
                  <a:cubicBezTo>
                    <a:pt x="691" y="84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5" name="Google Shape;12205;p82"/>
            <p:cNvSpPr/>
            <p:nvPr/>
          </p:nvSpPr>
          <p:spPr>
            <a:xfrm>
              <a:off x="3898648" y="3625223"/>
              <a:ext cx="56498" cy="10631"/>
            </a:xfrm>
            <a:custGeom>
              <a:avLst/>
              <a:gdLst/>
              <a:ahLst/>
              <a:cxnLst/>
              <a:rect l="l" t="t" r="r" b="b"/>
              <a:pathLst>
                <a:path w="1775" h="334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1608" y="334"/>
                  </a:lnTo>
                  <a:cubicBezTo>
                    <a:pt x="1703" y="334"/>
                    <a:pt x="1775" y="262"/>
                    <a:pt x="1775" y="167"/>
                  </a:cubicBezTo>
                  <a:cubicBezTo>
                    <a:pt x="1775" y="84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6" name="Google Shape;12206;p82"/>
            <p:cNvSpPr/>
            <p:nvPr/>
          </p:nvSpPr>
          <p:spPr>
            <a:xfrm>
              <a:off x="3864176" y="3648713"/>
              <a:ext cx="21995" cy="10249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524" y="322"/>
                  </a:lnTo>
                  <a:cubicBezTo>
                    <a:pt x="607" y="322"/>
                    <a:pt x="691" y="251"/>
                    <a:pt x="691" y="155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7" name="Google Shape;12207;p82"/>
            <p:cNvSpPr/>
            <p:nvPr/>
          </p:nvSpPr>
          <p:spPr>
            <a:xfrm>
              <a:off x="3898648" y="3648713"/>
              <a:ext cx="56498" cy="10249"/>
            </a:xfrm>
            <a:custGeom>
              <a:avLst/>
              <a:gdLst/>
              <a:ahLst/>
              <a:cxnLst/>
              <a:rect l="l" t="t" r="r" b="b"/>
              <a:pathLst>
                <a:path w="1775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608" y="322"/>
                  </a:lnTo>
                  <a:cubicBezTo>
                    <a:pt x="1703" y="322"/>
                    <a:pt x="1775" y="251"/>
                    <a:pt x="1775" y="155"/>
                  </a:cubicBezTo>
                  <a:cubicBezTo>
                    <a:pt x="1775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8" name="Google Shape;12208;p82"/>
            <p:cNvSpPr/>
            <p:nvPr/>
          </p:nvSpPr>
          <p:spPr>
            <a:xfrm>
              <a:off x="3858097" y="3452036"/>
              <a:ext cx="11013" cy="10249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46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09" name="Google Shape;12209;p82"/>
          <p:cNvGrpSpPr/>
          <p:nvPr/>
        </p:nvGrpSpPr>
        <p:grpSpPr>
          <a:xfrm>
            <a:off x="1668310" y="6848750"/>
            <a:ext cx="624632" cy="736800"/>
            <a:chOff x="859265" y="3348175"/>
            <a:chExt cx="312316" cy="368400"/>
          </a:xfrm>
          <a:solidFill>
            <a:schemeClr val="tx1"/>
          </a:solidFill>
        </p:grpSpPr>
        <p:sp>
          <p:nvSpPr>
            <p:cNvPr id="12210" name="Google Shape;12210;p82"/>
            <p:cNvSpPr/>
            <p:nvPr/>
          </p:nvSpPr>
          <p:spPr>
            <a:xfrm>
              <a:off x="968792" y="3507102"/>
              <a:ext cx="92498" cy="30589"/>
            </a:xfrm>
            <a:custGeom>
              <a:avLst/>
              <a:gdLst/>
              <a:ahLst/>
              <a:cxnLst/>
              <a:rect l="l" t="t" r="r" b="b"/>
              <a:pathLst>
                <a:path w="2906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19" y="104"/>
                    <a:pt x="0" y="247"/>
                    <a:pt x="0" y="413"/>
                  </a:cubicBezTo>
                  <a:lnTo>
                    <a:pt x="0" y="794"/>
                  </a:lnTo>
                  <a:cubicBezTo>
                    <a:pt x="0" y="890"/>
                    <a:pt x="72" y="961"/>
                    <a:pt x="167" y="961"/>
                  </a:cubicBezTo>
                  <a:cubicBezTo>
                    <a:pt x="250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3" y="373"/>
                    <a:pt x="820" y="331"/>
                    <a:pt x="1157" y="331"/>
                  </a:cubicBezTo>
                  <a:cubicBezTo>
                    <a:pt x="1250" y="331"/>
                    <a:pt x="1345" y="334"/>
                    <a:pt x="1441" y="342"/>
                  </a:cubicBezTo>
                  <a:cubicBezTo>
                    <a:pt x="1977" y="366"/>
                    <a:pt x="2346" y="497"/>
                    <a:pt x="2572" y="735"/>
                  </a:cubicBezTo>
                  <a:cubicBezTo>
                    <a:pt x="2602" y="764"/>
                    <a:pt x="2646" y="779"/>
                    <a:pt x="2691" y="779"/>
                  </a:cubicBezTo>
                  <a:cubicBezTo>
                    <a:pt x="2736" y="779"/>
                    <a:pt x="2780" y="764"/>
                    <a:pt x="2810" y="735"/>
                  </a:cubicBezTo>
                  <a:cubicBezTo>
                    <a:pt x="2905" y="675"/>
                    <a:pt x="2905" y="556"/>
                    <a:pt x="2834" y="497"/>
                  </a:cubicBezTo>
                  <a:cubicBezTo>
                    <a:pt x="2432" y="102"/>
                    <a:pt x="1754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11" name="Google Shape;12211;p82"/>
            <p:cNvSpPr/>
            <p:nvPr/>
          </p:nvSpPr>
          <p:spPr>
            <a:xfrm>
              <a:off x="911562" y="3458466"/>
              <a:ext cx="206577" cy="258109"/>
            </a:xfrm>
            <a:custGeom>
              <a:avLst/>
              <a:gdLst/>
              <a:ahLst/>
              <a:cxnLst/>
              <a:rect l="l" t="t" r="r" b="b"/>
              <a:pathLst>
                <a:path w="6490" h="8109" extrusionOk="0">
                  <a:moveTo>
                    <a:pt x="5061" y="322"/>
                  </a:moveTo>
                  <a:lnTo>
                    <a:pt x="5061" y="1953"/>
                  </a:lnTo>
                  <a:cubicBezTo>
                    <a:pt x="5061" y="2203"/>
                    <a:pt x="5001" y="2441"/>
                    <a:pt x="4894" y="2668"/>
                  </a:cubicBezTo>
                  <a:cubicBezTo>
                    <a:pt x="4882" y="2703"/>
                    <a:pt x="4882" y="2715"/>
                    <a:pt x="4882" y="2739"/>
                  </a:cubicBezTo>
                  <a:lnTo>
                    <a:pt x="4882" y="3215"/>
                  </a:lnTo>
                  <a:cubicBezTo>
                    <a:pt x="4882" y="3680"/>
                    <a:pt x="4703" y="4096"/>
                    <a:pt x="4358" y="4430"/>
                  </a:cubicBezTo>
                  <a:cubicBezTo>
                    <a:pt x="4044" y="4712"/>
                    <a:pt x="3660" y="4875"/>
                    <a:pt x="3244" y="4875"/>
                  </a:cubicBezTo>
                  <a:cubicBezTo>
                    <a:pt x="3203" y="4875"/>
                    <a:pt x="3161" y="4873"/>
                    <a:pt x="3120" y="4870"/>
                  </a:cubicBezTo>
                  <a:cubicBezTo>
                    <a:pt x="2275" y="4823"/>
                    <a:pt x="1596" y="4072"/>
                    <a:pt x="1596" y="3180"/>
                  </a:cubicBezTo>
                  <a:lnTo>
                    <a:pt x="1596" y="2763"/>
                  </a:lnTo>
                  <a:cubicBezTo>
                    <a:pt x="1596" y="2727"/>
                    <a:pt x="1596" y="2715"/>
                    <a:pt x="1572" y="2679"/>
                  </a:cubicBezTo>
                  <a:cubicBezTo>
                    <a:pt x="1477" y="2465"/>
                    <a:pt x="1417" y="2227"/>
                    <a:pt x="1417" y="1965"/>
                  </a:cubicBezTo>
                  <a:lnTo>
                    <a:pt x="1417" y="1596"/>
                  </a:lnTo>
                  <a:cubicBezTo>
                    <a:pt x="1417" y="894"/>
                    <a:pt x="1989" y="322"/>
                    <a:pt x="2691" y="322"/>
                  </a:cubicBezTo>
                  <a:close/>
                  <a:moveTo>
                    <a:pt x="4168" y="4989"/>
                  </a:moveTo>
                  <a:lnTo>
                    <a:pt x="4168" y="5299"/>
                  </a:lnTo>
                  <a:lnTo>
                    <a:pt x="3239" y="5930"/>
                  </a:lnTo>
                  <a:lnTo>
                    <a:pt x="2322" y="5299"/>
                  </a:lnTo>
                  <a:lnTo>
                    <a:pt x="2322" y="4989"/>
                  </a:lnTo>
                  <a:cubicBezTo>
                    <a:pt x="2560" y="5120"/>
                    <a:pt x="2822" y="5204"/>
                    <a:pt x="3108" y="5215"/>
                  </a:cubicBezTo>
                  <a:lnTo>
                    <a:pt x="3239" y="5215"/>
                  </a:lnTo>
                  <a:cubicBezTo>
                    <a:pt x="3572" y="5215"/>
                    <a:pt x="3882" y="5144"/>
                    <a:pt x="4168" y="4989"/>
                  </a:cubicBezTo>
                  <a:close/>
                  <a:moveTo>
                    <a:pt x="2191" y="5620"/>
                  </a:moveTo>
                  <a:lnTo>
                    <a:pt x="2989" y="6168"/>
                  </a:lnTo>
                  <a:lnTo>
                    <a:pt x="2560" y="6585"/>
                  </a:lnTo>
                  <a:lnTo>
                    <a:pt x="2548" y="6585"/>
                  </a:lnTo>
                  <a:lnTo>
                    <a:pt x="2024" y="5799"/>
                  </a:lnTo>
                  <a:lnTo>
                    <a:pt x="2191" y="5620"/>
                  </a:lnTo>
                  <a:close/>
                  <a:moveTo>
                    <a:pt x="4299" y="5596"/>
                  </a:moveTo>
                  <a:lnTo>
                    <a:pt x="4465" y="5775"/>
                  </a:lnTo>
                  <a:lnTo>
                    <a:pt x="3941" y="6585"/>
                  </a:lnTo>
                  <a:lnTo>
                    <a:pt x="3929" y="6585"/>
                  </a:lnTo>
                  <a:lnTo>
                    <a:pt x="3501" y="6156"/>
                  </a:lnTo>
                  <a:lnTo>
                    <a:pt x="4299" y="5596"/>
                  </a:lnTo>
                  <a:close/>
                  <a:moveTo>
                    <a:pt x="2703" y="1"/>
                  </a:moveTo>
                  <a:cubicBezTo>
                    <a:pt x="1810" y="1"/>
                    <a:pt x="1084" y="727"/>
                    <a:pt x="1084" y="1620"/>
                  </a:cubicBezTo>
                  <a:lnTo>
                    <a:pt x="1084" y="1977"/>
                  </a:lnTo>
                  <a:cubicBezTo>
                    <a:pt x="1084" y="2263"/>
                    <a:pt x="1143" y="2548"/>
                    <a:pt x="1262" y="2799"/>
                  </a:cubicBezTo>
                  <a:lnTo>
                    <a:pt x="1262" y="3191"/>
                  </a:lnTo>
                  <a:cubicBezTo>
                    <a:pt x="1262" y="3822"/>
                    <a:pt x="1548" y="4394"/>
                    <a:pt x="1989" y="4763"/>
                  </a:cubicBezTo>
                  <a:lnTo>
                    <a:pt x="1989" y="5335"/>
                  </a:lnTo>
                  <a:lnTo>
                    <a:pt x="1679" y="5656"/>
                  </a:lnTo>
                  <a:cubicBezTo>
                    <a:pt x="1655" y="5692"/>
                    <a:pt x="1632" y="5751"/>
                    <a:pt x="1632" y="5787"/>
                  </a:cubicBezTo>
                  <a:lnTo>
                    <a:pt x="596" y="6168"/>
                  </a:lnTo>
                  <a:cubicBezTo>
                    <a:pt x="239" y="6299"/>
                    <a:pt x="0" y="6620"/>
                    <a:pt x="0" y="7013"/>
                  </a:cubicBezTo>
                  <a:lnTo>
                    <a:pt x="0" y="7954"/>
                  </a:lnTo>
                  <a:cubicBezTo>
                    <a:pt x="0" y="8037"/>
                    <a:pt x="72" y="8109"/>
                    <a:pt x="155" y="8109"/>
                  </a:cubicBezTo>
                  <a:cubicBezTo>
                    <a:pt x="250" y="8109"/>
                    <a:pt x="322" y="8037"/>
                    <a:pt x="322" y="7954"/>
                  </a:cubicBezTo>
                  <a:lnTo>
                    <a:pt x="322" y="7013"/>
                  </a:lnTo>
                  <a:cubicBezTo>
                    <a:pt x="322" y="6775"/>
                    <a:pt x="477" y="6561"/>
                    <a:pt x="691" y="6489"/>
                  </a:cubicBezTo>
                  <a:lnTo>
                    <a:pt x="1798" y="6085"/>
                  </a:lnTo>
                  <a:lnTo>
                    <a:pt x="2263" y="6775"/>
                  </a:lnTo>
                  <a:cubicBezTo>
                    <a:pt x="2322" y="6859"/>
                    <a:pt x="2405" y="6918"/>
                    <a:pt x="2513" y="6918"/>
                  </a:cubicBezTo>
                  <a:lnTo>
                    <a:pt x="2536" y="6918"/>
                  </a:lnTo>
                  <a:cubicBezTo>
                    <a:pt x="2632" y="6918"/>
                    <a:pt x="2715" y="6894"/>
                    <a:pt x="2798" y="6823"/>
                  </a:cubicBezTo>
                  <a:lnTo>
                    <a:pt x="3072" y="6537"/>
                  </a:lnTo>
                  <a:lnTo>
                    <a:pt x="3072" y="7930"/>
                  </a:lnTo>
                  <a:cubicBezTo>
                    <a:pt x="3072" y="8025"/>
                    <a:pt x="3156" y="8097"/>
                    <a:pt x="3239" y="8097"/>
                  </a:cubicBezTo>
                  <a:cubicBezTo>
                    <a:pt x="3334" y="8097"/>
                    <a:pt x="3406" y="8025"/>
                    <a:pt x="3406" y="7930"/>
                  </a:cubicBezTo>
                  <a:lnTo>
                    <a:pt x="3406" y="6537"/>
                  </a:lnTo>
                  <a:lnTo>
                    <a:pt x="3691" y="6823"/>
                  </a:lnTo>
                  <a:cubicBezTo>
                    <a:pt x="3751" y="6882"/>
                    <a:pt x="3834" y="6918"/>
                    <a:pt x="3941" y="6918"/>
                  </a:cubicBezTo>
                  <a:lnTo>
                    <a:pt x="3965" y="6918"/>
                  </a:lnTo>
                  <a:cubicBezTo>
                    <a:pt x="4072" y="6906"/>
                    <a:pt x="4168" y="6859"/>
                    <a:pt x="4227" y="6775"/>
                  </a:cubicBezTo>
                  <a:lnTo>
                    <a:pt x="4680" y="6085"/>
                  </a:lnTo>
                  <a:lnTo>
                    <a:pt x="5787" y="6489"/>
                  </a:lnTo>
                  <a:cubicBezTo>
                    <a:pt x="6013" y="6561"/>
                    <a:pt x="6156" y="6775"/>
                    <a:pt x="6156" y="7013"/>
                  </a:cubicBezTo>
                  <a:lnTo>
                    <a:pt x="6156" y="7954"/>
                  </a:lnTo>
                  <a:cubicBezTo>
                    <a:pt x="6156" y="8037"/>
                    <a:pt x="6227" y="8109"/>
                    <a:pt x="6323" y="8109"/>
                  </a:cubicBezTo>
                  <a:cubicBezTo>
                    <a:pt x="6406" y="8109"/>
                    <a:pt x="6489" y="8037"/>
                    <a:pt x="6489" y="7954"/>
                  </a:cubicBezTo>
                  <a:lnTo>
                    <a:pt x="6489" y="7013"/>
                  </a:lnTo>
                  <a:cubicBezTo>
                    <a:pt x="6489" y="6632"/>
                    <a:pt x="6251" y="6299"/>
                    <a:pt x="5906" y="6168"/>
                  </a:cubicBezTo>
                  <a:lnTo>
                    <a:pt x="4870" y="5799"/>
                  </a:lnTo>
                  <a:cubicBezTo>
                    <a:pt x="4870" y="5751"/>
                    <a:pt x="4846" y="5704"/>
                    <a:pt x="4822" y="5656"/>
                  </a:cubicBezTo>
                  <a:lnTo>
                    <a:pt x="4513" y="5335"/>
                  </a:lnTo>
                  <a:lnTo>
                    <a:pt x="4513" y="4787"/>
                  </a:lnTo>
                  <a:cubicBezTo>
                    <a:pt x="4537" y="4751"/>
                    <a:pt x="4572" y="4727"/>
                    <a:pt x="4608" y="4692"/>
                  </a:cubicBezTo>
                  <a:cubicBezTo>
                    <a:pt x="5013" y="4323"/>
                    <a:pt x="5239" y="3787"/>
                    <a:pt x="5239" y="3251"/>
                  </a:cubicBezTo>
                  <a:lnTo>
                    <a:pt x="5239" y="2799"/>
                  </a:lnTo>
                  <a:cubicBezTo>
                    <a:pt x="5358" y="2537"/>
                    <a:pt x="5418" y="2263"/>
                    <a:pt x="5418" y="1977"/>
                  </a:cubicBezTo>
                  <a:lnTo>
                    <a:pt x="5418" y="167"/>
                  </a:lnTo>
                  <a:cubicBezTo>
                    <a:pt x="5418" y="72"/>
                    <a:pt x="5334" y="1"/>
                    <a:pt x="5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12" name="Google Shape;12212;p82"/>
            <p:cNvSpPr/>
            <p:nvPr/>
          </p:nvSpPr>
          <p:spPr>
            <a:xfrm>
              <a:off x="946034" y="3694580"/>
              <a:ext cx="10663" cy="21613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24"/>
                  </a:lnTo>
                  <a:cubicBezTo>
                    <a:pt x="1" y="607"/>
                    <a:pt x="72" y="679"/>
                    <a:pt x="168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13" name="Google Shape;12213;p82"/>
            <p:cNvSpPr/>
            <p:nvPr/>
          </p:nvSpPr>
          <p:spPr>
            <a:xfrm>
              <a:off x="1073004" y="3694580"/>
              <a:ext cx="10631" cy="21613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24"/>
                  </a:lnTo>
                  <a:cubicBezTo>
                    <a:pt x="0" y="607"/>
                    <a:pt x="72" y="679"/>
                    <a:pt x="167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14" name="Google Shape;12214;p82"/>
            <p:cNvSpPr/>
            <p:nvPr/>
          </p:nvSpPr>
          <p:spPr>
            <a:xfrm>
              <a:off x="859265" y="3348175"/>
              <a:ext cx="312316" cy="293759"/>
            </a:xfrm>
            <a:custGeom>
              <a:avLst/>
              <a:gdLst/>
              <a:ahLst/>
              <a:cxnLst/>
              <a:rect l="l" t="t" r="r" b="b"/>
              <a:pathLst>
                <a:path w="9812" h="9229" extrusionOk="0">
                  <a:moveTo>
                    <a:pt x="3275" y="632"/>
                  </a:moveTo>
                  <a:cubicBezTo>
                    <a:pt x="3025" y="846"/>
                    <a:pt x="2786" y="1120"/>
                    <a:pt x="2560" y="1441"/>
                  </a:cubicBezTo>
                  <a:cubicBezTo>
                    <a:pt x="2417" y="1680"/>
                    <a:pt x="2286" y="1918"/>
                    <a:pt x="2179" y="2180"/>
                  </a:cubicBezTo>
                  <a:lnTo>
                    <a:pt x="1239" y="2180"/>
                  </a:lnTo>
                  <a:cubicBezTo>
                    <a:pt x="1762" y="1489"/>
                    <a:pt x="2453" y="941"/>
                    <a:pt x="3275" y="632"/>
                  </a:cubicBezTo>
                  <a:close/>
                  <a:moveTo>
                    <a:pt x="4703" y="346"/>
                  </a:moveTo>
                  <a:lnTo>
                    <a:pt x="4703" y="2180"/>
                  </a:lnTo>
                  <a:lnTo>
                    <a:pt x="2536" y="2180"/>
                  </a:lnTo>
                  <a:cubicBezTo>
                    <a:pt x="3036" y="1132"/>
                    <a:pt x="3810" y="429"/>
                    <a:pt x="4703" y="346"/>
                  </a:cubicBezTo>
                  <a:close/>
                  <a:moveTo>
                    <a:pt x="5049" y="346"/>
                  </a:moveTo>
                  <a:cubicBezTo>
                    <a:pt x="5942" y="418"/>
                    <a:pt x="6715" y="1120"/>
                    <a:pt x="7227" y="2180"/>
                  </a:cubicBezTo>
                  <a:lnTo>
                    <a:pt x="5049" y="2180"/>
                  </a:lnTo>
                  <a:lnTo>
                    <a:pt x="5049" y="346"/>
                  </a:lnTo>
                  <a:close/>
                  <a:moveTo>
                    <a:pt x="6489" y="644"/>
                  </a:moveTo>
                  <a:lnTo>
                    <a:pt x="6489" y="644"/>
                  </a:lnTo>
                  <a:cubicBezTo>
                    <a:pt x="7311" y="953"/>
                    <a:pt x="8013" y="1489"/>
                    <a:pt x="8525" y="2192"/>
                  </a:cubicBezTo>
                  <a:lnTo>
                    <a:pt x="7597" y="2192"/>
                  </a:lnTo>
                  <a:cubicBezTo>
                    <a:pt x="7477" y="1918"/>
                    <a:pt x="7358" y="1680"/>
                    <a:pt x="7204" y="1453"/>
                  </a:cubicBezTo>
                  <a:cubicBezTo>
                    <a:pt x="7001" y="1132"/>
                    <a:pt x="6763" y="858"/>
                    <a:pt x="6489" y="644"/>
                  </a:cubicBezTo>
                  <a:close/>
                  <a:moveTo>
                    <a:pt x="2024" y="2513"/>
                  </a:moveTo>
                  <a:cubicBezTo>
                    <a:pt x="1786" y="3192"/>
                    <a:pt x="1655" y="3930"/>
                    <a:pt x="1632" y="4716"/>
                  </a:cubicBezTo>
                  <a:lnTo>
                    <a:pt x="334" y="4716"/>
                  </a:lnTo>
                  <a:cubicBezTo>
                    <a:pt x="358" y="3918"/>
                    <a:pt x="596" y="3168"/>
                    <a:pt x="1000" y="2513"/>
                  </a:cubicBezTo>
                  <a:close/>
                  <a:moveTo>
                    <a:pt x="8751" y="2513"/>
                  </a:moveTo>
                  <a:cubicBezTo>
                    <a:pt x="9156" y="3156"/>
                    <a:pt x="9394" y="3918"/>
                    <a:pt x="9430" y="4716"/>
                  </a:cubicBezTo>
                  <a:lnTo>
                    <a:pt x="8132" y="4716"/>
                  </a:lnTo>
                  <a:cubicBezTo>
                    <a:pt x="8120" y="3930"/>
                    <a:pt x="7978" y="3192"/>
                    <a:pt x="7728" y="2513"/>
                  </a:cubicBezTo>
                  <a:close/>
                  <a:moveTo>
                    <a:pt x="9430" y="5049"/>
                  </a:moveTo>
                  <a:cubicBezTo>
                    <a:pt x="9394" y="5811"/>
                    <a:pt x="9192" y="6549"/>
                    <a:pt x="8799" y="7192"/>
                  </a:cubicBezTo>
                  <a:cubicBezTo>
                    <a:pt x="8787" y="7204"/>
                    <a:pt x="8775" y="7228"/>
                    <a:pt x="8751" y="7252"/>
                  </a:cubicBezTo>
                  <a:lnTo>
                    <a:pt x="7728" y="7252"/>
                  </a:lnTo>
                  <a:cubicBezTo>
                    <a:pt x="7739" y="7204"/>
                    <a:pt x="7763" y="7156"/>
                    <a:pt x="7775" y="7097"/>
                  </a:cubicBezTo>
                  <a:cubicBezTo>
                    <a:pt x="8001" y="6466"/>
                    <a:pt x="8120" y="5775"/>
                    <a:pt x="8132" y="5049"/>
                  </a:cubicBezTo>
                  <a:close/>
                  <a:moveTo>
                    <a:pt x="1632" y="5061"/>
                  </a:moveTo>
                  <a:cubicBezTo>
                    <a:pt x="1655" y="5775"/>
                    <a:pt x="1762" y="6466"/>
                    <a:pt x="1989" y="7121"/>
                  </a:cubicBezTo>
                  <a:cubicBezTo>
                    <a:pt x="2001" y="7156"/>
                    <a:pt x="2013" y="7216"/>
                    <a:pt x="2024" y="7264"/>
                  </a:cubicBezTo>
                  <a:lnTo>
                    <a:pt x="989" y="7264"/>
                  </a:lnTo>
                  <a:cubicBezTo>
                    <a:pt x="584" y="6609"/>
                    <a:pt x="358" y="5847"/>
                    <a:pt x="334" y="5061"/>
                  </a:cubicBezTo>
                  <a:close/>
                  <a:moveTo>
                    <a:pt x="4882" y="1"/>
                  </a:moveTo>
                  <a:cubicBezTo>
                    <a:pt x="3572" y="1"/>
                    <a:pt x="2358" y="513"/>
                    <a:pt x="1429" y="1430"/>
                  </a:cubicBezTo>
                  <a:cubicBezTo>
                    <a:pt x="512" y="2358"/>
                    <a:pt x="0" y="3573"/>
                    <a:pt x="0" y="4882"/>
                  </a:cubicBezTo>
                  <a:cubicBezTo>
                    <a:pt x="0" y="6716"/>
                    <a:pt x="1012" y="8371"/>
                    <a:pt x="2644" y="9216"/>
                  </a:cubicBezTo>
                  <a:cubicBezTo>
                    <a:pt x="2667" y="9228"/>
                    <a:pt x="2679" y="9228"/>
                    <a:pt x="2715" y="9228"/>
                  </a:cubicBezTo>
                  <a:cubicBezTo>
                    <a:pt x="2775" y="9228"/>
                    <a:pt x="2834" y="9204"/>
                    <a:pt x="2858" y="9145"/>
                  </a:cubicBezTo>
                  <a:cubicBezTo>
                    <a:pt x="2905" y="9050"/>
                    <a:pt x="2882" y="8966"/>
                    <a:pt x="2786" y="8919"/>
                  </a:cubicBezTo>
                  <a:cubicBezTo>
                    <a:pt x="2167" y="8585"/>
                    <a:pt x="1643" y="8133"/>
                    <a:pt x="1239" y="7597"/>
                  </a:cubicBezTo>
                  <a:lnTo>
                    <a:pt x="2179" y="7597"/>
                  </a:lnTo>
                  <a:cubicBezTo>
                    <a:pt x="2382" y="8049"/>
                    <a:pt x="2644" y="8466"/>
                    <a:pt x="2941" y="8800"/>
                  </a:cubicBezTo>
                  <a:cubicBezTo>
                    <a:pt x="2972" y="8837"/>
                    <a:pt x="3013" y="8855"/>
                    <a:pt x="3057" y="8855"/>
                  </a:cubicBezTo>
                  <a:cubicBezTo>
                    <a:pt x="3097" y="8855"/>
                    <a:pt x="3140" y="8840"/>
                    <a:pt x="3179" y="8811"/>
                  </a:cubicBezTo>
                  <a:cubicBezTo>
                    <a:pt x="3251" y="8752"/>
                    <a:pt x="3251" y="8645"/>
                    <a:pt x="3191" y="8573"/>
                  </a:cubicBezTo>
                  <a:cubicBezTo>
                    <a:pt x="2941" y="8288"/>
                    <a:pt x="2727" y="7966"/>
                    <a:pt x="2548" y="7597"/>
                  </a:cubicBezTo>
                  <a:cubicBezTo>
                    <a:pt x="2644" y="7573"/>
                    <a:pt x="2703" y="7514"/>
                    <a:pt x="2703" y="7430"/>
                  </a:cubicBezTo>
                  <a:cubicBezTo>
                    <a:pt x="2703" y="7335"/>
                    <a:pt x="2620" y="7264"/>
                    <a:pt x="2536" y="7264"/>
                  </a:cubicBezTo>
                  <a:lnTo>
                    <a:pt x="2417" y="7264"/>
                  </a:lnTo>
                  <a:cubicBezTo>
                    <a:pt x="2167" y="6609"/>
                    <a:pt x="2001" y="5847"/>
                    <a:pt x="1977" y="5061"/>
                  </a:cubicBezTo>
                  <a:lnTo>
                    <a:pt x="2179" y="5061"/>
                  </a:lnTo>
                  <a:cubicBezTo>
                    <a:pt x="2263" y="5061"/>
                    <a:pt x="2346" y="4990"/>
                    <a:pt x="2346" y="4894"/>
                  </a:cubicBezTo>
                  <a:cubicBezTo>
                    <a:pt x="2346" y="4811"/>
                    <a:pt x="2263" y="4740"/>
                    <a:pt x="2179" y="4740"/>
                  </a:cubicBezTo>
                  <a:lnTo>
                    <a:pt x="1977" y="4740"/>
                  </a:lnTo>
                  <a:cubicBezTo>
                    <a:pt x="2001" y="3930"/>
                    <a:pt x="2155" y="3192"/>
                    <a:pt x="2417" y="2537"/>
                  </a:cubicBezTo>
                  <a:lnTo>
                    <a:pt x="4739" y="2537"/>
                  </a:lnTo>
                  <a:lnTo>
                    <a:pt x="4739" y="2906"/>
                  </a:lnTo>
                  <a:cubicBezTo>
                    <a:pt x="4739" y="2989"/>
                    <a:pt x="4810" y="3073"/>
                    <a:pt x="4894" y="3073"/>
                  </a:cubicBezTo>
                  <a:cubicBezTo>
                    <a:pt x="4989" y="3073"/>
                    <a:pt x="5061" y="2989"/>
                    <a:pt x="5061" y="2906"/>
                  </a:cubicBezTo>
                  <a:lnTo>
                    <a:pt x="5061" y="2537"/>
                  </a:lnTo>
                  <a:lnTo>
                    <a:pt x="7382" y="2537"/>
                  </a:lnTo>
                  <a:cubicBezTo>
                    <a:pt x="7632" y="3168"/>
                    <a:pt x="7787" y="3930"/>
                    <a:pt x="7811" y="4740"/>
                  </a:cubicBezTo>
                  <a:lnTo>
                    <a:pt x="7620" y="4740"/>
                  </a:lnTo>
                  <a:cubicBezTo>
                    <a:pt x="7537" y="4740"/>
                    <a:pt x="7454" y="4811"/>
                    <a:pt x="7454" y="4894"/>
                  </a:cubicBezTo>
                  <a:cubicBezTo>
                    <a:pt x="7454" y="4990"/>
                    <a:pt x="7537" y="5061"/>
                    <a:pt x="7620" y="5061"/>
                  </a:cubicBezTo>
                  <a:lnTo>
                    <a:pt x="7811" y="5061"/>
                  </a:lnTo>
                  <a:cubicBezTo>
                    <a:pt x="7799" y="5847"/>
                    <a:pt x="7656" y="6609"/>
                    <a:pt x="7382" y="7264"/>
                  </a:cubicBezTo>
                  <a:lnTo>
                    <a:pt x="7263" y="7264"/>
                  </a:lnTo>
                  <a:cubicBezTo>
                    <a:pt x="7180" y="7264"/>
                    <a:pt x="7096" y="7335"/>
                    <a:pt x="7096" y="7430"/>
                  </a:cubicBezTo>
                  <a:cubicBezTo>
                    <a:pt x="7096" y="7514"/>
                    <a:pt x="7156" y="7597"/>
                    <a:pt x="7251" y="7597"/>
                  </a:cubicBezTo>
                  <a:cubicBezTo>
                    <a:pt x="7073" y="7966"/>
                    <a:pt x="6846" y="8311"/>
                    <a:pt x="6608" y="8573"/>
                  </a:cubicBezTo>
                  <a:cubicBezTo>
                    <a:pt x="6549" y="8645"/>
                    <a:pt x="6549" y="8752"/>
                    <a:pt x="6620" y="8811"/>
                  </a:cubicBezTo>
                  <a:cubicBezTo>
                    <a:pt x="6656" y="8847"/>
                    <a:pt x="6704" y="8859"/>
                    <a:pt x="6739" y="8859"/>
                  </a:cubicBezTo>
                  <a:cubicBezTo>
                    <a:pt x="6787" y="8859"/>
                    <a:pt x="6835" y="8847"/>
                    <a:pt x="6882" y="8800"/>
                  </a:cubicBezTo>
                  <a:cubicBezTo>
                    <a:pt x="7180" y="8466"/>
                    <a:pt x="7442" y="8049"/>
                    <a:pt x="7632" y="7597"/>
                  </a:cubicBezTo>
                  <a:lnTo>
                    <a:pt x="8573" y="7597"/>
                  </a:lnTo>
                  <a:cubicBezTo>
                    <a:pt x="8204" y="8085"/>
                    <a:pt x="7739" y="8514"/>
                    <a:pt x="7192" y="8823"/>
                  </a:cubicBezTo>
                  <a:cubicBezTo>
                    <a:pt x="7120" y="8871"/>
                    <a:pt x="7085" y="8978"/>
                    <a:pt x="7132" y="9061"/>
                  </a:cubicBezTo>
                  <a:cubicBezTo>
                    <a:pt x="7163" y="9116"/>
                    <a:pt x="7215" y="9145"/>
                    <a:pt x="7274" y="9145"/>
                  </a:cubicBezTo>
                  <a:cubicBezTo>
                    <a:pt x="7305" y="9145"/>
                    <a:pt x="7338" y="9137"/>
                    <a:pt x="7370" y="9121"/>
                  </a:cubicBezTo>
                  <a:cubicBezTo>
                    <a:pt x="8097" y="8704"/>
                    <a:pt x="8704" y="8097"/>
                    <a:pt x="9144" y="7371"/>
                  </a:cubicBezTo>
                  <a:cubicBezTo>
                    <a:pt x="9585" y="6621"/>
                    <a:pt x="9811" y="5763"/>
                    <a:pt x="9811" y="4894"/>
                  </a:cubicBezTo>
                  <a:cubicBezTo>
                    <a:pt x="9763" y="3585"/>
                    <a:pt x="9263" y="2346"/>
                    <a:pt x="8335" y="1430"/>
                  </a:cubicBezTo>
                  <a:cubicBezTo>
                    <a:pt x="7418" y="513"/>
                    <a:pt x="6192" y="1"/>
                    <a:pt x="4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215" name="Google Shape;12215;p82"/>
          <p:cNvSpPr/>
          <p:nvPr/>
        </p:nvSpPr>
        <p:spPr>
          <a:xfrm>
            <a:off x="4463622" y="6908654"/>
            <a:ext cx="744376" cy="618520"/>
          </a:xfrm>
          <a:custGeom>
            <a:avLst/>
            <a:gdLst/>
            <a:ahLst/>
            <a:cxnLst/>
            <a:rect l="l" t="t" r="r" b="b"/>
            <a:pathLst>
              <a:path w="11693" h="9716" extrusionOk="0">
                <a:moveTo>
                  <a:pt x="2906" y="346"/>
                </a:moveTo>
                <a:cubicBezTo>
                  <a:pt x="3120" y="346"/>
                  <a:pt x="3287" y="524"/>
                  <a:pt x="3287" y="727"/>
                </a:cubicBezTo>
                <a:lnTo>
                  <a:pt x="3287" y="1096"/>
                </a:lnTo>
                <a:cubicBezTo>
                  <a:pt x="3299" y="1429"/>
                  <a:pt x="3049" y="1679"/>
                  <a:pt x="2727" y="1679"/>
                </a:cubicBezTo>
                <a:cubicBezTo>
                  <a:pt x="2406" y="1679"/>
                  <a:pt x="2144" y="1429"/>
                  <a:pt x="2144" y="1096"/>
                </a:cubicBezTo>
                <a:lnTo>
                  <a:pt x="2144" y="727"/>
                </a:lnTo>
                <a:cubicBezTo>
                  <a:pt x="2144" y="500"/>
                  <a:pt x="2322" y="346"/>
                  <a:pt x="2525" y="346"/>
                </a:cubicBezTo>
                <a:close/>
                <a:moveTo>
                  <a:pt x="5894" y="346"/>
                </a:moveTo>
                <a:cubicBezTo>
                  <a:pt x="6120" y="346"/>
                  <a:pt x="6275" y="524"/>
                  <a:pt x="6275" y="727"/>
                </a:cubicBezTo>
                <a:lnTo>
                  <a:pt x="6275" y="1096"/>
                </a:lnTo>
                <a:cubicBezTo>
                  <a:pt x="6299" y="1429"/>
                  <a:pt x="6037" y="1679"/>
                  <a:pt x="5716" y="1679"/>
                </a:cubicBezTo>
                <a:cubicBezTo>
                  <a:pt x="5406" y="1679"/>
                  <a:pt x="5132" y="1429"/>
                  <a:pt x="5132" y="1096"/>
                </a:cubicBezTo>
                <a:lnTo>
                  <a:pt x="5132" y="727"/>
                </a:lnTo>
                <a:cubicBezTo>
                  <a:pt x="5132" y="500"/>
                  <a:pt x="5311" y="346"/>
                  <a:pt x="5525" y="346"/>
                </a:cubicBezTo>
                <a:close/>
                <a:moveTo>
                  <a:pt x="8895" y="346"/>
                </a:moveTo>
                <a:cubicBezTo>
                  <a:pt x="9121" y="346"/>
                  <a:pt x="9287" y="524"/>
                  <a:pt x="9287" y="727"/>
                </a:cubicBezTo>
                <a:lnTo>
                  <a:pt x="9287" y="1096"/>
                </a:lnTo>
                <a:cubicBezTo>
                  <a:pt x="9299" y="1429"/>
                  <a:pt x="9026" y="1679"/>
                  <a:pt x="8716" y="1679"/>
                </a:cubicBezTo>
                <a:cubicBezTo>
                  <a:pt x="8406" y="1679"/>
                  <a:pt x="8144" y="1429"/>
                  <a:pt x="8144" y="1096"/>
                </a:cubicBezTo>
                <a:lnTo>
                  <a:pt x="8144" y="727"/>
                </a:lnTo>
                <a:cubicBezTo>
                  <a:pt x="8144" y="500"/>
                  <a:pt x="8323" y="346"/>
                  <a:pt x="8525" y="346"/>
                </a:cubicBezTo>
                <a:close/>
                <a:moveTo>
                  <a:pt x="2930" y="2036"/>
                </a:moveTo>
                <a:lnTo>
                  <a:pt x="2930" y="2120"/>
                </a:lnTo>
                <a:cubicBezTo>
                  <a:pt x="2930" y="2179"/>
                  <a:pt x="2941" y="2263"/>
                  <a:pt x="2977" y="2310"/>
                </a:cubicBezTo>
                <a:lnTo>
                  <a:pt x="2739" y="2548"/>
                </a:lnTo>
                <a:lnTo>
                  <a:pt x="2703" y="2548"/>
                </a:lnTo>
                <a:lnTo>
                  <a:pt x="2465" y="2310"/>
                </a:lnTo>
                <a:cubicBezTo>
                  <a:pt x="2501" y="2251"/>
                  <a:pt x="2513" y="2191"/>
                  <a:pt x="2513" y="2120"/>
                </a:cubicBezTo>
                <a:lnTo>
                  <a:pt x="2513" y="2036"/>
                </a:lnTo>
                <a:close/>
                <a:moveTo>
                  <a:pt x="5918" y="2036"/>
                </a:moveTo>
                <a:lnTo>
                  <a:pt x="5918" y="2120"/>
                </a:lnTo>
                <a:cubicBezTo>
                  <a:pt x="5918" y="2179"/>
                  <a:pt x="5942" y="2263"/>
                  <a:pt x="5966" y="2310"/>
                </a:cubicBezTo>
                <a:lnTo>
                  <a:pt x="5728" y="2548"/>
                </a:lnTo>
                <a:lnTo>
                  <a:pt x="5704" y="2548"/>
                </a:lnTo>
                <a:lnTo>
                  <a:pt x="5466" y="2310"/>
                </a:lnTo>
                <a:cubicBezTo>
                  <a:pt x="5489" y="2251"/>
                  <a:pt x="5501" y="2191"/>
                  <a:pt x="5501" y="2120"/>
                </a:cubicBezTo>
                <a:lnTo>
                  <a:pt x="5501" y="2036"/>
                </a:lnTo>
                <a:close/>
                <a:moveTo>
                  <a:pt x="8930" y="2036"/>
                </a:moveTo>
                <a:lnTo>
                  <a:pt x="8930" y="2120"/>
                </a:lnTo>
                <a:cubicBezTo>
                  <a:pt x="8930" y="2179"/>
                  <a:pt x="8942" y="2263"/>
                  <a:pt x="8966" y="2310"/>
                </a:cubicBezTo>
                <a:lnTo>
                  <a:pt x="8728" y="2548"/>
                </a:lnTo>
                <a:lnTo>
                  <a:pt x="8704" y="2548"/>
                </a:lnTo>
                <a:lnTo>
                  <a:pt x="8466" y="2310"/>
                </a:lnTo>
                <a:cubicBezTo>
                  <a:pt x="8490" y="2251"/>
                  <a:pt x="8514" y="2191"/>
                  <a:pt x="8514" y="2120"/>
                </a:cubicBezTo>
                <a:lnTo>
                  <a:pt x="8514" y="2036"/>
                </a:lnTo>
                <a:close/>
                <a:moveTo>
                  <a:pt x="1394" y="3525"/>
                </a:moveTo>
                <a:cubicBezTo>
                  <a:pt x="1620" y="3525"/>
                  <a:pt x="1798" y="3703"/>
                  <a:pt x="1798" y="3918"/>
                </a:cubicBezTo>
                <a:lnTo>
                  <a:pt x="1798" y="4287"/>
                </a:lnTo>
                <a:cubicBezTo>
                  <a:pt x="1798" y="4596"/>
                  <a:pt x="1548" y="4870"/>
                  <a:pt x="1215" y="4870"/>
                </a:cubicBezTo>
                <a:cubicBezTo>
                  <a:pt x="905" y="4870"/>
                  <a:pt x="644" y="4608"/>
                  <a:pt x="644" y="4287"/>
                </a:cubicBezTo>
                <a:lnTo>
                  <a:pt x="644" y="3918"/>
                </a:lnTo>
                <a:cubicBezTo>
                  <a:pt x="644" y="3691"/>
                  <a:pt x="822" y="3525"/>
                  <a:pt x="1025" y="3525"/>
                </a:cubicBezTo>
                <a:close/>
                <a:moveTo>
                  <a:pt x="4406" y="3525"/>
                </a:moveTo>
                <a:cubicBezTo>
                  <a:pt x="4632" y="3525"/>
                  <a:pt x="4811" y="3703"/>
                  <a:pt x="4811" y="3918"/>
                </a:cubicBezTo>
                <a:lnTo>
                  <a:pt x="4811" y="4287"/>
                </a:lnTo>
                <a:cubicBezTo>
                  <a:pt x="4811" y="4596"/>
                  <a:pt x="4549" y="4870"/>
                  <a:pt x="4227" y="4870"/>
                </a:cubicBezTo>
                <a:cubicBezTo>
                  <a:pt x="3918" y="4870"/>
                  <a:pt x="3644" y="4608"/>
                  <a:pt x="3644" y="4287"/>
                </a:cubicBezTo>
                <a:lnTo>
                  <a:pt x="3644" y="3918"/>
                </a:lnTo>
                <a:cubicBezTo>
                  <a:pt x="3644" y="3691"/>
                  <a:pt x="3823" y="3525"/>
                  <a:pt x="4037" y="3525"/>
                </a:cubicBezTo>
                <a:close/>
                <a:moveTo>
                  <a:pt x="7394" y="3525"/>
                </a:moveTo>
                <a:cubicBezTo>
                  <a:pt x="7621" y="3525"/>
                  <a:pt x="7799" y="3703"/>
                  <a:pt x="7799" y="3918"/>
                </a:cubicBezTo>
                <a:lnTo>
                  <a:pt x="7799" y="4287"/>
                </a:lnTo>
                <a:cubicBezTo>
                  <a:pt x="7799" y="4596"/>
                  <a:pt x="7537" y="4870"/>
                  <a:pt x="7216" y="4870"/>
                </a:cubicBezTo>
                <a:cubicBezTo>
                  <a:pt x="6906" y="4870"/>
                  <a:pt x="6632" y="4608"/>
                  <a:pt x="6632" y="4287"/>
                </a:cubicBezTo>
                <a:lnTo>
                  <a:pt x="6632" y="3918"/>
                </a:lnTo>
                <a:cubicBezTo>
                  <a:pt x="6632" y="3691"/>
                  <a:pt x="6811" y="3525"/>
                  <a:pt x="7025" y="3525"/>
                </a:cubicBezTo>
                <a:close/>
                <a:moveTo>
                  <a:pt x="10407" y="3525"/>
                </a:moveTo>
                <a:cubicBezTo>
                  <a:pt x="10621" y="3525"/>
                  <a:pt x="10788" y="3703"/>
                  <a:pt x="10788" y="3918"/>
                </a:cubicBezTo>
                <a:lnTo>
                  <a:pt x="10788" y="4287"/>
                </a:lnTo>
                <a:cubicBezTo>
                  <a:pt x="10800" y="4608"/>
                  <a:pt x="10538" y="4870"/>
                  <a:pt x="10216" y="4870"/>
                </a:cubicBezTo>
                <a:cubicBezTo>
                  <a:pt x="9907" y="4870"/>
                  <a:pt x="9645" y="4608"/>
                  <a:pt x="9645" y="4287"/>
                </a:cubicBezTo>
                <a:lnTo>
                  <a:pt x="9645" y="3918"/>
                </a:lnTo>
                <a:cubicBezTo>
                  <a:pt x="9645" y="3691"/>
                  <a:pt x="9823" y="3525"/>
                  <a:pt x="10026" y="3525"/>
                </a:cubicBezTo>
                <a:close/>
                <a:moveTo>
                  <a:pt x="1429" y="5215"/>
                </a:moveTo>
                <a:lnTo>
                  <a:pt x="1429" y="5311"/>
                </a:lnTo>
                <a:cubicBezTo>
                  <a:pt x="1429" y="5370"/>
                  <a:pt x="1441" y="5442"/>
                  <a:pt x="1477" y="5489"/>
                </a:cubicBezTo>
                <a:lnTo>
                  <a:pt x="1239" y="5727"/>
                </a:lnTo>
                <a:lnTo>
                  <a:pt x="1203" y="5727"/>
                </a:lnTo>
                <a:lnTo>
                  <a:pt x="965" y="5489"/>
                </a:lnTo>
                <a:cubicBezTo>
                  <a:pt x="989" y="5430"/>
                  <a:pt x="1013" y="5370"/>
                  <a:pt x="1013" y="5311"/>
                </a:cubicBezTo>
                <a:lnTo>
                  <a:pt x="1013" y="5215"/>
                </a:lnTo>
                <a:close/>
                <a:moveTo>
                  <a:pt x="4430" y="5215"/>
                </a:moveTo>
                <a:lnTo>
                  <a:pt x="4430" y="5311"/>
                </a:lnTo>
                <a:cubicBezTo>
                  <a:pt x="4430" y="5370"/>
                  <a:pt x="4454" y="5442"/>
                  <a:pt x="4477" y="5489"/>
                </a:cubicBezTo>
                <a:lnTo>
                  <a:pt x="4239" y="5727"/>
                </a:lnTo>
                <a:lnTo>
                  <a:pt x="4215" y="5727"/>
                </a:lnTo>
                <a:lnTo>
                  <a:pt x="3977" y="5489"/>
                </a:lnTo>
                <a:cubicBezTo>
                  <a:pt x="4001" y="5430"/>
                  <a:pt x="4013" y="5370"/>
                  <a:pt x="4013" y="5311"/>
                </a:cubicBezTo>
                <a:lnTo>
                  <a:pt x="4013" y="5215"/>
                </a:lnTo>
                <a:close/>
                <a:moveTo>
                  <a:pt x="7418" y="5215"/>
                </a:moveTo>
                <a:lnTo>
                  <a:pt x="7418" y="5311"/>
                </a:lnTo>
                <a:cubicBezTo>
                  <a:pt x="7418" y="5370"/>
                  <a:pt x="7442" y="5442"/>
                  <a:pt x="7466" y="5489"/>
                </a:cubicBezTo>
                <a:lnTo>
                  <a:pt x="7228" y="5727"/>
                </a:lnTo>
                <a:lnTo>
                  <a:pt x="7204" y="5727"/>
                </a:lnTo>
                <a:lnTo>
                  <a:pt x="6966" y="5489"/>
                </a:lnTo>
                <a:cubicBezTo>
                  <a:pt x="6990" y="5430"/>
                  <a:pt x="7001" y="5370"/>
                  <a:pt x="7001" y="5311"/>
                </a:cubicBezTo>
                <a:lnTo>
                  <a:pt x="7001" y="5215"/>
                </a:lnTo>
                <a:close/>
                <a:moveTo>
                  <a:pt x="10419" y="5215"/>
                </a:moveTo>
                <a:lnTo>
                  <a:pt x="10419" y="5311"/>
                </a:lnTo>
                <a:cubicBezTo>
                  <a:pt x="10419" y="5370"/>
                  <a:pt x="10430" y="5442"/>
                  <a:pt x="10454" y="5489"/>
                </a:cubicBezTo>
                <a:lnTo>
                  <a:pt x="10216" y="5727"/>
                </a:lnTo>
                <a:lnTo>
                  <a:pt x="10192" y="5727"/>
                </a:lnTo>
                <a:lnTo>
                  <a:pt x="9954" y="5489"/>
                </a:lnTo>
                <a:cubicBezTo>
                  <a:pt x="9978" y="5430"/>
                  <a:pt x="10002" y="5370"/>
                  <a:pt x="10002" y="5311"/>
                </a:cubicBezTo>
                <a:lnTo>
                  <a:pt x="10002" y="5215"/>
                </a:lnTo>
                <a:close/>
                <a:moveTo>
                  <a:pt x="2584" y="0"/>
                </a:moveTo>
                <a:cubicBezTo>
                  <a:pt x="2191" y="0"/>
                  <a:pt x="1858" y="322"/>
                  <a:pt x="1858" y="727"/>
                </a:cubicBezTo>
                <a:lnTo>
                  <a:pt x="1858" y="1096"/>
                </a:lnTo>
                <a:cubicBezTo>
                  <a:pt x="1858" y="1393"/>
                  <a:pt x="2013" y="1667"/>
                  <a:pt x="2227" y="1846"/>
                </a:cubicBezTo>
                <a:lnTo>
                  <a:pt x="2227" y="2108"/>
                </a:lnTo>
                <a:cubicBezTo>
                  <a:pt x="2227" y="2108"/>
                  <a:pt x="2227" y="2132"/>
                  <a:pt x="2215" y="2132"/>
                </a:cubicBezTo>
                <a:lnTo>
                  <a:pt x="1787" y="2346"/>
                </a:lnTo>
                <a:cubicBezTo>
                  <a:pt x="1608" y="2441"/>
                  <a:pt x="1489" y="2632"/>
                  <a:pt x="1489" y="2846"/>
                </a:cubicBezTo>
                <a:lnTo>
                  <a:pt x="1489" y="3179"/>
                </a:lnTo>
                <a:lnTo>
                  <a:pt x="1096" y="3179"/>
                </a:lnTo>
                <a:cubicBezTo>
                  <a:pt x="703" y="3179"/>
                  <a:pt x="370" y="3513"/>
                  <a:pt x="370" y="3918"/>
                </a:cubicBezTo>
                <a:lnTo>
                  <a:pt x="370" y="4287"/>
                </a:lnTo>
                <a:cubicBezTo>
                  <a:pt x="370" y="4584"/>
                  <a:pt x="524" y="4846"/>
                  <a:pt x="739" y="5025"/>
                </a:cubicBezTo>
                <a:lnTo>
                  <a:pt x="739" y="5299"/>
                </a:lnTo>
                <a:cubicBezTo>
                  <a:pt x="739" y="5299"/>
                  <a:pt x="739" y="5311"/>
                  <a:pt x="727" y="5311"/>
                </a:cubicBezTo>
                <a:lnTo>
                  <a:pt x="298" y="5537"/>
                </a:lnTo>
                <a:cubicBezTo>
                  <a:pt x="120" y="5620"/>
                  <a:pt x="1" y="5823"/>
                  <a:pt x="1" y="6025"/>
                </a:cubicBezTo>
                <a:lnTo>
                  <a:pt x="1" y="7870"/>
                </a:lnTo>
                <a:cubicBezTo>
                  <a:pt x="1" y="8025"/>
                  <a:pt x="48" y="8156"/>
                  <a:pt x="120" y="8275"/>
                </a:cubicBezTo>
                <a:lnTo>
                  <a:pt x="298" y="8561"/>
                </a:lnTo>
                <a:cubicBezTo>
                  <a:pt x="346" y="8621"/>
                  <a:pt x="358" y="8692"/>
                  <a:pt x="358" y="8775"/>
                </a:cubicBezTo>
                <a:lnTo>
                  <a:pt x="358" y="9549"/>
                </a:lnTo>
                <a:cubicBezTo>
                  <a:pt x="358" y="9644"/>
                  <a:pt x="429" y="9716"/>
                  <a:pt x="524" y="9716"/>
                </a:cubicBezTo>
                <a:cubicBezTo>
                  <a:pt x="608" y="9716"/>
                  <a:pt x="679" y="9644"/>
                  <a:pt x="679" y="9549"/>
                </a:cubicBezTo>
                <a:lnTo>
                  <a:pt x="679" y="8775"/>
                </a:lnTo>
                <a:cubicBezTo>
                  <a:pt x="679" y="8632"/>
                  <a:pt x="644" y="8501"/>
                  <a:pt x="560" y="8371"/>
                </a:cubicBezTo>
                <a:lnTo>
                  <a:pt x="382" y="8097"/>
                </a:lnTo>
                <a:cubicBezTo>
                  <a:pt x="346" y="8037"/>
                  <a:pt x="322" y="7966"/>
                  <a:pt x="322" y="7870"/>
                </a:cubicBezTo>
                <a:lnTo>
                  <a:pt x="322" y="6025"/>
                </a:lnTo>
                <a:cubicBezTo>
                  <a:pt x="322" y="5954"/>
                  <a:pt x="370" y="5882"/>
                  <a:pt x="441" y="5846"/>
                </a:cubicBezTo>
                <a:lnTo>
                  <a:pt x="763" y="5692"/>
                </a:lnTo>
                <a:lnTo>
                  <a:pt x="1036" y="5977"/>
                </a:lnTo>
                <a:cubicBezTo>
                  <a:pt x="1120" y="6049"/>
                  <a:pt x="1203" y="6085"/>
                  <a:pt x="1298" y="6085"/>
                </a:cubicBezTo>
                <a:cubicBezTo>
                  <a:pt x="1382" y="6085"/>
                  <a:pt x="1477" y="6049"/>
                  <a:pt x="1548" y="5977"/>
                </a:cubicBezTo>
                <a:lnTo>
                  <a:pt x="1834" y="5692"/>
                </a:lnTo>
                <a:lnTo>
                  <a:pt x="2144" y="5846"/>
                </a:lnTo>
                <a:cubicBezTo>
                  <a:pt x="2215" y="5882"/>
                  <a:pt x="2263" y="5954"/>
                  <a:pt x="2263" y="6025"/>
                </a:cubicBezTo>
                <a:lnTo>
                  <a:pt x="2263" y="7870"/>
                </a:lnTo>
                <a:cubicBezTo>
                  <a:pt x="2263" y="7942"/>
                  <a:pt x="2227" y="8025"/>
                  <a:pt x="2203" y="8097"/>
                </a:cubicBezTo>
                <a:lnTo>
                  <a:pt x="2025" y="8371"/>
                </a:lnTo>
                <a:cubicBezTo>
                  <a:pt x="1953" y="8490"/>
                  <a:pt x="1906" y="8644"/>
                  <a:pt x="1906" y="8775"/>
                </a:cubicBezTo>
                <a:lnTo>
                  <a:pt x="1906" y="9549"/>
                </a:lnTo>
                <a:cubicBezTo>
                  <a:pt x="1906" y="9644"/>
                  <a:pt x="1977" y="9716"/>
                  <a:pt x="2072" y="9716"/>
                </a:cubicBezTo>
                <a:cubicBezTo>
                  <a:pt x="2156" y="9716"/>
                  <a:pt x="2227" y="9644"/>
                  <a:pt x="2227" y="9549"/>
                </a:cubicBezTo>
                <a:lnTo>
                  <a:pt x="2227" y="8775"/>
                </a:lnTo>
                <a:cubicBezTo>
                  <a:pt x="2227" y="8704"/>
                  <a:pt x="2263" y="8632"/>
                  <a:pt x="2287" y="8561"/>
                </a:cubicBezTo>
                <a:lnTo>
                  <a:pt x="2465" y="8275"/>
                </a:lnTo>
                <a:cubicBezTo>
                  <a:pt x="2549" y="8156"/>
                  <a:pt x="2584" y="8001"/>
                  <a:pt x="2584" y="7870"/>
                </a:cubicBezTo>
                <a:lnTo>
                  <a:pt x="2584" y="6025"/>
                </a:lnTo>
                <a:cubicBezTo>
                  <a:pt x="2584" y="5823"/>
                  <a:pt x="2465" y="5644"/>
                  <a:pt x="2287" y="5537"/>
                </a:cubicBezTo>
                <a:lnTo>
                  <a:pt x="1858" y="5311"/>
                </a:lnTo>
                <a:lnTo>
                  <a:pt x="1846" y="5299"/>
                </a:lnTo>
                <a:lnTo>
                  <a:pt x="1846" y="5025"/>
                </a:lnTo>
                <a:cubicBezTo>
                  <a:pt x="2072" y="4870"/>
                  <a:pt x="2215" y="4596"/>
                  <a:pt x="2215" y="4287"/>
                </a:cubicBezTo>
                <a:lnTo>
                  <a:pt x="2215" y="3918"/>
                </a:lnTo>
                <a:cubicBezTo>
                  <a:pt x="2215" y="3644"/>
                  <a:pt x="2072" y="3406"/>
                  <a:pt x="1846" y="3275"/>
                </a:cubicBezTo>
                <a:lnTo>
                  <a:pt x="1846" y="2822"/>
                </a:lnTo>
                <a:cubicBezTo>
                  <a:pt x="1846" y="2751"/>
                  <a:pt x="1894" y="2679"/>
                  <a:pt x="1965" y="2644"/>
                </a:cubicBezTo>
                <a:lnTo>
                  <a:pt x="2275" y="2501"/>
                </a:lnTo>
                <a:lnTo>
                  <a:pt x="2560" y="2786"/>
                </a:lnTo>
                <a:cubicBezTo>
                  <a:pt x="2632" y="2858"/>
                  <a:pt x="2727" y="2882"/>
                  <a:pt x="2810" y="2882"/>
                </a:cubicBezTo>
                <a:cubicBezTo>
                  <a:pt x="2906" y="2882"/>
                  <a:pt x="2989" y="2858"/>
                  <a:pt x="3061" y="2786"/>
                </a:cubicBezTo>
                <a:lnTo>
                  <a:pt x="3346" y="2501"/>
                </a:lnTo>
                <a:lnTo>
                  <a:pt x="3656" y="2644"/>
                </a:lnTo>
                <a:cubicBezTo>
                  <a:pt x="3739" y="2679"/>
                  <a:pt x="3775" y="2751"/>
                  <a:pt x="3775" y="2822"/>
                </a:cubicBezTo>
                <a:lnTo>
                  <a:pt x="3775" y="3275"/>
                </a:lnTo>
                <a:cubicBezTo>
                  <a:pt x="3561" y="3394"/>
                  <a:pt x="3406" y="3632"/>
                  <a:pt x="3406" y="3918"/>
                </a:cubicBezTo>
                <a:lnTo>
                  <a:pt x="3406" y="4287"/>
                </a:lnTo>
                <a:cubicBezTo>
                  <a:pt x="3406" y="4584"/>
                  <a:pt x="3561" y="4846"/>
                  <a:pt x="3775" y="5025"/>
                </a:cubicBezTo>
                <a:lnTo>
                  <a:pt x="3775" y="5299"/>
                </a:lnTo>
                <a:cubicBezTo>
                  <a:pt x="3775" y="5299"/>
                  <a:pt x="3775" y="5311"/>
                  <a:pt x="3763" y="5311"/>
                </a:cubicBezTo>
                <a:lnTo>
                  <a:pt x="3334" y="5537"/>
                </a:lnTo>
                <a:cubicBezTo>
                  <a:pt x="3156" y="5620"/>
                  <a:pt x="3037" y="5823"/>
                  <a:pt x="3037" y="6025"/>
                </a:cubicBezTo>
                <a:lnTo>
                  <a:pt x="3037" y="7870"/>
                </a:lnTo>
                <a:cubicBezTo>
                  <a:pt x="3037" y="8025"/>
                  <a:pt x="3084" y="8156"/>
                  <a:pt x="3156" y="8275"/>
                </a:cubicBezTo>
                <a:lnTo>
                  <a:pt x="3334" y="8561"/>
                </a:lnTo>
                <a:cubicBezTo>
                  <a:pt x="3382" y="8621"/>
                  <a:pt x="3394" y="8692"/>
                  <a:pt x="3394" y="8775"/>
                </a:cubicBezTo>
                <a:lnTo>
                  <a:pt x="3394" y="9549"/>
                </a:lnTo>
                <a:cubicBezTo>
                  <a:pt x="3394" y="9644"/>
                  <a:pt x="3465" y="9716"/>
                  <a:pt x="3561" y="9716"/>
                </a:cubicBezTo>
                <a:cubicBezTo>
                  <a:pt x="3644" y="9716"/>
                  <a:pt x="3715" y="9644"/>
                  <a:pt x="3715" y="9549"/>
                </a:cubicBezTo>
                <a:lnTo>
                  <a:pt x="3715" y="8775"/>
                </a:lnTo>
                <a:cubicBezTo>
                  <a:pt x="3715" y="8632"/>
                  <a:pt x="3680" y="8501"/>
                  <a:pt x="3596" y="8371"/>
                </a:cubicBezTo>
                <a:lnTo>
                  <a:pt x="3418" y="8097"/>
                </a:lnTo>
                <a:cubicBezTo>
                  <a:pt x="3382" y="8037"/>
                  <a:pt x="3358" y="7966"/>
                  <a:pt x="3358" y="7870"/>
                </a:cubicBezTo>
                <a:lnTo>
                  <a:pt x="3358" y="6025"/>
                </a:lnTo>
                <a:cubicBezTo>
                  <a:pt x="3358" y="5954"/>
                  <a:pt x="3406" y="5882"/>
                  <a:pt x="3477" y="5846"/>
                </a:cubicBezTo>
                <a:lnTo>
                  <a:pt x="3799" y="5692"/>
                </a:lnTo>
                <a:lnTo>
                  <a:pt x="4073" y="5977"/>
                </a:lnTo>
                <a:cubicBezTo>
                  <a:pt x="4156" y="6049"/>
                  <a:pt x="4239" y="6085"/>
                  <a:pt x="4334" y="6085"/>
                </a:cubicBezTo>
                <a:cubicBezTo>
                  <a:pt x="4418" y="6085"/>
                  <a:pt x="4513" y="6049"/>
                  <a:pt x="4585" y="5977"/>
                </a:cubicBezTo>
                <a:lnTo>
                  <a:pt x="4870" y="5692"/>
                </a:lnTo>
                <a:lnTo>
                  <a:pt x="5180" y="5846"/>
                </a:lnTo>
                <a:cubicBezTo>
                  <a:pt x="5251" y="5882"/>
                  <a:pt x="5299" y="5954"/>
                  <a:pt x="5299" y="6025"/>
                </a:cubicBezTo>
                <a:lnTo>
                  <a:pt x="5299" y="7870"/>
                </a:lnTo>
                <a:cubicBezTo>
                  <a:pt x="5299" y="7942"/>
                  <a:pt x="5263" y="8025"/>
                  <a:pt x="5239" y="8097"/>
                </a:cubicBezTo>
                <a:lnTo>
                  <a:pt x="5061" y="8371"/>
                </a:lnTo>
                <a:cubicBezTo>
                  <a:pt x="4989" y="8490"/>
                  <a:pt x="4942" y="8644"/>
                  <a:pt x="4942" y="8775"/>
                </a:cubicBezTo>
                <a:lnTo>
                  <a:pt x="4942" y="9549"/>
                </a:lnTo>
                <a:cubicBezTo>
                  <a:pt x="4942" y="9644"/>
                  <a:pt x="5013" y="9716"/>
                  <a:pt x="5108" y="9716"/>
                </a:cubicBezTo>
                <a:cubicBezTo>
                  <a:pt x="5192" y="9716"/>
                  <a:pt x="5263" y="9644"/>
                  <a:pt x="5263" y="9549"/>
                </a:cubicBezTo>
                <a:lnTo>
                  <a:pt x="5263" y="8775"/>
                </a:lnTo>
                <a:cubicBezTo>
                  <a:pt x="5263" y="8704"/>
                  <a:pt x="5299" y="8632"/>
                  <a:pt x="5323" y="8561"/>
                </a:cubicBezTo>
                <a:lnTo>
                  <a:pt x="5501" y="8275"/>
                </a:lnTo>
                <a:cubicBezTo>
                  <a:pt x="5585" y="8156"/>
                  <a:pt x="5620" y="8001"/>
                  <a:pt x="5620" y="7870"/>
                </a:cubicBezTo>
                <a:lnTo>
                  <a:pt x="5620" y="6025"/>
                </a:lnTo>
                <a:cubicBezTo>
                  <a:pt x="5620" y="5823"/>
                  <a:pt x="5501" y="5644"/>
                  <a:pt x="5323" y="5537"/>
                </a:cubicBezTo>
                <a:lnTo>
                  <a:pt x="4894" y="5311"/>
                </a:lnTo>
                <a:lnTo>
                  <a:pt x="4882" y="5299"/>
                </a:lnTo>
                <a:lnTo>
                  <a:pt x="4882" y="5025"/>
                </a:lnTo>
                <a:cubicBezTo>
                  <a:pt x="5108" y="4870"/>
                  <a:pt x="5251" y="4596"/>
                  <a:pt x="5251" y="4287"/>
                </a:cubicBezTo>
                <a:lnTo>
                  <a:pt x="5251" y="3918"/>
                </a:lnTo>
                <a:cubicBezTo>
                  <a:pt x="5251" y="3644"/>
                  <a:pt x="5108" y="3406"/>
                  <a:pt x="4882" y="3275"/>
                </a:cubicBezTo>
                <a:lnTo>
                  <a:pt x="4882" y="2822"/>
                </a:lnTo>
                <a:cubicBezTo>
                  <a:pt x="4882" y="2751"/>
                  <a:pt x="4930" y="2679"/>
                  <a:pt x="5001" y="2644"/>
                </a:cubicBezTo>
                <a:lnTo>
                  <a:pt x="5311" y="2501"/>
                </a:lnTo>
                <a:lnTo>
                  <a:pt x="5597" y="2786"/>
                </a:lnTo>
                <a:cubicBezTo>
                  <a:pt x="5668" y="2858"/>
                  <a:pt x="5763" y="2882"/>
                  <a:pt x="5847" y="2882"/>
                </a:cubicBezTo>
                <a:cubicBezTo>
                  <a:pt x="5942" y="2882"/>
                  <a:pt x="6025" y="2858"/>
                  <a:pt x="6097" y="2786"/>
                </a:cubicBezTo>
                <a:lnTo>
                  <a:pt x="6382" y="2501"/>
                </a:lnTo>
                <a:lnTo>
                  <a:pt x="6692" y="2644"/>
                </a:lnTo>
                <a:cubicBezTo>
                  <a:pt x="6775" y="2679"/>
                  <a:pt x="6811" y="2751"/>
                  <a:pt x="6811" y="2822"/>
                </a:cubicBezTo>
                <a:lnTo>
                  <a:pt x="6811" y="3275"/>
                </a:lnTo>
                <a:cubicBezTo>
                  <a:pt x="6597" y="3394"/>
                  <a:pt x="6442" y="3632"/>
                  <a:pt x="6442" y="3918"/>
                </a:cubicBezTo>
                <a:lnTo>
                  <a:pt x="6442" y="4287"/>
                </a:lnTo>
                <a:cubicBezTo>
                  <a:pt x="6442" y="4584"/>
                  <a:pt x="6597" y="4846"/>
                  <a:pt x="6811" y="5025"/>
                </a:cubicBezTo>
                <a:lnTo>
                  <a:pt x="6811" y="5299"/>
                </a:lnTo>
                <a:cubicBezTo>
                  <a:pt x="6811" y="5299"/>
                  <a:pt x="6811" y="5311"/>
                  <a:pt x="6799" y="5311"/>
                </a:cubicBezTo>
                <a:lnTo>
                  <a:pt x="6370" y="5537"/>
                </a:lnTo>
                <a:cubicBezTo>
                  <a:pt x="6192" y="5620"/>
                  <a:pt x="6073" y="5823"/>
                  <a:pt x="6073" y="6025"/>
                </a:cubicBezTo>
                <a:lnTo>
                  <a:pt x="6073" y="7870"/>
                </a:lnTo>
                <a:cubicBezTo>
                  <a:pt x="6073" y="8025"/>
                  <a:pt x="6120" y="8156"/>
                  <a:pt x="6192" y="8275"/>
                </a:cubicBezTo>
                <a:lnTo>
                  <a:pt x="6370" y="8561"/>
                </a:lnTo>
                <a:cubicBezTo>
                  <a:pt x="6418" y="8621"/>
                  <a:pt x="6430" y="8692"/>
                  <a:pt x="6430" y="8775"/>
                </a:cubicBezTo>
                <a:lnTo>
                  <a:pt x="6430" y="9549"/>
                </a:lnTo>
                <a:cubicBezTo>
                  <a:pt x="6430" y="9644"/>
                  <a:pt x="6501" y="9716"/>
                  <a:pt x="6597" y="9716"/>
                </a:cubicBezTo>
                <a:cubicBezTo>
                  <a:pt x="6680" y="9716"/>
                  <a:pt x="6751" y="9644"/>
                  <a:pt x="6751" y="9549"/>
                </a:cubicBezTo>
                <a:lnTo>
                  <a:pt x="6751" y="8775"/>
                </a:lnTo>
                <a:cubicBezTo>
                  <a:pt x="6751" y="8632"/>
                  <a:pt x="6716" y="8501"/>
                  <a:pt x="6632" y="8371"/>
                </a:cubicBezTo>
                <a:lnTo>
                  <a:pt x="6454" y="8097"/>
                </a:lnTo>
                <a:cubicBezTo>
                  <a:pt x="6418" y="8037"/>
                  <a:pt x="6394" y="7966"/>
                  <a:pt x="6394" y="7870"/>
                </a:cubicBezTo>
                <a:lnTo>
                  <a:pt x="6394" y="6025"/>
                </a:lnTo>
                <a:cubicBezTo>
                  <a:pt x="6394" y="5954"/>
                  <a:pt x="6442" y="5882"/>
                  <a:pt x="6513" y="5846"/>
                </a:cubicBezTo>
                <a:lnTo>
                  <a:pt x="6835" y="5692"/>
                </a:lnTo>
                <a:lnTo>
                  <a:pt x="7109" y="5977"/>
                </a:lnTo>
                <a:cubicBezTo>
                  <a:pt x="7192" y="6049"/>
                  <a:pt x="7275" y="6085"/>
                  <a:pt x="7371" y="6085"/>
                </a:cubicBezTo>
                <a:cubicBezTo>
                  <a:pt x="7454" y="6085"/>
                  <a:pt x="7549" y="6049"/>
                  <a:pt x="7621" y="5977"/>
                </a:cubicBezTo>
                <a:lnTo>
                  <a:pt x="7906" y="5692"/>
                </a:lnTo>
                <a:lnTo>
                  <a:pt x="8216" y="5846"/>
                </a:lnTo>
                <a:cubicBezTo>
                  <a:pt x="8287" y="5882"/>
                  <a:pt x="8335" y="5954"/>
                  <a:pt x="8335" y="6025"/>
                </a:cubicBezTo>
                <a:lnTo>
                  <a:pt x="8335" y="7870"/>
                </a:lnTo>
                <a:cubicBezTo>
                  <a:pt x="8335" y="7942"/>
                  <a:pt x="8299" y="8025"/>
                  <a:pt x="8275" y="8097"/>
                </a:cubicBezTo>
                <a:lnTo>
                  <a:pt x="8097" y="8371"/>
                </a:lnTo>
                <a:cubicBezTo>
                  <a:pt x="8025" y="8490"/>
                  <a:pt x="7978" y="8644"/>
                  <a:pt x="7978" y="8775"/>
                </a:cubicBezTo>
                <a:lnTo>
                  <a:pt x="7978" y="9549"/>
                </a:lnTo>
                <a:cubicBezTo>
                  <a:pt x="7978" y="9644"/>
                  <a:pt x="8049" y="9716"/>
                  <a:pt x="8144" y="9716"/>
                </a:cubicBezTo>
                <a:cubicBezTo>
                  <a:pt x="8228" y="9716"/>
                  <a:pt x="8299" y="9644"/>
                  <a:pt x="8299" y="9549"/>
                </a:cubicBezTo>
                <a:lnTo>
                  <a:pt x="8299" y="8775"/>
                </a:lnTo>
                <a:cubicBezTo>
                  <a:pt x="8299" y="8704"/>
                  <a:pt x="8335" y="8632"/>
                  <a:pt x="8359" y="8561"/>
                </a:cubicBezTo>
                <a:lnTo>
                  <a:pt x="8537" y="8275"/>
                </a:lnTo>
                <a:cubicBezTo>
                  <a:pt x="8621" y="8156"/>
                  <a:pt x="8656" y="8001"/>
                  <a:pt x="8656" y="7870"/>
                </a:cubicBezTo>
                <a:lnTo>
                  <a:pt x="8656" y="6025"/>
                </a:lnTo>
                <a:cubicBezTo>
                  <a:pt x="8656" y="5823"/>
                  <a:pt x="8537" y="5644"/>
                  <a:pt x="8359" y="5537"/>
                </a:cubicBezTo>
                <a:lnTo>
                  <a:pt x="7930" y="5311"/>
                </a:lnTo>
                <a:lnTo>
                  <a:pt x="7918" y="5299"/>
                </a:lnTo>
                <a:lnTo>
                  <a:pt x="7918" y="5025"/>
                </a:lnTo>
                <a:cubicBezTo>
                  <a:pt x="8144" y="4870"/>
                  <a:pt x="8287" y="4596"/>
                  <a:pt x="8287" y="4287"/>
                </a:cubicBezTo>
                <a:lnTo>
                  <a:pt x="8287" y="3918"/>
                </a:lnTo>
                <a:cubicBezTo>
                  <a:pt x="8287" y="3644"/>
                  <a:pt x="8144" y="3406"/>
                  <a:pt x="7918" y="3275"/>
                </a:cubicBezTo>
                <a:lnTo>
                  <a:pt x="7918" y="2822"/>
                </a:lnTo>
                <a:cubicBezTo>
                  <a:pt x="7918" y="2751"/>
                  <a:pt x="7966" y="2679"/>
                  <a:pt x="8037" y="2644"/>
                </a:cubicBezTo>
                <a:lnTo>
                  <a:pt x="8347" y="2501"/>
                </a:lnTo>
                <a:lnTo>
                  <a:pt x="8633" y="2786"/>
                </a:lnTo>
                <a:cubicBezTo>
                  <a:pt x="8704" y="2858"/>
                  <a:pt x="8799" y="2882"/>
                  <a:pt x="8883" y="2882"/>
                </a:cubicBezTo>
                <a:cubicBezTo>
                  <a:pt x="8978" y="2882"/>
                  <a:pt x="9061" y="2858"/>
                  <a:pt x="9133" y="2786"/>
                </a:cubicBezTo>
                <a:lnTo>
                  <a:pt x="9418" y="2501"/>
                </a:lnTo>
                <a:lnTo>
                  <a:pt x="9728" y="2644"/>
                </a:lnTo>
                <a:cubicBezTo>
                  <a:pt x="9811" y="2679"/>
                  <a:pt x="9847" y="2751"/>
                  <a:pt x="9847" y="2822"/>
                </a:cubicBezTo>
                <a:lnTo>
                  <a:pt x="9847" y="3275"/>
                </a:lnTo>
                <a:cubicBezTo>
                  <a:pt x="9633" y="3394"/>
                  <a:pt x="9478" y="3632"/>
                  <a:pt x="9478" y="3918"/>
                </a:cubicBezTo>
                <a:lnTo>
                  <a:pt x="9478" y="4287"/>
                </a:lnTo>
                <a:cubicBezTo>
                  <a:pt x="9478" y="4584"/>
                  <a:pt x="9633" y="4846"/>
                  <a:pt x="9847" y="5025"/>
                </a:cubicBezTo>
                <a:lnTo>
                  <a:pt x="9847" y="5299"/>
                </a:lnTo>
                <a:cubicBezTo>
                  <a:pt x="9847" y="5299"/>
                  <a:pt x="9847" y="5311"/>
                  <a:pt x="9835" y="5311"/>
                </a:cubicBezTo>
                <a:lnTo>
                  <a:pt x="9407" y="5537"/>
                </a:lnTo>
                <a:cubicBezTo>
                  <a:pt x="9228" y="5620"/>
                  <a:pt x="9109" y="5823"/>
                  <a:pt x="9109" y="6025"/>
                </a:cubicBezTo>
                <a:lnTo>
                  <a:pt x="9109" y="7870"/>
                </a:lnTo>
                <a:cubicBezTo>
                  <a:pt x="9109" y="8025"/>
                  <a:pt x="9157" y="8156"/>
                  <a:pt x="9228" y="8275"/>
                </a:cubicBezTo>
                <a:lnTo>
                  <a:pt x="9407" y="8561"/>
                </a:lnTo>
                <a:cubicBezTo>
                  <a:pt x="9454" y="8621"/>
                  <a:pt x="9466" y="8692"/>
                  <a:pt x="9466" y="8775"/>
                </a:cubicBezTo>
                <a:lnTo>
                  <a:pt x="9466" y="9549"/>
                </a:lnTo>
                <a:cubicBezTo>
                  <a:pt x="9466" y="9644"/>
                  <a:pt x="9538" y="9716"/>
                  <a:pt x="9633" y="9716"/>
                </a:cubicBezTo>
                <a:cubicBezTo>
                  <a:pt x="9716" y="9716"/>
                  <a:pt x="9788" y="9644"/>
                  <a:pt x="9788" y="9549"/>
                </a:cubicBezTo>
                <a:lnTo>
                  <a:pt x="9788" y="8775"/>
                </a:lnTo>
                <a:cubicBezTo>
                  <a:pt x="9788" y="8632"/>
                  <a:pt x="9752" y="8501"/>
                  <a:pt x="9668" y="8371"/>
                </a:cubicBezTo>
                <a:lnTo>
                  <a:pt x="9490" y="8097"/>
                </a:lnTo>
                <a:cubicBezTo>
                  <a:pt x="9454" y="8037"/>
                  <a:pt x="9430" y="7966"/>
                  <a:pt x="9430" y="7870"/>
                </a:cubicBezTo>
                <a:lnTo>
                  <a:pt x="9430" y="6025"/>
                </a:lnTo>
                <a:cubicBezTo>
                  <a:pt x="9430" y="5954"/>
                  <a:pt x="9478" y="5882"/>
                  <a:pt x="9549" y="5846"/>
                </a:cubicBezTo>
                <a:lnTo>
                  <a:pt x="9871" y="5692"/>
                </a:lnTo>
                <a:lnTo>
                  <a:pt x="10145" y="5977"/>
                </a:lnTo>
                <a:cubicBezTo>
                  <a:pt x="10228" y="6049"/>
                  <a:pt x="10311" y="6085"/>
                  <a:pt x="10407" y="6085"/>
                </a:cubicBezTo>
                <a:cubicBezTo>
                  <a:pt x="10490" y="6085"/>
                  <a:pt x="10585" y="6049"/>
                  <a:pt x="10657" y="5977"/>
                </a:cubicBezTo>
                <a:lnTo>
                  <a:pt x="10942" y="5692"/>
                </a:lnTo>
                <a:lnTo>
                  <a:pt x="11252" y="5846"/>
                </a:lnTo>
                <a:cubicBezTo>
                  <a:pt x="11323" y="5882"/>
                  <a:pt x="11371" y="5954"/>
                  <a:pt x="11371" y="6025"/>
                </a:cubicBezTo>
                <a:lnTo>
                  <a:pt x="11371" y="7870"/>
                </a:lnTo>
                <a:cubicBezTo>
                  <a:pt x="11371" y="7942"/>
                  <a:pt x="11335" y="8025"/>
                  <a:pt x="11312" y="8097"/>
                </a:cubicBezTo>
                <a:lnTo>
                  <a:pt x="11133" y="8371"/>
                </a:lnTo>
                <a:cubicBezTo>
                  <a:pt x="11062" y="8490"/>
                  <a:pt x="11014" y="8644"/>
                  <a:pt x="11014" y="8775"/>
                </a:cubicBezTo>
                <a:lnTo>
                  <a:pt x="11014" y="9549"/>
                </a:lnTo>
                <a:cubicBezTo>
                  <a:pt x="11014" y="9644"/>
                  <a:pt x="11085" y="9716"/>
                  <a:pt x="11181" y="9716"/>
                </a:cubicBezTo>
                <a:cubicBezTo>
                  <a:pt x="11264" y="9716"/>
                  <a:pt x="11335" y="9644"/>
                  <a:pt x="11335" y="9549"/>
                </a:cubicBezTo>
                <a:lnTo>
                  <a:pt x="11335" y="8775"/>
                </a:lnTo>
                <a:cubicBezTo>
                  <a:pt x="11335" y="8704"/>
                  <a:pt x="11371" y="8632"/>
                  <a:pt x="11395" y="8561"/>
                </a:cubicBezTo>
                <a:lnTo>
                  <a:pt x="11573" y="8275"/>
                </a:lnTo>
                <a:cubicBezTo>
                  <a:pt x="11657" y="8156"/>
                  <a:pt x="11693" y="8001"/>
                  <a:pt x="11693" y="7870"/>
                </a:cubicBezTo>
                <a:lnTo>
                  <a:pt x="11693" y="6025"/>
                </a:lnTo>
                <a:cubicBezTo>
                  <a:pt x="11514" y="5823"/>
                  <a:pt x="11395" y="5620"/>
                  <a:pt x="11204" y="5537"/>
                </a:cubicBezTo>
                <a:lnTo>
                  <a:pt x="10776" y="5311"/>
                </a:lnTo>
                <a:lnTo>
                  <a:pt x="10764" y="5299"/>
                </a:lnTo>
                <a:lnTo>
                  <a:pt x="10764" y="5025"/>
                </a:lnTo>
                <a:cubicBezTo>
                  <a:pt x="10978" y="4870"/>
                  <a:pt x="11133" y="4596"/>
                  <a:pt x="11133" y="4287"/>
                </a:cubicBezTo>
                <a:lnTo>
                  <a:pt x="11133" y="3918"/>
                </a:lnTo>
                <a:cubicBezTo>
                  <a:pt x="11133" y="3513"/>
                  <a:pt x="10800" y="3179"/>
                  <a:pt x="10407" y="3179"/>
                </a:cubicBezTo>
                <a:lnTo>
                  <a:pt x="10014" y="3179"/>
                </a:lnTo>
                <a:lnTo>
                  <a:pt x="10014" y="2846"/>
                </a:lnTo>
                <a:cubicBezTo>
                  <a:pt x="10014" y="2632"/>
                  <a:pt x="9895" y="2453"/>
                  <a:pt x="9716" y="2346"/>
                </a:cubicBezTo>
                <a:lnTo>
                  <a:pt x="9287" y="2132"/>
                </a:lnTo>
                <a:lnTo>
                  <a:pt x="9276" y="2108"/>
                </a:lnTo>
                <a:lnTo>
                  <a:pt x="9276" y="1846"/>
                </a:lnTo>
                <a:cubicBezTo>
                  <a:pt x="9490" y="1679"/>
                  <a:pt x="9645" y="1417"/>
                  <a:pt x="9645" y="1096"/>
                </a:cubicBezTo>
                <a:lnTo>
                  <a:pt x="9645" y="727"/>
                </a:lnTo>
                <a:cubicBezTo>
                  <a:pt x="9645" y="322"/>
                  <a:pt x="9311" y="0"/>
                  <a:pt x="8918" y="0"/>
                </a:cubicBezTo>
                <a:lnTo>
                  <a:pt x="8537" y="0"/>
                </a:lnTo>
                <a:cubicBezTo>
                  <a:pt x="8133" y="0"/>
                  <a:pt x="7811" y="322"/>
                  <a:pt x="7811" y="727"/>
                </a:cubicBezTo>
                <a:lnTo>
                  <a:pt x="7811" y="1096"/>
                </a:lnTo>
                <a:cubicBezTo>
                  <a:pt x="7811" y="1393"/>
                  <a:pt x="7966" y="1667"/>
                  <a:pt x="8180" y="1846"/>
                </a:cubicBezTo>
                <a:lnTo>
                  <a:pt x="8180" y="2108"/>
                </a:lnTo>
                <a:cubicBezTo>
                  <a:pt x="8180" y="2108"/>
                  <a:pt x="8180" y="2132"/>
                  <a:pt x="8168" y="2132"/>
                </a:cubicBezTo>
                <a:lnTo>
                  <a:pt x="7740" y="2346"/>
                </a:lnTo>
                <a:cubicBezTo>
                  <a:pt x="7561" y="2441"/>
                  <a:pt x="7442" y="2632"/>
                  <a:pt x="7442" y="2846"/>
                </a:cubicBezTo>
                <a:lnTo>
                  <a:pt x="7442" y="3179"/>
                </a:lnTo>
                <a:lnTo>
                  <a:pt x="7037" y="3179"/>
                </a:lnTo>
                <a:lnTo>
                  <a:pt x="7037" y="2846"/>
                </a:lnTo>
                <a:cubicBezTo>
                  <a:pt x="7037" y="2632"/>
                  <a:pt x="6918" y="2453"/>
                  <a:pt x="6740" y="2346"/>
                </a:cubicBezTo>
                <a:lnTo>
                  <a:pt x="6311" y="2132"/>
                </a:lnTo>
                <a:lnTo>
                  <a:pt x="6299" y="2108"/>
                </a:lnTo>
                <a:lnTo>
                  <a:pt x="6299" y="1846"/>
                </a:lnTo>
                <a:cubicBezTo>
                  <a:pt x="6513" y="1679"/>
                  <a:pt x="6668" y="1417"/>
                  <a:pt x="6668" y="1096"/>
                </a:cubicBezTo>
                <a:lnTo>
                  <a:pt x="6668" y="727"/>
                </a:lnTo>
                <a:cubicBezTo>
                  <a:pt x="6668" y="322"/>
                  <a:pt x="6335" y="0"/>
                  <a:pt x="5942" y="0"/>
                </a:cubicBezTo>
                <a:lnTo>
                  <a:pt x="5561" y="0"/>
                </a:lnTo>
                <a:cubicBezTo>
                  <a:pt x="5168" y="0"/>
                  <a:pt x="4835" y="322"/>
                  <a:pt x="4835" y="727"/>
                </a:cubicBezTo>
                <a:lnTo>
                  <a:pt x="4835" y="1096"/>
                </a:lnTo>
                <a:cubicBezTo>
                  <a:pt x="4835" y="1393"/>
                  <a:pt x="4989" y="1667"/>
                  <a:pt x="5204" y="1846"/>
                </a:cubicBezTo>
                <a:lnTo>
                  <a:pt x="5204" y="2108"/>
                </a:lnTo>
                <a:cubicBezTo>
                  <a:pt x="5204" y="2108"/>
                  <a:pt x="5204" y="2132"/>
                  <a:pt x="5192" y="2132"/>
                </a:cubicBezTo>
                <a:lnTo>
                  <a:pt x="4763" y="2346"/>
                </a:lnTo>
                <a:cubicBezTo>
                  <a:pt x="4585" y="2441"/>
                  <a:pt x="4465" y="2632"/>
                  <a:pt x="4465" y="2846"/>
                </a:cubicBezTo>
                <a:lnTo>
                  <a:pt x="4465" y="3179"/>
                </a:lnTo>
                <a:lnTo>
                  <a:pt x="4061" y="3179"/>
                </a:lnTo>
                <a:lnTo>
                  <a:pt x="4061" y="2846"/>
                </a:lnTo>
                <a:cubicBezTo>
                  <a:pt x="4061" y="2632"/>
                  <a:pt x="3942" y="2453"/>
                  <a:pt x="3763" y="2346"/>
                </a:cubicBezTo>
                <a:lnTo>
                  <a:pt x="3334" y="2132"/>
                </a:lnTo>
                <a:lnTo>
                  <a:pt x="3322" y="2108"/>
                </a:lnTo>
                <a:lnTo>
                  <a:pt x="3322" y="1846"/>
                </a:lnTo>
                <a:cubicBezTo>
                  <a:pt x="3537" y="1679"/>
                  <a:pt x="3692" y="1417"/>
                  <a:pt x="3692" y="1096"/>
                </a:cubicBezTo>
                <a:lnTo>
                  <a:pt x="3692" y="727"/>
                </a:lnTo>
                <a:cubicBezTo>
                  <a:pt x="3692" y="322"/>
                  <a:pt x="3358" y="0"/>
                  <a:pt x="296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216" name="Google Shape;12216;p82"/>
          <p:cNvGrpSpPr/>
          <p:nvPr/>
        </p:nvGrpSpPr>
        <p:grpSpPr>
          <a:xfrm>
            <a:off x="5482528" y="6874426"/>
            <a:ext cx="660220" cy="617816"/>
            <a:chOff x="2766264" y="3394042"/>
            <a:chExt cx="294873" cy="275934"/>
          </a:xfrm>
          <a:solidFill>
            <a:schemeClr val="tx1"/>
          </a:solidFill>
        </p:grpSpPr>
        <p:sp>
          <p:nvSpPr>
            <p:cNvPr id="12217" name="Google Shape;12217;p82"/>
            <p:cNvSpPr/>
            <p:nvPr/>
          </p:nvSpPr>
          <p:spPr>
            <a:xfrm>
              <a:off x="2766264" y="3394042"/>
              <a:ext cx="253176" cy="275934"/>
            </a:xfrm>
            <a:custGeom>
              <a:avLst/>
              <a:gdLst/>
              <a:ahLst/>
              <a:cxnLst/>
              <a:rect l="l" t="t" r="r" b="b"/>
              <a:pathLst>
                <a:path w="7954" h="8669" extrusionOk="0">
                  <a:moveTo>
                    <a:pt x="6942" y="3489"/>
                  </a:moveTo>
                  <a:cubicBezTo>
                    <a:pt x="7371" y="3549"/>
                    <a:pt x="7692" y="3918"/>
                    <a:pt x="7692" y="4346"/>
                  </a:cubicBezTo>
                  <a:cubicBezTo>
                    <a:pt x="7692" y="4799"/>
                    <a:pt x="7382" y="5156"/>
                    <a:pt x="6942" y="5227"/>
                  </a:cubicBezTo>
                  <a:lnTo>
                    <a:pt x="6942" y="3489"/>
                  </a:lnTo>
                  <a:close/>
                  <a:moveTo>
                    <a:pt x="1013" y="3322"/>
                  </a:moveTo>
                  <a:lnTo>
                    <a:pt x="1013" y="5382"/>
                  </a:lnTo>
                  <a:lnTo>
                    <a:pt x="715" y="5382"/>
                  </a:lnTo>
                  <a:cubicBezTo>
                    <a:pt x="465" y="5382"/>
                    <a:pt x="263" y="5180"/>
                    <a:pt x="263" y="4930"/>
                  </a:cubicBezTo>
                  <a:lnTo>
                    <a:pt x="263" y="3775"/>
                  </a:lnTo>
                  <a:cubicBezTo>
                    <a:pt x="263" y="3537"/>
                    <a:pt x="453" y="3322"/>
                    <a:pt x="715" y="3322"/>
                  </a:cubicBezTo>
                  <a:close/>
                  <a:moveTo>
                    <a:pt x="2179" y="3322"/>
                  </a:moveTo>
                  <a:lnTo>
                    <a:pt x="2179" y="5382"/>
                  </a:lnTo>
                  <a:lnTo>
                    <a:pt x="1286" y="5382"/>
                  </a:lnTo>
                  <a:lnTo>
                    <a:pt x="1286" y="3322"/>
                  </a:lnTo>
                  <a:close/>
                  <a:moveTo>
                    <a:pt x="2322" y="6370"/>
                  </a:moveTo>
                  <a:lnTo>
                    <a:pt x="2322" y="6966"/>
                  </a:lnTo>
                  <a:lnTo>
                    <a:pt x="2060" y="6966"/>
                  </a:lnTo>
                  <a:lnTo>
                    <a:pt x="2227" y="6370"/>
                  </a:lnTo>
                  <a:close/>
                  <a:moveTo>
                    <a:pt x="2144" y="5644"/>
                  </a:moveTo>
                  <a:lnTo>
                    <a:pt x="1632" y="7549"/>
                  </a:lnTo>
                  <a:lnTo>
                    <a:pt x="1286" y="7549"/>
                  </a:lnTo>
                  <a:lnTo>
                    <a:pt x="1286" y="5644"/>
                  </a:lnTo>
                  <a:close/>
                  <a:moveTo>
                    <a:pt x="6680" y="274"/>
                  </a:moveTo>
                  <a:lnTo>
                    <a:pt x="6680" y="8430"/>
                  </a:lnTo>
                  <a:lnTo>
                    <a:pt x="6085" y="8430"/>
                  </a:lnTo>
                  <a:lnTo>
                    <a:pt x="6085" y="2703"/>
                  </a:lnTo>
                  <a:cubicBezTo>
                    <a:pt x="6085" y="2620"/>
                    <a:pt x="6025" y="2560"/>
                    <a:pt x="5954" y="2560"/>
                  </a:cubicBezTo>
                  <a:cubicBezTo>
                    <a:pt x="5870" y="2560"/>
                    <a:pt x="5811" y="2620"/>
                    <a:pt x="5811" y="2703"/>
                  </a:cubicBezTo>
                  <a:lnTo>
                    <a:pt x="5811" y="7549"/>
                  </a:lnTo>
                  <a:cubicBezTo>
                    <a:pt x="5632" y="7311"/>
                    <a:pt x="5382" y="6989"/>
                    <a:pt x="5037" y="6668"/>
                  </a:cubicBezTo>
                  <a:cubicBezTo>
                    <a:pt x="4668" y="6299"/>
                    <a:pt x="4263" y="6013"/>
                    <a:pt x="3870" y="5799"/>
                  </a:cubicBezTo>
                  <a:cubicBezTo>
                    <a:pt x="3406" y="5561"/>
                    <a:pt x="2930" y="5418"/>
                    <a:pt x="2453" y="5394"/>
                  </a:cubicBezTo>
                  <a:lnTo>
                    <a:pt x="2453" y="3322"/>
                  </a:lnTo>
                  <a:cubicBezTo>
                    <a:pt x="2930" y="3310"/>
                    <a:pt x="3406" y="3179"/>
                    <a:pt x="3870" y="2918"/>
                  </a:cubicBezTo>
                  <a:cubicBezTo>
                    <a:pt x="4263" y="2715"/>
                    <a:pt x="4668" y="2417"/>
                    <a:pt x="5037" y="2048"/>
                  </a:cubicBezTo>
                  <a:cubicBezTo>
                    <a:pt x="5370" y="1715"/>
                    <a:pt x="5632" y="1394"/>
                    <a:pt x="5811" y="1167"/>
                  </a:cubicBezTo>
                  <a:lnTo>
                    <a:pt x="5811" y="2025"/>
                  </a:lnTo>
                  <a:cubicBezTo>
                    <a:pt x="5811" y="2108"/>
                    <a:pt x="5870" y="2167"/>
                    <a:pt x="5954" y="2167"/>
                  </a:cubicBezTo>
                  <a:cubicBezTo>
                    <a:pt x="6025" y="2167"/>
                    <a:pt x="6085" y="2108"/>
                    <a:pt x="6085" y="2025"/>
                  </a:cubicBezTo>
                  <a:lnTo>
                    <a:pt x="6085" y="274"/>
                  </a:lnTo>
                  <a:close/>
                  <a:moveTo>
                    <a:pt x="5930" y="0"/>
                  </a:moveTo>
                  <a:cubicBezTo>
                    <a:pt x="5858" y="0"/>
                    <a:pt x="5799" y="60"/>
                    <a:pt x="5799" y="143"/>
                  </a:cubicBezTo>
                  <a:lnTo>
                    <a:pt x="5799" y="679"/>
                  </a:lnTo>
                  <a:cubicBezTo>
                    <a:pt x="5728" y="810"/>
                    <a:pt x="5370" y="1334"/>
                    <a:pt x="4835" y="1846"/>
                  </a:cubicBezTo>
                  <a:cubicBezTo>
                    <a:pt x="4263" y="2382"/>
                    <a:pt x="3370" y="3037"/>
                    <a:pt x="2299" y="3037"/>
                  </a:cubicBezTo>
                  <a:lnTo>
                    <a:pt x="715" y="3037"/>
                  </a:lnTo>
                  <a:cubicBezTo>
                    <a:pt x="310" y="3037"/>
                    <a:pt x="1" y="3370"/>
                    <a:pt x="1" y="3751"/>
                  </a:cubicBezTo>
                  <a:lnTo>
                    <a:pt x="1" y="4918"/>
                  </a:lnTo>
                  <a:cubicBezTo>
                    <a:pt x="1" y="5323"/>
                    <a:pt x="322" y="5632"/>
                    <a:pt x="715" y="5632"/>
                  </a:cubicBezTo>
                  <a:lnTo>
                    <a:pt x="1013" y="5632"/>
                  </a:lnTo>
                  <a:lnTo>
                    <a:pt x="1013" y="7668"/>
                  </a:lnTo>
                  <a:cubicBezTo>
                    <a:pt x="1013" y="7740"/>
                    <a:pt x="1072" y="7799"/>
                    <a:pt x="1144" y="7799"/>
                  </a:cubicBezTo>
                  <a:lnTo>
                    <a:pt x="1727" y="7799"/>
                  </a:lnTo>
                  <a:cubicBezTo>
                    <a:pt x="1787" y="7799"/>
                    <a:pt x="1846" y="7763"/>
                    <a:pt x="1858" y="7692"/>
                  </a:cubicBezTo>
                  <a:lnTo>
                    <a:pt x="1989" y="7216"/>
                  </a:lnTo>
                  <a:lnTo>
                    <a:pt x="2453" y="7216"/>
                  </a:lnTo>
                  <a:cubicBezTo>
                    <a:pt x="2525" y="7216"/>
                    <a:pt x="2584" y="7156"/>
                    <a:pt x="2584" y="7085"/>
                  </a:cubicBezTo>
                  <a:lnTo>
                    <a:pt x="2584" y="6204"/>
                  </a:lnTo>
                  <a:cubicBezTo>
                    <a:pt x="2584" y="6132"/>
                    <a:pt x="2525" y="6073"/>
                    <a:pt x="2453" y="6073"/>
                  </a:cubicBezTo>
                  <a:lnTo>
                    <a:pt x="2287" y="6073"/>
                  </a:lnTo>
                  <a:lnTo>
                    <a:pt x="2406" y="5632"/>
                  </a:lnTo>
                  <a:cubicBezTo>
                    <a:pt x="3430" y="5668"/>
                    <a:pt x="4299" y="6299"/>
                    <a:pt x="4835" y="6823"/>
                  </a:cubicBezTo>
                  <a:cubicBezTo>
                    <a:pt x="5370" y="7335"/>
                    <a:pt x="5704" y="7859"/>
                    <a:pt x="5799" y="7990"/>
                  </a:cubicBezTo>
                  <a:lnTo>
                    <a:pt x="5799" y="8525"/>
                  </a:lnTo>
                  <a:cubicBezTo>
                    <a:pt x="5799" y="8609"/>
                    <a:pt x="5858" y="8668"/>
                    <a:pt x="5930" y="8668"/>
                  </a:cubicBezTo>
                  <a:lnTo>
                    <a:pt x="6811" y="8668"/>
                  </a:lnTo>
                  <a:cubicBezTo>
                    <a:pt x="6882" y="8668"/>
                    <a:pt x="6942" y="8609"/>
                    <a:pt x="6942" y="8525"/>
                  </a:cubicBezTo>
                  <a:lnTo>
                    <a:pt x="6942" y="5465"/>
                  </a:lnTo>
                  <a:cubicBezTo>
                    <a:pt x="7525" y="5394"/>
                    <a:pt x="7954" y="4918"/>
                    <a:pt x="7954" y="4322"/>
                  </a:cubicBezTo>
                  <a:cubicBezTo>
                    <a:pt x="7954" y="3775"/>
                    <a:pt x="7525" y="3275"/>
                    <a:pt x="6942" y="3203"/>
                  </a:cubicBezTo>
                  <a:lnTo>
                    <a:pt x="6942" y="143"/>
                  </a:lnTo>
                  <a:cubicBezTo>
                    <a:pt x="6942" y="60"/>
                    <a:pt x="6882" y="0"/>
                    <a:pt x="6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18" name="Google Shape;12218;p82"/>
            <p:cNvSpPr/>
            <p:nvPr/>
          </p:nvSpPr>
          <p:spPr>
            <a:xfrm>
              <a:off x="3039143" y="3528205"/>
              <a:ext cx="21995" cy="8753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cubicBezTo>
                    <a:pt x="0" y="215"/>
                    <a:pt x="60" y="274"/>
                    <a:pt x="131" y="274"/>
                  </a:cubicBezTo>
                  <a:lnTo>
                    <a:pt x="560" y="274"/>
                  </a:lnTo>
                  <a:cubicBezTo>
                    <a:pt x="631" y="274"/>
                    <a:pt x="691" y="215"/>
                    <a:pt x="691" y="131"/>
                  </a:cubicBezTo>
                  <a:cubicBezTo>
                    <a:pt x="691" y="60"/>
                    <a:pt x="631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19" name="Google Shape;12219;p82"/>
            <p:cNvSpPr/>
            <p:nvPr/>
          </p:nvSpPr>
          <p:spPr>
            <a:xfrm>
              <a:off x="3019408" y="3475622"/>
              <a:ext cx="20499" cy="18875"/>
            </a:xfrm>
            <a:custGeom>
              <a:avLst/>
              <a:gdLst/>
              <a:ahLst/>
              <a:cxnLst/>
              <a:rect l="l" t="t" r="r" b="b"/>
              <a:pathLst>
                <a:path w="644" h="593" extrusionOk="0">
                  <a:moveTo>
                    <a:pt x="501" y="0"/>
                  </a:moveTo>
                  <a:cubicBezTo>
                    <a:pt x="468" y="0"/>
                    <a:pt x="436" y="15"/>
                    <a:pt x="406" y="45"/>
                  </a:cubicBezTo>
                  <a:lnTo>
                    <a:pt x="96" y="355"/>
                  </a:lnTo>
                  <a:cubicBezTo>
                    <a:pt x="1" y="450"/>
                    <a:pt x="61" y="593"/>
                    <a:pt x="180" y="593"/>
                  </a:cubicBezTo>
                  <a:cubicBezTo>
                    <a:pt x="215" y="593"/>
                    <a:pt x="263" y="581"/>
                    <a:pt x="275" y="557"/>
                  </a:cubicBezTo>
                  <a:lnTo>
                    <a:pt x="584" y="235"/>
                  </a:lnTo>
                  <a:cubicBezTo>
                    <a:pt x="644" y="200"/>
                    <a:pt x="644" y="104"/>
                    <a:pt x="596" y="45"/>
                  </a:cubicBezTo>
                  <a:cubicBezTo>
                    <a:pt x="567" y="15"/>
                    <a:pt x="534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20" name="Google Shape;12220;p82"/>
            <p:cNvSpPr/>
            <p:nvPr/>
          </p:nvSpPr>
          <p:spPr>
            <a:xfrm>
              <a:off x="3020554" y="3570348"/>
              <a:ext cx="19353" cy="18621"/>
            </a:xfrm>
            <a:custGeom>
              <a:avLst/>
              <a:gdLst/>
              <a:ahLst/>
              <a:cxnLst/>
              <a:rect l="l" t="t" r="r" b="b"/>
              <a:pathLst>
                <a:path w="608" h="585" extrusionOk="0">
                  <a:moveTo>
                    <a:pt x="155" y="1"/>
                  </a:moveTo>
                  <a:cubicBezTo>
                    <a:pt x="123" y="1"/>
                    <a:pt x="90" y="16"/>
                    <a:pt x="60" y="46"/>
                  </a:cubicBezTo>
                  <a:cubicBezTo>
                    <a:pt x="1" y="105"/>
                    <a:pt x="1" y="176"/>
                    <a:pt x="60" y="236"/>
                  </a:cubicBezTo>
                  <a:lnTo>
                    <a:pt x="370" y="546"/>
                  </a:lnTo>
                  <a:cubicBezTo>
                    <a:pt x="397" y="572"/>
                    <a:pt x="431" y="585"/>
                    <a:pt x="463" y="585"/>
                  </a:cubicBezTo>
                  <a:cubicBezTo>
                    <a:pt x="503" y="585"/>
                    <a:pt x="541" y="566"/>
                    <a:pt x="560" y="534"/>
                  </a:cubicBezTo>
                  <a:cubicBezTo>
                    <a:pt x="608" y="498"/>
                    <a:pt x="608" y="403"/>
                    <a:pt x="560" y="355"/>
                  </a:cubicBezTo>
                  <a:lnTo>
                    <a:pt x="251" y="46"/>
                  </a:lnTo>
                  <a:cubicBezTo>
                    <a:pt x="221" y="16"/>
                    <a:pt x="18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21" name="Google Shape;12221;p82"/>
          <p:cNvGrpSpPr/>
          <p:nvPr/>
        </p:nvGrpSpPr>
        <p:grpSpPr>
          <a:xfrm>
            <a:off x="6379724" y="6870776"/>
            <a:ext cx="692812" cy="695104"/>
            <a:chOff x="3214972" y="3359188"/>
            <a:chExt cx="346406" cy="347552"/>
          </a:xfrm>
          <a:solidFill>
            <a:schemeClr val="tx1"/>
          </a:solidFill>
        </p:grpSpPr>
        <p:sp>
          <p:nvSpPr>
            <p:cNvPr id="12222" name="Google Shape;12222;p82"/>
            <p:cNvSpPr/>
            <p:nvPr/>
          </p:nvSpPr>
          <p:spPr>
            <a:xfrm>
              <a:off x="3301772" y="3386084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23" name="Google Shape;12223;p82"/>
            <p:cNvSpPr/>
            <p:nvPr/>
          </p:nvSpPr>
          <p:spPr>
            <a:xfrm>
              <a:off x="3301772" y="3410339"/>
              <a:ext cx="131904" cy="11395"/>
            </a:xfrm>
            <a:custGeom>
              <a:avLst/>
              <a:gdLst/>
              <a:ahLst/>
              <a:cxnLst/>
              <a:rect l="l" t="t" r="r" b="b"/>
              <a:pathLst>
                <a:path w="414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86"/>
                    <a:pt x="95" y="358"/>
                    <a:pt x="179" y="358"/>
                  </a:cubicBezTo>
                  <a:lnTo>
                    <a:pt x="3965" y="358"/>
                  </a:lnTo>
                  <a:cubicBezTo>
                    <a:pt x="4048" y="358"/>
                    <a:pt x="4144" y="286"/>
                    <a:pt x="4144" y="179"/>
                  </a:cubicBezTo>
                  <a:cubicBezTo>
                    <a:pt x="4144" y="72"/>
                    <a:pt x="4072" y="0"/>
                    <a:pt x="3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24" name="Google Shape;12224;p82"/>
            <p:cNvSpPr/>
            <p:nvPr/>
          </p:nvSpPr>
          <p:spPr>
            <a:xfrm>
              <a:off x="3301772" y="3484980"/>
              <a:ext cx="71649" cy="11427"/>
            </a:xfrm>
            <a:custGeom>
              <a:avLst/>
              <a:gdLst/>
              <a:ahLst/>
              <a:cxnLst/>
              <a:rect l="l" t="t" r="r" b="b"/>
              <a:pathLst>
                <a:path w="2251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7"/>
                    <a:pt x="2250" y="180"/>
                  </a:cubicBezTo>
                  <a:cubicBezTo>
                    <a:pt x="2250" y="96"/>
                    <a:pt x="2179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25" name="Google Shape;12225;p82"/>
            <p:cNvSpPr/>
            <p:nvPr/>
          </p:nvSpPr>
          <p:spPr>
            <a:xfrm>
              <a:off x="3301772" y="3509234"/>
              <a:ext cx="130758" cy="11427"/>
            </a:xfrm>
            <a:custGeom>
              <a:avLst/>
              <a:gdLst/>
              <a:ahLst/>
              <a:cxnLst/>
              <a:rect l="l" t="t" r="r" b="b"/>
              <a:pathLst>
                <a:path w="4108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3929" y="358"/>
                  </a:lnTo>
                  <a:cubicBezTo>
                    <a:pt x="4024" y="358"/>
                    <a:pt x="4108" y="287"/>
                    <a:pt x="4108" y="180"/>
                  </a:cubicBezTo>
                  <a:cubicBezTo>
                    <a:pt x="4108" y="84"/>
                    <a:pt x="4036" y="1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26" name="Google Shape;12226;p82"/>
            <p:cNvSpPr/>
            <p:nvPr/>
          </p:nvSpPr>
          <p:spPr>
            <a:xfrm>
              <a:off x="3301772" y="3584671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27" name="Google Shape;12227;p82"/>
            <p:cNvSpPr/>
            <p:nvPr/>
          </p:nvSpPr>
          <p:spPr>
            <a:xfrm>
              <a:off x="3301772" y="3609308"/>
              <a:ext cx="129994" cy="11395"/>
            </a:xfrm>
            <a:custGeom>
              <a:avLst/>
              <a:gdLst/>
              <a:ahLst/>
              <a:cxnLst/>
              <a:rect l="l" t="t" r="r" b="b"/>
              <a:pathLst>
                <a:path w="408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62"/>
                    <a:pt x="83" y="357"/>
                    <a:pt x="179" y="357"/>
                  </a:cubicBezTo>
                  <a:lnTo>
                    <a:pt x="3905" y="357"/>
                  </a:lnTo>
                  <a:cubicBezTo>
                    <a:pt x="3989" y="357"/>
                    <a:pt x="4084" y="286"/>
                    <a:pt x="4084" y="179"/>
                  </a:cubicBezTo>
                  <a:cubicBezTo>
                    <a:pt x="4084" y="72"/>
                    <a:pt x="3989" y="0"/>
                    <a:pt x="3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28" name="Google Shape;12228;p82"/>
            <p:cNvSpPr/>
            <p:nvPr/>
          </p:nvSpPr>
          <p:spPr>
            <a:xfrm>
              <a:off x="3214972" y="3458466"/>
              <a:ext cx="346406" cy="248274"/>
            </a:xfrm>
            <a:custGeom>
              <a:avLst/>
              <a:gdLst/>
              <a:ahLst/>
              <a:cxnLst/>
              <a:rect l="l" t="t" r="r" b="b"/>
              <a:pathLst>
                <a:path w="10883" h="7800" extrusionOk="0">
                  <a:moveTo>
                    <a:pt x="8466" y="1417"/>
                  </a:moveTo>
                  <a:cubicBezTo>
                    <a:pt x="9109" y="1417"/>
                    <a:pt x="9657" y="1953"/>
                    <a:pt x="9657" y="2608"/>
                  </a:cubicBezTo>
                  <a:lnTo>
                    <a:pt x="9657" y="2894"/>
                  </a:lnTo>
                  <a:lnTo>
                    <a:pt x="9585" y="2894"/>
                  </a:lnTo>
                  <a:cubicBezTo>
                    <a:pt x="9216" y="2799"/>
                    <a:pt x="9097" y="2322"/>
                    <a:pt x="9097" y="2322"/>
                  </a:cubicBezTo>
                  <a:cubicBezTo>
                    <a:pt x="9085" y="2263"/>
                    <a:pt x="9037" y="2203"/>
                    <a:pt x="8966" y="2191"/>
                  </a:cubicBezTo>
                  <a:cubicBezTo>
                    <a:pt x="8956" y="2189"/>
                    <a:pt x="8946" y="2188"/>
                    <a:pt x="8935" y="2188"/>
                  </a:cubicBezTo>
                  <a:cubicBezTo>
                    <a:pt x="8883" y="2188"/>
                    <a:pt x="8827" y="2213"/>
                    <a:pt x="8787" y="2263"/>
                  </a:cubicBezTo>
                  <a:cubicBezTo>
                    <a:pt x="8335" y="2894"/>
                    <a:pt x="7347" y="2894"/>
                    <a:pt x="7323" y="2894"/>
                  </a:cubicBezTo>
                  <a:lnTo>
                    <a:pt x="7204" y="2894"/>
                  </a:lnTo>
                  <a:lnTo>
                    <a:pt x="7156" y="2608"/>
                  </a:lnTo>
                  <a:cubicBezTo>
                    <a:pt x="7156" y="1953"/>
                    <a:pt x="7692" y="1417"/>
                    <a:pt x="8347" y="1417"/>
                  </a:cubicBezTo>
                  <a:close/>
                  <a:moveTo>
                    <a:pt x="9692" y="3299"/>
                  </a:moveTo>
                  <a:cubicBezTo>
                    <a:pt x="9811" y="3322"/>
                    <a:pt x="9919" y="3430"/>
                    <a:pt x="9919" y="3549"/>
                  </a:cubicBezTo>
                  <a:cubicBezTo>
                    <a:pt x="9919" y="3680"/>
                    <a:pt x="9835" y="3787"/>
                    <a:pt x="9692" y="3799"/>
                  </a:cubicBezTo>
                  <a:lnTo>
                    <a:pt x="9692" y="3299"/>
                  </a:lnTo>
                  <a:close/>
                  <a:moveTo>
                    <a:pt x="7132" y="3299"/>
                  </a:moveTo>
                  <a:lnTo>
                    <a:pt x="7132" y="3811"/>
                  </a:lnTo>
                  <a:cubicBezTo>
                    <a:pt x="7001" y="3799"/>
                    <a:pt x="6918" y="3680"/>
                    <a:pt x="6918" y="3561"/>
                  </a:cubicBezTo>
                  <a:cubicBezTo>
                    <a:pt x="6894" y="3418"/>
                    <a:pt x="7001" y="3310"/>
                    <a:pt x="7132" y="3299"/>
                  </a:cubicBezTo>
                  <a:close/>
                  <a:moveTo>
                    <a:pt x="8835" y="2608"/>
                  </a:moveTo>
                  <a:cubicBezTo>
                    <a:pt x="8918" y="2787"/>
                    <a:pt x="9085" y="3013"/>
                    <a:pt x="9335" y="3120"/>
                  </a:cubicBezTo>
                  <a:lnTo>
                    <a:pt x="9335" y="3846"/>
                  </a:lnTo>
                  <a:cubicBezTo>
                    <a:pt x="9359" y="4287"/>
                    <a:pt x="8978" y="4668"/>
                    <a:pt x="8525" y="4668"/>
                  </a:cubicBezTo>
                  <a:lnTo>
                    <a:pt x="8299" y="4668"/>
                  </a:lnTo>
                  <a:cubicBezTo>
                    <a:pt x="7835" y="4668"/>
                    <a:pt x="7466" y="4287"/>
                    <a:pt x="7466" y="3834"/>
                  </a:cubicBezTo>
                  <a:lnTo>
                    <a:pt x="7466" y="3144"/>
                  </a:lnTo>
                  <a:cubicBezTo>
                    <a:pt x="7763" y="3120"/>
                    <a:pt x="8383" y="3013"/>
                    <a:pt x="8835" y="2608"/>
                  </a:cubicBezTo>
                  <a:close/>
                  <a:moveTo>
                    <a:pt x="8728" y="4989"/>
                  </a:moveTo>
                  <a:lnTo>
                    <a:pt x="8728" y="5215"/>
                  </a:lnTo>
                  <a:lnTo>
                    <a:pt x="8728" y="5227"/>
                  </a:lnTo>
                  <a:lnTo>
                    <a:pt x="8406" y="5573"/>
                  </a:lnTo>
                  <a:lnTo>
                    <a:pt x="8085" y="5251"/>
                  </a:lnTo>
                  <a:lnTo>
                    <a:pt x="8085" y="4989"/>
                  </a:lnTo>
                  <a:cubicBezTo>
                    <a:pt x="8168" y="5001"/>
                    <a:pt x="8240" y="5001"/>
                    <a:pt x="8299" y="5001"/>
                  </a:cubicBezTo>
                  <a:lnTo>
                    <a:pt x="8514" y="5001"/>
                  </a:lnTo>
                  <a:cubicBezTo>
                    <a:pt x="8597" y="5001"/>
                    <a:pt x="8668" y="5001"/>
                    <a:pt x="8728" y="4989"/>
                  </a:cubicBezTo>
                  <a:close/>
                  <a:moveTo>
                    <a:pt x="6573" y="3477"/>
                  </a:moveTo>
                  <a:lnTo>
                    <a:pt x="6573" y="3549"/>
                  </a:lnTo>
                  <a:cubicBezTo>
                    <a:pt x="6573" y="3870"/>
                    <a:pt x="6835" y="4156"/>
                    <a:pt x="7180" y="4156"/>
                  </a:cubicBezTo>
                  <a:cubicBezTo>
                    <a:pt x="7275" y="4465"/>
                    <a:pt x="7478" y="4727"/>
                    <a:pt x="7752" y="4870"/>
                  </a:cubicBezTo>
                  <a:lnTo>
                    <a:pt x="7752" y="5096"/>
                  </a:lnTo>
                  <a:lnTo>
                    <a:pt x="6716" y="5501"/>
                  </a:lnTo>
                  <a:cubicBezTo>
                    <a:pt x="6656" y="5513"/>
                    <a:pt x="6597" y="5537"/>
                    <a:pt x="6525" y="5585"/>
                  </a:cubicBezTo>
                  <a:lnTo>
                    <a:pt x="370" y="5585"/>
                  </a:lnTo>
                  <a:lnTo>
                    <a:pt x="370" y="3477"/>
                  </a:lnTo>
                  <a:close/>
                  <a:moveTo>
                    <a:pt x="179" y="1"/>
                  </a:moveTo>
                  <a:cubicBezTo>
                    <a:pt x="96" y="1"/>
                    <a:pt x="1" y="84"/>
                    <a:pt x="1" y="179"/>
                  </a:cubicBezTo>
                  <a:lnTo>
                    <a:pt x="1" y="2644"/>
                  </a:lnTo>
                  <a:cubicBezTo>
                    <a:pt x="1" y="2727"/>
                    <a:pt x="84" y="2822"/>
                    <a:pt x="179" y="2822"/>
                  </a:cubicBezTo>
                  <a:lnTo>
                    <a:pt x="6811" y="2822"/>
                  </a:lnTo>
                  <a:lnTo>
                    <a:pt x="6811" y="3072"/>
                  </a:lnTo>
                  <a:cubicBezTo>
                    <a:pt x="6775" y="3084"/>
                    <a:pt x="6751" y="3120"/>
                    <a:pt x="6728" y="3144"/>
                  </a:cubicBezTo>
                  <a:lnTo>
                    <a:pt x="179" y="3144"/>
                  </a:lnTo>
                  <a:cubicBezTo>
                    <a:pt x="96" y="3144"/>
                    <a:pt x="1" y="3215"/>
                    <a:pt x="1" y="3322"/>
                  </a:cubicBezTo>
                  <a:lnTo>
                    <a:pt x="1" y="5775"/>
                  </a:lnTo>
                  <a:cubicBezTo>
                    <a:pt x="1" y="5870"/>
                    <a:pt x="84" y="5954"/>
                    <a:pt x="179" y="5954"/>
                  </a:cubicBezTo>
                  <a:lnTo>
                    <a:pt x="6156" y="5954"/>
                  </a:lnTo>
                  <a:cubicBezTo>
                    <a:pt x="6001" y="6156"/>
                    <a:pt x="5894" y="6418"/>
                    <a:pt x="5894" y="6775"/>
                  </a:cubicBezTo>
                  <a:lnTo>
                    <a:pt x="5894" y="7621"/>
                  </a:lnTo>
                  <a:cubicBezTo>
                    <a:pt x="5894" y="7716"/>
                    <a:pt x="5978" y="7799"/>
                    <a:pt x="6085" y="7799"/>
                  </a:cubicBezTo>
                  <a:lnTo>
                    <a:pt x="6728" y="7799"/>
                  </a:lnTo>
                  <a:cubicBezTo>
                    <a:pt x="6823" y="7799"/>
                    <a:pt x="6918" y="7728"/>
                    <a:pt x="6918" y="7621"/>
                  </a:cubicBezTo>
                  <a:cubicBezTo>
                    <a:pt x="6918" y="7537"/>
                    <a:pt x="6835" y="7442"/>
                    <a:pt x="6728" y="7442"/>
                  </a:cubicBezTo>
                  <a:lnTo>
                    <a:pt x="6251" y="7442"/>
                  </a:lnTo>
                  <a:lnTo>
                    <a:pt x="6251" y="6763"/>
                  </a:lnTo>
                  <a:cubicBezTo>
                    <a:pt x="6251" y="6049"/>
                    <a:pt x="6823" y="5835"/>
                    <a:pt x="6835" y="5835"/>
                  </a:cubicBezTo>
                  <a:lnTo>
                    <a:pt x="6847" y="5835"/>
                  </a:lnTo>
                  <a:lnTo>
                    <a:pt x="7787" y="5466"/>
                  </a:lnTo>
                  <a:lnTo>
                    <a:pt x="7799" y="5477"/>
                  </a:lnTo>
                  <a:lnTo>
                    <a:pt x="8299" y="5954"/>
                  </a:lnTo>
                  <a:cubicBezTo>
                    <a:pt x="8323" y="5989"/>
                    <a:pt x="8371" y="6001"/>
                    <a:pt x="8418" y="6001"/>
                  </a:cubicBezTo>
                  <a:cubicBezTo>
                    <a:pt x="8454" y="6001"/>
                    <a:pt x="8502" y="5989"/>
                    <a:pt x="8537" y="5942"/>
                  </a:cubicBezTo>
                  <a:lnTo>
                    <a:pt x="9014" y="5442"/>
                  </a:lnTo>
                  <a:lnTo>
                    <a:pt x="9942" y="5811"/>
                  </a:lnTo>
                  <a:lnTo>
                    <a:pt x="9966" y="5811"/>
                  </a:lnTo>
                  <a:cubicBezTo>
                    <a:pt x="9990" y="5823"/>
                    <a:pt x="10538" y="6013"/>
                    <a:pt x="10538" y="6728"/>
                  </a:cubicBezTo>
                  <a:lnTo>
                    <a:pt x="10538" y="7418"/>
                  </a:lnTo>
                  <a:lnTo>
                    <a:pt x="7263" y="7418"/>
                  </a:lnTo>
                  <a:cubicBezTo>
                    <a:pt x="7180" y="7418"/>
                    <a:pt x="7085" y="7490"/>
                    <a:pt x="7085" y="7597"/>
                  </a:cubicBezTo>
                  <a:cubicBezTo>
                    <a:pt x="7085" y="7680"/>
                    <a:pt x="7168" y="7775"/>
                    <a:pt x="7263" y="7775"/>
                  </a:cubicBezTo>
                  <a:lnTo>
                    <a:pt x="10704" y="7775"/>
                  </a:lnTo>
                  <a:cubicBezTo>
                    <a:pt x="10800" y="7775"/>
                    <a:pt x="10883" y="7704"/>
                    <a:pt x="10883" y="7597"/>
                  </a:cubicBezTo>
                  <a:lnTo>
                    <a:pt x="10883" y="6751"/>
                  </a:lnTo>
                  <a:cubicBezTo>
                    <a:pt x="10883" y="5977"/>
                    <a:pt x="10371" y="5585"/>
                    <a:pt x="10073" y="5477"/>
                  </a:cubicBezTo>
                  <a:lnTo>
                    <a:pt x="9073" y="5085"/>
                  </a:lnTo>
                  <a:lnTo>
                    <a:pt x="9073" y="4870"/>
                  </a:lnTo>
                  <a:cubicBezTo>
                    <a:pt x="9335" y="4727"/>
                    <a:pt x="9549" y="4465"/>
                    <a:pt x="9633" y="4156"/>
                  </a:cubicBezTo>
                  <a:cubicBezTo>
                    <a:pt x="9966" y="4156"/>
                    <a:pt x="10252" y="3894"/>
                    <a:pt x="10252" y="3549"/>
                  </a:cubicBezTo>
                  <a:cubicBezTo>
                    <a:pt x="10252" y="3358"/>
                    <a:pt x="10145" y="3180"/>
                    <a:pt x="9990" y="3060"/>
                  </a:cubicBezTo>
                  <a:lnTo>
                    <a:pt x="9990" y="2596"/>
                  </a:lnTo>
                  <a:cubicBezTo>
                    <a:pt x="9990" y="1751"/>
                    <a:pt x="9311" y="1060"/>
                    <a:pt x="8466" y="1060"/>
                  </a:cubicBezTo>
                  <a:lnTo>
                    <a:pt x="8347" y="1060"/>
                  </a:lnTo>
                  <a:cubicBezTo>
                    <a:pt x="8204" y="1060"/>
                    <a:pt x="8085" y="1072"/>
                    <a:pt x="7966" y="1108"/>
                  </a:cubicBezTo>
                  <a:lnTo>
                    <a:pt x="7966" y="179"/>
                  </a:lnTo>
                  <a:cubicBezTo>
                    <a:pt x="7966" y="96"/>
                    <a:pt x="7894" y="1"/>
                    <a:pt x="7787" y="1"/>
                  </a:cubicBezTo>
                  <a:lnTo>
                    <a:pt x="7287" y="1"/>
                  </a:lnTo>
                  <a:cubicBezTo>
                    <a:pt x="7192" y="1"/>
                    <a:pt x="7109" y="84"/>
                    <a:pt x="7109" y="179"/>
                  </a:cubicBezTo>
                  <a:cubicBezTo>
                    <a:pt x="7109" y="286"/>
                    <a:pt x="7180" y="358"/>
                    <a:pt x="7287" y="358"/>
                  </a:cubicBezTo>
                  <a:lnTo>
                    <a:pt x="7621" y="358"/>
                  </a:lnTo>
                  <a:lnTo>
                    <a:pt x="7621" y="1251"/>
                  </a:lnTo>
                  <a:cubicBezTo>
                    <a:pt x="7180" y="1489"/>
                    <a:pt x="6847" y="1941"/>
                    <a:pt x="6811" y="2477"/>
                  </a:cubicBezTo>
                  <a:lnTo>
                    <a:pt x="346" y="2477"/>
                  </a:lnTo>
                  <a:lnTo>
                    <a:pt x="346" y="358"/>
                  </a:lnTo>
                  <a:lnTo>
                    <a:pt x="6716" y="358"/>
                  </a:lnTo>
                  <a:cubicBezTo>
                    <a:pt x="6811" y="358"/>
                    <a:pt x="6894" y="286"/>
                    <a:pt x="6894" y="179"/>
                  </a:cubicBezTo>
                  <a:cubicBezTo>
                    <a:pt x="6894" y="96"/>
                    <a:pt x="6823" y="1"/>
                    <a:pt x="6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29" name="Google Shape;12229;p82"/>
            <p:cNvSpPr/>
            <p:nvPr/>
          </p:nvSpPr>
          <p:spPr>
            <a:xfrm>
              <a:off x="3238462" y="3380005"/>
              <a:ext cx="49305" cy="47427"/>
            </a:xfrm>
            <a:custGeom>
              <a:avLst/>
              <a:gdLst/>
              <a:ahLst/>
              <a:cxnLst/>
              <a:rect l="l" t="t" r="r" b="b"/>
              <a:pathLst>
                <a:path w="1549" h="1490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311"/>
                  </a:lnTo>
                  <a:cubicBezTo>
                    <a:pt x="1" y="1394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8"/>
                    <a:pt x="1549" y="1311"/>
                  </a:cubicBezTo>
                  <a:lnTo>
                    <a:pt x="1549" y="1001"/>
                  </a:lnTo>
                  <a:cubicBezTo>
                    <a:pt x="1549" y="906"/>
                    <a:pt x="1477" y="811"/>
                    <a:pt x="1370" y="811"/>
                  </a:cubicBezTo>
                  <a:cubicBezTo>
                    <a:pt x="1275" y="811"/>
                    <a:pt x="1191" y="894"/>
                    <a:pt x="1191" y="1001"/>
                  </a:cubicBezTo>
                  <a:lnTo>
                    <a:pt x="1191" y="1132"/>
                  </a:lnTo>
                  <a:lnTo>
                    <a:pt x="334" y="1132"/>
                  </a:lnTo>
                  <a:lnTo>
                    <a:pt x="334" y="346"/>
                  </a:lnTo>
                  <a:lnTo>
                    <a:pt x="1037" y="346"/>
                  </a:lnTo>
                  <a:lnTo>
                    <a:pt x="1037" y="358"/>
                  </a:lnTo>
                  <a:cubicBezTo>
                    <a:pt x="1132" y="358"/>
                    <a:pt x="1215" y="287"/>
                    <a:pt x="1215" y="180"/>
                  </a:cubicBezTo>
                  <a:cubicBezTo>
                    <a:pt x="1215" y="84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0" name="Google Shape;12230;p82"/>
            <p:cNvSpPr/>
            <p:nvPr/>
          </p:nvSpPr>
          <p:spPr>
            <a:xfrm>
              <a:off x="3251353" y="3380482"/>
              <a:ext cx="43607" cy="34058"/>
            </a:xfrm>
            <a:custGeom>
              <a:avLst/>
              <a:gdLst/>
              <a:ahLst/>
              <a:cxnLst/>
              <a:rect l="l" t="t" r="r" b="b"/>
              <a:pathLst>
                <a:path w="1370" h="1070" extrusionOk="0">
                  <a:moveTo>
                    <a:pt x="1163" y="1"/>
                  </a:moveTo>
                  <a:cubicBezTo>
                    <a:pt x="1120" y="1"/>
                    <a:pt x="1078" y="16"/>
                    <a:pt x="1048" y="45"/>
                  </a:cubicBezTo>
                  <a:lnTo>
                    <a:pt x="489" y="653"/>
                  </a:lnTo>
                  <a:lnTo>
                    <a:pt x="310" y="462"/>
                  </a:lnTo>
                  <a:cubicBezTo>
                    <a:pt x="279" y="425"/>
                    <a:pt x="232" y="407"/>
                    <a:pt x="185" y="407"/>
                  </a:cubicBezTo>
                  <a:cubicBezTo>
                    <a:pt x="142" y="407"/>
                    <a:pt x="100" y="422"/>
                    <a:pt x="72" y="450"/>
                  </a:cubicBezTo>
                  <a:cubicBezTo>
                    <a:pt x="1" y="510"/>
                    <a:pt x="1" y="629"/>
                    <a:pt x="60" y="688"/>
                  </a:cubicBezTo>
                  <a:lnTo>
                    <a:pt x="358" y="1010"/>
                  </a:lnTo>
                  <a:cubicBezTo>
                    <a:pt x="382" y="1046"/>
                    <a:pt x="429" y="1069"/>
                    <a:pt x="477" y="1069"/>
                  </a:cubicBezTo>
                  <a:cubicBezTo>
                    <a:pt x="513" y="1069"/>
                    <a:pt x="560" y="1058"/>
                    <a:pt x="584" y="1010"/>
                  </a:cubicBezTo>
                  <a:lnTo>
                    <a:pt x="1286" y="272"/>
                  </a:lnTo>
                  <a:cubicBezTo>
                    <a:pt x="1370" y="224"/>
                    <a:pt x="1370" y="117"/>
                    <a:pt x="1286" y="45"/>
                  </a:cubicBezTo>
                  <a:cubicBezTo>
                    <a:pt x="1251" y="16"/>
                    <a:pt x="1206" y="1"/>
                    <a:pt x="1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1" name="Google Shape;12231;p82"/>
            <p:cNvSpPr/>
            <p:nvPr/>
          </p:nvSpPr>
          <p:spPr>
            <a:xfrm>
              <a:off x="3238462" y="3479314"/>
              <a:ext cx="49305" cy="47395"/>
            </a:xfrm>
            <a:custGeom>
              <a:avLst/>
              <a:gdLst/>
              <a:ahLst/>
              <a:cxnLst/>
              <a:rect l="l" t="t" r="r" b="b"/>
              <a:pathLst>
                <a:path w="1549" h="1489" extrusionOk="0">
                  <a:moveTo>
                    <a:pt x="179" y="0"/>
                  </a:moveTo>
                  <a:cubicBezTo>
                    <a:pt x="84" y="0"/>
                    <a:pt x="1" y="84"/>
                    <a:pt x="1" y="179"/>
                  </a:cubicBezTo>
                  <a:lnTo>
                    <a:pt x="1" y="1310"/>
                  </a:lnTo>
                  <a:cubicBezTo>
                    <a:pt x="1" y="1405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7"/>
                    <a:pt x="1549" y="1310"/>
                  </a:cubicBezTo>
                  <a:lnTo>
                    <a:pt x="1549" y="1001"/>
                  </a:lnTo>
                  <a:cubicBezTo>
                    <a:pt x="1549" y="917"/>
                    <a:pt x="1477" y="822"/>
                    <a:pt x="1370" y="822"/>
                  </a:cubicBezTo>
                  <a:cubicBezTo>
                    <a:pt x="1275" y="822"/>
                    <a:pt x="1191" y="893"/>
                    <a:pt x="1191" y="1001"/>
                  </a:cubicBezTo>
                  <a:lnTo>
                    <a:pt x="1191" y="1131"/>
                  </a:lnTo>
                  <a:lnTo>
                    <a:pt x="334" y="1131"/>
                  </a:lnTo>
                  <a:lnTo>
                    <a:pt x="334" y="346"/>
                  </a:lnTo>
                  <a:lnTo>
                    <a:pt x="1037" y="358"/>
                  </a:lnTo>
                  <a:cubicBezTo>
                    <a:pt x="1132" y="358"/>
                    <a:pt x="1215" y="286"/>
                    <a:pt x="1215" y="179"/>
                  </a:cubicBezTo>
                  <a:cubicBezTo>
                    <a:pt x="1215" y="96"/>
                    <a:pt x="114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2" name="Google Shape;12232;p82"/>
            <p:cNvSpPr/>
            <p:nvPr/>
          </p:nvSpPr>
          <p:spPr>
            <a:xfrm>
              <a:off x="3251353" y="3479792"/>
              <a:ext cx="43607" cy="34408"/>
            </a:xfrm>
            <a:custGeom>
              <a:avLst/>
              <a:gdLst/>
              <a:ahLst/>
              <a:cxnLst/>
              <a:rect l="l" t="t" r="r" b="b"/>
              <a:pathLst>
                <a:path w="1370" h="1081" extrusionOk="0">
                  <a:moveTo>
                    <a:pt x="1163" y="0"/>
                  </a:moveTo>
                  <a:cubicBezTo>
                    <a:pt x="1120" y="0"/>
                    <a:pt x="1078" y="15"/>
                    <a:pt x="1048" y="45"/>
                  </a:cubicBezTo>
                  <a:lnTo>
                    <a:pt x="489" y="664"/>
                  </a:lnTo>
                  <a:lnTo>
                    <a:pt x="310" y="462"/>
                  </a:lnTo>
                  <a:cubicBezTo>
                    <a:pt x="279" y="424"/>
                    <a:pt x="232" y="406"/>
                    <a:pt x="185" y="406"/>
                  </a:cubicBezTo>
                  <a:cubicBezTo>
                    <a:pt x="142" y="406"/>
                    <a:pt x="100" y="421"/>
                    <a:pt x="72" y="450"/>
                  </a:cubicBezTo>
                  <a:cubicBezTo>
                    <a:pt x="1" y="509"/>
                    <a:pt x="1" y="628"/>
                    <a:pt x="60" y="688"/>
                  </a:cubicBezTo>
                  <a:lnTo>
                    <a:pt x="358" y="1021"/>
                  </a:lnTo>
                  <a:cubicBezTo>
                    <a:pt x="382" y="1045"/>
                    <a:pt x="429" y="1081"/>
                    <a:pt x="477" y="1081"/>
                  </a:cubicBezTo>
                  <a:cubicBezTo>
                    <a:pt x="513" y="1081"/>
                    <a:pt x="560" y="1057"/>
                    <a:pt x="584" y="1021"/>
                  </a:cubicBezTo>
                  <a:lnTo>
                    <a:pt x="1286" y="271"/>
                  </a:lnTo>
                  <a:cubicBezTo>
                    <a:pt x="1370" y="212"/>
                    <a:pt x="1370" y="104"/>
                    <a:pt x="1286" y="45"/>
                  </a:cubicBezTo>
                  <a:cubicBezTo>
                    <a:pt x="1251" y="15"/>
                    <a:pt x="1206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3" name="Google Shape;12233;p82"/>
            <p:cNvSpPr/>
            <p:nvPr/>
          </p:nvSpPr>
          <p:spPr>
            <a:xfrm>
              <a:off x="3238462" y="3578210"/>
              <a:ext cx="49305" cy="47809"/>
            </a:xfrm>
            <a:custGeom>
              <a:avLst/>
              <a:gdLst/>
              <a:ahLst/>
              <a:cxnLst/>
              <a:rect l="l" t="t" r="r" b="b"/>
              <a:pathLst>
                <a:path w="1549" h="1502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lnTo>
                    <a:pt x="1" y="1323"/>
                  </a:lnTo>
                  <a:cubicBezTo>
                    <a:pt x="1" y="1406"/>
                    <a:pt x="72" y="1501"/>
                    <a:pt x="179" y="1501"/>
                  </a:cubicBezTo>
                  <a:lnTo>
                    <a:pt x="1370" y="1501"/>
                  </a:lnTo>
                  <a:cubicBezTo>
                    <a:pt x="1453" y="1501"/>
                    <a:pt x="1549" y="1418"/>
                    <a:pt x="1549" y="1323"/>
                  </a:cubicBezTo>
                  <a:lnTo>
                    <a:pt x="1549" y="1001"/>
                  </a:lnTo>
                  <a:cubicBezTo>
                    <a:pt x="1537" y="930"/>
                    <a:pt x="1453" y="858"/>
                    <a:pt x="1370" y="858"/>
                  </a:cubicBezTo>
                  <a:cubicBezTo>
                    <a:pt x="1275" y="858"/>
                    <a:pt x="1191" y="930"/>
                    <a:pt x="1191" y="1037"/>
                  </a:cubicBezTo>
                  <a:lnTo>
                    <a:pt x="1191" y="1168"/>
                  </a:lnTo>
                  <a:lnTo>
                    <a:pt x="334" y="1168"/>
                  </a:lnTo>
                  <a:lnTo>
                    <a:pt x="334" y="370"/>
                  </a:lnTo>
                  <a:lnTo>
                    <a:pt x="1037" y="370"/>
                  </a:lnTo>
                  <a:cubicBezTo>
                    <a:pt x="1132" y="370"/>
                    <a:pt x="1215" y="287"/>
                    <a:pt x="1215" y="191"/>
                  </a:cubicBezTo>
                  <a:cubicBezTo>
                    <a:pt x="1215" y="96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4" name="Google Shape;12234;p82"/>
            <p:cNvSpPr/>
            <p:nvPr/>
          </p:nvSpPr>
          <p:spPr>
            <a:xfrm>
              <a:off x="3251353" y="3579133"/>
              <a:ext cx="42843" cy="34376"/>
            </a:xfrm>
            <a:custGeom>
              <a:avLst/>
              <a:gdLst/>
              <a:ahLst/>
              <a:cxnLst/>
              <a:rect l="l" t="t" r="r" b="b"/>
              <a:pathLst>
                <a:path w="1346" h="1080" extrusionOk="0">
                  <a:moveTo>
                    <a:pt x="1169" y="0"/>
                  </a:moveTo>
                  <a:cubicBezTo>
                    <a:pt x="1124" y="0"/>
                    <a:pt x="1079" y="18"/>
                    <a:pt x="1048" y="55"/>
                  </a:cubicBezTo>
                  <a:lnTo>
                    <a:pt x="489" y="662"/>
                  </a:lnTo>
                  <a:lnTo>
                    <a:pt x="310" y="472"/>
                  </a:lnTo>
                  <a:cubicBezTo>
                    <a:pt x="279" y="435"/>
                    <a:pt x="232" y="417"/>
                    <a:pt x="185" y="417"/>
                  </a:cubicBezTo>
                  <a:cubicBezTo>
                    <a:pt x="142" y="417"/>
                    <a:pt x="100" y="432"/>
                    <a:pt x="72" y="460"/>
                  </a:cubicBezTo>
                  <a:cubicBezTo>
                    <a:pt x="1" y="520"/>
                    <a:pt x="1" y="639"/>
                    <a:pt x="60" y="698"/>
                  </a:cubicBezTo>
                  <a:lnTo>
                    <a:pt x="358" y="1020"/>
                  </a:lnTo>
                  <a:cubicBezTo>
                    <a:pt x="382" y="1055"/>
                    <a:pt x="429" y="1079"/>
                    <a:pt x="477" y="1079"/>
                  </a:cubicBezTo>
                  <a:cubicBezTo>
                    <a:pt x="513" y="1079"/>
                    <a:pt x="560" y="1067"/>
                    <a:pt x="584" y="1020"/>
                  </a:cubicBezTo>
                  <a:lnTo>
                    <a:pt x="1286" y="281"/>
                  </a:lnTo>
                  <a:cubicBezTo>
                    <a:pt x="1346" y="198"/>
                    <a:pt x="1346" y="103"/>
                    <a:pt x="1286" y="43"/>
                  </a:cubicBezTo>
                  <a:cubicBezTo>
                    <a:pt x="1252" y="15"/>
                    <a:pt x="1210" y="0"/>
                    <a:pt x="1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5" name="Google Shape;12235;p82"/>
            <p:cNvSpPr/>
            <p:nvPr/>
          </p:nvSpPr>
          <p:spPr>
            <a:xfrm>
              <a:off x="3215736" y="3359188"/>
              <a:ext cx="253558" cy="89442"/>
            </a:xfrm>
            <a:custGeom>
              <a:avLst/>
              <a:gdLst/>
              <a:ahLst/>
              <a:cxnLst/>
              <a:rect l="l" t="t" r="r" b="b"/>
              <a:pathLst>
                <a:path w="7966" h="2810" extrusionOk="0">
                  <a:moveTo>
                    <a:pt x="179" y="0"/>
                  </a:moveTo>
                  <a:cubicBezTo>
                    <a:pt x="84" y="0"/>
                    <a:pt x="0" y="72"/>
                    <a:pt x="0" y="179"/>
                  </a:cubicBezTo>
                  <a:lnTo>
                    <a:pt x="0" y="2631"/>
                  </a:lnTo>
                  <a:cubicBezTo>
                    <a:pt x="0" y="2739"/>
                    <a:pt x="72" y="2810"/>
                    <a:pt x="167" y="2810"/>
                  </a:cubicBezTo>
                  <a:lnTo>
                    <a:pt x="7787" y="2810"/>
                  </a:lnTo>
                  <a:cubicBezTo>
                    <a:pt x="7870" y="2810"/>
                    <a:pt x="7966" y="2739"/>
                    <a:pt x="7966" y="2631"/>
                  </a:cubicBezTo>
                  <a:lnTo>
                    <a:pt x="7966" y="179"/>
                  </a:lnTo>
                  <a:cubicBezTo>
                    <a:pt x="7966" y="83"/>
                    <a:pt x="7882" y="0"/>
                    <a:pt x="7787" y="0"/>
                  </a:cubicBezTo>
                  <a:lnTo>
                    <a:pt x="7275" y="0"/>
                  </a:lnTo>
                  <a:cubicBezTo>
                    <a:pt x="7192" y="0"/>
                    <a:pt x="7097" y="72"/>
                    <a:pt x="7097" y="179"/>
                  </a:cubicBezTo>
                  <a:cubicBezTo>
                    <a:pt x="7097" y="262"/>
                    <a:pt x="7168" y="357"/>
                    <a:pt x="7275" y="357"/>
                  </a:cubicBezTo>
                  <a:lnTo>
                    <a:pt x="7620" y="357"/>
                  </a:lnTo>
                  <a:lnTo>
                    <a:pt x="7620" y="2465"/>
                  </a:lnTo>
                  <a:lnTo>
                    <a:pt x="346" y="2465"/>
                  </a:lnTo>
                  <a:lnTo>
                    <a:pt x="346" y="357"/>
                  </a:lnTo>
                  <a:lnTo>
                    <a:pt x="6716" y="357"/>
                  </a:lnTo>
                  <a:cubicBezTo>
                    <a:pt x="6799" y="357"/>
                    <a:pt x="6894" y="286"/>
                    <a:pt x="6894" y="179"/>
                  </a:cubicBezTo>
                  <a:cubicBezTo>
                    <a:pt x="6894" y="83"/>
                    <a:pt x="6811" y="0"/>
                    <a:pt x="6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36" name="Google Shape;12236;p82"/>
          <p:cNvGrpSpPr/>
          <p:nvPr/>
        </p:nvGrpSpPr>
        <p:grpSpPr>
          <a:xfrm>
            <a:off x="9208393" y="6970786"/>
            <a:ext cx="734510" cy="488972"/>
            <a:chOff x="4629306" y="3409193"/>
            <a:chExt cx="367255" cy="244486"/>
          </a:xfrm>
          <a:solidFill>
            <a:schemeClr val="tx1"/>
          </a:solidFill>
        </p:grpSpPr>
        <p:sp>
          <p:nvSpPr>
            <p:cNvPr id="12237" name="Google Shape;12237;p82"/>
            <p:cNvSpPr/>
            <p:nvPr/>
          </p:nvSpPr>
          <p:spPr>
            <a:xfrm>
              <a:off x="4629306" y="3409193"/>
              <a:ext cx="367255" cy="244486"/>
            </a:xfrm>
            <a:custGeom>
              <a:avLst/>
              <a:gdLst/>
              <a:ahLst/>
              <a:cxnLst/>
              <a:rect l="l" t="t" r="r" b="b"/>
              <a:pathLst>
                <a:path w="11538" h="7681" extrusionOk="0">
                  <a:moveTo>
                    <a:pt x="10966" y="358"/>
                  </a:moveTo>
                  <a:cubicBezTo>
                    <a:pt x="11085" y="358"/>
                    <a:pt x="11181" y="453"/>
                    <a:pt x="11181" y="572"/>
                  </a:cubicBezTo>
                  <a:lnTo>
                    <a:pt x="11181" y="7121"/>
                  </a:lnTo>
                  <a:cubicBezTo>
                    <a:pt x="11181" y="7240"/>
                    <a:pt x="11085" y="7323"/>
                    <a:pt x="10966" y="7323"/>
                  </a:cubicBezTo>
                  <a:lnTo>
                    <a:pt x="560" y="7323"/>
                  </a:lnTo>
                  <a:cubicBezTo>
                    <a:pt x="441" y="7323"/>
                    <a:pt x="358" y="7240"/>
                    <a:pt x="358" y="7121"/>
                  </a:cubicBezTo>
                  <a:lnTo>
                    <a:pt x="358" y="572"/>
                  </a:lnTo>
                  <a:cubicBezTo>
                    <a:pt x="358" y="453"/>
                    <a:pt x="441" y="358"/>
                    <a:pt x="560" y="358"/>
                  </a:cubicBezTo>
                  <a:close/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lnTo>
                    <a:pt x="1" y="7121"/>
                  </a:lnTo>
                  <a:cubicBezTo>
                    <a:pt x="1" y="7430"/>
                    <a:pt x="251" y="7680"/>
                    <a:pt x="560" y="7680"/>
                  </a:cubicBezTo>
                  <a:lnTo>
                    <a:pt x="10966" y="7680"/>
                  </a:lnTo>
                  <a:cubicBezTo>
                    <a:pt x="11276" y="7680"/>
                    <a:pt x="11526" y="7430"/>
                    <a:pt x="11526" y="7121"/>
                  </a:cubicBezTo>
                  <a:lnTo>
                    <a:pt x="11526" y="572"/>
                  </a:lnTo>
                  <a:cubicBezTo>
                    <a:pt x="11538" y="263"/>
                    <a:pt x="11276" y="1"/>
                    <a:pt x="10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8" name="Google Shape;12238;p82"/>
            <p:cNvSpPr/>
            <p:nvPr/>
          </p:nvSpPr>
          <p:spPr>
            <a:xfrm>
              <a:off x="4665688" y="3433447"/>
              <a:ext cx="294109" cy="195595"/>
            </a:xfrm>
            <a:custGeom>
              <a:avLst/>
              <a:gdLst/>
              <a:ahLst/>
              <a:cxnLst/>
              <a:rect l="l" t="t" r="r" b="b"/>
              <a:pathLst>
                <a:path w="9240" h="6145" extrusionOk="0">
                  <a:moveTo>
                    <a:pt x="8871" y="370"/>
                  </a:moveTo>
                  <a:lnTo>
                    <a:pt x="8871" y="5787"/>
                  </a:lnTo>
                  <a:lnTo>
                    <a:pt x="370" y="5787"/>
                  </a:lnTo>
                  <a:lnTo>
                    <a:pt x="370" y="370"/>
                  </a:lnTo>
                  <a:close/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5966"/>
                  </a:lnTo>
                  <a:cubicBezTo>
                    <a:pt x="1" y="6073"/>
                    <a:pt x="72" y="6144"/>
                    <a:pt x="179" y="6144"/>
                  </a:cubicBezTo>
                  <a:lnTo>
                    <a:pt x="9049" y="6144"/>
                  </a:lnTo>
                  <a:cubicBezTo>
                    <a:pt x="9157" y="6144"/>
                    <a:pt x="9228" y="6073"/>
                    <a:pt x="9228" y="5966"/>
                  </a:cubicBezTo>
                  <a:lnTo>
                    <a:pt x="9228" y="179"/>
                  </a:lnTo>
                  <a:cubicBezTo>
                    <a:pt x="9240" y="96"/>
                    <a:pt x="9157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9" name="Google Shape;12239;p82"/>
            <p:cNvSpPr/>
            <p:nvPr/>
          </p:nvSpPr>
          <p:spPr>
            <a:xfrm>
              <a:off x="4647895" y="3519866"/>
              <a:ext cx="11395" cy="23522"/>
            </a:xfrm>
            <a:custGeom>
              <a:avLst/>
              <a:gdLst/>
              <a:ahLst/>
              <a:cxnLst/>
              <a:rect l="l" t="t" r="r" b="b"/>
              <a:pathLst>
                <a:path w="358" h="73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560"/>
                  </a:lnTo>
                  <a:cubicBezTo>
                    <a:pt x="0" y="667"/>
                    <a:pt x="72" y="739"/>
                    <a:pt x="179" y="739"/>
                  </a:cubicBezTo>
                  <a:cubicBezTo>
                    <a:pt x="274" y="739"/>
                    <a:pt x="357" y="667"/>
                    <a:pt x="357" y="560"/>
                  </a:cubicBezTo>
                  <a:lnTo>
                    <a:pt x="357" y="179"/>
                  </a:lnTo>
                  <a:cubicBezTo>
                    <a:pt x="357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0" name="Google Shape;12240;p82"/>
            <p:cNvSpPr/>
            <p:nvPr/>
          </p:nvSpPr>
          <p:spPr>
            <a:xfrm>
              <a:off x="4966609" y="3513404"/>
              <a:ext cx="11395" cy="36063"/>
            </a:xfrm>
            <a:custGeom>
              <a:avLst/>
              <a:gdLst/>
              <a:ahLst/>
              <a:cxnLst/>
              <a:rect l="l" t="t" r="r" b="b"/>
              <a:pathLst>
                <a:path w="358" h="1133" extrusionOk="0">
                  <a:moveTo>
                    <a:pt x="179" y="1"/>
                  </a:moveTo>
                  <a:cubicBezTo>
                    <a:pt x="72" y="1"/>
                    <a:pt x="0" y="84"/>
                    <a:pt x="0" y="180"/>
                  </a:cubicBezTo>
                  <a:lnTo>
                    <a:pt x="0" y="953"/>
                  </a:lnTo>
                  <a:cubicBezTo>
                    <a:pt x="0" y="1061"/>
                    <a:pt x="72" y="1132"/>
                    <a:pt x="179" y="1132"/>
                  </a:cubicBezTo>
                  <a:cubicBezTo>
                    <a:pt x="286" y="1132"/>
                    <a:pt x="357" y="1061"/>
                    <a:pt x="357" y="953"/>
                  </a:cubicBezTo>
                  <a:lnTo>
                    <a:pt x="357" y="180"/>
                  </a:lnTo>
                  <a:cubicBezTo>
                    <a:pt x="357" y="84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1" name="Google Shape;12241;p82"/>
            <p:cNvSpPr/>
            <p:nvPr/>
          </p:nvSpPr>
          <p:spPr>
            <a:xfrm>
              <a:off x="4966609" y="3433447"/>
              <a:ext cx="11777" cy="11395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84" y="358"/>
                    <a:pt x="179" y="358"/>
                  </a:cubicBezTo>
                  <a:cubicBezTo>
                    <a:pt x="286" y="358"/>
                    <a:pt x="357" y="286"/>
                    <a:pt x="357" y="179"/>
                  </a:cubicBezTo>
                  <a:cubicBezTo>
                    <a:pt x="369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2" name="Google Shape;12242;p82"/>
            <p:cNvSpPr/>
            <p:nvPr/>
          </p:nvSpPr>
          <p:spPr>
            <a:xfrm>
              <a:off x="4647895" y="3488799"/>
              <a:ext cx="11395" cy="17825"/>
            </a:xfrm>
            <a:custGeom>
              <a:avLst/>
              <a:gdLst/>
              <a:ahLst/>
              <a:cxnLst/>
              <a:rect l="l" t="t" r="r" b="b"/>
              <a:pathLst>
                <a:path w="358" h="560" extrusionOk="0">
                  <a:moveTo>
                    <a:pt x="179" y="0"/>
                  </a:moveTo>
                  <a:cubicBezTo>
                    <a:pt x="72" y="0"/>
                    <a:pt x="0" y="83"/>
                    <a:pt x="0" y="179"/>
                  </a:cubicBezTo>
                  <a:lnTo>
                    <a:pt x="0" y="381"/>
                  </a:lnTo>
                  <a:cubicBezTo>
                    <a:pt x="0" y="476"/>
                    <a:pt x="72" y="560"/>
                    <a:pt x="179" y="560"/>
                  </a:cubicBezTo>
                  <a:cubicBezTo>
                    <a:pt x="274" y="560"/>
                    <a:pt x="357" y="476"/>
                    <a:pt x="357" y="381"/>
                  </a:cubicBezTo>
                  <a:lnTo>
                    <a:pt x="357" y="179"/>
                  </a:lnTo>
                  <a:cubicBezTo>
                    <a:pt x="357" y="83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3" name="Google Shape;12243;p82"/>
            <p:cNvSpPr/>
            <p:nvPr/>
          </p:nvSpPr>
          <p:spPr>
            <a:xfrm>
              <a:off x="4647895" y="3556247"/>
              <a:ext cx="11395" cy="17475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369"/>
                  </a:lnTo>
                  <a:cubicBezTo>
                    <a:pt x="0" y="477"/>
                    <a:pt x="72" y="548"/>
                    <a:pt x="179" y="548"/>
                  </a:cubicBezTo>
                  <a:cubicBezTo>
                    <a:pt x="274" y="548"/>
                    <a:pt x="357" y="477"/>
                    <a:pt x="357" y="369"/>
                  </a:cubicBezTo>
                  <a:lnTo>
                    <a:pt x="357" y="179"/>
                  </a:ln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4" name="Google Shape;12244;p82"/>
            <p:cNvSpPr/>
            <p:nvPr/>
          </p:nvSpPr>
          <p:spPr>
            <a:xfrm>
              <a:off x="4690324" y="3574804"/>
              <a:ext cx="244486" cy="36032"/>
            </a:xfrm>
            <a:custGeom>
              <a:avLst/>
              <a:gdLst/>
              <a:ahLst/>
              <a:cxnLst/>
              <a:rect l="l" t="t" r="r" b="b"/>
              <a:pathLst>
                <a:path w="7681" h="1132" extrusionOk="0">
                  <a:moveTo>
                    <a:pt x="1727" y="358"/>
                  </a:moveTo>
                  <a:cubicBezTo>
                    <a:pt x="1846" y="358"/>
                    <a:pt x="1941" y="441"/>
                    <a:pt x="1941" y="560"/>
                  </a:cubicBezTo>
                  <a:cubicBezTo>
                    <a:pt x="1941" y="679"/>
                    <a:pt x="1846" y="775"/>
                    <a:pt x="1727" y="775"/>
                  </a:cubicBezTo>
                  <a:cubicBezTo>
                    <a:pt x="1608" y="775"/>
                    <a:pt x="1525" y="679"/>
                    <a:pt x="1525" y="560"/>
                  </a:cubicBezTo>
                  <a:cubicBezTo>
                    <a:pt x="1525" y="441"/>
                    <a:pt x="1608" y="358"/>
                    <a:pt x="1727" y="358"/>
                  </a:cubicBezTo>
                  <a:close/>
                  <a:moveTo>
                    <a:pt x="1727" y="1"/>
                  </a:moveTo>
                  <a:cubicBezTo>
                    <a:pt x="1477" y="1"/>
                    <a:pt x="1263" y="156"/>
                    <a:pt x="1191" y="382"/>
                  </a:cubicBezTo>
                  <a:lnTo>
                    <a:pt x="179" y="382"/>
                  </a:lnTo>
                  <a:cubicBezTo>
                    <a:pt x="72" y="382"/>
                    <a:pt x="1" y="453"/>
                    <a:pt x="1" y="560"/>
                  </a:cubicBezTo>
                  <a:cubicBezTo>
                    <a:pt x="1" y="668"/>
                    <a:pt x="72" y="739"/>
                    <a:pt x="179" y="739"/>
                  </a:cubicBezTo>
                  <a:lnTo>
                    <a:pt x="1191" y="739"/>
                  </a:lnTo>
                  <a:cubicBezTo>
                    <a:pt x="1263" y="965"/>
                    <a:pt x="1477" y="1132"/>
                    <a:pt x="1727" y="1132"/>
                  </a:cubicBezTo>
                  <a:cubicBezTo>
                    <a:pt x="1977" y="1132"/>
                    <a:pt x="2191" y="965"/>
                    <a:pt x="2263" y="739"/>
                  </a:cubicBezTo>
                  <a:lnTo>
                    <a:pt x="7502" y="739"/>
                  </a:lnTo>
                  <a:cubicBezTo>
                    <a:pt x="7609" y="739"/>
                    <a:pt x="7680" y="668"/>
                    <a:pt x="7680" y="560"/>
                  </a:cubicBezTo>
                  <a:cubicBezTo>
                    <a:pt x="7680" y="453"/>
                    <a:pt x="7609" y="382"/>
                    <a:pt x="7513" y="382"/>
                  </a:cubicBezTo>
                  <a:lnTo>
                    <a:pt x="2263" y="382"/>
                  </a:lnTo>
                  <a:cubicBezTo>
                    <a:pt x="2191" y="156"/>
                    <a:pt x="1977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5" name="Google Shape;12245;p82"/>
            <p:cNvSpPr/>
            <p:nvPr/>
          </p:nvSpPr>
          <p:spPr>
            <a:xfrm>
              <a:off x="4788870" y="3486635"/>
              <a:ext cx="53092" cy="52965"/>
            </a:xfrm>
            <a:custGeom>
              <a:avLst/>
              <a:gdLst/>
              <a:ahLst/>
              <a:cxnLst/>
              <a:rect l="l" t="t" r="r" b="b"/>
              <a:pathLst>
                <a:path w="1668" h="1664" extrusionOk="0">
                  <a:moveTo>
                    <a:pt x="357" y="354"/>
                  </a:moveTo>
                  <a:lnTo>
                    <a:pt x="1286" y="818"/>
                  </a:lnTo>
                  <a:cubicBezTo>
                    <a:pt x="1298" y="818"/>
                    <a:pt x="1298" y="830"/>
                    <a:pt x="1298" y="842"/>
                  </a:cubicBezTo>
                  <a:lnTo>
                    <a:pt x="369" y="1306"/>
                  </a:lnTo>
                  <a:lnTo>
                    <a:pt x="357" y="1306"/>
                  </a:lnTo>
                  <a:lnTo>
                    <a:pt x="357" y="1294"/>
                  </a:lnTo>
                  <a:lnTo>
                    <a:pt x="357" y="366"/>
                  </a:lnTo>
                  <a:lnTo>
                    <a:pt x="357" y="354"/>
                  </a:lnTo>
                  <a:close/>
                  <a:moveTo>
                    <a:pt x="361" y="1"/>
                  </a:moveTo>
                  <a:cubicBezTo>
                    <a:pt x="297" y="1"/>
                    <a:pt x="235" y="19"/>
                    <a:pt x="179" y="56"/>
                  </a:cubicBezTo>
                  <a:cubicBezTo>
                    <a:pt x="72" y="128"/>
                    <a:pt x="0" y="247"/>
                    <a:pt x="0" y="366"/>
                  </a:cubicBezTo>
                  <a:lnTo>
                    <a:pt x="0" y="1294"/>
                  </a:lnTo>
                  <a:cubicBezTo>
                    <a:pt x="0" y="1425"/>
                    <a:pt x="60" y="1544"/>
                    <a:pt x="179" y="1604"/>
                  </a:cubicBezTo>
                  <a:cubicBezTo>
                    <a:pt x="238" y="1652"/>
                    <a:pt x="310" y="1663"/>
                    <a:pt x="369" y="1663"/>
                  </a:cubicBezTo>
                  <a:cubicBezTo>
                    <a:pt x="429" y="1663"/>
                    <a:pt x="488" y="1652"/>
                    <a:pt x="536" y="1616"/>
                  </a:cubicBezTo>
                  <a:lnTo>
                    <a:pt x="1465" y="1163"/>
                  </a:lnTo>
                  <a:cubicBezTo>
                    <a:pt x="1596" y="1104"/>
                    <a:pt x="1667" y="961"/>
                    <a:pt x="1667" y="830"/>
                  </a:cubicBezTo>
                  <a:cubicBezTo>
                    <a:pt x="1655" y="687"/>
                    <a:pt x="1584" y="568"/>
                    <a:pt x="1465" y="509"/>
                  </a:cubicBezTo>
                  <a:lnTo>
                    <a:pt x="536" y="44"/>
                  </a:lnTo>
                  <a:cubicBezTo>
                    <a:pt x="479" y="16"/>
                    <a:pt x="420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6" name="Google Shape;12246;p82"/>
            <p:cNvSpPr/>
            <p:nvPr/>
          </p:nvSpPr>
          <p:spPr>
            <a:xfrm>
              <a:off x="4745645" y="3458084"/>
              <a:ext cx="134195" cy="109941"/>
            </a:xfrm>
            <a:custGeom>
              <a:avLst/>
              <a:gdLst/>
              <a:ahLst/>
              <a:cxnLst/>
              <a:rect l="l" t="t" r="r" b="b"/>
              <a:pathLst>
                <a:path w="4216" h="3454" extrusionOk="0">
                  <a:moveTo>
                    <a:pt x="3263" y="358"/>
                  </a:moveTo>
                  <a:cubicBezTo>
                    <a:pt x="3597" y="358"/>
                    <a:pt x="3859" y="632"/>
                    <a:pt x="3859" y="953"/>
                  </a:cubicBezTo>
                  <a:lnTo>
                    <a:pt x="3859" y="2501"/>
                  </a:lnTo>
                  <a:cubicBezTo>
                    <a:pt x="3859" y="2834"/>
                    <a:pt x="3597" y="3096"/>
                    <a:pt x="3263" y="3096"/>
                  </a:cubicBezTo>
                  <a:lnTo>
                    <a:pt x="953" y="3096"/>
                  </a:lnTo>
                  <a:cubicBezTo>
                    <a:pt x="632" y="3096"/>
                    <a:pt x="358" y="2834"/>
                    <a:pt x="358" y="2501"/>
                  </a:cubicBezTo>
                  <a:lnTo>
                    <a:pt x="358" y="953"/>
                  </a:lnTo>
                  <a:cubicBezTo>
                    <a:pt x="358" y="632"/>
                    <a:pt x="632" y="358"/>
                    <a:pt x="953" y="358"/>
                  </a:cubicBezTo>
                  <a:close/>
                  <a:moveTo>
                    <a:pt x="953" y="1"/>
                  </a:moveTo>
                  <a:cubicBezTo>
                    <a:pt x="441" y="1"/>
                    <a:pt x="1" y="429"/>
                    <a:pt x="1" y="953"/>
                  </a:cubicBezTo>
                  <a:lnTo>
                    <a:pt x="1" y="2501"/>
                  </a:lnTo>
                  <a:cubicBezTo>
                    <a:pt x="1" y="3025"/>
                    <a:pt x="441" y="3453"/>
                    <a:pt x="953" y="3453"/>
                  </a:cubicBezTo>
                  <a:lnTo>
                    <a:pt x="3263" y="3453"/>
                  </a:lnTo>
                  <a:cubicBezTo>
                    <a:pt x="3787" y="3453"/>
                    <a:pt x="4216" y="3025"/>
                    <a:pt x="4216" y="2501"/>
                  </a:cubicBezTo>
                  <a:lnTo>
                    <a:pt x="4216" y="953"/>
                  </a:lnTo>
                  <a:cubicBezTo>
                    <a:pt x="4216" y="429"/>
                    <a:pt x="3799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47" name="Google Shape;12247;p82"/>
          <p:cNvGrpSpPr/>
          <p:nvPr/>
        </p:nvGrpSpPr>
        <p:grpSpPr>
          <a:xfrm>
            <a:off x="8336761" y="6852569"/>
            <a:ext cx="579878" cy="669322"/>
            <a:chOff x="4193490" y="3350084"/>
            <a:chExt cx="289939" cy="334661"/>
          </a:xfrm>
          <a:solidFill>
            <a:schemeClr val="tx1"/>
          </a:solidFill>
        </p:grpSpPr>
        <p:sp>
          <p:nvSpPr>
            <p:cNvPr id="12248" name="Google Shape;12248;p82"/>
            <p:cNvSpPr/>
            <p:nvPr/>
          </p:nvSpPr>
          <p:spPr>
            <a:xfrm>
              <a:off x="4193490" y="3350084"/>
              <a:ext cx="246364" cy="150110"/>
            </a:xfrm>
            <a:custGeom>
              <a:avLst/>
              <a:gdLst/>
              <a:ahLst/>
              <a:cxnLst/>
              <a:rect l="l" t="t" r="r" b="b"/>
              <a:pathLst>
                <a:path w="7740" h="4716" extrusionOk="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9" name="Google Shape;12249;p82"/>
            <p:cNvSpPr/>
            <p:nvPr/>
          </p:nvSpPr>
          <p:spPr>
            <a:xfrm>
              <a:off x="4193872" y="3405023"/>
              <a:ext cx="9517" cy="44753"/>
            </a:xfrm>
            <a:custGeom>
              <a:avLst/>
              <a:gdLst/>
              <a:ahLst/>
              <a:cxnLst/>
              <a:rect l="l" t="t" r="r" b="b"/>
              <a:pathLst>
                <a:path w="299" h="1406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0" name="Google Shape;12250;p82"/>
            <p:cNvSpPr/>
            <p:nvPr/>
          </p:nvSpPr>
          <p:spPr>
            <a:xfrm>
              <a:off x="4275356" y="3444460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1" name="Google Shape;12251;p82"/>
            <p:cNvSpPr/>
            <p:nvPr/>
          </p:nvSpPr>
          <p:spPr>
            <a:xfrm>
              <a:off x="4275356" y="3463781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2" name="Google Shape;12252;p82"/>
            <p:cNvSpPr/>
            <p:nvPr/>
          </p:nvSpPr>
          <p:spPr>
            <a:xfrm>
              <a:off x="4223442" y="3439527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3" name="Google Shape;12253;p82"/>
            <p:cNvSpPr/>
            <p:nvPr/>
          </p:nvSpPr>
          <p:spPr>
            <a:xfrm>
              <a:off x="4275356" y="3525913"/>
              <a:ext cx="128116" cy="9517"/>
            </a:xfrm>
            <a:custGeom>
              <a:avLst/>
              <a:gdLst/>
              <a:ahLst/>
              <a:cxnLst/>
              <a:rect l="l" t="t" r="r" b="b"/>
              <a:pathLst>
                <a:path w="4025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4" name="Google Shape;12254;p82"/>
            <p:cNvSpPr/>
            <p:nvPr/>
          </p:nvSpPr>
          <p:spPr>
            <a:xfrm>
              <a:off x="4275356" y="3544884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5" name="Google Shape;12255;p82"/>
            <p:cNvSpPr/>
            <p:nvPr/>
          </p:nvSpPr>
          <p:spPr>
            <a:xfrm>
              <a:off x="4223442" y="3521011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6" name="Google Shape;12256;p82"/>
            <p:cNvSpPr/>
            <p:nvPr/>
          </p:nvSpPr>
          <p:spPr>
            <a:xfrm>
              <a:off x="4223442" y="3602464"/>
              <a:ext cx="38673" cy="38705"/>
            </a:xfrm>
            <a:custGeom>
              <a:avLst/>
              <a:gdLst/>
              <a:ahLst/>
              <a:cxnLst/>
              <a:rect l="l" t="t" r="r" b="b"/>
              <a:pathLst>
                <a:path w="1215" h="1216" extrusionOk="0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7" name="Google Shape;12257;p82"/>
            <p:cNvSpPr/>
            <p:nvPr/>
          </p:nvSpPr>
          <p:spPr>
            <a:xfrm>
              <a:off x="4193872" y="3460375"/>
              <a:ext cx="289558" cy="224370"/>
            </a:xfrm>
            <a:custGeom>
              <a:avLst/>
              <a:gdLst/>
              <a:ahLst/>
              <a:cxnLst/>
              <a:rect l="l" t="t" r="r" b="b"/>
              <a:pathLst>
                <a:path w="9097" h="7049" extrusionOk="0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58" name="Google Shape;12258;p82"/>
          <p:cNvGrpSpPr/>
          <p:nvPr/>
        </p:nvGrpSpPr>
        <p:grpSpPr>
          <a:xfrm>
            <a:off x="13016343" y="6854861"/>
            <a:ext cx="714074" cy="714010"/>
            <a:chOff x="6533281" y="3351230"/>
            <a:chExt cx="357037" cy="357005"/>
          </a:xfrm>
          <a:solidFill>
            <a:schemeClr val="tx1"/>
          </a:solidFill>
        </p:grpSpPr>
        <p:sp>
          <p:nvSpPr>
            <p:cNvPr id="12259" name="Google Shape;12259;p82"/>
            <p:cNvSpPr/>
            <p:nvPr/>
          </p:nvSpPr>
          <p:spPr>
            <a:xfrm>
              <a:off x="6533281" y="3351230"/>
              <a:ext cx="357037" cy="357005"/>
            </a:xfrm>
            <a:custGeom>
              <a:avLst/>
              <a:gdLst/>
              <a:ahLst/>
              <a:cxnLst/>
              <a:rect l="l" t="t" r="r" b="b"/>
              <a:pathLst>
                <a:path w="11217" h="11216" extrusionOk="0">
                  <a:moveTo>
                    <a:pt x="5609" y="357"/>
                  </a:moveTo>
                  <a:cubicBezTo>
                    <a:pt x="8514" y="357"/>
                    <a:pt x="10859" y="2703"/>
                    <a:pt x="10859" y="5608"/>
                  </a:cubicBezTo>
                  <a:cubicBezTo>
                    <a:pt x="10871" y="8513"/>
                    <a:pt x="8514" y="10859"/>
                    <a:pt x="5609" y="10859"/>
                  </a:cubicBezTo>
                  <a:cubicBezTo>
                    <a:pt x="2703" y="10859"/>
                    <a:pt x="358" y="8513"/>
                    <a:pt x="358" y="5608"/>
                  </a:cubicBezTo>
                  <a:cubicBezTo>
                    <a:pt x="358" y="2703"/>
                    <a:pt x="2703" y="357"/>
                    <a:pt x="5609" y="357"/>
                  </a:cubicBezTo>
                  <a:close/>
                  <a:moveTo>
                    <a:pt x="5609" y="0"/>
                  </a:moveTo>
                  <a:cubicBezTo>
                    <a:pt x="4108" y="0"/>
                    <a:pt x="2703" y="572"/>
                    <a:pt x="1632" y="1631"/>
                  </a:cubicBezTo>
                  <a:cubicBezTo>
                    <a:pt x="572" y="2691"/>
                    <a:pt x="1" y="4108"/>
                    <a:pt x="1" y="5608"/>
                  </a:cubicBezTo>
                  <a:cubicBezTo>
                    <a:pt x="1" y="7108"/>
                    <a:pt x="572" y="8513"/>
                    <a:pt x="1632" y="9585"/>
                  </a:cubicBezTo>
                  <a:cubicBezTo>
                    <a:pt x="2692" y="10632"/>
                    <a:pt x="4108" y="11216"/>
                    <a:pt x="5609" y="11216"/>
                  </a:cubicBezTo>
                  <a:cubicBezTo>
                    <a:pt x="7109" y="11216"/>
                    <a:pt x="8514" y="10632"/>
                    <a:pt x="9585" y="9585"/>
                  </a:cubicBezTo>
                  <a:cubicBezTo>
                    <a:pt x="10633" y="8525"/>
                    <a:pt x="11216" y="7108"/>
                    <a:pt x="11216" y="5608"/>
                  </a:cubicBezTo>
                  <a:cubicBezTo>
                    <a:pt x="11216" y="4108"/>
                    <a:pt x="10633" y="2703"/>
                    <a:pt x="9585" y="1631"/>
                  </a:cubicBezTo>
                  <a:cubicBezTo>
                    <a:pt x="8526" y="572"/>
                    <a:pt x="7109" y="0"/>
                    <a:pt x="5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60" name="Google Shape;12260;p82"/>
            <p:cNvSpPr/>
            <p:nvPr/>
          </p:nvSpPr>
          <p:spPr>
            <a:xfrm>
              <a:off x="6570427" y="3388344"/>
              <a:ext cx="282364" cy="282396"/>
            </a:xfrm>
            <a:custGeom>
              <a:avLst/>
              <a:gdLst/>
              <a:ahLst/>
              <a:cxnLst/>
              <a:rect l="l" t="t" r="r" b="b"/>
              <a:pathLst>
                <a:path w="8871" h="8872" extrusionOk="0">
                  <a:moveTo>
                    <a:pt x="4442" y="2966"/>
                  </a:moveTo>
                  <a:cubicBezTo>
                    <a:pt x="5263" y="2966"/>
                    <a:pt x="5918" y="3632"/>
                    <a:pt x="5918" y="4442"/>
                  </a:cubicBezTo>
                  <a:cubicBezTo>
                    <a:pt x="5918" y="5263"/>
                    <a:pt x="5239" y="5918"/>
                    <a:pt x="4442" y="5918"/>
                  </a:cubicBezTo>
                  <a:cubicBezTo>
                    <a:pt x="3632" y="5918"/>
                    <a:pt x="2965" y="5263"/>
                    <a:pt x="2965" y="4442"/>
                  </a:cubicBezTo>
                  <a:cubicBezTo>
                    <a:pt x="2965" y="3620"/>
                    <a:pt x="3632" y="2966"/>
                    <a:pt x="4442" y="2966"/>
                  </a:cubicBezTo>
                  <a:close/>
                  <a:moveTo>
                    <a:pt x="1108" y="2120"/>
                  </a:moveTo>
                  <a:lnTo>
                    <a:pt x="2656" y="4775"/>
                  </a:lnTo>
                  <a:cubicBezTo>
                    <a:pt x="2822" y="5633"/>
                    <a:pt x="3561" y="6264"/>
                    <a:pt x="4453" y="6264"/>
                  </a:cubicBezTo>
                  <a:cubicBezTo>
                    <a:pt x="4704" y="6264"/>
                    <a:pt x="4942" y="6228"/>
                    <a:pt x="5156" y="6121"/>
                  </a:cubicBezTo>
                  <a:lnTo>
                    <a:pt x="5156" y="6121"/>
                  </a:lnTo>
                  <a:lnTo>
                    <a:pt x="3894" y="8466"/>
                  </a:lnTo>
                  <a:cubicBezTo>
                    <a:pt x="1906" y="8204"/>
                    <a:pt x="382" y="6490"/>
                    <a:pt x="382" y="4442"/>
                  </a:cubicBezTo>
                  <a:cubicBezTo>
                    <a:pt x="382" y="3573"/>
                    <a:pt x="643" y="2775"/>
                    <a:pt x="1108" y="2120"/>
                  </a:cubicBezTo>
                  <a:close/>
                  <a:moveTo>
                    <a:pt x="4442" y="370"/>
                  </a:moveTo>
                  <a:cubicBezTo>
                    <a:pt x="6037" y="370"/>
                    <a:pt x="7406" y="1287"/>
                    <a:pt x="8085" y="2620"/>
                  </a:cubicBezTo>
                  <a:lnTo>
                    <a:pt x="7120" y="2620"/>
                  </a:lnTo>
                  <a:cubicBezTo>
                    <a:pt x="7013" y="2620"/>
                    <a:pt x="6942" y="2692"/>
                    <a:pt x="6942" y="2799"/>
                  </a:cubicBezTo>
                  <a:cubicBezTo>
                    <a:pt x="6942" y="2906"/>
                    <a:pt x="7013" y="2977"/>
                    <a:pt x="7120" y="2977"/>
                  </a:cubicBezTo>
                  <a:lnTo>
                    <a:pt x="8252" y="2977"/>
                  </a:lnTo>
                  <a:cubicBezTo>
                    <a:pt x="8430" y="3442"/>
                    <a:pt x="8537" y="3930"/>
                    <a:pt x="8537" y="4454"/>
                  </a:cubicBezTo>
                  <a:cubicBezTo>
                    <a:pt x="8514" y="6692"/>
                    <a:pt x="6692" y="8514"/>
                    <a:pt x="4442" y="8514"/>
                  </a:cubicBezTo>
                  <a:lnTo>
                    <a:pt x="4263" y="8514"/>
                  </a:lnTo>
                  <a:lnTo>
                    <a:pt x="5799" y="5680"/>
                  </a:lnTo>
                  <a:cubicBezTo>
                    <a:pt x="6097" y="5347"/>
                    <a:pt x="6275" y="4918"/>
                    <a:pt x="6275" y="4454"/>
                  </a:cubicBezTo>
                  <a:cubicBezTo>
                    <a:pt x="6275" y="3847"/>
                    <a:pt x="5977" y="3311"/>
                    <a:pt x="5525" y="2977"/>
                  </a:cubicBezTo>
                  <a:lnTo>
                    <a:pt x="6251" y="2977"/>
                  </a:lnTo>
                  <a:cubicBezTo>
                    <a:pt x="6358" y="2977"/>
                    <a:pt x="6430" y="2906"/>
                    <a:pt x="6430" y="2799"/>
                  </a:cubicBezTo>
                  <a:cubicBezTo>
                    <a:pt x="6430" y="2692"/>
                    <a:pt x="6358" y="2620"/>
                    <a:pt x="6251" y="2620"/>
                  </a:cubicBezTo>
                  <a:lnTo>
                    <a:pt x="4453" y="2620"/>
                  </a:lnTo>
                  <a:cubicBezTo>
                    <a:pt x="3561" y="2620"/>
                    <a:pt x="2834" y="3263"/>
                    <a:pt x="2656" y="4097"/>
                  </a:cubicBezTo>
                  <a:lnTo>
                    <a:pt x="1334" y="1834"/>
                  </a:lnTo>
                  <a:cubicBezTo>
                    <a:pt x="2072" y="941"/>
                    <a:pt x="3191" y="370"/>
                    <a:pt x="4442" y="370"/>
                  </a:cubicBezTo>
                  <a:close/>
                  <a:moveTo>
                    <a:pt x="4442" y="1"/>
                  </a:moveTo>
                  <a:cubicBezTo>
                    <a:pt x="2001" y="1"/>
                    <a:pt x="1" y="2001"/>
                    <a:pt x="1" y="4442"/>
                  </a:cubicBezTo>
                  <a:cubicBezTo>
                    <a:pt x="1" y="6883"/>
                    <a:pt x="2001" y="8871"/>
                    <a:pt x="4442" y="8871"/>
                  </a:cubicBezTo>
                  <a:cubicBezTo>
                    <a:pt x="6882" y="8871"/>
                    <a:pt x="8871" y="6883"/>
                    <a:pt x="8871" y="4442"/>
                  </a:cubicBezTo>
                  <a:cubicBezTo>
                    <a:pt x="8871" y="2001"/>
                    <a:pt x="6894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61" name="Google Shape;12261;p82"/>
            <p:cNvSpPr/>
            <p:nvPr/>
          </p:nvSpPr>
          <p:spPr>
            <a:xfrm>
              <a:off x="6676166" y="3494083"/>
              <a:ext cx="71267" cy="71299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36" y="346"/>
                    <a:pt x="1893" y="679"/>
                    <a:pt x="1893" y="1120"/>
                  </a:cubicBezTo>
                  <a:cubicBezTo>
                    <a:pt x="1893" y="1549"/>
                    <a:pt x="1548" y="1894"/>
                    <a:pt x="1120" y="1894"/>
                  </a:cubicBezTo>
                  <a:cubicBezTo>
                    <a:pt x="703" y="1894"/>
                    <a:pt x="346" y="1549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489" y="1"/>
                    <a:pt x="0" y="513"/>
                    <a:pt x="0" y="1120"/>
                  </a:cubicBezTo>
                  <a:cubicBezTo>
                    <a:pt x="0" y="1727"/>
                    <a:pt x="512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39" y="513"/>
                    <a:pt x="1739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62" name="Google Shape;12262;p82"/>
          <p:cNvGrpSpPr/>
          <p:nvPr/>
        </p:nvGrpSpPr>
        <p:grpSpPr>
          <a:xfrm>
            <a:off x="12066663" y="6854861"/>
            <a:ext cx="714774" cy="714010"/>
            <a:chOff x="6058441" y="3351230"/>
            <a:chExt cx="357387" cy="357005"/>
          </a:xfrm>
          <a:solidFill>
            <a:schemeClr val="tx1"/>
          </a:solidFill>
        </p:grpSpPr>
        <p:sp>
          <p:nvSpPr>
            <p:cNvPr id="12263" name="Google Shape;12263;p82"/>
            <p:cNvSpPr/>
            <p:nvPr/>
          </p:nvSpPr>
          <p:spPr>
            <a:xfrm>
              <a:off x="605844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08" y="357"/>
                  </a:moveTo>
                  <a:cubicBezTo>
                    <a:pt x="8513" y="357"/>
                    <a:pt x="10871" y="2703"/>
                    <a:pt x="10871" y="5608"/>
                  </a:cubicBezTo>
                  <a:cubicBezTo>
                    <a:pt x="10871" y="8513"/>
                    <a:pt x="8513" y="10859"/>
                    <a:pt x="5608" y="10859"/>
                  </a:cubicBezTo>
                  <a:cubicBezTo>
                    <a:pt x="2715" y="10859"/>
                    <a:pt x="357" y="8513"/>
                    <a:pt x="357" y="5608"/>
                  </a:cubicBezTo>
                  <a:cubicBezTo>
                    <a:pt x="357" y="2703"/>
                    <a:pt x="2715" y="357"/>
                    <a:pt x="5608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56" y="8525"/>
                    <a:pt x="11228" y="7108"/>
                    <a:pt x="11228" y="5608"/>
                  </a:cubicBezTo>
                  <a:cubicBezTo>
                    <a:pt x="11228" y="4108"/>
                    <a:pt x="10644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64" name="Google Shape;12264;p82"/>
            <p:cNvSpPr/>
            <p:nvPr/>
          </p:nvSpPr>
          <p:spPr>
            <a:xfrm>
              <a:off x="6111120" y="3403527"/>
              <a:ext cx="252030" cy="252030"/>
            </a:xfrm>
            <a:custGeom>
              <a:avLst/>
              <a:gdLst/>
              <a:ahLst/>
              <a:cxnLst/>
              <a:rect l="l" t="t" r="r" b="b"/>
              <a:pathLst>
                <a:path w="7918" h="7918" extrusionOk="0">
                  <a:moveTo>
                    <a:pt x="3953" y="357"/>
                  </a:moveTo>
                  <a:cubicBezTo>
                    <a:pt x="4048" y="357"/>
                    <a:pt x="4132" y="357"/>
                    <a:pt x="4215" y="381"/>
                  </a:cubicBezTo>
                  <a:cubicBezTo>
                    <a:pt x="4239" y="560"/>
                    <a:pt x="4251" y="715"/>
                    <a:pt x="4251" y="893"/>
                  </a:cubicBezTo>
                  <a:cubicBezTo>
                    <a:pt x="4251" y="1584"/>
                    <a:pt x="4060" y="2203"/>
                    <a:pt x="3739" y="2762"/>
                  </a:cubicBezTo>
                  <a:cubicBezTo>
                    <a:pt x="2941" y="2239"/>
                    <a:pt x="2048" y="1905"/>
                    <a:pt x="1096" y="1774"/>
                  </a:cubicBezTo>
                  <a:cubicBezTo>
                    <a:pt x="1762" y="905"/>
                    <a:pt x="2798" y="357"/>
                    <a:pt x="3953" y="357"/>
                  </a:cubicBezTo>
                  <a:close/>
                  <a:moveTo>
                    <a:pt x="4584" y="405"/>
                  </a:moveTo>
                  <a:lnTo>
                    <a:pt x="4584" y="405"/>
                  </a:lnTo>
                  <a:cubicBezTo>
                    <a:pt x="6144" y="691"/>
                    <a:pt x="7346" y="1965"/>
                    <a:pt x="7549" y="3548"/>
                  </a:cubicBezTo>
                  <a:lnTo>
                    <a:pt x="7513" y="3548"/>
                  </a:lnTo>
                  <a:cubicBezTo>
                    <a:pt x="6715" y="3548"/>
                    <a:pt x="5953" y="3786"/>
                    <a:pt x="5322" y="4203"/>
                  </a:cubicBezTo>
                  <a:cubicBezTo>
                    <a:pt x="5084" y="3905"/>
                    <a:pt x="4822" y="3608"/>
                    <a:pt x="4525" y="3358"/>
                  </a:cubicBezTo>
                  <a:cubicBezTo>
                    <a:pt x="4358" y="3203"/>
                    <a:pt x="4191" y="3072"/>
                    <a:pt x="4036" y="2953"/>
                  </a:cubicBezTo>
                  <a:cubicBezTo>
                    <a:pt x="4405" y="2358"/>
                    <a:pt x="4608" y="1643"/>
                    <a:pt x="4608" y="881"/>
                  </a:cubicBezTo>
                  <a:cubicBezTo>
                    <a:pt x="4608" y="715"/>
                    <a:pt x="4596" y="572"/>
                    <a:pt x="4584" y="405"/>
                  </a:cubicBezTo>
                  <a:close/>
                  <a:moveTo>
                    <a:pt x="869" y="2084"/>
                  </a:moveTo>
                  <a:cubicBezTo>
                    <a:pt x="1846" y="2191"/>
                    <a:pt x="2751" y="2536"/>
                    <a:pt x="3536" y="3036"/>
                  </a:cubicBezTo>
                  <a:cubicBezTo>
                    <a:pt x="2881" y="3917"/>
                    <a:pt x="1834" y="4501"/>
                    <a:pt x="655" y="4501"/>
                  </a:cubicBezTo>
                  <a:cubicBezTo>
                    <a:pt x="560" y="4501"/>
                    <a:pt x="476" y="4501"/>
                    <a:pt x="393" y="4477"/>
                  </a:cubicBezTo>
                  <a:cubicBezTo>
                    <a:pt x="369" y="4322"/>
                    <a:pt x="357" y="4144"/>
                    <a:pt x="357" y="3965"/>
                  </a:cubicBezTo>
                  <a:cubicBezTo>
                    <a:pt x="357" y="3274"/>
                    <a:pt x="548" y="2643"/>
                    <a:pt x="869" y="2084"/>
                  </a:cubicBezTo>
                  <a:close/>
                  <a:moveTo>
                    <a:pt x="7561" y="3905"/>
                  </a:moveTo>
                  <a:lnTo>
                    <a:pt x="7561" y="3965"/>
                  </a:lnTo>
                  <a:cubicBezTo>
                    <a:pt x="7561" y="4977"/>
                    <a:pt x="7144" y="5882"/>
                    <a:pt x="6489" y="6537"/>
                  </a:cubicBezTo>
                  <a:cubicBezTo>
                    <a:pt x="6299" y="5798"/>
                    <a:pt x="5965" y="5108"/>
                    <a:pt x="5537" y="4501"/>
                  </a:cubicBezTo>
                  <a:cubicBezTo>
                    <a:pt x="6096" y="4132"/>
                    <a:pt x="6787" y="3905"/>
                    <a:pt x="7501" y="3905"/>
                  </a:cubicBezTo>
                  <a:close/>
                  <a:moveTo>
                    <a:pt x="3834" y="3251"/>
                  </a:moveTo>
                  <a:cubicBezTo>
                    <a:pt x="4286" y="3572"/>
                    <a:pt x="4703" y="3977"/>
                    <a:pt x="5037" y="4429"/>
                  </a:cubicBezTo>
                  <a:cubicBezTo>
                    <a:pt x="4727" y="4679"/>
                    <a:pt x="4465" y="4965"/>
                    <a:pt x="4239" y="5287"/>
                  </a:cubicBezTo>
                  <a:cubicBezTo>
                    <a:pt x="4191" y="5358"/>
                    <a:pt x="4191" y="5453"/>
                    <a:pt x="4251" y="5513"/>
                  </a:cubicBezTo>
                  <a:cubicBezTo>
                    <a:pt x="4281" y="5543"/>
                    <a:pt x="4325" y="5559"/>
                    <a:pt x="4370" y="5559"/>
                  </a:cubicBezTo>
                  <a:cubicBezTo>
                    <a:pt x="4429" y="5559"/>
                    <a:pt x="4491" y="5531"/>
                    <a:pt x="4525" y="5477"/>
                  </a:cubicBezTo>
                  <a:cubicBezTo>
                    <a:pt x="4727" y="5179"/>
                    <a:pt x="4965" y="4929"/>
                    <a:pt x="5239" y="4703"/>
                  </a:cubicBezTo>
                  <a:cubicBezTo>
                    <a:pt x="5668" y="5334"/>
                    <a:pt x="5977" y="6025"/>
                    <a:pt x="6168" y="6799"/>
                  </a:cubicBezTo>
                  <a:cubicBezTo>
                    <a:pt x="5560" y="7287"/>
                    <a:pt x="4786" y="7561"/>
                    <a:pt x="3953" y="7561"/>
                  </a:cubicBezTo>
                  <a:lnTo>
                    <a:pt x="3894" y="7561"/>
                  </a:lnTo>
                  <a:lnTo>
                    <a:pt x="3894" y="7501"/>
                  </a:lnTo>
                  <a:cubicBezTo>
                    <a:pt x="3894" y="7061"/>
                    <a:pt x="3965" y="6632"/>
                    <a:pt x="4120" y="6239"/>
                  </a:cubicBezTo>
                  <a:cubicBezTo>
                    <a:pt x="4144" y="6179"/>
                    <a:pt x="4132" y="6108"/>
                    <a:pt x="4072" y="6060"/>
                  </a:cubicBezTo>
                  <a:cubicBezTo>
                    <a:pt x="4039" y="6027"/>
                    <a:pt x="3995" y="6011"/>
                    <a:pt x="3950" y="6011"/>
                  </a:cubicBezTo>
                  <a:cubicBezTo>
                    <a:pt x="3883" y="6011"/>
                    <a:pt x="3815" y="6048"/>
                    <a:pt x="3786" y="6120"/>
                  </a:cubicBezTo>
                  <a:cubicBezTo>
                    <a:pt x="3632" y="6549"/>
                    <a:pt x="3536" y="7025"/>
                    <a:pt x="3536" y="7525"/>
                  </a:cubicBezTo>
                  <a:lnTo>
                    <a:pt x="3536" y="7549"/>
                  </a:lnTo>
                  <a:cubicBezTo>
                    <a:pt x="2036" y="7370"/>
                    <a:pt x="810" y="6287"/>
                    <a:pt x="453" y="4858"/>
                  </a:cubicBezTo>
                  <a:lnTo>
                    <a:pt x="655" y="4858"/>
                  </a:lnTo>
                  <a:cubicBezTo>
                    <a:pt x="1965" y="4858"/>
                    <a:pt x="3108" y="4215"/>
                    <a:pt x="3834" y="3251"/>
                  </a:cubicBezTo>
                  <a:close/>
                  <a:moveTo>
                    <a:pt x="3953" y="0"/>
                  </a:moveTo>
                  <a:cubicBezTo>
                    <a:pt x="1762" y="0"/>
                    <a:pt x="0" y="1774"/>
                    <a:pt x="0" y="3965"/>
                  </a:cubicBezTo>
                  <a:cubicBezTo>
                    <a:pt x="0" y="6156"/>
                    <a:pt x="1774" y="7918"/>
                    <a:pt x="3953" y="7918"/>
                  </a:cubicBezTo>
                  <a:cubicBezTo>
                    <a:pt x="6144" y="7918"/>
                    <a:pt x="7918" y="6156"/>
                    <a:pt x="7918" y="3965"/>
                  </a:cubicBezTo>
                  <a:cubicBezTo>
                    <a:pt x="7918" y="1774"/>
                    <a:pt x="6144" y="0"/>
                    <a:pt x="3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65" name="Google Shape;12265;p82"/>
          <p:cNvGrpSpPr/>
          <p:nvPr/>
        </p:nvGrpSpPr>
        <p:grpSpPr>
          <a:xfrm>
            <a:off x="15864747" y="6854097"/>
            <a:ext cx="714774" cy="714774"/>
            <a:chOff x="7957483" y="3350848"/>
            <a:chExt cx="357387" cy="357387"/>
          </a:xfrm>
          <a:solidFill>
            <a:schemeClr val="tx1"/>
          </a:solidFill>
        </p:grpSpPr>
        <p:sp>
          <p:nvSpPr>
            <p:cNvPr id="12266" name="Google Shape;12266;p82"/>
            <p:cNvSpPr/>
            <p:nvPr/>
          </p:nvSpPr>
          <p:spPr>
            <a:xfrm>
              <a:off x="8025312" y="3410721"/>
              <a:ext cx="71649" cy="71267"/>
            </a:xfrm>
            <a:custGeom>
              <a:avLst/>
              <a:gdLst/>
              <a:ahLst/>
              <a:cxnLst/>
              <a:rect l="l" t="t" r="r" b="b"/>
              <a:pathLst>
                <a:path w="2251" h="2239" extrusionOk="0">
                  <a:moveTo>
                    <a:pt x="1120" y="0"/>
                  </a:moveTo>
                  <a:cubicBezTo>
                    <a:pt x="489" y="0"/>
                    <a:pt x="1" y="500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51" y="1048"/>
                    <a:pt x="2156" y="953"/>
                    <a:pt x="2072" y="953"/>
                  </a:cubicBezTo>
                  <a:lnTo>
                    <a:pt x="1358" y="953"/>
                  </a:lnTo>
                  <a:cubicBezTo>
                    <a:pt x="1251" y="953"/>
                    <a:pt x="1179" y="1024"/>
                    <a:pt x="1179" y="1131"/>
                  </a:cubicBezTo>
                  <a:cubicBezTo>
                    <a:pt x="1179" y="1239"/>
                    <a:pt x="1251" y="1310"/>
                    <a:pt x="1358" y="1310"/>
                  </a:cubicBezTo>
                  <a:lnTo>
                    <a:pt x="1858" y="1310"/>
                  </a:lnTo>
                  <a:cubicBezTo>
                    <a:pt x="1787" y="1655"/>
                    <a:pt x="1477" y="1905"/>
                    <a:pt x="1120" y="1905"/>
                  </a:cubicBezTo>
                  <a:cubicBezTo>
                    <a:pt x="703" y="1905"/>
                    <a:pt x="346" y="1560"/>
                    <a:pt x="346" y="1131"/>
                  </a:cubicBezTo>
                  <a:cubicBezTo>
                    <a:pt x="346" y="715"/>
                    <a:pt x="691" y="358"/>
                    <a:pt x="1120" y="358"/>
                  </a:cubicBezTo>
                  <a:cubicBezTo>
                    <a:pt x="1310" y="358"/>
                    <a:pt x="1489" y="429"/>
                    <a:pt x="1620" y="548"/>
                  </a:cubicBezTo>
                  <a:cubicBezTo>
                    <a:pt x="1660" y="576"/>
                    <a:pt x="1702" y="591"/>
                    <a:pt x="1745" y="591"/>
                  </a:cubicBezTo>
                  <a:cubicBezTo>
                    <a:pt x="1791" y="591"/>
                    <a:pt x="1838" y="573"/>
                    <a:pt x="1882" y="536"/>
                  </a:cubicBezTo>
                  <a:cubicBezTo>
                    <a:pt x="1953" y="465"/>
                    <a:pt x="1941" y="358"/>
                    <a:pt x="1858" y="286"/>
                  </a:cubicBezTo>
                  <a:cubicBezTo>
                    <a:pt x="1656" y="108"/>
                    <a:pt x="1406" y="0"/>
                    <a:pt x="1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67" name="Google Shape;12267;p82"/>
            <p:cNvSpPr/>
            <p:nvPr/>
          </p:nvSpPr>
          <p:spPr>
            <a:xfrm>
              <a:off x="8191306" y="3380768"/>
              <a:ext cx="70917" cy="71299"/>
            </a:xfrm>
            <a:custGeom>
              <a:avLst/>
              <a:gdLst/>
              <a:ahLst/>
              <a:cxnLst/>
              <a:rect l="l" t="t" r="r" b="b"/>
              <a:pathLst>
                <a:path w="2228" h="2240" extrusionOk="0">
                  <a:moveTo>
                    <a:pt x="1108" y="346"/>
                  </a:moveTo>
                  <a:cubicBezTo>
                    <a:pt x="1548" y="346"/>
                    <a:pt x="1882" y="691"/>
                    <a:pt x="1882" y="1120"/>
                  </a:cubicBezTo>
                  <a:cubicBezTo>
                    <a:pt x="1870" y="1549"/>
                    <a:pt x="1525" y="1894"/>
                    <a:pt x="1108" y="1894"/>
                  </a:cubicBezTo>
                  <a:cubicBezTo>
                    <a:pt x="691" y="1894"/>
                    <a:pt x="334" y="1549"/>
                    <a:pt x="334" y="1120"/>
                  </a:cubicBezTo>
                  <a:cubicBezTo>
                    <a:pt x="334" y="703"/>
                    <a:pt x="679" y="346"/>
                    <a:pt x="1108" y="346"/>
                  </a:cubicBezTo>
                  <a:close/>
                  <a:moveTo>
                    <a:pt x="1108" y="1"/>
                  </a:moveTo>
                  <a:cubicBezTo>
                    <a:pt x="489" y="1"/>
                    <a:pt x="1" y="513"/>
                    <a:pt x="1" y="1120"/>
                  </a:cubicBezTo>
                  <a:cubicBezTo>
                    <a:pt x="1" y="1751"/>
                    <a:pt x="501" y="2239"/>
                    <a:pt x="1108" y="2239"/>
                  </a:cubicBezTo>
                  <a:cubicBezTo>
                    <a:pt x="1739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68" name="Google Shape;12268;p82"/>
            <p:cNvSpPr/>
            <p:nvPr/>
          </p:nvSpPr>
          <p:spPr>
            <a:xfrm>
              <a:off x="7957483" y="3350848"/>
              <a:ext cx="357387" cy="357387"/>
            </a:xfrm>
            <a:custGeom>
              <a:avLst/>
              <a:gdLst/>
              <a:ahLst/>
              <a:cxnLst/>
              <a:rect l="l" t="t" r="r" b="b"/>
              <a:pathLst>
                <a:path w="11228" h="11228" extrusionOk="0">
                  <a:moveTo>
                    <a:pt x="8454" y="369"/>
                  </a:moveTo>
                  <a:cubicBezTo>
                    <a:pt x="9525" y="369"/>
                    <a:pt x="10406" y="1238"/>
                    <a:pt x="10406" y="2310"/>
                  </a:cubicBezTo>
                  <a:cubicBezTo>
                    <a:pt x="10406" y="3167"/>
                    <a:pt x="9097" y="4691"/>
                    <a:pt x="8454" y="5370"/>
                  </a:cubicBezTo>
                  <a:cubicBezTo>
                    <a:pt x="7823" y="4691"/>
                    <a:pt x="6513" y="3143"/>
                    <a:pt x="6513" y="2310"/>
                  </a:cubicBezTo>
                  <a:cubicBezTo>
                    <a:pt x="6513" y="1227"/>
                    <a:pt x="7370" y="369"/>
                    <a:pt x="8454" y="369"/>
                  </a:cubicBezTo>
                  <a:close/>
                  <a:moveTo>
                    <a:pt x="5620" y="369"/>
                  </a:moveTo>
                  <a:cubicBezTo>
                    <a:pt x="6073" y="369"/>
                    <a:pt x="6537" y="429"/>
                    <a:pt x="6989" y="548"/>
                  </a:cubicBezTo>
                  <a:cubicBezTo>
                    <a:pt x="6477" y="965"/>
                    <a:pt x="6156" y="1596"/>
                    <a:pt x="6156" y="2310"/>
                  </a:cubicBezTo>
                  <a:cubicBezTo>
                    <a:pt x="6156" y="2524"/>
                    <a:pt x="6215" y="2751"/>
                    <a:pt x="6299" y="2989"/>
                  </a:cubicBezTo>
                  <a:lnTo>
                    <a:pt x="536" y="6977"/>
                  </a:lnTo>
                  <a:cubicBezTo>
                    <a:pt x="417" y="6537"/>
                    <a:pt x="358" y="6084"/>
                    <a:pt x="358" y="5620"/>
                  </a:cubicBezTo>
                  <a:cubicBezTo>
                    <a:pt x="358" y="2715"/>
                    <a:pt x="2715" y="369"/>
                    <a:pt x="5620" y="369"/>
                  </a:cubicBezTo>
                  <a:close/>
                  <a:moveTo>
                    <a:pt x="10359" y="3417"/>
                  </a:moveTo>
                  <a:cubicBezTo>
                    <a:pt x="10668" y="4096"/>
                    <a:pt x="10835" y="4858"/>
                    <a:pt x="10835" y="5620"/>
                  </a:cubicBezTo>
                  <a:cubicBezTo>
                    <a:pt x="10871" y="7418"/>
                    <a:pt x="9966" y="9013"/>
                    <a:pt x="8561" y="9966"/>
                  </a:cubicBezTo>
                  <a:lnTo>
                    <a:pt x="5358" y="5394"/>
                  </a:lnTo>
                  <a:lnTo>
                    <a:pt x="7001" y="4191"/>
                  </a:lnTo>
                  <a:cubicBezTo>
                    <a:pt x="7585" y="4989"/>
                    <a:pt x="8263" y="5679"/>
                    <a:pt x="8311" y="5739"/>
                  </a:cubicBezTo>
                  <a:cubicBezTo>
                    <a:pt x="8335" y="5763"/>
                    <a:pt x="8382" y="5799"/>
                    <a:pt x="8430" y="5799"/>
                  </a:cubicBezTo>
                  <a:cubicBezTo>
                    <a:pt x="8478" y="5799"/>
                    <a:pt x="8513" y="5775"/>
                    <a:pt x="8549" y="5739"/>
                  </a:cubicBezTo>
                  <a:cubicBezTo>
                    <a:pt x="8609" y="5679"/>
                    <a:pt x="9764" y="4513"/>
                    <a:pt x="10359" y="3417"/>
                  </a:cubicBezTo>
                  <a:close/>
                  <a:moveTo>
                    <a:pt x="5096" y="5608"/>
                  </a:moveTo>
                  <a:lnTo>
                    <a:pt x="8275" y="10156"/>
                  </a:lnTo>
                  <a:cubicBezTo>
                    <a:pt x="8025" y="10287"/>
                    <a:pt x="7775" y="10406"/>
                    <a:pt x="7525" y="10513"/>
                  </a:cubicBezTo>
                  <a:lnTo>
                    <a:pt x="4430" y="6096"/>
                  </a:lnTo>
                  <a:lnTo>
                    <a:pt x="5096" y="5608"/>
                  </a:lnTo>
                  <a:close/>
                  <a:moveTo>
                    <a:pt x="6466" y="3310"/>
                  </a:moveTo>
                  <a:cubicBezTo>
                    <a:pt x="6573" y="3501"/>
                    <a:pt x="6692" y="3715"/>
                    <a:pt x="6823" y="3905"/>
                  </a:cubicBezTo>
                  <a:lnTo>
                    <a:pt x="3215" y="6537"/>
                  </a:lnTo>
                  <a:cubicBezTo>
                    <a:pt x="3132" y="6596"/>
                    <a:pt x="3132" y="6739"/>
                    <a:pt x="3203" y="6811"/>
                  </a:cubicBezTo>
                  <a:cubicBezTo>
                    <a:pt x="3236" y="6843"/>
                    <a:pt x="3283" y="6862"/>
                    <a:pt x="3329" y="6862"/>
                  </a:cubicBezTo>
                  <a:cubicBezTo>
                    <a:pt x="3366" y="6862"/>
                    <a:pt x="3403" y="6849"/>
                    <a:pt x="3429" y="6822"/>
                  </a:cubicBezTo>
                  <a:lnTo>
                    <a:pt x="4144" y="6299"/>
                  </a:lnTo>
                  <a:lnTo>
                    <a:pt x="7180" y="10632"/>
                  </a:lnTo>
                  <a:cubicBezTo>
                    <a:pt x="6668" y="10799"/>
                    <a:pt x="6156" y="10871"/>
                    <a:pt x="5620" y="10871"/>
                  </a:cubicBezTo>
                  <a:cubicBezTo>
                    <a:pt x="3751" y="10871"/>
                    <a:pt x="2132" y="9906"/>
                    <a:pt x="1191" y="8442"/>
                  </a:cubicBezTo>
                  <a:lnTo>
                    <a:pt x="2727" y="7334"/>
                  </a:lnTo>
                  <a:cubicBezTo>
                    <a:pt x="2822" y="7275"/>
                    <a:pt x="2822" y="7132"/>
                    <a:pt x="2739" y="7061"/>
                  </a:cubicBezTo>
                  <a:cubicBezTo>
                    <a:pt x="2706" y="7028"/>
                    <a:pt x="2663" y="7010"/>
                    <a:pt x="2620" y="7010"/>
                  </a:cubicBezTo>
                  <a:cubicBezTo>
                    <a:pt x="2585" y="7010"/>
                    <a:pt x="2551" y="7022"/>
                    <a:pt x="2525" y="7049"/>
                  </a:cubicBezTo>
                  <a:lnTo>
                    <a:pt x="1012" y="8144"/>
                  </a:lnTo>
                  <a:cubicBezTo>
                    <a:pt x="870" y="7894"/>
                    <a:pt x="751" y="7608"/>
                    <a:pt x="655" y="7334"/>
                  </a:cubicBezTo>
                  <a:lnTo>
                    <a:pt x="6466" y="3310"/>
                  </a:lnTo>
                  <a:close/>
                  <a:moveTo>
                    <a:pt x="5608" y="0"/>
                  </a:moveTo>
                  <a:cubicBezTo>
                    <a:pt x="4108" y="0"/>
                    <a:pt x="2715" y="584"/>
                    <a:pt x="1643" y="1643"/>
                  </a:cubicBezTo>
                  <a:cubicBezTo>
                    <a:pt x="584" y="2703"/>
                    <a:pt x="0" y="4120"/>
                    <a:pt x="0" y="5620"/>
                  </a:cubicBezTo>
                  <a:cubicBezTo>
                    <a:pt x="0" y="7120"/>
                    <a:pt x="584" y="8525"/>
                    <a:pt x="1643" y="9597"/>
                  </a:cubicBezTo>
                  <a:cubicBezTo>
                    <a:pt x="2691" y="10644"/>
                    <a:pt x="4108" y="11228"/>
                    <a:pt x="5608" y="11228"/>
                  </a:cubicBezTo>
                  <a:cubicBezTo>
                    <a:pt x="7120" y="11228"/>
                    <a:pt x="8513" y="10644"/>
                    <a:pt x="9585" y="9597"/>
                  </a:cubicBezTo>
                  <a:cubicBezTo>
                    <a:pt x="10645" y="8537"/>
                    <a:pt x="11228" y="7120"/>
                    <a:pt x="11228" y="5620"/>
                  </a:cubicBezTo>
                  <a:cubicBezTo>
                    <a:pt x="11228" y="4715"/>
                    <a:pt x="11002" y="3822"/>
                    <a:pt x="10585" y="3012"/>
                  </a:cubicBezTo>
                  <a:cubicBezTo>
                    <a:pt x="10692" y="2762"/>
                    <a:pt x="10752" y="2524"/>
                    <a:pt x="10752" y="2310"/>
                  </a:cubicBezTo>
                  <a:cubicBezTo>
                    <a:pt x="10752" y="1048"/>
                    <a:pt x="9716" y="0"/>
                    <a:pt x="8442" y="0"/>
                  </a:cubicBezTo>
                  <a:cubicBezTo>
                    <a:pt x="8037" y="0"/>
                    <a:pt x="7668" y="107"/>
                    <a:pt x="7358" y="286"/>
                  </a:cubicBezTo>
                  <a:cubicBezTo>
                    <a:pt x="6787" y="107"/>
                    <a:pt x="6204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69" name="Google Shape;12269;p82"/>
          <p:cNvGrpSpPr/>
          <p:nvPr/>
        </p:nvGrpSpPr>
        <p:grpSpPr>
          <a:xfrm>
            <a:off x="13965323" y="6854861"/>
            <a:ext cx="714774" cy="714010"/>
            <a:chOff x="7007771" y="3351230"/>
            <a:chExt cx="357387" cy="357005"/>
          </a:xfrm>
          <a:solidFill>
            <a:schemeClr val="tx1"/>
          </a:solidFill>
        </p:grpSpPr>
        <p:sp>
          <p:nvSpPr>
            <p:cNvPr id="12270" name="Google Shape;12270;p82"/>
            <p:cNvSpPr/>
            <p:nvPr/>
          </p:nvSpPr>
          <p:spPr>
            <a:xfrm>
              <a:off x="700777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32" y="357"/>
                  </a:moveTo>
                  <a:cubicBezTo>
                    <a:pt x="8525" y="357"/>
                    <a:pt x="10883" y="2703"/>
                    <a:pt x="10883" y="5608"/>
                  </a:cubicBezTo>
                  <a:cubicBezTo>
                    <a:pt x="10883" y="8513"/>
                    <a:pt x="8513" y="10859"/>
                    <a:pt x="5632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32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43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43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45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71" name="Google Shape;12271;p82"/>
            <p:cNvSpPr/>
            <p:nvPr/>
          </p:nvSpPr>
          <p:spPr>
            <a:xfrm>
              <a:off x="7060450" y="3456206"/>
              <a:ext cx="80371" cy="124710"/>
            </a:xfrm>
            <a:custGeom>
              <a:avLst/>
              <a:gdLst/>
              <a:ahLst/>
              <a:cxnLst/>
              <a:rect l="l" t="t" r="r" b="b"/>
              <a:pathLst>
                <a:path w="2525" h="3918" extrusionOk="0">
                  <a:moveTo>
                    <a:pt x="536" y="345"/>
                  </a:moveTo>
                  <a:cubicBezTo>
                    <a:pt x="619" y="345"/>
                    <a:pt x="691" y="417"/>
                    <a:pt x="691" y="512"/>
                  </a:cubicBezTo>
                  <a:lnTo>
                    <a:pt x="691" y="1953"/>
                  </a:lnTo>
                  <a:cubicBezTo>
                    <a:pt x="691" y="2024"/>
                    <a:pt x="739" y="2084"/>
                    <a:pt x="798" y="2119"/>
                  </a:cubicBezTo>
                  <a:cubicBezTo>
                    <a:pt x="817" y="2127"/>
                    <a:pt x="839" y="2131"/>
                    <a:pt x="862" y="2131"/>
                  </a:cubicBezTo>
                  <a:cubicBezTo>
                    <a:pt x="912" y="2131"/>
                    <a:pt x="964" y="2112"/>
                    <a:pt x="989" y="2072"/>
                  </a:cubicBezTo>
                  <a:lnTo>
                    <a:pt x="1727" y="1346"/>
                  </a:lnTo>
                  <a:cubicBezTo>
                    <a:pt x="1756" y="1316"/>
                    <a:pt x="1795" y="1301"/>
                    <a:pt x="1834" y="1301"/>
                  </a:cubicBezTo>
                  <a:cubicBezTo>
                    <a:pt x="1873" y="1301"/>
                    <a:pt x="1911" y="1316"/>
                    <a:pt x="1941" y="1346"/>
                  </a:cubicBezTo>
                  <a:cubicBezTo>
                    <a:pt x="2012" y="1405"/>
                    <a:pt x="2012" y="1500"/>
                    <a:pt x="1941" y="1560"/>
                  </a:cubicBezTo>
                  <a:lnTo>
                    <a:pt x="1489" y="2024"/>
                  </a:lnTo>
                  <a:cubicBezTo>
                    <a:pt x="1429" y="2084"/>
                    <a:pt x="1417" y="2191"/>
                    <a:pt x="1477" y="2262"/>
                  </a:cubicBezTo>
                  <a:lnTo>
                    <a:pt x="2084" y="3096"/>
                  </a:lnTo>
                  <a:cubicBezTo>
                    <a:pt x="2108" y="3143"/>
                    <a:pt x="2108" y="3191"/>
                    <a:pt x="2108" y="3227"/>
                  </a:cubicBezTo>
                  <a:cubicBezTo>
                    <a:pt x="2108" y="3274"/>
                    <a:pt x="2084" y="3310"/>
                    <a:pt x="2048" y="3334"/>
                  </a:cubicBezTo>
                  <a:cubicBezTo>
                    <a:pt x="2024" y="3370"/>
                    <a:pt x="1977" y="3370"/>
                    <a:pt x="1929" y="3370"/>
                  </a:cubicBezTo>
                  <a:cubicBezTo>
                    <a:pt x="1893" y="3370"/>
                    <a:pt x="1858" y="3334"/>
                    <a:pt x="1834" y="3310"/>
                  </a:cubicBezTo>
                  <a:lnTo>
                    <a:pt x="1274" y="2548"/>
                  </a:lnTo>
                  <a:cubicBezTo>
                    <a:pt x="1250" y="2500"/>
                    <a:pt x="1203" y="2477"/>
                    <a:pt x="1143" y="2477"/>
                  </a:cubicBezTo>
                  <a:cubicBezTo>
                    <a:pt x="1096" y="2477"/>
                    <a:pt x="1036" y="2489"/>
                    <a:pt x="1012" y="2512"/>
                  </a:cubicBezTo>
                  <a:lnTo>
                    <a:pt x="739" y="2786"/>
                  </a:lnTo>
                  <a:cubicBezTo>
                    <a:pt x="715" y="2810"/>
                    <a:pt x="691" y="2858"/>
                    <a:pt x="691" y="2905"/>
                  </a:cubicBezTo>
                  <a:lnTo>
                    <a:pt x="691" y="3381"/>
                  </a:lnTo>
                  <a:cubicBezTo>
                    <a:pt x="691" y="3465"/>
                    <a:pt x="619" y="3548"/>
                    <a:pt x="536" y="3548"/>
                  </a:cubicBezTo>
                  <a:cubicBezTo>
                    <a:pt x="441" y="3548"/>
                    <a:pt x="369" y="3465"/>
                    <a:pt x="369" y="3381"/>
                  </a:cubicBezTo>
                  <a:lnTo>
                    <a:pt x="369" y="512"/>
                  </a:lnTo>
                  <a:cubicBezTo>
                    <a:pt x="369" y="417"/>
                    <a:pt x="441" y="345"/>
                    <a:pt x="536" y="345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lnTo>
                    <a:pt x="0" y="3393"/>
                  </a:lnTo>
                  <a:cubicBezTo>
                    <a:pt x="0" y="3679"/>
                    <a:pt x="238" y="3917"/>
                    <a:pt x="524" y="3917"/>
                  </a:cubicBezTo>
                  <a:cubicBezTo>
                    <a:pt x="798" y="3917"/>
                    <a:pt x="1036" y="3679"/>
                    <a:pt x="1036" y="3393"/>
                  </a:cubicBezTo>
                  <a:lnTo>
                    <a:pt x="1036" y="2989"/>
                  </a:lnTo>
                  <a:lnTo>
                    <a:pt x="1096" y="2929"/>
                  </a:lnTo>
                  <a:lnTo>
                    <a:pt x="1536" y="3512"/>
                  </a:lnTo>
                  <a:cubicBezTo>
                    <a:pt x="1608" y="3620"/>
                    <a:pt x="1739" y="3691"/>
                    <a:pt x="1870" y="3727"/>
                  </a:cubicBezTo>
                  <a:cubicBezTo>
                    <a:pt x="1888" y="3728"/>
                    <a:pt x="1906" y="3729"/>
                    <a:pt x="1923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24" y="3131"/>
                    <a:pt x="2370" y="2905"/>
                  </a:cubicBezTo>
                  <a:lnTo>
                    <a:pt x="1846" y="2191"/>
                  </a:lnTo>
                  <a:lnTo>
                    <a:pt x="2203" y="1834"/>
                  </a:lnTo>
                  <a:cubicBezTo>
                    <a:pt x="2393" y="1643"/>
                    <a:pt x="2393" y="1310"/>
                    <a:pt x="2203" y="1107"/>
                  </a:cubicBezTo>
                  <a:cubicBezTo>
                    <a:pt x="2108" y="1006"/>
                    <a:pt x="1977" y="956"/>
                    <a:pt x="1844" y="956"/>
                  </a:cubicBezTo>
                  <a:cubicBezTo>
                    <a:pt x="1712" y="956"/>
                    <a:pt x="1578" y="1006"/>
                    <a:pt x="1477" y="1107"/>
                  </a:cubicBezTo>
                  <a:lnTo>
                    <a:pt x="1036" y="1536"/>
                  </a:lnTo>
                  <a:lnTo>
                    <a:pt x="1036" y="524"/>
                  </a:ln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72" name="Google Shape;12272;p82"/>
            <p:cNvSpPr/>
            <p:nvPr/>
          </p:nvSpPr>
          <p:spPr>
            <a:xfrm>
              <a:off x="7203303" y="3456206"/>
              <a:ext cx="80753" cy="124710"/>
            </a:xfrm>
            <a:custGeom>
              <a:avLst/>
              <a:gdLst/>
              <a:ahLst/>
              <a:cxnLst/>
              <a:rect l="l" t="t" r="r" b="b"/>
              <a:pathLst>
                <a:path w="2537" h="3918" extrusionOk="0">
                  <a:moveTo>
                    <a:pt x="525" y="345"/>
                  </a:moveTo>
                  <a:cubicBezTo>
                    <a:pt x="620" y="345"/>
                    <a:pt x="692" y="417"/>
                    <a:pt x="692" y="512"/>
                  </a:cubicBezTo>
                  <a:lnTo>
                    <a:pt x="692" y="1953"/>
                  </a:lnTo>
                  <a:cubicBezTo>
                    <a:pt x="692" y="2024"/>
                    <a:pt x="727" y="2084"/>
                    <a:pt x="799" y="2119"/>
                  </a:cubicBezTo>
                  <a:cubicBezTo>
                    <a:pt x="818" y="2127"/>
                    <a:pt x="839" y="2131"/>
                    <a:pt x="861" y="2131"/>
                  </a:cubicBezTo>
                  <a:cubicBezTo>
                    <a:pt x="907" y="2131"/>
                    <a:pt x="957" y="2112"/>
                    <a:pt x="989" y="2072"/>
                  </a:cubicBezTo>
                  <a:lnTo>
                    <a:pt x="1715" y="1346"/>
                  </a:lnTo>
                  <a:cubicBezTo>
                    <a:pt x="1745" y="1316"/>
                    <a:pt x="1787" y="1301"/>
                    <a:pt x="1829" y="1301"/>
                  </a:cubicBezTo>
                  <a:cubicBezTo>
                    <a:pt x="1870" y="1301"/>
                    <a:pt x="1912" y="1316"/>
                    <a:pt x="1942" y="1346"/>
                  </a:cubicBezTo>
                  <a:cubicBezTo>
                    <a:pt x="2001" y="1405"/>
                    <a:pt x="2001" y="1500"/>
                    <a:pt x="1942" y="1560"/>
                  </a:cubicBezTo>
                  <a:lnTo>
                    <a:pt x="1477" y="2024"/>
                  </a:lnTo>
                  <a:cubicBezTo>
                    <a:pt x="1418" y="2084"/>
                    <a:pt x="1406" y="2191"/>
                    <a:pt x="1465" y="2262"/>
                  </a:cubicBezTo>
                  <a:lnTo>
                    <a:pt x="2073" y="3096"/>
                  </a:lnTo>
                  <a:cubicBezTo>
                    <a:pt x="2108" y="3143"/>
                    <a:pt x="2120" y="3191"/>
                    <a:pt x="2108" y="3227"/>
                  </a:cubicBezTo>
                  <a:cubicBezTo>
                    <a:pt x="2108" y="3274"/>
                    <a:pt x="2073" y="3310"/>
                    <a:pt x="2049" y="3334"/>
                  </a:cubicBezTo>
                  <a:cubicBezTo>
                    <a:pt x="2013" y="3370"/>
                    <a:pt x="1966" y="3370"/>
                    <a:pt x="1930" y="3370"/>
                  </a:cubicBezTo>
                  <a:cubicBezTo>
                    <a:pt x="1882" y="3370"/>
                    <a:pt x="1846" y="3334"/>
                    <a:pt x="1823" y="3310"/>
                  </a:cubicBezTo>
                  <a:lnTo>
                    <a:pt x="1275" y="2548"/>
                  </a:lnTo>
                  <a:cubicBezTo>
                    <a:pt x="1239" y="2500"/>
                    <a:pt x="1192" y="2477"/>
                    <a:pt x="1132" y="2477"/>
                  </a:cubicBezTo>
                  <a:cubicBezTo>
                    <a:pt x="1096" y="2477"/>
                    <a:pt x="1025" y="2489"/>
                    <a:pt x="1001" y="2512"/>
                  </a:cubicBezTo>
                  <a:lnTo>
                    <a:pt x="727" y="2786"/>
                  </a:lnTo>
                  <a:cubicBezTo>
                    <a:pt x="703" y="2810"/>
                    <a:pt x="692" y="2858"/>
                    <a:pt x="692" y="2905"/>
                  </a:cubicBezTo>
                  <a:lnTo>
                    <a:pt x="692" y="3381"/>
                  </a:lnTo>
                  <a:cubicBezTo>
                    <a:pt x="692" y="3465"/>
                    <a:pt x="620" y="3548"/>
                    <a:pt x="525" y="3548"/>
                  </a:cubicBezTo>
                  <a:cubicBezTo>
                    <a:pt x="442" y="3548"/>
                    <a:pt x="358" y="3465"/>
                    <a:pt x="358" y="3381"/>
                  </a:cubicBezTo>
                  <a:lnTo>
                    <a:pt x="358" y="512"/>
                  </a:lnTo>
                  <a:cubicBezTo>
                    <a:pt x="358" y="417"/>
                    <a:pt x="442" y="345"/>
                    <a:pt x="525" y="34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3393"/>
                  </a:lnTo>
                  <a:cubicBezTo>
                    <a:pt x="1" y="3679"/>
                    <a:pt x="239" y="3917"/>
                    <a:pt x="525" y="3917"/>
                  </a:cubicBezTo>
                  <a:cubicBezTo>
                    <a:pt x="811" y="3917"/>
                    <a:pt x="1049" y="3679"/>
                    <a:pt x="1049" y="3393"/>
                  </a:cubicBezTo>
                  <a:lnTo>
                    <a:pt x="1049" y="2989"/>
                  </a:lnTo>
                  <a:lnTo>
                    <a:pt x="1108" y="2929"/>
                  </a:lnTo>
                  <a:lnTo>
                    <a:pt x="1537" y="3512"/>
                  </a:lnTo>
                  <a:cubicBezTo>
                    <a:pt x="1608" y="3620"/>
                    <a:pt x="1751" y="3691"/>
                    <a:pt x="1882" y="3727"/>
                  </a:cubicBezTo>
                  <a:cubicBezTo>
                    <a:pt x="1899" y="3728"/>
                    <a:pt x="1915" y="3729"/>
                    <a:pt x="1932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37" y="3131"/>
                    <a:pt x="2370" y="2905"/>
                  </a:cubicBezTo>
                  <a:lnTo>
                    <a:pt x="1846" y="2191"/>
                  </a:lnTo>
                  <a:lnTo>
                    <a:pt x="2204" y="1834"/>
                  </a:lnTo>
                  <a:cubicBezTo>
                    <a:pt x="2406" y="1643"/>
                    <a:pt x="2406" y="1310"/>
                    <a:pt x="2204" y="1107"/>
                  </a:cubicBezTo>
                  <a:cubicBezTo>
                    <a:pt x="2108" y="1006"/>
                    <a:pt x="1980" y="956"/>
                    <a:pt x="1849" y="956"/>
                  </a:cubicBezTo>
                  <a:cubicBezTo>
                    <a:pt x="1718" y="956"/>
                    <a:pt x="1585" y="1006"/>
                    <a:pt x="1477" y="1107"/>
                  </a:cubicBezTo>
                  <a:lnTo>
                    <a:pt x="1049" y="1536"/>
                  </a:lnTo>
                  <a:lnTo>
                    <a:pt x="1049" y="524"/>
                  </a:lnTo>
                  <a:cubicBezTo>
                    <a:pt x="1049" y="238"/>
                    <a:pt x="811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73" name="Google Shape;12273;p82"/>
            <p:cNvSpPr/>
            <p:nvPr/>
          </p:nvSpPr>
          <p:spPr>
            <a:xfrm>
              <a:off x="7151388" y="3478518"/>
              <a:ext cx="33772" cy="102015"/>
            </a:xfrm>
            <a:custGeom>
              <a:avLst/>
              <a:gdLst/>
              <a:ahLst/>
              <a:cxnLst/>
              <a:rect l="l" t="t" r="r" b="b"/>
              <a:pathLst>
                <a:path w="1061" h="3205" extrusionOk="0">
                  <a:moveTo>
                    <a:pt x="511" y="0"/>
                  </a:moveTo>
                  <a:cubicBezTo>
                    <a:pt x="230" y="0"/>
                    <a:pt x="1" y="252"/>
                    <a:pt x="1" y="537"/>
                  </a:cubicBezTo>
                  <a:lnTo>
                    <a:pt x="1" y="2645"/>
                  </a:lnTo>
                  <a:cubicBezTo>
                    <a:pt x="1" y="2931"/>
                    <a:pt x="227" y="3181"/>
                    <a:pt x="501" y="3204"/>
                  </a:cubicBezTo>
                  <a:cubicBezTo>
                    <a:pt x="508" y="3205"/>
                    <a:pt x="515" y="3205"/>
                    <a:pt x="521" y="3205"/>
                  </a:cubicBezTo>
                  <a:cubicBezTo>
                    <a:pt x="810" y="3205"/>
                    <a:pt x="1060" y="2959"/>
                    <a:pt x="1060" y="2669"/>
                  </a:cubicBezTo>
                  <a:lnTo>
                    <a:pt x="1060" y="1621"/>
                  </a:lnTo>
                  <a:cubicBezTo>
                    <a:pt x="1060" y="1514"/>
                    <a:pt x="977" y="1442"/>
                    <a:pt x="882" y="1442"/>
                  </a:cubicBezTo>
                  <a:cubicBezTo>
                    <a:pt x="775" y="1442"/>
                    <a:pt x="703" y="1514"/>
                    <a:pt x="703" y="1621"/>
                  </a:cubicBezTo>
                  <a:lnTo>
                    <a:pt x="703" y="2669"/>
                  </a:lnTo>
                  <a:cubicBezTo>
                    <a:pt x="703" y="2752"/>
                    <a:pt x="644" y="2823"/>
                    <a:pt x="549" y="2847"/>
                  </a:cubicBezTo>
                  <a:cubicBezTo>
                    <a:pt x="542" y="2848"/>
                    <a:pt x="536" y="2848"/>
                    <a:pt x="530" y="2848"/>
                  </a:cubicBezTo>
                  <a:cubicBezTo>
                    <a:pt x="432" y="2848"/>
                    <a:pt x="358" y="2758"/>
                    <a:pt x="358" y="2669"/>
                  </a:cubicBezTo>
                  <a:lnTo>
                    <a:pt x="358" y="549"/>
                  </a:lnTo>
                  <a:cubicBezTo>
                    <a:pt x="358" y="454"/>
                    <a:pt x="418" y="383"/>
                    <a:pt x="501" y="371"/>
                  </a:cubicBezTo>
                  <a:cubicBezTo>
                    <a:pt x="508" y="370"/>
                    <a:pt x="515" y="370"/>
                    <a:pt x="521" y="370"/>
                  </a:cubicBezTo>
                  <a:cubicBezTo>
                    <a:pt x="620" y="370"/>
                    <a:pt x="703" y="449"/>
                    <a:pt x="703" y="549"/>
                  </a:cubicBezTo>
                  <a:lnTo>
                    <a:pt x="703" y="775"/>
                  </a:lnTo>
                  <a:cubicBezTo>
                    <a:pt x="703" y="859"/>
                    <a:pt x="775" y="942"/>
                    <a:pt x="882" y="942"/>
                  </a:cubicBezTo>
                  <a:cubicBezTo>
                    <a:pt x="977" y="942"/>
                    <a:pt x="1060" y="859"/>
                    <a:pt x="1060" y="752"/>
                  </a:cubicBezTo>
                  <a:lnTo>
                    <a:pt x="1060" y="549"/>
                  </a:lnTo>
                  <a:cubicBezTo>
                    <a:pt x="1060" y="264"/>
                    <a:pt x="834" y="13"/>
                    <a:pt x="549" y="2"/>
                  </a:cubicBezTo>
                  <a:cubicBezTo>
                    <a:pt x="536" y="1"/>
                    <a:pt x="52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74" name="Google Shape;12274;p82"/>
            <p:cNvSpPr/>
            <p:nvPr/>
          </p:nvSpPr>
          <p:spPr>
            <a:xfrm>
              <a:off x="7293891" y="3508884"/>
              <a:ext cx="41729" cy="41697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5" y="357"/>
                  </a:moveTo>
                  <a:cubicBezTo>
                    <a:pt x="822" y="357"/>
                    <a:pt x="953" y="488"/>
                    <a:pt x="953" y="655"/>
                  </a:cubicBezTo>
                  <a:cubicBezTo>
                    <a:pt x="953" y="822"/>
                    <a:pt x="810" y="953"/>
                    <a:pt x="655" y="953"/>
                  </a:cubicBezTo>
                  <a:cubicBezTo>
                    <a:pt x="489" y="953"/>
                    <a:pt x="358" y="822"/>
                    <a:pt x="358" y="655"/>
                  </a:cubicBezTo>
                  <a:cubicBezTo>
                    <a:pt x="358" y="488"/>
                    <a:pt x="489" y="357"/>
                    <a:pt x="655" y="357"/>
                  </a:cubicBezTo>
                  <a:close/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75" name="Google Shape;12275;p82"/>
          <p:cNvGrpSpPr/>
          <p:nvPr/>
        </p:nvGrpSpPr>
        <p:grpSpPr>
          <a:xfrm>
            <a:off x="10167241" y="6854861"/>
            <a:ext cx="714010" cy="714010"/>
            <a:chOff x="5108729" y="3351230"/>
            <a:chExt cx="357005" cy="357005"/>
          </a:xfrm>
          <a:solidFill>
            <a:schemeClr val="tx1"/>
          </a:solidFill>
        </p:grpSpPr>
        <p:sp>
          <p:nvSpPr>
            <p:cNvPr id="12276" name="Google Shape;12276;p82"/>
            <p:cNvSpPr/>
            <p:nvPr/>
          </p:nvSpPr>
          <p:spPr>
            <a:xfrm>
              <a:off x="5108729" y="3351230"/>
              <a:ext cx="357005" cy="357005"/>
            </a:xfrm>
            <a:custGeom>
              <a:avLst/>
              <a:gdLst/>
              <a:ahLst/>
              <a:cxnLst/>
              <a:rect l="l" t="t" r="r" b="b"/>
              <a:pathLst>
                <a:path w="11216" h="11216" extrusionOk="0">
                  <a:moveTo>
                    <a:pt x="5620" y="357"/>
                  </a:moveTo>
                  <a:cubicBezTo>
                    <a:pt x="8525" y="357"/>
                    <a:pt x="10882" y="2703"/>
                    <a:pt x="10882" y="5608"/>
                  </a:cubicBezTo>
                  <a:cubicBezTo>
                    <a:pt x="10882" y="8513"/>
                    <a:pt x="8525" y="10859"/>
                    <a:pt x="5620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20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03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08" y="11216"/>
                    <a:pt x="8513" y="10632"/>
                    <a:pt x="9585" y="9585"/>
                  </a:cubicBezTo>
                  <a:cubicBezTo>
                    <a:pt x="10656" y="8525"/>
                    <a:pt x="11216" y="7108"/>
                    <a:pt x="11216" y="5608"/>
                  </a:cubicBezTo>
                  <a:cubicBezTo>
                    <a:pt x="11216" y="4108"/>
                    <a:pt x="10656" y="2703"/>
                    <a:pt x="9585" y="1631"/>
                  </a:cubicBezTo>
                  <a:cubicBezTo>
                    <a:pt x="8525" y="572"/>
                    <a:pt x="7108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77" name="Google Shape;12277;p82"/>
            <p:cNvSpPr/>
            <p:nvPr/>
          </p:nvSpPr>
          <p:spPr>
            <a:xfrm>
              <a:off x="5163668" y="3402381"/>
              <a:ext cx="244104" cy="233473"/>
            </a:xfrm>
            <a:custGeom>
              <a:avLst/>
              <a:gdLst/>
              <a:ahLst/>
              <a:cxnLst/>
              <a:rect l="l" t="t" r="r" b="b"/>
              <a:pathLst>
                <a:path w="7669" h="7335" extrusionOk="0">
                  <a:moveTo>
                    <a:pt x="3775" y="0"/>
                  </a:moveTo>
                  <a:cubicBezTo>
                    <a:pt x="3334" y="24"/>
                    <a:pt x="1846" y="239"/>
                    <a:pt x="1751" y="1882"/>
                  </a:cubicBezTo>
                  <a:lnTo>
                    <a:pt x="1751" y="1905"/>
                  </a:lnTo>
                  <a:lnTo>
                    <a:pt x="1751" y="2834"/>
                  </a:lnTo>
                  <a:lnTo>
                    <a:pt x="1394" y="2739"/>
                  </a:lnTo>
                  <a:cubicBezTo>
                    <a:pt x="1347" y="2725"/>
                    <a:pt x="1299" y="2718"/>
                    <a:pt x="1252" y="2718"/>
                  </a:cubicBezTo>
                  <a:cubicBezTo>
                    <a:pt x="1097" y="2718"/>
                    <a:pt x="949" y="2792"/>
                    <a:pt x="858" y="2929"/>
                  </a:cubicBezTo>
                  <a:cubicBezTo>
                    <a:pt x="763" y="3072"/>
                    <a:pt x="739" y="3263"/>
                    <a:pt x="834" y="3429"/>
                  </a:cubicBezTo>
                  <a:cubicBezTo>
                    <a:pt x="882" y="3525"/>
                    <a:pt x="965" y="3596"/>
                    <a:pt x="1060" y="3656"/>
                  </a:cubicBezTo>
                  <a:lnTo>
                    <a:pt x="1536" y="3894"/>
                  </a:lnTo>
                  <a:cubicBezTo>
                    <a:pt x="1620" y="3941"/>
                    <a:pt x="1667" y="4037"/>
                    <a:pt x="1620" y="4144"/>
                  </a:cubicBezTo>
                  <a:cubicBezTo>
                    <a:pt x="1477" y="4501"/>
                    <a:pt x="1084" y="5144"/>
                    <a:pt x="143" y="5370"/>
                  </a:cubicBezTo>
                  <a:cubicBezTo>
                    <a:pt x="60" y="5382"/>
                    <a:pt x="1" y="5477"/>
                    <a:pt x="12" y="5561"/>
                  </a:cubicBezTo>
                  <a:cubicBezTo>
                    <a:pt x="12" y="5596"/>
                    <a:pt x="120" y="6168"/>
                    <a:pt x="1024" y="6215"/>
                  </a:cubicBezTo>
                  <a:cubicBezTo>
                    <a:pt x="1072" y="6382"/>
                    <a:pt x="1132" y="6585"/>
                    <a:pt x="1203" y="6668"/>
                  </a:cubicBezTo>
                  <a:cubicBezTo>
                    <a:pt x="1238" y="6703"/>
                    <a:pt x="1292" y="6725"/>
                    <a:pt x="1342" y="6725"/>
                  </a:cubicBezTo>
                  <a:cubicBezTo>
                    <a:pt x="1360" y="6725"/>
                    <a:pt x="1378" y="6722"/>
                    <a:pt x="1394" y="6716"/>
                  </a:cubicBezTo>
                  <a:cubicBezTo>
                    <a:pt x="1394" y="6716"/>
                    <a:pt x="1676" y="6624"/>
                    <a:pt x="1983" y="6624"/>
                  </a:cubicBezTo>
                  <a:cubicBezTo>
                    <a:pt x="2060" y="6624"/>
                    <a:pt x="2139" y="6630"/>
                    <a:pt x="2215" y="6644"/>
                  </a:cubicBezTo>
                  <a:cubicBezTo>
                    <a:pt x="2215" y="6644"/>
                    <a:pt x="2679" y="6739"/>
                    <a:pt x="2953" y="7013"/>
                  </a:cubicBezTo>
                  <a:cubicBezTo>
                    <a:pt x="3096" y="7156"/>
                    <a:pt x="3251" y="7239"/>
                    <a:pt x="3441" y="7287"/>
                  </a:cubicBezTo>
                  <a:cubicBezTo>
                    <a:pt x="3537" y="7311"/>
                    <a:pt x="3656" y="7335"/>
                    <a:pt x="3763" y="7335"/>
                  </a:cubicBezTo>
                  <a:cubicBezTo>
                    <a:pt x="3870" y="7335"/>
                    <a:pt x="3989" y="7311"/>
                    <a:pt x="4096" y="7287"/>
                  </a:cubicBezTo>
                  <a:cubicBezTo>
                    <a:pt x="4275" y="7239"/>
                    <a:pt x="4430" y="7156"/>
                    <a:pt x="4573" y="7013"/>
                  </a:cubicBezTo>
                  <a:cubicBezTo>
                    <a:pt x="4846" y="6739"/>
                    <a:pt x="5311" y="6644"/>
                    <a:pt x="5311" y="6644"/>
                  </a:cubicBezTo>
                  <a:cubicBezTo>
                    <a:pt x="5389" y="6630"/>
                    <a:pt x="5469" y="6624"/>
                    <a:pt x="5547" y="6624"/>
                  </a:cubicBezTo>
                  <a:cubicBezTo>
                    <a:pt x="5858" y="6624"/>
                    <a:pt x="6132" y="6716"/>
                    <a:pt x="6132" y="6716"/>
                  </a:cubicBezTo>
                  <a:cubicBezTo>
                    <a:pt x="6153" y="6726"/>
                    <a:pt x="6173" y="6730"/>
                    <a:pt x="6192" y="6730"/>
                  </a:cubicBezTo>
                  <a:cubicBezTo>
                    <a:pt x="6242" y="6730"/>
                    <a:pt x="6289" y="6702"/>
                    <a:pt x="6323" y="6668"/>
                  </a:cubicBezTo>
                  <a:cubicBezTo>
                    <a:pt x="6394" y="6573"/>
                    <a:pt x="6454" y="6370"/>
                    <a:pt x="6501" y="6215"/>
                  </a:cubicBezTo>
                  <a:cubicBezTo>
                    <a:pt x="7394" y="6168"/>
                    <a:pt x="7501" y="5584"/>
                    <a:pt x="7513" y="5561"/>
                  </a:cubicBezTo>
                  <a:cubicBezTo>
                    <a:pt x="7668" y="5501"/>
                    <a:pt x="7609" y="5430"/>
                    <a:pt x="7513" y="5394"/>
                  </a:cubicBezTo>
                  <a:cubicBezTo>
                    <a:pt x="6573" y="5180"/>
                    <a:pt x="6192" y="4537"/>
                    <a:pt x="6037" y="4180"/>
                  </a:cubicBezTo>
                  <a:cubicBezTo>
                    <a:pt x="6001" y="4084"/>
                    <a:pt x="6037" y="3965"/>
                    <a:pt x="6132" y="3929"/>
                  </a:cubicBezTo>
                  <a:lnTo>
                    <a:pt x="6609" y="3691"/>
                  </a:lnTo>
                  <a:cubicBezTo>
                    <a:pt x="6692" y="3644"/>
                    <a:pt x="6787" y="3572"/>
                    <a:pt x="6823" y="3465"/>
                  </a:cubicBezTo>
                  <a:cubicBezTo>
                    <a:pt x="6918" y="3298"/>
                    <a:pt x="6906" y="3108"/>
                    <a:pt x="6799" y="2953"/>
                  </a:cubicBezTo>
                  <a:cubicBezTo>
                    <a:pt x="6708" y="2816"/>
                    <a:pt x="6553" y="2742"/>
                    <a:pt x="6400" y="2742"/>
                  </a:cubicBezTo>
                  <a:cubicBezTo>
                    <a:pt x="6354" y="2742"/>
                    <a:pt x="6307" y="2749"/>
                    <a:pt x="6263" y="2763"/>
                  </a:cubicBezTo>
                  <a:lnTo>
                    <a:pt x="5906" y="2870"/>
                  </a:lnTo>
                  <a:lnTo>
                    <a:pt x="5906" y="2322"/>
                  </a:lnTo>
                  <a:cubicBezTo>
                    <a:pt x="5906" y="2215"/>
                    <a:pt x="5835" y="2144"/>
                    <a:pt x="5727" y="2144"/>
                  </a:cubicBezTo>
                  <a:cubicBezTo>
                    <a:pt x="5620" y="2144"/>
                    <a:pt x="5549" y="2215"/>
                    <a:pt x="5549" y="2322"/>
                  </a:cubicBezTo>
                  <a:lnTo>
                    <a:pt x="5549" y="3108"/>
                  </a:lnTo>
                  <a:cubicBezTo>
                    <a:pt x="5549" y="3144"/>
                    <a:pt x="5561" y="3179"/>
                    <a:pt x="5573" y="3215"/>
                  </a:cubicBezTo>
                  <a:cubicBezTo>
                    <a:pt x="5612" y="3265"/>
                    <a:pt x="5669" y="3290"/>
                    <a:pt x="5734" y="3290"/>
                  </a:cubicBezTo>
                  <a:cubicBezTo>
                    <a:pt x="5748" y="3290"/>
                    <a:pt x="5761" y="3289"/>
                    <a:pt x="5775" y="3287"/>
                  </a:cubicBezTo>
                  <a:lnTo>
                    <a:pt x="6347" y="3120"/>
                  </a:lnTo>
                  <a:cubicBezTo>
                    <a:pt x="6363" y="3117"/>
                    <a:pt x="6379" y="3116"/>
                    <a:pt x="6393" y="3116"/>
                  </a:cubicBezTo>
                  <a:cubicBezTo>
                    <a:pt x="6440" y="3116"/>
                    <a:pt x="6474" y="3131"/>
                    <a:pt x="6501" y="3167"/>
                  </a:cubicBezTo>
                  <a:cubicBezTo>
                    <a:pt x="6525" y="3203"/>
                    <a:pt x="6525" y="3251"/>
                    <a:pt x="6513" y="3275"/>
                  </a:cubicBezTo>
                  <a:cubicBezTo>
                    <a:pt x="6513" y="3298"/>
                    <a:pt x="6489" y="3334"/>
                    <a:pt x="6442" y="3358"/>
                  </a:cubicBezTo>
                  <a:lnTo>
                    <a:pt x="5954" y="3596"/>
                  </a:lnTo>
                  <a:cubicBezTo>
                    <a:pt x="5692" y="3727"/>
                    <a:pt x="5573" y="4025"/>
                    <a:pt x="5680" y="4299"/>
                  </a:cubicBezTo>
                  <a:cubicBezTo>
                    <a:pt x="5847" y="4680"/>
                    <a:pt x="6251" y="5358"/>
                    <a:pt x="7168" y="5668"/>
                  </a:cubicBezTo>
                  <a:cubicBezTo>
                    <a:pt x="7092" y="5766"/>
                    <a:pt x="6907" y="5873"/>
                    <a:pt x="6558" y="5873"/>
                  </a:cubicBezTo>
                  <a:cubicBezTo>
                    <a:pt x="6525" y="5873"/>
                    <a:pt x="6490" y="5872"/>
                    <a:pt x="6454" y="5870"/>
                  </a:cubicBezTo>
                  <a:cubicBezTo>
                    <a:pt x="6370" y="5870"/>
                    <a:pt x="6311" y="5930"/>
                    <a:pt x="6275" y="6013"/>
                  </a:cubicBezTo>
                  <a:cubicBezTo>
                    <a:pt x="6251" y="6132"/>
                    <a:pt x="6204" y="6263"/>
                    <a:pt x="6168" y="6346"/>
                  </a:cubicBezTo>
                  <a:cubicBezTo>
                    <a:pt x="6036" y="6322"/>
                    <a:pt x="5841" y="6285"/>
                    <a:pt x="5618" y="6285"/>
                  </a:cubicBezTo>
                  <a:cubicBezTo>
                    <a:pt x="5520" y="6285"/>
                    <a:pt x="5416" y="6292"/>
                    <a:pt x="5311" y="6311"/>
                  </a:cubicBezTo>
                  <a:cubicBezTo>
                    <a:pt x="5275" y="6311"/>
                    <a:pt x="4739" y="6430"/>
                    <a:pt x="4370" y="6787"/>
                  </a:cubicBezTo>
                  <a:cubicBezTo>
                    <a:pt x="4287" y="6870"/>
                    <a:pt x="4180" y="6930"/>
                    <a:pt x="4061" y="6966"/>
                  </a:cubicBezTo>
                  <a:cubicBezTo>
                    <a:pt x="3989" y="6977"/>
                    <a:pt x="3894" y="6989"/>
                    <a:pt x="3822" y="6989"/>
                  </a:cubicBezTo>
                  <a:cubicBezTo>
                    <a:pt x="3751" y="6989"/>
                    <a:pt x="3656" y="6977"/>
                    <a:pt x="3584" y="6966"/>
                  </a:cubicBezTo>
                  <a:cubicBezTo>
                    <a:pt x="3477" y="6930"/>
                    <a:pt x="3358" y="6870"/>
                    <a:pt x="3275" y="6787"/>
                  </a:cubicBezTo>
                  <a:cubicBezTo>
                    <a:pt x="2918" y="6430"/>
                    <a:pt x="2370" y="6323"/>
                    <a:pt x="2334" y="6311"/>
                  </a:cubicBezTo>
                  <a:cubicBezTo>
                    <a:pt x="2236" y="6292"/>
                    <a:pt x="2135" y="6285"/>
                    <a:pt x="2038" y="6285"/>
                  </a:cubicBezTo>
                  <a:cubicBezTo>
                    <a:pt x="1817" y="6285"/>
                    <a:pt x="1613" y="6322"/>
                    <a:pt x="1489" y="6346"/>
                  </a:cubicBezTo>
                  <a:cubicBezTo>
                    <a:pt x="1453" y="6263"/>
                    <a:pt x="1417" y="6132"/>
                    <a:pt x="1382" y="6013"/>
                  </a:cubicBezTo>
                  <a:cubicBezTo>
                    <a:pt x="1370" y="5930"/>
                    <a:pt x="1298" y="5870"/>
                    <a:pt x="1203" y="5870"/>
                  </a:cubicBezTo>
                  <a:cubicBezTo>
                    <a:pt x="786" y="5870"/>
                    <a:pt x="596" y="5751"/>
                    <a:pt x="489" y="5656"/>
                  </a:cubicBezTo>
                  <a:cubicBezTo>
                    <a:pt x="1429" y="5358"/>
                    <a:pt x="1834" y="4680"/>
                    <a:pt x="1977" y="4287"/>
                  </a:cubicBezTo>
                  <a:cubicBezTo>
                    <a:pt x="2084" y="4013"/>
                    <a:pt x="1977" y="3703"/>
                    <a:pt x="1715" y="3584"/>
                  </a:cubicBezTo>
                  <a:lnTo>
                    <a:pt x="1215" y="3346"/>
                  </a:lnTo>
                  <a:cubicBezTo>
                    <a:pt x="1179" y="3310"/>
                    <a:pt x="1155" y="3287"/>
                    <a:pt x="1144" y="3251"/>
                  </a:cubicBezTo>
                  <a:cubicBezTo>
                    <a:pt x="1144" y="3227"/>
                    <a:pt x="1132" y="3191"/>
                    <a:pt x="1155" y="3144"/>
                  </a:cubicBezTo>
                  <a:cubicBezTo>
                    <a:pt x="1181" y="3118"/>
                    <a:pt x="1218" y="3093"/>
                    <a:pt x="1259" y="3093"/>
                  </a:cubicBezTo>
                  <a:cubicBezTo>
                    <a:pt x="1275" y="3093"/>
                    <a:pt x="1293" y="3097"/>
                    <a:pt x="1310" y="3108"/>
                  </a:cubicBezTo>
                  <a:lnTo>
                    <a:pt x="1894" y="3275"/>
                  </a:lnTo>
                  <a:cubicBezTo>
                    <a:pt x="1908" y="3277"/>
                    <a:pt x="1923" y="3279"/>
                    <a:pt x="1938" y="3279"/>
                  </a:cubicBezTo>
                  <a:cubicBezTo>
                    <a:pt x="1994" y="3279"/>
                    <a:pt x="2046" y="3257"/>
                    <a:pt x="2084" y="3191"/>
                  </a:cubicBezTo>
                  <a:cubicBezTo>
                    <a:pt x="2096" y="3167"/>
                    <a:pt x="2108" y="3120"/>
                    <a:pt x="2108" y="3096"/>
                  </a:cubicBezTo>
                  <a:lnTo>
                    <a:pt x="2108" y="1917"/>
                  </a:lnTo>
                  <a:cubicBezTo>
                    <a:pt x="2191" y="596"/>
                    <a:pt x="3299" y="381"/>
                    <a:pt x="3799" y="346"/>
                  </a:cubicBezTo>
                  <a:cubicBezTo>
                    <a:pt x="4227" y="381"/>
                    <a:pt x="5132" y="548"/>
                    <a:pt x="5406" y="1465"/>
                  </a:cubicBezTo>
                  <a:cubicBezTo>
                    <a:pt x="5418" y="1548"/>
                    <a:pt x="5489" y="1608"/>
                    <a:pt x="5561" y="1608"/>
                  </a:cubicBezTo>
                  <a:cubicBezTo>
                    <a:pt x="5680" y="1608"/>
                    <a:pt x="5775" y="1489"/>
                    <a:pt x="5727" y="1382"/>
                  </a:cubicBezTo>
                  <a:cubicBezTo>
                    <a:pt x="5406" y="191"/>
                    <a:pt x="4192" y="24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78" name="Google Shape;12278;p82"/>
          <p:cNvGrpSpPr/>
          <p:nvPr/>
        </p:nvGrpSpPr>
        <p:grpSpPr>
          <a:xfrm>
            <a:off x="11116919" y="6854861"/>
            <a:ext cx="714838" cy="714010"/>
            <a:chOff x="5583569" y="3351230"/>
            <a:chExt cx="357419" cy="357005"/>
          </a:xfrm>
          <a:solidFill>
            <a:schemeClr val="tx1"/>
          </a:solidFill>
        </p:grpSpPr>
        <p:sp>
          <p:nvSpPr>
            <p:cNvPr id="12279" name="Google Shape;12279;p82"/>
            <p:cNvSpPr/>
            <p:nvPr/>
          </p:nvSpPr>
          <p:spPr>
            <a:xfrm>
              <a:off x="558356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20" y="357"/>
                  </a:moveTo>
                  <a:cubicBezTo>
                    <a:pt x="8514" y="357"/>
                    <a:pt x="10871" y="2703"/>
                    <a:pt x="10871" y="5608"/>
                  </a:cubicBezTo>
                  <a:cubicBezTo>
                    <a:pt x="10871" y="8513"/>
                    <a:pt x="8514" y="10859"/>
                    <a:pt x="5620" y="10859"/>
                  </a:cubicBezTo>
                  <a:cubicBezTo>
                    <a:pt x="2715" y="10859"/>
                    <a:pt x="370" y="8513"/>
                    <a:pt x="370" y="5608"/>
                  </a:cubicBezTo>
                  <a:cubicBezTo>
                    <a:pt x="370" y="2703"/>
                    <a:pt x="2715" y="357"/>
                    <a:pt x="5620" y="357"/>
                  </a:cubicBezTo>
                  <a:close/>
                  <a:moveTo>
                    <a:pt x="5620" y="0"/>
                  </a:moveTo>
                  <a:cubicBezTo>
                    <a:pt x="4108" y="0"/>
                    <a:pt x="2715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3" y="10632"/>
                    <a:pt x="4108" y="11216"/>
                    <a:pt x="5620" y="11216"/>
                  </a:cubicBezTo>
                  <a:cubicBezTo>
                    <a:pt x="7121" y="11216"/>
                    <a:pt x="8514" y="10632"/>
                    <a:pt x="9597" y="9585"/>
                  </a:cubicBezTo>
                  <a:cubicBezTo>
                    <a:pt x="10669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97" y="1631"/>
                  </a:cubicBezTo>
                  <a:cubicBezTo>
                    <a:pt x="8537" y="572"/>
                    <a:pt x="7121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80" name="Google Shape;12280;p82"/>
            <p:cNvSpPr/>
            <p:nvPr/>
          </p:nvSpPr>
          <p:spPr>
            <a:xfrm>
              <a:off x="5658625" y="3403527"/>
              <a:ext cx="172073" cy="243690"/>
            </a:xfrm>
            <a:custGeom>
              <a:avLst/>
              <a:gdLst/>
              <a:ahLst/>
              <a:cxnLst/>
              <a:rect l="l" t="t" r="r" b="b"/>
              <a:pathLst>
                <a:path w="5406" h="7656" extrusionOk="0">
                  <a:moveTo>
                    <a:pt x="1834" y="0"/>
                  </a:moveTo>
                  <a:cubicBezTo>
                    <a:pt x="1727" y="0"/>
                    <a:pt x="1655" y="72"/>
                    <a:pt x="1655" y="179"/>
                  </a:cubicBezTo>
                  <a:cubicBezTo>
                    <a:pt x="1655" y="1000"/>
                    <a:pt x="988" y="1655"/>
                    <a:pt x="179" y="1655"/>
                  </a:cubicBezTo>
                  <a:cubicBezTo>
                    <a:pt x="72" y="1655"/>
                    <a:pt x="0" y="1727"/>
                    <a:pt x="0" y="1834"/>
                  </a:cubicBezTo>
                  <a:lnTo>
                    <a:pt x="0" y="3489"/>
                  </a:lnTo>
                  <a:cubicBezTo>
                    <a:pt x="0" y="3596"/>
                    <a:pt x="72" y="3667"/>
                    <a:pt x="179" y="3667"/>
                  </a:cubicBezTo>
                  <a:lnTo>
                    <a:pt x="1655" y="3667"/>
                  </a:lnTo>
                  <a:lnTo>
                    <a:pt x="1655" y="4453"/>
                  </a:lnTo>
                  <a:cubicBezTo>
                    <a:pt x="1655" y="4560"/>
                    <a:pt x="1727" y="4632"/>
                    <a:pt x="1834" y="4632"/>
                  </a:cubicBezTo>
                  <a:cubicBezTo>
                    <a:pt x="1941" y="4632"/>
                    <a:pt x="2012" y="4560"/>
                    <a:pt x="2012" y="4453"/>
                  </a:cubicBezTo>
                  <a:lnTo>
                    <a:pt x="2012" y="3489"/>
                  </a:lnTo>
                  <a:cubicBezTo>
                    <a:pt x="2012" y="3382"/>
                    <a:pt x="1941" y="3310"/>
                    <a:pt x="1834" y="3310"/>
                  </a:cubicBezTo>
                  <a:lnTo>
                    <a:pt x="357" y="3310"/>
                  </a:lnTo>
                  <a:lnTo>
                    <a:pt x="357" y="2000"/>
                  </a:lnTo>
                  <a:cubicBezTo>
                    <a:pt x="1215" y="1905"/>
                    <a:pt x="1917" y="1226"/>
                    <a:pt x="2012" y="345"/>
                  </a:cubicBezTo>
                  <a:lnTo>
                    <a:pt x="3084" y="345"/>
                  </a:lnTo>
                  <a:lnTo>
                    <a:pt x="3084" y="1822"/>
                  </a:lnTo>
                  <a:cubicBezTo>
                    <a:pt x="3084" y="1929"/>
                    <a:pt x="3155" y="2000"/>
                    <a:pt x="3262" y="2000"/>
                  </a:cubicBezTo>
                  <a:lnTo>
                    <a:pt x="4739" y="2000"/>
                  </a:lnTo>
                  <a:lnTo>
                    <a:pt x="4739" y="3298"/>
                  </a:lnTo>
                  <a:lnTo>
                    <a:pt x="3262" y="3298"/>
                  </a:lnTo>
                  <a:cubicBezTo>
                    <a:pt x="3155" y="3298"/>
                    <a:pt x="3084" y="3370"/>
                    <a:pt x="3084" y="3477"/>
                  </a:cubicBezTo>
                  <a:lnTo>
                    <a:pt x="3084" y="5584"/>
                  </a:lnTo>
                  <a:cubicBezTo>
                    <a:pt x="3084" y="5941"/>
                    <a:pt x="3381" y="6251"/>
                    <a:pt x="3739" y="6251"/>
                  </a:cubicBezTo>
                  <a:cubicBezTo>
                    <a:pt x="3965" y="6251"/>
                    <a:pt x="4155" y="6132"/>
                    <a:pt x="4274" y="5953"/>
                  </a:cubicBezTo>
                  <a:lnTo>
                    <a:pt x="4965" y="6775"/>
                  </a:lnTo>
                  <a:cubicBezTo>
                    <a:pt x="4644" y="7120"/>
                    <a:pt x="4191" y="7311"/>
                    <a:pt x="3703" y="7311"/>
                  </a:cubicBezTo>
                  <a:cubicBezTo>
                    <a:pt x="2774" y="7299"/>
                    <a:pt x="2012" y="6525"/>
                    <a:pt x="2012" y="5572"/>
                  </a:cubicBezTo>
                  <a:lnTo>
                    <a:pt x="2012" y="5287"/>
                  </a:lnTo>
                  <a:cubicBezTo>
                    <a:pt x="2012" y="5179"/>
                    <a:pt x="1929" y="5108"/>
                    <a:pt x="1834" y="5108"/>
                  </a:cubicBezTo>
                  <a:cubicBezTo>
                    <a:pt x="1727" y="5108"/>
                    <a:pt x="1655" y="5179"/>
                    <a:pt x="1655" y="5287"/>
                  </a:cubicBezTo>
                  <a:lnTo>
                    <a:pt x="1655" y="5560"/>
                  </a:lnTo>
                  <a:cubicBezTo>
                    <a:pt x="1655" y="6703"/>
                    <a:pt x="2584" y="7656"/>
                    <a:pt x="3739" y="7656"/>
                  </a:cubicBezTo>
                  <a:cubicBezTo>
                    <a:pt x="4358" y="7656"/>
                    <a:pt x="4941" y="7370"/>
                    <a:pt x="5322" y="6882"/>
                  </a:cubicBezTo>
                  <a:cubicBezTo>
                    <a:pt x="5406" y="6834"/>
                    <a:pt x="5406" y="6751"/>
                    <a:pt x="5346" y="6691"/>
                  </a:cubicBezTo>
                  <a:lnTo>
                    <a:pt x="4489" y="5691"/>
                  </a:lnTo>
                  <a:cubicBezTo>
                    <a:pt x="4435" y="5627"/>
                    <a:pt x="4353" y="5582"/>
                    <a:pt x="4260" y="5582"/>
                  </a:cubicBezTo>
                  <a:cubicBezTo>
                    <a:pt x="4249" y="5582"/>
                    <a:pt x="4238" y="5583"/>
                    <a:pt x="4227" y="5584"/>
                  </a:cubicBezTo>
                  <a:cubicBezTo>
                    <a:pt x="4120" y="5596"/>
                    <a:pt x="4036" y="5656"/>
                    <a:pt x="3989" y="5751"/>
                  </a:cubicBezTo>
                  <a:cubicBezTo>
                    <a:pt x="3941" y="5834"/>
                    <a:pt x="3858" y="5894"/>
                    <a:pt x="3751" y="5918"/>
                  </a:cubicBezTo>
                  <a:cubicBezTo>
                    <a:pt x="3743" y="5918"/>
                    <a:pt x="3736" y="5918"/>
                    <a:pt x="3728" y="5918"/>
                  </a:cubicBezTo>
                  <a:cubicBezTo>
                    <a:pt x="3560" y="5918"/>
                    <a:pt x="3429" y="5791"/>
                    <a:pt x="3429" y="5620"/>
                  </a:cubicBezTo>
                  <a:lnTo>
                    <a:pt x="3429" y="3667"/>
                  </a:lnTo>
                  <a:lnTo>
                    <a:pt x="4894" y="3667"/>
                  </a:lnTo>
                  <a:cubicBezTo>
                    <a:pt x="5001" y="3667"/>
                    <a:pt x="5072" y="3596"/>
                    <a:pt x="5072" y="3489"/>
                  </a:cubicBezTo>
                  <a:lnTo>
                    <a:pt x="5072" y="1834"/>
                  </a:lnTo>
                  <a:cubicBezTo>
                    <a:pt x="5072" y="1727"/>
                    <a:pt x="5001" y="1655"/>
                    <a:pt x="4894" y="1655"/>
                  </a:cubicBezTo>
                  <a:lnTo>
                    <a:pt x="3429" y="1655"/>
                  </a:lnTo>
                  <a:lnTo>
                    <a:pt x="3429" y="179"/>
                  </a:lnTo>
                  <a:cubicBezTo>
                    <a:pt x="3429" y="72"/>
                    <a:pt x="3346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81" name="Google Shape;12281;p82"/>
          <p:cNvGrpSpPr/>
          <p:nvPr/>
        </p:nvGrpSpPr>
        <p:grpSpPr>
          <a:xfrm>
            <a:off x="14914239" y="6854861"/>
            <a:ext cx="714838" cy="714010"/>
            <a:chOff x="7482229" y="3351230"/>
            <a:chExt cx="357419" cy="357005"/>
          </a:xfrm>
          <a:solidFill>
            <a:schemeClr val="tx1"/>
          </a:solidFill>
        </p:grpSpPr>
        <p:sp>
          <p:nvSpPr>
            <p:cNvPr id="12282" name="Google Shape;12282;p82"/>
            <p:cNvSpPr/>
            <p:nvPr/>
          </p:nvSpPr>
          <p:spPr>
            <a:xfrm>
              <a:off x="748222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33" y="357"/>
                  </a:moveTo>
                  <a:cubicBezTo>
                    <a:pt x="8538" y="357"/>
                    <a:pt x="10883" y="2703"/>
                    <a:pt x="10883" y="5608"/>
                  </a:cubicBezTo>
                  <a:cubicBezTo>
                    <a:pt x="10883" y="8513"/>
                    <a:pt x="8538" y="10859"/>
                    <a:pt x="5633" y="10859"/>
                  </a:cubicBezTo>
                  <a:cubicBezTo>
                    <a:pt x="2728" y="10859"/>
                    <a:pt x="382" y="8513"/>
                    <a:pt x="382" y="5608"/>
                  </a:cubicBezTo>
                  <a:cubicBezTo>
                    <a:pt x="382" y="2703"/>
                    <a:pt x="2728" y="357"/>
                    <a:pt x="5633" y="357"/>
                  </a:cubicBezTo>
                  <a:close/>
                  <a:moveTo>
                    <a:pt x="5621" y="0"/>
                  </a:moveTo>
                  <a:cubicBezTo>
                    <a:pt x="4109" y="0"/>
                    <a:pt x="2716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4" y="10632"/>
                    <a:pt x="4109" y="11216"/>
                    <a:pt x="5621" y="11216"/>
                  </a:cubicBezTo>
                  <a:cubicBezTo>
                    <a:pt x="7121" y="11216"/>
                    <a:pt x="8526" y="10632"/>
                    <a:pt x="9597" y="9585"/>
                  </a:cubicBezTo>
                  <a:cubicBezTo>
                    <a:pt x="10645" y="8525"/>
                    <a:pt x="11229" y="7108"/>
                    <a:pt x="11229" y="5608"/>
                  </a:cubicBezTo>
                  <a:cubicBezTo>
                    <a:pt x="11229" y="4108"/>
                    <a:pt x="10669" y="2703"/>
                    <a:pt x="9597" y="1631"/>
                  </a:cubicBezTo>
                  <a:cubicBezTo>
                    <a:pt x="8538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83" name="Google Shape;12283;p82"/>
            <p:cNvSpPr/>
            <p:nvPr/>
          </p:nvSpPr>
          <p:spPr>
            <a:xfrm>
              <a:off x="7592138" y="3605616"/>
              <a:ext cx="137983" cy="32530"/>
            </a:xfrm>
            <a:custGeom>
              <a:avLst/>
              <a:gdLst/>
              <a:ahLst/>
              <a:cxnLst/>
              <a:rect l="l" t="t" r="r" b="b"/>
              <a:pathLst>
                <a:path w="4335" h="1022" extrusionOk="0">
                  <a:moveTo>
                    <a:pt x="202" y="1"/>
                  </a:moveTo>
                  <a:cubicBezTo>
                    <a:pt x="147" y="1"/>
                    <a:pt x="94" y="21"/>
                    <a:pt x="60" y="69"/>
                  </a:cubicBezTo>
                  <a:cubicBezTo>
                    <a:pt x="1" y="140"/>
                    <a:pt x="1" y="259"/>
                    <a:pt x="96" y="319"/>
                  </a:cubicBezTo>
                  <a:cubicBezTo>
                    <a:pt x="644" y="783"/>
                    <a:pt x="1370" y="1021"/>
                    <a:pt x="2168" y="1021"/>
                  </a:cubicBezTo>
                  <a:cubicBezTo>
                    <a:pt x="2954" y="1021"/>
                    <a:pt x="3680" y="771"/>
                    <a:pt x="4239" y="319"/>
                  </a:cubicBezTo>
                  <a:cubicBezTo>
                    <a:pt x="4323" y="259"/>
                    <a:pt x="4335" y="140"/>
                    <a:pt x="4263" y="69"/>
                  </a:cubicBezTo>
                  <a:cubicBezTo>
                    <a:pt x="4228" y="26"/>
                    <a:pt x="4170" y="4"/>
                    <a:pt x="4115" y="4"/>
                  </a:cubicBezTo>
                  <a:cubicBezTo>
                    <a:pt x="4078" y="4"/>
                    <a:pt x="4042" y="14"/>
                    <a:pt x="4013" y="33"/>
                  </a:cubicBezTo>
                  <a:cubicBezTo>
                    <a:pt x="3537" y="438"/>
                    <a:pt x="2882" y="664"/>
                    <a:pt x="2168" y="664"/>
                  </a:cubicBezTo>
                  <a:cubicBezTo>
                    <a:pt x="1465" y="664"/>
                    <a:pt x="810" y="438"/>
                    <a:pt x="322" y="33"/>
                  </a:cubicBezTo>
                  <a:cubicBezTo>
                    <a:pt x="286" y="12"/>
                    <a:pt x="244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84" name="Google Shape;12284;p82"/>
            <p:cNvSpPr/>
            <p:nvPr/>
          </p:nvSpPr>
          <p:spPr>
            <a:xfrm>
              <a:off x="7513709" y="3387962"/>
              <a:ext cx="295987" cy="282014"/>
            </a:xfrm>
            <a:custGeom>
              <a:avLst/>
              <a:gdLst/>
              <a:ahLst/>
              <a:cxnLst/>
              <a:rect l="l" t="t" r="r" b="b"/>
              <a:pathLst>
                <a:path w="9299" h="8860" extrusionOk="0">
                  <a:moveTo>
                    <a:pt x="6060" y="370"/>
                  </a:moveTo>
                  <a:cubicBezTo>
                    <a:pt x="6358" y="370"/>
                    <a:pt x="6596" y="608"/>
                    <a:pt x="6596" y="906"/>
                  </a:cubicBezTo>
                  <a:cubicBezTo>
                    <a:pt x="6596" y="1204"/>
                    <a:pt x="6358" y="1442"/>
                    <a:pt x="6060" y="1442"/>
                  </a:cubicBezTo>
                  <a:cubicBezTo>
                    <a:pt x="5763" y="1442"/>
                    <a:pt x="5525" y="1204"/>
                    <a:pt x="5525" y="906"/>
                  </a:cubicBezTo>
                  <a:cubicBezTo>
                    <a:pt x="5525" y="608"/>
                    <a:pt x="5763" y="370"/>
                    <a:pt x="6060" y="370"/>
                  </a:cubicBezTo>
                  <a:close/>
                  <a:moveTo>
                    <a:pt x="1322" y="2989"/>
                  </a:moveTo>
                  <a:cubicBezTo>
                    <a:pt x="1596" y="2989"/>
                    <a:pt x="1834" y="3097"/>
                    <a:pt x="2012" y="3263"/>
                  </a:cubicBezTo>
                  <a:cubicBezTo>
                    <a:pt x="1477" y="3680"/>
                    <a:pt x="1072" y="4240"/>
                    <a:pt x="881" y="4883"/>
                  </a:cubicBezTo>
                  <a:cubicBezTo>
                    <a:pt x="548" y="4716"/>
                    <a:pt x="334" y="4359"/>
                    <a:pt x="334" y="3990"/>
                  </a:cubicBezTo>
                  <a:cubicBezTo>
                    <a:pt x="334" y="3442"/>
                    <a:pt x="774" y="2989"/>
                    <a:pt x="1322" y="2989"/>
                  </a:cubicBezTo>
                  <a:close/>
                  <a:moveTo>
                    <a:pt x="7954" y="2989"/>
                  </a:moveTo>
                  <a:cubicBezTo>
                    <a:pt x="8501" y="2989"/>
                    <a:pt x="8942" y="3442"/>
                    <a:pt x="8942" y="3990"/>
                  </a:cubicBezTo>
                  <a:cubicBezTo>
                    <a:pt x="8966" y="4359"/>
                    <a:pt x="8739" y="4704"/>
                    <a:pt x="8394" y="4883"/>
                  </a:cubicBezTo>
                  <a:cubicBezTo>
                    <a:pt x="8216" y="4240"/>
                    <a:pt x="7811" y="3680"/>
                    <a:pt x="7263" y="3263"/>
                  </a:cubicBezTo>
                  <a:cubicBezTo>
                    <a:pt x="7442" y="3085"/>
                    <a:pt x="7692" y="2989"/>
                    <a:pt x="7954" y="2989"/>
                  </a:cubicBezTo>
                  <a:close/>
                  <a:moveTo>
                    <a:pt x="6072" y="1"/>
                  </a:moveTo>
                  <a:cubicBezTo>
                    <a:pt x="5632" y="1"/>
                    <a:pt x="5251" y="334"/>
                    <a:pt x="5191" y="763"/>
                  </a:cubicBezTo>
                  <a:lnTo>
                    <a:pt x="4596" y="953"/>
                  </a:lnTo>
                  <a:cubicBezTo>
                    <a:pt x="4525" y="989"/>
                    <a:pt x="4477" y="1049"/>
                    <a:pt x="4477" y="1120"/>
                  </a:cubicBezTo>
                  <a:lnTo>
                    <a:pt x="4477" y="2370"/>
                  </a:lnTo>
                  <a:cubicBezTo>
                    <a:pt x="3679" y="2394"/>
                    <a:pt x="2929" y="2632"/>
                    <a:pt x="2334" y="3025"/>
                  </a:cubicBezTo>
                  <a:cubicBezTo>
                    <a:pt x="2084" y="2751"/>
                    <a:pt x="1727" y="2608"/>
                    <a:pt x="1358" y="2608"/>
                  </a:cubicBezTo>
                  <a:cubicBezTo>
                    <a:pt x="607" y="2608"/>
                    <a:pt x="0" y="3216"/>
                    <a:pt x="0" y="3966"/>
                  </a:cubicBezTo>
                  <a:cubicBezTo>
                    <a:pt x="0" y="4513"/>
                    <a:pt x="345" y="5002"/>
                    <a:pt x="834" y="5216"/>
                  </a:cubicBezTo>
                  <a:cubicBezTo>
                    <a:pt x="822" y="5347"/>
                    <a:pt x="798" y="5478"/>
                    <a:pt x="798" y="5609"/>
                  </a:cubicBezTo>
                  <a:cubicBezTo>
                    <a:pt x="798" y="7395"/>
                    <a:pt x="2524" y="8859"/>
                    <a:pt x="4667" y="8859"/>
                  </a:cubicBezTo>
                  <a:cubicBezTo>
                    <a:pt x="5763" y="8859"/>
                    <a:pt x="6739" y="8490"/>
                    <a:pt x="7442" y="7871"/>
                  </a:cubicBezTo>
                  <a:cubicBezTo>
                    <a:pt x="7513" y="7811"/>
                    <a:pt x="7513" y="7692"/>
                    <a:pt x="7454" y="7621"/>
                  </a:cubicBezTo>
                  <a:cubicBezTo>
                    <a:pt x="7421" y="7588"/>
                    <a:pt x="7374" y="7570"/>
                    <a:pt x="7326" y="7570"/>
                  </a:cubicBezTo>
                  <a:cubicBezTo>
                    <a:pt x="7287" y="7570"/>
                    <a:pt x="7248" y="7582"/>
                    <a:pt x="7215" y="7609"/>
                  </a:cubicBezTo>
                  <a:cubicBezTo>
                    <a:pt x="6572" y="8157"/>
                    <a:pt x="5668" y="8514"/>
                    <a:pt x="4667" y="8514"/>
                  </a:cubicBezTo>
                  <a:cubicBezTo>
                    <a:pt x="2739" y="8514"/>
                    <a:pt x="1167" y="7216"/>
                    <a:pt x="1167" y="5633"/>
                  </a:cubicBezTo>
                  <a:cubicBezTo>
                    <a:pt x="1167" y="4037"/>
                    <a:pt x="2739" y="2739"/>
                    <a:pt x="4667" y="2739"/>
                  </a:cubicBezTo>
                  <a:cubicBezTo>
                    <a:pt x="6608" y="2739"/>
                    <a:pt x="8180" y="4037"/>
                    <a:pt x="8180" y="5633"/>
                  </a:cubicBezTo>
                  <a:cubicBezTo>
                    <a:pt x="8180" y="6133"/>
                    <a:pt x="8037" y="6597"/>
                    <a:pt x="7751" y="7014"/>
                  </a:cubicBezTo>
                  <a:cubicBezTo>
                    <a:pt x="7704" y="7085"/>
                    <a:pt x="7727" y="7169"/>
                    <a:pt x="7787" y="7228"/>
                  </a:cubicBezTo>
                  <a:cubicBezTo>
                    <a:pt x="7818" y="7264"/>
                    <a:pt x="7859" y="7280"/>
                    <a:pt x="7902" y="7280"/>
                  </a:cubicBezTo>
                  <a:cubicBezTo>
                    <a:pt x="7958" y="7280"/>
                    <a:pt x="8015" y="7252"/>
                    <a:pt x="8049" y="7204"/>
                  </a:cubicBezTo>
                  <a:cubicBezTo>
                    <a:pt x="8358" y="6740"/>
                    <a:pt x="8537" y="6192"/>
                    <a:pt x="8537" y="5621"/>
                  </a:cubicBezTo>
                  <a:cubicBezTo>
                    <a:pt x="8537" y="5490"/>
                    <a:pt x="8525" y="5359"/>
                    <a:pt x="8513" y="5228"/>
                  </a:cubicBezTo>
                  <a:cubicBezTo>
                    <a:pt x="8978" y="5014"/>
                    <a:pt x="9299" y="4525"/>
                    <a:pt x="9299" y="3978"/>
                  </a:cubicBezTo>
                  <a:cubicBezTo>
                    <a:pt x="9299" y="3228"/>
                    <a:pt x="8692" y="2620"/>
                    <a:pt x="7954" y="2620"/>
                  </a:cubicBezTo>
                  <a:cubicBezTo>
                    <a:pt x="7573" y="2620"/>
                    <a:pt x="7215" y="2775"/>
                    <a:pt x="6965" y="3037"/>
                  </a:cubicBezTo>
                  <a:cubicBezTo>
                    <a:pt x="6358" y="2656"/>
                    <a:pt x="5632" y="2406"/>
                    <a:pt x="4822" y="2382"/>
                  </a:cubicBezTo>
                  <a:lnTo>
                    <a:pt x="4822" y="1263"/>
                  </a:lnTo>
                  <a:lnTo>
                    <a:pt x="5215" y="1132"/>
                  </a:lnTo>
                  <a:cubicBezTo>
                    <a:pt x="5303" y="1507"/>
                    <a:pt x="5647" y="1780"/>
                    <a:pt x="6048" y="1780"/>
                  </a:cubicBezTo>
                  <a:cubicBezTo>
                    <a:pt x="6080" y="1780"/>
                    <a:pt x="6112" y="1779"/>
                    <a:pt x="6144" y="1775"/>
                  </a:cubicBezTo>
                  <a:cubicBezTo>
                    <a:pt x="6584" y="1727"/>
                    <a:pt x="6918" y="1382"/>
                    <a:pt x="6953" y="953"/>
                  </a:cubicBezTo>
                  <a:cubicBezTo>
                    <a:pt x="6977" y="430"/>
                    <a:pt x="6584" y="1"/>
                    <a:pt x="6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85" name="Google Shape;12285;p82"/>
            <p:cNvSpPr/>
            <p:nvPr/>
          </p:nvSpPr>
          <p:spPr>
            <a:xfrm>
              <a:off x="7580393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18" y="1179"/>
                    <a:pt x="1179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6" y="0"/>
                    <a:pt x="1" y="405"/>
                    <a:pt x="1" y="893"/>
                  </a:cubicBezTo>
                  <a:cubicBezTo>
                    <a:pt x="1" y="1381"/>
                    <a:pt x="406" y="1786"/>
                    <a:pt x="894" y="1786"/>
                  </a:cubicBezTo>
                  <a:cubicBezTo>
                    <a:pt x="1394" y="1786"/>
                    <a:pt x="1787" y="1381"/>
                    <a:pt x="1787" y="893"/>
                  </a:cubicBezTo>
                  <a:cubicBezTo>
                    <a:pt x="1775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86" name="Google Shape;12286;p82"/>
            <p:cNvSpPr/>
            <p:nvPr/>
          </p:nvSpPr>
          <p:spPr>
            <a:xfrm>
              <a:off x="7685750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29" y="1179"/>
                    <a:pt x="1191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81"/>
                    <a:pt x="405" y="1786"/>
                    <a:pt x="894" y="1786"/>
                  </a:cubicBezTo>
                  <a:cubicBezTo>
                    <a:pt x="1382" y="1786"/>
                    <a:pt x="1787" y="1381"/>
                    <a:pt x="1787" y="893"/>
                  </a:cubicBezTo>
                  <a:cubicBezTo>
                    <a:pt x="1775" y="405"/>
                    <a:pt x="1382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87" name="Google Shape;12287;p82"/>
          <p:cNvGrpSpPr/>
          <p:nvPr/>
        </p:nvGrpSpPr>
        <p:grpSpPr>
          <a:xfrm>
            <a:off x="7478750" y="5933765"/>
            <a:ext cx="445748" cy="691474"/>
            <a:chOff x="3764485" y="2890682"/>
            <a:chExt cx="222874" cy="345737"/>
          </a:xfrm>
          <a:solidFill>
            <a:schemeClr val="tx1"/>
          </a:solidFill>
        </p:grpSpPr>
        <p:sp>
          <p:nvSpPr>
            <p:cNvPr id="12288" name="Google Shape;12288;p82"/>
            <p:cNvSpPr/>
            <p:nvPr/>
          </p:nvSpPr>
          <p:spPr>
            <a:xfrm>
              <a:off x="3764485" y="2890682"/>
              <a:ext cx="222874" cy="345737"/>
            </a:xfrm>
            <a:custGeom>
              <a:avLst/>
              <a:gdLst/>
              <a:ahLst/>
              <a:cxnLst/>
              <a:rect l="l" t="t" r="r" b="b"/>
              <a:pathLst>
                <a:path w="7002" h="10862" extrusionOk="0">
                  <a:moveTo>
                    <a:pt x="3596" y="348"/>
                  </a:moveTo>
                  <a:lnTo>
                    <a:pt x="3727" y="396"/>
                  </a:lnTo>
                  <a:cubicBezTo>
                    <a:pt x="3882" y="467"/>
                    <a:pt x="4001" y="610"/>
                    <a:pt x="4073" y="801"/>
                  </a:cubicBezTo>
                  <a:cubicBezTo>
                    <a:pt x="3894" y="777"/>
                    <a:pt x="3739" y="753"/>
                    <a:pt x="3596" y="729"/>
                  </a:cubicBezTo>
                  <a:lnTo>
                    <a:pt x="3596" y="348"/>
                  </a:lnTo>
                  <a:close/>
                  <a:moveTo>
                    <a:pt x="6168" y="8504"/>
                  </a:moveTo>
                  <a:cubicBezTo>
                    <a:pt x="6275" y="8504"/>
                    <a:pt x="6347" y="8587"/>
                    <a:pt x="6347" y="8683"/>
                  </a:cubicBezTo>
                  <a:lnTo>
                    <a:pt x="6347" y="8861"/>
                  </a:lnTo>
                  <a:lnTo>
                    <a:pt x="6168" y="8861"/>
                  </a:lnTo>
                  <a:cubicBezTo>
                    <a:pt x="6085" y="8861"/>
                    <a:pt x="6001" y="8945"/>
                    <a:pt x="6001" y="9028"/>
                  </a:cubicBezTo>
                  <a:cubicBezTo>
                    <a:pt x="6001" y="9123"/>
                    <a:pt x="6085" y="9195"/>
                    <a:pt x="6168" y="9195"/>
                  </a:cubicBezTo>
                  <a:lnTo>
                    <a:pt x="6513" y="9195"/>
                  </a:lnTo>
                  <a:cubicBezTo>
                    <a:pt x="6621" y="9195"/>
                    <a:pt x="6692" y="9266"/>
                    <a:pt x="6692" y="9373"/>
                  </a:cubicBezTo>
                  <a:lnTo>
                    <a:pt x="6692" y="10397"/>
                  </a:lnTo>
                  <a:cubicBezTo>
                    <a:pt x="6680" y="10504"/>
                    <a:pt x="6597" y="10576"/>
                    <a:pt x="6501" y="10576"/>
                  </a:cubicBezTo>
                  <a:lnTo>
                    <a:pt x="1394" y="10576"/>
                  </a:lnTo>
                  <a:cubicBezTo>
                    <a:pt x="1287" y="10576"/>
                    <a:pt x="1215" y="10504"/>
                    <a:pt x="1215" y="10397"/>
                  </a:cubicBezTo>
                  <a:lnTo>
                    <a:pt x="1215" y="9373"/>
                  </a:lnTo>
                  <a:cubicBezTo>
                    <a:pt x="1215" y="9266"/>
                    <a:pt x="1287" y="9195"/>
                    <a:pt x="1394" y="9195"/>
                  </a:cubicBezTo>
                  <a:lnTo>
                    <a:pt x="5489" y="9195"/>
                  </a:lnTo>
                  <a:cubicBezTo>
                    <a:pt x="5573" y="9195"/>
                    <a:pt x="5644" y="9123"/>
                    <a:pt x="5644" y="9028"/>
                  </a:cubicBezTo>
                  <a:cubicBezTo>
                    <a:pt x="5644" y="8945"/>
                    <a:pt x="5573" y="8861"/>
                    <a:pt x="5489" y="8861"/>
                  </a:cubicBezTo>
                  <a:lnTo>
                    <a:pt x="1560" y="8861"/>
                  </a:lnTo>
                  <a:lnTo>
                    <a:pt x="1560" y="8683"/>
                  </a:lnTo>
                  <a:cubicBezTo>
                    <a:pt x="1560" y="8587"/>
                    <a:pt x="1632" y="8504"/>
                    <a:pt x="1739" y="8504"/>
                  </a:cubicBezTo>
                  <a:close/>
                  <a:moveTo>
                    <a:pt x="3471" y="1"/>
                  </a:moveTo>
                  <a:cubicBezTo>
                    <a:pt x="3436" y="1"/>
                    <a:pt x="3413" y="3"/>
                    <a:pt x="3406" y="3"/>
                  </a:cubicBezTo>
                  <a:cubicBezTo>
                    <a:pt x="3311" y="3"/>
                    <a:pt x="3251" y="74"/>
                    <a:pt x="3251" y="158"/>
                  </a:cubicBezTo>
                  <a:lnTo>
                    <a:pt x="3251" y="682"/>
                  </a:lnTo>
                  <a:cubicBezTo>
                    <a:pt x="3184" y="678"/>
                    <a:pt x="3123" y="676"/>
                    <a:pt x="3071" y="676"/>
                  </a:cubicBezTo>
                  <a:cubicBezTo>
                    <a:pt x="2968" y="676"/>
                    <a:pt x="2902" y="682"/>
                    <a:pt x="2894" y="682"/>
                  </a:cubicBezTo>
                  <a:cubicBezTo>
                    <a:pt x="2811" y="682"/>
                    <a:pt x="2751" y="753"/>
                    <a:pt x="2751" y="848"/>
                  </a:cubicBezTo>
                  <a:cubicBezTo>
                    <a:pt x="2751" y="932"/>
                    <a:pt x="2822" y="991"/>
                    <a:pt x="2906" y="991"/>
                  </a:cubicBezTo>
                  <a:cubicBezTo>
                    <a:pt x="2909" y="991"/>
                    <a:pt x="2939" y="990"/>
                    <a:pt x="2991" y="990"/>
                  </a:cubicBezTo>
                  <a:cubicBezTo>
                    <a:pt x="3356" y="990"/>
                    <a:pt x="4811" y="1045"/>
                    <a:pt x="5728" y="1920"/>
                  </a:cubicBezTo>
                  <a:cubicBezTo>
                    <a:pt x="6228" y="2408"/>
                    <a:pt x="6501" y="3063"/>
                    <a:pt x="6501" y="3896"/>
                  </a:cubicBezTo>
                  <a:cubicBezTo>
                    <a:pt x="6501" y="4789"/>
                    <a:pt x="6299" y="5361"/>
                    <a:pt x="6097" y="5968"/>
                  </a:cubicBezTo>
                  <a:cubicBezTo>
                    <a:pt x="5882" y="6575"/>
                    <a:pt x="5668" y="7194"/>
                    <a:pt x="5644" y="8171"/>
                  </a:cubicBezTo>
                  <a:lnTo>
                    <a:pt x="1989" y="8171"/>
                  </a:lnTo>
                  <a:cubicBezTo>
                    <a:pt x="1941" y="8075"/>
                    <a:pt x="1882" y="7909"/>
                    <a:pt x="1882" y="7647"/>
                  </a:cubicBezTo>
                  <a:cubicBezTo>
                    <a:pt x="1882" y="7230"/>
                    <a:pt x="2132" y="6266"/>
                    <a:pt x="3882" y="4515"/>
                  </a:cubicBezTo>
                  <a:cubicBezTo>
                    <a:pt x="3918" y="4480"/>
                    <a:pt x="3942" y="4385"/>
                    <a:pt x="3906" y="4325"/>
                  </a:cubicBezTo>
                  <a:cubicBezTo>
                    <a:pt x="3886" y="4275"/>
                    <a:pt x="3825" y="4251"/>
                    <a:pt x="3764" y="4251"/>
                  </a:cubicBezTo>
                  <a:cubicBezTo>
                    <a:pt x="3751" y="4251"/>
                    <a:pt x="3739" y="4252"/>
                    <a:pt x="3727" y="4254"/>
                  </a:cubicBezTo>
                  <a:cubicBezTo>
                    <a:pt x="3727" y="4254"/>
                    <a:pt x="3635" y="4276"/>
                    <a:pt x="3486" y="4276"/>
                  </a:cubicBezTo>
                  <a:cubicBezTo>
                    <a:pt x="3292" y="4276"/>
                    <a:pt x="3001" y="4238"/>
                    <a:pt x="2691" y="4063"/>
                  </a:cubicBezTo>
                  <a:cubicBezTo>
                    <a:pt x="2620" y="4020"/>
                    <a:pt x="2540" y="4000"/>
                    <a:pt x="2460" y="4000"/>
                  </a:cubicBezTo>
                  <a:cubicBezTo>
                    <a:pt x="2341" y="4000"/>
                    <a:pt x="2220" y="4044"/>
                    <a:pt x="2120" y="4123"/>
                  </a:cubicBezTo>
                  <a:cubicBezTo>
                    <a:pt x="1924" y="4281"/>
                    <a:pt x="1552" y="4499"/>
                    <a:pt x="998" y="4499"/>
                  </a:cubicBezTo>
                  <a:cubicBezTo>
                    <a:pt x="846" y="4499"/>
                    <a:pt x="680" y="4482"/>
                    <a:pt x="501" y="4444"/>
                  </a:cubicBezTo>
                  <a:lnTo>
                    <a:pt x="370" y="3777"/>
                  </a:lnTo>
                  <a:lnTo>
                    <a:pt x="2001" y="2146"/>
                  </a:lnTo>
                  <a:cubicBezTo>
                    <a:pt x="2037" y="2110"/>
                    <a:pt x="2049" y="2063"/>
                    <a:pt x="2049" y="2027"/>
                  </a:cubicBezTo>
                  <a:lnTo>
                    <a:pt x="2049" y="1813"/>
                  </a:lnTo>
                  <a:cubicBezTo>
                    <a:pt x="2049" y="1729"/>
                    <a:pt x="2120" y="1634"/>
                    <a:pt x="2215" y="1634"/>
                  </a:cubicBezTo>
                  <a:cubicBezTo>
                    <a:pt x="2327" y="1626"/>
                    <a:pt x="2501" y="1615"/>
                    <a:pt x="2715" y="1615"/>
                  </a:cubicBezTo>
                  <a:cubicBezTo>
                    <a:pt x="3115" y="1615"/>
                    <a:pt x="3656" y="1654"/>
                    <a:pt x="4192" y="1825"/>
                  </a:cubicBezTo>
                  <a:cubicBezTo>
                    <a:pt x="4211" y="1833"/>
                    <a:pt x="4231" y="1837"/>
                    <a:pt x="4250" y="1837"/>
                  </a:cubicBezTo>
                  <a:cubicBezTo>
                    <a:pt x="4314" y="1837"/>
                    <a:pt x="4373" y="1794"/>
                    <a:pt x="4382" y="1729"/>
                  </a:cubicBezTo>
                  <a:cubicBezTo>
                    <a:pt x="4418" y="1634"/>
                    <a:pt x="4370" y="1539"/>
                    <a:pt x="4275" y="1527"/>
                  </a:cubicBezTo>
                  <a:cubicBezTo>
                    <a:pt x="3701" y="1346"/>
                    <a:pt x="3117" y="1300"/>
                    <a:pt x="2687" y="1300"/>
                  </a:cubicBezTo>
                  <a:cubicBezTo>
                    <a:pt x="2465" y="1300"/>
                    <a:pt x="2285" y="1312"/>
                    <a:pt x="2168" y="1325"/>
                  </a:cubicBezTo>
                  <a:cubicBezTo>
                    <a:pt x="1906" y="1348"/>
                    <a:pt x="1715" y="1563"/>
                    <a:pt x="1715" y="1813"/>
                  </a:cubicBezTo>
                  <a:lnTo>
                    <a:pt x="1715" y="1968"/>
                  </a:lnTo>
                  <a:lnTo>
                    <a:pt x="60" y="3611"/>
                  </a:lnTo>
                  <a:cubicBezTo>
                    <a:pt x="24" y="3658"/>
                    <a:pt x="1" y="3706"/>
                    <a:pt x="24" y="3765"/>
                  </a:cubicBezTo>
                  <a:lnTo>
                    <a:pt x="179" y="4611"/>
                  </a:lnTo>
                  <a:cubicBezTo>
                    <a:pt x="203" y="4670"/>
                    <a:pt x="239" y="4718"/>
                    <a:pt x="298" y="4730"/>
                  </a:cubicBezTo>
                  <a:cubicBezTo>
                    <a:pt x="542" y="4788"/>
                    <a:pt x="764" y="4813"/>
                    <a:pt x="967" y="4813"/>
                  </a:cubicBezTo>
                  <a:cubicBezTo>
                    <a:pt x="1627" y="4813"/>
                    <a:pt x="2071" y="4552"/>
                    <a:pt x="2299" y="4361"/>
                  </a:cubicBezTo>
                  <a:cubicBezTo>
                    <a:pt x="2338" y="4329"/>
                    <a:pt x="2389" y="4313"/>
                    <a:pt x="2435" y="4313"/>
                  </a:cubicBezTo>
                  <a:cubicBezTo>
                    <a:pt x="2459" y="4313"/>
                    <a:pt x="2481" y="4317"/>
                    <a:pt x="2501" y="4325"/>
                  </a:cubicBezTo>
                  <a:cubicBezTo>
                    <a:pt x="2822" y="4504"/>
                    <a:pt x="3120" y="4563"/>
                    <a:pt x="3334" y="4587"/>
                  </a:cubicBezTo>
                  <a:cubicBezTo>
                    <a:pt x="1846" y="6135"/>
                    <a:pt x="1537" y="7099"/>
                    <a:pt x="1537" y="7635"/>
                  </a:cubicBezTo>
                  <a:cubicBezTo>
                    <a:pt x="1537" y="7861"/>
                    <a:pt x="1584" y="8040"/>
                    <a:pt x="1608" y="8159"/>
                  </a:cubicBezTo>
                  <a:cubicBezTo>
                    <a:pt x="1370" y="8195"/>
                    <a:pt x="1191" y="8397"/>
                    <a:pt x="1191" y="8647"/>
                  </a:cubicBezTo>
                  <a:lnTo>
                    <a:pt x="1191" y="8849"/>
                  </a:lnTo>
                  <a:cubicBezTo>
                    <a:pt x="1001" y="8909"/>
                    <a:pt x="858" y="9111"/>
                    <a:pt x="858" y="9326"/>
                  </a:cubicBezTo>
                  <a:lnTo>
                    <a:pt x="858" y="10361"/>
                  </a:lnTo>
                  <a:cubicBezTo>
                    <a:pt x="858" y="10635"/>
                    <a:pt x="1072" y="10861"/>
                    <a:pt x="1358" y="10861"/>
                  </a:cubicBezTo>
                  <a:lnTo>
                    <a:pt x="6501" y="10861"/>
                  </a:lnTo>
                  <a:cubicBezTo>
                    <a:pt x="6775" y="10861"/>
                    <a:pt x="7002" y="10635"/>
                    <a:pt x="7002" y="10361"/>
                  </a:cubicBezTo>
                  <a:lnTo>
                    <a:pt x="7002" y="9326"/>
                  </a:lnTo>
                  <a:cubicBezTo>
                    <a:pt x="7002" y="9171"/>
                    <a:pt x="6859" y="8968"/>
                    <a:pt x="6656" y="8897"/>
                  </a:cubicBezTo>
                  <a:lnTo>
                    <a:pt x="6656" y="8695"/>
                  </a:lnTo>
                  <a:cubicBezTo>
                    <a:pt x="6656" y="8409"/>
                    <a:pt x="6442" y="8183"/>
                    <a:pt x="6156" y="8183"/>
                  </a:cubicBezTo>
                  <a:lnTo>
                    <a:pt x="5978" y="8183"/>
                  </a:lnTo>
                  <a:cubicBezTo>
                    <a:pt x="5990" y="7266"/>
                    <a:pt x="6204" y="6671"/>
                    <a:pt x="6406" y="6087"/>
                  </a:cubicBezTo>
                  <a:cubicBezTo>
                    <a:pt x="6621" y="5492"/>
                    <a:pt x="6823" y="4861"/>
                    <a:pt x="6823" y="3908"/>
                  </a:cubicBezTo>
                  <a:cubicBezTo>
                    <a:pt x="6823" y="2991"/>
                    <a:pt x="6525" y="2241"/>
                    <a:pt x="5966" y="1694"/>
                  </a:cubicBezTo>
                  <a:cubicBezTo>
                    <a:pt x="5501" y="1265"/>
                    <a:pt x="4930" y="1015"/>
                    <a:pt x="4418" y="860"/>
                  </a:cubicBezTo>
                  <a:cubicBezTo>
                    <a:pt x="4311" y="396"/>
                    <a:pt x="4061" y="182"/>
                    <a:pt x="3846" y="86"/>
                  </a:cubicBezTo>
                  <a:cubicBezTo>
                    <a:pt x="3690" y="12"/>
                    <a:pt x="3550" y="1"/>
                    <a:pt x="34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89" name="Google Shape;12289;p82"/>
            <p:cNvSpPr/>
            <p:nvPr/>
          </p:nvSpPr>
          <p:spPr>
            <a:xfrm>
              <a:off x="3913799" y="2948231"/>
              <a:ext cx="20499" cy="14960"/>
            </a:xfrm>
            <a:custGeom>
              <a:avLst/>
              <a:gdLst/>
              <a:ahLst/>
              <a:cxnLst/>
              <a:rect l="l" t="t" r="r" b="b"/>
              <a:pathLst>
                <a:path w="644" h="470" extrusionOk="0">
                  <a:moveTo>
                    <a:pt x="184" y="0"/>
                  </a:moveTo>
                  <a:cubicBezTo>
                    <a:pt x="126" y="0"/>
                    <a:pt x="73" y="27"/>
                    <a:pt x="48" y="76"/>
                  </a:cubicBezTo>
                  <a:cubicBezTo>
                    <a:pt x="1" y="148"/>
                    <a:pt x="36" y="255"/>
                    <a:pt x="108" y="291"/>
                  </a:cubicBezTo>
                  <a:cubicBezTo>
                    <a:pt x="203" y="326"/>
                    <a:pt x="286" y="386"/>
                    <a:pt x="358" y="433"/>
                  </a:cubicBezTo>
                  <a:cubicBezTo>
                    <a:pt x="394" y="445"/>
                    <a:pt x="417" y="469"/>
                    <a:pt x="453" y="469"/>
                  </a:cubicBezTo>
                  <a:cubicBezTo>
                    <a:pt x="501" y="469"/>
                    <a:pt x="560" y="433"/>
                    <a:pt x="584" y="386"/>
                  </a:cubicBezTo>
                  <a:cubicBezTo>
                    <a:pt x="644" y="326"/>
                    <a:pt x="620" y="231"/>
                    <a:pt x="537" y="183"/>
                  </a:cubicBezTo>
                  <a:cubicBezTo>
                    <a:pt x="453" y="124"/>
                    <a:pt x="358" y="64"/>
                    <a:pt x="263" y="17"/>
                  </a:cubicBezTo>
                  <a:cubicBezTo>
                    <a:pt x="237" y="6"/>
                    <a:pt x="210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90" name="Google Shape;12290;p82"/>
            <p:cNvSpPr/>
            <p:nvPr/>
          </p:nvSpPr>
          <p:spPr>
            <a:xfrm>
              <a:off x="3841418" y="2956315"/>
              <a:ext cx="10631" cy="15947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34"/>
                  </a:lnTo>
                  <a:cubicBezTo>
                    <a:pt x="1" y="418"/>
                    <a:pt x="72" y="501"/>
                    <a:pt x="167" y="501"/>
                  </a:cubicBezTo>
                  <a:cubicBezTo>
                    <a:pt x="251" y="501"/>
                    <a:pt x="334" y="418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91" name="Google Shape;12291;p82"/>
          <p:cNvGrpSpPr/>
          <p:nvPr/>
        </p:nvGrpSpPr>
        <p:grpSpPr>
          <a:xfrm>
            <a:off x="4427014" y="5968662"/>
            <a:ext cx="845192" cy="620764"/>
            <a:chOff x="2278533" y="2937377"/>
            <a:chExt cx="346788" cy="254704"/>
          </a:xfrm>
          <a:solidFill>
            <a:schemeClr val="tx1"/>
          </a:solidFill>
        </p:grpSpPr>
        <p:sp>
          <p:nvSpPr>
            <p:cNvPr id="12292" name="Google Shape;12292;p82"/>
            <p:cNvSpPr/>
            <p:nvPr/>
          </p:nvSpPr>
          <p:spPr>
            <a:xfrm>
              <a:off x="2317557" y="2958607"/>
              <a:ext cx="270619" cy="184200"/>
            </a:xfrm>
            <a:custGeom>
              <a:avLst/>
              <a:gdLst/>
              <a:ahLst/>
              <a:cxnLst/>
              <a:rect l="l" t="t" r="r" b="b"/>
              <a:pathLst>
                <a:path w="8502" h="5787" extrusionOk="0">
                  <a:moveTo>
                    <a:pt x="2691" y="1179"/>
                  </a:moveTo>
                  <a:cubicBezTo>
                    <a:pt x="2882" y="1179"/>
                    <a:pt x="3049" y="1346"/>
                    <a:pt x="3049" y="1536"/>
                  </a:cubicBezTo>
                  <a:lnTo>
                    <a:pt x="3049" y="1881"/>
                  </a:lnTo>
                  <a:cubicBezTo>
                    <a:pt x="3049" y="2167"/>
                    <a:pt x="2810" y="2405"/>
                    <a:pt x="2525" y="2405"/>
                  </a:cubicBezTo>
                  <a:cubicBezTo>
                    <a:pt x="2227" y="2405"/>
                    <a:pt x="1989" y="2167"/>
                    <a:pt x="1989" y="1881"/>
                  </a:cubicBezTo>
                  <a:lnTo>
                    <a:pt x="1989" y="1536"/>
                  </a:lnTo>
                  <a:cubicBezTo>
                    <a:pt x="1989" y="1346"/>
                    <a:pt x="2156" y="1179"/>
                    <a:pt x="2346" y="1179"/>
                  </a:cubicBezTo>
                  <a:close/>
                  <a:moveTo>
                    <a:pt x="6787" y="1036"/>
                  </a:moveTo>
                  <a:cubicBezTo>
                    <a:pt x="6894" y="1036"/>
                    <a:pt x="6966" y="1108"/>
                    <a:pt x="6966" y="1215"/>
                  </a:cubicBezTo>
                  <a:lnTo>
                    <a:pt x="6966" y="1715"/>
                  </a:lnTo>
                  <a:cubicBezTo>
                    <a:pt x="6966" y="1774"/>
                    <a:pt x="6930" y="1834"/>
                    <a:pt x="6871" y="1870"/>
                  </a:cubicBezTo>
                  <a:cubicBezTo>
                    <a:pt x="6835" y="1893"/>
                    <a:pt x="6799" y="1941"/>
                    <a:pt x="6799" y="2000"/>
                  </a:cubicBezTo>
                  <a:lnTo>
                    <a:pt x="6799" y="2251"/>
                  </a:lnTo>
                  <a:cubicBezTo>
                    <a:pt x="6799" y="2334"/>
                    <a:pt x="6847" y="2381"/>
                    <a:pt x="6918" y="2405"/>
                  </a:cubicBezTo>
                  <a:lnTo>
                    <a:pt x="7335" y="2512"/>
                  </a:lnTo>
                  <a:cubicBezTo>
                    <a:pt x="7406" y="2524"/>
                    <a:pt x="7466" y="2596"/>
                    <a:pt x="7466" y="2691"/>
                  </a:cubicBezTo>
                  <a:lnTo>
                    <a:pt x="7466" y="2727"/>
                  </a:lnTo>
                  <a:lnTo>
                    <a:pt x="5739" y="2727"/>
                  </a:lnTo>
                  <a:lnTo>
                    <a:pt x="5739" y="2691"/>
                  </a:lnTo>
                  <a:cubicBezTo>
                    <a:pt x="5739" y="2596"/>
                    <a:pt x="5799" y="2536"/>
                    <a:pt x="5870" y="2512"/>
                  </a:cubicBezTo>
                  <a:lnTo>
                    <a:pt x="6287" y="2405"/>
                  </a:lnTo>
                  <a:cubicBezTo>
                    <a:pt x="6370" y="2381"/>
                    <a:pt x="6406" y="2334"/>
                    <a:pt x="6406" y="2251"/>
                  </a:cubicBezTo>
                  <a:lnTo>
                    <a:pt x="6406" y="2000"/>
                  </a:lnTo>
                  <a:cubicBezTo>
                    <a:pt x="6430" y="1941"/>
                    <a:pt x="6394" y="1893"/>
                    <a:pt x="6359" y="1870"/>
                  </a:cubicBezTo>
                  <a:cubicBezTo>
                    <a:pt x="6299" y="1834"/>
                    <a:pt x="6263" y="1774"/>
                    <a:pt x="6263" y="1715"/>
                  </a:cubicBezTo>
                  <a:lnTo>
                    <a:pt x="6263" y="1215"/>
                  </a:lnTo>
                  <a:cubicBezTo>
                    <a:pt x="6263" y="1108"/>
                    <a:pt x="6335" y="1036"/>
                    <a:pt x="6442" y="1036"/>
                  </a:cubicBezTo>
                  <a:close/>
                  <a:moveTo>
                    <a:pt x="8144" y="334"/>
                  </a:moveTo>
                  <a:lnTo>
                    <a:pt x="8144" y="2751"/>
                  </a:lnTo>
                  <a:lnTo>
                    <a:pt x="7787" y="2751"/>
                  </a:lnTo>
                  <a:lnTo>
                    <a:pt x="7787" y="2703"/>
                  </a:lnTo>
                  <a:cubicBezTo>
                    <a:pt x="7787" y="2477"/>
                    <a:pt x="7633" y="2274"/>
                    <a:pt x="7406" y="2215"/>
                  </a:cubicBezTo>
                  <a:lnTo>
                    <a:pt x="7109" y="2131"/>
                  </a:lnTo>
                  <a:lnTo>
                    <a:pt x="7109" y="2096"/>
                  </a:lnTo>
                  <a:cubicBezTo>
                    <a:pt x="7216" y="2000"/>
                    <a:pt x="7275" y="1870"/>
                    <a:pt x="7275" y="1715"/>
                  </a:cubicBezTo>
                  <a:lnTo>
                    <a:pt x="7275" y="1215"/>
                  </a:lnTo>
                  <a:cubicBezTo>
                    <a:pt x="7275" y="929"/>
                    <a:pt x="7049" y="703"/>
                    <a:pt x="6775" y="703"/>
                  </a:cubicBezTo>
                  <a:lnTo>
                    <a:pt x="6430" y="703"/>
                  </a:lnTo>
                  <a:cubicBezTo>
                    <a:pt x="6144" y="703"/>
                    <a:pt x="5918" y="929"/>
                    <a:pt x="5918" y="1215"/>
                  </a:cubicBezTo>
                  <a:lnTo>
                    <a:pt x="5918" y="1715"/>
                  </a:lnTo>
                  <a:cubicBezTo>
                    <a:pt x="5918" y="1870"/>
                    <a:pt x="5978" y="2000"/>
                    <a:pt x="6085" y="2096"/>
                  </a:cubicBezTo>
                  <a:lnTo>
                    <a:pt x="6085" y="2131"/>
                  </a:lnTo>
                  <a:lnTo>
                    <a:pt x="5787" y="2215"/>
                  </a:lnTo>
                  <a:cubicBezTo>
                    <a:pt x="5561" y="2274"/>
                    <a:pt x="5418" y="2465"/>
                    <a:pt x="5418" y="2703"/>
                  </a:cubicBezTo>
                  <a:lnTo>
                    <a:pt x="5418" y="2751"/>
                  </a:lnTo>
                  <a:lnTo>
                    <a:pt x="5061" y="2751"/>
                  </a:lnTo>
                  <a:lnTo>
                    <a:pt x="5061" y="334"/>
                  </a:lnTo>
                  <a:close/>
                  <a:moveTo>
                    <a:pt x="2691" y="2715"/>
                  </a:moveTo>
                  <a:lnTo>
                    <a:pt x="2691" y="2786"/>
                  </a:lnTo>
                  <a:cubicBezTo>
                    <a:pt x="2703" y="2846"/>
                    <a:pt x="2727" y="2905"/>
                    <a:pt x="2751" y="2965"/>
                  </a:cubicBezTo>
                  <a:lnTo>
                    <a:pt x="2525" y="3191"/>
                  </a:lnTo>
                  <a:lnTo>
                    <a:pt x="2513" y="3191"/>
                  </a:lnTo>
                  <a:lnTo>
                    <a:pt x="2287" y="2965"/>
                  </a:lnTo>
                  <a:cubicBezTo>
                    <a:pt x="2322" y="2929"/>
                    <a:pt x="2334" y="2870"/>
                    <a:pt x="2334" y="2810"/>
                  </a:cubicBezTo>
                  <a:lnTo>
                    <a:pt x="2334" y="2715"/>
                  </a:lnTo>
                  <a:close/>
                  <a:moveTo>
                    <a:pt x="3037" y="3143"/>
                  </a:moveTo>
                  <a:lnTo>
                    <a:pt x="3346" y="3263"/>
                  </a:lnTo>
                  <a:cubicBezTo>
                    <a:pt x="3477" y="3310"/>
                    <a:pt x="3572" y="3441"/>
                    <a:pt x="3572" y="3596"/>
                  </a:cubicBezTo>
                  <a:lnTo>
                    <a:pt x="3572" y="4608"/>
                  </a:lnTo>
                  <a:cubicBezTo>
                    <a:pt x="3572" y="4715"/>
                    <a:pt x="3501" y="4787"/>
                    <a:pt x="3394" y="4787"/>
                  </a:cubicBezTo>
                  <a:lnTo>
                    <a:pt x="2691" y="4787"/>
                  </a:lnTo>
                  <a:lnTo>
                    <a:pt x="2691" y="4596"/>
                  </a:lnTo>
                  <a:lnTo>
                    <a:pt x="3049" y="4596"/>
                  </a:lnTo>
                  <a:cubicBezTo>
                    <a:pt x="3144" y="4596"/>
                    <a:pt x="3215" y="4513"/>
                    <a:pt x="3215" y="4429"/>
                  </a:cubicBezTo>
                  <a:lnTo>
                    <a:pt x="3215" y="3917"/>
                  </a:lnTo>
                  <a:cubicBezTo>
                    <a:pt x="3215" y="3834"/>
                    <a:pt x="3144" y="3763"/>
                    <a:pt x="3049" y="3763"/>
                  </a:cubicBezTo>
                  <a:cubicBezTo>
                    <a:pt x="2965" y="3763"/>
                    <a:pt x="2882" y="3834"/>
                    <a:pt x="2882" y="3917"/>
                  </a:cubicBezTo>
                  <a:lnTo>
                    <a:pt x="2882" y="4275"/>
                  </a:lnTo>
                  <a:lnTo>
                    <a:pt x="2191" y="4275"/>
                  </a:lnTo>
                  <a:lnTo>
                    <a:pt x="2191" y="3917"/>
                  </a:lnTo>
                  <a:cubicBezTo>
                    <a:pt x="2191" y="3834"/>
                    <a:pt x="2108" y="3763"/>
                    <a:pt x="2025" y="3763"/>
                  </a:cubicBezTo>
                  <a:cubicBezTo>
                    <a:pt x="1929" y="3763"/>
                    <a:pt x="1858" y="3834"/>
                    <a:pt x="1858" y="3917"/>
                  </a:cubicBezTo>
                  <a:lnTo>
                    <a:pt x="1858" y="4429"/>
                  </a:lnTo>
                  <a:cubicBezTo>
                    <a:pt x="1858" y="4513"/>
                    <a:pt x="1929" y="4596"/>
                    <a:pt x="2025" y="4596"/>
                  </a:cubicBezTo>
                  <a:lnTo>
                    <a:pt x="2382" y="4596"/>
                  </a:lnTo>
                  <a:lnTo>
                    <a:pt x="2382" y="4787"/>
                  </a:lnTo>
                  <a:lnTo>
                    <a:pt x="1679" y="4787"/>
                  </a:lnTo>
                  <a:cubicBezTo>
                    <a:pt x="1572" y="4787"/>
                    <a:pt x="1501" y="4715"/>
                    <a:pt x="1501" y="4608"/>
                  </a:cubicBezTo>
                  <a:lnTo>
                    <a:pt x="1501" y="3596"/>
                  </a:lnTo>
                  <a:lnTo>
                    <a:pt x="1489" y="3596"/>
                  </a:lnTo>
                  <a:cubicBezTo>
                    <a:pt x="1489" y="3441"/>
                    <a:pt x="1572" y="3310"/>
                    <a:pt x="1715" y="3263"/>
                  </a:cubicBezTo>
                  <a:lnTo>
                    <a:pt x="2025" y="3143"/>
                  </a:lnTo>
                  <a:lnTo>
                    <a:pt x="2287" y="3417"/>
                  </a:lnTo>
                  <a:cubicBezTo>
                    <a:pt x="2346" y="3477"/>
                    <a:pt x="2441" y="3501"/>
                    <a:pt x="2525" y="3501"/>
                  </a:cubicBezTo>
                  <a:cubicBezTo>
                    <a:pt x="2620" y="3501"/>
                    <a:pt x="2691" y="3477"/>
                    <a:pt x="2763" y="3417"/>
                  </a:cubicBezTo>
                  <a:lnTo>
                    <a:pt x="3037" y="3143"/>
                  </a:lnTo>
                  <a:close/>
                  <a:moveTo>
                    <a:pt x="4727" y="4763"/>
                  </a:moveTo>
                  <a:lnTo>
                    <a:pt x="4727" y="5465"/>
                  </a:lnTo>
                  <a:lnTo>
                    <a:pt x="298" y="5465"/>
                  </a:lnTo>
                  <a:lnTo>
                    <a:pt x="298" y="4763"/>
                  </a:lnTo>
                  <a:lnTo>
                    <a:pt x="1191" y="4763"/>
                  </a:lnTo>
                  <a:cubicBezTo>
                    <a:pt x="1251" y="4965"/>
                    <a:pt x="1441" y="5108"/>
                    <a:pt x="1667" y="5108"/>
                  </a:cubicBezTo>
                  <a:lnTo>
                    <a:pt x="3358" y="5108"/>
                  </a:lnTo>
                  <a:cubicBezTo>
                    <a:pt x="3584" y="5108"/>
                    <a:pt x="3763" y="4965"/>
                    <a:pt x="3834" y="4763"/>
                  </a:cubicBezTo>
                  <a:close/>
                  <a:moveTo>
                    <a:pt x="6763" y="3775"/>
                  </a:moveTo>
                  <a:cubicBezTo>
                    <a:pt x="6871" y="3775"/>
                    <a:pt x="6942" y="3846"/>
                    <a:pt x="6942" y="3953"/>
                  </a:cubicBezTo>
                  <a:lnTo>
                    <a:pt x="6942" y="4453"/>
                  </a:lnTo>
                  <a:cubicBezTo>
                    <a:pt x="6942" y="4513"/>
                    <a:pt x="6918" y="4572"/>
                    <a:pt x="6859" y="4608"/>
                  </a:cubicBezTo>
                  <a:cubicBezTo>
                    <a:pt x="6811" y="4632"/>
                    <a:pt x="6787" y="4679"/>
                    <a:pt x="6787" y="4739"/>
                  </a:cubicBezTo>
                  <a:lnTo>
                    <a:pt x="6787" y="4989"/>
                  </a:lnTo>
                  <a:cubicBezTo>
                    <a:pt x="6787" y="5060"/>
                    <a:pt x="6823" y="5120"/>
                    <a:pt x="6906" y="5144"/>
                  </a:cubicBezTo>
                  <a:lnTo>
                    <a:pt x="7323" y="5251"/>
                  </a:lnTo>
                  <a:cubicBezTo>
                    <a:pt x="7394" y="5263"/>
                    <a:pt x="7454" y="5334"/>
                    <a:pt x="7454" y="5429"/>
                  </a:cubicBezTo>
                  <a:lnTo>
                    <a:pt x="7454" y="5465"/>
                  </a:lnTo>
                  <a:lnTo>
                    <a:pt x="5739" y="5465"/>
                  </a:lnTo>
                  <a:lnTo>
                    <a:pt x="5739" y="5429"/>
                  </a:lnTo>
                  <a:cubicBezTo>
                    <a:pt x="5739" y="5334"/>
                    <a:pt x="5799" y="5275"/>
                    <a:pt x="5882" y="5251"/>
                  </a:cubicBezTo>
                  <a:lnTo>
                    <a:pt x="6287" y="5144"/>
                  </a:lnTo>
                  <a:cubicBezTo>
                    <a:pt x="6370" y="5120"/>
                    <a:pt x="6406" y="5060"/>
                    <a:pt x="6406" y="4989"/>
                  </a:cubicBezTo>
                  <a:lnTo>
                    <a:pt x="6406" y="4739"/>
                  </a:lnTo>
                  <a:cubicBezTo>
                    <a:pt x="6406" y="4679"/>
                    <a:pt x="6382" y="4632"/>
                    <a:pt x="6335" y="4608"/>
                  </a:cubicBezTo>
                  <a:cubicBezTo>
                    <a:pt x="6275" y="4572"/>
                    <a:pt x="6251" y="4513"/>
                    <a:pt x="6251" y="4453"/>
                  </a:cubicBezTo>
                  <a:lnTo>
                    <a:pt x="6251" y="3953"/>
                  </a:lnTo>
                  <a:cubicBezTo>
                    <a:pt x="6251" y="3846"/>
                    <a:pt x="6323" y="3775"/>
                    <a:pt x="6430" y="3775"/>
                  </a:cubicBezTo>
                  <a:close/>
                  <a:moveTo>
                    <a:pt x="8156" y="3060"/>
                  </a:moveTo>
                  <a:lnTo>
                    <a:pt x="8156" y="5465"/>
                  </a:lnTo>
                  <a:lnTo>
                    <a:pt x="7799" y="5465"/>
                  </a:lnTo>
                  <a:lnTo>
                    <a:pt x="7799" y="5429"/>
                  </a:lnTo>
                  <a:cubicBezTo>
                    <a:pt x="7799" y="5203"/>
                    <a:pt x="7644" y="4989"/>
                    <a:pt x="7430" y="4929"/>
                  </a:cubicBezTo>
                  <a:lnTo>
                    <a:pt x="7132" y="4858"/>
                  </a:lnTo>
                  <a:lnTo>
                    <a:pt x="7132" y="4810"/>
                  </a:lnTo>
                  <a:cubicBezTo>
                    <a:pt x="7228" y="4727"/>
                    <a:pt x="7287" y="4596"/>
                    <a:pt x="7287" y="4441"/>
                  </a:cubicBezTo>
                  <a:lnTo>
                    <a:pt x="7287" y="3941"/>
                  </a:lnTo>
                  <a:cubicBezTo>
                    <a:pt x="7287" y="3655"/>
                    <a:pt x="7073" y="3429"/>
                    <a:pt x="6787" y="3429"/>
                  </a:cubicBezTo>
                  <a:lnTo>
                    <a:pt x="6442" y="3429"/>
                  </a:lnTo>
                  <a:cubicBezTo>
                    <a:pt x="6156" y="3429"/>
                    <a:pt x="5942" y="3655"/>
                    <a:pt x="5942" y="3941"/>
                  </a:cubicBezTo>
                  <a:lnTo>
                    <a:pt x="5942" y="4441"/>
                  </a:lnTo>
                  <a:cubicBezTo>
                    <a:pt x="5942" y="4596"/>
                    <a:pt x="6001" y="4727"/>
                    <a:pt x="6097" y="4810"/>
                  </a:cubicBezTo>
                  <a:lnTo>
                    <a:pt x="6097" y="4858"/>
                  </a:lnTo>
                  <a:lnTo>
                    <a:pt x="5799" y="4929"/>
                  </a:lnTo>
                  <a:cubicBezTo>
                    <a:pt x="5585" y="4989"/>
                    <a:pt x="5430" y="5191"/>
                    <a:pt x="5430" y="5429"/>
                  </a:cubicBezTo>
                  <a:lnTo>
                    <a:pt x="5430" y="5465"/>
                  </a:lnTo>
                  <a:lnTo>
                    <a:pt x="5073" y="5465"/>
                  </a:lnTo>
                  <a:lnTo>
                    <a:pt x="5073" y="3060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5620"/>
                  </a:lnTo>
                  <a:cubicBezTo>
                    <a:pt x="1" y="5703"/>
                    <a:pt x="72" y="5787"/>
                    <a:pt x="167" y="5787"/>
                  </a:cubicBezTo>
                  <a:lnTo>
                    <a:pt x="8335" y="5787"/>
                  </a:lnTo>
                  <a:cubicBezTo>
                    <a:pt x="8418" y="5787"/>
                    <a:pt x="8502" y="5703"/>
                    <a:pt x="8502" y="5620"/>
                  </a:cubicBezTo>
                  <a:lnTo>
                    <a:pt x="8502" y="167"/>
                  </a:lnTo>
                  <a:cubicBezTo>
                    <a:pt x="8466" y="84"/>
                    <a:pt x="8395" y="24"/>
                    <a:pt x="8311" y="24"/>
                  </a:cubicBezTo>
                  <a:lnTo>
                    <a:pt x="1334" y="24"/>
                  </a:lnTo>
                  <a:cubicBezTo>
                    <a:pt x="1251" y="24"/>
                    <a:pt x="1167" y="95"/>
                    <a:pt x="1167" y="191"/>
                  </a:cubicBezTo>
                  <a:cubicBezTo>
                    <a:pt x="1167" y="274"/>
                    <a:pt x="1251" y="346"/>
                    <a:pt x="1334" y="346"/>
                  </a:cubicBezTo>
                  <a:lnTo>
                    <a:pt x="4763" y="346"/>
                  </a:lnTo>
                  <a:lnTo>
                    <a:pt x="4763" y="4453"/>
                  </a:lnTo>
                  <a:lnTo>
                    <a:pt x="3882" y="4453"/>
                  </a:lnTo>
                  <a:lnTo>
                    <a:pt x="3882" y="3608"/>
                  </a:lnTo>
                  <a:cubicBezTo>
                    <a:pt x="3882" y="3346"/>
                    <a:pt x="3703" y="3084"/>
                    <a:pt x="3453" y="2977"/>
                  </a:cubicBezTo>
                  <a:lnTo>
                    <a:pt x="3037" y="2822"/>
                  </a:lnTo>
                  <a:lnTo>
                    <a:pt x="3037" y="2798"/>
                  </a:lnTo>
                  <a:lnTo>
                    <a:pt x="3037" y="2572"/>
                  </a:lnTo>
                  <a:cubicBezTo>
                    <a:pt x="3239" y="2417"/>
                    <a:pt x="3382" y="2167"/>
                    <a:pt x="3382" y="1893"/>
                  </a:cubicBezTo>
                  <a:lnTo>
                    <a:pt x="3382" y="1560"/>
                  </a:lnTo>
                  <a:cubicBezTo>
                    <a:pt x="3382" y="1179"/>
                    <a:pt x="3084" y="881"/>
                    <a:pt x="2703" y="881"/>
                  </a:cubicBezTo>
                  <a:lnTo>
                    <a:pt x="2370" y="881"/>
                  </a:lnTo>
                  <a:cubicBezTo>
                    <a:pt x="1989" y="881"/>
                    <a:pt x="1691" y="1179"/>
                    <a:pt x="1691" y="1560"/>
                  </a:cubicBezTo>
                  <a:lnTo>
                    <a:pt x="1691" y="1893"/>
                  </a:lnTo>
                  <a:cubicBezTo>
                    <a:pt x="1691" y="2179"/>
                    <a:pt x="1834" y="2417"/>
                    <a:pt x="2037" y="2572"/>
                  </a:cubicBezTo>
                  <a:lnTo>
                    <a:pt x="2037" y="2810"/>
                  </a:lnTo>
                  <a:lnTo>
                    <a:pt x="2037" y="2822"/>
                  </a:lnTo>
                  <a:lnTo>
                    <a:pt x="1620" y="2989"/>
                  </a:lnTo>
                  <a:cubicBezTo>
                    <a:pt x="1370" y="3084"/>
                    <a:pt x="1191" y="3346"/>
                    <a:pt x="1191" y="3608"/>
                  </a:cubicBezTo>
                  <a:lnTo>
                    <a:pt x="1191" y="4453"/>
                  </a:lnTo>
                  <a:lnTo>
                    <a:pt x="310" y="4453"/>
                  </a:lnTo>
                  <a:lnTo>
                    <a:pt x="310" y="334"/>
                  </a:lnTo>
                  <a:lnTo>
                    <a:pt x="667" y="334"/>
                  </a:lnTo>
                  <a:cubicBezTo>
                    <a:pt x="763" y="334"/>
                    <a:pt x="834" y="262"/>
                    <a:pt x="834" y="167"/>
                  </a:cubicBezTo>
                  <a:cubicBezTo>
                    <a:pt x="834" y="84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93" name="Google Shape;12293;p82"/>
            <p:cNvSpPr/>
            <p:nvPr/>
          </p:nvSpPr>
          <p:spPr>
            <a:xfrm>
              <a:off x="2278533" y="2937377"/>
              <a:ext cx="346788" cy="254704"/>
            </a:xfrm>
            <a:custGeom>
              <a:avLst/>
              <a:gdLst/>
              <a:ahLst/>
              <a:cxnLst/>
              <a:rect l="l" t="t" r="r" b="b"/>
              <a:pathLst>
                <a:path w="10895" h="8002" extrusionOk="0">
                  <a:moveTo>
                    <a:pt x="9871" y="310"/>
                  </a:moveTo>
                  <a:cubicBezTo>
                    <a:pt x="9978" y="310"/>
                    <a:pt x="10049" y="393"/>
                    <a:pt x="10049" y="489"/>
                  </a:cubicBezTo>
                  <a:lnTo>
                    <a:pt x="10049" y="6799"/>
                  </a:lnTo>
                  <a:lnTo>
                    <a:pt x="9692" y="6799"/>
                  </a:lnTo>
                  <a:cubicBezTo>
                    <a:pt x="9609" y="6799"/>
                    <a:pt x="9525" y="6882"/>
                    <a:pt x="9525" y="6966"/>
                  </a:cubicBezTo>
                  <a:cubicBezTo>
                    <a:pt x="9525" y="7061"/>
                    <a:pt x="9609" y="7132"/>
                    <a:pt x="9692" y="7132"/>
                  </a:cubicBezTo>
                  <a:lnTo>
                    <a:pt x="10537" y="7132"/>
                  </a:lnTo>
                  <a:cubicBezTo>
                    <a:pt x="10537" y="7132"/>
                    <a:pt x="10561" y="7132"/>
                    <a:pt x="10561" y="7144"/>
                  </a:cubicBezTo>
                  <a:lnTo>
                    <a:pt x="10561" y="7490"/>
                  </a:lnTo>
                  <a:cubicBezTo>
                    <a:pt x="10573" y="7585"/>
                    <a:pt x="10478" y="7668"/>
                    <a:pt x="10394" y="7668"/>
                  </a:cubicBezTo>
                  <a:lnTo>
                    <a:pt x="512" y="7668"/>
                  </a:lnTo>
                  <a:cubicBezTo>
                    <a:pt x="405" y="7668"/>
                    <a:pt x="334" y="7597"/>
                    <a:pt x="334" y="7490"/>
                  </a:cubicBezTo>
                  <a:lnTo>
                    <a:pt x="334" y="7144"/>
                  </a:lnTo>
                  <a:cubicBezTo>
                    <a:pt x="334" y="7144"/>
                    <a:pt x="334" y="7132"/>
                    <a:pt x="346" y="7132"/>
                  </a:cubicBezTo>
                  <a:lnTo>
                    <a:pt x="9037" y="7132"/>
                  </a:lnTo>
                  <a:cubicBezTo>
                    <a:pt x="9132" y="7132"/>
                    <a:pt x="9204" y="7061"/>
                    <a:pt x="9204" y="6966"/>
                  </a:cubicBezTo>
                  <a:cubicBezTo>
                    <a:pt x="9204" y="6882"/>
                    <a:pt x="9132" y="6799"/>
                    <a:pt x="9037" y="6799"/>
                  </a:cubicBezTo>
                  <a:lnTo>
                    <a:pt x="858" y="6799"/>
                  </a:lnTo>
                  <a:lnTo>
                    <a:pt x="858" y="489"/>
                  </a:lnTo>
                  <a:cubicBezTo>
                    <a:pt x="858" y="393"/>
                    <a:pt x="929" y="310"/>
                    <a:pt x="1036" y="310"/>
                  </a:cubicBezTo>
                  <a:close/>
                  <a:moveTo>
                    <a:pt x="1012" y="0"/>
                  </a:moveTo>
                  <a:cubicBezTo>
                    <a:pt x="738" y="0"/>
                    <a:pt x="512" y="227"/>
                    <a:pt x="512" y="512"/>
                  </a:cubicBezTo>
                  <a:lnTo>
                    <a:pt x="512" y="6823"/>
                  </a:lnTo>
                  <a:lnTo>
                    <a:pt x="334" y="6823"/>
                  </a:lnTo>
                  <a:cubicBezTo>
                    <a:pt x="155" y="6823"/>
                    <a:pt x="0" y="6966"/>
                    <a:pt x="0" y="7144"/>
                  </a:cubicBezTo>
                  <a:lnTo>
                    <a:pt x="0" y="7490"/>
                  </a:lnTo>
                  <a:cubicBezTo>
                    <a:pt x="0" y="7775"/>
                    <a:pt x="226" y="8001"/>
                    <a:pt x="512" y="8001"/>
                  </a:cubicBezTo>
                  <a:lnTo>
                    <a:pt x="10394" y="8001"/>
                  </a:lnTo>
                  <a:cubicBezTo>
                    <a:pt x="10680" y="8001"/>
                    <a:pt x="10894" y="7775"/>
                    <a:pt x="10894" y="7490"/>
                  </a:cubicBezTo>
                  <a:lnTo>
                    <a:pt x="10894" y="7144"/>
                  </a:lnTo>
                  <a:cubicBezTo>
                    <a:pt x="10883" y="6966"/>
                    <a:pt x="10728" y="6823"/>
                    <a:pt x="10561" y="6823"/>
                  </a:cubicBezTo>
                  <a:lnTo>
                    <a:pt x="10383" y="6823"/>
                  </a:lnTo>
                  <a:lnTo>
                    <a:pt x="10383" y="512"/>
                  </a:lnTo>
                  <a:cubicBezTo>
                    <a:pt x="10383" y="227"/>
                    <a:pt x="10156" y="0"/>
                    <a:pt x="9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294" name="Google Shape;12294;p82"/>
          <p:cNvSpPr/>
          <p:nvPr/>
        </p:nvSpPr>
        <p:spPr>
          <a:xfrm>
            <a:off x="6405506" y="5934656"/>
            <a:ext cx="695104" cy="692876"/>
          </a:xfrm>
          <a:custGeom>
            <a:avLst/>
            <a:gdLst/>
            <a:ahLst/>
            <a:cxnLst/>
            <a:rect l="l" t="t" r="r" b="b"/>
            <a:pathLst>
              <a:path w="10919" h="10884" extrusionOk="0">
                <a:moveTo>
                  <a:pt x="9561" y="561"/>
                </a:moveTo>
                <a:lnTo>
                  <a:pt x="9561" y="1203"/>
                </a:lnTo>
                <a:cubicBezTo>
                  <a:pt x="9561" y="1299"/>
                  <a:pt x="9633" y="1370"/>
                  <a:pt x="9728" y="1370"/>
                </a:cubicBezTo>
                <a:lnTo>
                  <a:pt x="10359" y="1370"/>
                </a:lnTo>
                <a:lnTo>
                  <a:pt x="8966" y="2739"/>
                </a:lnTo>
                <a:lnTo>
                  <a:pt x="8394" y="2739"/>
                </a:lnTo>
                <a:lnTo>
                  <a:pt x="9323" y="1811"/>
                </a:lnTo>
                <a:cubicBezTo>
                  <a:pt x="9383" y="1751"/>
                  <a:pt x="9383" y="1644"/>
                  <a:pt x="9323" y="1584"/>
                </a:cubicBezTo>
                <a:cubicBezTo>
                  <a:pt x="9293" y="1555"/>
                  <a:pt x="9252" y="1540"/>
                  <a:pt x="9210" y="1540"/>
                </a:cubicBezTo>
                <a:cubicBezTo>
                  <a:pt x="9168" y="1540"/>
                  <a:pt x="9127" y="1555"/>
                  <a:pt x="9097" y="1584"/>
                </a:cubicBezTo>
                <a:lnTo>
                  <a:pt x="8180" y="2513"/>
                </a:lnTo>
                <a:lnTo>
                  <a:pt x="8180" y="1954"/>
                </a:lnTo>
                <a:lnTo>
                  <a:pt x="9561" y="561"/>
                </a:lnTo>
                <a:close/>
                <a:moveTo>
                  <a:pt x="4441" y="2382"/>
                </a:moveTo>
                <a:cubicBezTo>
                  <a:pt x="5513" y="2382"/>
                  <a:pt x="6489" y="2799"/>
                  <a:pt x="7228" y="3466"/>
                </a:cubicBezTo>
                <a:lnTo>
                  <a:pt x="4334" y="6347"/>
                </a:lnTo>
                <a:cubicBezTo>
                  <a:pt x="4275" y="6406"/>
                  <a:pt x="4275" y="6514"/>
                  <a:pt x="4334" y="6573"/>
                </a:cubicBezTo>
                <a:cubicBezTo>
                  <a:pt x="4370" y="6609"/>
                  <a:pt x="4406" y="6621"/>
                  <a:pt x="4453" y="6621"/>
                </a:cubicBezTo>
                <a:cubicBezTo>
                  <a:pt x="4501" y="6621"/>
                  <a:pt x="4525" y="6609"/>
                  <a:pt x="4572" y="6573"/>
                </a:cubicBezTo>
                <a:lnTo>
                  <a:pt x="5287" y="5859"/>
                </a:lnTo>
                <a:cubicBezTo>
                  <a:pt x="5418" y="6037"/>
                  <a:pt x="5477" y="6252"/>
                  <a:pt x="5477" y="6478"/>
                </a:cubicBezTo>
                <a:cubicBezTo>
                  <a:pt x="5477" y="7038"/>
                  <a:pt x="5013" y="7502"/>
                  <a:pt x="4453" y="7502"/>
                </a:cubicBezTo>
                <a:cubicBezTo>
                  <a:pt x="3894" y="7502"/>
                  <a:pt x="3429" y="7038"/>
                  <a:pt x="3429" y="6478"/>
                </a:cubicBezTo>
                <a:cubicBezTo>
                  <a:pt x="3429" y="5906"/>
                  <a:pt x="3894" y="5442"/>
                  <a:pt x="4453" y="5442"/>
                </a:cubicBezTo>
                <a:cubicBezTo>
                  <a:pt x="4513" y="5442"/>
                  <a:pt x="4584" y="5442"/>
                  <a:pt x="4644" y="5466"/>
                </a:cubicBezTo>
                <a:cubicBezTo>
                  <a:pt x="4652" y="5467"/>
                  <a:pt x="4660" y="5467"/>
                  <a:pt x="4668" y="5467"/>
                </a:cubicBezTo>
                <a:cubicBezTo>
                  <a:pt x="4751" y="5467"/>
                  <a:pt x="4813" y="5410"/>
                  <a:pt x="4834" y="5323"/>
                </a:cubicBezTo>
                <a:cubicBezTo>
                  <a:pt x="4858" y="5240"/>
                  <a:pt x="4799" y="5168"/>
                  <a:pt x="4703" y="5133"/>
                </a:cubicBezTo>
                <a:cubicBezTo>
                  <a:pt x="4620" y="5121"/>
                  <a:pt x="4537" y="5109"/>
                  <a:pt x="4453" y="5109"/>
                </a:cubicBezTo>
                <a:cubicBezTo>
                  <a:pt x="3703" y="5109"/>
                  <a:pt x="3096" y="5716"/>
                  <a:pt x="3096" y="6454"/>
                </a:cubicBezTo>
                <a:cubicBezTo>
                  <a:pt x="3096" y="7204"/>
                  <a:pt x="3703" y="7811"/>
                  <a:pt x="4453" y="7811"/>
                </a:cubicBezTo>
                <a:cubicBezTo>
                  <a:pt x="5192" y="7811"/>
                  <a:pt x="5811" y="7204"/>
                  <a:pt x="5811" y="6454"/>
                </a:cubicBezTo>
                <a:cubicBezTo>
                  <a:pt x="5811" y="6145"/>
                  <a:pt x="5704" y="5859"/>
                  <a:pt x="5525" y="5621"/>
                </a:cubicBezTo>
                <a:lnTo>
                  <a:pt x="6025" y="5121"/>
                </a:lnTo>
                <a:cubicBezTo>
                  <a:pt x="6346" y="5490"/>
                  <a:pt x="6525" y="5966"/>
                  <a:pt x="6525" y="6454"/>
                </a:cubicBezTo>
                <a:cubicBezTo>
                  <a:pt x="6525" y="7585"/>
                  <a:pt x="5596" y="8514"/>
                  <a:pt x="4465" y="8514"/>
                </a:cubicBezTo>
                <a:cubicBezTo>
                  <a:pt x="3334" y="8514"/>
                  <a:pt x="2417" y="7585"/>
                  <a:pt x="2417" y="6454"/>
                </a:cubicBezTo>
                <a:cubicBezTo>
                  <a:pt x="2417" y="5323"/>
                  <a:pt x="3334" y="4406"/>
                  <a:pt x="4465" y="4406"/>
                </a:cubicBezTo>
                <a:cubicBezTo>
                  <a:pt x="4811" y="4406"/>
                  <a:pt x="5156" y="4490"/>
                  <a:pt x="5453" y="4656"/>
                </a:cubicBezTo>
                <a:cubicBezTo>
                  <a:pt x="5476" y="4671"/>
                  <a:pt x="5502" y="4678"/>
                  <a:pt x="5528" y="4678"/>
                </a:cubicBezTo>
                <a:cubicBezTo>
                  <a:pt x="5585" y="4678"/>
                  <a:pt x="5643" y="4646"/>
                  <a:pt x="5668" y="4597"/>
                </a:cubicBezTo>
                <a:cubicBezTo>
                  <a:pt x="5715" y="4525"/>
                  <a:pt x="5692" y="4418"/>
                  <a:pt x="5608" y="4371"/>
                </a:cubicBezTo>
                <a:cubicBezTo>
                  <a:pt x="5275" y="4180"/>
                  <a:pt x="4882" y="4097"/>
                  <a:pt x="4477" y="4097"/>
                </a:cubicBezTo>
                <a:cubicBezTo>
                  <a:pt x="3167" y="4097"/>
                  <a:pt x="2120" y="5168"/>
                  <a:pt x="2120" y="6454"/>
                </a:cubicBezTo>
                <a:cubicBezTo>
                  <a:pt x="2120" y="7764"/>
                  <a:pt x="3191" y="8823"/>
                  <a:pt x="4477" y="8823"/>
                </a:cubicBezTo>
                <a:cubicBezTo>
                  <a:pt x="5787" y="8823"/>
                  <a:pt x="6847" y="7752"/>
                  <a:pt x="6847" y="6454"/>
                </a:cubicBezTo>
                <a:cubicBezTo>
                  <a:pt x="6847" y="5883"/>
                  <a:pt x="6644" y="5323"/>
                  <a:pt x="6263" y="4894"/>
                </a:cubicBezTo>
                <a:lnTo>
                  <a:pt x="6763" y="4406"/>
                </a:lnTo>
                <a:cubicBezTo>
                  <a:pt x="7263" y="4966"/>
                  <a:pt x="7549" y="5704"/>
                  <a:pt x="7549" y="6454"/>
                </a:cubicBezTo>
                <a:cubicBezTo>
                  <a:pt x="7549" y="8157"/>
                  <a:pt x="6168" y="9538"/>
                  <a:pt x="4465" y="9538"/>
                </a:cubicBezTo>
                <a:cubicBezTo>
                  <a:pt x="2775" y="9538"/>
                  <a:pt x="1382" y="8157"/>
                  <a:pt x="1382" y="6454"/>
                </a:cubicBezTo>
                <a:cubicBezTo>
                  <a:pt x="1382" y="4763"/>
                  <a:pt x="2775" y="3382"/>
                  <a:pt x="4465" y="3382"/>
                </a:cubicBezTo>
                <a:cubicBezTo>
                  <a:pt x="5061" y="3382"/>
                  <a:pt x="5632" y="3537"/>
                  <a:pt x="6132" y="3870"/>
                </a:cubicBezTo>
                <a:cubicBezTo>
                  <a:pt x="6157" y="3887"/>
                  <a:pt x="6187" y="3895"/>
                  <a:pt x="6217" y="3895"/>
                </a:cubicBezTo>
                <a:cubicBezTo>
                  <a:pt x="6272" y="3895"/>
                  <a:pt x="6328" y="3869"/>
                  <a:pt x="6358" y="3823"/>
                </a:cubicBezTo>
                <a:cubicBezTo>
                  <a:pt x="6406" y="3751"/>
                  <a:pt x="6382" y="3644"/>
                  <a:pt x="6311" y="3597"/>
                </a:cubicBezTo>
                <a:cubicBezTo>
                  <a:pt x="5763" y="3239"/>
                  <a:pt x="5132" y="3061"/>
                  <a:pt x="4477" y="3061"/>
                </a:cubicBezTo>
                <a:cubicBezTo>
                  <a:pt x="2608" y="3061"/>
                  <a:pt x="1084" y="4585"/>
                  <a:pt x="1084" y="6454"/>
                </a:cubicBezTo>
                <a:cubicBezTo>
                  <a:pt x="1084" y="8335"/>
                  <a:pt x="2608" y="9847"/>
                  <a:pt x="4477" y="9847"/>
                </a:cubicBezTo>
                <a:cubicBezTo>
                  <a:pt x="6358" y="9847"/>
                  <a:pt x="7870" y="8335"/>
                  <a:pt x="7870" y="6454"/>
                </a:cubicBezTo>
                <a:cubicBezTo>
                  <a:pt x="7870" y="5609"/>
                  <a:pt x="7561" y="4811"/>
                  <a:pt x="7001" y="4168"/>
                </a:cubicBezTo>
                <a:lnTo>
                  <a:pt x="7489" y="3680"/>
                </a:lnTo>
                <a:cubicBezTo>
                  <a:pt x="8120" y="4418"/>
                  <a:pt x="8537" y="5394"/>
                  <a:pt x="8537" y="6478"/>
                </a:cubicBezTo>
                <a:cubicBezTo>
                  <a:pt x="8537" y="8740"/>
                  <a:pt x="6692" y="10562"/>
                  <a:pt x="4441" y="10562"/>
                </a:cubicBezTo>
                <a:cubicBezTo>
                  <a:pt x="2191" y="10562"/>
                  <a:pt x="346" y="8716"/>
                  <a:pt x="346" y="6478"/>
                </a:cubicBezTo>
                <a:cubicBezTo>
                  <a:pt x="346" y="4228"/>
                  <a:pt x="2191" y="2382"/>
                  <a:pt x="4441" y="2382"/>
                </a:cubicBezTo>
                <a:close/>
                <a:moveTo>
                  <a:pt x="9701" y="1"/>
                </a:moveTo>
                <a:cubicBezTo>
                  <a:pt x="9659" y="1"/>
                  <a:pt x="9617" y="17"/>
                  <a:pt x="9585" y="49"/>
                </a:cubicBezTo>
                <a:lnTo>
                  <a:pt x="7894" y="1739"/>
                </a:lnTo>
                <a:cubicBezTo>
                  <a:pt x="7859" y="1775"/>
                  <a:pt x="7847" y="1811"/>
                  <a:pt x="7847" y="1858"/>
                </a:cubicBezTo>
                <a:lnTo>
                  <a:pt x="7847" y="2811"/>
                </a:lnTo>
                <a:lnTo>
                  <a:pt x="7430" y="3228"/>
                </a:lnTo>
                <a:cubicBezTo>
                  <a:pt x="6644" y="2501"/>
                  <a:pt x="5584" y="2037"/>
                  <a:pt x="4430" y="2037"/>
                </a:cubicBezTo>
                <a:cubicBezTo>
                  <a:pt x="1989" y="2037"/>
                  <a:pt x="0" y="4013"/>
                  <a:pt x="0" y="6454"/>
                </a:cubicBezTo>
                <a:cubicBezTo>
                  <a:pt x="0" y="8895"/>
                  <a:pt x="1989" y="10883"/>
                  <a:pt x="4430" y="10883"/>
                </a:cubicBezTo>
                <a:cubicBezTo>
                  <a:pt x="6870" y="10883"/>
                  <a:pt x="8847" y="8895"/>
                  <a:pt x="8847" y="6454"/>
                </a:cubicBezTo>
                <a:cubicBezTo>
                  <a:pt x="8847" y="5299"/>
                  <a:pt x="8394" y="4240"/>
                  <a:pt x="7656" y="3454"/>
                </a:cubicBezTo>
                <a:lnTo>
                  <a:pt x="8073" y="3037"/>
                </a:lnTo>
                <a:lnTo>
                  <a:pt x="9025" y="3037"/>
                </a:lnTo>
                <a:cubicBezTo>
                  <a:pt x="9073" y="3037"/>
                  <a:pt x="9109" y="3013"/>
                  <a:pt x="9144" y="2989"/>
                </a:cubicBezTo>
                <a:lnTo>
                  <a:pt x="10835" y="1299"/>
                </a:lnTo>
                <a:cubicBezTo>
                  <a:pt x="10895" y="1251"/>
                  <a:pt x="10918" y="1192"/>
                  <a:pt x="10883" y="1132"/>
                </a:cubicBezTo>
                <a:cubicBezTo>
                  <a:pt x="10859" y="1072"/>
                  <a:pt x="10799" y="1025"/>
                  <a:pt x="10740" y="1025"/>
                </a:cubicBezTo>
                <a:lnTo>
                  <a:pt x="9871" y="1025"/>
                </a:lnTo>
                <a:lnTo>
                  <a:pt x="9871" y="168"/>
                </a:lnTo>
                <a:cubicBezTo>
                  <a:pt x="9871" y="108"/>
                  <a:pt x="9823" y="49"/>
                  <a:pt x="9764" y="13"/>
                </a:cubicBezTo>
                <a:cubicBezTo>
                  <a:pt x="9744" y="5"/>
                  <a:pt x="9723" y="1"/>
                  <a:pt x="97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295" name="Google Shape;12295;p82"/>
          <p:cNvGrpSpPr/>
          <p:nvPr/>
        </p:nvGrpSpPr>
        <p:grpSpPr>
          <a:xfrm>
            <a:off x="3623054" y="5935420"/>
            <a:ext cx="572304" cy="692876"/>
            <a:chOff x="1836637" y="2891510"/>
            <a:chExt cx="286152" cy="346438"/>
          </a:xfrm>
          <a:solidFill>
            <a:schemeClr val="tx1"/>
          </a:solidFill>
        </p:grpSpPr>
        <p:sp>
          <p:nvSpPr>
            <p:cNvPr id="12296" name="Google Shape;12296;p82"/>
            <p:cNvSpPr/>
            <p:nvPr/>
          </p:nvSpPr>
          <p:spPr>
            <a:xfrm>
              <a:off x="1836637" y="3059413"/>
              <a:ext cx="286152" cy="178534"/>
            </a:xfrm>
            <a:custGeom>
              <a:avLst/>
              <a:gdLst/>
              <a:ahLst/>
              <a:cxnLst/>
              <a:rect l="l" t="t" r="r" b="b"/>
              <a:pathLst>
                <a:path w="8990" h="5609" extrusionOk="0">
                  <a:moveTo>
                    <a:pt x="3072" y="322"/>
                  </a:moveTo>
                  <a:cubicBezTo>
                    <a:pt x="3156" y="322"/>
                    <a:pt x="3251" y="357"/>
                    <a:pt x="3322" y="429"/>
                  </a:cubicBezTo>
                  <a:cubicBezTo>
                    <a:pt x="3382" y="488"/>
                    <a:pt x="3430" y="572"/>
                    <a:pt x="3430" y="679"/>
                  </a:cubicBezTo>
                  <a:lnTo>
                    <a:pt x="3430" y="1108"/>
                  </a:lnTo>
                  <a:cubicBezTo>
                    <a:pt x="3406" y="1286"/>
                    <a:pt x="3311" y="1453"/>
                    <a:pt x="3144" y="1560"/>
                  </a:cubicBezTo>
                  <a:cubicBezTo>
                    <a:pt x="3096" y="1584"/>
                    <a:pt x="3072" y="1631"/>
                    <a:pt x="3072" y="1691"/>
                  </a:cubicBezTo>
                  <a:lnTo>
                    <a:pt x="3072" y="1870"/>
                  </a:lnTo>
                  <a:lnTo>
                    <a:pt x="2715" y="1870"/>
                  </a:lnTo>
                  <a:lnTo>
                    <a:pt x="2715" y="1691"/>
                  </a:lnTo>
                  <a:cubicBezTo>
                    <a:pt x="2715" y="1631"/>
                    <a:pt x="2679" y="1584"/>
                    <a:pt x="2632" y="1560"/>
                  </a:cubicBezTo>
                  <a:cubicBezTo>
                    <a:pt x="2477" y="1465"/>
                    <a:pt x="2370" y="1286"/>
                    <a:pt x="2370" y="1108"/>
                  </a:cubicBezTo>
                  <a:lnTo>
                    <a:pt x="2370" y="679"/>
                  </a:lnTo>
                  <a:cubicBezTo>
                    <a:pt x="2370" y="488"/>
                    <a:pt x="2537" y="322"/>
                    <a:pt x="2727" y="322"/>
                  </a:cubicBezTo>
                  <a:close/>
                  <a:moveTo>
                    <a:pt x="6132" y="322"/>
                  </a:moveTo>
                  <a:cubicBezTo>
                    <a:pt x="6228" y="322"/>
                    <a:pt x="6311" y="357"/>
                    <a:pt x="6382" y="429"/>
                  </a:cubicBezTo>
                  <a:cubicBezTo>
                    <a:pt x="6442" y="488"/>
                    <a:pt x="6489" y="572"/>
                    <a:pt x="6489" y="679"/>
                  </a:cubicBezTo>
                  <a:lnTo>
                    <a:pt x="6489" y="1108"/>
                  </a:lnTo>
                  <a:cubicBezTo>
                    <a:pt x="6478" y="1286"/>
                    <a:pt x="6370" y="1453"/>
                    <a:pt x="6204" y="1560"/>
                  </a:cubicBezTo>
                  <a:cubicBezTo>
                    <a:pt x="6168" y="1584"/>
                    <a:pt x="6132" y="1631"/>
                    <a:pt x="6132" y="1691"/>
                  </a:cubicBezTo>
                  <a:lnTo>
                    <a:pt x="6132" y="1870"/>
                  </a:lnTo>
                  <a:lnTo>
                    <a:pt x="5775" y="1870"/>
                  </a:lnTo>
                  <a:lnTo>
                    <a:pt x="5775" y="1691"/>
                  </a:lnTo>
                  <a:cubicBezTo>
                    <a:pt x="5775" y="1631"/>
                    <a:pt x="5751" y="1584"/>
                    <a:pt x="5704" y="1560"/>
                  </a:cubicBezTo>
                  <a:cubicBezTo>
                    <a:pt x="5537" y="1465"/>
                    <a:pt x="5430" y="1286"/>
                    <a:pt x="5430" y="1108"/>
                  </a:cubicBezTo>
                  <a:lnTo>
                    <a:pt x="5430" y="679"/>
                  </a:lnTo>
                  <a:cubicBezTo>
                    <a:pt x="5430" y="488"/>
                    <a:pt x="5597" y="322"/>
                    <a:pt x="5787" y="322"/>
                  </a:cubicBezTo>
                  <a:close/>
                  <a:moveTo>
                    <a:pt x="1536" y="2024"/>
                  </a:moveTo>
                  <a:cubicBezTo>
                    <a:pt x="1620" y="2024"/>
                    <a:pt x="1715" y="2048"/>
                    <a:pt x="1787" y="2120"/>
                  </a:cubicBezTo>
                  <a:cubicBezTo>
                    <a:pt x="1846" y="2179"/>
                    <a:pt x="1894" y="2274"/>
                    <a:pt x="1894" y="2382"/>
                  </a:cubicBezTo>
                  <a:lnTo>
                    <a:pt x="1894" y="2810"/>
                  </a:lnTo>
                  <a:lnTo>
                    <a:pt x="1882" y="2810"/>
                  </a:lnTo>
                  <a:cubicBezTo>
                    <a:pt x="1882" y="2989"/>
                    <a:pt x="1775" y="3167"/>
                    <a:pt x="1608" y="3251"/>
                  </a:cubicBezTo>
                  <a:cubicBezTo>
                    <a:pt x="1560" y="3286"/>
                    <a:pt x="1536" y="3334"/>
                    <a:pt x="1536" y="3382"/>
                  </a:cubicBezTo>
                  <a:lnTo>
                    <a:pt x="1536" y="3572"/>
                  </a:lnTo>
                  <a:lnTo>
                    <a:pt x="1179" y="3572"/>
                  </a:lnTo>
                  <a:lnTo>
                    <a:pt x="1179" y="3382"/>
                  </a:lnTo>
                  <a:cubicBezTo>
                    <a:pt x="1179" y="3334"/>
                    <a:pt x="1144" y="3286"/>
                    <a:pt x="1108" y="3251"/>
                  </a:cubicBezTo>
                  <a:cubicBezTo>
                    <a:pt x="941" y="3167"/>
                    <a:pt x="834" y="2989"/>
                    <a:pt x="834" y="2810"/>
                  </a:cubicBezTo>
                  <a:lnTo>
                    <a:pt x="834" y="2382"/>
                  </a:lnTo>
                  <a:cubicBezTo>
                    <a:pt x="834" y="2179"/>
                    <a:pt x="1001" y="2024"/>
                    <a:pt x="1191" y="2024"/>
                  </a:cubicBezTo>
                  <a:close/>
                  <a:moveTo>
                    <a:pt x="4596" y="2024"/>
                  </a:moveTo>
                  <a:cubicBezTo>
                    <a:pt x="4692" y="2024"/>
                    <a:pt x="4775" y="2048"/>
                    <a:pt x="4858" y="2120"/>
                  </a:cubicBezTo>
                  <a:cubicBezTo>
                    <a:pt x="4918" y="2179"/>
                    <a:pt x="4954" y="2274"/>
                    <a:pt x="4954" y="2382"/>
                  </a:cubicBezTo>
                  <a:lnTo>
                    <a:pt x="4954" y="2810"/>
                  </a:lnTo>
                  <a:cubicBezTo>
                    <a:pt x="4942" y="3001"/>
                    <a:pt x="4835" y="3167"/>
                    <a:pt x="4680" y="3251"/>
                  </a:cubicBezTo>
                  <a:cubicBezTo>
                    <a:pt x="4632" y="3286"/>
                    <a:pt x="4596" y="3334"/>
                    <a:pt x="4596" y="3382"/>
                  </a:cubicBezTo>
                  <a:lnTo>
                    <a:pt x="4596" y="3572"/>
                  </a:lnTo>
                  <a:lnTo>
                    <a:pt x="4239" y="3572"/>
                  </a:lnTo>
                  <a:lnTo>
                    <a:pt x="4239" y="3382"/>
                  </a:lnTo>
                  <a:cubicBezTo>
                    <a:pt x="4239" y="3334"/>
                    <a:pt x="4215" y="3286"/>
                    <a:pt x="4168" y="3251"/>
                  </a:cubicBezTo>
                  <a:cubicBezTo>
                    <a:pt x="4001" y="3167"/>
                    <a:pt x="3906" y="2989"/>
                    <a:pt x="3906" y="2810"/>
                  </a:cubicBezTo>
                  <a:lnTo>
                    <a:pt x="3906" y="2382"/>
                  </a:lnTo>
                  <a:cubicBezTo>
                    <a:pt x="3906" y="2179"/>
                    <a:pt x="4061" y="2024"/>
                    <a:pt x="4263" y="2024"/>
                  </a:cubicBezTo>
                  <a:close/>
                  <a:moveTo>
                    <a:pt x="7668" y="2024"/>
                  </a:moveTo>
                  <a:cubicBezTo>
                    <a:pt x="7752" y="2024"/>
                    <a:pt x="7847" y="2048"/>
                    <a:pt x="7918" y="2120"/>
                  </a:cubicBezTo>
                  <a:cubicBezTo>
                    <a:pt x="7978" y="2179"/>
                    <a:pt x="8025" y="2274"/>
                    <a:pt x="8025" y="2382"/>
                  </a:cubicBezTo>
                  <a:lnTo>
                    <a:pt x="8025" y="2810"/>
                  </a:lnTo>
                  <a:cubicBezTo>
                    <a:pt x="8013" y="3001"/>
                    <a:pt x="7906" y="3167"/>
                    <a:pt x="7740" y="3251"/>
                  </a:cubicBezTo>
                  <a:cubicBezTo>
                    <a:pt x="7692" y="3286"/>
                    <a:pt x="7668" y="3334"/>
                    <a:pt x="7668" y="3382"/>
                  </a:cubicBezTo>
                  <a:lnTo>
                    <a:pt x="7668" y="3572"/>
                  </a:lnTo>
                  <a:lnTo>
                    <a:pt x="7311" y="3572"/>
                  </a:lnTo>
                  <a:lnTo>
                    <a:pt x="7311" y="3382"/>
                  </a:lnTo>
                  <a:cubicBezTo>
                    <a:pt x="7311" y="3334"/>
                    <a:pt x="7275" y="3286"/>
                    <a:pt x="7240" y="3251"/>
                  </a:cubicBezTo>
                  <a:cubicBezTo>
                    <a:pt x="7073" y="3167"/>
                    <a:pt x="6966" y="2989"/>
                    <a:pt x="6966" y="2810"/>
                  </a:cubicBezTo>
                  <a:lnTo>
                    <a:pt x="6966" y="2382"/>
                  </a:lnTo>
                  <a:cubicBezTo>
                    <a:pt x="6966" y="2179"/>
                    <a:pt x="7132" y="2024"/>
                    <a:pt x="7323" y="2024"/>
                  </a:cubicBezTo>
                  <a:close/>
                  <a:moveTo>
                    <a:pt x="2715" y="0"/>
                  </a:moveTo>
                  <a:cubicBezTo>
                    <a:pt x="2334" y="0"/>
                    <a:pt x="2037" y="298"/>
                    <a:pt x="2037" y="667"/>
                  </a:cubicBezTo>
                  <a:lnTo>
                    <a:pt x="2037" y="1096"/>
                  </a:lnTo>
                  <a:cubicBezTo>
                    <a:pt x="2037" y="1370"/>
                    <a:pt x="2179" y="1620"/>
                    <a:pt x="2382" y="1762"/>
                  </a:cubicBezTo>
                  <a:lnTo>
                    <a:pt x="2382" y="1917"/>
                  </a:lnTo>
                  <a:lnTo>
                    <a:pt x="2096" y="2036"/>
                  </a:lnTo>
                  <a:cubicBezTo>
                    <a:pt x="2072" y="1989"/>
                    <a:pt x="2037" y="1941"/>
                    <a:pt x="2001" y="1905"/>
                  </a:cubicBezTo>
                  <a:cubicBezTo>
                    <a:pt x="1858" y="1786"/>
                    <a:pt x="1703" y="1703"/>
                    <a:pt x="1525" y="1703"/>
                  </a:cubicBezTo>
                  <a:lnTo>
                    <a:pt x="1179" y="1703"/>
                  </a:lnTo>
                  <a:cubicBezTo>
                    <a:pt x="810" y="1703"/>
                    <a:pt x="513" y="2001"/>
                    <a:pt x="513" y="2382"/>
                  </a:cubicBezTo>
                  <a:lnTo>
                    <a:pt x="513" y="2810"/>
                  </a:lnTo>
                  <a:cubicBezTo>
                    <a:pt x="513" y="3072"/>
                    <a:pt x="644" y="3334"/>
                    <a:pt x="846" y="3477"/>
                  </a:cubicBezTo>
                  <a:lnTo>
                    <a:pt x="846" y="3632"/>
                  </a:lnTo>
                  <a:lnTo>
                    <a:pt x="417" y="3810"/>
                  </a:lnTo>
                  <a:cubicBezTo>
                    <a:pt x="167" y="3906"/>
                    <a:pt x="1" y="4144"/>
                    <a:pt x="1" y="4429"/>
                  </a:cubicBezTo>
                  <a:lnTo>
                    <a:pt x="1" y="5441"/>
                  </a:lnTo>
                  <a:cubicBezTo>
                    <a:pt x="1" y="5537"/>
                    <a:pt x="72" y="5608"/>
                    <a:pt x="167" y="5608"/>
                  </a:cubicBezTo>
                  <a:cubicBezTo>
                    <a:pt x="251" y="5608"/>
                    <a:pt x="334" y="5537"/>
                    <a:pt x="334" y="5441"/>
                  </a:cubicBezTo>
                  <a:lnTo>
                    <a:pt x="334" y="4429"/>
                  </a:lnTo>
                  <a:cubicBezTo>
                    <a:pt x="334" y="4287"/>
                    <a:pt x="417" y="4167"/>
                    <a:pt x="548" y="4108"/>
                  </a:cubicBezTo>
                  <a:lnTo>
                    <a:pt x="1060" y="3906"/>
                  </a:lnTo>
                  <a:lnTo>
                    <a:pt x="1679" y="3906"/>
                  </a:lnTo>
                  <a:lnTo>
                    <a:pt x="2191" y="4108"/>
                  </a:lnTo>
                  <a:cubicBezTo>
                    <a:pt x="2322" y="4167"/>
                    <a:pt x="2418" y="4287"/>
                    <a:pt x="2418" y="4429"/>
                  </a:cubicBezTo>
                  <a:lnTo>
                    <a:pt x="2418" y="5441"/>
                  </a:lnTo>
                  <a:cubicBezTo>
                    <a:pt x="2418" y="5537"/>
                    <a:pt x="2489" y="5608"/>
                    <a:pt x="2572" y="5608"/>
                  </a:cubicBezTo>
                  <a:cubicBezTo>
                    <a:pt x="2668" y="5608"/>
                    <a:pt x="2739" y="5537"/>
                    <a:pt x="2739" y="5441"/>
                  </a:cubicBezTo>
                  <a:lnTo>
                    <a:pt x="2739" y="4429"/>
                  </a:lnTo>
                  <a:cubicBezTo>
                    <a:pt x="2739" y="4144"/>
                    <a:pt x="2572" y="3906"/>
                    <a:pt x="2322" y="3810"/>
                  </a:cubicBezTo>
                  <a:lnTo>
                    <a:pt x="1894" y="3632"/>
                  </a:lnTo>
                  <a:lnTo>
                    <a:pt x="1894" y="3477"/>
                  </a:lnTo>
                  <a:cubicBezTo>
                    <a:pt x="2096" y="3310"/>
                    <a:pt x="2239" y="3072"/>
                    <a:pt x="2239" y="2810"/>
                  </a:cubicBezTo>
                  <a:lnTo>
                    <a:pt x="2239" y="2382"/>
                  </a:lnTo>
                  <a:lnTo>
                    <a:pt x="2239" y="2346"/>
                  </a:lnTo>
                  <a:lnTo>
                    <a:pt x="2620" y="2191"/>
                  </a:lnTo>
                  <a:lnTo>
                    <a:pt x="3251" y="2191"/>
                  </a:lnTo>
                  <a:lnTo>
                    <a:pt x="3632" y="2346"/>
                  </a:lnTo>
                  <a:lnTo>
                    <a:pt x="3632" y="2382"/>
                  </a:lnTo>
                  <a:lnTo>
                    <a:pt x="3632" y="2810"/>
                  </a:lnTo>
                  <a:cubicBezTo>
                    <a:pt x="3632" y="3072"/>
                    <a:pt x="3763" y="3334"/>
                    <a:pt x="3977" y="3477"/>
                  </a:cubicBezTo>
                  <a:lnTo>
                    <a:pt x="3977" y="3632"/>
                  </a:lnTo>
                  <a:lnTo>
                    <a:pt x="3549" y="3810"/>
                  </a:lnTo>
                  <a:cubicBezTo>
                    <a:pt x="3287" y="3906"/>
                    <a:pt x="3132" y="4144"/>
                    <a:pt x="3132" y="4429"/>
                  </a:cubicBezTo>
                  <a:lnTo>
                    <a:pt x="3132" y="5441"/>
                  </a:lnTo>
                  <a:cubicBezTo>
                    <a:pt x="3132" y="5537"/>
                    <a:pt x="3203" y="5608"/>
                    <a:pt x="3287" y="5608"/>
                  </a:cubicBezTo>
                  <a:cubicBezTo>
                    <a:pt x="3382" y="5608"/>
                    <a:pt x="3453" y="5537"/>
                    <a:pt x="3453" y="5441"/>
                  </a:cubicBezTo>
                  <a:lnTo>
                    <a:pt x="3453" y="4429"/>
                  </a:lnTo>
                  <a:cubicBezTo>
                    <a:pt x="3453" y="4287"/>
                    <a:pt x="3549" y="4167"/>
                    <a:pt x="3680" y="4108"/>
                  </a:cubicBezTo>
                  <a:lnTo>
                    <a:pt x="4180" y="3906"/>
                  </a:lnTo>
                  <a:lnTo>
                    <a:pt x="4811" y="3906"/>
                  </a:lnTo>
                  <a:lnTo>
                    <a:pt x="5311" y="4108"/>
                  </a:lnTo>
                  <a:cubicBezTo>
                    <a:pt x="5454" y="4167"/>
                    <a:pt x="5537" y="4287"/>
                    <a:pt x="5537" y="4429"/>
                  </a:cubicBezTo>
                  <a:lnTo>
                    <a:pt x="5537" y="5441"/>
                  </a:lnTo>
                  <a:cubicBezTo>
                    <a:pt x="5537" y="5537"/>
                    <a:pt x="5608" y="5608"/>
                    <a:pt x="5704" y="5608"/>
                  </a:cubicBezTo>
                  <a:cubicBezTo>
                    <a:pt x="5787" y="5608"/>
                    <a:pt x="5870" y="5537"/>
                    <a:pt x="5870" y="5441"/>
                  </a:cubicBezTo>
                  <a:lnTo>
                    <a:pt x="5870" y="4429"/>
                  </a:lnTo>
                  <a:cubicBezTo>
                    <a:pt x="5870" y="4144"/>
                    <a:pt x="5704" y="3906"/>
                    <a:pt x="5454" y="3810"/>
                  </a:cubicBezTo>
                  <a:lnTo>
                    <a:pt x="5013" y="3632"/>
                  </a:lnTo>
                  <a:lnTo>
                    <a:pt x="5013" y="3477"/>
                  </a:lnTo>
                  <a:cubicBezTo>
                    <a:pt x="5227" y="3310"/>
                    <a:pt x="5358" y="3072"/>
                    <a:pt x="5358" y="2810"/>
                  </a:cubicBezTo>
                  <a:lnTo>
                    <a:pt x="5358" y="2382"/>
                  </a:lnTo>
                  <a:lnTo>
                    <a:pt x="5358" y="2346"/>
                  </a:lnTo>
                  <a:lnTo>
                    <a:pt x="5751" y="2191"/>
                  </a:lnTo>
                  <a:lnTo>
                    <a:pt x="6370" y="2191"/>
                  </a:lnTo>
                  <a:lnTo>
                    <a:pt x="6763" y="2346"/>
                  </a:lnTo>
                  <a:lnTo>
                    <a:pt x="6763" y="2382"/>
                  </a:lnTo>
                  <a:lnTo>
                    <a:pt x="6763" y="2810"/>
                  </a:lnTo>
                  <a:cubicBezTo>
                    <a:pt x="6763" y="3072"/>
                    <a:pt x="6894" y="3334"/>
                    <a:pt x="7097" y="3477"/>
                  </a:cubicBezTo>
                  <a:lnTo>
                    <a:pt x="7097" y="3632"/>
                  </a:lnTo>
                  <a:lnTo>
                    <a:pt x="6668" y="3810"/>
                  </a:lnTo>
                  <a:cubicBezTo>
                    <a:pt x="6418" y="3906"/>
                    <a:pt x="6251" y="4144"/>
                    <a:pt x="6251" y="4429"/>
                  </a:cubicBezTo>
                  <a:lnTo>
                    <a:pt x="6251" y="5441"/>
                  </a:lnTo>
                  <a:cubicBezTo>
                    <a:pt x="6251" y="5537"/>
                    <a:pt x="6323" y="5608"/>
                    <a:pt x="6418" y="5608"/>
                  </a:cubicBezTo>
                  <a:cubicBezTo>
                    <a:pt x="6501" y="5608"/>
                    <a:pt x="6585" y="5537"/>
                    <a:pt x="6585" y="5441"/>
                  </a:cubicBezTo>
                  <a:lnTo>
                    <a:pt x="6585" y="4429"/>
                  </a:lnTo>
                  <a:cubicBezTo>
                    <a:pt x="6585" y="4287"/>
                    <a:pt x="6668" y="4167"/>
                    <a:pt x="6799" y="4108"/>
                  </a:cubicBezTo>
                  <a:lnTo>
                    <a:pt x="7311" y="3906"/>
                  </a:lnTo>
                  <a:lnTo>
                    <a:pt x="7930" y="3906"/>
                  </a:lnTo>
                  <a:lnTo>
                    <a:pt x="8442" y="4108"/>
                  </a:lnTo>
                  <a:cubicBezTo>
                    <a:pt x="8573" y="4167"/>
                    <a:pt x="8668" y="4287"/>
                    <a:pt x="8668" y="4429"/>
                  </a:cubicBezTo>
                  <a:lnTo>
                    <a:pt x="8668" y="5441"/>
                  </a:lnTo>
                  <a:cubicBezTo>
                    <a:pt x="8668" y="5537"/>
                    <a:pt x="8740" y="5608"/>
                    <a:pt x="8823" y="5608"/>
                  </a:cubicBezTo>
                  <a:cubicBezTo>
                    <a:pt x="8918" y="5608"/>
                    <a:pt x="8990" y="5537"/>
                    <a:pt x="8990" y="5441"/>
                  </a:cubicBezTo>
                  <a:lnTo>
                    <a:pt x="8990" y="4429"/>
                  </a:lnTo>
                  <a:cubicBezTo>
                    <a:pt x="8823" y="4144"/>
                    <a:pt x="8668" y="3906"/>
                    <a:pt x="8406" y="3810"/>
                  </a:cubicBezTo>
                  <a:lnTo>
                    <a:pt x="7978" y="3632"/>
                  </a:lnTo>
                  <a:lnTo>
                    <a:pt x="7978" y="3477"/>
                  </a:lnTo>
                  <a:cubicBezTo>
                    <a:pt x="8192" y="3310"/>
                    <a:pt x="8323" y="3072"/>
                    <a:pt x="8323" y="2810"/>
                  </a:cubicBezTo>
                  <a:lnTo>
                    <a:pt x="8323" y="2382"/>
                  </a:lnTo>
                  <a:cubicBezTo>
                    <a:pt x="8323" y="2191"/>
                    <a:pt x="8252" y="2036"/>
                    <a:pt x="8133" y="1893"/>
                  </a:cubicBezTo>
                  <a:cubicBezTo>
                    <a:pt x="7990" y="1786"/>
                    <a:pt x="7835" y="1703"/>
                    <a:pt x="7656" y="1703"/>
                  </a:cubicBezTo>
                  <a:lnTo>
                    <a:pt x="7311" y="1703"/>
                  </a:lnTo>
                  <a:cubicBezTo>
                    <a:pt x="7073" y="1703"/>
                    <a:pt x="6847" y="1846"/>
                    <a:pt x="6728" y="2036"/>
                  </a:cubicBezTo>
                  <a:lnTo>
                    <a:pt x="6442" y="1917"/>
                  </a:lnTo>
                  <a:lnTo>
                    <a:pt x="6442" y="1762"/>
                  </a:lnTo>
                  <a:cubicBezTo>
                    <a:pt x="6656" y="1608"/>
                    <a:pt x="6787" y="1370"/>
                    <a:pt x="6787" y="1096"/>
                  </a:cubicBezTo>
                  <a:lnTo>
                    <a:pt x="6787" y="667"/>
                  </a:lnTo>
                  <a:cubicBezTo>
                    <a:pt x="6787" y="488"/>
                    <a:pt x="6716" y="322"/>
                    <a:pt x="6597" y="191"/>
                  </a:cubicBezTo>
                  <a:cubicBezTo>
                    <a:pt x="6466" y="72"/>
                    <a:pt x="6299" y="0"/>
                    <a:pt x="6120" y="0"/>
                  </a:cubicBezTo>
                  <a:lnTo>
                    <a:pt x="5775" y="0"/>
                  </a:lnTo>
                  <a:cubicBezTo>
                    <a:pt x="5406" y="0"/>
                    <a:pt x="5108" y="298"/>
                    <a:pt x="5108" y="667"/>
                  </a:cubicBezTo>
                  <a:lnTo>
                    <a:pt x="5108" y="1096"/>
                  </a:lnTo>
                  <a:cubicBezTo>
                    <a:pt x="5108" y="1370"/>
                    <a:pt x="5239" y="1620"/>
                    <a:pt x="5454" y="1762"/>
                  </a:cubicBezTo>
                  <a:lnTo>
                    <a:pt x="5454" y="1917"/>
                  </a:lnTo>
                  <a:lnTo>
                    <a:pt x="5168" y="2036"/>
                  </a:lnTo>
                  <a:cubicBezTo>
                    <a:pt x="5132" y="1989"/>
                    <a:pt x="5108" y="1941"/>
                    <a:pt x="5061" y="1905"/>
                  </a:cubicBezTo>
                  <a:cubicBezTo>
                    <a:pt x="4930" y="1786"/>
                    <a:pt x="4763" y="1703"/>
                    <a:pt x="4584" y="1703"/>
                  </a:cubicBezTo>
                  <a:lnTo>
                    <a:pt x="4239" y="1703"/>
                  </a:lnTo>
                  <a:cubicBezTo>
                    <a:pt x="4001" y="1703"/>
                    <a:pt x="3787" y="1846"/>
                    <a:pt x="3668" y="2036"/>
                  </a:cubicBezTo>
                  <a:lnTo>
                    <a:pt x="3382" y="1917"/>
                  </a:lnTo>
                  <a:lnTo>
                    <a:pt x="3382" y="1762"/>
                  </a:lnTo>
                  <a:cubicBezTo>
                    <a:pt x="3584" y="1608"/>
                    <a:pt x="3727" y="1370"/>
                    <a:pt x="3727" y="1096"/>
                  </a:cubicBezTo>
                  <a:lnTo>
                    <a:pt x="3727" y="667"/>
                  </a:lnTo>
                  <a:cubicBezTo>
                    <a:pt x="3727" y="488"/>
                    <a:pt x="3644" y="322"/>
                    <a:pt x="3525" y="191"/>
                  </a:cubicBezTo>
                  <a:cubicBezTo>
                    <a:pt x="3394" y="72"/>
                    <a:pt x="3227" y="0"/>
                    <a:pt x="3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97" name="Google Shape;12297;p82"/>
            <p:cNvSpPr/>
            <p:nvPr/>
          </p:nvSpPr>
          <p:spPr>
            <a:xfrm>
              <a:off x="1917740" y="2891510"/>
              <a:ext cx="119394" cy="161474"/>
            </a:xfrm>
            <a:custGeom>
              <a:avLst/>
              <a:gdLst/>
              <a:ahLst/>
              <a:cxnLst/>
              <a:rect l="l" t="t" r="r" b="b"/>
              <a:pathLst>
                <a:path w="3751" h="5073" extrusionOk="0">
                  <a:moveTo>
                    <a:pt x="2036" y="310"/>
                  </a:moveTo>
                  <a:cubicBezTo>
                    <a:pt x="2227" y="310"/>
                    <a:pt x="2394" y="477"/>
                    <a:pt x="2394" y="668"/>
                  </a:cubicBezTo>
                  <a:lnTo>
                    <a:pt x="2394" y="1013"/>
                  </a:lnTo>
                  <a:cubicBezTo>
                    <a:pt x="2394" y="1299"/>
                    <a:pt x="2156" y="1537"/>
                    <a:pt x="1870" y="1537"/>
                  </a:cubicBezTo>
                  <a:cubicBezTo>
                    <a:pt x="1596" y="1537"/>
                    <a:pt x="1334" y="1299"/>
                    <a:pt x="1334" y="1013"/>
                  </a:cubicBezTo>
                  <a:lnTo>
                    <a:pt x="1334" y="668"/>
                  </a:lnTo>
                  <a:cubicBezTo>
                    <a:pt x="1334" y="477"/>
                    <a:pt x="1501" y="310"/>
                    <a:pt x="1691" y="310"/>
                  </a:cubicBezTo>
                  <a:close/>
                  <a:moveTo>
                    <a:pt x="2036" y="1834"/>
                  </a:moveTo>
                  <a:lnTo>
                    <a:pt x="2036" y="1918"/>
                  </a:lnTo>
                  <a:cubicBezTo>
                    <a:pt x="2048" y="1977"/>
                    <a:pt x="2072" y="2037"/>
                    <a:pt x="2096" y="2084"/>
                  </a:cubicBezTo>
                  <a:lnTo>
                    <a:pt x="1870" y="2311"/>
                  </a:lnTo>
                  <a:lnTo>
                    <a:pt x="1858" y="2311"/>
                  </a:lnTo>
                  <a:lnTo>
                    <a:pt x="1632" y="2084"/>
                  </a:lnTo>
                  <a:cubicBezTo>
                    <a:pt x="1667" y="2037"/>
                    <a:pt x="1679" y="1977"/>
                    <a:pt x="1679" y="1918"/>
                  </a:cubicBezTo>
                  <a:lnTo>
                    <a:pt x="1679" y="1834"/>
                  </a:lnTo>
                  <a:cubicBezTo>
                    <a:pt x="1739" y="1846"/>
                    <a:pt x="1798" y="1846"/>
                    <a:pt x="1858" y="1846"/>
                  </a:cubicBezTo>
                  <a:cubicBezTo>
                    <a:pt x="1917" y="1846"/>
                    <a:pt x="1977" y="1846"/>
                    <a:pt x="2036" y="1834"/>
                  </a:cubicBezTo>
                  <a:close/>
                  <a:moveTo>
                    <a:pt x="2382" y="2275"/>
                  </a:moveTo>
                  <a:lnTo>
                    <a:pt x="2668" y="2406"/>
                  </a:lnTo>
                  <a:cubicBezTo>
                    <a:pt x="2715" y="2442"/>
                    <a:pt x="2763" y="2501"/>
                    <a:pt x="2763" y="2573"/>
                  </a:cubicBezTo>
                  <a:lnTo>
                    <a:pt x="2763" y="2894"/>
                  </a:lnTo>
                  <a:lnTo>
                    <a:pt x="1036" y="2894"/>
                  </a:lnTo>
                  <a:lnTo>
                    <a:pt x="1036" y="2573"/>
                  </a:lnTo>
                  <a:lnTo>
                    <a:pt x="1013" y="2573"/>
                  </a:lnTo>
                  <a:cubicBezTo>
                    <a:pt x="1013" y="2501"/>
                    <a:pt x="1060" y="2442"/>
                    <a:pt x="1120" y="2406"/>
                  </a:cubicBezTo>
                  <a:lnTo>
                    <a:pt x="1394" y="2275"/>
                  </a:lnTo>
                  <a:lnTo>
                    <a:pt x="1655" y="2537"/>
                  </a:lnTo>
                  <a:cubicBezTo>
                    <a:pt x="1703" y="2596"/>
                    <a:pt x="1798" y="2620"/>
                    <a:pt x="1894" y="2620"/>
                  </a:cubicBezTo>
                  <a:cubicBezTo>
                    <a:pt x="1977" y="2620"/>
                    <a:pt x="2048" y="2596"/>
                    <a:pt x="2132" y="2537"/>
                  </a:cubicBezTo>
                  <a:lnTo>
                    <a:pt x="2382" y="2275"/>
                  </a:lnTo>
                  <a:close/>
                  <a:moveTo>
                    <a:pt x="3299" y="3216"/>
                  </a:moveTo>
                  <a:lnTo>
                    <a:pt x="3120" y="3573"/>
                  </a:lnTo>
                  <a:lnTo>
                    <a:pt x="596" y="3573"/>
                  </a:lnTo>
                  <a:lnTo>
                    <a:pt x="417" y="3216"/>
                  </a:lnTo>
                  <a:close/>
                  <a:moveTo>
                    <a:pt x="1691" y="1"/>
                  </a:moveTo>
                  <a:cubicBezTo>
                    <a:pt x="1322" y="1"/>
                    <a:pt x="1024" y="298"/>
                    <a:pt x="1024" y="668"/>
                  </a:cubicBezTo>
                  <a:lnTo>
                    <a:pt x="1024" y="1013"/>
                  </a:lnTo>
                  <a:cubicBezTo>
                    <a:pt x="1024" y="1299"/>
                    <a:pt x="1155" y="1537"/>
                    <a:pt x="1370" y="1680"/>
                  </a:cubicBezTo>
                  <a:lnTo>
                    <a:pt x="1370" y="1918"/>
                  </a:lnTo>
                  <a:lnTo>
                    <a:pt x="1370" y="1942"/>
                  </a:lnTo>
                  <a:lnTo>
                    <a:pt x="965" y="2132"/>
                  </a:lnTo>
                  <a:cubicBezTo>
                    <a:pt x="798" y="2215"/>
                    <a:pt x="679" y="2382"/>
                    <a:pt x="679" y="2573"/>
                  </a:cubicBezTo>
                  <a:lnTo>
                    <a:pt x="679" y="2894"/>
                  </a:lnTo>
                  <a:lnTo>
                    <a:pt x="167" y="2894"/>
                  </a:lnTo>
                  <a:cubicBezTo>
                    <a:pt x="108" y="2894"/>
                    <a:pt x="60" y="2918"/>
                    <a:pt x="24" y="2965"/>
                  </a:cubicBezTo>
                  <a:cubicBezTo>
                    <a:pt x="1" y="3001"/>
                    <a:pt x="1" y="3073"/>
                    <a:pt x="24" y="3108"/>
                  </a:cubicBezTo>
                  <a:lnTo>
                    <a:pt x="370" y="3799"/>
                  </a:lnTo>
                  <a:cubicBezTo>
                    <a:pt x="405" y="3858"/>
                    <a:pt x="465" y="3882"/>
                    <a:pt x="524" y="3882"/>
                  </a:cubicBezTo>
                  <a:lnTo>
                    <a:pt x="703" y="3882"/>
                  </a:lnTo>
                  <a:lnTo>
                    <a:pt x="703" y="4918"/>
                  </a:lnTo>
                  <a:cubicBezTo>
                    <a:pt x="703" y="5001"/>
                    <a:pt x="774" y="5073"/>
                    <a:pt x="858" y="5073"/>
                  </a:cubicBezTo>
                  <a:cubicBezTo>
                    <a:pt x="953" y="5073"/>
                    <a:pt x="1024" y="5001"/>
                    <a:pt x="1024" y="4918"/>
                  </a:cubicBezTo>
                  <a:lnTo>
                    <a:pt x="1024" y="3882"/>
                  </a:lnTo>
                  <a:lnTo>
                    <a:pt x="2751" y="3882"/>
                  </a:lnTo>
                  <a:lnTo>
                    <a:pt x="2751" y="4918"/>
                  </a:lnTo>
                  <a:cubicBezTo>
                    <a:pt x="2751" y="5001"/>
                    <a:pt x="2822" y="5073"/>
                    <a:pt x="2918" y="5073"/>
                  </a:cubicBezTo>
                  <a:cubicBezTo>
                    <a:pt x="3001" y="5073"/>
                    <a:pt x="3084" y="5001"/>
                    <a:pt x="3084" y="4918"/>
                  </a:cubicBezTo>
                  <a:lnTo>
                    <a:pt x="3084" y="3882"/>
                  </a:lnTo>
                  <a:lnTo>
                    <a:pt x="3263" y="3882"/>
                  </a:lnTo>
                  <a:cubicBezTo>
                    <a:pt x="3322" y="3882"/>
                    <a:pt x="3382" y="3858"/>
                    <a:pt x="3406" y="3799"/>
                  </a:cubicBezTo>
                  <a:lnTo>
                    <a:pt x="3751" y="3108"/>
                  </a:lnTo>
                  <a:cubicBezTo>
                    <a:pt x="3739" y="3073"/>
                    <a:pt x="3739" y="3001"/>
                    <a:pt x="3703" y="2965"/>
                  </a:cubicBezTo>
                  <a:cubicBezTo>
                    <a:pt x="3680" y="2918"/>
                    <a:pt x="3632" y="2894"/>
                    <a:pt x="3572" y="2894"/>
                  </a:cubicBezTo>
                  <a:lnTo>
                    <a:pt x="3049" y="2894"/>
                  </a:lnTo>
                  <a:lnTo>
                    <a:pt x="3049" y="2573"/>
                  </a:lnTo>
                  <a:cubicBezTo>
                    <a:pt x="3049" y="2382"/>
                    <a:pt x="2941" y="2215"/>
                    <a:pt x="2763" y="2132"/>
                  </a:cubicBezTo>
                  <a:lnTo>
                    <a:pt x="2370" y="1942"/>
                  </a:lnTo>
                  <a:lnTo>
                    <a:pt x="2370" y="1918"/>
                  </a:lnTo>
                  <a:lnTo>
                    <a:pt x="2370" y="1680"/>
                  </a:lnTo>
                  <a:cubicBezTo>
                    <a:pt x="2572" y="1537"/>
                    <a:pt x="2703" y="1275"/>
                    <a:pt x="2703" y="1013"/>
                  </a:cubicBezTo>
                  <a:lnTo>
                    <a:pt x="2703" y="668"/>
                  </a:lnTo>
                  <a:cubicBezTo>
                    <a:pt x="2703" y="298"/>
                    <a:pt x="2406" y="1"/>
                    <a:pt x="2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98" name="Google Shape;12298;p82"/>
            <p:cNvSpPr/>
            <p:nvPr/>
          </p:nvSpPr>
          <p:spPr>
            <a:xfrm>
              <a:off x="1960933" y="3027201"/>
              <a:ext cx="32244" cy="10249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846" y="322"/>
                  </a:lnTo>
                  <a:cubicBezTo>
                    <a:pt x="930" y="322"/>
                    <a:pt x="1013" y="250"/>
                    <a:pt x="1013" y="155"/>
                  </a:cubicBezTo>
                  <a:cubicBezTo>
                    <a:pt x="1013" y="72"/>
                    <a:pt x="930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99" name="Google Shape;12299;p82"/>
          <p:cNvGrpSpPr/>
          <p:nvPr/>
        </p:nvGrpSpPr>
        <p:grpSpPr>
          <a:xfrm>
            <a:off x="11121502" y="5964258"/>
            <a:ext cx="759528" cy="675368"/>
            <a:chOff x="5585861" y="2905929"/>
            <a:chExt cx="379764" cy="337684"/>
          </a:xfrm>
          <a:solidFill>
            <a:schemeClr val="tx1"/>
          </a:solidFill>
        </p:grpSpPr>
        <p:sp>
          <p:nvSpPr>
            <p:cNvPr id="12300" name="Google Shape;12300;p82"/>
            <p:cNvSpPr/>
            <p:nvPr/>
          </p:nvSpPr>
          <p:spPr>
            <a:xfrm>
              <a:off x="5609734" y="3198096"/>
              <a:ext cx="11395" cy="45517"/>
            </a:xfrm>
            <a:custGeom>
              <a:avLst/>
              <a:gdLst/>
              <a:ahLst/>
              <a:cxnLst/>
              <a:rect l="l" t="t" r="r" b="b"/>
              <a:pathLst>
                <a:path w="358" h="1430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lnTo>
                    <a:pt x="0" y="1251"/>
                  </a:lnTo>
                  <a:cubicBezTo>
                    <a:pt x="0" y="1334"/>
                    <a:pt x="72" y="1430"/>
                    <a:pt x="179" y="1430"/>
                  </a:cubicBezTo>
                  <a:cubicBezTo>
                    <a:pt x="286" y="1430"/>
                    <a:pt x="357" y="1358"/>
                    <a:pt x="357" y="1251"/>
                  </a:cubicBezTo>
                  <a:lnTo>
                    <a:pt x="357" y="180"/>
                  </a:lnTo>
                  <a:cubicBezTo>
                    <a:pt x="345" y="84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01" name="Google Shape;12301;p82"/>
            <p:cNvSpPr/>
            <p:nvPr/>
          </p:nvSpPr>
          <p:spPr>
            <a:xfrm>
              <a:off x="5585861" y="3048431"/>
              <a:ext cx="205431" cy="195182"/>
            </a:xfrm>
            <a:custGeom>
              <a:avLst/>
              <a:gdLst/>
              <a:ahLst/>
              <a:cxnLst/>
              <a:rect l="l" t="t" r="r" b="b"/>
              <a:pathLst>
                <a:path w="6454" h="6132" extrusionOk="0">
                  <a:moveTo>
                    <a:pt x="5965" y="964"/>
                  </a:moveTo>
                  <a:lnTo>
                    <a:pt x="6025" y="1238"/>
                  </a:lnTo>
                  <a:cubicBezTo>
                    <a:pt x="6048" y="1298"/>
                    <a:pt x="6025" y="1369"/>
                    <a:pt x="5977" y="1417"/>
                  </a:cubicBezTo>
                  <a:lnTo>
                    <a:pt x="5870" y="1512"/>
                  </a:lnTo>
                  <a:lnTo>
                    <a:pt x="5632" y="1274"/>
                  </a:lnTo>
                  <a:lnTo>
                    <a:pt x="5965" y="964"/>
                  </a:lnTo>
                  <a:close/>
                  <a:moveTo>
                    <a:pt x="1834" y="333"/>
                  </a:moveTo>
                  <a:cubicBezTo>
                    <a:pt x="2119" y="333"/>
                    <a:pt x="2405" y="452"/>
                    <a:pt x="2608" y="667"/>
                  </a:cubicBezTo>
                  <a:cubicBezTo>
                    <a:pt x="2822" y="869"/>
                    <a:pt x="2941" y="1167"/>
                    <a:pt x="2977" y="1488"/>
                  </a:cubicBezTo>
                  <a:cubicBezTo>
                    <a:pt x="2989" y="1595"/>
                    <a:pt x="3000" y="1738"/>
                    <a:pt x="3012" y="1905"/>
                  </a:cubicBezTo>
                  <a:cubicBezTo>
                    <a:pt x="2822" y="1584"/>
                    <a:pt x="2524" y="1345"/>
                    <a:pt x="2119" y="1214"/>
                  </a:cubicBezTo>
                  <a:cubicBezTo>
                    <a:pt x="1822" y="1115"/>
                    <a:pt x="1565" y="1107"/>
                    <a:pt x="1481" y="1107"/>
                  </a:cubicBezTo>
                  <a:cubicBezTo>
                    <a:pt x="1465" y="1107"/>
                    <a:pt x="1455" y="1107"/>
                    <a:pt x="1453" y="1107"/>
                  </a:cubicBezTo>
                  <a:cubicBezTo>
                    <a:pt x="1405" y="1107"/>
                    <a:pt x="1369" y="1131"/>
                    <a:pt x="1334" y="1167"/>
                  </a:cubicBezTo>
                  <a:lnTo>
                    <a:pt x="1024" y="1500"/>
                  </a:lnTo>
                  <a:cubicBezTo>
                    <a:pt x="953" y="1572"/>
                    <a:pt x="965" y="1679"/>
                    <a:pt x="1024" y="1750"/>
                  </a:cubicBezTo>
                  <a:cubicBezTo>
                    <a:pt x="1058" y="1784"/>
                    <a:pt x="1100" y="1799"/>
                    <a:pt x="1143" y="1799"/>
                  </a:cubicBezTo>
                  <a:cubicBezTo>
                    <a:pt x="1190" y="1799"/>
                    <a:pt x="1237" y="1781"/>
                    <a:pt x="1274" y="1750"/>
                  </a:cubicBezTo>
                  <a:lnTo>
                    <a:pt x="1548" y="1488"/>
                  </a:lnTo>
                  <a:cubicBezTo>
                    <a:pt x="1762" y="1500"/>
                    <a:pt x="2500" y="1572"/>
                    <a:pt x="2774" y="2203"/>
                  </a:cubicBezTo>
                  <a:cubicBezTo>
                    <a:pt x="2715" y="2643"/>
                    <a:pt x="2334" y="2988"/>
                    <a:pt x="1857" y="2988"/>
                  </a:cubicBezTo>
                  <a:cubicBezTo>
                    <a:pt x="1334" y="2988"/>
                    <a:pt x="905" y="2560"/>
                    <a:pt x="905" y="2036"/>
                  </a:cubicBezTo>
                  <a:cubicBezTo>
                    <a:pt x="905" y="1941"/>
                    <a:pt x="822" y="1857"/>
                    <a:pt x="726" y="1857"/>
                  </a:cubicBezTo>
                  <a:cubicBezTo>
                    <a:pt x="703" y="1857"/>
                    <a:pt x="679" y="1857"/>
                    <a:pt x="667" y="1869"/>
                  </a:cubicBezTo>
                  <a:cubicBezTo>
                    <a:pt x="679" y="1726"/>
                    <a:pt x="691" y="1595"/>
                    <a:pt x="703" y="1488"/>
                  </a:cubicBezTo>
                  <a:cubicBezTo>
                    <a:pt x="726" y="1167"/>
                    <a:pt x="857" y="869"/>
                    <a:pt x="1060" y="667"/>
                  </a:cubicBezTo>
                  <a:cubicBezTo>
                    <a:pt x="1274" y="452"/>
                    <a:pt x="1560" y="333"/>
                    <a:pt x="1834" y="333"/>
                  </a:cubicBezTo>
                  <a:close/>
                  <a:moveTo>
                    <a:pt x="607" y="2346"/>
                  </a:moveTo>
                  <a:cubicBezTo>
                    <a:pt x="679" y="2667"/>
                    <a:pt x="869" y="2929"/>
                    <a:pt x="1131" y="3108"/>
                  </a:cubicBezTo>
                  <a:lnTo>
                    <a:pt x="1131" y="3298"/>
                  </a:lnTo>
                  <a:cubicBezTo>
                    <a:pt x="798" y="3239"/>
                    <a:pt x="560" y="3155"/>
                    <a:pt x="417" y="3096"/>
                  </a:cubicBezTo>
                  <a:cubicBezTo>
                    <a:pt x="393" y="3096"/>
                    <a:pt x="417" y="3084"/>
                    <a:pt x="417" y="3084"/>
                  </a:cubicBezTo>
                  <a:cubicBezTo>
                    <a:pt x="488" y="2881"/>
                    <a:pt x="548" y="2619"/>
                    <a:pt x="607" y="2346"/>
                  </a:cubicBezTo>
                  <a:close/>
                  <a:moveTo>
                    <a:pt x="3120" y="2346"/>
                  </a:moveTo>
                  <a:cubicBezTo>
                    <a:pt x="3167" y="2584"/>
                    <a:pt x="3227" y="2810"/>
                    <a:pt x="3286" y="3000"/>
                  </a:cubicBezTo>
                  <a:lnTo>
                    <a:pt x="2977" y="3298"/>
                  </a:lnTo>
                  <a:cubicBezTo>
                    <a:pt x="2941" y="3334"/>
                    <a:pt x="2881" y="3358"/>
                    <a:pt x="2834" y="3358"/>
                  </a:cubicBezTo>
                  <a:lnTo>
                    <a:pt x="2786" y="3358"/>
                  </a:lnTo>
                  <a:cubicBezTo>
                    <a:pt x="2691" y="3358"/>
                    <a:pt x="2596" y="3274"/>
                    <a:pt x="2596" y="3167"/>
                  </a:cubicBezTo>
                  <a:lnTo>
                    <a:pt x="2596" y="3108"/>
                  </a:lnTo>
                  <a:cubicBezTo>
                    <a:pt x="2858" y="2929"/>
                    <a:pt x="3048" y="2667"/>
                    <a:pt x="3120" y="2346"/>
                  </a:cubicBezTo>
                  <a:close/>
                  <a:moveTo>
                    <a:pt x="2262" y="3274"/>
                  </a:moveTo>
                  <a:cubicBezTo>
                    <a:pt x="2274" y="3381"/>
                    <a:pt x="2334" y="3465"/>
                    <a:pt x="2393" y="3524"/>
                  </a:cubicBezTo>
                  <a:lnTo>
                    <a:pt x="2119" y="3774"/>
                  </a:lnTo>
                  <a:cubicBezTo>
                    <a:pt x="2048" y="3852"/>
                    <a:pt x="1953" y="3890"/>
                    <a:pt x="1856" y="3890"/>
                  </a:cubicBezTo>
                  <a:cubicBezTo>
                    <a:pt x="1759" y="3890"/>
                    <a:pt x="1661" y="3852"/>
                    <a:pt x="1584" y="3774"/>
                  </a:cubicBezTo>
                  <a:lnTo>
                    <a:pt x="1429" y="3631"/>
                  </a:lnTo>
                  <a:cubicBezTo>
                    <a:pt x="1453" y="3584"/>
                    <a:pt x="1465" y="3524"/>
                    <a:pt x="1465" y="3465"/>
                  </a:cubicBezTo>
                  <a:lnTo>
                    <a:pt x="1465" y="3274"/>
                  </a:lnTo>
                  <a:cubicBezTo>
                    <a:pt x="1584" y="3322"/>
                    <a:pt x="1727" y="3334"/>
                    <a:pt x="1857" y="3334"/>
                  </a:cubicBezTo>
                  <a:cubicBezTo>
                    <a:pt x="1988" y="3334"/>
                    <a:pt x="2119" y="3322"/>
                    <a:pt x="2262" y="3274"/>
                  </a:cubicBezTo>
                  <a:close/>
                  <a:moveTo>
                    <a:pt x="1857" y="0"/>
                  </a:moveTo>
                  <a:cubicBezTo>
                    <a:pt x="1072" y="0"/>
                    <a:pt x="429" y="619"/>
                    <a:pt x="369" y="1464"/>
                  </a:cubicBezTo>
                  <a:cubicBezTo>
                    <a:pt x="333" y="1810"/>
                    <a:pt x="214" y="2536"/>
                    <a:pt x="72" y="2941"/>
                  </a:cubicBezTo>
                  <a:cubicBezTo>
                    <a:pt x="0" y="3119"/>
                    <a:pt x="83" y="3310"/>
                    <a:pt x="262" y="3405"/>
                  </a:cubicBezTo>
                  <a:cubicBezTo>
                    <a:pt x="393" y="3465"/>
                    <a:pt x="595" y="3536"/>
                    <a:pt x="857" y="3596"/>
                  </a:cubicBezTo>
                  <a:lnTo>
                    <a:pt x="405" y="3822"/>
                  </a:lnTo>
                  <a:cubicBezTo>
                    <a:pt x="155" y="3941"/>
                    <a:pt x="12" y="4191"/>
                    <a:pt x="12" y="4477"/>
                  </a:cubicBezTo>
                  <a:lnTo>
                    <a:pt x="12" y="5953"/>
                  </a:lnTo>
                  <a:cubicBezTo>
                    <a:pt x="12" y="6036"/>
                    <a:pt x="83" y="6132"/>
                    <a:pt x="191" y="6132"/>
                  </a:cubicBezTo>
                  <a:cubicBezTo>
                    <a:pt x="274" y="6132"/>
                    <a:pt x="369" y="6048"/>
                    <a:pt x="369" y="5953"/>
                  </a:cubicBezTo>
                  <a:lnTo>
                    <a:pt x="369" y="4477"/>
                  </a:lnTo>
                  <a:cubicBezTo>
                    <a:pt x="369" y="4322"/>
                    <a:pt x="441" y="4191"/>
                    <a:pt x="572" y="4131"/>
                  </a:cubicBezTo>
                  <a:lnTo>
                    <a:pt x="1155" y="3834"/>
                  </a:lnTo>
                  <a:lnTo>
                    <a:pt x="1369" y="4024"/>
                  </a:lnTo>
                  <a:cubicBezTo>
                    <a:pt x="1512" y="4167"/>
                    <a:pt x="1691" y="4239"/>
                    <a:pt x="1869" y="4239"/>
                  </a:cubicBezTo>
                  <a:cubicBezTo>
                    <a:pt x="2048" y="4239"/>
                    <a:pt x="2238" y="4167"/>
                    <a:pt x="2381" y="4024"/>
                  </a:cubicBezTo>
                  <a:lnTo>
                    <a:pt x="2715" y="3691"/>
                  </a:lnTo>
                  <a:lnTo>
                    <a:pt x="2834" y="3691"/>
                  </a:lnTo>
                  <a:cubicBezTo>
                    <a:pt x="2977" y="3691"/>
                    <a:pt x="3108" y="3631"/>
                    <a:pt x="3215" y="3536"/>
                  </a:cubicBezTo>
                  <a:lnTo>
                    <a:pt x="5382" y="1488"/>
                  </a:lnTo>
                  <a:lnTo>
                    <a:pt x="5632" y="1738"/>
                  </a:lnTo>
                  <a:lnTo>
                    <a:pt x="2893" y="4477"/>
                  </a:lnTo>
                  <a:cubicBezTo>
                    <a:pt x="2715" y="4655"/>
                    <a:pt x="2631" y="4882"/>
                    <a:pt x="2631" y="5132"/>
                  </a:cubicBezTo>
                  <a:lnTo>
                    <a:pt x="2631" y="5929"/>
                  </a:lnTo>
                  <a:cubicBezTo>
                    <a:pt x="2631" y="6025"/>
                    <a:pt x="2703" y="6108"/>
                    <a:pt x="2810" y="6108"/>
                  </a:cubicBezTo>
                  <a:cubicBezTo>
                    <a:pt x="2893" y="6108"/>
                    <a:pt x="2989" y="6036"/>
                    <a:pt x="2989" y="5929"/>
                  </a:cubicBezTo>
                  <a:lnTo>
                    <a:pt x="2989" y="5132"/>
                  </a:lnTo>
                  <a:cubicBezTo>
                    <a:pt x="2989" y="4977"/>
                    <a:pt x="3048" y="4834"/>
                    <a:pt x="3155" y="4727"/>
                  </a:cubicBezTo>
                  <a:lnTo>
                    <a:pt x="6227" y="1643"/>
                  </a:lnTo>
                  <a:cubicBezTo>
                    <a:pt x="6370" y="1512"/>
                    <a:pt x="6429" y="1310"/>
                    <a:pt x="6382" y="1131"/>
                  </a:cubicBezTo>
                  <a:lnTo>
                    <a:pt x="6263" y="679"/>
                  </a:lnTo>
                  <a:lnTo>
                    <a:pt x="6382" y="572"/>
                  </a:lnTo>
                  <a:cubicBezTo>
                    <a:pt x="6453" y="512"/>
                    <a:pt x="6453" y="393"/>
                    <a:pt x="6382" y="321"/>
                  </a:cubicBezTo>
                  <a:cubicBezTo>
                    <a:pt x="6352" y="286"/>
                    <a:pt x="6307" y="268"/>
                    <a:pt x="6261" y="268"/>
                  </a:cubicBezTo>
                  <a:cubicBezTo>
                    <a:pt x="6215" y="268"/>
                    <a:pt x="6168" y="286"/>
                    <a:pt x="6132" y="321"/>
                  </a:cubicBezTo>
                  <a:lnTo>
                    <a:pt x="3572" y="2738"/>
                  </a:lnTo>
                  <a:cubicBezTo>
                    <a:pt x="3453" y="2322"/>
                    <a:pt x="3358" y="1750"/>
                    <a:pt x="3346" y="1464"/>
                  </a:cubicBezTo>
                  <a:cubicBezTo>
                    <a:pt x="3286" y="631"/>
                    <a:pt x="2643" y="0"/>
                    <a:pt x="1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02" name="Google Shape;12302;p82"/>
            <p:cNvSpPr/>
            <p:nvPr/>
          </p:nvSpPr>
          <p:spPr>
            <a:xfrm>
              <a:off x="5740078" y="2905929"/>
              <a:ext cx="225547" cy="189516"/>
            </a:xfrm>
            <a:custGeom>
              <a:avLst/>
              <a:gdLst/>
              <a:ahLst/>
              <a:cxnLst/>
              <a:rect l="l" t="t" r="r" b="b"/>
              <a:pathLst>
                <a:path w="7086" h="5954" extrusionOk="0">
                  <a:moveTo>
                    <a:pt x="549" y="0"/>
                  </a:moveTo>
                  <a:cubicBezTo>
                    <a:pt x="251" y="0"/>
                    <a:pt x="1" y="250"/>
                    <a:pt x="1" y="548"/>
                  </a:cubicBezTo>
                  <a:lnTo>
                    <a:pt x="1" y="5072"/>
                  </a:lnTo>
                  <a:cubicBezTo>
                    <a:pt x="1" y="5156"/>
                    <a:pt x="72" y="5251"/>
                    <a:pt x="180" y="5251"/>
                  </a:cubicBezTo>
                  <a:cubicBezTo>
                    <a:pt x="263" y="5251"/>
                    <a:pt x="358" y="5179"/>
                    <a:pt x="358" y="5072"/>
                  </a:cubicBezTo>
                  <a:lnTo>
                    <a:pt x="358" y="548"/>
                  </a:lnTo>
                  <a:cubicBezTo>
                    <a:pt x="358" y="441"/>
                    <a:pt x="441" y="357"/>
                    <a:pt x="549" y="357"/>
                  </a:cubicBezTo>
                  <a:lnTo>
                    <a:pt x="6537" y="357"/>
                  </a:lnTo>
                  <a:cubicBezTo>
                    <a:pt x="6645" y="357"/>
                    <a:pt x="6728" y="441"/>
                    <a:pt x="6728" y="548"/>
                  </a:cubicBezTo>
                  <a:lnTo>
                    <a:pt x="6728" y="5394"/>
                  </a:lnTo>
                  <a:cubicBezTo>
                    <a:pt x="6728" y="5501"/>
                    <a:pt x="6645" y="5596"/>
                    <a:pt x="6537" y="5596"/>
                  </a:cubicBezTo>
                  <a:lnTo>
                    <a:pt x="2108" y="5596"/>
                  </a:lnTo>
                  <a:cubicBezTo>
                    <a:pt x="2025" y="5596"/>
                    <a:pt x="1930" y="5668"/>
                    <a:pt x="1930" y="5775"/>
                  </a:cubicBezTo>
                  <a:cubicBezTo>
                    <a:pt x="1930" y="5870"/>
                    <a:pt x="2013" y="5953"/>
                    <a:pt x="2108" y="5953"/>
                  </a:cubicBezTo>
                  <a:lnTo>
                    <a:pt x="6537" y="5953"/>
                  </a:lnTo>
                  <a:cubicBezTo>
                    <a:pt x="6835" y="5953"/>
                    <a:pt x="7085" y="5691"/>
                    <a:pt x="7085" y="5394"/>
                  </a:cubicBezTo>
                  <a:lnTo>
                    <a:pt x="7085" y="548"/>
                  </a:lnTo>
                  <a:cubicBezTo>
                    <a:pt x="7085" y="238"/>
                    <a:pt x="6847" y="0"/>
                    <a:pt x="6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03" name="Google Shape;12303;p82"/>
            <p:cNvSpPr/>
            <p:nvPr/>
          </p:nvSpPr>
          <p:spPr>
            <a:xfrm>
              <a:off x="5793902" y="2928464"/>
              <a:ext cx="131553" cy="130598"/>
            </a:xfrm>
            <a:custGeom>
              <a:avLst/>
              <a:gdLst/>
              <a:ahLst/>
              <a:cxnLst/>
              <a:rect l="l" t="t" r="r" b="b"/>
              <a:pathLst>
                <a:path w="4133" h="4103" extrusionOk="0">
                  <a:moveTo>
                    <a:pt x="1870" y="757"/>
                  </a:moveTo>
                  <a:cubicBezTo>
                    <a:pt x="2227" y="757"/>
                    <a:pt x="2537" y="876"/>
                    <a:pt x="2811" y="1090"/>
                  </a:cubicBezTo>
                  <a:lnTo>
                    <a:pt x="1751" y="2150"/>
                  </a:lnTo>
                  <a:cubicBezTo>
                    <a:pt x="1679" y="2221"/>
                    <a:pt x="1679" y="2328"/>
                    <a:pt x="1751" y="2400"/>
                  </a:cubicBezTo>
                  <a:cubicBezTo>
                    <a:pt x="1775" y="2424"/>
                    <a:pt x="1822" y="2447"/>
                    <a:pt x="1870" y="2447"/>
                  </a:cubicBezTo>
                  <a:cubicBezTo>
                    <a:pt x="1918" y="2447"/>
                    <a:pt x="1953" y="2424"/>
                    <a:pt x="1989" y="2400"/>
                  </a:cubicBezTo>
                  <a:lnTo>
                    <a:pt x="2513" y="1876"/>
                  </a:lnTo>
                  <a:cubicBezTo>
                    <a:pt x="2584" y="1995"/>
                    <a:pt x="2632" y="2126"/>
                    <a:pt x="2632" y="2281"/>
                  </a:cubicBezTo>
                  <a:cubicBezTo>
                    <a:pt x="2632" y="2697"/>
                    <a:pt x="2287" y="3043"/>
                    <a:pt x="1870" y="3043"/>
                  </a:cubicBezTo>
                  <a:cubicBezTo>
                    <a:pt x="1453" y="3043"/>
                    <a:pt x="1108" y="2697"/>
                    <a:pt x="1108" y="2281"/>
                  </a:cubicBezTo>
                  <a:cubicBezTo>
                    <a:pt x="1108" y="1864"/>
                    <a:pt x="1453" y="1519"/>
                    <a:pt x="1870" y="1519"/>
                  </a:cubicBezTo>
                  <a:cubicBezTo>
                    <a:pt x="1953" y="1519"/>
                    <a:pt x="2049" y="1447"/>
                    <a:pt x="2049" y="1340"/>
                  </a:cubicBezTo>
                  <a:cubicBezTo>
                    <a:pt x="2049" y="1233"/>
                    <a:pt x="1977" y="1162"/>
                    <a:pt x="1870" y="1162"/>
                  </a:cubicBezTo>
                  <a:cubicBezTo>
                    <a:pt x="1263" y="1162"/>
                    <a:pt x="763" y="1650"/>
                    <a:pt x="763" y="2269"/>
                  </a:cubicBezTo>
                  <a:cubicBezTo>
                    <a:pt x="763" y="2876"/>
                    <a:pt x="1263" y="3364"/>
                    <a:pt x="1870" y="3364"/>
                  </a:cubicBezTo>
                  <a:cubicBezTo>
                    <a:pt x="2477" y="3364"/>
                    <a:pt x="2965" y="2876"/>
                    <a:pt x="2965" y="2269"/>
                  </a:cubicBezTo>
                  <a:cubicBezTo>
                    <a:pt x="2965" y="2031"/>
                    <a:pt x="2894" y="1804"/>
                    <a:pt x="2763" y="1614"/>
                  </a:cubicBezTo>
                  <a:lnTo>
                    <a:pt x="3049" y="1328"/>
                  </a:lnTo>
                  <a:cubicBezTo>
                    <a:pt x="3251" y="1578"/>
                    <a:pt x="3370" y="1912"/>
                    <a:pt x="3370" y="2269"/>
                  </a:cubicBezTo>
                  <a:cubicBezTo>
                    <a:pt x="3370" y="3102"/>
                    <a:pt x="2703" y="3769"/>
                    <a:pt x="1870" y="3769"/>
                  </a:cubicBezTo>
                  <a:cubicBezTo>
                    <a:pt x="1036" y="3769"/>
                    <a:pt x="370" y="3102"/>
                    <a:pt x="370" y="2269"/>
                  </a:cubicBezTo>
                  <a:cubicBezTo>
                    <a:pt x="370" y="1435"/>
                    <a:pt x="1036" y="757"/>
                    <a:pt x="1870" y="757"/>
                  </a:cubicBezTo>
                  <a:close/>
                  <a:moveTo>
                    <a:pt x="3924" y="1"/>
                  </a:moveTo>
                  <a:cubicBezTo>
                    <a:pt x="3879" y="1"/>
                    <a:pt x="3834" y="19"/>
                    <a:pt x="3799" y="54"/>
                  </a:cubicBezTo>
                  <a:lnTo>
                    <a:pt x="3537" y="328"/>
                  </a:lnTo>
                  <a:lnTo>
                    <a:pt x="3537" y="197"/>
                  </a:lnTo>
                  <a:cubicBezTo>
                    <a:pt x="3537" y="102"/>
                    <a:pt x="3453" y="19"/>
                    <a:pt x="3358" y="19"/>
                  </a:cubicBezTo>
                  <a:cubicBezTo>
                    <a:pt x="3263" y="19"/>
                    <a:pt x="3180" y="90"/>
                    <a:pt x="3180" y="197"/>
                  </a:cubicBezTo>
                  <a:lnTo>
                    <a:pt x="3180" y="685"/>
                  </a:lnTo>
                  <a:lnTo>
                    <a:pt x="3037" y="816"/>
                  </a:lnTo>
                  <a:cubicBezTo>
                    <a:pt x="2715" y="554"/>
                    <a:pt x="2310" y="388"/>
                    <a:pt x="1870" y="388"/>
                  </a:cubicBezTo>
                  <a:cubicBezTo>
                    <a:pt x="834" y="388"/>
                    <a:pt x="1" y="1221"/>
                    <a:pt x="1" y="2245"/>
                  </a:cubicBezTo>
                  <a:cubicBezTo>
                    <a:pt x="1" y="3269"/>
                    <a:pt x="834" y="4102"/>
                    <a:pt x="1870" y="4102"/>
                  </a:cubicBezTo>
                  <a:cubicBezTo>
                    <a:pt x="2894" y="4102"/>
                    <a:pt x="3727" y="3269"/>
                    <a:pt x="3727" y="2245"/>
                  </a:cubicBezTo>
                  <a:cubicBezTo>
                    <a:pt x="3727" y="1804"/>
                    <a:pt x="3561" y="1388"/>
                    <a:pt x="3299" y="1066"/>
                  </a:cubicBezTo>
                  <a:lnTo>
                    <a:pt x="3430" y="935"/>
                  </a:lnTo>
                  <a:lnTo>
                    <a:pt x="3918" y="935"/>
                  </a:lnTo>
                  <a:cubicBezTo>
                    <a:pt x="4013" y="935"/>
                    <a:pt x="4096" y="864"/>
                    <a:pt x="4096" y="757"/>
                  </a:cubicBezTo>
                  <a:cubicBezTo>
                    <a:pt x="4084" y="673"/>
                    <a:pt x="4013" y="578"/>
                    <a:pt x="3918" y="578"/>
                  </a:cubicBezTo>
                  <a:lnTo>
                    <a:pt x="3787" y="578"/>
                  </a:lnTo>
                  <a:lnTo>
                    <a:pt x="4049" y="316"/>
                  </a:lnTo>
                  <a:cubicBezTo>
                    <a:pt x="4132" y="245"/>
                    <a:pt x="4132" y="138"/>
                    <a:pt x="4049" y="54"/>
                  </a:cubicBezTo>
                  <a:cubicBezTo>
                    <a:pt x="4013" y="19"/>
                    <a:pt x="3968" y="1"/>
                    <a:pt x="39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04" name="Google Shape;12304;p82"/>
          <p:cNvGrpSpPr/>
          <p:nvPr/>
        </p:nvGrpSpPr>
        <p:grpSpPr>
          <a:xfrm>
            <a:off x="2605132" y="5973360"/>
            <a:ext cx="695868" cy="620048"/>
            <a:chOff x="1327676" y="2910480"/>
            <a:chExt cx="347934" cy="310024"/>
          </a:xfrm>
          <a:solidFill>
            <a:schemeClr val="tx1"/>
          </a:solidFill>
        </p:grpSpPr>
        <p:sp>
          <p:nvSpPr>
            <p:cNvPr id="12305" name="Google Shape;12305;p82"/>
            <p:cNvSpPr/>
            <p:nvPr/>
          </p:nvSpPr>
          <p:spPr>
            <a:xfrm>
              <a:off x="1367081" y="3067370"/>
              <a:ext cx="43257" cy="15565"/>
            </a:xfrm>
            <a:custGeom>
              <a:avLst/>
              <a:gdLst/>
              <a:ahLst/>
              <a:cxnLst/>
              <a:rect l="l" t="t" r="r" b="b"/>
              <a:pathLst>
                <a:path w="1359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8"/>
                    <a:pt x="1168" y="488"/>
                    <a:pt x="1191" y="488"/>
                  </a:cubicBezTo>
                  <a:cubicBezTo>
                    <a:pt x="1251" y="488"/>
                    <a:pt x="1310" y="465"/>
                    <a:pt x="1346" y="405"/>
                  </a:cubicBezTo>
                  <a:cubicBezTo>
                    <a:pt x="1358" y="322"/>
                    <a:pt x="1334" y="238"/>
                    <a:pt x="1251" y="191"/>
                  </a:cubicBezTo>
                  <a:cubicBezTo>
                    <a:pt x="882" y="12"/>
                    <a:pt x="19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06" name="Google Shape;12306;p82"/>
            <p:cNvSpPr/>
            <p:nvPr/>
          </p:nvSpPr>
          <p:spPr>
            <a:xfrm>
              <a:off x="1350402" y="3170436"/>
              <a:ext cx="10663" cy="48541"/>
            </a:xfrm>
            <a:custGeom>
              <a:avLst/>
              <a:gdLst/>
              <a:ahLst/>
              <a:cxnLst/>
              <a:rect l="l" t="t" r="r" b="b"/>
              <a:pathLst>
                <a:path w="335" h="152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cubicBezTo>
                    <a:pt x="263" y="1525"/>
                    <a:pt x="334" y="1453"/>
                    <a:pt x="334" y="1358"/>
                  </a:cubicBezTo>
                  <a:lnTo>
                    <a:pt x="334" y="168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07" name="Google Shape;12307;p82"/>
            <p:cNvSpPr/>
            <p:nvPr/>
          </p:nvSpPr>
          <p:spPr>
            <a:xfrm>
              <a:off x="1327676" y="3040187"/>
              <a:ext cx="201643" cy="180317"/>
            </a:xfrm>
            <a:custGeom>
              <a:avLst/>
              <a:gdLst/>
              <a:ahLst/>
              <a:cxnLst/>
              <a:rect l="l" t="t" r="r" b="b"/>
              <a:pathLst>
                <a:path w="6335" h="5665" extrusionOk="0">
                  <a:moveTo>
                    <a:pt x="5894" y="628"/>
                  </a:moveTo>
                  <a:lnTo>
                    <a:pt x="5954" y="866"/>
                  </a:lnTo>
                  <a:cubicBezTo>
                    <a:pt x="5977" y="926"/>
                    <a:pt x="5966" y="997"/>
                    <a:pt x="5918" y="1045"/>
                  </a:cubicBezTo>
                  <a:lnTo>
                    <a:pt x="5823" y="1140"/>
                  </a:lnTo>
                  <a:lnTo>
                    <a:pt x="5596" y="914"/>
                  </a:lnTo>
                  <a:lnTo>
                    <a:pt x="5894" y="628"/>
                  </a:lnTo>
                  <a:close/>
                  <a:moveTo>
                    <a:pt x="2941" y="307"/>
                  </a:moveTo>
                  <a:lnTo>
                    <a:pt x="2941" y="961"/>
                  </a:lnTo>
                  <a:cubicBezTo>
                    <a:pt x="2941" y="1057"/>
                    <a:pt x="2906" y="1164"/>
                    <a:pt x="2870" y="1271"/>
                  </a:cubicBezTo>
                  <a:lnTo>
                    <a:pt x="2787" y="1438"/>
                  </a:lnTo>
                  <a:cubicBezTo>
                    <a:pt x="2775" y="1450"/>
                    <a:pt x="2775" y="1473"/>
                    <a:pt x="2775" y="1509"/>
                  </a:cubicBezTo>
                  <a:lnTo>
                    <a:pt x="2775" y="1854"/>
                  </a:lnTo>
                  <a:cubicBezTo>
                    <a:pt x="2775" y="2104"/>
                    <a:pt x="2667" y="2331"/>
                    <a:pt x="2513" y="2485"/>
                  </a:cubicBezTo>
                  <a:cubicBezTo>
                    <a:pt x="2363" y="2635"/>
                    <a:pt x="2165" y="2727"/>
                    <a:pt x="1954" y="2727"/>
                  </a:cubicBezTo>
                  <a:cubicBezTo>
                    <a:pt x="1930" y="2727"/>
                    <a:pt x="1906" y="2726"/>
                    <a:pt x="1882" y="2724"/>
                  </a:cubicBezTo>
                  <a:cubicBezTo>
                    <a:pt x="1417" y="2712"/>
                    <a:pt x="1048" y="2307"/>
                    <a:pt x="1048" y="1819"/>
                  </a:cubicBezTo>
                  <a:lnTo>
                    <a:pt x="1048" y="1521"/>
                  </a:lnTo>
                  <a:cubicBezTo>
                    <a:pt x="1048" y="1497"/>
                    <a:pt x="1048" y="1473"/>
                    <a:pt x="1036" y="1450"/>
                  </a:cubicBezTo>
                  <a:lnTo>
                    <a:pt x="929" y="1259"/>
                  </a:lnTo>
                  <a:cubicBezTo>
                    <a:pt x="905" y="1176"/>
                    <a:pt x="870" y="1104"/>
                    <a:pt x="870" y="1021"/>
                  </a:cubicBezTo>
                  <a:lnTo>
                    <a:pt x="870" y="997"/>
                  </a:lnTo>
                  <a:cubicBezTo>
                    <a:pt x="870" y="616"/>
                    <a:pt x="1179" y="307"/>
                    <a:pt x="1572" y="307"/>
                  </a:cubicBezTo>
                  <a:close/>
                  <a:moveTo>
                    <a:pt x="2275" y="2986"/>
                  </a:moveTo>
                  <a:cubicBezTo>
                    <a:pt x="2286" y="3045"/>
                    <a:pt x="2298" y="3081"/>
                    <a:pt x="2310" y="3117"/>
                  </a:cubicBezTo>
                  <a:lnTo>
                    <a:pt x="2167" y="3259"/>
                  </a:lnTo>
                  <a:cubicBezTo>
                    <a:pt x="2102" y="3325"/>
                    <a:pt x="2013" y="3358"/>
                    <a:pt x="1923" y="3358"/>
                  </a:cubicBezTo>
                  <a:cubicBezTo>
                    <a:pt x="1834" y="3358"/>
                    <a:pt x="1745" y="3325"/>
                    <a:pt x="1679" y="3259"/>
                  </a:cubicBezTo>
                  <a:lnTo>
                    <a:pt x="1536" y="3128"/>
                  </a:lnTo>
                  <a:cubicBezTo>
                    <a:pt x="1560" y="3081"/>
                    <a:pt x="1572" y="3045"/>
                    <a:pt x="1572" y="2986"/>
                  </a:cubicBezTo>
                  <a:cubicBezTo>
                    <a:pt x="1679" y="3009"/>
                    <a:pt x="1775" y="3045"/>
                    <a:pt x="1882" y="3045"/>
                  </a:cubicBezTo>
                  <a:lnTo>
                    <a:pt x="1917" y="3045"/>
                  </a:lnTo>
                  <a:cubicBezTo>
                    <a:pt x="2036" y="3045"/>
                    <a:pt x="2167" y="3021"/>
                    <a:pt x="2275" y="2986"/>
                  </a:cubicBezTo>
                  <a:close/>
                  <a:moveTo>
                    <a:pt x="6162" y="0"/>
                  </a:moveTo>
                  <a:cubicBezTo>
                    <a:pt x="6120" y="0"/>
                    <a:pt x="6079" y="15"/>
                    <a:pt x="6049" y="45"/>
                  </a:cubicBezTo>
                  <a:lnTo>
                    <a:pt x="2906" y="3021"/>
                  </a:lnTo>
                  <a:cubicBezTo>
                    <a:pt x="2882" y="3057"/>
                    <a:pt x="2834" y="3069"/>
                    <a:pt x="2787" y="3069"/>
                  </a:cubicBezTo>
                  <a:lnTo>
                    <a:pt x="2763" y="3069"/>
                  </a:lnTo>
                  <a:cubicBezTo>
                    <a:pt x="2656" y="3069"/>
                    <a:pt x="2584" y="2997"/>
                    <a:pt x="2584" y="2890"/>
                  </a:cubicBezTo>
                  <a:lnTo>
                    <a:pt x="2584" y="2843"/>
                  </a:lnTo>
                  <a:cubicBezTo>
                    <a:pt x="2644" y="2819"/>
                    <a:pt x="2679" y="2771"/>
                    <a:pt x="2727" y="2724"/>
                  </a:cubicBezTo>
                  <a:cubicBezTo>
                    <a:pt x="2965" y="2497"/>
                    <a:pt x="3084" y="2200"/>
                    <a:pt x="3084" y="1878"/>
                  </a:cubicBezTo>
                  <a:lnTo>
                    <a:pt x="3084" y="1581"/>
                  </a:lnTo>
                  <a:lnTo>
                    <a:pt x="3144" y="1450"/>
                  </a:lnTo>
                  <a:cubicBezTo>
                    <a:pt x="3215" y="1307"/>
                    <a:pt x="3251" y="1152"/>
                    <a:pt x="3251" y="997"/>
                  </a:cubicBezTo>
                  <a:lnTo>
                    <a:pt x="3251" y="176"/>
                  </a:lnTo>
                  <a:cubicBezTo>
                    <a:pt x="3251" y="92"/>
                    <a:pt x="3179" y="21"/>
                    <a:pt x="3084" y="21"/>
                  </a:cubicBezTo>
                  <a:lnTo>
                    <a:pt x="1548" y="21"/>
                  </a:lnTo>
                  <a:cubicBezTo>
                    <a:pt x="1001" y="21"/>
                    <a:pt x="536" y="461"/>
                    <a:pt x="536" y="1033"/>
                  </a:cubicBezTo>
                  <a:lnTo>
                    <a:pt x="536" y="1045"/>
                  </a:lnTo>
                  <a:cubicBezTo>
                    <a:pt x="536" y="1176"/>
                    <a:pt x="572" y="1295"/>
                    <a:pt x="632" y="1414"/>
                  </a:cubicBezTo>
                  <a:lnTo>
                    <a:pt x="703" y="1581"/>
                  </a:lnTo>
                  <a:lnTo>
                    <a:pt x="703" y="1831"/>
                  </a:lnTo>
                  <a:cubicBezTo>
                    <a:pt x="703" y="2247"/>
                    <a:pt x="917" y="2616"/>
                    <a:pt x="1215" y="2843"/>
                  </a:cubicBezTo>
                  <a:lnTo>
                    <a:pt x="1215" y="2997"/>
                  </a:lnTo>
                  <a:cubicBezTo>
                    <a:pt x="1215" y="3069"/>
                    <a:pt x="1155" y="3140"/>
                    <a:pt x="1072" y="3176"/>
                  </a:cubicBezTo>
                  <a:lnTo>
                    <a:pt x="501" y="3343"/>
                  </a:lnTo>
                  <a:cubicBezTo>
                    <a:pt x="215" y="3414"/>
                    <a:pt x="0" y="3676"/>
                    <a:pt x="0" y="3974"/>
                  </a:cubicBezTo>
                  <a:lnTo>
                    <a:pt x="0" y="5462"/>
                  </a:lnTo>
                  <a:cubicBezTo>
                    <a:pt x="0" y="5557"/>
                    <a:pt x="84" y="5629"/>
                    <a:pt x="167" y="5629"/>
                  </a:cubicBezTo>
                  <a:cubicBezTo>
                    <a:pt x="262" y="5629"/>
                    <a:pt x="334" y="5557"/>
                    <a:pt x="334" y="5462"/>
                  </a:cubicBezTo>
                  <a:lnTo>
                    <a:pt x="334" y="3974"/>
                  </a:lnTo>
                  <a:cubicBezTo>
                    <a:pt x="334" y="3831"/>
                    <a:pt x="441" y="3676"/>
                    <a:pt x="584" y="3640"/>
                  </a:cubicBezTo>
                  <a:lnTo>
                    <a:pt x="1167" y="3474"/>
                  </a:lnTo>
                  <a:cubicBezTo>
                    <a:pt x="1215" y="3450"/>
                    <a:pt x="1251" y="3438"/>
                    <a:pt x="1298" y="3414"/>
                  </a:cubicBezTo>
                  <a:lnTo>
                    <a:pt x="1405" y="3521"/>
                  </a:lnTo>
                  <a:cubicBezTo>
                    <a:pt x="1536" y="3652"/>
                    <a:pt x="1703" y="3712"/>
                    <a:pt x="1882" y="3712"/>
                  </a:cubicBezTo>
                  <a:cubicBezTo>
                    <a:pt x="2060" y="3712"/>
                    <a:pt x="2227" y="3652"/>
                    <a:pt x="2358" y="3521"/>
                  </a:cubicBezTo>
                  <a:lnTo>
                    <a:pt x="2501" y="3367"/>
                  </a:lnTo>
                  <a:cubicBezTo>
                    <a:pt x="2584" y="3402"/>
                    <a:pt x="2656" y="3426"/>
                    <a:pt x="2727" y="3426"/>
                  </a:cubicBezTo>
                  <a:lnTo>
                    <a:pt x="2763" y="3426"/>
                  </a:lnTo>
                  <a:cubicBezTo>
                    <a:pt x="2894" y="3426"/>
                    <a:pt x="3013" y="3378"/>
                    <a:pt x="3096" y="3295"/>
                  </a:cubicBezTo>
                  <a:lnTo>
                    <a:pt x="5334" y="1176"/>
                  </a:lnTo>
                  <a:lnTo>
                    <a:pt x="5561" y="1402"/>
                  </a:lnTo>
                  <a:lnTo>
                    <a:pt x="2965" y="3986"/>
                  </a:lnTo>
                  <a:cubicBezTo>
                    <a:pt x="2798" y="4152"/>
                    <a:pt x="2715" y="4367"/>
                    <a:pt x="2715" y="4581"/>
                  </a:cubicBezTo>
                  <a:lnTo>
                    <a:pt x="2715" y="5498"/>
                  </a:lnTo>
                  <a:cubicBezTo>
                    <a:pt x="2715" y="5581"/>
                    <a:pt x="2787" y="5664"/>
                    <a:pt x="2882" y="5664"/>
                  </a:cubicBezTo>
                  <a:cubicBezTo>
                    <a:pt x="2965" y="5664"/>
                    <a:pt x="3037" y="5581"/>
                    <a:pt x="3037" y="5498"/>
                  </a:cubicBezTo>
                  <a:lnTo>
                    <a:pt x="3037" y="4581"/>
                  </a:lnTo>
                  <a:cubicBezTo>
                    <a:pt x="3037" y="4450"/>
                    <a:pt x="3096" y="4319"/>
                    <a:pt x="3191" y="4212"/>
                  </a:cubicBezTo>
                  <a:lnTo>
                    <a:pt x="6096" y="1307"/>
                  </a:lnTo>
                  <a:cubicBezTo>
                    <a:pt x="6216" y="1200"/>
                    <a:pt x="6275" y="997"/>
                    <a:pt x="6227" y="831"/>
                  </a:cubicBezTo>
                  <a:lnTo>
                    <a:pt x="6168" y="378"/>
                  </a:lnTo>
                  <a:lnTo>
                    <a:pt x="6275" y="271"/>
                  </a:lnTo>
                  <a:cubicBezTo>
                    <a:pt x="6335" y="211"/>
                    <a:pt x="6335" y="104"/>
                    <a:pt x="6275" y="45"/>
                  </a:cubicBezTo>
                  <a:cubicBezTo>
                    <a:pt x="6245" y="15"/>
                    <a:pt x="6204" y="0"/>
                    <a:pt x="61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08" name="Google Shape;12308;p82"/>
            <p:cNvSpPr/>
            <p:nvPr/>
          </p:nvSpPr>
          <p:spPr>
            <a:xfrm>
              <a:off x="1470179" y="2910480"/>
              <a:ext cx="205431" cy="173601"/>
            </a:xfrm>
            <a:custGeom>
              <a:avLst/>
              <a:gdLst/>
              <a:ahLst/>
              <a:cxnLst/>
              <a:rect l="l" t="t" r="r" b="b"/>
              <a:pathLst>
                <a:path w="6454" h="5454" extrusionOk="0"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lnTo>
                    <a:pt x="0" y="4822"/>
                  </a:lnTo>
                  <a:cubicBezTo>
                    <a:pt x="0" y="4917"/>
                    <a:pt x="72" y="4989"/>
                    <a:pt x="155" y="4989"/>
                  </a:cubicBezTo>
                  <a:cubicBezTo>
                    <a:pt x="250" y="4989"/>
                    <a:pt x="322" y="4917"/>
                    <a:pt x="322" y="4822"/>
                  </a:cubicBezTo>
                  <a:lnTo>
                    <a:pt x="322" y="512"/>
                  </a:lnTo>
                  <a:cubicBezTo>
                    <a:pt x="322" y="405"/>
                    <a:pt x="393" y="322"/>
                    <a:pt x="500" y="322"/>
                  </a:cubicBezTo>
                  <a:lnTo>
                    <a:pt x="5953" y="322"/>
                  </a:lnTo>
                  <a:cubicBezTo>
                    <a:pt x="6049" y="322"/>
                    <a:pt x="6132" y="405"/>
                    <a:pt x="6132" y="512"/>
                  </a:cubicBezTo>
                  <a:lnTo>
                    <a:pt x="6132" y="4941"/>
                  </a:lnTo>
                  <a:cubicBezTo>
                    <a:pt x="6132" y="5048"/>
                    <a:pt x="6049" y="5120"/>
                    <a:pt x="5953" y="5120"/>
                  </a:cubicBezTo>
                  <a:lnTo>
                    <a:pt x="2298" y="5120"/>
                  </a:lnTo>
                  <a:cubicBezTo>
                    <a:pt x="2215" y="5120"/>
                    <a:pt x="2131" y="5191"/>
                    <a:pt x="2131" y="5287"/>
                  </a:cubicBezTo>
                  <a:cubicBezTo>
                    <a:pt x="2131" y="5370"/>
                    <a:pt x="2215" y="5453"/>
                    <a:pt x="2298" y="5453"/>
                  </a:cubicBezTo>
                  <a:lnTo>
                    <a:pt x="5953" y="5453"/>
                  </a:lnTo>
                  <a:cubicBezTo>
                    <a:pt x="6227" y="5453"/>
                    <a:pt x="6453" y="5227"/>
                    <a:pt x="6453" y="4941"/>
                  </a:cubicBezTo>
                  <a:lnTo>
                    <a:pt x="6453" y="512"/>
                  </a:lnTo>
                  <a:cubicBezTo>
                    <a:pt x="6453" y="226"/>
                    <a:pt x="6215" y="0"/>
                    <a:pt x="5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09" name="Google Shape;12309;p82"/>
            <p:cNvSpPr/>
            <p:nvPr/>
          </p:nvSpPr>
          <p:spPr>
            <a:xfrm>
              <a:off x="1497075" y="2942692"/>
              <a:ext cx="152370" cy="96668"/>
            </a:xfrm>
            <a:custGeom>
              <a:avLst/>
              <a:gdLst/>
              <a:ahLst/>
              <a:cxnLst/>
              <a:rect l="l" t="t" r="r" b="b"/>
              <a:pathLst>
                <a:path w="4787" h="3037" extrusionOk="0">
                  <a:moveTo>
                    <a:pt x="3751" y="0"/>
                  </a:moveTo>
                  <a:cubicBezTo>
                    <a:pt x="3656" y="0"/>
                    <a:pt x="3584" y="72"/>
                    <a:pt x="3584" y="167"/>
                  </a:cubicBezTo>
                  <a:cubicBezTo>
                    <a:pt x="3584" y="250"/>
                    <a:pt x="3656" y="334"/>
                    <a:pt x="3751" y="334"/>
                  </a:cubicBezTo>
                  <a:lnTo>
                    <a:pt x="4215" y="334"/>
                  </a:lnTo>
                  <a:lnTo>
                    <a:pt x="2465" y="2072"/>
                  </a:lnTo>
                  <a:lnTo>
                    <a:pt x="1727" y="1322"/>
                  </a:lnTo>
                  <a:cubicBezTo>
                    <a:pt x="1697" y="1292"/>
                    <a:pt x="1656" y="1277"/>
                    <a:pt x="1614" y="1277"/>
                  </a:cubicBezTo>
                  <a:cubicBezTo>
                    <a:pt x="1572" y="1277"/>
                    <a:pt x="1531" y="1292"/>
                    <a:pt x="1501" y="1322"/>
                  </a:cubicBezTo>
                  <a:lnTo>
                    <a:pt x="60" y="2774"/>
                  </a:lnTo>
                  <a:cubicBezTo>
                    <a:pt x="1" y="2834"/>
                    <a:pt x="1" y="2929"/>
                    <a:pt x="60" y="2989"/>
                  </a:cubicBezTo>
                  <a:cubicBezTo>
                    <a:pt x="84" y="3024"/>
                    <a:pt x="132" y="3036"/>
                    <a:pt x="179" y="3036"/>
                  </a:cubicBezTo>
                  <a:cubicBezTo>
                    <a:pt x="227" y="3036"/>
                    <a:pt x="251" y="3024"/>
                    <a:pt x="298" y="2989"/>
                  </a:cubicBezTo>
                  <a:lnTo>
                    <a:pt x="1632" y="1655"/>
                  </a:lnTo>
                  <a:lnTo>
                    <a:pt x="2382" y="2393"/>
                  </a:lnTo>
                  <a:cubicBezTo>
                    <a:pt x="2412" y="2423"/>
                    <a:pt x="2453" y="2438"/>
                    <a:pt x="2495" y="2438"/>
                  </a:cubicBezTo>
                  <a:cubicBezTo>
                    <a:pt x="2537" y="2438"/>
                    <a:pt x="2578" y="2423"/>
                    <a:pt x="2608" y="2393"/>
                  </a:cubicBezTo>
                  <a:lnTo>
                    <a:pt x="4465" y="536"/>
                  </a:lnTo>
                  <a:lnTo>
                    <a:pt x="4465" y="1000"/>
                  </a:lnTo>
                  <a:cubicBezTo>
                    <a:pt x="4465" y="1084"/>
                    <a:pt x="4537" y="1167"/>
                    <a:pt x="4632" y="1167"/>
                  </a:cubicBezTo>
                  <a:cubicBezTo>
                    <a:pt x="4715" y="1167"/>
                    <a:pt x="4787" y="1084"/>
                    <a:pt x="4787" y="1000"/>
                  </a:cubicBezTo>
                  <a:lnTo>
                    <a:pt x="4787" y="155"/>
                  </a:lnTo>
                  <a:cubicBezTo>
                    <a:pt x="4751" y="72"/>
                    <a:pt x="4692" y="0"/>
                    <a:pt x="4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310" name="Google Shape;12310;p82"/>
          <p:cNvSpPr/>
          <p:nvPr/>
        </p:nvSpPr>
        <p:spPr>
          <a:xfrm>
            <a:off x="5521715" y="6542544"/>
            <a:ext cx="21326" cy="64488"/>
          </a:xfrm>
          <a:custGeom>
            <a:avLst/>
            <a:gdLst/>
            <a:ahLst/>
            <a:cxnLst/>
            <a:rect l="l" t="t" r="r" b="b"/>
            <a:pathLst>
              <a:path w="335" h="1013" extrusionOk="0">
                <a:moveTo>
                  <a:pt x="167" y="1"/>
                </a:moveTo>
                <a:cubicBezTo>
                  <a:pt x="72" y="1"/>
                  <a:pt x="1" y="84"/>
                  <a:pt x="1" y="167"/>
                </a:cubicBezTo>
                <a:lnTo>
                  <a:pt x="1" y="858"/>
                </a:lnTo>
                <a:cubicBezTo>
                  <a:pt x="1" y="941"/>
                  <a:pt x="72" y="1013"/>
                  <a:pt x="167" y="1013"/>
                </a:cubicBezTo>
                <a:cubicBezTo>
                  <a:pt x="251" y="1013"/>
                  <a:pt x="334" y="941"/>
                  <a:pt x="334" y="858"/>
                </a:cubicBezTo>
                <a:lnTo>
                  <a:pt x="334" y="167"/>
                </a:lnTo>
                <a:cubicBezTo>
                  <a:pt x="334" y="60"/>
                  <a:pt x="251" y="1"/>
                  <a:pt x="16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311" name="Google Shape;12311;p82"/>
          <p:cNvGrpSpPr/>
          <p:nvPr/>
        </p:nvGrpSpPr>
        <p:grpSpPr>
          <a:xfrm>
            <a:off x="5456582" y="5891529"/>
            <a:ext cx="765656" cy="717202"/>
            <a:chOff x="2753373" y="2902523"/>
            <a:chExt cx="347552" cy="325557"/>
          </a:xfrm>
          <a:solidFill>
            <a:schemeClr val="tx1"/>
          </a:solidFill>
        </p:grpSpPr>
        <p:sp>
          <p:nvSpPr>
            <p:cNvPr id="12312" name="Google Shape;12312;p82"/>
            <p:cNvSpPr/>
            <p:nvPr/>
          </p:nvSpPr>
          <p:spPr>
            <a:xfrm>
              <a:off x="2807962" y="3018575"/>
              <a:ext cx="86418" cy="29506"/>
            </a:xfrm>
            <a:custGeom>
              <a:avLst/>
              <a:gdLst/>
              <a:ahLst/>
              <a:cxnLst/>
              <a:rect l="l" t="t" r="r" b="b"/>
              <a:pathLst>
                <a:path w="2715" h="927" extrusionOk="0">
                  <a:moveTo>
                    <a:pt x="1070" y="0"/>
                  </a:moveTo>
                  <a:cubicBezTo>
                    <a:pt x="752" y="0"/>
                    <a:pt x="464" y="31"/>
                    <a:pt x="274" y="57"/>
                  </a:cubicBezTo>
                  <a:cubicBezTo>
                    <a:pt x="107" y="93"/>
                    <a:pt x="0" y="224"/>
                    <a:pt x="0" y="390"/>
                  </a:cubicBezTo>
                  <a:lnTo>
                    <a:pt x="0" y="759"/>
                  </a:lnTo>
                  <a:cubicBezTo>
                    <a:pt x="0" y="843"/>
                    <a:pt x="72" y="926"/>
                    <a:pt x="155" y="926"/>
                  </a:cubicBezTo>
                  <a:cubicBezTo>
                    <a:pt x="250" y="926"/>
                    <a:pt x="322" y="843"/>
                    <a:pt x="322" y="759"/>
                  </a:cubicBezTo>
                  <a:lnTo>
                    <a:pt x="322" y="390"/>
                  </a:lnTo>
                  <a:cubicBezTo>
                    <a:pt x="322" y="390"/>
                    <a:pt x="322" y="367"/>
                    <a:pt x="334" y="367"/>
                  </a:cubicBezTo>
                  <a:cubicBezTo>
                    <a:pt x="493" y="349"/>
                    <a:pt x="758" y="318"/>
                    <a:pt x="1059" y="318"/>
                  </a:cubicBezTo>
                  <a:cubicBezTo>
                    <a:pt x="1163" y="318"/>
                    <a:pt x="1271" y="322"/>
                    <a:pt x="1381" y="331"/>
                  </a:cubicBezTo>
                  <a:cubicBezTo>
                    <a:pt x="1870" y="355"/>
                    <a:pt x="2239" y="486"/>
                    <a:pt x="2453" y="700"/>
                  </a:cubicBezTo>
                  <a:cubicBezTo>
                    <a:pt x="2483" y="730"/>
                    <a:pt x="2524" y="745"/>
                    <a:pt x="2566" y="745"/>
                  </a:cubicBezTo>
                  <a:cubicBezTo>
                    <a:pt x="2608" y="745"/>
                    <a:pt x="2649" y="730"/>
                    <a:pt x="2679" y="700"/>
                  </a:cubicBezTo>
                  <a:cubicBezTo>
                    <a:pt x="2715" y="640"/>
                    <a:pt x="2715" y="533"/>
                    <a:pt x="2655" y="474"/>
                  </a:cubicBezTo>
                  <a:cubicBezTo>
                    <a:pt x="2276" y="95"/>
                    <a:pt x="1627" y="0"/>
                    <a:pt x="10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13" name="Google Shape;12313;p82"/>
            <p:cNvSpPr/>
            <p:nvPr/>
          </p:nvSpPr>
          <p:spPr>
            <a:xfrm>
              <a:off x="2753373" y="2973376"/>
              <a:ext cx="195213" cy="254704"/>
            </a:xfrm>
            <a:custGeom>
              <a:avLst/>
              <a:gdLst/>
              <a:ahLst/>
              <a:cxnLst/>
              <a:rect l="l" t="t" r="r" b="b"/>
              <a:pathLst>
                <a:path w="6133" h="8002" extrusionOk="0">
                  <a:moveTo>
                    <a:pt x="4787" y="298"/>
                  </a:moveTo>
                  <a:lnTo>
                    <a:pt x="4787" y="1846"/>
                  </a:lnTo>
                  <a:cubicBezTo>
                    <a:pt x="4787" y="2084"/>
                    <a:pt x="4751" y="2310"/>
                    <a:pt x="4644" y="2513"/>
                  </a:cubicBezTo>
                  <a:cubicBezTo>
                    <a:pt x="4632" y="2537"/>
                    <a:pt x="4632" y="2560"/>
                    <a:pt x="4632" y="2596"/>
                  </a:cubicBezTo>
                  <a:lnTo>
                    <a:pt x="4632" y="3037"/>
                  </a:lnTo>
                  <a:cubicBezTo>
                    <a:pt x="4632" y="3465"/>
                    <a:pt x="4442" y="3870"/>
                    <a:pt x="4132" y="4168"/>
                  </a:cubicBezTo>
                  <a:cubicBezTo>
                    <a:pt x="3852" y="4437"/>
                    <a:pt x="3484" y="4590"/>
                    <a:pt x="3099" y="4590"/>
                  </a:cubicBezTo>
                  <a:cubicBezTo>
                    <a:pt x="3059" y="4590"/>
                    <a:pt x="3018" y="4588"/>
                    <a:pt x="2977" y="4584"/>
                  </a:cubicBezTo>
                  <a:cubicBezTo>
                    <a:pt x="2156" y="4525"/>
                    <a:pt x="1513" y="3811"/>
                    <a:pt x="1513" y="2977"/>
                  </a:cubicBezTo>
                  <a:lnTo>
                    <a:pt x="1513" y="2572"/>
                  </a:lnTo>
                  <a:cubicBezTo>
                    <a:pt x="1513" y="2549"/>
                    <a:pt x="1513" y="2537"/>
                    <a:pt x="1501" y="2501"/>
                  </a:cubicBezTo>
                  <a:cubicBezTo>
                    <a:pt x="1394" y="2298"/>
                    <a:pt x="1358" y="2072"/>
                    <a:pt x="1358" y="1834"/>
                  </a:cubicBezTo>
                  <a:lnTo>
                    <a:pt x="1358" y="1513"/>
                  </a:lnTo>
                  <a:cubicBezTo>
                    <a:pt x="1358" y="834"/>
                    <a:pt x="1894" y="298"/>
                    <a:pt x="2561" y="298"/>
                  </a:cubicBezTo>
                  <a:close/>
                  <a:moveTo>
                    <a:pt x="3930" y="4680"/>
                  </a:moveTo>
                  <a:lnTo>
                    <a:pt x="3930" y="4977"/>
                  </a:lnTo>
                  <a:lnTo>
                    <a:pt x="3061" y="5573"/>
                  </a:lnTo>
                  <a:lnTo>
                    <a:pt x="2203" y="4977"/>
                  </a:lnTo>
                  <a:lnTo>
                    <a:pt x="2203" y="4680"/>
                  </a:lnTo>
                  <a:cubicBezTo>
                    <a:pt x="2430" y="4799"/>
                    <a:pt x="2680" y="4870"/>
                    <a:pt x="2942" y="4882"/>
                  </a:cubicBezTo>
                  <a:lnTo>
                    <a:pt x="3061" y="4882"/>
                  </a:lnTo>
                  <a:cubicBezTo>
                    <a:pt x="3358" y="4882"/>
                    <a:pt x="3656" y="4811"/>
                    <a:pt x="3930" y="4680"/>
                  </a:cubicBezTo>
                  <a:close/>
                  <a:moveTo>
                    <a:pt x="2084" y="5275"/>
                  </a:moveTo>
                  <a:lnTo>
                    <a:pt x="2846" y="5787"/>
                  </a:lnTo>
                  <a:lnTo>
                    <a:pt x="2430" y="6180"/>
                  </a:lnTo>
                  <a:lnTo>
                    <a:pt x="2406" y="6180"/>
                  </a:lnTo>
                  <a:lnTo>
                    <a:pt x="1918" y="5442"/>
                  </a:lnTo>
                  <a:lnTo>
                    <a:pt x="2084" y="5275"/>
                  </a:lnTo>
                  <a:close/>
                  <a:moveTo>
                    <a:pt x="4073" y="5251"/>
                  </a:moveTo>
                  <a:lnTo>
                    <a:pt x="4239" y="5418"/>
                  </a:lnTo>
                  <a:lnTo>
                    <a:pt x="3739" y="6180"/>
                  </a:lnTo>
                  <a:lnTo>
                    <a:pt x="3716" y="6180"/>
                  </a:lnTo>
                  <a:lnTo>
                    <a:pt x="3311" y="5775"/>
                  </a:lnTo>
                  <a:lnTo>
                    <a:pt x="4073" y="5251"/>
                  </a:lnTo>
                  <a:close/>
                  <a:moveTo>
                    <a:pt x="2549" y="1"/>
                  </a:moveTo>
                  <a:cubicBezTo>
                    <a:pt x="1715" y="1"/>
                    <a:pt x="1025" y="691"/>
                    <a:pt x="1025" y="1525"/>
                  </a:cubicBezTo>
                  <a:lnTo>
                    <a:pt x="1025" y="1870"/>
                  </a:lnTo>
                  <a:cubicBezTo>
                    <a:pt x="1025" y="2132"/>
                    <a:pt x="1084" y="2406"/>
                    <a:pt x="1191" y="2644"/>
                  </a:cubicBezTo>
                  <a:lnTo>
                    <a:pt x="1191" y="3001"/>
                  </a:lnTo>
                  <a:cubicBezTo>
                    <a:pt x="1191" y="3596"/>
                    <a:pt x="1453" y="4132"/>
                    <a:pt x="1870" y="4489"/>
                  </a:cubicBezTo>
                  <a:lnTo>
                    <a:pt x="1870" y="5025"/>
                  </a:lnTo>
                  <a:lnTo>
                    <a:pt x="1572" y="5335"/>
                  </a:lnTo>
                  <a:cubicBezTo>
                    <a:pt x="1549" y="5358"/>
                    <a:pt x="1537" y="5406"/>
                    <a:pt x="1537" y="5454"/>
                  </a:cubicBezTo>
                  <a:lnTo>
                    <a:pt x="548" y="5811"/>
                  </a:lnTo>
                  <a:cubicBezTo>
                    <a:pt x="227" y="5930"/>
                    <a:pt x="1" y="6239"/>
                    <a:pt x="1" y="6597"/>
                  </a:cubicBezTo>
                  <a:lnTo>
                    <a:pt x="1" y="7823"/>
                  </a:lnTo>
                  <a:cubicBezTo>
                    <a:pt x="1" y="7906"/>
                    <a:pt x="72" y="7978"/>
                    <a:pt x="167" y="7978"/>
                  </a:cubicBezTo>
                  <a:cubicBezTo>
                    <a:pt x="251" y="7978"/>
                    <a:pt x="322" y="7906"/>
                    <a:pt x="322" y="7823"/>
                  </a:cubicBezTo>
                  <a:lnTo>
                    <a:pt x="322" y="6597"/>
                  </a:lnTo>
                  <a:cubicBezTo>
                    <a:pt x="322" y="6370"/>
                    <a:pt x="465" y="6180"/>
                    <a:pt x="668" y="6108"/>
                  </a:cubicBezTo>
                  <a:lnTo>
                    <a:pt x="1691" y="5739"/>
                  </a:lnTo>
                  <a:lnTo>
                    <a:pt x="2120" y="6370"/>
                  </a:lnTo>
                  <a:cubicBezTo>
                    <a:pt x="2180" y="6466"/>
                    <a:pt x="2275" y="6501"/>
                    <a:pt x="2358" y="6525"/>
                  </a:cubicBezTo>
                  <a:lnTo>
                    <a:pt x="2394" y="6525"/>
                  </a:lnTo>
                  <a:cubicBezTo>
                    <a:pt x="2489" y="6525"/>
                    <a:pt x="2561" y="6489"/>
                    <a:pt x="2632" y="6430"/>
                  </a:cubicBezTo>
                  <a:lnTo>
                    <a:pt x="2906" y="6168"/>
                  </a:lnTo>
                  <a:lnTo>
                    <a:pt x="2906" y="7835"/>
                  </a:lnTo>
                  <a:cubicBezTo>
                    <a:pt x="2906" y="7918"/>
                    <a:pt x="2977" y="8002"/>
                    <a:pt x="3061" y="8002"/>
                  </a:cubicBezTo>
                  <a:cubicBezTo>
                    <a:pt x="3156" y="8002"/>
                    <a:pt x="3227" y="7918"/>
                    <a:pt x="3227" y="7835"/>
                  </a:cubicBezTo>
                  <a:lnTo>
                    <a:pt x="3227" y="6168"/>
                  </a:lnTo>
                  <a:lnTo>
                    <a:pt x="3501" y="6430"/>
                  </a:lnTo>
                  <a:cubicBezTo>
                    <a:pt x="3549" y="6489"/>
                    <a:pt x="3644" y="6525"/>
                    <a:pt x="3739" y="6525"/>
                  </a:cubicBezTo>
                  <a:lnTo>
                    <a:pt x="3763" y="6525"/>
                  </a:lnTo>
                  <a:cubicBezTo>
                    <a:pt x="3870" y="6501"/>
                    <a:pt x="3954" y="6466"/>
                    <a:pt x="4001" y="6370"/>
                  </a:cubicBezTo>
                  <a:lnTo>
                    <a:pt x="4430" y="5739"/>
                  </a:lnTo>
                  <a:lnTo>
                    <a:pt x="5466" y="6108"/>
                  </a:lnTo>
                  <a:cubicBezTo>
                    <a:pt x="5668" y="6180"/>
                    <a:pt x="5799" y="6370"/>
                    <a:pt x="5799" y="6597"/>
                  </a:cubicBezTo>
                  <a:lnTo>
                    <a:pt x="5799" y="7823"/>
                  </a:lnTo>
                  <a:cubicBezTo>
                    <a:pt x="5799" y="7906"/>
                    <a:pt x="5882" y="7978"/>
                    <a:pt x="5966" y="7978"/>
                  </a:cubicBezTo>
                  <a:cubicBezTo>
                    <a:pt x="6061" y="7978"/>
                    <a:pt x="6133" y="7906"/>
                    <a:pt x="6133" y="7823"/>
                  </a:cubicBezTo>
                  <a:lnTo>
                    <a:pt x="6133" y="6597"/>
                  </a:lnTo>
                  <a:cubicBezTo>
                    <a:pt x="6121" y="6228"/>
                    <a:pt x="5894" y="5918"/>
                    <a:pt x="5561" y="5787"/>
                  </a:cubicBezTo>
                  <a:lnTo>
                    <a:pt x="4585" y="5442"/>
                  </a:lnTo>
                  <a:cubicBezTo>
                    <a:pt x="4585" y="5394"/>
                    <a:pt x="4561" y="5346"/>
                    <a:pt x="4537" y="5323"/>
                  </a:cubicBezTo>
                  <a:lnTo>
                    <a:pt x="4239" y="5001"/>
                  </a:lnTo>
                  <a:lnTo>
                    <a:pt x="4239" y="4489"/>
                  </a:lnTo>
                  <a:cubicBezTo>
                    <a:pt x="4275" y="4454"/>
                    <a:pt x="4299" y="4430"/>
                    <a:pt x="4335" y="4406"/>
                  </a:cubicBezTo>
                  <a:cubicBezTo>
                    <a:pt x="4704" y="4049"/>
                    <a:pt x="4930" y="3561"/>
                    <a:pt x="4930" y="3060"/>
                  </a:cubicBezTo>
                  <a:lnTo>
                    <a:pt x="4930" y="2644"/>
                  </a:lnTo>
                  <a:cubicBezTo>
                    <a:pt x="5037" y="2382"/>
                    <a:pt x="5085" y="2132"/>
                    <a:pt x="5085" y="1870"/>
                  </a:cubicBezTo>
                  <a:lnTo>
                    <a:pt x="5085" y="167"/>
                  </a:lnTo>
                  <a:cubicBezTo>
                    <a:pt x="5085" y="84"/>
                    <a:pt x="5013" y="1"/>
                    <a:pt x="4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14" name="Google Shape;12314;p82"/>
            <p:cNvSpPr/>
            <p:nvPr/>
          </p:nvSpPr>
          <p:spPr>
            <a:xfrm>
              <a:off x="2905361" y="3195072"/>
              <a:ext cx="10631" cy="32244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858"/>
                  </a:lnTo>
                  <a:cubicBezTo>
                    <a:pt x="0" y="941"/>
                    <a:pt x="72" y="1013"/>
                    <a:pt x="167" y="1013"/>
                  </a:cubicBezTo>
                  <a:cubicBezTo>
                    <a:pt x="250" y="1013"/>
                    <a:pt x="334" y="941"/>
                    <a:pt x="334" y="858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15" name="Google Shape;12315;p82"/>
            <p:cNvSpPr/>
            <p:nvPr/>
          </p:nvSpPr>
          <p:spPr>
            <a:xfrm>
              <a:off x="2939069" y="2934735"/>
              <a:ext cx="161856" cy="169049"/>
            </a:xfrm>
            <a:custGeom>
              <a:avLst/>
              <a:gdLst/>
              <a:ahLst/>
              <a:cxnLst/>
              <a:rect l="l" t="t" r="r" b="b"/>
              <a:pathLst>
                <a:path w="5085" h="531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3393"/>
                  </a:lnTo>
                  <a:cubicBezTo>
                    <a:pt x="1" y="3763"/>
                    <a:pt x="299" y="4060"/>
                    <a:pt x="668" y="4060"/>
                  </a:cubicBezTo>
                  <a:lnTo>
                    <a:pt x="977" y="4060"/>
                  </a:lnTo>
                  <a:lnTo>
                    <a:pt x="739" y="5001"/>
                  </a:lnTo>
                  <a:cubicBezTo>
                    <a:pt x="715" y="5108"/>
                    <a:pt x="763" y="5203"/>
                    <a:pt x="846" y="5263"/>
                  </a:cubicBezTo>
                  <a:cubicBezTo>
                    <a:pt x="894" y="5298"/>
                    <a:pt x="941" y="5310"/>
                    <a:pt x="977" y="5310"/>
                  </a:cubicBezTo>
                  <a:cubicBezTo>
                    <a:pt x="1025" y="5310"/>
                    <a:pt x="1084" y="5298"/>
                    <a:pt x="1132" y="5263"/>
                  </a:cubicBezTo>
                  <a:lnTo>
                    <a:pt x="2763" y="4072"/>
                  </a:lnTo>
                  <a:lnTo>
                    <a:pt x="4418" y="4072"/>
                  </a:lnTo>
                  <a:cubicBezTo>
                    <a:pt x="4787" y="4072"/>
                    <a:pt x="5085" y="3774"/>
                    <a:pt x="5085" y="3405"/>
                  </a:cubicBezTo>
                  <a:lnTo>
                    <a:pt x="5085" y="679"/>
                  </a:lnTo>
                  <a:cubicBezTo>
                    <a:pt x="5061" y="298"/>
                    <a:pt x="4751" y="0"/>
                    <a:pt x="4394" y="0"/>
                  </a:cubicBezTo>
                  <a:lnTo>
                    <a:pt x="3537" y="0"/>
                  </a:lnTo>
                  <a:cubicBezTo>
                    <a:pt x="3454" y="0"/>
                    <a:pt x="3370" y="72"/>
                    <a:pt x="3370" y="167"/>
                  </a:cubicBezTo>
                  <a:cubicBezTo>
                    <a:pt x="3370" y="250"/>
                    <a:pt x="3454" y="322"/>
                    <a:pt x="3537" y="322"/>
                  </a:cubicBezTo>
                  <a:lnTo>
                    <a:pt x="4394" y="322"/>
                  </a:lnTo>
                  <a:cubicBezTo>
                    <a:pt x="4585" y="322"/>
                    <a:pt x="4751" y="488"/>
                    <a:pt x="4751" y="679"/>
                  </a:cubicBezTo>
                  <a:lnTo>
                    <a:pt x="4751" y="3405"/>
                  </a:lnTo>
                  <a:cubicBezTo>
                    <a:pt x="4751" y="3596"/>
                    <a:pt x="4585" y="3763"/>
                    <a:pt x="4394" y="3763"/>
                  </a:cubicBezTo>
                  <a:lnTo>
                    <a:pt x="2692" y="3763"/>
                  </a:lnTo>
                  <a:cubicBezTo>
                    <a:pt x="2668" y="3763"/>
                    <a:pt x="2632" y="3774"/>
                    <a:pt x="2608" y="3798"/>
                  </a:cubicBezTo>
                  <a:lnTo>
                    <a:pt x="1084" y="4894"/>
                  </a:lnTo>
                  <a:lnTo>
                    <a:pt x="1322" y="3953"/>
                  </a:lnTo>
                  <a:cubicBezTo>
                    <a:pt x="1334" y="3917"/>
                    <a:pt x="1322" y="3858"/>
                    <a:pt x="1287" y="3822"/>
                  </a:cubicBezTo>
                  <a:cubicBezTo>
                    <a:pt x="1263" y="3774"/>
                    <a:pt x="1215" y="3763"/>
                    <a:pt x="1180" y="3763"/>
                  </a:cubicBezTo>
                  <a:lnTo>
                    <a:pt x="668" y="3763"/>
                  </a:lnTo>
                  <a:cubicBezTo>
                    <a:pt x="477" y="3763"/>
                    <a:pt x="310" y="3596"/>
                    <a:pt x="310" y="340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8" y="322"/>
                  </a:cubicBezTo>
                  <a:lnTo>
                    <a:pt x="1513" y="322"/>
                  </a:lnTo>
                  <a:cubicBezTo>
                    <a:pt x="1608" y="322"/>
                    <a:pt x="1680" y="250"/>
                    <a:pt x="1680" y="167"/>
                  </a:cubicBezTo>
                  <a:cubicBezTo>
                    <a:pt x="1680" y="72"/>
                    <a:pt x="1608" y="0"/>
                    <a:pt x="1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16" name="Google Shape;12316;p82"/>
            <p:cNvSpPr/>
            <p:nvPr/>
          </p:nvSpPr>
          <p:spPr>
            <a:xfrm>
              <a:off x="3002379" y="2902523"/>
              <a:ext cx="32244" cy="96668"/>
            </a:xfrm>
            <a:custGeom>
              <a:avLst/>
              <a:gdLst/>
              <a:ahLst/>
              <a:cxnLst/>
              <a:rect l="l" t="t" r="r" b="b"/>
              <a:pathLst>
                <a:path w="1013" h="3037" extrusionOk="0">
                  <a:moveTo>
                    <a:pt x="691" y="310"/>
                  </a:moveTo>
                  <a:lnTo>
                    <a:pt x="536" y="2727"/>
                  </a:lnTo>
                  <a:lnTo>
                    <a:pt x="500" y="2727"/>
                  </a:lnTo>
                  <a:lnTo>
                    <a:pt x="345" y="310"/>
                  </a:lnTo>
                  <a:close/>
                  <a:moveTo>
                    <a:pt x="167" y="0"/>
                  </a:moveTo>
                  <a:cubicBezTo>
                    <a:pt x="119" y="0"/>
                    <a:pt x="84" y="12"/>
                    <a:pt x="48" y="48"/>
                  </a:cubicBezTo>
                  <a:cubicBezTo>
                    <a:pt x="24" y="72"/>
                    <a:pt x="0" y="119"/>
                    <a:pt x="0" y="167"/>
                  </a:cubicBezTo>
                  <a:lnTo>
                    <a:pt x="167" y="2881"/>
                  </a:lnTo>
                  <a:cubicBezTo>
                    <a:pt x="167" y="2977"/>
                    <a:pt x="238" y="3036"/>
                    <a:pt x="334" y="3036"/>
                  </a:cubicBezTo>
                  <a:lnTo>
                    <a:pt x="679" y="3036"/>
                  </a:lnTo>
                  <a:cubicBezTo>
                    <a:pt x="762" y="3036"/>
                    <a:pt x="822" y="2977"/>
                    <a:pt x="834" y="2881"/>
                  </a:cubicBezTo>
                  <a:lnTo>
                    <a:pt x="1000" y="167"/>
                  </a:lnTo>
                  <a:cubicBezTo>
                    <a:pt x="1012" y="119"/>
                    <a:pt x="1000" y="72"/>
                    <a:pt x="977" y="48"/>
                  </a:cubicBezTo>
                  <a:cubicBezTo>
                    <a:pt x="941" y="12"/>
                    <a:pt x="893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17" name="Google Shape;12317;p82"/>
            <p:cNvSpPr/>
            <p:nvPr/>
          </p:nvSpPr>
          <p:spPr>
            <a:xfrm>
              <a:off x="3003143" y="3005206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22"/>
                  </a:moveTo>
                  <a:cubicBezTo>
                    <a:pt x="607" y="322"/>
                    <a:pt x="679" y="406"/>
                    <a:pt x="679" y="513"/>
                  </a:cubicBezTo>
                  <a:cubicBezTo>
                    <a:pt x="679" y="608"/>
                    <a:pt x="595" y="691"/>
                    <a:pt x="500" y="691"/>
                  </a:cubicBezTo>
                  <a:cubicBezTo>
                    <a:pt x="393" y="691"/>
                    <a:pt x="321" y="608"/>
                    <a:pt x="321" y="513"/>
                  </a:cubicBezTo>
                  <a:cubicBezTo>
                    <a:pt x="321" y="406"/>
                    <a:pt x="393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4" y="1"/>
                    <a:pt x="0" y="227"/>
                    <a:pt x="0" y="513"/>
                  </a:cubicBezTo>
                  <a:cubicBezTo>
                    <a:pt x="0" y="787"/>
                    <a:pt x="214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988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18" name="Google Shape;12318;p82"/>
          <p:cNvGrpSpPr/>
          <p:nvPr/>
        </p:nvGrpSpPr>
        <p:grpSpPr>
          <a:xfrm>
            <a:off x="1647813" y="5958911"/>
            <a:ext cx="713310" cy="670850"/>
            <a:chOff x="849016" y="2903255"/>
            <a:chExt cx="356655" cy="335425"/>
          </a:xfrm>
          <a:solidFill>
            <a:schemeClr val="tx1"/>
          </a:solidFill>
        </p:grpSpPr>
        <p:sp>
          <p:nvSpPr>
            <p:cNvPr id="12319" name="Google Shape;12319;p82"/>
            <p:cNvSpPr/>
            <p:nvPr/>
          </p:nvSpPr>
          <p:spPr>
            <a:xfrm>
              <a:off x="849016" y="2903255"/>
              <a:ext cx="356655" cy="335425"/>
            </a:xfrm>
            <a:custGeom>
              <a:avLst/>
              <a:gdLst/>
              <a:ahLst/>
              <a:cxnLst/>
              <a:rect l="l" t="t" r="r" b="b"/>
              <a:pathLst>
                <a:path w="11205" h="10538" extrusionOk="0">
                  <a:moveTo>
                    <a:pt x="9835" y="3192"/>
                  </a:moveTo>
                  <a:lnTo>
                    <a:pt x="9835" y="3680"/>
                  </a:lnTo>
                  <a:lnTo>
                    <a:pt x="2692" y="3680"/>
                  </a:lnTo>
                  <a:cubicBezTo>
                    <a:pt x="2608" y="3680"/>
                    <a:pt x="2525" y="3751"/>
                    <a:pt x="2525" y="3847"/>
                  </a:cubicBezTo>
                  <a:cubicBezTo>
                    <a:pt x="2525" y="3930"/>
                    <a:pt x="2608" y="4013"/>
                    <a:pt x="2692" y="4013"/>
                  </a:cubicBezTo>
                  <a:lnTo>
                    <a:pt x="10824" y="4013"/>
                  </a:lnTo>
                  <a:cubicBezTo>
                    <a:pt x="10847" y="4013"/>
                    <a:pt x="10883" y="4037"/>
                    <a:pt x="10883" y="4073"/>
                  </a:cubicBezTo>
                  <a:lnTo>
                    <a:pt x="10883" y="6478"/>
                  </a:lnTo>
                  <a:cubicBezTo>
                    <a:pt x="10883" y="6514"/>
                    <a:pt x="10847" y="6537"/>
                    <a:pt x="10824" y="6537"/>
                  </a:cubicBezTo>
                  <a:lnTo>
                    <a:pt x="382" y="6537"/>
                  </a:lnTo>
                  <a:cubicBezTo>
                    <a:pt x="358" y="6537"/>
                    <a:pt x="322" y="6502"/>
                    <a:pt x="322" y="6478"/>
                  </a:cubicBezTo>
                  <a:lnTo>
                    <a:pt x="322" y="4073"/>
                  </a:lnTo>
                  <a:cubicBezTo>
                    <a:pt x="322" y="4037"/>
                    <a:pt x="358" y="4013"/>
                    <a:pt x="382" y="4013"/>
                  </a:cubicBezTo>
                  <a:lnTo>
                    <a:pt x="2025" y="4013"/>
                  </a:lnTo>
                  <a:cubicBezTo>
                    <a:pt x="2108" y="4013"/>
                    <a:pt x="2192" y="3930"/>
                    <a:pt x="2192" y="3847"/>
                  </a:cubicBezTo>
                  <a:cubicBezTo>
                    <a:pt x="2192" y="3751"/>
                    <a:pt x="2108" y="3680"/>
                    <a:pt x="2025" y="3680"/>
                  </a:cubicBezTo>
                  <a:lnTo>
                    <a:pt x="1394" y="3680"/>
                  </a:lnTo>
                  <a:lnTo>
                    <a:pt x="1394" y="3192"/>
                  </a:lnTo>
                  <a:close/>
                  <a:moveTo>
                    <a:pt x="9824" y="6871"/>
                  </a:moveTo>
                  <a:lnTo>
                    <a:pt x="9824" y="7359"/>
                  </a:lnTo>
                  <a:lnTo>
                    <a:pt x="1382" y="7359"/>
                  </a:lnTo>
                  <a:lnTo>
                    <a:pt x="1382" y="6871"/>
                  </a:lnTo>
                  <a:close/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lnTo>
                    <a:pt x="1" y="2799"/>
                  </a:lnTo>
                  <a:cubicBezTo>
                    <a:pt x="1" y="3013"/>
                    <a:pt x="179" y="3192"/>
                    <a:pt x="382" y="3192"/>
                  </a:cubicBezTo>
                  <a:lnTo>
                    <a:pt x="1061" y="3192"/>
                  </a:lnTo>
                  <a:lnTo>
                    <a:pt x="1061" y="3680"/>
                  </a:lnTo>
                  <a:lnTo>
                    <a:pt x="382" y="3680"/>
                  </a:lnTo>
                  <a:cubicBezTo>
                    <a:pt x="179" y="3680"/>
                    <a:pt x="1" y="3859"/>
                    <a:pt x="1" y="4073"/>
                  </a:cubicBezTo>
                  <a:lnTo>
                    <a:pt x="1" y="6478"/>
                  </a:lnTo>
                  <a:cubicBezTo>
                    <a:pt x="1" y="6692"/>
                    <a:pt x="179" y="6871"/>
                    <a:pt x="382" y="6871"/>
                  </a:cubicBezTo>
                  <a:lnTo>
                    <a:pt x="1061" y="6871"/>
                  </a:lnTo>
                  <a:lnTo>
                    <a:pt x="1061" y="7359"/>
                  </a:lnTo>
                  <a:lnTo>
                    <a:pt x="382" y="7359"/>
                  </a:lnTo>
                  <a:cubicBezTo>
                    <a:pt x="179" y="7359"/>
                    <a:pt x="1" y="7538"/>
                    <a:pt x="1" y="7740"/>
                  </a:cubicBezTo>
                  <a:lnTo>
                    <a:pt x="1" y="10157"/>
                  </a:lnTo>
                  <a:cubicBezTo>
                    <a:pt x="1" y="10359"/>
                    <a:pt x="179" y="10538"/>
                    <a:pt x="382" y="10538"/>
                  </a:cubicBezTo>
                  <a:lnTo>
                    <a:pt x="5002" y="10538"/>
                  </a:lnTo>
                  <a:cubicBezTo>
                    <a:pt x="5085" y="10538"/>
                    <a:pt x="5168" y="10466"/>
                    <a:pt x="5168" y="10383"/>
                  </a:cubicBezTo>
                  <a:cubicBezTo>
                    <a:pt x="5168" y="10288"/>
                    <a:pt x="5085" y="10216"/>
                    <a:pt x="5002" y="10216"/>
                  </a:cubicBezTo>
                  <a:lnTo>
                    <a:pt x="382" y="10216"/>
                  </a:lnTo>
                  <a:cubicBezTo>
                    <a:pt x="358" y="10216"/>
                    <a:pt x="322" y="10181"/>
                    <a:pt x="322" y="10157"/>
                  </a:cubicBezTo>
                  <a:lnTo>
                    <a:pt x="322" y="7740"/>
                  </a:lnTo>
                  <a:cubicBezTo>
                    <a:pt x="322" y="7716"/>
                    <a:pt x="358" y="7680"/>
                    <a:pt x="382" y="7680"/>
                  </a:cubicBezTo>
                  <a:lnTo>
                    <a:pt x="10824" y="7680"/>
                  </a:lnTo>
                  <a:cubicBezTo>
                    <a:pt x="10847" y="7680"/>
                    <a:pt x="10883" y="7716"/>
                    <a:pt x="10883" y="7740"/>
                  </a:cubicBezTo>
                  <a:lnTo>
                    <a:pt x="10883" y="10157"/>
                  </a:lnTo>
                  <a:cubicBezTo>
                    <a:pt x="10883" y="10181"/>
                    <a:pt x="10847" y="10216"/>
                    <a:pt x="10824" y="10216"/>
                  </a:cubicBezTo>
                  <a:lnTo>
                    <a:pt x="5716" y="10216"/>
                  </a:lnTo>
                  <a:cubicBezTo>
                    <a:pt x="5621" y="10216"/>
                    <a:pt x="5549" y="10288"/>
                    <a:pt x="5549" y="10383"/>
                  </a:cubicBezTo>
                  <a:cubicBezTo>
                    <a:pt x="5549" y="10466"/>
                    <a:pt x="5621" y="10538"/>
                    <a:pt x="5716" y="10538"/>
                  </a:cubicBezTo>
                  <a:lnTo>
                    <a:pt x="10824" y="10538"/>
                  </a:lnTo>
                  <a:cubicBezTo>
                    <a:pt x="11026" y="10538"/>
                    <a:pt x="11205" y="10359"/>
                    <a:pt x="11205" y="10157"/>
                  </a:cubicBezTo>
                  <a:lnTo>
                    <a:pt x="11205" y="7740"/>
                  </a:lnTo>
                  <a:cubicBezTo>
                    <a:pt x="11205" y="7538"/>
                    <a:pt x="11026" y="7359"/>
                    <a:pt x="10824" y="7359"/>
                  </a:cubicBezTo>
                  <a:lnTo>
                    <a:pt x="10145" y="7359"/>
                  </a:lnTo>
                  <a:lnTo>
                    <a:pt x="10145" y="6871"/>
                  </a:lnTo>
                  <a:lnTo>
                    <a:pt x="10824" y="6871"/>
                  </a:lnTo>
                  <a:cubicBezTo>
                    <a:pt x="11026" y="6871"/>
                    <a:pt x="11205" y="6692"/>
                    <a:pt x="11205" y="6478"/>
                  </a:cubicBezTo>
                  <a:lnTo>
                    <a:pt x="11205" y="4073"/>
                  </a:lnTo>
                  <a:cubicBezTo>
                    <a:pt x="11205" y="3859"/>
                    <a:pt x="11026" y="3680"/>
                    <a:pt x="10824" y="3680"/>
                  </a:cubicBezTo>
                  <a:lnTo>
                    <a:pt x="10145" y="3680"/>
                  </a:lnTo>
                  <a:lnTo>
                    <a:pt x="10145" y="3192"/>
                  </a:lnTo>
                  <a:lnTo>
                    <a:pt x="10824" y="3192"/>
                  </a:lnTo>
                  <a:cubicBezTo>
                    <a:pt x="11026" y="3192"/>
                    <a:pt x="11205" y="3013"/>
                    <a:pt x="11205" y="2799"/>
                  </a:cubicBezTo>
                  <a:lnTo>
                    <a:pt x="11205" y="394"/>
                  </a:lnTo>
                  <a:cubicBezTo>
                    <a:pt x="11205" y="180"/>
                    <a:pt x="11026" y="1"/>
                    <a:pt x="10824" y="1"/>
                  </a:cubicBezTo>
                  <a:lnTo>
                    <a:pt x="9716" y="1"/>
                  </a:lnTo>
                  <a:cubicBezTo>
                    <a:pt x="9633" y="1"/>
                    <a:pt x="9550" y="72"/>
                    <a:pt x="9550" y="168"/>
                  </a:cubicBezTo>
                  <a:cubicBezTo>
                    <a:pt x="9550" y="251"/>
                    <a:pt x="9633" y="334"/>
                    <a:pt x="9716" y="334"/>
                  </a:cubicBezTo>
                  <a:lnTo>
                    <a:pt x="10824" y="334"/>
                  </a:lnTo>
                  <a:cubicBezTo>
                    <a:pt x="10847" y="334"/>
                    <a:pt x="10883" y="358"/>
                    <a:pt x="10883" y="394"/>
                  </a:cubicBezTo>
                  <a:lnTo>
                    <a:pt x="10883" y="2799"/>
                  </a:lnTo>
                  <a:cubicBezTo>
                    <a:pt x="10883" y="2835"/>
                    <a:pt x="10847" y="2858"/>
                    <a:pt x="10824" y="2858"/>
                  </a:cubicBezTo>
                  <a:lnTo>
                    <a:pt x="382" y="2858"/>
                  </a:lnTo>
                  <a:cubicBezTo>
                    <a:pt x="358" y="2858"/>
                    <a:pt x="322" y="2835"/>
                    <a:pt x="322" y="2799"/>
                  </a:cubicBezTo>
                  <a:lnTo>
                    <a:pt x="322" y="394"/>
                  </a:lnTo>
                  <a:cubicBezTo>
                    <a:pt x="322" y="358"/>
                    <a:pt x="358" y="334"/>
                    <a:pt x="382" y="334"/>
                  </a:cubicBezTo>
                  <a:lnTo>
                    <a:pt x="9062" y="334"/>
                  </a:lnTo>
                  <a:cubicBezTo>
                    <a:pt x="9157" y="334"/>
                    <a:pt x="9228" y="251"/>
                    <a:pt x="9228" y="168"/>
                  </a:cubicBezTo>
                  <a:cubicBezTo>
                    <a:pt x="9228" y="72"/>
                    <a:pt x="9157" y="1"/>
                    <a:pt x="9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0" name="Google Shape;12320;p82"/>
            <p:cNvSpPr/>
            <p:nvPr/>
          </p:nvSpPr>
          <p:spPr>
            <a:xfrm>
              <a:off x="1137046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70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1" name="Google Shape;12321;p82"/>
            <p:cNvSpPr/>
            <p:nvPr/>
          </p:nvSpPr>
          <p:spPr>
            <a:xfrm>
              <a:off x="1080579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70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2" name="Google Shape;12322;p82"/>
            <p:cNvSpPr/>
            <p:nvPr/>
          </p:nvSpPr>
          <p:spPr>
            <a:xfrm>
              <a:off x="879350" y="2949122"/>
              <a:ext cx="187988" cy="10631"/>
            </a:xfrm>
            <a:custGeom>
              <a:avLst/>
              <a:gdLst/>
              <a:ahLst/>
              <a:cxnLst/>
              <a:rect l="l" t="t" r="r" b="b"/>
              <a:pathLst>
                <a:path w="5906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739" y="334"/>
                  </a:lnTo>
                  <a:cubicBezTo>
                    <a:pt x="5834" y="334"/>
                    <a:pt x="5906" y="263"/>
                    <a:pt x="5906" y="167"/>
                  </a:cubicBezTo>
                  <a:cubicBezTo>
                    <a:pt x="5906" y="84"/>
                    <a:pt x="5834" y="1"/>
                    <a:pt x="5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3" name="Google Shape;12323;p82"/>
            <p:cNvSpPr/>
            <p:nvPr/>
          </p:nvSpPr>
          <p:spPr>
            <a:xfrm>
              <a:off x="1137046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82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4" name="Google Shape;12324;p82"/>
            <p:cNvSpPr/>
            <p:nvPr/>
          </p:nvSpPr>
          <p:spPr>
            <a:xfrm>
              <a:off x="1080579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82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5" name="Google Shape;12325;p82"/>
            <p:cNvSpPr/>
            <p:nvPr/>
          </p:nvSpPr>
          <p:spPr>
            <a:xfrm>
              <a:off x="879350" y="3066988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72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6" name="Google Shape;12326;p82"/>
            <p:cNvSpPr/>
            <p:nvPr/>
          </p:nvSpPr>
          <p:spPr>
            <a:xfrm>
              <a:off x="1137046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10"/>
                  </a:moveTo>
                  <a:cubicBezTo>
                    <a:pt x="882" y="310"/>
                    <a:pt x="1036" y="477"/>
                    <a:pt x="1036" y="667"/>
                  </a:cubicBezTo>
                  <a:cubicBezTo>
                    <a:pt x="1036" y="870"/>
                    <a:pt x="882" y="1024"/>
                    <a:pt x="679" y="1024"/>
                  </a:cubicBezTo>
                  <a:cubicBezTo>
                    <a:pt x="489" y="1024"/>
                    <a:pt x="322" y="858"/>
                    <a:pt x="322" y="667"/>
                  </a:cubicBezTo>
                  <a:cubicBezTo>
                    <a:pt x="322" y="477"/>
                    <a:pt x="489" y="310"/>
                    <a:pt x="679" y="310"/>
                  </a:cubicBezTo>
                  <a:close/>
                  <a:moveTo>
                    <a:pt x="679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7" name="Google Shape;12327;p82"/>
            <p:cNvSpPr/>
            <p:nvPr/>
          </p:nvSpPr>
          <p:spPr>
            <a:xfrm>
              <a:off x="1080579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10"/>
                  </a:moveTo>
                  <a:cubicBezTo>
                    <a:pt x="882" y="310"/>
                    <a:pt x="1048" y="477"/>
                    <a:pt x="1048" y="667"/>
                  </a:cubicBezTo>
                  <a:cubicBezTo>
                    <a:pt x="1048" y="870"/>
                    <a:pt x="882" y="1024"/>
                    <a:pt x="691" y="1024"/>
                  </a:cubicBezTo>
                  <a:cubicBezTo>
                    <a:pt x="489" y="1024"/>
                    <a:pt x="334" y="858"/>
                    <a:pt x="334" y="667"/>
                  </a:cubicBezTo>
                  <a:cubicBezTo>
                    <a:pt x="334" y="477"/>
                    <a:pt x="489" y="310"/>
                    <a:pt x="691" y="310"/>
                  </a:cubicBezTo>
                  <a:close/>
                  <a:moveTo>
                    <a:pt x="691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8" name="Google Shape;12328;p82"/>
            <p:cNvSpPr/>
            <p:nvPr/>
          </p:nvSpPr>
          <p:spPr>
            <a:xfrm>
              <a:off x="879350" y="3184473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48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9" name="Google Shape;12329;p82"/>
            <p:cNvSpPr/>
            <p:nvPr/>
          </p:nvSpPr>
          <p:spPr>
            <a:xfrm>
              <a:off x="879350" y="3083285"/>
              <a:ext cx="25432" cy="10631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643" y="334"/>
                  </a:lnTo>
                  <a:cubicBezTo>
                    <a:pt x="727" y="334"/>
                    <a:pt x="798" y="262"/>
                    <a:pt x="798" y="167"/>
                  </a:cubicBezTo>
                  <a:cubicBezTo>
                    <a:pt x="798" y="84"/>
                    <a:pt x="727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30" name="Google Shape;12330;p82"/>
          <p:cNvGrpSpPr/>
          <p:nvPr/>
        </p:nvGrpSpPr>
        <p:grpSpPr>
          <a:xfrm>
            <a:off x="8371646" y="6005954"/>
            <a:ext cx="560144" cy="551040"/>
            <a:chOff x="4210933" y="2926777"/>
            <a:chExt cx="280072" cy="275520"/>
          </a:xfrm>
          <a:solidFill>
            <a:schemeClr val="tx1"/>
          </a:solidFill>
        </p:grpSpPr>
        <p:sp>
          <p:nvSpPr>
            <p:cNvPr id="12331" name="Google Shape;12331;p82"/>
            <p:cNvSpPr/>
            <p:nvPr/>
          </p:nvSpPr>
          <p:spPr>
            <a:xfrm>
              <a:off x="4490623" y="2970352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32" name="Google Shape;12332;p82"/>
            <p:cNvSpPr/>
            <p:nvPr/>
          </p:nvSpPr>
          <p:spPr>
            <a:xfrm>
              <a:off x="4489859" y="2969589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33" name="Google Shape;12333;p82"/>
            <p:cNvSpPr/>
            <p:nvPr/>
          </p:nvSpPr>
          <p:spPr>
            <a:xfrm>
              <a:off x="4210933" y="2944952"/>
              <a:ext cx="280072" cy="257346"/>
            </a:xfrm>
            <a:custGeom>
              <a:avLst/>
              <a:gdLst/>
              <a:ahLst/>
              <a:cxnLst/>
              <a:rect l="l" t="t" r="r" b="b"/>
              <a:pathLst>
                <a:path w="8799" h="8085" extrusionOk="0">
                  <a:moveTo>
                    <a:pt x="7549" y="620"/>
                  </a:moveTo>
                  <a:lnTo>
                    <a:pt x="6596" y="6382"/>
                  </a:lnTo>
                  <a:lnTo>
                    <a:pt x="6596" y="620"/>
                  </a:lnTo>
                  <a:close/>
                  <a:moveTo>
                    <a:pt x="4965" y="1"/>
                  </a:moveTo>
                  <a:cubicBezTo>
                    <a:pt x="4894" y="1"/>
                    <a:pt x="4834" y="60"/>
                    <a:pt x="4834" y="143"/>
                  </a:cubicBezTo>
                  <a:cubicBezTo>
                    <a:pt x="4834" y="215"/>
                    <a:pt x="4894" y="274"/>
                    <a:pt x="4965" y="274"/>
                  </a:cubicBezTo>
                  <a:lnTo>
                    <a:pt x="6322" y="274"/>
                  </a:lnTo>
                  <a:lnTo>
                    <a:pt x="6322" y="7835"/>
                  </a:lnTo>
                  <a:lnTo>
                    <a:pt x="262" y="7835"/>
                  </a:lnTo>
                  <a:lnTo>
                    <a:pt x="262" y="7192"/>
                  </a:lnTo>
                  <a:cubicBezTo>
                    <a:pt x="262" y="7121"/>
                    <a:pt x="203" y="7061"/>
                    <a:pt x="131" y="7061"/>
                  </a:cubicBezTo>
                  <a:cubicBezTo>
                    <a:pt x="60" y="7061"/>
                    <a:pt x="0" y="7121"/>
                    <a:pt x="0" y="7192"/>
                  </a:cubicBezTo>
                  <a:lnTo>
                    <a:pt x="0" y="7954"/>
                  </a:lnTo>
                  <a:cubicBezTo>
                    <a:pt x="0" y="8025"/>
                    <a:pt x="60" y="8085"/>
                    <a:pt x="131" y="8085"/>
                  </a:cubicBezTo>
                  <a:lnTo>
                    <a:pt x="6465" y="8085"/>
                  </a:lnTo>
                  <a:cubicBezTo>
                    <a:pt x="6525" y="8085"/>
                    <a:pt x="6561" y="8037"/>
                    <a:pt x="6584" y="8002"/>
                  </a:cubicBezTo>
                  <a:lnTo>
                    <a:pt x="7906" y="3715"/>
                  </a:lnTo>
                  <a:cubicBezTo>
                    <a:pt x="7918" y="3632"/>
                    <a:pt x="7882" y="3572"/>
                    <a:pt x="7811" y="3549"/>
                  </a:cubicBezTo>
                  <a:cubicBezTo>
                    <a:pt x="7799" y="3547"/>
                    <a:pt x="7788" y="3546"/>
                    <a:pt x="7777" y="3546"/>
                  </a:cubicBezTo>
                  <a:cubicBezTo>
                    <a:pt x="7721" y="3546"/>
                    <a:pt x="7674" y="3572"/>
                    <a:pt x="7644" y="3632"/>
                  </a:cubicBezTo>
                  <a:lnTo>
                    <a:pt x="6870" y="6132"/>
                  </a:lnTo>
                  <a:lnTo>
                    <a:pt x="7727" y="989"/>
                  </a:lnTo>
                  <a:lnTo>
                    <a:pt x="8466" y="989"/>
                  </a:lnTo>
                  <a:lnTo>
                    <a:pt x="7799" y="3144"/>
                  </a:lnTo>
                  <a:cubicBezTo>
                    <a:pt x="7787" y="3215"/>
                    <a:pt x="7811" y="3275"/>
                    <a:pt x="7882" y="3311"/>
                  </a:cubicBezTo>
                  <a:lnTo>
                    <a:pt x="7930" y="3311"/>
                  </a:lnTo>
                  <a:cubicBezTo>
                    <a:pt x="7989" y="3311"/>
                    <a:pt x="8037" y="3275"/>
                    <a:pt x="8049" y="3215"/>
                  </a:cubicBezTo>
                  <a:lnTo>
                    <a:pt x="8763" y="894"/>
                  </a:lnTo>
                  <a:cubicBezTo>
                    <a:pt x="8799" y="870"/>
                    <a:pt x="8799" y="822"/>
                    <a:pt x="8763" y="798"/>
                  </a:cubicBezTo>
                  <a:cubicBezTo>
                    <a:pt x="8739" y="763"/>
                    <a:pt x="8704" y="739"/>
                    <a:pt x="8668" y="739"/>
                  </a:cubicBezTo>
                  <a:lnTo>
                    <a:pt x="7787" y="739"/>
                  </a:lnTo>
                  <a:lnTo>
                    <a:pt x="7835" y="501"/>
                  </a:lnTo>
                  <a:cubicBezTo>
                    <a:pt x="7835" y="453"/>
                    <a:pt x="7835" y="417"/>
                    <a:pt x="7799" y="394"/>
                  </a:cubicBezTo>
                  <a:cubicBezTo>
                    <a:pt x="7763" y="358"/>
                    <a:pt x="7739" y="346"/>
                    <a:pt x="7692" y="346"/>
                  </a:cubicBezTo>
                  <a:lnTo>
                    <a:pt x="6596" y="346"/>
                  </a:lnTo>
                  <a:lnTo>
                    <a:pt x="6596" y="143"/>
                  </a:lnTo>
                  <a:cubicBezTo>
                    <a:pt x="6596" y="60"/>
                    <a:pt x="6537" y="1"/>
                    <a:pt x="6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34" name="Google Shape;12334;p82"/>
            <p:cNvSpPr/>
            <p:nvPr/>
          </p:nvSpPr>
          <p:spPr>
            <a:xfrm>
              <a:off x="4212047" y="2926777"/>
              <a:ext cx="144826" cy="234619"/>
            </a:xfrm>
            <a:custGeom>
              <a:avLst/>
              <a:gdLst/>
              <a:ahLst/>
              <a:cxnLst/>
              <a:rect l="l" t="t" r="r" b="b"/>
              <a:pathLst>
                <a:path w="4550" h="7371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lnTo>
                    <a:pt x="1" y="7239"/>
                  </a:lnTo>
                  <a:cubicBezTo>
                    <a:pt x="1" y="7311"/>
                    <a:pt x="60" y="7370"/>
                    <a:pt x="132" y="7370"/>
                  </a:cubicBezTo>
                  <a:cubicBezTo>
                    <a:pt x="203" y="7370"/>
                    <a:pt x="263" y="7311"/>
                    <a:pt x="263" y="7239"/>
                  </a:cubicBezTo>
                  <a:lnTo>
                    <a:pt x="263" y="262"/>
                  </a:lnTo>
                  <a:lnTo>
                    <a:pt x="1763" y="262"/>
                  </a:lnTo>
                  <a:lnTo>
                    <a:pt x="2299" y="810"/>
                  </a:lnTo>
                  <a:cubicBezTo>
                    <a:pt x="2335" y="845"/>
                    <a:pt x="2358" y="857"/>
                    <a:pt x="2394" y="857"/>
                  </a:cubicBezTo>
                  <a:lnTo>
                    <a:pt x="4418" y="857"/>
                  </a:lnTo>
                  <a:cubicBezTo>
                    <a:pt x="4490" y="857"/>
                    <a:pt x="4549" y="798"/>
                    <a:pt x="4549" y="726"/>
                  </a:cubicBezTo>
                  <a:cubicBezTo>
                    <a:pt x="4537" y="655"/>
                    <a:pt x="4478" y="595"/>
                    <a:pt x="4418" y="595"/>
                  </a:cubicBezTo>
                  <a:lnTo>
                    <a:pt x="2454" y="595"/>
                  </a:lnTo>
                  <a:lnTo>
                    <a:pt x="1918" y="36"/>
                  </a:lnTo>
                  <a:cubicBezTo>
                    <a:pt x="1882" y="12"/>
                    <a:pt x="1858" y="0"/>
                    <a:pt x="1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35" name="Google Shape;12335;p82"/>
            <p:cNvSpPr/>
            <p:nvPr/>
          </p:nvSpPr>
          <p:spPr>
            <a:xfrm>
              <a:off x="4246550" y="2996103"/>
              <a:ext cx="28074" cy="28106"/>
            </a:xfrm>
            <a:custGeom>
              <a:avLst/>
              <a:gdLst/>
              <a:ahLst/>
              <a:cxnLst/>
              <a:rect l="l" t="t" r="r" b="b"/>
              <a:pathLst>
                <a:path w="882" h="883" extrusionOk="0">
                  <a:moveTo>
                    <a:pt x="620" y="263"/>
                  </a:moveTo>
                  <a:lnTo>
                    <a:pt x="620" y="608"/>
                  </a:lnTo>
                  <a:lnTo>
                    <a:pt x="262" y="608"/>
                  </a:lnTo>
                  <a:lnTo>
                    <a:pt x="262" y="263"/>
                  </a:lnTo>
                  <a:close/>
                  <a:moveTo>
                    <a:pt x="131" y="1"/>
                  </a:moveTo>
                  <a:cubicBezTo>
                    <a:pt x="60" y="1"/>
                    <a:pt x="0" y="60"/>
                    <a:pt x="0" y="144"/>
                  </a:cubicBezTo>
                  <a:lnTo>
                    <a:pt x="0" y="751"/>
                  </a:lnTo>
                  <a:cubicBezTo>
                    <a:pt x="0" y="822"/>
                    <a:pt x="60" y="882"/>
                    <a:pt x="131" y="882"/>
                  </a:cubicBezTo>
                  <a:lnTo>
                    <a:pt x="739" y="882"/>
                  </a:lnTo>
                  <a:cubicBezTo>
                    <a:pt x="822" y="882"/>
                    <a:pt x="881" y="822"/>
                    <a:pt x="881" y="751"/>
                  </a:cubicBezTo>
                  <a:lnTo>
                    <a:pt x="881" y="144"/>
                  </a:lnTo>
                  <a:cubicBezTo>
                    <a:pt x="881" y="60"/>
                    <a:pt x="82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36" name="Google Shape;12336;p82"/>
            <p:cNvSpPr/>
            <p:nvPr/>
          </p:nvSpPr>
          <p:spPr>
            <a:xfrm>
              <a:off x="4285956" y="3015456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4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4"/>
                    <a:pt x="3072" y="143"/>
                  </a:cubicBezTo>
                  <a:cubicBezTo>
                    <a:pt x="3072" y="72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37" name="Google Shape;12337;p82"/>
            <p:cNvSpPr/>
            <p:nvPr/>
          </p:nvSpPr>
          <p:spPr>
            <a:xfrm>
              <a:off x="4285956" y="3001800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38" name="Google Shape;12338;p82"/>
            <p:cNvSpPr/>
            <p:nvPr/>
          </p:nvSpPr>
          <p:spPr>
            <a:xfrm>
              <a:off x="4246550" y="3060177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74"/>
                  </a:moveTo>
                  <a:lnTo>
                    <a:pt x="620" y="631"/>
                  </a:lnTo>
                  <a:lnTo>
                    <a:pt x="262" y="631"/>
                  </a:lnTo>
                  <a:lnTo>
                    <a:pt x="262" y="274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50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50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39" name="Google Shape;12339;p82"/>
            <p:cNvSpPr/>
            <p:nvPr/>
          </p:nvSpPr>
          <p:spPr>
            <a:xfrm>
              <a:off x="4285956" y="3080261"/>
              <a:ext cx="97814" cy="8371"/>
            </a:xfrm>
            <a:custGeom>
              <a:avLst/>
              <a:gdLst/>
              <a:ahLst/>
              <a:cxnLst/>
              <a:rect l="l" t="t" r="r" b="b"/>
              <a:pathLst>
                <a:path w="3073" h="263" extrusionOk="0">
                  <a:moveTo>
                    <a:pt x="132" y="0"/>
                  </a:moveTo>
                  <a:cubicBezTo>
                    <a:pt x="60" y="0"/>
                    <a:pt x="1" y="48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lnTo>
                    <a:pt x="2942" y="262"/>
                  </a:lnTo>
                  <a:cubicBezTo>
                    <a:pt x="3013" y="262"/>
                    <a:pt x="3072" y="203"/>
                    <a:pt x="3072" y="131"/>
                  </a:cubicBezTo>
                  <a:cubicBezTo>
                    <a:pt x="3072" y="48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40" name="Google Shape;12340;p82"/>
            <p:cNvSpPr/>
            <p:nvPr/>
          </p:nvSpPr>
          <p:spPr>
            <a:xfrm>
              <a:off x="4285956" y="3066224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43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41" name="Google Shape;12341;p82"/>
            <p:cNvSpPr/>
            <p:nvPr/>
          </p:nvSpPr>
          <p:spPr>
            <a:xfrm>
              <a:off x="4246550" y="3124601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50"/>
                  </a:moveTo>
                  <a:lnTo>
                    <a:pt x="620" y="607"/>
                  </a:lnTo>
                  <a:lnTo>
                    <a:pt x="262" y="607"/>
                  </a:lnTo>
                  <a:lnTo>
                    <a:pt x="262" y="250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38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38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42" name="Google Shape;12342;p82"/>
            <p:cNvSpPr/>
            <p:nvPr/>
          </p:nvSpPr>
          <p:spPr>
            <a:xfrm>
              <a:off x="4285956" y="3143921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5"/>
                    <a:pt x="3072" y="131"/>
                  </a:cubicBezTo>
                  <a:cubicBezTo>
                    <a:pt x="3072" y="60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43" name="Google Shape;12343;p82"/>
            <p:cNvSpPr/>
            <p:nvPr/>
          </p:nvSpPr>
          <p:spPr>
            <a:xfrm>
              <a:off x="4285956" y="3130266"/>
              <a:ext cx="30366" cy="8371"/>
            </a:xfrm>
            <a:custGeom>
              <a:avLst/>
              <a:gdLst/>
              <a:ahLst/>
              <a:cxnLst/>
              <a:rect l="l" t="t" r="r" b="b"/>
              <a:pathLst>
                <a:path w="954" h="263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63"/>
                    <a:pt x="132" y="263"/>
                  </a:cubicBezTo>
                  <a:lnTo>
                    <a:pt x="810" y="263"/>
                  </a:lnTo>
                  <a:cubicBezTo>
                    <a:pt x="894" y="263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44" name="Google Shape;12344;p82"/>
          <p:cNvGrpSpPr/>
          <p:nvPr/>
        </p:nvGrpSpPr>
        <p:grpSpPr>
          <a:xfrm>
            <a:off x="9284213" y="5983165"/>
            <a:ext cx="640546" cy="636790"/>
            <a:chOff x="4667216" y="2915382"/>
            <a:chExt cx="320273" cy="318395"/>
          </a:xfrm>
          <a:solidFill>
            <a:schemeClr val="tx1"/>
          </a:solidFill>
        </p:grpSpPr>
        <p:sp>
          <p:nvSpPr>
            <p:cNvPr id="12345" name="Google Shape;12345;p82"/>
            <p:cNvSpPr/>
            <p:nvPr/>
          </p:nvSpPr>
          <p:spPr>
            <a:xfrm>
              <a:off x="4686154" y="2938140"/>
              <a:ext cx="166789" cy="163734"/>
            </a:xfrm>
            <a:custGeom>
              <a:avLst/>
              <a:gdLst/>
              <a:ahLst/>
              <a:cxnLst/>
              <a:rect l="l" t="t" r="r" b="b"/>
              <a:pathLst>
                <a:path w="5240" h="5144" extrusionOk="0">
                  <a:moveTo>
                    <a:pt x="2668" y="0"/>
                  </a:moveTo>
                  <a:cubicBezTo>
                    <a:pt x="2013" y="0"/>
                    <a:pt x="1358" y="250"/>
                    <a:pt x="858" y="750"/>
                  </a:cubicBezTo>
                  <a:cubicBezTo>
                    <a:pt x="620" y="989"/>
                    <a:pt x="429" y="1286"/>
                    <a:pt x="298" y="1608"/>
                  </a:cubicBezTo>
                  <a:cubicBezTo>
                    <a:pt x="263" y="1679"/>
                    <a:pt x="298" y="1762"/>
                    <a:pt x="370" y="1798"/>
                  </a:cubicBezTo>
                  <a:cubicBezTo>
                    <a:pt x="388" y="1804"/>
                    <a:pt x="407" y="1807"/>
                    <a:pt x="426" y="1807"/>
                  </a:cubicBezTo>
                  <a:cubicBezTo>
                    <a:pt x="484" y="1807"/>
                    <a:pt x="542" y="1780"/>
                    <a:pt x="560" y="1727"/>
                  </a:cubicBezTo>
                  <a:cubicBezTo>
                    <a:pt x="679" y="1441"/>
                    <a:pt x="846" y="1191"/>
                    <a:pt x="1060" y="977"/>
                  </a:cubicBezTo>
                  <a:cubicBezTo>
                    <a:pt x="1495" y="536"/>
                    <a:pt x="2075" y="316"/>
                    <a:pt x="2656" y="316"/>
                  </a:cubicBezTo>
                  <a:cubicBezTo>
                    <a:pt x="3236" y="316"/>
                    <a:pt x="3817" y="536"/>
                    <a:pt x="4251" y="977"/>
                  </a:cubicBezTo>
                  <a:cubicBezTo>
                    <a:pt x="4692" y="1405"/>
                    <a:pt x="4930" y="1977"/>
                    <a:pt x="4930" y="2584"/>
                  </a:cubicBezTo>
                  <a:cubicBezTo>
                    <a:pt x="4930" y="3191"/>
                    <a:pt x="4692" y="3763"/>
                    <a:pt x="4251" y="4191"/>
                  </a:cubicBezTo>
                  <a:cubicBezTo>
                    <a:pt x="3823" y="4620"/>
                    <a:pt x="3263" y="4858"/>
                    <a:pt x="2644" y="4858"/>
                  </a:cubicBezTo>
                  <a:cubicBezTo>
                    <a:pt x="2037" y="4858"/>
                    <a:pt x="1477" y="4620"/>
                    <a:pt x="1037" y="4191"/>
                  </a:cubicBezTo>
                  <a:cubicBezTo>
                    <a:pt x="536" y="3679"/>
                    <a:pt x="298" y="2989"/>
                    <a:pt x="405" y="2274"/>
                  </a:cubicBezTo>
                  <a:cubicBezTo>
                    <a:pt x="417" y="2191"/>
                    <a:pt x="358" y="2120"/>
                    <a:pt x="286" y="2108"/>
                  </a:cubicBezTo>
                  <a:cubicBezTo>
                    <a:pt x="279" y="2107"/>
                    <a:pt x="272" y="2106"/>
                    <a:pt x="265" y="2106"/>
                  </a:cubicBezTo>
                  <a:cubicBezTo>
                    <a:pt x="191" y="2106"/>
                    <a:pt x="131" y="2162"/>
                    <a:pt x="120" y="2227"/>
                  </a:cubicBezTo>
                  <a:cubicBezTo>
                    <a:pt x="1" y="3024"/>
                    <a:pt x="263" y="3822"/>
                    <a:pt x="846" y="4394"/>
                  </a:cubicBezTo>
                  <a:cubicBezTo>
                    <a:pt x="1334" y="4894"/>
                    <a:pt x="1977" y="5144"/>
                    <a:pt x="2668" y="5144"/>
                  </a:cubicBezTo>
                  <a:cubicBezTo>
                    <a:pt x="3346" y="5144"/>
                    <a:pt x="3989" y="4870"/>
                    <a:pt x="4477" y="4394"/>
                  </a:cubicBezTo>
                  <a:cubicBezTo>
                    <a:pt x="4966" y="3906"/>
                    <a:pt x="5228" y="3263"/>
                    <a:pt x="5228" y="2584"/>
                  </a:cubicBezTo>
                  <a:cubicBezTo>
                    <a:pt x="5239" y="1870"/>
                    <a:pt x="4966" y="1227"/>
                    <a:pt x="4477" y="750"/>
                  </a:cubicBezTo>
                  <a:cubicBezTo>
                    <a:pt x="3977" y="250"/>
                    <a:pt x="3323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46" name="Google Shape;12346;p82"/>
            <p:cNvSpPr/>
            <p:nvPr/>
          </p:nvSpPr>
          <p:spPr>
            <a:xfrm>
              <a:off x="4667216" y="2915382"/>
              <a:ext cx="320273" cy="318395"/>
            </a:xfrm>
            <a:custGeom>
              <a:avLst/>
              <a:gdLst/>
              <a:ahLst/>
              <a:cxnLst/>
              <a:rect l="l" t="t" r="r" b="b"/>
              <a:pathLst>
                <a:path w="10062" h="10003" extrusionOk="0">
                  <a:moveTo>
                    <a:pt x="5668" y="5502"/>
                  </a:moveTo>
                  <a:lnTo>
                    <a:pt x="5977" y="5811"/>
                  </a:lnTo>
                  <a:lnTo>
                    <a:pt x="5799" y="5990"/>
                  </a:lnTo>
                  <a:lnTo>
                    <a:pt x="5489" y="5680"/>
                  </a:lnTo>
                  <a:lnTo>
                    <a:pt x="5584" y="5585"/>
                  </a:lnTo>
                  <a:lnTo>
                    <a:pt x="5668" y="5502"/>
                  </a:lnTo>
                  <a:close/>
                  <a:moveTo>
                    <a:pt x="8347" y="7597"/>
                  </a:moveTo>
                  <a:lnTo>
                    <a:pt x="8501" y="7752"/>
                  </a:lnTo>
                  <a:lnTo>
                    <a:pt x="7739" y="8502"/>
                  </a:lnTo>
                  <a:lnTo>
                    <a:pt x="7585" y="8359"/>
                  </a:lnTo>
                  <a:lnTo>
                    <a:pt x="8347" y="7597"/>
                  </a:lnTo>
                  <a:close/>
                  <a:moveTo>
                    <a:pt x="8704" y="7954"/>
                  </a:moveTo>
                  <a:lnTo>
                    <a:pt x="8894" y="8157"/>
                  </a:lnTo>
                  <a:lnTo>
                    <a:pt x="8132" y="8907"/>
                  </a:lnTo>
                  <a:lnTo>
                    <a:pt x="7989" y="8764"/>
                  </a:lnTo>
                  <a:lnTo>
                    <a:pt x="7942" y="8716"/>
                  </a:lnTo>
                  <a:lnTo>
                    <a:pt x="8704" y="7954"/>
                  </a:lnTo>
                  <a:close/>
                  <a:moveTo>
                    <a:pt x="9097" y="8359"/>
                  </a:moveTo>
                  <a:lnTo>
                    <a:pt x="9621" y="8895"/>
                  </a:lnTo>
                  <a:cubicBezTo>
                    <a:pt x="9728" y="8966"/>
                    <a:pt x="9728" y="9121"/>
                    <a:pt x="9644" y="9228"/>
                  </a:cubicBezTo>
                  <a:lnTo>
                    <a:pt x="9216" y="9657"/>
                  </a:lnTo>
                  <a:cubicBezTo>
                    <a:pt x="9168" y="9699"/>
                    <a:pt x="9109" y="9719"/>
                    <a:pt x="9048" y="9719"/>
                  </a:cubicBezTo>
                  <a:cubicBezTo>
                    <a:pt x="8987" y="9719"/>
                    <a:pt x="8924" y="9699"/>
                    <a:pt x="8871" y="9657"/>
                  </a:cubicBezTo>
                  <a:lnTo>
                    <a:pt x="8335" y="9121"/>
                  </a:lnTo>
                  <a:lnTo>
                    <a:pt x="9097" y="8359"/>
                  </a:lnTo>
                  <a:close/>
                  <a:moveTo>
                    <a:pt x="3282" y="1"/>
                  </a:moveTo>
                  <a:cubicBezTo>
                    <a:pt x="2441" y="1"/>
                    <a:pt x="1602" y="322"/>
                    <a:pt x="965" y="965"/>
                  </a:cubicBezTo>
                  <a:cubicBezTo>
                    <a:pt x="334" y="1584"/>
                    <a:pt x="0" y="2406"/>
                    <a:pt x="0" y="3287"/>
                  </a:cubicBezTo>
                  <a:cubicBezTo>
                    <a:pt x="0" y="4156"/>
                    <a:pt x="334" y="4978"/>
                    <a:pt x="965" y="5609"/>
                  </a:cubicBezTo>
                  <a:cubicBezTo>
                    <a:pt x="1608" y="6240"/>
                    <a:pt x="2441" y="6573"/>
                    <a:pt x="3286" y="6573"/>
                  </a:cubicBezTo>
                  <a:cubicBezTo>
                    <a:pt x="3989" y="6573"/>
                    <a:pt x="4703" y="6347"/>
                    <a:pt x="5275" y="5883"/>
                  </a:cubicBezTo>
                  <a:lnTo>
                    <a:pt x="5608" y="6216"/>
                  </a:lnTo>
                  <a:cubicBezTo>
                    <a:pt x="5477" y="6418"/>
                    <a:pt x="5501" y="6692"/>
                    <a:pt x="5680" y="6871"/>
                  </a:cubicBezTo>
                  <a:lnTo>
                    <a:pt x="6370" y="7561"/>
                  </a:lnTo>
                  <a:cubicBezTo>
                    <a:pt x="6400" y="7585"/>
                    <a:pt x="6436" y="7597"/>
                    <a:pt x="6471" y="7597"/>
                  </a:cubicBezTo>
                  <a:cubicBezTo>
                    <a:pt x="6507" y="7597"/>
                    <a:pt x="6543" y="7585"/>
                    <a:pt x="6573" y="7561"/>
                  </a:cubicBezTo>
                  <a:cubicBezTo>
                    <a:pt x="6632" y="7502"/>
                    <a:pt x="6632" y="7407"/>
                    <a:pt x="6573" y="7347"/>
                  </a:cubicBezTo>
                  <a:lnTo>
                    <a:pt x="5894" y="6668"/>
                  </a:lnTo>
                  <a:cubicBezTo>
                    <a:pt x="5799" y="6573"/>
                    <a:pt x="5799" y="6418"/>
                    <a:pt x="5894" y="6323"/>
                  </a:cubicBezTo>
                  <a:lnTo>
                    <a:pt x="6323" y="5895"/>
                  </a:lnTo>
                  <a:cubicBezTo>
                    <a:pt x="6370" y="5847"/>
                    <a:pt x="6430" y="5811"/>
                    <a:pt x="6489" y="5811"/>
                  </a:cubicBezTo>
                  <a:cubicBezTo>
                    <a:pt x="6549" y="5811"/>
                    <a:pt x="6608" y="5847"/>
                    <a:pt x="6644" y="5895"/>
                  </a:cubicBezTo>
                  <a:lnTo>
                    <a:pt x="8156" y="7395"/>
                  </a:lnTo>
                  <a:lnTo>
                    <a:pt x="7394" y="8157"/>
                  </a:lnTo>
                  <a:lnTo>
                    <a:pt x="6966" y="7716"/>
                  </a:lnTo>
                  <a:cubicBezTo>
                    <a:pt x="6936" y="7686"/>
                    <a:pt x="6897" y="7672"/>
                    <a:pt x="6858" y="7672"/>
                  </a:cubicBezTo>
                  <a:cubicBezTo>
                    <a:pt x="6820" y="7672"/>
                    <a:pt x="6781" y="7686"/>
                    <a:pt x="6751" y="7716"/>
                  </a:cubicBezTo>
                  <a:cubicBezTo>
                    <a:pt x="6692" y="7776"/>
                    <a:pt x="6692" y="7871"/>
                    <a:pt x="6751" y="7930"/>
                  </a:cubicBezTo>
                  <a:lnTo>
                    <a:pt x="8668" y="9847"/>
                  </a:lnTo>
                  <a:cubicBezTo>
                    <a:pt x="8775" y="9955"/>
                    <a:pt x="8906" y="10002"/>
                    <a:pt x="9049" y="10002"/>
                  </a:cubicBezTo>
                  <a:cubicBezTo>
                    <a:pt x="9180" y="10002"/>
                    <a:pt x="9311" y="9955"/>
                    <a:pt x="9418" y="9847"/>
                  </a:cubicBezTo>
                  <a:lnTo>
                    <a:pt x="9847" y="9419"/>
                  </a:lnTo>
                  <a:cubicBezTo>
                    <a:pt x="10061" y="9228"/>
                    <a:pt x="10061" y="8883"/>
                    <a:pt x="9847" y="8669"/>
                  </a:cubicBezTo>
                  <a:lnTo>
                    <a:pt x="6858" y="5680"/>
                  </a:lnTo>
                  <a:cubicBezTo>
                    <a:pt x="6751" y="5573"/>
                    <a:pt x="6620" y="5525"/>
                    <a:pt x="6489" y="5525"/>
                  </a:cubicBezTo>
                  <a:cubicBezTo>
                    <a:pt x="6382" y="5525"/>
                    <a:pt x="6299" y="5561"/>
                    <a:pt x="6204" y="5609"/>
                  </a:cubicBezTo>
                  <a:lnTo>
                    <a:pt x="5870" y="5275"/>
                  </a:lnTo>
                  <a:cubicBezTo>
                    <a:pt x="6144" y="4930"/>
                    <a:pt x="6334" y="4537"/>
                    <a:pt x="6454" y="4097"/>
                  </a:cubicBezTo>
                  <a:cubicBezTo>
                    <a:pt x="6465" y="4025"/>
                    <a:pt x="6430" y="3942"/>
                    <a:pt x="6346" y="3918"/>
                  </a:cubicBezTo>
                  <a:cubicBezTo>
                    <a:pt x="6339" y="3917"/>
                    <a:pt x="6332" y="3916"/>
                    <a:pt x="6324" y="3916"/>
                  </a:cubicBezTo>
                  <a:cubicBezTo>
                    <a:pt x="6258" y="3916"/>
                    <a:pt x="6189" y="3961"/>
                    <a:pt x="6168" y="4025"/>
                  </a:cubicBezTo>
                  <a:cubicBezTo>
                    <a:pt x="6037" y="4537"/>
                    <a:pt x="5775" y="5013"/>
                    <a:pt x="5394" y="5383"/>
                  </a:cubicBezTo>
                  <a:cubicBezTo>
                    <a:pt x="4816" y="5960"/>
                    <a:pt x="4051" y="6249"/>
                    <a:pt x="3285" y="6249"/>
                  </a:cubicBezTo>
                  <a:cubicBezTo>
                    <a:pt x="2519" y="6249"/>
                    <a:pt x="1751" y="5960"/>
                    <a:pt x="1167" y="5383"/>
                  </a:cubicBezTo>
                  <a:cubicBezTo>
                    <a:pt x="608" y="4823"/>
                    <a:pt x="298" y="4073"/>
                    <a:pt x="298" y="3263"/>
                  </a:cubicBezTo>
                  <a:cubicBezTo>
                    <a:pt x="298" y="2466"/>
                    <a:pt x="608" y="1715"/>
                    <a:pt x="1167" y="1156"/>
                  </a:cubicBezTo>
                  <a:cubicBezTo>
                    <a:pt x="1751" y="572"/>
                    <a:pt x="2519" y="281"/>
                    <a:pt x="3285" y="281"/>
                  </a:cubicBezTo>
                  <a:cubicBezTo>
                    <a:pt x="4051" y="281"/>
                    <a:pt x="4816" y="572"/>
                    <a:pt x="5394" y="1156"/>
                  </a:cubicBezTo>
                  <a:cubicBezTo>
                    <a:pt x="6013" y="1763"/>
                    <a:pt x="6323" y="2608"/>
                    <a:pt x="6263" y="3478"/>
                  </a:cubicBezTo>
                  <a:cubicBezTo>
                    <a:pt x="6263" y="3549"/>
                    <a:pt x="6323" y="3620"/>
                    <a:pt x="6394" y="3644"/>
                  </a:cubicBezTo>
                  <a:cubicBezTo>
                    <a:pt x="6465" y="3644"/>
                    <a:pt x="6549" y="3585"/>
                    <a:pt x="6561" y="3501"/>
                  </a:cubicBezTo>
                  <a:cubicBezTo>
                    <a:pt x="6620" y="2549"/>
                    <a:pt x="6275" y="1632"/>
                    <a:pt x="5608" y="965"/>
                  </a:cubicBezTo>
                  <a:cubicBezTo>
                    <a:pt x="4965" y="322"/>
                    <a:pt x="4123" y="1"/>
                    <a:pt x="32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47" name="Google Shape;12347;p82"/>
            <p:cNvSpPr/>
            <p:nvPr/>
          </p:nvSpPr>
          <p:spPr>
            <a:xfrm>
              <a:off x="4733899" y="2960772"/>
              <a:ext cx="75469" cy="86546"/>
            </a:xfrm>
            <a:custGeom>
              <a:avLst/>
              <a:gdLst/>
              <a:ahLst/>
              <a:cxnLst/>
              <a:rect l="l" t="t" r="r" b="b"/>
              <a:pathLst>
                <a:path w="2371" h="2719" extrusionOk="0">
                  <a:moveTo>
                    <a:pt x="1218" y="276"/>
                  </a:moveTo>
                  <a:cubicBezTo>
                    <a:pt x="1233" y="276"/>
                    <a:pt x="1248" y="277"/>
                    <a:pt x="1263" y="278"/>
                  </a:cubicBezTo>
                  <a:cubicBezTo>
                    <a:pt x="1703" y="313"/>
                    <a:pt x="2061" y="647"/>
                    <a:pt x="2084" y="1099"/>
                  </a:cubicBezTo>
                  <a:cubicBezTo>
                    <a:pt x="2073" y="1456"/>
                    <a:pt x="1858" y="1802"/>
                    <a:pt x="1537" y="1944"/>
                  </a:cubicBezTo>
                  <a:cubicBezTo>
                    <a:pt x="1430" y="1992"/>
                    <a:pt x="1370" y="2099"/>
                    <a:pt x="1370" y="2218"/>
                  </a:cubicBezTo>
                  <a:cubicBezTo>
                    <a:pt x="1370" y="2313"/>
                    <a:pt x="1275" y="2409"/>
                    <a:pt x="1180" y="2409"/>
                  </a:cubicBezTo>
                  <a:cubicBezTo>
                    <a:pt x="1072" y="2409"/>
                    <a:pt x="989" y="2313"/>
                    <a:pt x="989" y="2218"/>
                  </a:cubicBezTo>
                  <a:cubicBezTo>
                    <a:pt x="989" y="1944"/>
                    <a:pt x="1132" y="1694"/>
                    <a:pt x="1382" y="1587"/>
                  </a:cubicBezTo>
                  <a:cubicBezTo>
                    <a:pt x="1561" y="1504"/>
                    <a:pt x="1680" y="1325"/>
                    <a:pt x="1668" y="1111"/>
                  </a:cubicBezTo>
                  <a:cubicBezTo>
                    <a:pt x="1656" y="873"/>
                    <a:pt x="1465" y="682"/>
                    <a:pt x="1227" y="670"/>
                  </a:cubicBezTo>
                  <a:lnTo>
                    <a:pt x="1191" y="670"/>
                  </a:lnTo>
                  <a:cubicBezTo>
                    <a:pt x="1072" y="670"/>
                    <a:pt x="953" y="706"/>
                    <a:pt x="870" y="801"/>
                  </a:cubicBezTo>
                  <a:cubicBezTo>
                    <a:pt x="763" y="885"/>
                    <a:pt x="715" y="1028"/>
                    <a:pt x="715" y="1159"/>
                  </a:cubicBezTo>
                  <a:cubicBezTo>
                    <a:pt x="715" y="1266"/>
                    <a:pt x="632" y="1349"/>
                    <a:pt x="525" y="1349"/>
                  </a:cubicBezTo>
                  <a:cubicBezTo>
                    <a:pt x="418" y="1349"/>
                    <a:pt x="334" y="1266"/>
                    <a:pt x="334" y="1159"/>
                  </a:cubicBezTo>
                  <a:cubicBezTo>
                    <a:pt x="334" y="920"/>
                    <a:pt x="429" y="682"/>
                    <a:pt x="608" y="516"/>
                  </a:cubicBezTo>
                  <a:cubicBezTo>
                    <a:pt x="775" y="359"/>
                    <a:pt x="995" y="276"/>
                    <a:pt x="1218" y="276"/>
                  </a:cubicBezTo>
                  <a:close/>
                  <a:moveTo>
                    <a:pt x="1163" y="0"/>
                  </a:moveTo>
                  <a:cubicBezTo>
                    <a:pt x="872" y="0"/>
                    <a:pt x="586" y="108"/>
                    <a:pt x="370" y="313"/>
                  </a:cubicBezTo>
                  <a:cubicBezTo>
                    <a:pt x="132" y="539"/>
                    <a:pt x="1" y="849"/>
                    <a:pt x="1" y="1159"/>
                  </a:cubicBezTo>
                  <a:cubicBezTo>
                    <a:pt x="1" y="1432"/>
                    <a:pt x="227" y="1647"/>
                    <a:pt x="489" y="1647"/>
                  </a:cubicBezTo>
                  <a:cubicBezTo>
                    <a:pt x="763" y="1647"/>
                    <a:pt x="989" y="1432"/>
                    <a:pt x="989" y="1159"/>
                  </a:cubicBezTo>
                  <a:cubicBezTo>
                    <a:pt x="989" y="1099"/>
                    <a:pt x="1001" y="1051"/>
                    <a:pt x="1049" y="1028"/>
                  </a:cubicBezTo>
                  <a:cubicBezTo>
                    <a:pt x="1078" y="998"/>
                    <a:pt x="1115" y="977"/>
                    <a:pt x="1161" y="977"/>
                  </a:cubicBezTo>
                  <a:cubicBezTo>
                    <a:pt x="1171" y="977"/>
                    <a:pt x="1181" y="978"/>
                    <a:pt x="1191" y="980"/>
                  </a:cubicBezTo>
                  <a:cubicBezTo>
                    <a:pt x="1287" y="980"/>
                    <a:pt x="1358" y="1075"/>
                    <a:pt x="1370" y="1159"/>
                  </a:cubicBezTo>
                  <a:cubicBezTo>
                    <a:pt x="1370" y="1230"/>
                    <a:pt x="1322" y="1313"/>
                    <a:pt x="1263" y="1337"/>
                  </a:cubicBezTo>
                  <a:cubicBezTo>
                    <a:pt x="930" y="1504"/>
                    <a:pt x="703" y="1849"/>
                    <a:pt x="703" y="2230"/>
                  </a:cubicBezTo>
                  <a:cubicBezTo>
                    <a:pt x="703" y="2504"/>
                    <a:pt x="930" y="2718"/>
                    <a:pt x="1191" y="2718"/>
                  </a:cubicBezTo>
                  <a:cubicBezTo>
                    <a:pt x="1465" y="2718"/>
                    <a:pt x="1680" y="2504"/>
                    <a:pt x="1680" y="2230"/>
                  </a:cubicBezTo>
                  <a:lnTo>
                    <a:pt x="1680" y="2218"/>
                  </a:lnTo>
                  <a:cubicBezTo>
                    <a:pt x="2096" y="2004"/>
                    <a:pt x="2370" y="1563"/>
                    <a:pt x="2334" y="1087"/>
                  </a:cubicBezTo>
                  <a:cubicBezTo>
                    <a:pt x="2311" y="504"/>
                    <a:pt x="1834" y="27"/>
                    <a:pt x="1251" y="4"/>
                  </a:cubicBezTo>
                  <a:cubicBezTo>
                    <a:pt x="1222" y="1"/>
                    <a:pt x="1192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48" name="Google Shape;12348;p82"/>
            <p:cNvSpPr/>
            <p:nvPr/>
          </p:nvSpPr>
          <p:spPr>
            <a:xfrm>
              <a:off x="4755894" y="3048431"/>
              <a:ext cx="31098" cy="32244"/>
            </a:xfrm>
            <a:custGeom>
              <a:avLst/>
              <a:gdLst/>
              <a:ahLst/>
              <a:cxnLst/>
              <a:rect l="l" t="t" r="r" b="b"/>
              <a:pathLst>
                <a:path w="977" h="1013" extrusionOk="0">
                  <a:moveTo>
                    <a:pt x="489" y="298"/>
                  </a:moveTo>
                  <a:cubicBezTo>
                    <a:pt x="596" y="298"/>
                    <a:pt x="679" y="381"/>
                    <a:pt x="679" y="488"/>
                  </a:cubicBezTo>
                  <a:lnTo>
                    <a:pt x="679" y="500"/>
                  </a:lnTo>
                  <a:cubicBezTo>
                    <a:pt x="679" y="607"/>
                    <a:pt x="596" y="702"/>
                    <a:pt x="489" y="702"/>
                  </a:cubicBezTo>
                  <a:cubicBezTo>
                    <a:pt x="381" y="702"/>
                    <a:pt x="298" y="607"/>
                    <a:pt x="298" y="500"/>
                  </a:cubicBezTo>
                  <a:lnTo>
                    <a:pt x="298" y="488"/>
                  </a:lnTo>
                  <a:cubicBezTo>
                    <a:pt x="298" y="381"/>
                    <a:pt x="381" y="298"/>
                    <a:pt x="489" y="298"/>
                  </a:cubicBezTo>
                  <a:close/>
                  <a:moveTo>
                    <a:pt x="489" y="0"/>
                  </a:moveTo>
                  <a:cubicBezTo>
                    <a:pt x="215" y="0"/>
                    <a:pt x="0" y="226"/>
                    <a:pt x="0" y="488"/>
                  </a:cubicBezTo>
                  <a:lnTo>
                    <a:pt x="0" y="524"/>
                  </a:lnTo>
                  <a:cubicBezTo>
                    <a:pt x="0" y="786"/>
                    <a:pt x="215" y="1012"/>
                    <a:pt x="489" y="1012"/>
                  </a:cubicBezTo>
                  <a:cubicBezTo>
                    <a:pt x="751" y="1012"/>
                    <a:pt x="977" y="786"/>
                    <a:pt x="977" y="524"/>
                  </a:cubicBezTo>
                  <a:lnTo>
                    <a:pt x="977" y="488"/>
                  </a:lnTo>
                  <a:cubicBezTo>
                    <a:pt x="977" y="226"/>
                    <a:pt x="75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49" name="Google Shape;12349;p82"/>
          <p:cNvGrpSpPr/>
          <p:nvPr/>
        </p:nvGrpSpPr>
        <p:grpSpPr>
          <a:xfrm>
            <a:off x="10290741" y="6021678"/>
            <a:ext cx="523858" cy="561100"/>
            <a:chOff x="5170480" y="2934639"/>
            <a:chExt cx="261929" cy="280550"/>
          </a:xfrm>
          <a:solidFill>
            <a:schemeClr val="tx1"/>
          </a:solidFill>
        </p:grpSpPr>
        <p:sp>
          <p:nvSpPr>
            <p:cNvPr id="12350" name="Google Shape;12350;p82"/>
            <p:cNvSpPr/>
            <p:nvPr/>
          </p:nvSpPr>
          <p:spPr>
            <a:xfrm>
              <a:off x="5170480" y="2934639"/>
              <a:ext cx="243340" cy="280550"/>
            </a:xfrm>
            <a:custGeom>
              <a:avLst/>
              <a:gdLst/>
              <a:ahLst/>
              <a:cxnLst/>
              <a:rect l="l" t="t" r="r" b="b"/>
              <a:pathLst>
                <a:path w="7645" h="8814" extrusionOk="0">
                  <a:moveTo>
                    <a:pt x="4192" y="301"/>
                  </a:moveTo>
                  <a:lnTo>
                    <a:pt x="5228" y="1337"/>
                  </a:lnTo>
                  <a:lnTo>
                    <a:pt x="3144" y="1337"/>
                  </a:lnTo>
                  <a:lnTo>
                    <a:pt x="4192" y="301"/>
                  </a:lnTo>
                  <a:close/>
                  <a:moveTo>
                    <a:pt x="4190" y="0"/>
                  </a:moveTo>
                  <a:cubicBezTo>
                    <a:pt x="4156" y="0"/>
                    <a:pt x="4120" y="9"/>
                    <a:pt x="4097" y="27"/>
                  </a:cubicBezTo>
                  <a:lnTo>
                    <a:pt x="2787" y="1337"/>
                  </a:lnTo>
                  <a:lnTo>
                    <a:pt x="703" y="1337"/>
                  </a:lnTo>
                  <a:cubicBezTo>
                    <a:pt x="632" y="1337"/>
                    <a:pt x="572" y="1396"/>
                    <a:pt x="572" y="1480"/>
                  </a:cubicBezTo>
                  <a:lnTo>
                    <a:pt x="572" y="3623"/>
                  </a:lnTo>
                  <a:lnTo>
                    <a:pt x="144" y="3623"/>
                  </a:lnTo>
                  <a:cubicBezTo>
                    <a:pt x="60" y="3623"/>
                    <a:pt x="1" y="3682"/>
                    <a:pt x="1" y="3754"/>
                  </a:cubicBezTo>
                  <a:lnTo>
                    <a:pt x="1" y="8683"/>
                  </a:lnTo>
                  <a:cubicBezTo>
                    <a:pt x="1" y="8754"/>
                    <a:pt x="60" y="8814"/>
                    <a:pt x="144" y="8814"/>
                  </a:cubicBezTo>
                  <a:lnTo>
                    <a:pt x="1489" y="8814"/>
                  </a:lnTo>
                  <a:cubicBezTo>
                    <a:pt x="1572" y="8814"/>
                    <a:pt x="1632" y="8754"/>
                    <a:pt x="1632" y="8683"/>
                  </a:cubicBezTo>
                  <a:cubicBezTo>
                    <a:pt x="1632" y="8599"/>
                    <a:pt x="1572" y="8540"/>
                    <a:pt x="1489" y="8540"/>
                  </a:cubicBezTo>
                  <a:lnTo>
                    <a:pt x="275" y="8540"/>
                  </a:lnTo>
                  <a:lnTo>
                    <a:pt x="275" y="4004"/>
                  </a:lnTo>
                  <a:lnTo>
                    <a:pt x="882" y="4456"/>
                  </a:lnTo>
                  <a:cubicBezTo>
                    <a:pt x="904" y="4469"/>
                    <a:pt x="928" y="4476"/>
                    <a:pt x="952" y="4476"/>
                  </a:cubicBezTo>
                  <a:cubicBezTo>
                    <a:pt x="992" y="4476"/>
                    <a:pt x="1031" y="4458"/>
                    <a:pt x="1061" y="4420"/>
                  </a:cubicBezTo>
                  <a:cubicBezTo>
                    <a:pt x="1108" y="4361"/>
                    <a:pt x="1096" y="4289"/>
                    <a:pt x="1037" y="4242"/>
                  </a:cubicBezTo>
                  <a:lnTo>
                    <a:pt x="834" y="4087"/>
                  </a:lnTo>
                  <a:lnTo>
                    <a:pt x="834" y="3766"/>
                  </a:lnTo>
                  <a:lnTo>
                    <a:pt x="834" y="3754"/>
                  </a:lnTo>
                  <a:lnTo>
                    <a:pt x="834" y="3730"/>
                  </a:lnTo>
                  <a:lnTo>
                    <a:pt x="834" y="1610"/>
                  </a:lnTo>
                  <a:lnTo>
                    <a:pt x="7371" y="1610"/>
                  </a:lnTo>
                  <a:lnTo>
                    <a:pt x="7371" y="2099"/>
                  </a:lnTo>
                  <a:cubicBezTo>
                    <a:pt x="7371" y="2170"/>
                    <a:pt x="7430" y="2230"/>
                    <a:pt x="7502" y="2230"/>
                  </a:cubicBezTo>
                  <a:cubicBezTo>
                    <a:pt x="7585" y="2230"/>
                    <a:pt x="7645" y="2170"/>
                    <a:pt x="7645" y="2099"/>
                  </a:cubicBezTo>
                  <a:lnTo>
                    <a:pt x="7645" y="1468"/>
                  </a:lnTo>
                  <a:cubicBezTo>
                    <a:pt x="7633" y="1396"/>
                    <a:pt x="7573" y="1337"/>
                    <a:pt x="7490" y="1337"/>
                  </a:cubicBezTo>
                  <a:lnTo>
                    <a:pt x="5585" y="1337"/>
                  </a:lnTo>
                  <a:lnTo>
                    <a:pt x="4275" y="27"/>
                  </a:lnTo>
                  <a:cubicBezTo>
                    <a:pt x="4257" y="9"/>
                    <a:pt x="4225" y="0"/>
                    <a:pt x="4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51" name="Google Shape;12351;p82"/>
            <p:cNvSpPr/>
            <p:nvPr/>
          </p:nvSpPr>
          <p:spPr>
            <a:xfrm>
              <a:off x="5217493" y="3007116"/>
              <a:ext cx="34122" cy="34122"/>
            </a:xfrm>
            <a:custGeom>
              <a:avLst/>
              <a:gdLst/>
              <a:ahLst/>
              <a:cxnLst/>
              <a:rect l="l" t="t" r="r" b="b"/>
              <a:pathLst>
                <a:path w="1072" h="1072" extrusionOk="0">
                  <a:moveTo>
                    <a:pt x="810" y="262"/>
                  </a:moveTo>
                  <a:lnTo>
                    <a:pt x="810" y="810"/>
                  </a:lnTo>
                  <a:lnTo>
                    <a:pt x="274" y="810"/>
                  </a:lnTo>
                  <a:lnTo>
                    <a:pt x="274" y="262"/>
                  </a:lnTo>
                  <a:close/>
                  <a:moveTo>
                    <a:pt x="143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941"/>
                  </a:lnTo>
                  <a:cubicBezTo>
                    <a:pt x="0" y="1012"/>
                    <a:pt x="60" y="1072"/>
                    <a:pt x="143" y="1072"/>
                  </a:cubicBezTo>
                  <a:lnTo>
                    <a:pt x="941" y="1072"/>
                  </a:lnTo>
                  <a:cubicBezTo>
                    <a:pt x="1012" y="1072"/>
                    <a:pt x="1072" y="1012"/>
                    <a:pt x="1072" y="941"/>
                  </a:cubicBezTo>
                  <a:lnTo>
                    <a:pt x="1072" y="131"/>
                  </a:lnTo>
                  <a:cubicBezTo>
                    <a:pt x="1060" y="60"/>
                    <a:pt x="1000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52" name="Google Shape;12352;p82"/>
            <p:cNvSpPr/>
            <p:nvPr/>
          </p:nvSpPr>
          <p:spPr>
            <a:xfrm>
              <a:off x="5264474" y="3007116"/>
              <a:ext cx="26196" cy="8371"/>
            </a:xfrm>
            <a:custGeom>
              <a:avLst/>
              <a:gdLst/>
              <a:ahLst/>
              <a:cxnLst/>
              <a:rect l="l" t="t" r="r" b="b"/>
              <a:pathLst>
                <a:path w="823" h="263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62"/>
                    <a:pt x="132" y="262"/>
                  </a:cubicBezTo>
                  <a:lnTo>
                    <a:pt x="679" y="262"/>
                  </a:lnTo>
                  <a:cubicBezTo>
                    <a:pt x="763" y="262"/>
                    <a:pt x="822" y="215"/>
                    <a:pt x="822" y="131"/>
                  </a:cubicBezTo>
                  <a:cubicBezTo>
                    <a:pt x="822" y="60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53" name="Google Shape;12353;p82"/>
            <p:cNvSpPr/>
            <p:nvPr/>
          </p:nvSpPr>
          <p:spPr>
            <a:xfrm>
              <a:off x="5264856" y="3029079"/>
              <a:ext cx="86068" cy="8371"/>
            </a:xfrm>
            <a:custGeom>
              <a:avLst/>
              <a:gdLst/>
              <a:ahLst/>
              <a:cxnLst/>
              <a:rect l="l" t="t" r="r" b="b"/>
              <a:pathLst>
                <a:path w="2704" h="263" extrusionOk="0">
                  <a:moveTo>
                    <a:pt x="143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03"/>
                    <a:pt x="60" y="263"/>
                    <a:pt x="143" y="263"/>
                  </a:cubicBezTo>
                  <a:lnTo>
                    <a:pt x="2560" y="263"/>
                  </a:lnTo>
                  <a:cubicBezTo>
                    <a:pt x="2644" y="263"/>
                    <a:pt x="2703" y="203"/>
                    <a:pt x="2703" y="132"/>
                  </a:cubicBezTo>
                  <a:cubicBezTo>
                    <a:pt x="2679" y="60"/>
                    <a:pt x="2620" y="1"/>
                    <a:pt x="2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54" name="Google Shape;12354;p82"/>
            <p:cNvSpPr/>
            <p:nvPr/>
          </p:nvSpPr>
          <p:spPr>
            <a:xfrm>
              <a:off x="5227710" y="3062819"/>
              <a:ext cx="51565" cy="8753"/>
            </a:xfrm>
            <a:custGeom>
              <a:avLst/>
              <a:gdLst/>
              <a:ahLst/>
              <a:cxnLst/>
              <a:rect l="l" t="t" r="r" b="b"/>
              <a:pathLst>
                <a:path w="1620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1489" y="274"/>
                  </a:lnTo>
                  <a:cubicBezTo>
                    <a:pt x="1560" y="274"/>
                    <a:pt x="1620" y="215"/>
                    <a:pt x="1620" y="143"/>
                  </a:cubicBezTo>
                  <a:cubicBezTo>
                    <a:pt x="1620" y="72"/>
                    <a:pt x="1560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55" name="Google Shape;12355;p82"/>
            <p:cNvSpPr/>
            <p:nvPr/>
          </p:nvSpPr>
          <p:spPr>
            <a:xfrm>
              <a:off x="5196644" y="3182945"/>
              <a:ext cx="42461" cy="8371"/>
            </a:xfrm>
            <a:custGeom>
              <a:avLst/>
              <a:gdLst/>
              <a:ahLst/>
              <a:cxnLst/>
              <a:rect l="l" t="t" r="r" b="b"/>
              <a:pathLst>
                <a:path w="1334" h="263" extrusionOk="0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03"/>
                    <a:pt x="60" y="263"/>
                    <a:pt x="143" y="263"/>
                  </a:cubicBezTo>
                  <a:lnTo>
                    <a:pt x="1191" y="263"/>
                  </a:lnTo>
                  <a:cubicBezTo>
                    <a:pt x="1274" y="263"/>
                    <a:pt x="1334" y="203"/>
                    <a:pt x="1334" y="132"/>
                  </a:cubicBezTo>
                  <a:cubicBezTo>
                    <a:pt x="1310" y="60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56" name="Google Shape;12356;p82"/>
            <p:cNvSpPr/>
            <p:nvPr/>
          </p:nvSpPr>
          <p:spPr>
            <a:xfrm>
              <a:off x="5210299" y="3013928"/>
              <a:ext cx="222110" cy="201261"/>
            </a:xfrm>
            <a:custGeom>
              <a:avLst/>
              <a:gdLst/>
              <a:ahLst/>
              <a:cxnLst/>
              <a:rect l="l" t="t" r="r" b="b"/>
              <a:pathLst>
                <a:path w="6978" h="6323" extrusionOk="0">
                  <a:moveTo>
                    <a:pt x="4679" y="2632"/>
                  </a:moveTo>
                  <a:lnTo>
                    <a:pt x="4274" y="2929"/>
                  </a:lnTo>
                  <a:lnTo>
                    <a:pt x="1441" y="2929"/>
                  </a:lnTo>
                  <a:lnTo>
                    <a:pt x="1024" y="2632"/>
                  </a:lnTo>
                  <a:close/>
                  <a:moveTo>
                    <a:pt x="3905" y="3168"/>
                  </a:moveTo>
                  <a:lnTo>
                    <a:pt x="3500" y="3465"/>
                  </a:lnTo>
                  <a:lnTo>
                    <a:pt x="2179" y="3465"/>
                  </a:lnTo>
                  <a:lnTo>
                    <a:pt x="1774" y="3168"/>
                  </a:lnTo>
                  <a:close/>
                  <a:moveTo>
                    <a:pt x="3143" y="3727"/>
                  </a:moveTo>
                  <a:lnTo>
                    <a:pt x="2846" y="3942"/>
                  </a:lnTo>
                  <a:lnTo>
                    <a:pt x="2548" y="3727"/>
                  </a:lnTo>
                  <a:close/>
                  <a:moveTo>
                    <a:pt x="6239" y="1"/>
                  </a:moveTo>
                  <a:cubicBezTo>
                    <a:pt x="6167" y="1"/>
                    <a:pt x="6108" y="48"/>
                    <a:pt x="6108" y="132"/>
                  </a:cubicBezTo>
                  <a:lnTo>
                    <a:pt x="6108" y="1263"/>
                  </a:lnTo>
                  <a:lnTo>
                    <a:pt x="6108" y="1596"/>
                  </a:lnTo>
                  <a:lnTo>
                    <a:pt x="5036" y="2382"/>
                  </a:lnTo>
                  <a:lnTo>
                    <a:pt x="667" y="2382"/>
                  </a:lnTo>
                  <a:lnTo>
                    <a:pt x="226" y="2060"/>
                  </a:lnTo>
                  <a:cubicBezTo>
                    <a:pt x="204" y="2047"/>
                    <a:pt x="180" y="2040"/>
                    <a:pt x="156" y="2040"/>
                  </a:cubicBezTo>
                  <a:cubicBezTo>
                    <a:pt x="116" y="2040"/>
                    <a:pt x="77" y="2059"/>
                    <a:pt x="48" y="2096"/>
                  </a:cubicBezTo>
                  <a:cubicBezTo>
                    <a:pt x="0" y="2156"/>
                    <a:pt x="24" y="2227"/>
                    <a:pt x="83" y="2275"/>
                  </a:cubicBezTo>
                  <a:lnTo>
                    <a:pt x="2786" y="4203"/>
                  </a:lnTo>
                  <a:cubicBezTo>
                    <a:pt x="2810" y="4221"/>
                    <a:pt x="2837" y="4230"/>
                    <a:pt x="2863" y="4230"/>
                  </a:cubicBezTo>
                  <a:cubicBezTo>
                    <a:pt x="2890" y="4230"/>
                    <a:pt x="2917" y="4221"/>
                    <a:pt x="2941" y="4203"/>
                  </a:cubicBezTo>
                  <a:lnTo>
                    <a:pt x="6703" y="1513"/>
                  </a:lnTo>
                  <a:lnTo>
                    <a:pt x="6703" y="6049"/>
                  </a:lnTo>
                  <a:lnTo>
                    <a:pt x="786" y="6049"/>
                  </a:lnTo>
                  <a:cubicBezTo>
                    <a:pt x="702" y="6049"/>
                    <a:pt x="643" y="6108"/>
                    <a:pt x="643" y="6192"/>
                  </a:cubicBezTo>
                  <a:cubicBezTo>
                    <a:pt x="643" y="6263"/>
                    <a:pt x="702" y="6323"/>
                    <a:pt x="786" y="6323"/>
                  </a:cubicBezTo>
                  <a:lnTo>
                    <a:pt x="6834" y="6323"/>
                  </a:lnTo>
                  <a:cubicBezTo>
                    <a:pt x="6918" y="6323"/>
                    <a:pt x="6977" y="6263"/>
                    <a:pt x="6977" y="6192"/>
                  </a:cubicBezTo>
                  <a:lnTo>
                    <a:pt x="6977" y="1263"/>
                  </a:lnTo>
                  <a:cubicBezTo>
                    <a:pt x="6941" y="1263"/>
                    <a:pt x="6941" y="1239"/>
                    <a:pt x="6941" y="1239"/>
                  </a:cubicBezTo>
                  <a:cubicBezTo>
                    <a:pt x="6929" y="1191"/>
                    <a:pt x="6882" y="1132"/>
                    <a:pt x="6810" y="1132"/>
                  </a:cubicBezTo>
                  <a:lnTo>
                    <a:pt x="6370" y="1132"/>
                  </a:lnTo>
                  <a:lnTo>
                    <a:pt x="6370" y="132"/>
                  </a:lnTo>
                  <a:cubicBezTo>
                    <a:pt x="6370" y="48"/>
                    <a:pt x="6310" y="1"/>
                    <a:pt x="6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57" name="Google Shape;12357;p82"/>
          <p:cNvGrpSpPr/>
          <p:nvPr/>
        </p:nvGrpSpPr>
        <p:grpSpPr>
          <a:xfrm>
            <a:off x="12088627" y="5936183"/>
            <a:ext cx="724642" cy="728462"/>
            <a:chOff x="6069423" y="2891892"/>
            <a:chExt cx="362321" cy="364231"/>
          </a:xfrm>
          <a:solidFill>
            <a:schemeClr val="tx1"/>
          </a:solidFill>
        </p:grpSpPr>
        <p:sp>
          <p:nvSpPr>
            <p:cNvPr id="12358" name="Google Shape;12358;p82"/>
            <p:cNvSpPr/>
            <p:nvPr/>
          </p:nvSpPr>
          <p:spPr>
            <a:xfrm>
              <a:off x="6069423" y="2891892"/>
              <a:ext cx="278958" cy="278958"/>
            </a:xfrm>
            <a:custGeom>
              <a:avLst/>
              <a:gdLst/>
              <a:ahLst/>
              <a:cxnLst/>
              <a:rect l="l" t="t" r="r" b="b"/>
              <a:pathLst>
                <a:path w="8764" h="8764" extrusionOk="0">
                  <a:moveTo>
                    <a:pt x="4120" y="1"/>
                  </a:moveTo>
                  <a:cubicBezTo>
                    <a:pt x="3858" y="1"/>
                    <a:pt x="3632" y="203"/>
                    <a:pt x="3572" y="453"/>
                  </a:cubicBezTo>
                  <a:lnTo>
                    <a:pt x="3406" y="1299"/>
                  </a:lnTo>
                  <a:cubicBezTo>
                    <a:pt x="3227" y="1358"/>
                    <a:pt x="3060" y="1418"/>
                    <a:pt x="2906" y="1513"/>
                  </a:cubicBezTo>
                  <a:lnTo>
                    <a:pt x="2191" y="1037"/>
                  </a:lnTo>
                  <a:cubicBezTo>
                    <a:pt x="2096" y="971"/>
                    <a:pt x="1987" y="940"/>
                    <a:pt x="1879" y="940"/>
                  </a:cubicBezTo>
                  <a:cubicBezTo>
                    <a:pt x="1732" y="940"/>
                    <a:pt x="1587" y="998"/>
                    <a:pt x="1477" y="1108"/>
                  </a:cubicBezTo>
                  <a:lnTo>
                    <a:pt x="1096" y="1477"/>
                  </a:lnTo>
                  <a:cubicBezTo>
                    <a:pt x="905" y="1668"/>
                    <a:pt x="882" y="1965"/>
                    <a:pt x="1024" y="2191"/>
                  </a:cubicBezTo>
                  <a:lnTo>
                    <a:pt x="1501" y="2906"/>
                  </a:lnTo>
                  <a:cubicBezTo>
                    <a:pt x="1417" y="3073"/>
                    <a:pt x="1358" y="3239"/>
                    <a:pt x="1298" y="3406"/>
                  </a:cubicBezTo>
                  <a:lnTo>
                    <a:pt x="441" y="3573"/>
                  </a:lnTo>
                  <a:cubicBezTo>
                    <a:pt x="179" y="3632"/>
                    <a:pt x="0" y="3858"/>
                    <a:pt x="0" y="4132"/>
                  </a:cubicBezTo>
                  <a:lnTo>
                    <a:pt x="0" y="4644"/>
                  </a:lnTo>
                  <a:cubicBezTo>
                    <a:pt x="0" y="4918"/>
                    <a:pt x="191" y="5132"/>
                    <a:pt x="441" y="5204"/>
                  </a:cubicBezTo>
                  <a:lnTo>
                    <a:pt x="1298" y="5359"/>
                  </a:lnTo>
                  <a:cubicBezTo>
                    <a:pt x="1358" y="5537"/>
                    <a:pt x="1417" y="5704"/>
                    <a:pt x="1501" y="5871"/>
                  </a:cubicBezTo>
                  <a:lnTo>
                    <a:pt x="1024" y="6585"/>
                  </a:lnTo>
                  <a:cubicBezTo>
                    <a:pt x="882" y="6811"/>
                    <a:pt x="905" y="7109"/>
                    <a:pt x="1096" y="7299"/>
                  </a:cubicBezTo>
                  <a:lnTo>
                    <a:pt x="1477" y="7668"/>
                  </a:lnTo>
                  <a:cubicBezTo>
                    <a:pt x="1587" y="7778"/>
                    <a:pt x="1732" y="7837"/>
                    <a:pt x="1879" y="7837"/>
                  </a:cubicBezTo>
                  <a:cubicBezTo>
                    <a:pt x="1987" y="7837"/>
                    <a:pt x="2096" y="7805"/>
                    <a:pt x="2191" y="7740"/>
                  </a:cubicBezTo>
                  <a:lnTo>
                    <a:pt x="2906" y="7264"/>
                  </a:lnTo>
                  <a:cubicBezTo>
                    <a:pt x="3060" y="7359"/>
                    <a:pt x="3227" y="7418"/>
                    <a:pt x="3406" y="7478"/>
                  </a:cubicBezTo>
                  <a:lnTo>
                    <a:pt x="3572" y="8323"/>
                  </a:lnTo>
                  <a:cubicBezTo>
                    <a:pt x="3632" y="8585"/>
                    <a:pt x="3858" y="8764"/>
                    <a:pt x="4120" y="8764"/>
                  </a:cubicBezTo>
                  <a:lnTo>
                    <a:pt x="4644" y="8764"/>
                  </a:lnTo>
                  <a:cubicBezTo>
                    <a:pt x="4906" y="8764"/>
                    <a:pt x="5132" y="8573"/>
                    <a:pt x="5192" y="8323"/>
                  </a:cubicBezTo>
                  <a:lnTo>
                    <a:pt x="5358" y="7478"/>
                  </a:lnTo>
                  <a:cubicBezTo>
                    <a:pt x="5489" y="7430"/>
                    <a:pt x="5620" y="7371"/>
                    <a:pt x="5763" y="7311"/>
                  </a:cubicBezTo>
                  <a:cubicBezTo>
                    <a:pt x="5846" y="7299"/>
                    <a:pt x="5894" y="7192"/>
                    <a:pt x="5846" y="7109"/>
                  </a:cubicBezTo>
                  <a:cubicBezTo>
                    <a:pt x="5812" y="7039"/>
                    <a:pt x="5751" y="6995"/>
                    <a:pt x="5684" y="6995"/>
                  </a:cubicBezTo>
                  <a:cubicBezTo>
                    <a:pt x="5659" y="6995"/>
                    <a:pt x="5634" y="7001"/>
                    <a:pt x="5608" y="7014"/>
                  </a:cubicBezTo>
                  <a:cubicBezTo>
                    <a:pt x="5465" y="7085"/>
                    <a:pt x="5311" y="7144"/>
                    <a:pt x="5144" y="7180"/>
                  </a:cubicBezTo>
                  <a:cubicBezTo>
                    <a:pt x="5084" y="7192"/>
                    <a:pt x="5025" y="7252"/>
                    <a:pt x="5013" y="7311"/>
                  </a:cubicBezTo>
                  <a:lnTo>
                    <a:pt x="4823" y="8264"/>
                  </a:lnTo>
                  <a:cubicBezTo>
                    <a:pt x="4811" y="8347"/>
                    <a:pt x="4715" y="8430"/>
                    <a:pt x="4632" y="8430"/>
                  </a:cubicBezTo>
                  <a:lnTo>
                    <a:pt x="4108" y="8430"/>
                  </a:lnTo>
                  <a:cubicBezTo>
                    <a:pt x="4013" y="8430"/>
                    <a:pt x="3930" y="8347"/>
                    <a:pt x="3918" y="8264"/>
                  </a:cubicBezTo>
                  <a:lnTo>
                    <a:pt x="3715" y="7311"/>
                  </a:lnTo>
                  <a:cubicBezTo>
                    <a:pt x="3703" y="7252"/>
                    <a:pt x="3656" y="7192"/>
                    <a:pt x="3584" y="7180"/>
                  </a:cubicBezTo>
                  <a:cubicBezTo>
                    <a:pt x="3358" y="7121"/>
                    <a:pt x="3156" y="7025"/>
                    <a:pt x="2965" y="6906"/>
                  </a:cubicBezTo>
                  <a:cubicBezTo>
                    <a:pt x="2935" y="6894"/>
                    <a:pt x="2900" y="6888"/>
                    <a:pt x="2864" y="6888"/>
                  </a:cubicBezTo>
                  <a:cubicBezTo>
                    <a:pt x="2828" y="6888"/>
                    <a:pt x="2792" y="6894"/>
                    <a:pt x="2763" y="6906"/>
                  </a:cubicBezTo>
                  <a:lnTo>
                    <a:pt x="1965" y="7442"/>
                  </a:lnTo>
                  <a:cubicBezTo>
                    <a:pt x="1934" y="7468"/>
                    <a:pt x="1894" y="7480"/>
                    <a:pt x="1854" y="7480"/>
                  </a:cubicBezTo>
                  <a:cubicBezTo>
                    <a:pt x="1802" y="7480"/>
                    <a:pt x="1749" y="7459"/>
                    <a:pt x="1715" y="7418"/>
                  </a:cubicBezTo>
                  <a:lnTo>
                    <a:pt x="1334" y="7049"/>
                  </a:lnTo>
                  <a:cubicBezTo>
                    <a:pt x="1263" y="6966"/>
                    <a:pt x="1263" y="6859"/>
                    <a:pt x="1310" y="6787"/>
                  </a:cubicBezTo>
                  <a:lnTo>
                    <a:pt x="1846" y="5990"/>
                  </a:lnTo>
                  <a:cubicBezTo>
                    <a:pt x="1882" y="5930"/>
                    <a:pt x="1882" y="5859"/>
                    <a:pt x="1846" y="5799"/>
                  </a:cubicBezTo>
                  <a:cubicBezTo>
                    <a:pt x="1727" y="5597"/>
                    <a:pt x="1655" y="5382"/>
                    <a:pt x="1572" y="5168"/>
                  </a:cubicBezTo>
                  <a:cubicBezTo>
                    <a:pt x="1560" y="5109"/>
                    <a:pt x="1501" y="5049"/>
                    <a:pt x="1441" y="5037"/>
                  </a:cubicBezTo>
                  <a:lnTo>
                    <a:pt x="489" y="4847"/>
                  </a:lnTo>
                  <a:cubicBezTo>
                    <a:pt x="393" y="4823"/>
                    <a:pt x="322" y="4739"/>
                    <a:pt x="322" y="4644"/>
                  </a:cubicBezTo>
                  <a:lnTo>
                    <a:pt x="322" y="4132"/>
                  </a:lnTo>
                  <a:cubicBezTo>
                    <a:pt x="322" y="4037"/>
                    <a:pt x="393" y="3954"/>
                    <a:pt x="489" y="3930"/>
                  </a:cubicBezTo>
                  <a:lnTo>
                    <a:pt x="1441" y="3739"/>
                  </a:lnTo>
                  <a:cubicBezTo>
                    <a:pt x="1501" y="3727"/>
                    <a:pt x="1560" y="3680"/>
                    <a:pt x="1572" y="3608"/>
                  </a:cubicBezTo>
                  <a:cubicBezTo>
                    <a:pt x="1632" y="3382"/>
                    <a:pt x="1727" y="3180"/>
                    <a:pt x="1846" y="2977"/>
                  </a:cubicBezTo>
                  <a:cubicBezTo>
                    <a:pt x="1870" y="2918"/>
                    <a:pt x="1870" y="2846"/>
                    <a:pt x="1846" y="2787"/>
                  </a:cubicBezTo>
                  <a:lnTo>
                    <a:pt x="1310" y="1989"/>
                  </a:lnTo>
                  <a:cubicBezTo>
                    <a:pt x="1251" y="1906"/>
                    <a:pt x="1263" y="1787"/>
                    <a:pt x="1334" y="1727"/>
                  </a:cubicBezTo>
                  <a:lnTo>
                    <a:pt x="1715" y="1358"/>
                  </a:lnTo>
                  <a:cubicBezTo>
                    <a:pt x="1754" y="1319"/>
                    <a:pt x="1804" y="1301"/>
                    <a:pt x="1854" y="1301"/>
                  </a:cubicBezTo>
                  <a:cubicBezTo>
                    <a:pt x="1894" y="1301"/>
                    <a:pt x="1933" y="1313"/>
                    <a:pt x="1965" y="1334"/>
                  </a:cubicBezTo>
                  <a:lnTo>
                    <a:pt x="2763" y="1870"/>
                  </a:lnTo>
                  <a:cubicBezTo>
                    <a:pt x="2792" y="1888"/>
                    <a:pt x="2828" y="1897"/>
                    <a:pt x="2864" y="1897"/>
                  </a:cubicBezTo>
                  <a:cubicBezTo>
                    <a:pt x="2900" y="1897"/>
                    <a:pt x="2935" y="1888"/>
                    <a:pt x="2965" y="1870"/>
                  </a:cubicBezTo>
                  <a:cubicBezTo>
                    <a:pt x="3156" y="1751"/>
                    <a:pt x="3382" y="1668"/>
                    <a:pt x="3584" y="1596"/>
                  </a:cubicBezTo>
                  <a:cubicBezTo>
                    <a:pt x="3644" y="1584"/>
                    <a:pt x="3703" y="1525"/>
                    <a:pt x="3715" y="1465"/>
                  </a:cubicBezTo>
                  <a:lnTo>
                    <a:pt x="3918" y="513"/>
                  </a:lnTo>
                  <a:cubicBezTo>
                    <a:pt x="3930" y="417"/>
                    <a:pt x="4013" y="346"/>
                    <a:pt x="4108" y="346"/>
                  </a:cubicBezTo>
                  <a:lnTo>
                    <a:pt x="4632" y="346"/>
                  </a:lnTo>
                  <a:cubicBezTo>
                    <a:pt x="4715" y="346"/>
                    <a:pt x="4811" y="417"/>
                    <a:pt x="4823" y="513"/>
                  </a:cubicBezTo>
                  <a:lnTo>
                    <a:pt x="5013" y="1465"/>
                  </a:lnTo>
                  <a:cubicBezTo>
                    <a:pt x="5025" y="1525"/>
                    <a:pt x="5073" y="1584"/>
                    <a:pt x="5144" y="1596"/>
                  </a:cubicBezTo>
                  <a:cubicBezTo>
                    <a:pt x="5370" y="1656"/>
                    <a:pt x="5585" y="1751"/>
                    <a:pt x="5775" y="1870"/>
                  </a:cubicBezTo>
                  <a:cubicBezTo>
                    <a:pt x="5805" y="1882"/>
                    <a:pt x="5838" y="1888"/>
                    <a:pt x="5870" y="1888"/>
                  </a:cubicBezTo>
                  <a:cubicBezTo>
                    <a:pt x="5903" y="1888"/>
                    <a:pt x="5936" y="1882"/>
                    <a:pt x="5966" y="1870"/>
                  </a:cubicBezTo>
                  <a:lnTo>
                    <a:pt x="6775" y="1334"/>
                  </a:lnTo>
                  <a:cubicBezTo>
                    <a:pt x="6806" y="1309"/>
                    <a:pt x="6846" y="1296"/>
                    <a:pt x="6886" y="1296"/>
                  </a:cubicBezTo>
                  <a:cubicBezTo>
                    <a:pt x="6938" y="1296"/>
                    <a:pt x="6991" y="1317"/>
                    <a:pt x="7025" y="1358"/>
                  </a:cubicBezTo>
                  <a:lnTo>
                    <a:pt x="7394" y="1727"/>
                  </a:lnTo>
                  <a:cubicBezTo>
                    <a:pt x="7466" y="1810"/>
                    <a:pt x="7466" y="1906"/>
                    <a:pt x="7430" y="1989"/>
                  </a:cubicBezTo>
                  <a:lnTo>
                    <a:pt x="6894" y="2787"/>
                  </a:lnTo>
                  <a:cubicBezTo>
                    <a:pt x="6847" y="2846"/>
                    <a:pt x="6847" y="2918"/>
                    <a:pt x="6894" y="2977"/>
                  </a:cubicBezTo>
                  <a:cubicBezTo>
                    <a:pt x="7013" y="3180"/>
                    <a:pt x="7085" y="3394"/>
                    <a:pt x="7156" y="3608"/>
                  </a:cubicBezTo>
                  <a:cubicBezTo>
                    <a:pt x="7168" y="3668"/>
                    <a:pt x="7228" y="3727"/>
                    <a:pt x="7287" y="3739"/>
                  </a:cubicBezTo>
                  <a:lnTo>
                    <a:pt x="8240" y="3930"/>
                  </a:lnTo>
                  <a:cubicBezTo>
                    <a:pt x="8335" y="3954"/>
                    <a:pt x="8406" y="4037"/>
                    <a:pt x="8406" y="4132"/>
                  </a:cubicBezTo>
                  <a:lnTo>
                    <a:pt x="8406" y="4644"/>
                  </a:lnTo>
                  <a:cubicBezTo>
                    <a:pt x="8406" y="4739"/>
                    <a:pt x="8335" y="4823"/>
                    <a:pt x="8240" y="4847"/>
                  </a:cubicBezTo>
                  <a:lnTo>
                    <a:pt x="7287" y="5037"/>
                  </a:lnTo>
                  <a:cubicBezTo>
                    <a:pt x="7228" y="5049"/>
                    <a:pt x="7168" y="5097"/>
                    <a:pt x="7156" y="5168"/>
                  </a:cubicBezTo>
                  <a:cubicBezTo>
                    <a:pt x="7109" y="5335"/>
                    <a:pt x="7049" y="5478"/>
                    <a:pt x="6978" y="5632"/>
                  </a:cubicBezTo>
                  <a:cubicBezTo>
                    <a:pt x="6930" y="5716"/>
                    <a:pt x="6978" y="5823"/>
                    <a:pt x="7073" y="5871"/>
                  </a:cubicBezTo>
                  <a:cubicBezTo>
                    <a:pt x="7095" y="5883"/>
                    <a:pt x="7119" y="5889"/>
                    <a:pt x="7143" y="5889"/>
                  </a:cubicBezTo>
                  <a:cubicBezTo>
                    <a:pt x="7209" y="5889"/>
                    <a:pt x="7276" y="5845"/>
                    <a:pt x="7311" y="5775"/>
                  </a:cubicBezTo>
                  <a:cubicBezTo>
                    <a:pt x="7370" y="5644"/>
                    <a:pt x="7430" y="5513"/>
                    <a:pt x="7466" y="5359"/>
                  </a:cubicBezTo>
                  <a:lnTo>
                    <a:pt x="8323" y="5204"/>
                  </a:lnTo>
                  <a:cubicBezTo>
                    <a:pt x="8585" y="5144"/>
                    <a:pt x="8763" y="4918"/>
                    <a:pt x="8763" y="4644"/>
                  </a:cubicBezTo>
                  <a:lnTo>
                    <a:pt x="8763" y="4132"/>
                  </a:lnTo>
                  <a:cubicBezTo>
                    <a:pt x="8763" y="3858"/>
                    <a:pt x="8573" y="3632"/>
                    <a:pt x="8323" y="3573"/>
                  </a:cubicBezTo>
                  <a:lnTo>
                    <a:pt x="7466" y="3406"/>
                  </a:lnTo>
                  <a:cubicBezTo>
                    <a:pt x="7406" y="3227"/>
                    <a:pt x="7347" y="3073"/>
                    <a:pt x="7263" y="2906"/>
                  </a:cubicBezTo>
                  <a:lnTo>
                    <a:pt x="7740" y="2191"/>
                  </a:lnTo>
                  <a:cubicBezTo>
                    <a:pt x="7882" y="1965"/>
                    <a:pt x="7859" y="1668"/>
                    <a:pt x="7668" y="1477"/>
                  </a:cubicBezTo>
                  <a:lnTo>
                    <a:pt x="7287" y="1108"/>
                  </a:lnTo>
                  <a:cubicBezTo>
                    <a:pt x="7177" y="998"/>
                    <a:pt x="7032" y="940"/>
                    <a:pt x="6885" y="940"/>
                  </a:cubicBezTo>
                  <a:cubicBezTo>
                    <a:pt x="6777" y="940"/>
                    <a:pt x="6668" y="971"/>
                    <a:pt x="6573" y="1037"/>
                  </a:cubicBezTo>
                  <a:lnTo>
                    <a:pt x="5858" y="1513"/>
                  </a:lnTo>
                  <a:cubicBezTo>
                    <a:pt x="5704" y="1418"/>
                    <a:pt x="5537" y="1358"/>
                    <a:pt x="5358" y="1299"/>
                  </a:cubicBezTo>
                  <a:lnTo>
                    <a:pt x="5192" y="453"/>
                  </a:lnTo>
                  <a:cubicBezTo>
                    <a:pt x="5132" y="179"/>
                    <a:pt x="4906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59" name="Google Shape;12359;p82"/>
            <p:cNvSpPr/>
            <p:nvPr/>
          </p:nvSpPr>
          <p:spPr>
            <a:xfrm>
              <a:off x="6161507" y="2967679"/>
              <a:ext cx="111851" cy="97432"/>
            </a:xfrm>
            <a:custGeom>
              <a:avLst/>
              <a:gdLst/>
              <a:ahLst/>
              <a:cxnLst/>
              <a:rect l="l" t="t" r="r" b="b"/>
              <a:pathLst>
                <a:path w="3514" h="3061" extrusionOk="0">
                  <a:moveTo>
                    <a:pt x="1489" y="1"/>
                  </a:moveTo>
                  <a:cubicBezTo>
                    <a:pt x="965" y="1"/>
                    <a:pt x="465" y="215"/>
                    <a:pt x="84" y="584"/>
                  </a:cubicBezTo>
                  <a:cubicBezTo>
                    <a:pt x="1" y="656"/>
                    <a:pt x="1" y="763"/>
                    <a:pt x="84" y="834"/>
                  </a:cubicBezTo>
                  <a:cubicBezTo>
                    <a:pt x="120" y="870"/>
                    <a:pt x="164" y="888"/>
                    <a:pt x="209" y="888"/>
                  </a:cubicBezTo>
                  <a:cubicBezTo>
                    <a:pt x="254" y="888"/>
                    <a:pt x="298" y="870"/>
                    <a:pt x="334" y="834"/>
                  </a:cubicBezTo>
                  <a:cubicBezTo>
                    <a:pt x="644" y="537"/>
                    <a:pt x="1060" y="358"/>
                    <a:pt x="1489" y="358"/>
                  </a:cubicBezTo>
                  <a:cubicBezTo>
                    <a:pt x="2418" y="358"/>
                    <a:pt x="3168" y="1108"/>
                    <a:pt x="3168" y="2025"/>
                  </a:cubicBezTo>
                  <a:cubicBezTo>
                    <a:pt x="3168" y="2299"/>
                    <a:pt x="3096" y="2549"/>
                    <a:pt x="2989" y="2787"/>
                  </a:cubicBezTo>
                  <a:cubicBezTo>
                    <a:pt x="2930" y="2894"/>
                    <a:pt x="2953" y="2989"/>
                    <a:pt x="3049" y="3037"/>
                  </a:cubicBezTo>
                  <a:cubicBezTo>
                    <a:pt x="3073" y="3061"/>
                    <a:pt x="3108" y="3061"/>
                    <a:pt x="3132" y="3061"/>
                  </a:cubicBezTo>
                  <a:cubicBezTo>
                    <a:pt x="3192" y="3061"/>
                    <a:pt x="3263" y="3025"/>
                    <a:pt x="3299" y="2954"/>
                  </a:cubicBezTo>
                  <a:cubicBezTo>
                    <a:pt x="3442" y="2668"/>
                    <a:pt x="3513" y="2358"/>
                    <a:pt x="3513" y="2025"/>
                  </a:cubicBezTo>
                  <a:cubicBezTo>
                    <a:pt x="3513" y="906"/>
                    <a:pt x="2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0" name="Google Shape;12360;p82"/>
            <p:cNvSpPr/>
            <p:nvPr/>
          </p:nvSpPr>
          <p:spPr>
            <a:xfrm>
              <a:off x="6144828" y="3007848"/>
              <a:ext cx="105389" cy="88742"/>
            </a:xfrm>
            <a:custGeom>
              <a:avLst/>
              <a:gdLst/>
              <a:ahLst/>
              <a:cxnLst/>
              <a:rect l="l" t="t" r="r" b="b"/>
              <a:pathLst>
                <a:path w="3311" h="2788" extrusionOk="0">
                  <a:moveTo>
                    <a:pt x="262" y="1"/>
                  </a:moveTo>
                  <a:cubicBezTo>
                    <a:pt x="194" y="1"/>
                    <a:pt x="124" y="44"/>
                    <a:pt x="96" y="108"/>
                  </a:cubicBezTo>
                  <a:cubicBezTo>
                    <a:pt x="25" y="323"/>
                    <a:pt x="1" y="549"/>
                    <a:pt x="1" y="763"/>
                  </a:cubicBezTo>
                  <a:cubicBezTo>
                    <a:pt x="1" y="1882"/>
                    <a:pt x="906" y="2787"/>
                    <a:pt x="2013" y="2787"/>
                  </a:cubicBezTo>
                  <a:cubicBezTo>
                    <a:pt x="2454" y="2787"/>
                    <a:pt x="2846" y="2656"/>
                    <a:pt x="3204" y="2406"/>
                  </a:cubicBezTo>
                  <a:cubicBezTo>
                    <a:pt x="3287" y="2347"/>
                    <a:pt x="3311" y="2239"/>
                    <a:pt x="3251" y="2156"/>
                  </a:cubicBezTo>
                  <a:cubicBezTo>
                    <a:pt x="3214" y="2104"/>
                    <a:pt x="3159" y="2075"/>
                    <a:pt x="3102" y="2075"/>
                  </a:cubicBezTo>
                  <a:cubicBezTo>
                    <a:pt x="3068" y="2075"/>
                    <a:pt x="3033" y="2086"/>
                    <a:pt x="3001" y="2108"/>
                  </a:cubicBezTo>
                  <a:cubicBezTo>
                    <a:pt x="2715" y="2311"/>
                    <a:pt x="2370" y="2418"/>
                    <a:pt x="2037" y="2418"/>
                  </a:cubicBezTo>
                  <a:cubicBezTo>
                    <a:pt x="1108" y="2418"/>
                    <a:pt x="370" y="1680"/>
                    <a:pt x="370" y="751"/>
                  </a:cubicBezTo>
                  <a:cubicBezTo>
                    <a:pt x="370" y="573"/>
                    <a:pt x="394" y="382"/>
                    <a:pt x="453" y="215"/>
                  </a:cubicBezTo>
                  <a:cubicBezTo>
                    <a:pt x="477" y="144"/>
                    <a:pt x="406" y="37"/>
                    <a:pt x="322" y="13"/>
                  </a:cubicBezTo>
                  <a:cubicBezTo>
                    <a:pt x="303" y="5"/>
                    <a:pt x="28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1" name="Google Shape;12361;p82"/>
            <p:cNvSpPr/>
            <p:nvPr/>
          </p:nvSpPr>
          <p:spPr>
            <a:xfrm>
              <a:off x="6245633" y="3069248"/>
              <a:ext cx="186110" cy="186874"/>
            </a:xfrm>
            <a:custGeom>
              <a:avLst/>
              <a:gdLst/>
              <a:ahLst/>
              <a:cxnLst/>
              <a:rect l="l" t="t" r="r" b="b"/>
              <a:pathLst>
                <a:path w="5847" h="5871" extrusionOk="0">
                  <a:moveTo>
                    <a:pt x="2751" y="1"/>
                  </a:moveTo>
                  <a:cubicBezTo>
                    <a:pt x="2549" y="1"/>
                    <a:pt x="2370" y="144"/>
                    <a:pt x="2335" y="346"/>
                  </a:cubicBezTo>
                  <a:lnTo>
                    <a:pt x="2227" y="858"/>
                  </a:lnTo>
                  <a:cubicBezTo>
                    <a:pt x="2144" y="894"/>
                    <a:pt x="2037" y="941"/>
                    <a:pt x="1965" y="977"/>
                  </a:cubicBezTo>
                  <a:lnTo>
                    <a:pt x="1513" y="680"/>
                  </a:lnTo>
                  <a:cubicBezTo>
                    <a:pt x="1449" y="631"/>
                    <a:pt x="1372" y="608"/>
                    <a:pt x="1293" y="608"/>
                  </a:cubicBezTo>
                  <a:cubicBezTo>
                    <a:pt x="1179" y="608"/>
                    <a:pt x="1061" y="655"/>
                    <a:pt x="977" y="739"/>
                  </a:cubicBezTo>
                  <a:lnTo>
                    <a:pt x="739" y="977"/>
                  </a:lnTo>
                  <a:cubicBezTo>
                    <a:pt x="596" y="1132"/>
                    <a:pt x="584" y="1346"/>
                    <a:pt x="680" y="1513"/>
                  </a:cubicBezTo>
                  <a:lnTo>
                    <a:pt x="977" y="1965"/>
                  </a:lnTo>
                  <a:cubicBezTo>
                    <a:pt x="918" y="2084"/>
                    <a:pt x="882" y="2215"/>
                    <a:pt x="834" y="2346"/>
                  </a:cubicBezTo>
                  <a:cubicBezTo>
                    <a:pt x="799" y="2442"/>
                    <a:pt x="858" y="2537"/>
                    <a:pt x="953" y="2573"/>
                  </a:cubicBezTo>
                  <a:cubicBezTo>
                    <a:pt x="968" y="2579"/>
                    <a:pt x="984" y="2582"/>
                    <a:pt x="1000" y="2582"/>
                  </a:cubicBezTo>
                  <a:cubicBezTo>
                    <a:pt x="1073" y="2582"/>
                    <a:pt x="1150" y="2522"/>
                    <a:pt x="1180" y="2454"/>
                  </a:cubicBezTo>
                  <a:cubicBezTo>
                    <a:pt x="1215" y="2323"/>
                    <a:pt x="1263" y="2192"/>
                    <a:pt x="1334" y="2049"/>
                  </a:cubicBezTo>
                  <a:cubicBezTo>
                    <a:pt x="1370" y="1989"/>
                    <a:pt x="1370" y="1918"/>
                    <a:pt x="1334" y="1858"/>
                  </a:cubicBezTo>
                  <a:lnTo>
                    <a:pt x="977" y="1322"/>
                  </a:lnTo>
                  <a:cubicBezTo>
                    <a:pt x="965" y="1287"/>
                    <a:pt x="965" y="1263"/>
                    <a:pt x="1001" y="1239"/>
                  </a:cubicBezTo>
                  <a:lnTo>
                    <a:pt x="1239" y="989"/>
                  </a:lnTo>
                  <a:cubicBezTo>
                    <a:pt x="1253" y="975"/>
                    <a:pt x="1271" y="969"/>
                    <a:pt x="1288" y="969"/>
                  </a:cubicBezTo>
                  <a:cubicBezTo>
                    <a:pt x="1301" y="969"/>
                    <a:pt x="1313" y="972"/>
                    <a:pt x="1322" y="977"/>
                  </a:cubicBezTo>
                  <a:lnTo>
                    <a:pt x="1858" y="1334"/>
                  </a:lnTo>
                  <a:cubicBezTo>
                    <a:pt x="1888" y="1358"/>
                    <a:pt x="1921" y="1370"/>
                    <a:pt x="1954" y="1370"/>
                  </a:cubicBezTo>
                  <a:cubicBezTo>
                    <a:pt x="1986" y="1370"/>
                    <a:pt x="2019" y="1358"/>
                    <a:pt x="2049" y="1334"/>
                  </a:cubicBezTo>
                  <a:cubicBezTo>
                    <a:pt x="2168" y="1263"/>
                    <a:pt x="2323" y="1203"/>
                    <a:pt x="2454" y="1168"/>
                  </a:cubicBezTo>
                  <a:cubicBezTo>
                    <a:pt x="2513" y="1156"/>
                    <a:pt x="2573" y="1096"/>
                    <a:pt x="2585" y="1037"/>
                  </a:cubicBezTo>
                  <a:lnTo>
                    <a:pt x="2704" y="418"/>
                  </a:lnTo>
                  <a:cubicBezTo>
                    <a:pt x="2704" y="382"/>
                    <a:pt x="2739" y="358"/>
                    <a:pt x="2775" y="358"/>
                  </a:cubicBezTo>
                  <a:lnTo>
                    <a:pt x="3120" y="358"/>
                  </a:lnTo>
                  <a:cubicBezTo>
                    <a:pt x="3156" y="358"/>
                    <a:pt x="3180" y="382"/>
                    <a:pt x="3192" y="418"/>
                  </a:cubicBezTo>
                  <a:lnTo>
                    <a:pt x="3311" y="1037"/>
                  </a:lnTo>
                  <a:cubicBezTo>
                    <a:pt x="3335" y="1096"/>
                    <a:pt x="3370" y="1156"/>
                    <a:pt x="3454" y="1168"/>
                  </a:cubicBezTo>
                  <a:cubicBezTo>
                    <a:pt x="3585" y="1215"/>
                    <a:pt x="3716" y="1263"/>
                    <a:pt x="3847" y="1334"/>
                  </a:cubicBezTo>
                  <a:cubicBezTo>
                    <a:pt x="3882" y="1352"/>
                    <a:pt x="3918" y="1361"/>
                    <a:pt x="3952" y="1361"/>
                  </a:cubicBezTo>
                  <a:cubicBezTo>
                    <a:pt x="3987" y="1361"/>
                    <a:pt x="4019" y="1352"/>
                    <a:pt x="4049" y="1334"/>
                  </a:cubicBezTo>
                  <a:lnTo>
                    <a:pt x="4585" y="977"/>
                  </a:lnTo>
                  <a:cubicBezTo>
                    <a:pt x="4595" y="972"/>
                    <a:pt x="4607" y="969"/>
                    <a:pt x="4619" y="969"/>
                  </a:cubicBezTo>
                  <a:cubicBezTo>
                    <a:pt x="4636" y="969"/>
                    <a:pt x="4654" y="975"/>
                    <a:pt x="4668" y="989"/>
                  </a:cubicBezTo>
                  <a:lnTo>
                    <a:pt x="4906" y="1239"/>
                  </a:lnTo>
                  <a:cubicBezTo>
                    <a:pt x="4942" y="1263"/>
                    <a:pt x="4942" y="1287"/>
                    <a:pt x="4918" y="1322"/>
                  </a:cubicBezTo>
                  <a:lnTo>
                    <a:pt x="4561" y="1858"/>
                  </a:lnTo>
                  <a:cubicBezTo>
                    <a:pt x="4525" y="1918"/>
                    <a:pt x="4525" y="1989"/>
                    <a:pt x="4561" y="2049"/>
                  </a:cubicBezTo>
                  <a:cubicBezTo>
                    <a:pt x="4644" y="2168"/>
                    <a:pt x="4704" y="2323"/>
                    <a:pt x="4728" y="2454"/>
                  </a:cubicBezTo>
                  <a:cubicBezTo>
                    <a:pt x="4740" y="2513"/>
                    <a:pt x="4799" y="2573"/>
                    <a:pt x="4859" y="2585"/>
                  </a:cubicBezTo>
                  <a:lnTo>
                    <a:pt x="5490" y="2704"/>
                  </a:lnTo>
                  <a:cubicBezTo>
                    <a:pt x="5513" y="2704"/>
                    <a:pt x="5549" y="2739"/>
                    <a:pt x="5549" y="2775"/>
                  </a:cubicBezTo>
                  <a:lnTo>
                    <a:pt x="5549" y="3120"/>
                  </a:lnTo>
                  <a:cubicBezTo>
                    <a:pt x="5549" y="3156"/>
                    <a:pt x="5513" y="3180"/>
                    <a:pt x="5490" y="3192"/>
                  </a:cubicBezTo>
                  <a:lnTo>
                    <a:pt x="4859" y="3311"/>
                  </a:lnTo>
                  <a:cubicBezTo>
                    <a:pt x="4799" y="3335"/>
                    <a:pt x="4740" y="3370"/>
                    <a:pt x="4728" y="3454"/>
                  </a:cubicBezTo>
                  <a:cubicBezTo>
                    <a:pt x="4680" y="3585"/>
                    <a:pt x="4644" y="3716"/>
                    <a:pt x="4561" y="3847"/>
                  </a:cubicBezTo>
                  <a:cubicBezTo>
                    <a:pt x="4537" y="3906"/>
                    <a:pt x="4537" y="3989"/>
                    <a:pt x="4561" y="4049"/>
                  </a:cubicBezTo>
                  <a:lnTo>
                    <a:pt x="4918" y="4585"/>
                  </a:lnTo>
                  <a:cubicBezTo>
                    <a:pt x="4942" y="4609"/>
                    <a:pt x="4942" y="4644"/>
                    <a:pt x="4906" y="4668"/>
                  </a:cubicBezTo>
                  <a:lnTo>
                    <a:pt x="4668" y="4906"/>
                  </a:lnTo>
                  <a:cubicBezTo>
                    <a:pt x="4655" y="4926"/>
                    <a:pt x="4638" y="4935"/>
                    <a:pt x="4622" y="4935"/>
                  </a:cubicBezTo>
                  <a:cubicBezTo>
                    <a:pt x="4609" y="4935"/>
                    <a:pt x="4595" y="4929"/>
                    <a:pt x="4585" y="4918"/>
                  </a:cubicBezTo>
                  <a:lnTo>
                    <a:pt x="4049" y="4561"/>
                  </a:lnTo>
                  <a:cubicBezTo>
                    <a:pt x="4019" y="4543"/>
                    <a:pt x="3984" y="4534"/>
                    <a:pt x="3948" y="4534"/>
                  </a:cubicBezTo>
                  <a:cubicBezTo>
                    <a:pt x="3912" y="4534"/>
                    <a:pt x="3876" y="4543"/>
                    <a:pt x="3847" y="4561"/>
                  </a:cubicBezTo>
                  <a:cubicBezTo>
                    <a:pt x="3728" y="4644"/>
                    <a:pt x="3585" y="4704"/>
                    <a:pt x="3454" y="4728"/>
                  </a:cubicBezTo>
                  <a:cubicBezTo>
                    <a:pt x="3394" y="4751"/>
                    <a:pt x="3335" y="4811"/>
                    <a:pt x="3311" y="4859"/>
                  </a:cubicBezTo>
                  <a:lnTo>
                    <a:pt x="3192" y="5490"/>
                  </a:lnTo>
                  <a:cubicBezTo>
                    <a:pt x="3192" y="5525"/>
                    <a:pt x="3168" y="5549"/>
                    <a:pt x="3120" y="5549"/>
                  </a:cubicBezTo>
                  <a:lnTo>
                    <a:pt x="2775" y="5549"/>
                  </a:lnTo>
                  <a:cubicBezTo>
                    <a:pt x="2751" y="5549"/>
                    <a:pt x="2716" y="5513"/>
                    <a:pt x="2704" y="5490"/>
                  </a:cubicBezTo>
                  <a:lnTo>
                    <a:pt x="2585" y="4859"/>
                  </a:lnTo>
                  <a:cubicBezTo>
                    <a:pt x="2573" y="4811"/>
                    <a:pt x="2525" y="4751"/>
                    <a:pt x="2454" y="4728"/>
                  </a:cubicBezTo>
                  <a:cubicBezTo>
                    <a:pt x="2323" y="4692"/>
                    <a:pt x="2180" y="4644"/>
                    <a:pt x="2049" y="4561"/>
                  </a:cubicBezTo>
                  <a:cubicBezTo>
                    <a:pt x="2019" y="4549"/>
                    <a:pt x="1986" y="4543"/>
                    <a:pt x="1954" y="4543"/>
                  </a:cubicBezTo>
                  <a:cubicBezTo>
                    <a:pt x="1921" y="4543"/>
                    <a:pt x="1888" y="4549"/>
                    <a:pt x="1858" y="4561"/>
                  </a:cubicBezTo>
                  <a:lnTo>
                    <a:pt x="1322" y="4918"/>
                  </a:lnTo>
                  <a:cubicBezTo>
                    <a:pt x="1306" y="4929"/>
                    <a:pt x="1293" y="4935"/>
                    <a:pt x="1280" y="4935"/>
                  </a:cubicBezTo>
                  <a:cubicBezTo>
                    <a:pt x="1265" y="4935"/>
                    <a:pt x="1252" y="4926"/>
                    <a:pt x="1239" y="4906"/>
                  </a:cubicBezTo>
                  <a:lnTo>
                    <a:pt x="1001" y="4668"/>
                  </a:lnTo>
                  <a:cubicBezTo>
                    <a:pt x="965" y="4644"/>
                    <a:pt x="965" y="4609"/>
                    <a:pt x="977" y="4585"/>
                  </a:cubicBezTo>
                  <a:lnTo>
                    <a:pt x="1334" y="4049"/>
                  </a:lnTo>
                  <a:cubicBezTo>
                    <a:pt x="1382" y="3989"/>
                    <a:pt x="1382" y="3906"/>
                    <a:pt x="1334" y="3847"/>
                  </a:cubicBezTo>
                  <a:cubicBezTo>
                    <a:pt x="1263" y="3728"/>
                    <a:pt x="1203" y="3585"/>
                    <a:pt x="1180" y="3454"/>
                  </a:cubicBezTo>
                  <a:cubicBezTo>
                    <a:pt x="1156" y="3394"/>
                    <a:pt x="1096" y="3335"/>
                    <a:pt x="1037" y="3311"/>
                  </a:cubicBezTo>
                  <a:lnTo>
                    <a:pt x="418" y="3192"/>
                  </a:lnTo>
                  <a:cubicBezTo>
                    <a:pt x="382" y="3192"/>
                    <a:pt x="358" y="3168"/>
                    <a:pt x="358" y="3120"/>
                  </a:cubicBezTo>
                  <a:lnTo>
                    <a:pt x="358" y="2775"/>
                  </a:lnTo>
                  <a:cubicBezTo>
                    <a:pt x="358" y="2751"/>
                    <a:pt x="382" y="2727"/>
                    <a:pt x="418" y="2704"/>
                  </a:cubicBezTo>
                  <a:lnTo>
                    <a:pt x="465" y="2692"/>
                  </a:lnTo>
                  <a:cubicBezTo>
                    <a:pt x="560" y="2680"/>
                    <a:pt x="620" y="2573"/>
                    <a:pt x="596" y="2477"/>
                  </a:cubicBezTo>
                  <a:cubicBezTo>
                    <a:pt x="586" y="2396"/>
                    <a:pt x="507" y="2341"/>
                    <a:pt x="425" y="2341"/>
                  </a:cubicBezTo>
                  <a:cubicBezTo>
                    <a:pt x="411" y="2341"/>
                    <a:pt x="396" y="2343"/>
                    <a:pt x="382" y="2346"/>
                  </a:cubicBezTo>
                  <a:lnTo>
                    <a:pt x="346" y="2370"/>
                  </a:lnTo>
                  <a:cubicBezTo>
                    <a:pt x="144" y="2406"/>
                    <a:pt x="1" y="2585"/>
                    <a:pt x="1" y="2775"/>
                  </a:cubicBezTo>
                  <a:lnTo>
                    <a:pt x="1" y="3120"/>
                  </a:lnTo>
                  <a:cubicBezTo>
                    <a:pt x="1" y="3335"/>
                    <a:pt x="144" y="3513"/>
                    <a:pt x="346" y="3537"/>
                  </a:cubicBezTo>
                  <a:lnTo>
                    <a:pt x="858" y="3644"/>
                  </a:lnTo>
                  <a:cubicBezTo>
                    <a:pt x="894" y="3728"/>
                    <a:pt x="941" y="3835"/>
                    <a:pt x="977" y="3906"/>
                  </a:cubicBezTo>
                  <a:lnTo>
                    <a:pt x="680" y="4359"/>
                  </a:lnTo>
                  <a:cubicBezTo>
                    <a:pt x="560" y="4525"/>
                    <a:pt x="596" y="4763"/>
                    <a:pt x="739" y="4894"/>
                  </a:cubicBezTo>
                  <a:lnTo>
                    <a:pt x="977" y="5132"/>
                  </a:lnTo>
                  <a:cubicBezTo>
                    <a:pt x="1067" y="5216"/>
                    <a:pt x="1182" y="5259"/>
                    <a:pt x="1292" y="5259"/>
                  </a:cubicBezTo>
                  <a:cubicBezTo>
                    <a:pt x="1371" y="5259"/>
                    <a:pt x="1448" y="5237"/>
                    <a:pt x="1513" y="5192"/>
                  </a:cubicBezTo>
                  <a:lnTo>
                    <a:pt x="1965" y="4894"/>
                  </a:lnTo>
                  <a:cubicBezTo>
                    <a:pt x="2049" y="4942"/>
                    <a:pt x="2144" y="4978"/>
                    <a:pt x="2227" y="5013"/>
                  </a:cubicBezTo>
                  <a:lnTo>
                    <a:pt x="2335" y="5537"/>
                  </a:lnTo>
                  <a:cubicBezTo>
                    <a:pt x="2382" y="5728"/>
                    <a:pt x="2561" y="5871"/>
                    <a:pt x="2751" y="5871"/>
                  </a:cubicBezTo>
                  <a:lnTo>
                    <a:pt x="3097" y="5871"/>
                  </a:lnTo>
                  <a:cubicBezTo>
                    <a:pt x="3299" y="5871"/>
                    <a:pt x="3478" y="5728"/>
                    <a:pt x="3513" y="5537"/>
                  </a:cubicBezTo>
                  <a:lnTo>
                    <a:pt x="3620" y="5013"/>
                  </a:lnTo>
                  <a:cubicBezTo>
                    <a:pt x="3704" y="4978"/>
                    <a:pt x="3811" y="4942"/>
                    <a:pt x="3882" y="4894"/>
                  </a:cubicBezTo>
                  <a:lnTo>
                    <a:pt x="4323" y="5192"/>
                  </a:lnTo>
                  <a:cubicBezTo>
                    <a:pt x="4391" y="5241"/>
                    <a:pt x="4472" y="5264"/>
                    <a:pt x="4552" y="5264"/>
                  </a:cubicBezTo>
                  <a:cubicBezTo>
                    <a:pt x="4667" y="5264"/>
                    <a:pt x="4781" y="5217"/>
                    <a:pt x="4859" y="5132"/>
                  </a:cubicBezTo>
                  <a:lnTo>
                    <a:pt x="5097" y="4894"/>
                  </a:lnTo>
                  <a:cubicBezTo>
                    <a:pt x="5252" y="4740"/>
                    <a:pt x="5263" y="4525"/>
                    <a:pt x="5156" y="4359"/>
                  </a:cubicBezTo>
                  <a:lnTo>
                    <a:pt x="4859" y="3906"/>
                  </a:lnTo>
                  <a:cubicBezTo>
                    <a:pt x="4906" y="3823"/>
                    <a:pt x="4954" y="3728"/>
                    <a:pt x="4978" y="3644"/>
                  </a:cubicBezTo>
                  <a:lnTo>
                    <a:pt x="5502" y="3537"/>
                  </a:lnTo>
                  <a:cubicBezTo>
                    <a:pt x="5692" y="3489"/>
                    <a:pt x="5847" y="3311"/>
                    <a:pt x="5847" y="3120"/>
                  </a:cubicBezTo>
                  <a:lnTo>
                    <a:pt x="5847" y="2775"/>
                  </a:lnTo>
                  <a:cubicBezTo>
                    <a:pt x="5847" y="2549"/>
                    <a:pt x="5716" y="2382"/>
                    <a:pt x="5502" y="2334"/>
                  </a:cubicBezTo>
                  <a:lnTo>
                    <a:pt x="4990" y="2227"/>
                  </a:lnTo>
                  <a:cubicBezTo>
                    <a:pt x="4954" y="2144"/>
                    <a:pt x="4906" y="2037"/>
                    <a:pt x="4871" y="1965"/>
                  </a:cubicBezTo>
                  <a:lnTo>
                    <a:pt x="5168" y="1513"/>
                  </a:lnTo>
                  <a:cubicBezTo>
                    <a:pt x="5287" y="1346"/>
                    <a:pt x="5252" y="1108"/>
                    <a:pt x="5109" y="977"/>
                  </a:cubicBezTo>
                  <a:lnTo>
                    <a:pt x="4871" y="739"/>
                  </a:lnTo>
                  <a:cubicBezTo>
                    <a:pt x="4780" y="656"/>
                    <a:pt x="4666" y="613"/>
                    <a:pt x="4555" y="613"/>
                  </a:cubicBezTo>
                  <a:cubicBezTo>
                    <a:pt x="4476" y="613"/>
                    <a:pt x="4399" y="635"/>
                    <a:pt x="4335" y="680"/>
                  </a:cubicBezTo>
                  <a:lnTo>
                    <a:pt x="3882" y="977"/>
                  </a:lnTo>
                  <a:cubicBezTo>
                    <a:pt x="3799" y="941"/>
                    <a:pt x="3704" y="894"/>
                    <a:pt x="3620" y="858"/>
                  </a:cubicBezTo>
                  <a:lnTo>
                    <a:pt x="3513" y="346"/>
                  </a:lnTo>
                  <a:cubicBezTo>
                    <a:pt x="3466" y="144"/>
                    <a:pt x="3287" y="1"/>
                    <a:pt x="3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2" name="Google Shape;12362;p82"/>
            <p:cNvSpPr/>
            <p:nvPr/>
          </p:nvSpPr>
          <p:spPr>
            <a:xfrm>
              <a:off x="6305888" y="3129884"/>
              <a:ext cx="64488" cy="64456"/>
            </a:xfrm>
            <a:custGeom>
              <a:avLst/>
              <a:gdLst/>
              <a:ahLst/>
              <a:cxnLst/>
              <a:rect l="l" t="t" r="r" b="b"/>
              <a:pathLst>
                <a:path w="2026" h="2025" extrusionOk="0">
                  <a:moveTo>
                    <a:pt x="1013" y="1"/>
                  </a:moveTo>
                  <a:cubicBezTo>
                    <a:pt x="453" y="1"/>
                    <a:pt x="1" y="441"/>
                    <a:pt x="1" y="1013"/>
                  </a:cubicBezTo>
                  <a:cubicBezTo>
                    <a:pt x="1" y="1561"/>
                    <a:pt x="442" y="2025"/>
                    <a:pt x="1013" y="2025"/>
                  </a:cubicBezTo>
                  <a:cubicBezTo>
                    <a:pt x="1227" y="2025"/>
                    <a:pt x="1442" y="1942"/>
                    <a:pt x="1620" y="1811"/>
                  </a:cubicBezTo>
                  <a:cubicBezTo>
                    <a:pt x="1692" y="1751"/>
                    <a:pt x="1704" y="1632"/>
                    <a:pt x="1644" y="1561"/>
                  </a:cubicBezTo>
                  <a:cubicBezTo>
                    <a:pt x="1608" y="1517"/>
                    <a:pt x="1549" y="1491"/>
                    <a:pt x="1493" y="1491"/>
                  </a:cubicBezTo>
                  <a:cubicBezTo>
                    <a:pt x="1457" y="1491"/>
                    <a:pt x="1422" y="1502"/>
                    <a:pt x="1394" y="1525"/>
                  </a:cubicBezTo>
                  <a:cubicBezTo>
                    <a:pt x="1275" y="1620"/>
                    <a:pt x="1144" y="1668"/>
                    <a:pt x="989" y="1668"/>
                  </a:cubicBezTo>
                  <a:cubicBezTo>
                    <a:pt x="632" y="1668"/>
                    <a:pt x="358" y="1370"/>
                    <a:pt x="358" y="1025"/>
                  </a:cubicBezTo>
                  <a:cubicBezTo>
                    <a:pt x="382" y="668"/>
                    <a:pt x="668" y="370"/>
                    <a:pt x="1025" y="370"/>
                  </a:cubicBezTo>
                  <a:cubicBezTo>
                    <a:pt x="1382" y="370"/>
                    <a:pt x="1668" y="668"/>
                    <a:pt x="1668" y="1013"/>
                  </a:cubicBezTo>
                  <a:cubicBezTo>
                    <a:pt x="1668" y="1120"/>
                    <a:pt x="1739" y="1191"/>
                    <a:pt x="1846" y="1191"/>
                  </a:cubicBezTo>
                  <a:cubicBezTo>
                    <a:pt x="1942" y="1191"/>
                    <a:pt x="2025" y="1120"/>
                    <a:pt x="2025" y="1013"/>
                  </a:cubicBezTo>
                  <a:cubicBezTo>
                    <a:pt x="2025" y="453"/>
                    <a:pt x="1573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3" name="Google Shape;12363;p82"/>
            <p:cNvSpPr/>
            <p:nvPr/>
          </p:nvSpPr>
          <p:spPr>
            <a:xfrm>
              <a:off x="6173634" y="2997631"/>
              <a:ext cx="70153" cy="70153"/>
            </a:xfrm>
            <a:custGeom>
              <a:avLst/>
              <a:gdLst/>
              <a:ahLst/>
              <a:cxnLst/>
              <a:rect l="l" t="t" r="r" b="b"/>
              <a:pathLst>
                <a:path w="2204" h="2204" extrusionOk="0">
                  <a:moveTo>
                    <a:pt x="1096" y="370"/>
                  </a:moveTo>
                  <a:cubicBezTo>
                    <a:pt x="1501" y="370"/>
                    <a:pt x="1834" y="703"/>
                    <a:pt x="1834" y="1108"/>
                  </a:cubicBezTo>
                  <a:cubicBezTo>
                    <a:pt x="1834" y="1501"/>
                    <a:pt x="1501" y="1834"/>
                    <a:pt x="1096" y="1834"/>
                  </a:cubicBezTo>
                  <a:cubicBezTo>
                    <a:pt x="691" y="1834"/>
                    <a:pt x="370" y="1501"/>
                    <a:pt x="370" y="1108"/>
                  </a:cubicBezTo>
                  <a:cubicBezTo>
                    <a:pt x="370" y="703"/>
                    <a:pt x="703" y="370"/>
                    <a:pt x="1096" y="370"/>
                  </a:cubicBezTo>
                  <a:close/>
                  <a:moveTo>
                    <a:pt x="1096" y="1"/>
                  </a:moveTo>
                  <a:cubicBezTo>
                    <a:pt x="489" y="1"/>
                    <a:pt x="1" y="489"/>
                    <a:pt x="1" y="1108"/>
                  </a:cubicBezTo>
                  <a:cubicBezTo>
                    <a:pt x="1" y="1715"/>
                    <a:pt x="489" y="2203"/>
                    <a:pt x="1096" y="2203"/>
                  </a:cubicBezTo>
                  <a:cubicBezTo>
                    <a:pt x="1715" y="2191"/>
                    <a:pt x="2203" y="1703"/>
                    <a:pt x="2203" y="1108"/>
                  </a:cubicBezTo>
                  <a:cubicBezTo>
                    <a:pt x="2203" y="489"/>
                    <a:pt x="1715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64" name="Google Shape;12364;p82"/>
          <p:cNvGrpSpPr/>
          <p:nvPr/>
        </p:nvGrpSpPr>
        <p:grpSpPr>
          <a:xfrm>
            <a:off x="13093690" y="5990740"/>
            <a:ext cx="617756" cy="622340"/>
            <a:chOff x="6571955" y="2919170"/>
            <a:chExt cx="308878" cy="311170"/>
          </a:xfrm>
          <a:solidFill>
            <a:schemeClr val="tx1"/>
          </a:solidFill>
        </p:grpSpPr>
        <p:sp>
          <p:nvSpPr>
            <p:cNvPr id="12365" name="Google Shape;12365;p82"/>
            <p:cNvSpPr/>
            <p:nvPr/>
          </p:nvSpPr>
          <p:spPr>
            <a:xfrm>
              <a:off x="6571955" y="2919170"/>
              <a:ext cx="245982" cy="237675"/>
            </a:xfrm>
            <a:custGeom>
              <a:avLst/>
              <a:gdLst/>
              <a:ahLst/>
              <a:cxnLst/>
              <a:rect l="l" t="t" r="r" b="b"/>
              <a:pathLst>
                <a:path w="7728" h="7467" extrusionOk="0">
                  <a:moveTo>
                    <a:pt x="3084" y="1680"/>
                  </a:moveTo>
                  <a:cubicBezTo>
                    <a:pt x="3405" y="1680"/>
                    <a:pt x="3679" y="1942"/>
                    <a:pt x="3679" y="2275"/>
                  </a:cubicBezTo>
                  <a:lnTo>
                    <a:pt x="3679" y="4049"/>
                  </a:lnTo>
                  <a:cubicBezTo>
                    <a:pt x="3679" y="4371"/>
                    <a:pt x="3405" y="4644"/>
                    <a:pt x="3084" y="4644"/>
                  </a:cubicBezTo>
                  <a:lnTo>
                    <a:pt x="2203" y="4644"/>
                  </a:lnTo>
                  <a:cubicBezTo>
                    <a:pt x="2143" y="4644"/>
                    <a:pt x="2084" y="4680"/>
                    <a:pt x="2072" y="4740"/>
                  </a:cubicBezTo>
                  <a:cubicBezTo>
                    <a:pt x="2060" y="4787"/>
                    <a:pt x="1929" y="5204"/>
                    <a:pt x="2096" y="5490"/>
                  </a:cubicBezTo>
                  <a:cubicBezTo>
                    <a:pt x="2036" y="5478"/>
                    <a:pt x="1977" y="5442"/>
                    <a:pt x="1917" y="5395"/>
                  </a:cubicBezTo>
                  <a:cubicBezTo>
                    <a:pt x="1786" y="5299"/>
                    <a:pt x="1703" y="5073"/>
                    <a:pt x="1679" y="4775"/>
                  </a:cubicBezTo>
                  <a:cubicBezTo>
                    <a:pt x="1679" y="4704"/>
                    <a:pt x="1608" y="4644"/>
                    <a:pt x="1536" y="4644"/>
                  </a:cubicBezTo>
                  <a:lnTo>
                    <a:pt x="822" y="4644"/>
                  </a:lnTo>
                  <a:cubicBezTo>
                    <a:pt x="488" y="4644"/>
                    <a:pt x="226" y="4371"/>
                    <a:pt x="226" y="4049"/>
                  </a:cubicBezTo>
                  <a:lnTo>
                    <a:pt x="226" y="2275"/>
                  </a:lnTo>
                  <a:cubicBezTo>
                    <a:pt x="226" y="1942"/>
                    <a:pt x="488" y="1680"/>
                    <a:pt x="822" y="1680"/>
                  </a:cubicBezTo>
                  <a:close/>
                  <a:moveTo>
                    <a:pt x="2739" y="1"/>
                  </a:moveTo>
                  <a:cubicBezTo>
                    <a:pt x="2334" y="1"/>
                    <a:pt x="2024" y="322"/>
                    <a:pt x="2024" y="715"/>
                  </a:cubicBezTo>
                  <a:lnTo>
                    <a:pt x="2024" y="1382"/>
                  </a:lnTo>
                  <a:lnTo>
                    <a:pt x="881" y="1382"/>
                  </a:lnTo>
                  <a:cubicBezTo>
                    <a:pt x="393" y="1382"/>
                    <a:pt x="0" y="1763"/>
                    <a:pt x="0" y="2263"/>
                  </a:cubicBezTo>
                  <a:lnTo>
                    <a:pt x="0" y="4025"/>
                  </a:lnTo>
                  <a:cubicBezTo>
                    <a:pt x="0" y="4513"/>
                    <a:pt x="393" y="4906"/>
                    <a:pt x="881" y="4906"/>
                  </a:cubicBezTo>
                  <a:lnTo>
                    <a:pt x="1465" y="4906"/>
                  </a:lnTo>
                  <a:cubicBezTo>
                    <a:pt x="1500" y="5240"/>
                    <a:pt x="1619" y="5466"/>
                    <a:pt x="1822" y="5621"/>
                  </a:cubicBezTo>
                  <a:cubicBezTo>
                    <a:pt x="1893" y="5668"/>
                    <a:pt x="1953" y="5704"/>
                    <a:pt x="2024" y="5740"/>
                  </a:cubicBezTo>
                  <a:lnTo>
                    <a:pt x="2024" y="7323"/>
                  </a:lnTo>
                  <a:lnTo>
                    <a:pt x="1977" y="7323"/>
                  </a:lnTo>
                  <a:cubicBezTo>
                    <a:pt x="1977" y="7395"/>
                    <a:pt x="2036" y="7466"/>
                    <a:pt x="2131" y="7466"/>
                  </a:cubicBezTo>
                  <a:cubicBezTo>
                    <a:pt x="2215" y="7466"/>
                    <a:pt x="2274" y="7407"/>
                    <a:pt x="2274" y="7323"/>
                  </a:cubicBezTo>
                  <a:lnTo>
                    <a:pt x="2274" y="5787"/>
                  </a:lnTo>
                  <a:lnTo>
                    <a:pt x="2298" y="5787"/>
                  </a:lnTo>
                  <a:cubicBezTo>
                    <a:pt x="2393" y="5787"/>
                    <a:pt x="2489" y="5776"/>
                    <a:pt x="2548" y="5752"/>
                  </a:cubicBezTo>
                  <a:cubicBezTo>
                    <a:pt x="2620" y="5740"/>
                    <a:pt x="2679" y="5668"/>
                    <a:pt x="2679" y="5597"/>
                  </a:cubicBezTo>
                  <a:cubicBezTo>
                    <a:pt x="2679" y="5514"/>
                    <a:pt x="2620" y="5442"/>
                    <a:pt x="2548" y="5430"/>
                  </a:cubicBezTo>
                  <a:cubicBezTo>
                    <a:pt x="2477" y="5406"/>
                    <a:pt x="2429" y="5383"/>
                    <a:pt x="2393" y="5335"/>
                  </a:cubicBezTo>
                  <a:cubicBezTo>
                    <a:pt x="2322" y="5216"/>
                    <a:pt x="2334" y="5037"/>
                    <a:pt x="2370" y="4906"/>
                  </a:cubicBezTo>
                  <a:lnTo>
                    <a:pt x="3120" y="4906"/>
                  </a:lnTo>
                  <a:cubicBezTo>
                    <a:pt x="3620" y="4906"/>
                    <a:pt x="4001" y="4513"/>
                    <a:pt x="4001" y="4025"/>
                  </a:cubicBezTo>
                  <a:lnTo>
                    <a:pt x="4001" y="2263"/>
                  </a:lnTo>
                  <a:cubicBezTo>
                    <a:pt x="4001" y="1763"/>
                    <a:pt x="3620" y="1382"/>
                    <a:pt x="3120" y="1382"/>
                  </a:cubicBezTo>
                  <a:lnTo>
                    <a:pt x="2298" y="1382"/>
                  </a:lnTo>
                  <a:lnTo>
                    <a:pt x="2298" y="1156"/>
                  </a:lnTo>
                  <a:lnTo>
                    <a:pt x="3024" y="1156"/>
                  </a:lnTo>
                  <a:cubicBezTo>
                    <a:pt x="3096" y="1156"/>
                    <a:pt x="3167" y="1096"/>
                    <a:pt x="3167" y="1013"/>
                  </a:cubicBezTo>
                  <a:cubicBezTo>
                    <a:pt x="3167" y="930"/>
                    <a:pt x="3108" y="858"/>
                    <a:pt x="3024" y="858"/>
                  </a:cubicBezTo>
                  <a:lnTo>
                    <a:pt x="2298" y="858"/>
                  </a:lnTo>
                  <a:lnTo>
                    <a:pt x="2298" y="692"/>
                  </a:lnTo>
                  <a:cubicBezTo>
                    <a:pt x="2298" y="453"/>
                    <a:pt x="2489" y="263"/>
                    <a:pt x="2727" y="263"/>
                  </a:cubicBezTo>
                  <a:lnTo>
                    <a:pt x="7001" y="263"/>
                  </a:lnTo>
                  <a:cubicBezTo>
                    <a:pt x="7239" y="263"/>
                    <a:pt x="7430" y="453"/>
                    <a:pt x="7430" y="692"/>
                  </a:cubicBezTo>
                  <a:lnTo>
                    <a:pt x="7430" y="858"/>
                  </a:lnTo>
                  <a:lnTo>
                    <a:pt x="3632" y="858"/>
                  </a:lnTo>
                  <a:cubicBezTo>
                    <a:pt x="3560" y="858"/>
                    <a:pt x="3489" y="918"/>
                    <a:pt x="3489" y="1013"/>
                  </a:cubicBezTo>
                  <a:cubicBezTo>
                    <a:pt x="3489" y="1084"/>
                    <a:pt x="3548" y="1156"/>
                    <a:pt x="3632" y="1156"/>
                  </a:cubicBezTo>
                  <a:lnTo>
                    <a:pt x="7430" y="1156"/>
                  </a:lnTo>
                  <a:lnTo>
                    <a:pt x="7430" y="1823"/>
                  </a:lnTo>
                  <a:cubicBezTo>
                    <a:pt x="7430" y="1906"/>
                    <a:pt x="7489" y="1977"/>
                    <a:pt x="7573" y="1977"/>
                  </a:cubicBezTo>
                  <a:cubicBezTo>
                    <a:pt x="7656" y="1977"/>
                    <a:pt x="7727" y="1918"/>
                    <a:pt x="7727" y="1823"/>
                  </a:cubicBezTo>
                  <a:lnTo>
                    <a:pt x="7727" y="715"/>
                  </a:lnTo>
                  <a:cubicBezTo>
                    <a:pt x="7727" y="311"/>
                    <a:pt x="7394" y="1"/>
                    <a:pt x="7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6" name="Google Shape;12366;p82"/>
            <p:cNvSpPr/>
            <p:nvPr/>
          </p:nvSpPr>
          <p:spPr>
            <a:xfrm>
              <a:off x="6708760" y="3206436"/>
              <a:ext cx="33740" cy="9517"/>
            </a:xfrm>
            <a:custGeom>
              <a:avLst/>
              <a:gdLst/>
              <a:ahLst/>
              <a:cxnLst/>
              <a:rect l="l" t="t" r="r" b="b"/>
              <a:pathLst>
                <a:path w="1060" h="299" extrusionOk="0">
                  <a:moveTo>
                    <a:pt x="155" y="1"/>
                  </a:moveTo>
                  <a:cubicBezTo>
                    <a:pt x="84" y="1"/>
                    <a:pt x="0" y="60"/>
                    <a:pt x="0" y="156"/>
                  </a:cubicBezTo>
                  <a:cubicBezTo>
                    <a:pt x="0" y="239"/>
                    <a:pt x="60" y="299"/>
                    <a:pt x="155" y="299"/>
                  </a:cubicBezTo>
                  <a:lnTo>
                    <a:pt x="917" y="299"/>
                  </a:lnTo>
                  <a:cubicBezTo>
                    <a:pt x="989" y="299"/>
                    <a:pt x="1060" y="239"/>
                    <a:pt x="1060" y="156"/>
                  </a:cubicBezTo>
                  <a:cubicBezTo>
                    <a:pt x="1060" y="84"/>
                    <a:pt x="1000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7" name="Google Shape;12367;p82"/>
            <p:cNvSpPr/>
            <p:nvPr/>
          </p:nvSpPr>
          <p:spPr>
            <a:xfrm>
              <a:off x="6604549" y="2993079"/>
              <a:ext cx="59904" cy="51565"/>
            </a:xfrm>
            <a:custGeom>
              <a:avLst/>
              <a:gdLst/>
              <a:ahLst/>
              <a:cxnLst/>
              <a:rect l="l" t="t" r="r" b="b"/>
              <a:pathLst>
                <a:path w="1882" h="1620" extrusionOk="0">
                  <a:moveTo>
                    <a:pt x="1346" y="275"/>
                  </a:moveTo>
                  <a:cubicBezTo>
                    <a:pt x="1512" y="275"/>
                    <a:pt x="1596" y="441"/>
                    <a:pt x="1596" y="596"/>
                  </a:cubicBezTo>
                  <a:cubicBezTo>
                    <a:pt x="1596" y="834"/>
                    <a:pt x="1357" y="1096"/>
                    <a:pt x="941" y="1322"/>
                  </a:cubicBezTo>
                  <a:cubicBezTo>
                    <a:pt x="524" y="1096"/>
                    <a:pt x="286" y="834"/>
                    <a:pt x="286" y="596"/>
                  </a:cubicBezTo>
                  <a:cubicBezTo>
                    <a:pt x="286" y="441"/>
                    <a:pt x="381" y="275"/>
                    <a:pt x="536" y="275"/>
                  </a:cubicBezTo>
                  <a:cubicBezTo>
                    <a:pt x="655" y="275"/>
                    <a:pt x="750" y="334"/>
                    <a:pt x="798" y="382"/>
                  </a:cubicBezTo>
                  <a:cubicBezTo>
                    <a:pt x="834" y="429"/>
                    <a:pt x="881" y="441"/>
                    <a:pt x="941" y="441"/>
                  </a:cubicBezTo>
                  <a:cubicBezTo>
                    <a:pt x="1000" y="441"/>
                    <a:pt x="1048" y="406"/>
                    <a:pt x="1095" y="382"/>
                  </a:cubicBezTo>
                  <a:cubicBezTo>
                    <a:pt x="1131" y="334"/>
                    <a:pt x="1226" y="275"/>
                    <a:pt x="134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63"/>
                    <a:pt x="0" y="596"/>
                  </a:cubicBezTo>
                  <a:cubicBezTo>
                    <a:pt x="0" y="798"/>
                    <a:pt x="107" y="1215"/>
                    <a:pt x="834" y="1584"/>
                  </a:cubicBezTo>
                  <a:cubicBezTo>
                    <a:pt x="869" y="1608"/>
                    <a:pt x="917" y="1620"/>
                    <a:pt x="941" y="1620"/>
                  </a:cubicBezTo>
                  <a:cubicBezTo>
                    <a:pt x="976" y="1620"/>
                    <a:pt x="1012" y="1608"/>
                    <a:pt x="1048" y="1584"/>
                  </a:cubicBezTo>
                  <a:cubicBezTo>
                    <a:pt x="1762" y="1215"/>
                    <a:pt x="1881" y="798"/>
                    <a:pt x="1881" y="596"/>
                  </a:cubicBezTo>
                  <a:cubicBezTo>
                    <a:pt x="1881" y="263"/>
                    <a:pt x="1643" y="1"/>
                    <a:pt x="1346" y="1"/>
                  </a:cubicBezTo>
                  <a:cubicBezTo>
                    <a:pt x="1167" y="1"/>
                    <a:pt x="1036" y="72"/>
                    <a:pt x="941" y="132"/>
                  </a:cubicBezTo>
                  <a:cubicBezTo>
                    <a:pt x="857" y="72"/>
                    <a:pt x="714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8" name="Google Shape;12368;p82"/>
            <p:cNvSpPr/>
            <p:nvPr/>
          </p:nvSpPr>
          <p:spPr>
            <a:xfrm>
              <a:off x="6634469" y="2991933"/>
              <a:ext cx="246364" cy="238407"/>
            </a:xfrm>
            <a:custGeom>
              <a:avLst/>
              <a:gdLst/>
              <a:ahLst/>
              <a:cxnLst/>
              <a:rect l="l" t="t" r="r" b="b"/>
              <a:pathLst>
                <a:path w="7740" h="7490" extrusionOk="0">
                  <a:moveTo>
                    <a:pt x="6847" y="1727"/>
                  </a:moveTo>
                  <a:cubicBezTo>
                    <a:pt x="7180" y="1727"/>
                    <a:pt x="7442" y="1989"/>
                    <a:pt x="7442" y="2323"/>
                  </a:cubicBezTo>
                  <a:lnTo>
                    <a:pt x="7442" y="4085"/>
                  </a:lnTo>
                  <a:lnTo>
                    <a:pt x="7454" y="4085"/>
                  </a:lnTo>
                  <a:cubicBezTo>
                    <a:pt x="7454" y="4406"/>
                    <a:pt x="7192" y="4680"/>
                    <a:pt x="6859" y="4680"/>
                  </a:cubicBezTo>
                  <a:lnTo>
                    <a:pt x="6144" y="4680"/>
                  </a:lnTo>
                  <a:cubicBezTo>
                    <a:pt x="6073" y="4680"/>
                    <a:pt x="6013" y="4740"/>
                    <a:pt x="6001" y="4811"/>
                  </a:cubicBezTo>
                  <a:cubicBezTo>
                    <a:pt x="5990" y="5121"/>
                    <a:pt x="5894" y="5335"/>
                    <a:pt x="5751" y="5454"/>
                  </a:cubicBezTo>
                  <a:cubicBezTo>
                    <a:pt x="5692" y="5490"/>
                    <a:pt x="5632" y="5525"/>
                    <a:pt x="5573" y="5537"/>
                  </a:cubicBezTo>
                  <a:cubicBezTo>
                    <a:pt x="5728" y="5252"/>
                    <a:pt x="5609" y="4835"/>
                    <a:pt x="5597" y="4799"/>
                  </a:cubicBezTo>
                  <a:cubicBezTo>
                    <a:pt x="5585" y="4740"/>
                    <a:pt x="5525" y="4692"/>
                    <a:pt x="5466" y="4692"/>
                  </a:cubicBezTo>
                  <a:lnTo>
                    <a:pt x="4585" y="4692"/>
                  </a:lnTo>
                  <a:cubicBezTo>
                    <a:pt x="4251" y="4692"/>
                    <a:pt x="3989" y="4418"/>
                    <a:pt x="3989" y="4097"/>
                  </a:cubicBezTo>
                  <a:lnTo>
                    <a:pt x="3989" y="2323"/>
                  </a:lnTo>
                  <a:cubicBezTo>
                    <a:pt x="3989" y="1989"/>
                    <a:pt x="4251" y="1727"/>
                    <a:pt x="4585" y="1727"/>
                  </a:cubicBezTo>
                  <a:close/>
                  <a:moveTo>
                    <a:pt x="5430" y="6609"/>
                  </a:moveTo>
                  <a:lnTo>
                    <a:pt x="5430" y="6776"/>
                  </a:lnTo>
                  <a:cubicBezTo>
                    <a:pt x="5430" y="7014"/>
                    <a:pt x="5239" y="7204"/>
                    <a:pt x="5001" y="7204"/>
                  </a:cubicBezTo>
                  <a:lnTo>
                    <a:pt x="727" y="7204"/>
                  </a:lnTo>
                  <a:cubicBezTo>
                    <a:pt x="489" y="7204"/>
                    <a:pt x="298" y="7014"/>
                    <a:pt x="298" y="6776"/>
                  </a:cubicBezTo>
                  <a:lnTo>
                    <a:pt x="298" y="6609"/>
                  </a:lnTo>
                  <a:close/>
                  <a:moveTo>
                    <a:pt x="5573" y="1"/>
                  </a:moveTo>
                  <a:cubicBezTo>
                    <a:pt x="5489" y="1"/>
                    <a:pt x="5418" y="61"/>
                    <a:pt x="5418" y="144"/>
                  </a:cubicBezTo>
                  <a:lnTo>
                    <a:pt x="5418" y="1430"/>
                  </a:lnTo>
                  <a:lnTo>
                    <a:pt x="4585" y="1430"/>
                  </a:lnTo>
                  <a:cubicBezTo>
                    <a:pt x="4096" y="1430"/>
                    <a:pt x="3704" y="1823"/>
                    <a:pt x="3704" y="2311"/>
                  </a:cubicBezTo>
                  <a:lnTo>
                    <a:pt x="3704" y="4073"/>
                  </a:lnTo>
                  <a:cubicBezTo>
                    <a:pt x="3704" y="4573"/>
                    <a:pt x="4096" y="4954"/>
                    <a:pt x="4585" y="4954"/>
                  </a:cubicBezTo>
                  <a:lnTo>
                    <a:pt x="5347" y="4954"/>
                  </a:lnTo>
                  <a:cubicBezTo>
                    <a:pt x="5359" y="5073"/>
                    <a:pt x="5370" y="5264"/>
                    <a:pt x="5311" y="5383"/>
                  </a:cubicBezTo>
                  <a:cubicBezTo>
                    <a:pt x="5287" y="5442"/>
                    <a:pt x="5239" y="5478"/>
                    <a:pt x="5168" y="5478"/>
                  </a:cubicBezTo>
                  <a:cubicBezTo>
                    <a:pt x="5097" y="5490"/>
                    <a:pt x="5025" y="5549"/>
                    <a:pt x="5025" y="5645"/>
                  </a:cubicBezTo>
                  <a:cubicBezTo>
                    <a:pt x="5025" y="5716"/>
                    <a:pt x="5097" y="5787"/>
                    <a:pt x="5168" y="5799"/>
                  </a:cubicBezTo>
                  <a:cubicBezTo>
                    <a:pt x="5228" y="5823"/>
                    <a:pt x="5311" y="5835"/>
                    <a:pt x="5418" y="5835"/>
                  </a:cubicBezTo>
                  <a:lnTo>
                    <a:pt x="5430" y="5835"/>
                  </a:lnTo>
                  <a:lnTo>
                    <a:pt x="5430" y="6323"/>
                  </a:lnTo>
                  <a:lnTo>
                    <a:pt x="298" y="6323"/>
                  </a:lnTo>
                  <a:lnTo>
                    <a:pt x="298" y="5656"/>
                  </a:lnTo>
                  <a:cubicBezTo>
                    <a:pt x="298" y="5585"/>
                    <a:pt x="239" y="5502"/>
                    <a:pt x="144" y="5502"/>
                  </a:cubicBezTo>
                  <a:cubicBezTo>
                    <a:pt x="72" y="5502"/>
                    <a:pt x="1" y="5561"/>
                    <a:pt x="1" y="5656"/>
                  </a:cubicBezTo>
                  <a:lnTo>
                    <a:pt x="1" y="6776"/>
                  </a:lnTo>
                  <a:cubicBezTo>
                    <a:pt x="1" y="7180"/>
                    <a:pt x="334" y="7490"/>
                    <a:pt x="715" y="7490"/>
                  </a:cubicBezTo>
                  <a:lnTo>
                    <a:pt x="4989" y="7490"/>
                  </a:lnTo>
                  <a:cubicBezTo>
                    <a:pt x="5394" y="7490"/>
                    <a:pt x="5704" y="7157"/>
                    <a:pt x="5704" y="6776"/>
                  </a:cubicBezTo>
                  <a:lnTo>
                    <a:pt x="5704" y="5787"/>
                  </a:lnTo>
                  <a:cubicBezTo>
                    <a:pt x="5775" y="5764"/>
                    <a:pt x="5847" y="5728"/>
                    <a:pt x="5906" y="5668"/>
                  </a:cubicBezTo>
                  <a:cubicBezTo>
                    <a:pt x="6097" y="5525"/>
                    <a:pt x="6216" y="5287"/>
                    <a:pt x="6263" y="4954"/>
                  </a:cubicBezTo>
                  <a:lnTo>
                    <a:pt x="6847" y="4954"/>
                  </a:lnTo>
                  <a:cubicBezTo>
                    <a:pt x="7335" y="4954"/>
                    <a:pt x="7728" y="4573"/>
                    <a:pt x="7728" y="4085"/>
                  </a:cubicBezTo>
                  <a:lnTo>
                    <a:pt x="7728" y="2311"/>
                  </a:lnTo>
                  <a:cubicBezTo>
                    <a:pt x="7740" y="1835"/>
                    <a:pt x="7359" y="1430"/>
                    <a:pt x="6859" y="1430"/>
                  </a:cubicBezTo>
                  <a:lnTo>
                    <a:pt x="5716" y="1430"/>
                  </a:lnTo>
                  <a:lnTo>
                    <a:pt x="5716" y="144"/>
                  </a:lnTo>
                  <a:cubicBezTo>
                    <a:pt x="5716" y="72"/>
                    <a:pt x="5656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9" name="Google Shape;12369;p82"/>
            <p:cNvSpPr/>
            <p:nvPr/>
          </p:nvSpPr>
          <p:spPr>
            <a:xfrm>
              <a:off x="6790627" y="3057885"/>
              <a:ext cx="52329" cy="60668"/>
            </a:xfrm>
            <a:custGeom>
              <a:avLst/>
              <a:gdLst/>
              <a:ahLst/>
              <a:cxnLst/>
              <a:rect l="l" t="t" r="r" b="b"/>
              <a:pathLst>
                <a:path w="1644" h="1906" extrusionOk="0">
                  <a:moveTo>
                    <a:pt x="822" y="286"/>
                  </a:moveTo>
                  <a:cubicBezTo>
                    <a:pt x="976" y="286"/>
                    <a:pt x="1084" y="405"/>
                    <a:pt x="1084" y="536"/>
                  </a:cubicBezTo>
                  <a:cubicBezTo>
                    <a:pt x="1084" y="679"/>
                    <a:pt x="964" y="786"/>
                    <a:pt x="822" y="786"/>
                  </a:cubicBezTo>
                  <a:cubicBezTo>
                    <a:pt x="691" y="786"/>
                    <a:pt x="572" y="667"/>
                    <a:pt x="572" y="536"/>
                  </a:cubicBezTo>
                  <a:cubicBezTo>
                    <a:pt x="572" y="405"/>
                    <a:pt x="691" y="286"/>
                    <a:pt x="822" y="286"/>
                  </a:cubicBezTo>
                  <a:close/>
                  <a:moveTo>
                    <a:pt x="936" y="1096"/>
                  </a:moveTo>
                  <a:cubicBezTo>
                    <a:pt x="1165" y="1096"/>
                    <a:pt x="1345" y="1305"/>
                    <a:pt x="1345" y="1548"/>
                  </a:cubicBezTo>
                  <a:cubicBezTo>
                    <a:pt x="1345" y="1572"/>
                    <a:pt x="1322" y="1608"/>
                    <a:pt x="1286" y="1608"/>
                  </a:cubicBezTo>
                  <a:lnTo>
                    <a:pt x="369" y="1608"/>
                  </a:lnTo>
                  <a:cubicBezTo>
                    <a:pt x="333" y="1608"/>
                    <a:pt x="298" y="1572"/>
                    <a:pt x="298" y="1548"/>
                  </a:cubicBezTo>
                  <a:lnTo>
                    <a:pt x="298" y="1537"/>
                  </a:lnTo>
                  <a:cubicBezTo>
                    <a:pt x="298" y="1298"/>
                    <a:pt x="500" y="1096"/>
                    <a:pt x="738" y="1096"/>
                  </a:cubicBezTo>
                  <a:lnTo>
                    <a:pt x="917" y="1096"/>
                  </a:lnTo>
                  <a:cubicBezTo>
                    <a:pt x="923" y="1096"/>
                    <a:pt x="929" y="1096"/>
                    <a:pt x="936" y="1096"/>
                  </a:cubicBezTo>
                  <a:close/>
                  <a:moveTo>
                    <a:pt x="822" y="1"/>
                  </a:moveTo>
                  <a:cubicBezTo>
                    <a:pt x="512" y="1"/>
                    <a:pt x="274" y="239"/>
                    <a:pt x="274" y="548"/>
                  </a:cubicBezTo>
                  <a:cubicBezTo>
                    <a:pt x="274" y="679"/>
                    <a:pt x="322" y="798"/>
                    <a:pt x="393" y="894"/>
                  </a:cubicBezTo>
                  <a:cubicBezTo>
                    <a:pt x="167" y="1013"/>
                    <a:pt x="0" y="1251"/>
                    <a:pt x="0" y="1537"/>
                  </a:cubicBezTo>
                  <a:lnTo>
                    <a:pt x="0" y="1548"/>
                  </a:lnTo>
                  <a:cubicBezTo>
                    <a:pt x="0" y="1739"/>
                    <a:pt x="167" y="1906"/>
                    <a:pt x="369" y="1906"/>
                  </a:cubicBezTo>
                  <a:lnTo>
                    <a:pt x="1286" y="1906"/>
                  </a:lnTo>
                  <a:cubicBezTo>
                    <a:pt x="1476" y="1906"/>
                    <a:pt x="1643" y="1739"/>
                    <a:pt x="1643" y="1548"/>
                  </a:cubicBezTo>
                  <a:lnTo>
                    <a:pt x="1643" y="1537"/>
                  </a:lnTo>
                  <a:cubicBezTo>
                    <a:pt x="1643" y="1251"/>
                    <a:pt x="1476" y="1013"/>
                    <a:pt x="1262" y="894"/>
                  </a:cubicBezTo>
                  <a:cubicBezTo>
                    <a:pt x="1334" y="798"/>
                    <a:pt x="1381" y="679"/>
                    <a:pt x="1381" y="548"/>
                  </a:cubicBezTo>
                  <a:cubicBezTo>
                    <a:pt x="1381" y="251"/>
                    <a:pt x="114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70" name="Google Shape;12370;p82"/>
            <p:cNvSpPr/>
            <p:nvPr/>
          </p:nvSpPr>
          <p:spPr>
            <a:xfrm>
              <a:off x="6712166" y="2975286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55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71" name="Google Shape;12371;p82"/>
            <p:cNvSpPr/>
            <p:nvPr/>
          </p:nvSpPr>
          <p:spPr>
            <a:xfrm>
              <a:off x="6712166" y="2993461"/>
              <a:ext cx="73941" cy="9517"/>
            </a:xfrm>
            <a:custGeom>
              <a:avLst/>
              <a:gdLst/>
              <a:ahLst/>
              <a:cxnLst/>
              <a:rect l="l" t="t" r="r" b="b"/>
              <a:pathLst>
                <a:path w="2323" h="299" extrusionOk="0">
                  <a:moveTo>
                    <a:pt x="155" y="1"/>
                  </a:moveTo>
                  <a:cubicBezTo>
                    <a:pt x="72" y="1"/>
                    <a:pt x="0" y="60"/>
                    <a:pt x="0" y="143"/>
                  </a:cubicBezTo>
                  <a:cubicBezTo>
                    <a:pt x="0" y="239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9"/>
                    <a:pt x="2322" y="143"/>
                  </a:cubicBezTo>
                  <a:cubicBezTo>
                    <a:pt x="2322" y="60"/>
                    <a:pt x="2263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72" name="Google Shape;12372;p82"/>
            <p:cNvSpPr/>
            <p:nvPr/>
          </p:nvSpPr>
          <p:spPr>
            <a:xfrm>
              <a:off x="6712166" y="3012050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43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63" y="274"/>
                    <a:pt x="2322" y="214"/>
                    <a:pt x="2322" y="143"/>
                  </a:cubicBezTo>
                  <a:cubicBezTo>
                    <a:pt x="2322" y="71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73" name="Google Shape;12373;p82"/>
            <p:cNvSpPr/>
            <p:nvPr/>
          </p:nvSpPr>
          <p:spPr>
            <a:xfrm>
              <a:off x="6662511" y="3103752"/>
              <a:ext cx="73941" cy="27310"/>
            </a:xfrm>
            <a:custGeom>
              <a:avLst/>
              <a:gdLst/>
              <a:ahLst/>
              <a:cxnLst/>
              <a:rect l="l" t="t" r="r" b="b"/>
              <a:pathLst>
                <a:path w="2323" h="858" extrusionOk="0">
                  <a:moveTo>
                    <a:pt x="2037" y="298"/>
                  </a:moveTo>
                  <a:lnTo>
                    <a:pt x="2037" y="584"/>
                  </a:lnTo>
                  <a:lnTo>
                    <a:pt x="298" y="584"/>
                  </a:lnTo>
                  <a:lnTo>
                    <a:pt x="298" y="298"/>
                  </a:lnTo>
                  <a:close/>
                  <a:moveTo>
                    <a:pt x="144" y="0"/>
                  </a:moveTo>
                  <a:cubicBezTo>
                    <a:pt x="72" y="0"/>
                    <a:pt x="1" y="60"/>
                    <a:pt x="1" y="155"/>
                  </a:cubicBezTo>
                  <a:lnTo>
                    <a:pt x="1" y="715"/>
                  </a:lnTo>
                  <a:cubicBezTo>
                    <a:pt x="1" y="786"/>
                    <a:pt x="60" y="858"/>
                    <a:pt x="144" y="858"/>
                  </a:cubicBezTo>
                  <a:lnTo>
                    <a:pt x="2168" y="858"/>
                  </a:lnTo>
                  <a:cubicBezTo>
                    <a:pt x="2251" y="858"/>
                    <a:pt x="2322" y="798"/>
                    <a:pt x="2322" y="715"/>
                  </a:cubicBezTo>
                  <a:lnTo>
                    <a:pt x="2322" y="155"/>
                  </a:lnTo>
                  <a:cubicBezTo>
                    <a:pt x="2322" y="72"/>
                    <a:pt x="2263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74" name="Google Shape;12374;p82"/>
            <p:cNvSpPr/>
            <p:nvPr/>
          </p:nvSpPr>
          <p:spPr>
            <a:xfrm>
              <a:off x="6662893" y="3140134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1" y="60"/>
                    <a:pt x="1" y="155"/>
                  </a:cubicBezTo>
                  <a:cubicBezTo>
                    <a:pt x="1" y="238"/>
                    <a:pt x="60" y="298"/>
                    <a:pt x="155" y="298"/>
                  </a:cubicBezTo>
                  <a:lnTo>
                    <a:pt x="2180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51" y="0"/>
                    <a:pt x="2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75" name="Google Shape;12375;p82"/>
          <p:cNvGrpSpPr/>
          <p:nvPr/>
        </p:nvGrpSpPr>
        <p:grpSpPr>
          <a:xfrm>
            <a:off x="14949888" y="6021870"/>
            <a:ext cx="701152" cy="560908"/>
            <a:chOff x="7500054" y="2934735"/>
            <a:chExt cx="350576" cy="280454"/>
          </a:xfrm>
          <a:solidFill>
            <a:schemeClr val="tx1"/>
          </a:solidFill>
        </p:grpSpPr>
        <p:sp>
          <p:nvSpPr>
            <p:cNvPr id="12376" name="Google Shape;12376;p82"/>
            <p:cNvSpPr/>
            <p:nvPr/>
          </p:nvSpPr>
          <p:spPr>
            <a:xfrm>
              <a:off x="7571671" y="2959371"/>
              <a:ext cx="191426" cy="10249"/>
            </a:xfrm>
            <a:custGeom>
              <a:avLst/>
              <a:gdLst/>
              <a:ahLst/>
              <a:cxnLst/>
              <a:rect l="l" t="t" r="r" b="b"/>
              <a:pathLst>
                <a:path w="6014" h="322" extrusionOk="0">
                  <a:moveTo>
                    <a:pt x="156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847" y="322"/>
                  </a:lnTo>
                  <a:cubicBezTo>
                    <a:pt x="5930" y="322"/>
                    <a:pt x="6014" y="250"/>
                    <a:pt x="6014" y="167"/>
                  </a:cubicBezTo>
                  <a:cubicBezTo>
                    <a:pt x="6014" y="71"/>
                    <a:pt x="5930" y="0"/>
                    <a:pt x="58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77" name="Google Shape;12377;p82"/>
            <p:cNvSpPr/>
            <p:nvPr/>
          </p:nvSpPr>
          <p:spPr>
            <a:xfrm>
              <a:off x="7500054" y="2934735"/>
              <a:ext cx="350576" cy="280454"/>
            </a:xfrm>
            <a:custGeom>
              <a:avLst/>
              <a:gdLst/>
              <a:ahLst/>
              <a:cxnLst/>
              <a:rect l="l" t="t" r="r" b="b"/>
              <a:pathLst>
                <a:path w="11014" h="8811" extrusionOk="0">
                  <a:moveTo>
                    <a:pt x="1501" y="310"/>
                  </a:moveTo>
                  <a:lnTo>
                    <a:pt x="1501" y="1560"/>
                  </a:lnTo>
                  <a:lnTo>
                    <a:pt x="310" y="1560"/>
                  </a:lnTo>
                  <a:lnTo>
                    <a:pt x="310" y="417"/>
                  </a:lnTo>
                  <a:cubicBezTo>
                    <a:pt x="310" y="357"/>
                    <a:pt x="358" y="310"/>
                    <a:pt x="417" y="310"/>
                  </a:cubicBezTo>
                  <a:close/>
                  <a:moveTo>
                    <a:pt x="8990" y="310"/>
                  </a:moveTo>
                  <a:cubicBezTo>
                    <a:pt x="9049" y="310"/>
                    <a:pt x="9097" y="357"/>
                    <a:pt x="9097" y="417"/>
                  </a:cubicBezTo>
                  <a:lnTo>
                    <a:pt x="9097" y="1560"/>
                  </a:lnTo>
                  <a:lnTo>
                    <a:pt x="1834" y="1560"/>
                  </a:lnTo>
                  <a:lnTo>
                    <a:pt x="1834" y="310"/>
                  </a:lnTo>
                  <a:close/>
                  <a:moveTo>
                    <a:pt x="10419" y="3453"/>
                  </a:moveTo>
                  <a:cubicBezTo>
                    <a:pt x="10561" y="3453"/>
                    <a:pt x="10704" y="3572"/>
                    <a:pt x="10704" y="3739"/>
                  </a:cubicBezTo>
                  <a:cubicBezTo>
                    <a:pt x="10704" y="3893"/>
                    <a:pt x="10561" y="4013"/>
                    <a:pt x="10419" y="4013"/>
                  </a:cubicBezTo>
                  <a:cubicBezTo>
                    <a:pt x="10264" y="4013"/>
                    <a:pt x="10133" y="3893"/>
                    <a:pt x="10133" y="3739"/>
                  </a:cubicBezTo>
                  <a:cubicBezTo>
                    <a:pt x="10133" y="3572"/>
                    <a:pt x="10252" y="3453"/>
                    <a:pt x="10419" y="3453"/>
                  </a:cubicBezTo>
                  <a:close/>
                  <a:moveTo>
                    <a:pt x="6537" y="4786"/>
                  </a:moveTo>
                  <a:cubicBezTo>
                    <a:pt x="6680" y="4786"/>
                    <a:pt x="6811" y="4906"/>
                    <a:pt x="6811" y="5072"/>
                  </a:cubicBezTo>
                  <a:cubicBezTo>
                    <a:pt x="6811" y="5239"/>
                    <a:pt x="6680" y="5358"/>
                    <a:pt x="6537" y="5358"/>
                  </a:cubicBezTo>
                  <a:cubicBezTo>
                    <a:pt x="6382" y="5358"/>
                    <a:pt x="6251" y="5239"/>
                    <a:pt x="6251" y="5072"/>
                  </a:cubicBezTo>
                  <a:cubicBezTo>
                    <a:pt x="6251" y="4906"/>
                    <a:pt x="6370" y="4786"/>
                    <a:pt x="6537" y="4786"/>
                  </a:cubicBezTo>
                  <a:close/>
                  <a:moveTo>
                    <a:pt x="8240" y="6156"/>
                  </a:moveTo>
                  <a:cubicBezTo>
                    <a:pt x="8394" y="6156"/>
                    <a:pt x="8525" y="6275"/>
                    <a:pt x="8525" y="6441"/>
                  </a:cubicBezTo>
                  <a:cubicBezTo>
                    <a:pt x="8525" y="6608"/>
                    <a:pt x="8394" y="6727"/>
                    <a:pt x="8240" y="6727"/>
                  </a:cubicBezTo>
                  <a:cubicBezTo>
                    <a:pt x="8097" y="6727"/>
                    <a:pt x="7966" y="6608"/>
                    <a:pt x="7966" y="6441"/>
                  </a:cubicBezTo>
                  <a:cubicBezTo>
                    <a:pt x="7966" y="6299"/>
                    <a:pt x="8073" y="6156"/>
                    <a:pt x="8240" y="6156"/>
                  </a:cubicBezTo>
                  <a:close/>
                  <a:moveTo>
                    <a:pt x="4811" y="6382"/>
                  </a:moveTo>
                  <a:cubicBezTo>
                    <a:pt x="4954" y="6382"/>
                    <a:pt x="5085" y="6501"/>
                    <a:pt x="5085" y="6668"/>
                  </a:cubicBezTo>
                  <a:cubicBezTo>
                    <a:pt x="5085" y="6834"/>
                    <a:pt x="4954" y="6953"/>
                    <a:pt x="4811" y="6953"/>
                  </a:cubicBezTo>
                  <a:cubicBezTo>
                    <a:pt x="4656" y="6953"/>
                    <a:pt x="4525" y="6834"/>
                    <a:pt x="4525" y="6668"/>
                  </a:cubicBezTo>
                  <a:cubicBezTo>
                    <a:pt x="4525" y="6501"/>
                    <a:pt x="4644" y="6382"/>
                    <a:pt x="4811" y="6382"/>
                  </a:cubicBezTo>
                  <a:close/>
                  <a:moveTo>
                    <a:pt x="417" y="0"/>
                  </a:moveTo>
                  <a:cubicBezTo>
                    <a:pt x="179" y="0"/>
                    <a:pt x="1" y="143"/>
                    <a:pt x="1" y="417"/>
                  </a:cubicBezTo>
                  <a:lnTo>
                    <a:pt x="1" y="8382"/>
                  </a:lnTo>
                  <a:cubicBezTo>
                    <a:pt x="1" y="8620"/>
                    <a:pt x="191" y="8787"/>
                    <a:pt x="417" y="8787"/>
                  </a:cubicBezTo>
                  <a:lnTo>
                    <a:pt x="4513" y="8787"/>
                  </a:lnTo>
                  <a:cubicBezTo>
                    <a:pt x="4596" y="8787"/>
                    <a:pt x="4668" y="8715"/>
                    <a:pt x="4668" y="8632"/>
                  </a:cubicBezTo>
                  <a:cubicBezTo>
                    <a:pt x="4668" y="8537"/>
                    <a:pt x="4596" y="8465"/>
                    <a:pt x="4513" y="8465"/>
                  </a:cubicBezTo>
                  <a:lnTo>
                    <a:pt x="417" y="8465"/>
                  </a:lnTo>
                  <a:cubicBezTo>
                    <a:pt x="358" y="8465"/>
                    <a:pt x="310" y="8418"/>
                    <a:pt x="310" y="8358"/>
                  </a:cubicBezTo>
                  <a:lnTo>
                    <a:pt x="310" y="1869"/>
                  </a:lnTo>
                  <a:lnTo>
                    <a:pt x="9073" y="1869"/>
                  </a:lnTo>
                  <a:lnTo>
                    <a:pt x="9073" y="5144"/>
                  </a:lnTo>
                  <a:lnTo>
                    <a:pt x="8502" y="5894"/>
                  </a:lnTo>
                  <a:cubicBezTo>
                    <a:pt x="8418" y="5846"/>
                    <a:pt x="8335" y="5834"/>
                    <a:pt x="8240" y="5834"/>
                  </a:cubicBezTo>
                  <a:cubicBezTo>
                    <a:pt x="8109" y="5834"/>
                    <a:pt x="7978" y="5870"/>
                    <a:pt x="7871" y="5965"/>
                  </a:cubicBezTo>
                  <a:lnTo>
                    <a:pt x="7073" y="5322"/>
                  </a:lnTo>
                  <a:cubicBezTo>
                    <a:pt x="7109" y="5251"/>
                    <a:pt x="7132" y="5156"/>
                    <a:pt x="7132" y="5060"/>
                  </a:cubicBezTo>
                  <a:cubicBezTo>
                    <a:pt x="7132" y="4727"/>
                    <a:pt x="6859" y="4441"/>
                    <a:pt x="6513" y="4441"/>
                  </a:cubicBezTo>
                  <a:cubicBezTo>
                    <a:pt x="6192" y="4441"/>
                    <a:pt x="5906" y="4715"/>
                    <a:pt x="5906" y="5060"/>
                  </a:cubicBezTo>
                  <a:cubicBezTo>
                    <a:pt x="5906" y="5167"/>
                    <a:pt x="5942" y="5263"/>
                    <a:pt x="5978" y="5358"/>
                  </a:cubicBezTo>
                  <a:lnTo>
                    <a:pt x="5108" y="6144"/>
                  </a:lnTo>
                  <a:cubicBezTo>
                    <a:pt x="5013" y="6084"/>
                    <a:pt x="4906" y="6049"/>
                    <a:pt x="4787" y="6049"/>
                  </a:cubicBezTo>
                  <a:cubicBezTo>
                    <a:pt x="4465" y="6049"/>
                    <a:pt x="4180" y="6322"/>
                    <a:pt x="4180" y="6668"/>
                  </a:cubicBezTo>
                  <a:cubicBezTo>
                    <a:pt x="4180" y="6989"/>
                    <a:pt x="4454" y="7275"/>
                    <a:pt x="4787" y="7275"/>
                  </a:cubicBezTo>
                  <a:cubicBezTo>
                    <a:pt x="5132" y="7275"/>
                    <a:pt x="5406" y="7001"/>
                    <a:pt x="5406" y="6668"/>
                  </a:cubicBezTo>
                  <a:cubicBezTo>
                    <a:pt x="5406" y="6560"/>
                    <a:pt x="5370" y="6465"/>
                    <a:pt x="5323" y="6382"/>
                  </a:cubicBezTo>
                  <a:lnTo>
                    <a:pt x="6204" y="5572"/>
                  </a:lnTo>
                  <a:cubicBezTo>
                    <a:pt x="6299" y="5620"/>
                    <a:pt x="6394" y="5656"/>
                    <a:pt x="6501" y="5656"/>
                  </a:cubicBezTo>
                  <a:cubicBezTo>
                    <a:pt x="6620" y="5656"/>
                    <a:pt x="6740" y="5620"/>
                    <a:pt x="6835" y="5548"/>
                  </a:cubicBezTo>
                  <a:lnTo>
                    <a:pt x="7644" y="6203"/>
                  </a:lnTo>
                  <a:cubicBezTo>
                    <a:pt x="7621" y="6263"/>
                    <a:pt x="7609" y="6334"/>
                    <a:pt x="7609" y="6406"/>
                  </a:cubicBezTo>
                  <a:cubicBezTo>
                    <a:pt x="7609" y="6739"/>
                    <a:pt x="7871" y="7025"/>
                    <a:pt x="8216" y="7025"/>
                  </a:cubicBezTo>
                  <a:cubicBezTo>
                    <a:pt x="8561" y="7025"/>
                    <a:pt x="8823" y="6751"/>
                    <a:pt x="8823" y="6406"/>
                  </a:cubicBezTo>
                  <a:cubicBezTo>
                    <a:pt x="8823" y="6287"/>
                    <a:pt x="8799" y="6168"/>
                    <a:pt x="8716" y="6084"/>
                  </a:cubicBezTo>
                  <a:lnTo>
                    <a:pt x="9061" y="5656"/>
                  </a:lnTo>
                  <a:lnTo>
                    <a:pt x="9061" y="8382"/>
                  </a:lnTo>
                  <a:cubicBezTo>
                    <a:pt x="9061" y="8442"/>
                    <a:pt x="9014" y="8477"/>
                    <a:pt x="8954" y="8477"/>
                  </a:cubicBezTo>
                  <a:lnTo>
                    <a:pt x="5227" y="8477"/>
                  </a:lnTo>
                  <a:cubicBezTo>
                    <a:pt x="5132" y="8477"/>
                    <a:pt x="5061" y="8561"/>
                    <a:pt x="5061" y="8644"/>
                  </a:cubicBezTo>
                  <a:cubicBezTo>
                    <a:pt x="5061" y="8739"/>
                    <a:pt x="5132" y="8811"/>
                    <a:pt x="5227" y="8811"/>
                  </a:cubicBezTo>
                  <a:lnTo>
                    <a:pt x="8954" y="8811"/>
                  </a:lnTo>
                  <a:cubicBezTo>
                    <a:pt x="9192" y="8811"/>
                    <a:pt x="9371" y="8620"/>
                    <a:pt x="9371" y="8394"/>
                  </a:cubicBezTo>
                  <a:lnTo>
                    <a:pt x="9371" y="5287"/>
                  </a:lnTo>
                  <a:lnTo>
                    <a:pt x="10145" y="4298"/>
                  </a:lnTo>
                  <a:cubicBezTo>
                    <a:pt x="10228" y="4334"/>
                    <a:pt x="10299" y="4346"/>
                    <a:pt x="10383" y="4346"/>
                  </a:cubicBezTo>
                  <a:cubicBezTo>
                    <a:pt x="10716" y="4346"/>
                    <a:pt x="10990" y="4072"/>
                    <a:pt x="10990" y="3739"/>
                  </a:cubicBezTo>
                  <a:cubicBezTo>
                    <a:pt x="11014" y="3405"/>
                    <a:pt x="10740" y="3131"/>
                    <a:pt x="10419" y="3131"/>
                  </a:cubicBezTo>
                  <a:cubicBezTo>
                    <a:pt x="10085" y="3131"/>
                    <a:pt x="9811" y="3405"/>
                    <a:pt x="9811" y="3751"/>
                  </a:cubicBezTo>
                  <a:cubicBezTo>
                    <a:pt x="9811" y="3882"/>
                    <a:pt x="9847" y="4001"/>
                    <a:pt x="9930" y="4108"/>
                  </a:cubicBezTo>
                  <a:lnTo>
                    <a:pt x="9407" y="4763"/>
                  </a:lnTo>
                  <a:lnTo>
                    <a:pt x="9407" y="381"/>
                  </a:lnTo>
                  <a:cubicBezTo>
                    <a:pt x="9407" y="191"/>
                    <a:pt x="9276" y="0"/>
                    <a:pt x="8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78" name="Google Shape;12378;p82"/>
            <p:cNvSpPr/>
            <p:nvPr/>
          </p:nvSpPr>
          <p:spPr>
            <a:xfrm>
              <a:off x="7539459" y="307456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79" name="Google Shape;12379;p82"/>
            <p:cNvSpPr/>
            <p:nvPr/>
          </p:nvSpPr>
          <p:spPr>
            <a:xfrm>
              <a:off x="7539459" y="3099582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80" name="Google Shape;12380;p82"/>
            <p:cNvSpPr/>
            <p:nvPr/>
          </p:nvSpPr>
          <p:spPr>
            <a:xfrm>
              <a:off x="7539459" y="3124601"/>
              <a:ext cx="82663" cy="10631"/>
            </a:xfrm>
            <a:custGeom>
              <a:avLst/>
              <a:gdLst/>
              <a:ahLst/>
              <a:cxnLst/>
              <a:rect l="l" t="t" r="r" b="b"/>
              <a:pathLst>
                <a:path w="2597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81" name="Google Shape;12381;p82"/>
            <p:cNvSpPr/>
            <p:nvPr/>
          </p:nvSpPr>
          <p:spPr>
            <a:xfrm>
              <a:off x="7539459" y="3149587"/>
              <a:ext cx="82663" cy="10663"/>
            </a:xfrm>
            <a:custGeom>
              <a:avLst/>
              <a:gdLst/>
              <a:ahLst/>
              <a:cxnLst/>
              <a:rect l="l" t="t" r="r" b="b"/>
              <a:pathLst>
                <a:path w="2597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63"/>
                    <a:pt x="2596" y="168"/>
                  </a:cubicBezTo>
                  <a:cubicBezTo>
                    <a:pt x="2596" y="84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82" name="Google Shape;12382;p82"/>
            <p:cNvSpPr/>
            <p:nvPr/>
          </p:nvSpPr>
          <p:spPr>
            <a:xfrm>
              <a:off x="7539459" y="3174988"/>
              <a:ext cx="82663" cy="10281"/>
            </a:xfrm>
            <a:custGeom>
              <a:avLst/>
              <a:gdLst/>
              <a:ahLst/>
              <a:cxnLst/>
              <a:rect l="l" t="t" r="r" b="b"/>
              <a:pathLst>
                <a:path w="2597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83" name="Google Shape;12383;p82"/>
            <p:cNvSpPr/>
            <p:nvPr/>
          </p:nvSpPr>
          <p:spPr>
            <a:xfrm>
              <a:off x="7539459" y="3011286"/>
              <a:ext cx="220614" cy="47395"/>
            </a:xfrm>
            <a:custGeom>
              <a:avLst/>
              <a:gdLst/>
              <a:ahLst/>
              <a:cxnLst/>
              <a:rect l="l" t="t" r="r" b="b"/>
              <a:pathLst>
                <a:path w="6931" h="1489" extrusionOk="0">
                  <a:moveTo>
                    <a:pt x="418" y="0"/>
                  </a:moveTo>
                  <a:cubicBezTo>
                    <a:pt x="179" y="0"/>
                    <a:pt x="1" y="191"/>
                    <a:pt x="1" y="417"/>
                  </a:cubicBezTo>
                  <a:lnTo>
                    <a:pt x="1" y="1072"/>
                  </a:lnTo>
                  <a:cubicBezTo>
                    <a:pt x="1" y="1310"/>
                    <a:pt x="191" y="1488"/>
                    <a:pt x="418" y="1488"/>
                  </a:cubicBezTo>
                  <a:lnTo>
                    <a:pt x="3251" y="1488"/>
                  </a:lnTo>
                  <a:cubicBezTo>
                    <a:pt x="3346" y="1488"/>
                    <a:pt x="3418" y="1417"/>
                    <a:pt x="3418" y="1322"/>
                  </a:cubicBezTo>
                  <a:cubicBezTo>
                    <a:pt x="3418" y="1238"/>
                    <a:pt x="3346" y="1167"/>
                    <a:pt x="3251" y="1167"/>
                  </a:cubicBezTo>
                  <a:lnTo>
                    <a:pt x="418" y="1167"/>
                  </a:lnTo>
                  <a:cubicBezTo>
                    <a:pt x="358" y="1167"/>
                    <a:pt x="310" y="1119"/>
                    <a:pt x="310" y="1060"/>
                  </a:cubicBezTo>
                  <a:lnTo>
                    <a:pt x="310" y="405"/>
                  </a:lnTo>
                  <a:cubicBezTo>
                    <a:pt x="310" y="345"/>
                    <a:pt x="358" y="298"/>
                    <a:pt x="418" y="298"/>
                  </a:cubicBezTo>
                  <a:lnTo>
                    <a:pt x="6502" y="298"/>
                  </a:lnTo>
                  <a:cubicBezTo>
                    <a:pt x="6561" y="298"/>
                    <a:pt x="6609" y="345"/>
                    <a:pt x="6609" y="405"/>
                  </a:cubicBezTo>
                  <a:lnTo>
                    <a:pt x="6609" y="1060"/>
                  </a:lnTo>
                  <a:cubicBezTo>
                    <a:pt x="6609" y="1119"/>
                    <a:pt x="6561" y="1167"/>
                    <a:pt x="6502" y="1167"/>
                  </a:cubicBezTo>
                  <a:lnTo>
                    <a:pt x="4013" y="1167"/>
                  </a:lnTo>
                  <a:cubicBezTo>
                    <a:pt x="3930" y="1167"/>
                    <a:pt x="3847" y="1238"/>
                    <a:pt x="3847" y="1322"/>
                  </a:cubicBezTo>
                  <a:cubicBezTo>
                    <a:pt x="3847" y="1417"/>
                    <a:pt x="3930" y="1488"/>
                    <a:pt x="4013" y="1488"/>
                  </a:cubicBezTo>
                  <a:lnTo>
                    <a:pt x="6502" y="1488"/>
                  </a:lnTo>
                  <a:cubicBezTo>
                    <a:pt x="6740" y="1488"/>
                    <a:pt x="6918" y="1298"/>
                    <a:pt x="6918" y="1072"/>
                  </a:cubicBezTo>
                  <a:lnTo>
                    <a:pt x="6918" y="417"/>
                  </a:lnTo>
                  <a:cubicBezTo>
                    <a:pt x="6930" y="203"/>
                    <a:pt x="6740" y="0"/>
                    <a:pt x="6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84" name="Google Shape;12384;p82"/>
          <p:cNvGrpSpPr/>
          <p:nvPr/>
        </p:nvGrpSpPr>
        <p:grpSpPr>
          <a:xfrm>
            <a:off x="13975140" y="5901724"/>
            <a:ext cx="664024" cy="710908"/>
            <a:chOff x="7055134" y="2919170"/>
            <a:chExt cx="290321" cy="310820"/>
          </a:xfrm>
          <a:solidFill>
            <a:schemeClr val="tx1"/>
          </a:solidFill>
        </p:grpSpPr>
        <p:sp>
          <p:nvSpPr>
            <p:cNvPr id="12385" name="Google Shape;12385;p82"/>
            <p:cNvSpPr/>
            <p:nvPr/>
          </p:nvSpPr>
          <p:spPr>
            <a:xfrm>
              <a:off x="7102497" y="2970989"/>
              <a:ext cx="191044" cy="259001"/>
            </a:xfrm>
            <a:custGeom>
              <a:avLst/>
              <a:gdLst/>
              <a:ahLst/>
              <a:cxnLst/>
              <a:rect l="l" t="t" r="r" b="b"/>
              <a:pathLst>
                <a:path w="6002" h="8137" extrusionOk="0">
                  <a:moveTo>
                    <a:pt x="3097" y="314"/>
                  </a:moveTo>
                  <a:cubicBezTo>
                    <a:pt x="3739" y="314"/>
                    <a:pt x="4347" y="552"/>
                    <a:pt x="4835" y="980"/>
                  </a:cubicBezTo>
                  <a:cubicBezTo>
                    <a:pt x="5394" y="1481"/>
                    <a:pt x="5716" y="2195"/>
                    <a:pt x="5716" y="2933"/>
                  </a:cubicBezTo>
                  <a:cubicBezTo>
                    <a:pt x="5704" y="3445"/>
                    <a:pt x="5549" y="3933"/>
                    <a:pt x="5287" y="4350"/>
                  </a:cubicBezTo>
                  <a:cubicBezTo>
                    <a:pt x="5013" y="4767"/>
                    <a:pt x="4644" y="5100"/>
                    <a:pt x="4204" y="5302"/>
                  </a:cubicBezTo>
                  <a:cubicBezTo>
                    <a:pt x="3930" y="5433"/>
                    <a:pt x="3751" y="5719"/>
                    <a:pt x="3751" y="6029"/>
                  </a:cubicBezTo>
                  <a:lnTo>
                    <a:pt x="3751" y="6207"/>
                  </a:lnTo>
                  <a:lnTo>
                    <a:pt x="2430" y="6207"/>
                  </a:lnTo>
                  <a:lnTo>
                    <a:pt x="2430" y="6029"/>
                  </a:lnTo>
                  <a:cubicBezTo>
                    <a:pt x="2430" y="5719"/>
                    <a:pt x="2251" y="5433"/>
                    <a:pt x="1965" y="5302"/>
                  </a:cubicBezTo>
                  <a:cubicBezTo>
                    <a:pt x="942" y="4814"/>
                    <a:pt x="346" y="3731"/>
                    <a:pt x="489" y="2588"/>
                  </a:cubicBezTo>
                  <a:cubicBezTo>
                    <a:pt x="644" y="1421"/>
                    <a:pt x="1608" y="457"/>
                    <a:pt x="2799" y="326"/>
                  </a:cubicBezTo>
                  <a:cubicBezTo>
                    <a:pt x="2906" y="314"/>
                    <a:pt x="3013" y="314"/>
                    <a:pt x="3097" y="314"/>
                  </a:cubicBezTo>
                  <a:close/>
                  <a:moveTo>
                    <a:pt x="3728" y="6505"/>
                  </a:moveTo>
                  <a:lnTo>
                    <a:pt x="3739" y="7017"/>
                  </a:lnTo>
                  <a:cubicBezTo>
                    <a:pt x="3739" y="7100"/>
                    <a:pt x="3668" y="7195"/>
                    <a:pt x="3561" y="7195"/>
                  </a:cubicBezTo>
                  <a:lnTo>
                    <a:pt x="2573" y="7195"/>
                  </a:lnTo>
                  <a:cubicBezTo>
                    <a:pt x="2489" y="7195"/>
                    <a:pt x="2394" y="7124"/>
                    <a:pt x="2394" y="7017"/>
                  </a:cubicBezTo>
                  <a:lnTo>
                    <a:pt x="2394" y="6505"/>
                  </a:lnTo>
                  <a:close/>
                  <a:moveTo>
                    <a:pt x="3394" y="7469"/>
                  </a:moveTo>
                  <a:lnTo>
                    <a:pt x="3406" y="7648"/>
                  </a:lnTo>
                  <a:cubicBezTo>
                    <a:pt x="3406" y="7743"/>
                    <a:pt x="3335" y="7838"/>
                    <a:pt x="3228" y="7838"/>
                  </a:cubicBezTo>
                  <a:lnTo>
                    <a:pt x="2906" y="7838"/>
                  </a:lnTo>
                  <a:cubicBezTo>
                    <a:pt x="2811" y="7838"/>
                    <a:pt x="2727" y="7755"/>
                    <a:pt x="2727" y="7648"/>
                  </a:cubicBezTo>
                  <a:lnTo>
                    <a:pt x="2727" y="7469"/>
                  </a:lnTo>
                  <a:close/>
                  <a:moveTo>
                    <a:pt x="3056" y="0"/>
                  </a:moveTo>
                  <a:cubicBezTo>
                    <a:pt x="2951" y="0"/>
                    <a:pt x="2845" y="6"/>
                    <a:pt x="2739" y="16"/>
                  </a:cubicBezTo>
                  <a:cubicBezTo>
                    <a:pt x="1418" y="171"/>
                    <a:pt x="322" y="1230"/>
                    <a:pt x="168" y="2552"/>
                  </a:cubicBezTo>
                  <a:cubicBezTo>
                    <a:pt x="1" y="3814"/>
                    <a:pt x="668" y="5040"/>
                    <a:pt x="1811" y="5564"/>
                  </a:cubicBezTo>
                  <a:cubicBezTo>
                    <a:pt x="1977" y="5648"/>
                    <a:pt x="2096" y="5826"/>
                    <a:pt x="2096" y="6017"/>
                  </a:cubicBezTo>
                  <a:lnTo>
                    <a:pt x="2096" y="7005"/>
                  </a:lnTo>
                  <a:cubicBezTo>
                    <a:pt x="2096" y="7207"/>
                    <a:pt x="2239" y="7386"/>
                    <a:pt x="2430" y="7457"/>
                  </a:cubicBezTo>
                  <a:lnTo>
                    <a:pt x="2430" y="7648"/>
                  </a:lnTo>
                  <a:cubicBezTo>
                    <a:pt x="2430" y="7922"/>
                    <a:pt x="2632" y="8136"/>
                    <a:pt x="2906" y="8136"/>
                  </a:cubicBezTo>
                  <a:lnTo>
                    <a:pt x="3228" y="8136"/>
                  </a:lnTo>
                  <a:cubicBezTo>
                    <a:pt x="3501" y="8136"/>
                    <a:pt x="3704" y="7922"/>
                    <a:pt x="3704" y="7648"/>
                  </a:cubicBezTo>
                  <a:lnTo>
                    <a:pt x="3704" y="7457"/>
                  </a:lnTo>
                  <a:cubicBezTo>
                    <a:pt x="3906" y="7398"/>
                    <a:pt x="4037" y="7219"/>
                    <a:pt x="4037" y="7005"/>
                  </a:cubicBezTo>
                  <a:lnTo>
                    <a:pt x="4037" y="6017"/>
                  </a:lnTo>
                  <a:cubicBezTo>
                    <a:pt x="4037" y="5826"/>
                    <a:pt x="4144" y="5648"/>
                    <a:pt x="4323" y="5564"/>
                  </a:cubicBezTo>
                  <a:cubicBezTo>
                    <a:pt x="4811" y="5326"/>
                    <a:pt x="5228" y="4969"/>
                    <a:pt x="5537" y="4517"/>
                  </a:cubicBezTo>
                  <a:cubicBezTo>
                    <a:pt x="5847" y="4040"/>
                    <a:pt x="6002" y="3481"/>
                    <a:pt x="6002" y="2921"/>
                  </a:cubicBezTo>
                  <a:cubicBezTo>
                    <a:pt x="6002" y="2100"/>
                    <a:pt x="5644" y="1302"/>
                    <a:pt x="5037" y="754"/>
                  </a:cubicBezTo>
                  <a:cubicBezTo>
                    <a:pt x="4485" y="254"/>
                    <a:pt x="3788" y="0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86" name="Google Shape;12386;p82"/>
            <p:cNvSpPr/>
            <p:nvPr/>
          </p:nvSpPr>
          <p:spPr>
            <a:xfrm>
              <a:off x="7304872" y="3059413"/>
              <a:ext cx="40583" cy="9485"/>
            </a:xfrm>
            <a:custGeom>
              <a:avLst/>
              <a:gdLst/>
              <a:ahLst/>
              <a:cxnLst/>
              <a:rect l="l" t="t" r="r" b="b"/>
              <a:pathLst>
                <a:path w="1275" h="298" extrusionOk="0">
                  <a:moveTo>
                    <a:pt x="144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1132" y="298"/>
                  </a:lnTo>
                  <a:cubicBezTo>
                    <a:pt x="1215" y="298"/>
                    <a:pt x="1275" y="215"/>
                    <a:pt x="1275" y="143"/>
                  </a:cubicBezTo>
                  <a:cubicBezTo>
                    <a:pt x="1275" y="72"/>
                    <a:pt x="1203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87" name="Google Shape;12387;p82"/>
            <p:cNvSpPr/>
            <p:nvPr/>
          </p:nvSpPr>
          <p:spPr>
            <a:xfrm>
              <a:off x="7055134" y="3059413"/>
              <a:ext cx="41347" cy="9485"/>
            </a:xfrm>
            <a:custGeom>
              <a:avLst/>
              <a:gdLst/>
              <a:ahLst/>
              <a:cxnLst/>
              <a:rect l="l" t="t" r="r" b="b"/>
              <a:pathLst>
                <a:path w="1299" h="298" extrusionOk="0">
                  <a:moveTo>
                    <a:pt x="155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55" y="298"/>
                  </a:cubicBezTo>
                  <a:lnTo>
                    <a:pt x="1132" y="298"/>
                  </a:lnTo>
                  <a:cubicBezTo>
                    <a:pt x="1215" y="298"/>
                    <a:pt x="1287" y="215"/>
                    <a:pt x="1287" y="143"/>
                  </a:cubicBezTo>
                  <a:cubicBezTo>
                    <a:pt x="1298" y="72"/>
                    <a:pt x="1227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88" name="Google Shape;12388;p82"/>
            <p:cNvSpPr/>
            <p:nvPr/>
          </p:nvSpPr>
          <p:spPr>
            <a:xfrm>
              <a:off x="7195727" y="2919170"/>
              <a:ext cx="9517" cy="40583"/>
            </a:xfrm>
            <a:custGeom>
              <a:avLst/>
              <a:gdLst/>
              <a:ahLst/>
              <a:cxnLst/>
              <a:rect l="l" t="t" r="r" b="b"/>
              <a:pathLst>
                <a:path w="299" h="127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32"/>
                  </a:lnTo>
                  <a:cubicBezTo>
                    <a:pt x="1" y="1215"/>
                    <a:pt x="84" y="1275"/>
                    <a:pt x="156" y="1275"/>
                  </a:cubicBezTo>
                  <a:cubicBezTo>
                    <a:pt x="227" y="1275"/>
                    <a:pt x="299" y="1204"/>
                    <a:pt x="299" y="1132"/>
                  </a:cubicBezTo>
                  <a:lnTo>
                    <a:pt x="299" y="144"/>
                  </a:lnTo>
                  <a:cubicBezTo>
                    <a:pt x="299" y="72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89" name="Google Shape;12389;p82"/>
            <p:cNvSpPr/>
            <p:nvPr/>
          </p:nvSpPr>
          <p:spPr>
            <a:xfrm>
              <a:off x="7185128" y="3007116"/>
              <a:ext cx="30334" cy="92880"/>
            </a:xfrm>
            <a:custGeom>
              <a:avLst/>
              <a:gdLst/>
              <a:ahLst/>
              <a:cxnLst/>
              <a:rect l="l" t="t" r="r" b="b"/>
              <a:pathLst>
                <a:path w="953" h="2918" extrusionOk="0">
                  <a:moveTo>
                    <a:pt x="477" y="310"/>
                  </a:moveTo>
                  <a:cubicBezTo>
                    <a:pt x="512" y="310"/>
                    <a:pt x="560" y="334"/>
                    <a:pt x="596" y="357"/>
                  </a:cubicBezTo>
                  <a:cubicBezTo>
                    <a:pt x="620" y="393"/>
                    <a:pt x="632" y="429"/>
                    <a:pt x="632" y="476"/>
                  </a:cubicBezTo>
                  <a:lnTo>
                    <a:pt x="548" y="2608"/>
                  </a:lnTo>
                  <a:lnTo>
                    <a:pt x="405" y="2620"/>
                  </a:lnTo>
                  <a:cubicBezTo>
                    <a:pt x="405" y="2620"/>
                    <a:pt x="393" y="2620"/>
                    <a:pt x="393" y="2608"/>
                  </a:cubicBezTo>
                  <a:lnTo>
                    <a:pt x="310" y="476"/>
                  </a:lnTo>
                  <a:cubicBezTo>
                    <a:pt x="310" y="429"/>
                    <a:pt x="322" y="393"/>
                    <a:pt x="358" y="357"/>
                  </a:cubicBezTo>
                  <a:cubicBezTo>
                    <a:pt x="381" y="334"/>
                    <a:pt x="429" y="310"/>
                    <a:pt x="477" y="310"/>
                  </a:cubicBezTo>
                  <a:close/>
                  <a:moveTo>
                    <a:pt x="477" y="0"/>
                  </a:moveTo>
                  <a:cubicBezTo>
                    <a:pt x="334" y="0"/>
                    <a:pt x="215" y="48"/>
                    <a:pt x="131" y="155"/>
                  </a:cubicBezTo>
                  <a:cubicBezTo>
                    <a:pt x="36" y="238"/>
                    <a:pt x="0" y="357"/>
                    <a:pt x="0" y="488"/>
                  </a:cubicBezTo>
                  <a:lnTo>
                    <a:pt x="84" y="2620"/>
                  </a:lnTo>
                  <a:cubicBezTo>
                    <a:pt x="84" y="2786"/>
                    <a:pt x="239" y="2917"/>
                    <a:pt x="393" y="2917"/>
                  </a:cubicBezTo>
                  <a:lnTo>
                    <a:pt x="512" y="2917"/>
                  </a:lnTo>
                  <a:cubicBezTo>
                    <a:pt x="679" y="2917"/>
                    <a:pt x="822" y="2786"/>
                    <a:pt x="822" y="2620"/>
                  </a:cubicBezTo>
                  <a:lnTo>
                    <a:pt x="917" y="488"/>
                  </a:lnTo>
                  <a:cubicBezTo>
                    <a:pt x="953" y="369"/>
                    <a:pt x="905" y="238"/>
                    <a:pt x="810" y="155"/>
                  </a:cubicBezTo>
                  <a:cubicBezTo>
                    <a:pt x="727" y="60"/>
                    <a:pt x="60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0" name="Google Shape;12390;p82"/>
            <p:cNvSpPr/>
            <p:nvPr/>
          </p:nvSpPr>
          <p:spPr>
            <a:xfrm>
              <a:off x="7187770" y="3111328"/>
              <a:ext cx="25814" cy="25814"/>
            </a:xfrm>
            <a:custGeom>
              <a:avLst/>
              <a:gdLst/>
              <a:ahLst/>
              <a:cxnLst/>
              <a:rect l="l" t="t" r="r" b="b"/>
              <a:pathLst>
                <a:path w="811" h="811" extrusionOk="0">
                  <a:moveTo>
                    <a:pt x="406" y="310"/>
                  </a:moveTo>
                  <a:cubicBezTo>
                    <a:pt x="453" y="310"/>
                    <a:pt x="489" y="358"/>
                    <a:pt x="489" y="405"/>
                  </a:cubicBezTo>
                  <a:cubicBezTo>
                    <a:pt x="489" y="453"/>
                    <a:pt x="453" y="489"/>
                    <a:pt x="406" y="489"/>
                  </a:cubicBezTo>
                  <a:cubicBezTo>
                    <a:pt x="358" y="489"/>
                    <a:pt x="310" y="453"/>
                    <a:pt x="310" y="405"/>
                  </a:cubicBezTo>
                  <a:cubicBezTo>
                    <a:pt x="310" y="358"/>
                    <a:pt x="358" y="310"/>
                    <a:pt x="406" y="310"/>
                  </a:cubicBezTo>
                  <a:close/>
                  <a:moveTo>
                    <a:pt x="406" y="0"/>
                  </a:moveTo>
                  <a:cubicBezTo>
                    <a:pt x="179" y="0"/>
                    <a:pt x="1" y="179"/>
                    <a:pt x="1" y="405"/>
                  </a:cubicBezTo>
                  <a:cubicBezTo>
                    <a:pt x="1" y="631"/>
                    <a:pt x="179" y="810"/>
                    <a:pt x="406" y="810"/>
                  </a:cubicBezTo>
                  <a:cubicBezTo>
                    <a:pt x="632" y="810"/>
                    <a:pt x="810" y="631"/>
                    <a:pt x="810" y="405"/>
                  </a:cubicBezTo>
                  <a:cubicBezTo>
                    <a:pt x="787" y="179"/>
                    <a:pt x="60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1" name="Google Shape;12391;p82"/>
            <p:cNvSpPr/>
            <p:nvPr/>
          </p:nvSpPr>
          <p:spPr>
            <a:xfrm>
              <a:off x="7249552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417" y="0"/>
                  </a:moveTo>
                  <a:cubicBezTo>
                    <a:pt x="362" y="0"/>
                    <a:pt x="307" y="32"/>
                    <a:pt x="274" y="81"/>
                  </a:cubicBezTo>
                  <a:lnTo>
                    <a:pt x="36" y="498"/>
                  </a:lnTo>
                  <a:cubicBezTo>
                    <a:pt x="1" y="570"/>
                    <a:pt x="24" y="665"/>
                    <a:pt x="96" y="700"/>
                  </a:cubicBezTo>
                  <a:cubicBezTo>
                    <a:pt x="132" y="724"/>
                    <a:pt x="143" y="724"/>
                    <a:pt x="179" y="724"/>
                  </a:cubicBezTo>
                  <a:cubicBezTo>
                    <a:pt x="239" y="724"/>
                    <a:pt x="274" y="689"/>
                    <a:pt x="310" y="641"/>
                  </a:cubicBezTo>
                  <a:lnTo>
                    <a:pt x="548" y="224"/>
                  </a:lnTo>
                  <a:cubicBezTo>
                    <a:pt x="596" y="153"/>
                    <a:pt x="560" y="69"/>
                    <a:pt x="489" y="22"/>
                  </a:cubicBezTo>
                  <a:cubicBezTo>
                    <a:pt x="466" y="7"/>
                    <a:pt x="44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2" name="Google Shape;12392;p82"/>
            <p:cNvSpPr/>
            <p:nvPr/>
          </p:nvSpPr>
          <p:spPr>
            <a:xfrm>
              <a:off x="7132831" y="3153852"/>
              <a:ext cx="18589" cy="22695"/>
            </a:xfrm>
            <a:custGeom>
              <a:avLst/>
              <a:gdLst/>
              <a:ahLst/>
              <a:cxnLst/>
              <a:rect l="l" t="t" r="r" b="b"/>
              <a:pathLst>
                <a:path w="584" h="713" extrusionOk="0">
                  <a:moveTo>
                    <a:pt x="419" y="0"/>
                  </a:moveTo>
                  <a:cubicBezTo>
                    <a:pt x="368" y="0"/>
                    <a:pt x="319" y="32"/>
                    <a:pt x="286" y="81"/>
                  </a:cubicBezTo>
                  <a:lnTo>
                    <a:pt x="48" y="498"/>
                  </a:lnTo>
                  <a:cubicBezTo>
                    <a:pt x="0" y="569"/>
                    <a:pt x="36" y="665"/>
                    <a:pt x="108" y="700"/>
                  </a:cubicBezTo>
                  <a:cubicBezTo>
                    <a:pt x="131" y="712"/>
                    <a:pt x="155" y="712"/>
                    <a:pt x="179" y="712"/>
                  </a:cubicBezTo>
                  <a:cubicBezTo>
                    <a:pt x="239" y="712"/>
                    <a:pt x="286" y="689"/>
                    <a:pt x="310" y="641"/>
                  </a:cubicBezTo>
                  <a:lnTo>
                    <a:pt x="548" y="224"/>
                  </a:lnTo>
                  <a:cubicBezTo>
                    <a:pt x="584" y="153"/>
                    <a:pt x="572" y="69"/>
                    <a:pt x="489" y="22"/>
                  </a:cubicBezTo>
                  <a:cubicBezTo>
                    <a:pt x="466" y="7"/>
                    <a:pt x="443" y="0"/>
                    <a:pt x="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3" name="Google Shape;12393;p82"/>
            <p:cNvSpPr/>
            <p:nvPr/>
          </p:nvSpPr>
          <p:spPr>
            <a:xfrm>
              <a:off x="7132449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177" y="0"/>
                  </a:moveTo>
                  <a:cubicBezTo>
                    <a:pt x="154" y="0"/>
                    <a:pt x="130" y="7"/>
                    <a:pt x="108" y="22"/>
                  </a:cubicBezTo>
                  <a:cubicBezTo>
                    <a:pt x="24" y="69"/>
                    <a:pt x="1" y="153"/>
                    <a:pt x="48" y="236"/>
                  </a:cubicBezTo>
                  <a:lnTo>
                    <a:pt x="274" y="653"/>
                  </a:lnTo>
                  <a:cubicBezTo>
                    <a:pt x="310" y="689"/>
                    <a:pt x="358" y="724"/>
                    <a:pt x="417" y="724"/>
                  </a:cubicBezTo>
                  <a:cubicBezTo>
                    <a:pt x="441" y="724"/>
                    <a:pt x="477" y="724"/>
                    <a:pt x="489" y="712"/>
                  </a:cubicBezTo>
                  <a:cubicBezTo>
                    <a:pt x="584" y="665"/>
                    <a:pt x="596" y="570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4" name="Google Shape;12394;p82"/>
            <p:cNvSpPr/>
            <p:nvPr/>
          </p:nvSpPr>
          <p:spPr>
            <a:xfrm>
              <a:off x="7249552" y="3153852"/>
              <a:ext cx="18971" cy="22695"/>
            </a:xfrm>
            <a:custGeom>
              <a:avLst/>
              <a:gdLst/>
              <a:ahLst/>
              <a:cxnLst/>
              <a:rect l="l" t="t" r="r" b="b"/>
              <a:pathLst>
                <a:path w="596" h="713" extrusionOk="0">
                  <a:moveTo>
                    <a:pt x="173" y="0"/>
                  </a:moveTo>
                  <a:cubicBezTo>
                    <a:pt x="148" y="0"/>
                    <a:pt x="122" y="7"/>
                    <a:pt x="96" y="22"/>
                  </a:cubicBezTo>
                  <a:cubicBezTo>
                    <a:pt x="24" y="69"/>
                    <a:pt x="1" y="153"/>
                    <a:pt x="36" y="224"/>
                  </a:cubicBezTo>
                  <a:lnTo>
                    <a:pt x="274" y="641"/>
                  </a:lnTo>
                  <a:cubicBezTo>
                    <a:pt x="310" y="689"/>
                    <a:pt x="358" y="712"/>
                    <a:pt x="417" y="712"/>
                  </a:cubicBezTo>
                  <a:cubicBezTo>
                    <a:pt x="441" y="712"/>
                    <a:pt x="477" y="712"/>
                    <a:pt x="489" y="700"/>
                  </a:cubicBezTo>
                  <a:cubicBezTo>
                    <a:pt x="560" y="665"/>
                    <a:pt x="596" y="569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5" name="Google Shape;12395;p82"/>
            <p:cNvSpPr/>
            <p:nvPr/>
          </p:nvSpPr>
          <p:spPr>
            <a:xfrm>
              <a:off x="7289721" y="3113969"/>
              <a:ext cx="24286" cy="17093"/>
            </a:xfrm>
            <a:custGeom>
              <a:avLst/>
              <a:gdLst/>
              <a:ahLst/>
              <a:cxnLst/>
              <a:rect l="l" t="t" r="r" b="b"/>
              <a:pathLst>
                <a:path w="763" h="537" extrusionOk="0"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4" y="239"/>
                    <a:pt x="108" y="287"/>
                  </a:cubicBezTo>
                  <a:lnTo>
                    <a:pt x="524" y="525"/>
                  </a:lnTo>
                  <a:cubicBezTo>
                    <a:pt x="548" y="537"/>
                    <a:pt x="560" y="537"/>
                    <a:pt x="596" y="537"/>
                  </a:cubicBezTo>
                  <a:cubicBezTo>
                    <a:pt x="655" y="537"/>
                    <a:pt x="703" y="513"/>
                    <a:pt x="727" y="465"/>
                  </a:cubicBezTo>
                  <a:cubicBezTo>
                    <a:pt x="763" y="394"/>
                    <a:pt x="739" y="310"/>
                    <a:pt x="667" y="263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6" name="Google Shape;12396;p82"/>
            <p:cNvSpPr/>
            <p:nvPr/>
          </p:nvSpPr>
          <p:spPr>
            <a:xfrm>
              <a:off x="7086964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179" y="1"/>
                  </a:moveTo>
                  <a:cubicBezTo>
                    <a:pt x="125" y="1"/>
                    <a:pt x="73" y="33"/>
                    <a:pt x="48" y="82"/>
                  </a:cubicBezTo>
                  <a:cubicBezTo>
                    <a:pt x="1" y="154"/>
                    <a:pt x="25" y="249"/>
                    <a:pt x="108" y="285"/>
                  </a:cubicBezTo>
                  <a:lnTo>
                    <a:pt x="525" y="535"/>
                  </a:lnTo>
                  <a:cubicBezTo>
                    <a:pt x="548" y="546"/>
                    <a:pt x="560" y="546"/>
                    <a:pt x="596" y="546"/>
                  </a:cubicBezTo>
                  <a:cubicBezTo>
                    <a:pt x="656" y="546"/>
                    <a:pt x="703" y="511"/>
                    <a:pt x="727" y="475"/>
                  </a:cubicBezTo>
                  <a:cubicBezTo>
                    <a:pt x="775" y="415"/>
                    <a:pt x="739" y="308"/>
                    <a:pt x="668" y="261"/>
                  </a:cubicBezTo>
                  <a:lnTo>
                    <a:pt x="251" y="23"/>
                  </a:lnTo>
                  <a:cubicBezTo>
                    <a:pt x="228" y="8"/>
                    <a:pt x="20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7" name="Google Shape;12397;p82"/>
            <p:cNvSpPr/>
            <p:nvPr/>
          </p:nvSpPr>
          <p:spPr>
            <a:xfrm>
              <a:off x="7289339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590" y="1"/>
                  </a:moveTo>
                  <a:cubicBezTo>
                    <a:pt x="565" y="1"/>
                    <a:pt x="539" y="8"/>
                    <a:pt x="513" y="23"/>
                  </a:cubicBezTo>
                  <a:lnTo>
                    <a:pt x="96" y="261"/>
                  </a:lnTo>
                  <a:cubicBezTo>
                    <a:pt x="25" y="308"/>
                    <a:pt x="1" y="392"/>
                    <a:pt x="36" y="475"/>
                  </a:cubicBezTo>
                  <a:cubicBezTo>
                    <a:pt x="72" y="511"/>
                    <a:pt x="108" y="546"/>
                    <a:pt x="179" y="546"/>
                  </a:cubicBezTo>
                  <a:cubicBezTo>
                    <a:pt x="203" y="546"/>
                    <a:pt x="239" y="546"/>
                    <a:pt x="251" y="535"/>
                  </a:cubicBezTo>
                  <a:lnTo>
                    <a:pt x="667" y="285"/>
                  </a:lnTo>
                  <a:cubicBezTo>
                    <a:pt x="751" y="249"/>
                    <a:pt x="775" y="154"/>
                    <a:pt x="727" y="82"/>
                  </a:cubicBezTo>
                  <a:cubicBezTo>
                    <a:pt x="694" y="33"/>
                    <a:pt x="645" y="1"/>
                    <a:pt x="5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8" name="Google Shape;12398;p82"/>
            <p:cNvSpPr/>
            <p:nvPr/>
          </p:nvSpPr>
          <p:spPr>
            <a:xfrm>
              <a:off x="7086964" y="3113587"/>
              <a:ext cx="24668" cy="17093"/>
            </a:xfrm>
            <a:custGeom>
              <a:avLst/>
              <a:gdLst/>
              <a:ahLst/>
              <a:cxnLst/>
              <a:rect l="l" t="t" r="r" b="b"/>
              <a:pathLst>
                <a:path w="775" h="537" extrusionOk="0">
                  <a:moveTo>
                    <a:pt x="597" y="0"/>
                  </a:moveTo>
                  <a:cubicBezTo>
                    <a:pt x="570" y="0"/>
                    <a:pt x="541" y="8"/>
                    <a:pt x="513" y="25"/>
                  </a:cubicBezTo>
                  <a:lnTo>
                    <a:pt x="108" y="263"/>
                  </a:lnTo>
                  <a:cubicBezTo>
                    <a:pt x="25" y="299"/>
                    <a:pt x="1" y="394"/>
                    <a:pt x="36" y="465"/>
                  </a:cubicBezTo>
                  <a:cubicBezTo>
                    <a:pt x="72" y="513"/>
                    <a:pt x="120" y="537"/>
                    <a:pt x="179" y="537"/>
                  </a:cubicBezTo>
                  <a:cubicBezTo>
                    <a:pt x="203" y="537"/>
                    <a:pt x="239" y="537"/>
                    <a:pt x="251" y="525"/>
                  </a:cubicBezTo>
                  <a:lnTo>
                    <a:pt x="668" y="287"/>
                  </a:lnTo>
                  <a:cubicBezTo>
                    <a:pt x="739" y="263"/>
                    <a:pt x="775" y="156"/>
                    <a:pt x="727" y="84"/>
                  </a:cubicBezTo>
                  <a:cubicBezTo>
                    <a:pt x="696" y="29"/>
                    <a:pt x="649" y="0"/>
                    <a:pt x="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99" name="Google Shape;12399;p82"/>
          <p:cNvGrpSpPr/>
          <p:nvPr/>
        </p:nvGrpSpPr>
        <p:grpSpPr>
          <a:xfrm>
            <a:off x="15920067" y="5953626"/>
            <a:ext cx="660218" cy="695104"/>
            <a:chOff x="7985143" y="2900613"/>
            <a:chExt cx="330109" cy="347552"/>
          </a:xfrm>
          <a:solidFill>
            <a:schemeClr val="tx1"/>
          </a:solidFill>
        </p:grpSpPr>
        <p:sp>
          <p:nvSpPr>
            <p:cNvPr id="12400" name="Google Shape;12400;p82"/>
            <p:cNvSpPr/>
            <p:nvPr/>
          </p:nvSpPr>
          <p:spPr>
            <a:xfrm>
              <a:off x="8143943" y="3145449"/>
              <a:ext cx="13273" cy="10631"/>
            </a:xfrm>
            <a:custGeom>
              <a:avLst/>
              <a:gdLst/>
              <a:ahLst/>
              <a:cxnLst/>
              <a:rect l="l" t="t" r="r" b="b"/>
              <a:pathLst>
                <a:path w="417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250" y="333"/>
                  </a:lnTo>
                  <a:cubicBezTo>
                    <a:pt x="334" y="333"/>
                    <a:pt x="417" y="250"/>
                    <a:pt x="417" y="167"/>
                  </a:cubicBezTo>
                  <a:cubicBezTo>
                    <a:pt x="393" y="60"/>
                    <a:pt x="334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01" name="Google Shape;12401;p82"/>
            <p:cNvSpPr/>
            <p:nvPr/>
          </p:nvSpPr>
          <p:spPr>
            <a:xfrm>
              <a:off x="8163264" y="300597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02" name="Google Shape;12402;p82"/>
            <p:cNvSpPr/>
            <p:nvPr/>
          </p:nvSpPr>
          <p:spPr>
            <a:xfrm>
              <a:off x="8163264" y="3005970"/>
              <a:ext cx="5347" cy="11013"/>
            </a:xfrm>
            <a:custGeom>
              <a:avLst/>
              <a:gdLst/>
              <a:ahLst/>
              <a:cxnLst/>
              <a:rect l="l" t="t" r="r" b="b"/>
              <a:pathLst>
                <a:path w="168" h="346" extrusionOk="0">
                  <a:moveTo>
                    <a:pt x="1" y="1"/>
                  </a:moveTo>
                  <a:cubicBezTo>
                    <a:pt x="20" y="70"/>
                    <a:pt x="97" y="228"/>
                    <a:pt x="143" y="308"/>
                  </a:cubicBezTo>
                  <a:lnTo>
                    <a:pt x="143" y="308"/>
                  </a:lnTo>
                  <a:cubicBezTo>
                    <a:pt x="118" y="259"/>
                    <a:pt x="78" y="164"/>
                    <a:pt x="1" y="1"/>
                  </a:cubicBezTo>
                  <a:close/>
                  <a:moveTo>
                    <a:pt x="143" y="308"/>
                  </a:moveTo>
                  <a:lnTo>
                    <a:pt x="143" y="308"/>
                  </a:lnTo>
                  <a:cubicBezTo>
                    <a:pt x="153" y="327"/>
                    <a:pt x="161" y="339"/>
                    <a:pt x="167" y="346"/>
                  </a:cubicBezTo>
                  <a:cubicBezTo>
                    <a:pt x="161" y="338"/>
                    <a:pt x="153" y="325"/>
                    <a:pt x="143" y="3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03" name="Google Shape;12403;p82"/>
            <p:cNvSpPr/>
            <p:nvPr/>
          </p:nvSpPr>
          <p:spPr>
            <a:xfrm>
              <a:off x="8163264" y="3005588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04" name="Google Shape;12404;p82"/>
            <p:cNvSpPr/>
            <p:nvPr/>
          </p:nvSpPr>
          <p:spPr>
            <a:xfrm>
              <a:off x="8168579" y="3016952"/>
              <a:ext cx="32" cy="796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25"/>
                    <a:pt x="0" y="25"/>
                    <a:pt x="0" y="1"/>
                  </a:cubicBezTo>
                  <a:cubicBezTo>
                    <a:pt x="0" y="25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05" name="Google Shape;12405;p82"/>
            <p:cNvSpPr/>
            <p:nvPr/>
          </p:nvSpPr>
          <p:spPr>
            <a:xfrm>
              <a:off x="7985143" y="2900613"/>
              <a:ext cx="330109" cy="347552"/>
            </a:xfrm>
            <a:custGeom>
              <a:avLst/>
              <a:gdLst/>
              <a:ahLst/>
              <a:cxnLst/>
              <a:rect l="l" t="t" r="r" b="b"/>
              <a:pathLst>
                <a:path w="10371" h="10919" extrusionOk="0">
                  <a:moveTo>
                    <a:pt x="5120" y="3060"/>
                  </a:moveTo>
                  <a:lnTo>
                    <a:pt x="5358" y="3572"/>
                  </a:lnTo>
                  <a:lnTo>
                    <a:pt x="4882" y="3572"/>
                  </a:lnTo>
                  <a:lnTo>
                    <a:pt x="5120" y="3060"/>
                  </a:lnTo>
                  <a:close/>
                  <a:moveTo>
                    <a:pt x="5501" y="3882"/>
                  </a:moveTo>
                  <a:lnTo>
                    <a:pt x="5644" y="4180"/>
                  </a:lnTo>
                  <a:lnTo>
                    <a:pt x="4596" y="4180"/>
                  </a:lnTo>
                  <a:lnTo>
                    <a:pt x="4727" y="3882"/>
                  </a:lnTo>
                  <a:close/>
                  <a:moveTo>
                    <a:pt x="3120" y="2799"/>
                  </a:moveTo>
                  <a:lnTo>
                    <a:pt x="3703" y="3644"/>
                  </a:lnTo>
                  <a:lnTo>
                    <a:pt x="3334" y="4037"/>
                  </a:lnTo>
                  <a:cubicBezTo>
                    <a:pt x="3239" y="4120"/>
                    <a:pt x="3239" y="4227"/>
                    <a:pt x="3239" y="4299"/>
                  </a:cubicBezTo>
                  <a:lnTo>
                    <a:pt x="2703" y="4299"/>
                  </a:lnTo>
                  <a:cubicBezTo>
                    <a:pt x="2703" y="4227"/>
                    <a:pt x="2727" y="4120"/>
                    <a:pt x="2620" y="4037"/>
                  </a:cubicBezTo>
                  <a:lnTo>
                    <a:pt x="2227" y="3644"/>
                  </a:lnTo>
                  <a:lnTo>
                    <a:pt x="2810" y="2799"/>
                  </a:lnTo>
                  <a:lnTo>
                    <a:pt x="2810" y="3465"/>
                  </a:lnTo>
                  <a:cubicBezTo>
                    <a:pt x="2739" y="3477"/>
                    <a:pt x="2668" y="3537"/>
                    <a:pt x="2668" y="3632"/>
                  </a:cubicBezTo>
                  <a:cubicBezTo>
                    <a:pt x="2668" y="3715"/>
                    <a:pt x="2739" y="3799"/>
                    <a:pt x="2822" y="3799"/>
                  </a:cubicBezTo>
                  <a:lnTo>
                    <a:pt x="3096" y="3799"/>
                  </a:lnTo>
                  <a:cubicBezTo>
                    <a:pt x="3180" y="3799"/>
                    <a:pt x="3263" y="3715"/>
                    <a:pt x="3263" y="3632"/>
                  </a:cubicBezTo>
                  <a:cubicBezTo>
                    <a:pt x="3263" y="3561"/>
                    <a:pt x="3203" y="3477"/>
                    <a:pt x="3120" y="3465"/>
                  </a:cubicBezTo>
                  <a:lnTo>
                    <a:pt x="3120" y="2799"/>
                  </a:lnTo>
                  <a:close/>
                  <a:moveTo>
                    <a:pt x="2414" y="4793"/>
                  </a:moveTo>
                  <a:cubicBezTo>
                    <a:pt x="2416" y="4793"/>
                    <a:pt x="2422" y="4795"/>
                    <a:pt x="2429" y="4799"/>
                  </a:cubicBezTo>
                  <a:cubicBezTo>
                    <a:pt x="2414" y="4799"/>
                    <a:pt x="2408" y="4793"/>
                    <a:pt x="2414" y="4793"/>
                  </a:cubicBezTo>
                  <a:close/>
                  <a:moveTo>
                    <a:pt x="3549" y="4620"/>
                  </a:moveTo>
                  <a:cubicBezTo>
                    <a:pt x="3549" y="4620"/>
                    <a:pt x="3572" y="4620"/>
                    <a:pt x="3572" y="4644"/>
                  </a:cubicBezTo>
                  <a:lnTo>
                    <a:pt x="3572" y="4787"/>
                  </a:lnTo>
                  <a:cubicBezTo>
                    <a:pt x="3572" y="4787"/>
                    <a:pt x="3572" y="4799"/>
                    <a:pt x="3549" y="4799"/>
                  </a:cubicBezTo>
                  <a:lnTo>
                    <a:pt x="2429" y="4799"/>
                  </a:lnTo>
                  <a:lnTo>
                    <a:pt x="2406" y="4644"/>
                  </a:lnTo>
                  <a:cubicBezTo>
                    <a:pt x="2406" y="4644"/>
                    <a:pt x="2406" y="4620"/>
                    <a:pt x="2429" y="4620"/>
                  </a:cubicBezTo>
                  <a:close/>
                  <a:moveTo>
                    <a:pt x="3251" y="5120"/>
                  </a:moveTo>
                  <a:lnTo>
                    <a:pt x="3251" y="5537"/>
                  </a:lnTo>
                  <a:lnTo>
                    <a:pt x="2727" y="5537"/>
                  </a:lnTo>
                  <a:lnTo>
                    <a:pt x="2727" y="5120"/>
                  </a:lnTo>
                  <a:close/>
                  <a:moveTo>
                    <a:pt x="3394" y="5858"/>
                  </a:moveTo>
                  <a:cubicBezTo>
                    <a:pt x="3418" y="5858"/>
                    <a:pt x="3441" y="5882"/>
                    <a:pt x="3441" y="5882"/>
                  </a:cubicBezTo>
                  <a:cubicBezTo>
                    <a:pt x="3453" y="5894"/>
                    <a:pt x="3453" y="5906"/>
                    <a:pt x="3453" y="5918"/>
                  </a:cubicBezTo>
                  <a:lnTo>
                    <a:pt x="3418" y="6811"/>
                  </a:lnTo>
                  <a:lnTo>
                    <a:pt x="2525" y="6811"/>
                  </a:lnTo>
                  <a:lnTo>
                    <a:pt x="2501" y="5918"/>
                  </a:lnTo>
                  <a:cubicBezTo>
                    <a:pt x="2501" y="5894"/>
                    <a:pt x="2513" y="5882"/>
                    <a:pt x="2513" y="5882"/>
                  </a:cubicBezTo>
                  <a:cubicBezTo>
                    <a:pt x="2513" y="5882"/>
                    <a:pt x="2537" y="5858"/>
                    <a:pt x="2560" y="5858"/>
                  </a:cubicBezTo>
                  <a:close/>
                  <a:moveTo>
                    <a:pt x="4954" y="4501"/>
                  </a:moveTo>
                  <a:lnTo>
                    <a:pt x="4954" y="6835"/>
                  </a:lnTo>
                  <a:lnTo>
                    <a:pt x="4489" y="6835"/>
                  </a:lnTo>
                  <a:lnTo>
                    <a:pt x="4489" y="4501"/>
                  </a:lnTo>
                  <a:close/>
                  <a:moveTo>
                    <a:pt x="5739" y="4501"/>
                  </a:moveTo>
                  <a:lnTo>
                    <a:pt x="5739" y="6835"/>
                  </a:lnTo>
                  <a:lnTo>
                    <a:pt x="5287" y="6835"/>
                  </a:lnTo>
                  <a:lnTo>
                    <a:pt x="5287" y="4501"/>
                  </a:lnTo>
                  <a:close/>
                  <a:moveTo>
                    <a:pt x="9252" y="1120"/>
                  </a:moveTo>
                  <a:cubicBezTo>
                    <a:pt x="9287" y="1120"/>
                    <a:pt x="9311" y="1144"/>
                    <a:pt x="9311" y="1179"/>
                  </a:cubicBezTo>
                  <a:lnTo>
                    <a:pt x="9311" y="6835"/>
                  </a:lnTo>
                  <a:lnTo>
                    <a:pt x="8335" y="6835"/>
                  </a:lnTo>
                  <a:lnTo>
                    <a:pt x="8335" y="1822"/>
                  </a:lnTo>
                  <a:cubicBezTo>
                    <a:pt x="8335" y="1691"/>
                    <a:pt x="8216" y="1572"/>
                    <a:pt x="8085" y="1572"/>
                  </a:cubicBezTo>
                  <a:lnTo>
                    <a:pt x="6692" y="1572"/>
                  </a:lnTo>
                  <a:cubicBezTo>
                    <a:pt x="6561" y="1572"/>
                    <a:pt x="6442" y="1691"/>
                    <a:pt x="6442" y="1822"/>
                  </a:cubicBezTo>
                  <a:lnTo>
                    <a:pt x="6442" y="6835"/>
                  </a:lnTo>
                  <a:lnTo>
                    <a:pt x="6061" y="6835"/>
                  </a:lnTo>
                  <a:lnTo>
                    <a:pt x="6061" y="4346"/>
                  </a:lnTo>
                  <a:cubicBezTo>
                    <a:pt x="6061" y="4311"/>
                    <a:pt x="6061" y="4299"/>
                    <a:pt x="6037" y="4263"/>
                  </a:cubicBezTo>
                  <a:cubicBezTo>
                    <a:pt x="5690" y="3506"/>
                    <a:pt x="5585" y="3288"/>
                    <a:pt x="5581" y="3288"/>
                  </a:cubicBezTo>
                  <a:lnTo>
                    <a:pt x="5581" y="3288"/>
                  </a:lnTo>
                  <a:cubicBezTo>
                    <a:pt x="5580" y="3288"/>
                    <a:pt x="5582" y="3292"/>
                    <a:pt x="5585" y="3299"/>
                  </a:cubicBezTo>
                  <a:cubicBezTo>
                    <a:pt x="5525" y="3168"/>
                    <a:pt x="5430" y="3001"/>
                    <a:pt x="5323" y="2775"/>
                  </a:cubicBezTo>
                  <a:cubicBezTo>
                    <a:pt x="5281" y="2679"/>
                    <a:pt x="5192" y="2632"/>
                    <a:pt x="5102" y="2632"/>
                  </a:cubicBezTo>
                  <a:cubicBezTo>
                    <a:pt x="5013" y="2632"/>
                    <a:pt x="4924" y="2679"/>
                    <a:pt x="4882" y="2775"/>
                  </a:cubicBezTo>
                  <a:cubicBezTo>
                    <a:pt x="4811" y="2941"/>
                    <a:pt x="4239" y="4132"/>
                    <a:pt x="4180" y="4263"/>
                  </a:cubicBezTo>
                  <a:cubicBezTo>
                    <a:pt x="4168" y="4287"/>
                    <a:pt x="4168" y="4311"/>
                    <a:pt x="4168" y="4346"/>
                  </a:cubicBezTo>
                  <a:lnTo>
                    <a:pt x="4168" y="6835"/>
                  </a:lnTo>
                  <a:lnTo>
                    <a:pt x="3739" y="6835"/>
                  </a:lnTo>
                  <a:lnTo>
                    <a:pt x="3763" y="5954"/>
                  </a:lnTo>
                  <a:cubicBezTo>
                    <a:pt x="3763" y="5847"/>
                    <a:pt x="3739" y="5739"/>
                    <a:pt x="3656" y="5668"/>
                  </a:cubicBezTo>
                  <a:cubicBezTo>
                    <a:pt x="3632" y="5644"/>
                    <a:pt x="3596" y="5608"/>
                    <a:pt x="3561" y="5597"/>
                  </a:cubicBezTo>
                  <a:lnTo>
                    <a:pt x="3561" y="5132"/>
                  </a:lnTo>
                  <a:cubicBezTo>
                    <a:pt x="3739" y="5120"/>
                    <a:pt x="3870" y="4965"/>
                    <a:pt x="3870" y="4799"/>
                  </a:cubicBezTo>
                  <a:lnTo>
                    <a:pt x="3870" y="4656"/>
                  </a:lnTo>
                  <a:cubicBezTo>
                    <a:pt x="3870" y="4477"/>
                    <a:pt x="3739" y="4323"/>
                    <a:pt x="3561" y="4323"/>
                  </a:cubicBezTo>
                  <a:lnTo>
                    <a:pt x="3561" y="4263"/>
                  </a:lnTo>
                  <a:lnTo>
                    <a:pt x="3942" y="3870"/>
                  </a:lnTo>
                  <a:cubicBezTo>
                    <a:pt x="4049" y="3763"/>
                    <a:pt x="4061" y="3608"/>
                    <a:pt x="3977" y="3489"/>
                  </a:cubicBezTo>
                  <a:lnTo>
                    <a:pt x="3120" y="2263"/>
                  </a:lnTo>
                  <a:cubicBezTo>
                    <a:pt x="3078" y="2203"/>
                    <a:pt x="3013" y="2173"/>
                    <a:pt x="2949" y="2173"/>
                  </a:cubicBezTo>
                  <a:cubicBezTo>
                    <a:pt x="2885" y="2173"/>
                    <a:pt x="2822" y="2203"/>
                    <a:pt x="2787" y="2263"/>
                  </a:cubicBezTo>
                  <a:lnTo>
                    <a:pt x="1929" y="3489"/>
                  </a:lnTo>
                  <a:cubicBezTo>
                    <a:pt x="1858" y="3608"/>
                    <a:pt x="1870" y="3775"/>
                    <a:pt x="1965" y="3870"/>
                  </a:cubicBezTo>
                  <a:lnTo>
                    <a:pt x="2346" y="4263"/>
                  </a:lnTo>
                  <a:lnTo>
                    <a:pt x="2346" y="4323"/>
                  </a:lnTo>
                  <a:cubicBezTo>
                    <a:pt x="2168" y="4346"/>
                    <a:pt x="2037" y="4489"/>
                    <a:pt x="2037" y="4656"/>
                  </a:cubicBezTo>
                  <a:lnTo>
                    <a:pt x="2037" y="4799"/>
                  </a:lnTo>
                  <a:cubicBezTo>
                    <a:pt x="2037" y="4989"/>
                    <a:pt x="2168" y="5132"/>
                    <a:pt x="2346" y="5132"/>
                  </a:cubicBezTo>
                  <a:lnTo>
                    <a:pt x="2346" y="5597"/>
                  </a:lnTo>
                  <a:cubicBezTo>
                    <a:pt x="2310" y="5608"/>
                    <a:pt x="2275" y="5644"/>
                    <a:pt x="2251" y="5668"/>
                  </a:cubicBezTo>
                  <a:cubicBezTo>
                    <a:pt x="2168" y="5739"/>
                    <a:pt x="2132" y="5847"/>
                    <a:pt x="2144" y="5954"/>
                  </a:cubicBezTo>
                  <a:lnTo>
                    <a:pt x="2168" y="6835"/>
                  </a:lnTo>
                  <a:lnTo>
                    <a:pt x="1013" y="6835"/>
                  </a:lnTo>
                  <a:lnTo>
                    <a:pt x="1013" y="1179"/>
                  </a:lnTo>
                  <a:lnTo>
                    <a:pt x="1060" y="1179"/>
                  </a:lnTo>
                  <a:cubicBezTo>
                    <a:pt x="1060" y="1144"/>
                    <a:pt x="1084" y="1120"/>
                    <a:pt x="1120" y="1120"/>
                  </a:cubicBezTo>
                  <a:close/>
                  <a:moveTo>
                    <a:pt x="8002" y="1917"/>
                  </a:moveTo>
                  <a:lnTo>
                    <a:pt x="8002" y="2644"/>
                  </a:lnTo>
                  <a:lnTo>
                    <a:pt x="7752" y="2644"/>
                  </a:lnTo>
                  <a:cubicBezTo>
                    <a:pt x="7668" y="2644"/>
                    <a:pt x="7585" y="2715"/>
                    <a:pt x="7585" y="2810"/>
                  </a:cubicBezTo>
                  <a:cubicBezTo>
                    <a:pt x="7585" y="2870"/>
                    <a:pt x="7668" y="2941"/>
                    <a:pt x="7752" y="2941"/>
                  </a:cubicBezTo>
                  <a:lnTo>
                    <a:pt x="8002" y="2941"/>
                  </a:lnTo>
                  <a:lnTo>
                    <a:pt x="8002" y="3668"/>
                  </a:lnTo>
                  <a:lnTo>
                    <a:pt x="7752" y="3668"/>
                  </a:lnTo>
                  <a:cubicBezTo>
                    <a:pt x="7668" y="3668"/>
                    <a:pt x="7585" y="3751"/>
                    <a:pt x="7585" y="3834"/>
                  </a:cubicBezTo>
                  <a:cubicBezTo>
                    <a:pt x="7585" y="3930"/>
                    <a:pt x="7668" y="4001"/>
                    <a:pt x="7752" y="4001"/>
                  </a:cubicBezTo>
                  <a:lnTo>
                    <a:pt x="8002" y="4001"/>
                  </a:lnTo>
                  <a:lnTo>
                    <a:pt x="8002" y="4727"/>
                  </a:lnTo>
                  <a:lnTo>
                    <a:pt x="7752" y="4727"/>
                  </a:lnTo>
                  <a:cubicBezTo>
                    <a:pt x="7668" y="4727"/>
                    <a:pt x="7585" y="4799"/>
                    <a:pt x="7585" y="4894"/>
                  </a:cubicBezTo>
                  <a:cubicBezTo>
                    <a:pt x="7585" y="4989"/>
                    <a:pt x="7668" y="5061"/>
                    <a:pt x="7752" y="5061"/>
                  </a:cubicBezTo>
                  <a:lnTo>
                    <a:pt x="8002" y="5061"/>
                  </a:lnTo>
                  <a:lnTo>
                    <a:pt x="8002" y="5787"/>
                  </a:lnTo>
                  <a:lnTo>
                    <a:pt x="7752" y="5787"/>
                  </a:lnTo>
                  <a:cubicBezTo>
                    <a:pt x="7668" y="5787"/>
                    <a:pt x="7585" y="5858"/>
                    <a:pt x="7585" y="5954"/>
                  </a:cubicBezTo>
                  <a:cubicBezTo>
                    <a:pt x="7585" y="6037"/>
                    <a:pt x="7668" y="6120"/>
                    <a:pt x="7752" y="6120"/>
                  </a:cubicBezTo>
                  <a:lnTo>
                    <a:pt x="8002" y="6120"/>
                  </a:lnTo>
                  <a:lnTo>
                    <a:pt x="8002" y="6847"/>
                  </a:lnTo>
                  <a:lnTo>
                    <a:pt x="6775" y="6847"/>
                  </a:lnTo>
                  <a:lnTo>
                    <a:pt x="6775" y="1917"/>
                  </a:lnTo>
                  <a:close/>
                  <a:moveTo>
                    <a:pt x="10049" y="7144"/>
                  </a:moveTo>
                  <a:lnTo>
                    <a:pt x="10049" y="8347"/>
                  </a:lnTo>
                  <a:cubicBezTo>
                    <a:pt x="10049" y="8454"/>
                    <a:pt x="9954" y="8561"/>
                    <a:pt x="9835" y="8561"/>
                  </a:cubicBezTo>
                  <a:lnTo>
                    <a:pt x="501" y="8561"/>
                  </a:lnTo>
                  <a:cubicBezTo>
                    <a:pt x="393" y="8561"/>
                    <a:pt x="298" y="8466"/>
                    <a:pt x="298" y="8347"/>
                  </a:cubicBezTo>
                  <a:lnTo>
                    <a:pt x="298" y="7144"/>
                  </a:lnTo>
                  <a:close/>
                  <a:moveTo>
                    <a:pt x="5966" y="8871"/>
                  </a:moveTo>
                  <a:lnTo>
                    <a:pt x="5966" y="9787"/>
                  </a:lnTo>
                  <a:lnTo>
                    <a:pt x="4299" y="9787"/>
                  </a:lnTo>
                  <a:lnTo>
                    <a:pt x="4299" y="8871"/>
                  </a:ln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lnTo>
                    <a:pt x="1" y="8347"/>
                  </a:lnTo>
                  <a:cubicBezTo>
                    <a:pt x="1" y="8633"/>
                    <a:pt x="239" y="8871"/>
                    <a:pt x="524" y="8871"/>
                  </a:cubicBezTo>
                  <a:lnTo>
                    <a:pt x="3989" y="8871"/>
                  </a:lnTo>
                  <a:lnTo>
                    <a:pt x="3989" y="9787"/>
                  </a:lnTo>
                  <a:lnTo>
                    <a:pt x="3465" y="9787"/>
                  </a:lnTo>
                  <a:cubicBezTo>
                    <a:pt x="3215" y="9787"/>
                    <a:pt x="3001" y="10002"/>
                    <a:pt x="3001" y="10252"/>
                  </a:cubicBezTo>
                  <a:lnTo>
                    <a:pt x="3001" y="10466"/>
                  </a:lnTo>
                  <a:cubicBezTo>
                    <a:pt x="3001" y="10716"/>
                    <a:pt x="3215" y="10919"/>
                    <a:pt x="3465" y="10919"/>
                  </a:cubicBezTo>
                  <a:lnTo>
                    <a:pt x="4739" y="10919"/>
                  </a:lnTo>
                  <a:cubicBezTo>
                    <a:pt x="4835" y="10919"/>
                    <a:pt x="4906" y="10847"/>
                    <a:pt x="4906" y="10764"/>
                  </a:cubicBezTo>
                  <a:cubicBezTo>
                    <a:pt x="4906" y="10669"/>
                    <a:pt x="4835" y="10597"/>
                    <a:pt x="4739" y="10597"/>
                  </a:cubicBezTo>
                  <a:lnTo>
                    <a:pt x="3465" y="10597"/>
                  </a:lnTo>
                  <a:cubicBezTo>
                    <a:pt x="3394" y="10597"/>
                    <a:pt x="3322" y="10538"/>
                    <a:pt x="3322" y="10442"/>
                  </a:cubicBezTo>
                  <a:lnTo>
                    <a:pt x="3322" y="10240"/>
                  </a:lnTo>
                  <a:cubicBezTo>
                    <a:pt x="3322" y="10168"/>
                    <a:pt x="3382" y="10085"/>
                    <a:pt x="3465" y="10085"/>
                  </a:cubicBezTo>
                  <a:lnTo>
                    <a:pt x="6811" y="10085"/>
                  </a:lnTo>
                  <a:cubicBezTo>
                    <a:pt x="6894" y="10085"/>
                    <a:pt x="6966" y="10145"/>
                    <a:pt x="6966" y="10240"/>
                  </a:cubicBezTo>
                  <a:lnTo>
                    <a:pt x="6966" y="10442"/>
                  </a:lnTo>
                  <a:cubicBezTo>
                    <a:pt x="6966" y="10526"/>
                    <a:pt x="6906" y="10597"/>
                    <a:pt x="6811" y="10597"/>
                  </a:cubicBezTo>
                  <a:lnTo>
                    <a:pt x="5489" y="10597"/>
                  </a:lnTo>
                  <a:cubicBezTo>
                    <a:pt x="5406" y="10597"/>
                    <a:pt x="5323" y="10669"/>
                    <a:pt x="5323" y="10764"/>
                  </a:cubicBezTo>
                  <a:cubicBezTo>
                    <a:pt x="5323" y="10847"/>
                    <a:pt x="5406" y="10919"/>
                    <a:pt x="5489" y="10919"/>
                  </a:cubicBezTo>
                  <a:lnTo>
                    <a:pt x="6811" y="10919"/>
                  </a:lnTo>
                  <a:cubicBezTo>
                    <a:pt x="7073" y="10919"/>
                    <a:pt x="7275" y="10716"/>
                    <a:pt x="7275" y="10466"/>
                  </a:cubicBezTo>
                  <a:lnTo>
                    <a:pt x="7275" y="10252"/>
                  </a:lnTo>
                  <a:cubicBezTo>
                    <a:pt x="7275" y="10002"/>
                    <a:pt x="7061" y="9787"/>
                    <a:pt x="6811" y="9787"/>
                  </a:cubicBezTo>
                  <a:lnTo>
                    <a:pt x="6299" y="9787"/>
                  </a:lnTo>
                  <a:lnTo>
                    <a:pt x="6299" y="8871"/>
                  </a:lnTo>
                  <a:lnTo>
                    <a:pt x="9847" y="8871"/>
                  </a:lnTo>
                  <a:cubicBezTo>
                    <a:pt x="10133" y="8871"/>
                    <a:pt x="10371" y="8633"/>
                    <a:pt x="10371" y="8347"/>
                  </a:cubicBezTo>
                  <a:lnTo>
                    <a:pt x="10371" y="4727"/>
                  </a:lnTo>
                  <a:cubicBezTo>
                    <a:pt x="10371" y="4644"/>
                    <a:pt x="10299" y="4573"/>
                    <a:pt x="10204" y="4573"/>
                  </a:cubicBezTo>
                  <a:cubicBezTo>
                    <a:pt x="10121" y="4573"/>
                    <a:pt x="10049" y="4644"/>
                    <a:pt x="10049" y="4727"/>
                  </a:cubicBezTo>
                  <a:lnTo>
                    <a:pt x="10049" y="6811"/>
                  </a:lnTo>
                  <a:lnTo>
                    <a:pt x="9633" y="6811"/>
                  </a:lnTo>
                  <a:lnTo>
                    <a:pt x="9633" y="1155"/>
                  </a:lnTo>
                  <a:cubicBezTo>
                    <a:pt x="9633" y="953"/>
                    <a:pt x="9466" y="786"/>
                    <a:pt x="9252" y="786"/>
                  </a:cubicBezTo>
                  <a:lnTo>
                    <a:pt x="1120" y="786"/>
                  </a:lnTo>
                  <a:cubicBezTo>
                    <a:pt x="905" y="786"/>
                    <a:pt x="739" y="953"/>
                    <a:pt x="739" y="1155"/>
                  </a:cubicBezTo>
                  <a:lnTo>
                    <a:pt x="739" y="6811"/>
                  </a:lnTo>
                  <a:lnTo>
                    <a:pt x="322" y="6811"/>
                  </a:lnTo>
                  <a:lnTo>
                    <a:pt x="322" y="524"/>
                  </a:lnTo>
                  <a:cubicBezTo>
                    <a:pt x="322" y="417"/>
                    <a:pt x="417" y="310"/>
                    <a:pt x="536" y="310"/>
                  </a:cubicBezTo>
                  <a:lnTo>
                    <a:pt x="9871" y="310"/>
                  </a:lnTo>
                  <a:cubicBezTo>
                    <a:pt x="9966" y="310"/>
                    <a:pt x="10073" y="405"/>
                    <a:pt x="10073" y="524"/>
                  </a:cubicBezTo>
                  <a:lnTo>
                    <a:pt x="10073" y="3977"/>
                  </a:lnTo>
                  <a:cubicBezTo>
                    <a:pt x="10049" y="4073"/>
                    <a:pt x="10121" y="4156"/>
                    <a:pt x="10204" y="4156"/>
                  </a:cubicBezTo>
                  <a:cubicBezTo>
                    <a:pt x="10299" y="4156"/>
                    <a:pt x="10371" y="4073"/>
                    <a:pt x="10371" y="3989"/>
                  </a:cubicBezTo>
                  <a:lnTo>
                    <a:pt x="10371" y="524"/>
                  </a:lnTo>
                  <a:cubicBezTo>
                    <a:pt x="10371" y="239"/>
                    <a:pt x="10133" y="1"/>
                    <a:pt x="98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06" name="Google Shape;12406;p82"/>
            <p:cNvSpPr/>
            <p:nvPr/>
          </p:nvSpPr>
          <p:spPr>
            <a:xfrm>
              <a:off x="8168579" y="301695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07" name="Google Shape;12407;p82"/>
            <p:cNvSpPr/>
            <p:nvPr/>
          </p:nvSpPr>
          <p:spPr>
            <a:xfrm>
              <a:off x="8168579" y="30177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08" name="Google Shape;12408;p82"/>
          <p:cNvGrpSpPr/>
          <p:nvPr/>
        </p:nvGrpSpPr>
        <p:grpSpPr>
          <a:xfrm>
            <a:off x="15931463" y="5022853"/>
            <a:ext cx="708726" cy="707262"/>
            <a:chOff x="7990840" y="2435226"/>
            <a:chExt cx="354363" cy="353631"/>
          </a:xfrm>
          <a:solidFill>
            <a:schemeClr val="tx1"/>
          </a:solidFill>
        </p:grpSpPr>
        <p:sp>
          <p:nvSpPr>
            <p:cNvPr id="12409" name="Google Shape;12409;p82"/>
            <p:cNvSpPr/>
            <p:nvPr/>
          </p:nvSpPr>
          <p:spPr>
            <a:xfrm>
              <a:off x="7990840" y="2435226"/>
              <a:ext cx="354363" cy="353631"/>
            </a:xfrm>
            <a:custGeom>
              <a:avLst/>
              <a:gdLst/>
              <a:ahLst/>
              <a:cxnLst/>
              <a:rect l="l" t="t" r="r" b="b"/>
              <a:pathLst>
                <a:path w="11133" h="11110" extrusionOk="0">
                  <a:moveTo>
                    <a:pt x="3477" y="1727"/>
                  </a:moveTo>
                  <a:cubicBezTo>
                    <a:pt x="3679" y="1727"/>
                    <a:pt x="3834" y="1894"/>
                    <a:pt x="3834" y="2084"/>
                  </a:cubicBezTo>
                  <a:lnTo>
                    <a:pt x="3834" y="2430"/>
                  </a:lnTo>
                  <a:cubicBezTo>
                    <a:pt x="3834" y="2727"/>
                    <a:pt x="3596" y="2965"/>
                    <a:pt x="3298" y="2965"/>
                  </a:cubicBezTo>
                  <a:cubicBezTo>
                    <a:pt x="3024" y="2965"/>
                    <a:pt x="2786" y="2727"/>
                    <a:pt x="2786" y="2430"/>
                  </a:cubicBezTo>
                  <a:lnTo>
                    <a:pt x="2786" y="2084"/>
                  </a:lnTo>
                  <a:cubicBezTo>
                    <a:pt x="2786" y="1894"/>
                    <a:pt x="2941" y="1727"/>
                    <a:pt x="3143" y="1727"/>
                  </a:cubicBezTo>
                  <a:close/>
                  <a:moveTo>
                    <a:pt x="3477" y="3299"/>
                  </a:moveTo>
                  <a:lnTo>
                    <a:pt x="3477" y="3311"/>
                  </a:lnTo>
                  <a:cubicBezTo>
                    <a:pt x="3501" y="3382"/>
                    <a:pt x="3513" y="3454"/>
                    <a:pt x="3536" y="3537"/>
                  </a:cubicBezTo>
                  <a:lnTo>
                    <a:pt x="3322" y="3751"/>
                  </a:lnTo>
                  <a:lnTo>
                    <a:pt x="3286" y="3751"/>
                  </a:lnTo>
                  <a:lnTo>
                    <a:pt x="3060" y="3537"/>
                  </a:lnTo>
                  <a:cubicBezTo>
                    <a:pt x="3096" y="3489"/>
                    <a:pt x="3108" y="3430"/>
                    <a:pt x="3108" y="3370"/>
                  </a:cubicBezTo>
                  <a:lnTo>
                    <a:pt x="3108" y="3299"/>
                  </a:lnTo>
                  <a:close/>
                  <a:moveTo>
                    <a:pt x="5418" y="4966"/>
                  </a:moveTo>
                  <a:lnTo>
                    <a:pt x="5418" y="7025"/>
                  </a:lnTo>
                  <a:lnTo>
                    <a:pt x="5406" y="7025"/>
                  </a:lnTo>
                  <a:lnTo>
                    <a:pt x="4346" y="7787"/>
                  </a:lnTo>
                  <a:lnTo>
                    <a:pt x="4346" y="5180"/>
                  </a:lnTo>
                  <a:cubicBezTo>
                    <a:pt x="4429" y="5239"/>
                    <a:pt x="4536" y="5287"/>
                    <a:pt x="4656" y="5299"/>
                  </a:cubicBezTo>
                  <a:lnTo>
                    <a:pt x="4786" y="5299"/>
                  </a:lnTo>
                  <a:cubicBezTo>
                    <a:pt x="4929" y="5287"/>
                    <a:pt x="5060" y="5239"/>
                    <a:pt x="5167" y="5156"/>
                  </a:cubicBezTo>
                  <a:lnTo>
                    <a:pt x="5418" y="4966"/>
                  </a:lnTo>
                  <a:close/>
                  <a:moveTo>
                    <a:pt x="2846" y="3739"/>
                  </a:moveTo>
                  <a:lnTo>
                    <a:pt x="3096" y="3989"/>
                  </a:lnTo>
                  <a:cubicBezTo>
                    <a:pt x="3155" y="4049"/>
                    <a:pt x="3239" y="4096"/>
                    <a:pt x="3334" y="4096"/>
                  </a:cubicBezTo>
                  <a:cubicBezTo>
                    <a:pt x="3417" y="4096"/>
                    <a:pt x="3513" y="4073"/>
                    <a:pt x="3572" y="3989"/>
                  </a:cubicBezTo>
                  <a:lnTo>
                    <a:pt x="3798" y="3775"/>
                  </a:lnTo>
                  <a:cubicBezTo>
                    <a:pt x="3870" y="3799"/>
                    <a:pt x="3941" y="3823"/>
                    <a:pt x="4013" y="3823"/>
                  </a:cubicBezTo>
                  <a:cubicBezTo>
                    <a:pt x="4072" y="3823"/>
                    <a:pt x="4120" y="3858"/>
                    <a:pt x="4167" y="3906"/>
                  </a:cubicBezTo>
                  <a:lnTo>
                    <a:pt x="4644" y="4501"/>
                  </a:lnTo>
                  <a:cubicBezTo>
                    <a:pt x="4676" y="4541"/>
                    <a:pt x="4724" y="4558"/>
                    <a:pt x="4769" y="4558"/>
                  </a:cubicBezTo>
                  <a:cubicBezTo>
                    <a:pt x="4807" y="4558"/>
                    <a:pt x="4843" y="4547"/>
                    <a:pt x="4870" y="4525"/>
                  </a:cubicBezTo>
                  <a:lnTo>
                    <a:pt x="5441" y="4061"/>
                  </a:lnTo>
                  <a:cubicBezTo>
                    <a:pt x="5483" y="4031"/>
                    <a:pt x="5534" y="4016"/>
                    <a:pt x="5581" y="4016"/>
                  </a:cubicBezTo>
                  <a:cubicBezTo>
                    <a:pt x="5629" y="4016"/>
                    <a:pt x="5674" y="4031"/>
                    <a:pt x="5703" y="4061"/>
                  </a:cubicBezTo>
                  <a:cubicBezTo>
                    <a:pt x="5739" y="4108"/>
                    <a:pt x="5763" y="4156"/>
                    <a:pt x="5763" y="4216"/>
                  </a:cubicBezTo>
                  <a:cubicBezTo>
                    <a:pt x="5739" y="4227"/>
                    <a:pt x="5727" y="4275"/>
                    <a:pt x="5679" y="4311"/>
                  </a:cubicBezTo>
                  <a:lnTo>
                    <a:pt x="4953" y="4882"/>
                  </a:lnTo>
                  <a:cubicBezTo>
                    <a:pt x="4894" y="4930"/>
                    <a:pt x="4834" y="4966"/>
                    <a:pt x="4763" y="4966"/>
                  </a:cubicBezTo>
                  <a:lnTo>
                    <a:pt x="4691" y="4966"/>
                  </a:lnTo>
                  <a:cubicBezTo>
                    <a:pt x="4596" y="4942"/>
                    <a:pt x="4513" y="4906"/>
                    <a:pt x="4453" y="4823"/>
                  </a:cubicBezTo>
                  <a:lnTo>
                    <a:pt x="4310" y="4644"/>
                  </a:lnTo>
                  <a:cubicBezTo>
                    <a:pt x="4288" y="4607"/>
                    <a:pt x="4247" y="4588"/>
                    <a:pt x="4205" y="4588"/>
                  </a:cubicBezTo>
                  <a:cubicBezTo>
                    <a:pt x="4180" y="4588"/>
                    <a:pt x="4154" y="4595"/>
                    <a:pt x="4132" y="4608"/>
                  </a:cubicBezTo>
                  <a:cubicBezTo>
                    <a:pt x="4072" y="4632"/>
                    <a:pt x="4036" y="4692"/>
                    <a:pt x="4036" y="4751"/>
                  </a:cubicBezTo>
                  <a:lnTo>
                    <a:pt x="4036" y="8014"/>
                  </a:lnTo>
                  <a:lnTo>
                    <a:pt x="3655" y="8276"/>
                  </a:lnTo>
                  <a:lnTo>
                    <a:pt x="3655" y="6763"/>
                  </a:lnTo>
                  <a:cubicBezTo>
                    <a:pt x="3655" y="6668"/>
                    <a:pt x="3584" y="6597"/>
                    <a:pt x="3501" y="6597"/>
                  </a:cubicBezTo>
                  <a:cubicBezTo>
                    <a:pt x="3405" y="6597"/>
                    <a:pt x="3334" y="6668"/>
                    <a:pt x="3334" y="6763"/>
                  </a:cubicBezTo>
                  <a:lnTo>
                    <a:pt x="3334" y="8502"/>
                  </a:lnTo>
                  <a:lnTo>
                    <a:pt x="2798" y="8895"/>
                  </a:lnTo>
                  <a:lnTo>
                    <a:pt x="2798" y="6811"/>
                  </a:lnTo>
                  <a:cubicBezTo>
                    <a:pt x="2798" y="6644"/>
                    <a:pt x="2751" y="6490"/>
                    <a:pt x="2691" y="6347"/>
                  </a:cubicBezTo>
                  <a:lnTo>
                    <a:pt x="2524" y="6013"/>
                  </a:lnTo>
                  <a:cubicBezTo>
                    <a:pt x="2489" y="5918"/>
                    <a:pt x="2453" y="5811"/>
                    <a:pt x="2453" y="5704"/>
                  </a:cubicBezTo>
                  <a:lnTo>
                    <a:pt x="2453" y="4037"/>
                  </a:lnTo>
                  <a:cubicBezTo>
                    <a:pt x="2453" y="3966"/>
                    <a:pt x="2500" y="3906"/>
                    <a:pt x="2560" y="3870"/>
                  </a:cubicBezTo>
                  <a:lnTo>
                    <a:pt x="2846" y="3739"/>
                  </a:lnTo>
                  <a:close/>
                  <a:moveTo>
                    <a:pt x="5560" y="1"/>
                  </a:moveTo>
                  <a:cubicBezTo>
                    <a:pt x="5477" y="1"/>
                    <a:pt x="5406" y="84"/>
                    <a:pt x="5406" y="167"/>
                  </a:cubicBezTo>
                  <a:lnTo>
                    <a:pt x="5406" y="3680"/>
                  </a:lnTo>
                  <a:cubicBezTo>
                    <a:pt x="5346" y="3692"/>
                    <a:pt x="5287" y="3727"/>
                    <a:pt x="5239" y="3775"/>
                  </a:cubicBezTo>
                  <a:lnTo>
                    <a:pt x="4775" y="4132"/>
                  </a:lnTo>
                  <a:lnTo>
                    <a:pt x="4405" y="3656"/>
                  </a:lnTo>
                  <a:cubicBezTo>
                    <a:pt x="4298" y="3537"/>
                    <a:pt x="4167" y="3454"/>
                    <a:pt x="4001" y="3454"/>
                  </a:cubicBezTo>
                  <a:cubicBezTo>
                    <a:pt x="3894" y="3454"/>
                    <a:pt x="3822" y="3370"/>
                    <a:pt x="3822" y="3275"/>
                  </a:cubicBezTo>
                  <a:lnTo>
                    <a:pt x="3822" y="3096"/>
                  </a:lnTo>
                  <a:cubicBezTo>
                    <a:pt x="4036" y="2953"/>
                    <a:pt x="4167" y="2703"/>
                    <a:pt x="4167" y="2418"/>
                  </a:cubicBezTo>
                  <a:lnTo>
                    <a:pt x="4167" y="2072"/>
                  </a:lnTo>
                  <a:cubicBezTo>
                    <a:pt x="4167" y="1703"/>
                    <a:pt x="3858" y="1394"/>
                    <a:pt x="3477" y="1394"/>
                  </a:cubicBezTo>
                  <a:lnTo>
                    <a:pt x="3143" y="1394"/>
                  </a:lnTo>
                  <a:cubicBezTo>
                    <a:pt x="2762" y="1394"/>
                    <a:pt x="2453" y="1703"/>
                    <a:pt x="2453" y="2072"/>
                  </a:cubicBezTo>
                  <a:lnTo>
                    <a:pt x="2453" y="2418"/>
                  </a:lnTo>
                  <a:cubicBezTo>
                    <a:pt x="2453" y="2703"/>
                    <a:pt x="2584" y="2953"/>
                    <a:pt x="2798" y="3096"/>
                  </a:cubicBezTo>
                  <a:lnTo>
                    <a:pt x="2798" y="3358"/>
                  </a:lnTo>
                  <a:lnTo>
                    <a:pt x="2798" y="3370"/>
                  </a:lnTo>
                  <a:lnTo>
                    <a:pt x="2393" y="3573"/>
                  </a:lnTo>
                  <a:cubicBezTo>
                    <a:pt x="2215" y="3668"/>
                    <a:pt x="2108" y="3846"/>
                    <a:pt x="2108" y="4037"/>
                  </a:cubicBezTo>
                  <a:lnTo>
                    <a:pt x="2108" y="5704"/>
                  </a:lnTo>
                  <a:cubicBezTo>
                    <a:pt x="2108" y="5871"/>
                    <a:pt x="2155" y="6013"/>
                    <a:pt x="2215" y="6168"/>
                  </a:cubicBezTo>
                  <a:lnTo>
                    <a:pt x="2381" y="6490"/>
                  </a:lnTo>
                  <a:cubicBezTo>
                    <a:pt x="2429" y="6597"/>
                    <a:pt x="2453" y="6704"/>
                    <a:pt x="2453" y="6811"/>
                  </a:cubicBezTo>
                  <a:lnTo>
                    <a:pt x="2453" y="9133"/>
                  </a:lnTo>
                  <a:lnTo>
                    <a:pt x="84" y="10812"/>
                  </a:lnTo>
                  <a:cubicBezTo>
                    <a:pt x="12" y="10859"/>
                    <a:pt x="0" y="10954"/>
                    <a:pt x="48" y="11038"/>
                  </a:cubicBezTo>
                  <a:cubicBezTo>
                    <a:pt x="69" y="11081"/>
                    <a:pt x="116" y="11102"/>
                    <a:pt x="166" y="11102"/>
                  </a:cubicBezTo>
                  <a:cubicBezTo>
                    <a:pt x="199" y="11102"/>
                    <a:pt x="234" y="11093"/>
                    <a:pt x="262" y="11074"/>
                  </a:cubicBezTo>
                  <a:lnTo>
                    <a:pt x="5548" y="7323"/>
                  </a:lnTo>
                  <a:lnTo>
                    <a:pt x="10835" y="11074"/>
                  </a:lnTo>
                  <a:cubicBezTo>
                    <a:pt x="10859" y="11097"/>
                    <a:pt x="10894" y="11109"/>
                    <a:pt x="10918" y="11109"/>
                  </a:cubicBezTo>
                  <a:cubicBezTo>
                    <a:pt x="10966" y="11109"/>
                    <a:pt x="11025" y="11074"/>
                    <a:pt x="11061" y="11038"/>
                  </a:cubicBezTo>
                  <a:cubicBezTo>
                    <a:pt x="11133" y="10954"/>
                    <a:pt x="11121" y="10859"/>
                    <a:pt x="11037" y="10812"/>
                  </a:cubicBezTo>
                  <a:lnTo>
                    <a:pt x="5727" y="7049"/>
                  </a:lnTo>
                  <a:lnTo>
                    <a:pt x="5727" y="4692"/>
                  </a:lnTo>
                  <a:lnTo>
                    <a:pt x="5882" y="4573"/>
                  </a:lnTo>
                  <a:cubicBezTo>
                    <a:pt x="6001" y="4477"/>
                    <a:pt x="6072" y="4335"/>
                    <a:pt x="6072" y="4180"/>
                  </a:cubicBezTo>
                  <a:cubicBezTo>
                    <a:pt x="6072" y="4037"/>
                    <a:pt x="6013" y="3882"/>
                    <a:pt x="5906" y="3787"/>
                  </a:cubicBezTo>
                  <a:cubicBezTo>
                    <a:pt x="5858" y="3739"/>
                    <a:pt x="5787" y="3704"/>
                    <a:pt x="5727" y="3680"/>
                  </a:cubicBezTo>
                  <a:lnTo>
                    <a:pt x="5727" y="667"/>
                  </a:lnTo>
                  <a:lnTo>
                    <a:pt x="7906" y="667"/>
                  </a:lnTo>
                  <a:lnTo>
                    <a:pt x="7680" y="1132"/>
                  </a:lnTo>
                  <a:cubicBezTo>
                    <a:pt x="7644" y="1179"/>
                    <a:pt x="7644" y="1239"/>
                    <a:pt x="7680" y="1287"/>
                  </a:cubicBezTo>
                  <a:lnTo>
                    <a:pt x="7906" y="1751"/>
                  </a:lnTo>
                  <a:lnTo>
                    <a:pt x="6251" y="1751"/>
                  </a:lnTo>
                  <a:cubicBezTo>
                    <a:pt x="6156" y="1751"/>
                    <a:pt x="6084" y="1822"/>
                    <a:pt x="6084" y="1906"/>
                  </a:cubicBezTo>
                  <a:cubicBezTo>
                    <a:pt x="6084" y="2001"/>
                    <a:pt x="6156" y="2072"/>
                    <a:pt x="6251" y="2072"/>
                  </a:cubicBezTo>
                  <a:lnTo>
                    <a:pt x="8156" y="2072"/>
                  </a:lnTo>
                  <a:cubicBezTo>
                    <a:pt x="8215" y="2072"/>
                    <a:pt x="8263" y="2049"/>
                    <a:pt x="8287" y="2001"/>
                  </a:cubicBezTo>
                  <a:cubicBezTo>
                    <a:pt x="8323" y="1953"/>
                    <a:pt x="8323" y="1894"/>
                    <a:pt x="8287" y="1834"/>
                  </a:cubicBezTo>
                  <a:lnTo>
                    <a:pt x="7977" y="1215"/>
                  </a:lnTo>
                  <a:lnTo>
                    <a:pt x="8287" y="584"/>
                  </a:lnTo>
                  <a:cubicBezTo>
                    <a:pt x="8323" y="537"/>
                    <a:pt x="8323" y="477"/>
                    <a:pt x="8287" y="417"/>
                  </a:cubicBezTo>
                  <a:cubicBezTo>
                    <a:pt x="8263" y="382"/>
                    <a:pt x="8204" y="346"/>
                    <a:pt x="8156" y="346"/>
                  </a:cubicBezTo>
                  <a:lnTo>
                    <a:pt x="5727" y="346"/>
                  </a:lnTo>
                  <a:lnTo>
                    <a:pt x="5727" y="167"/>
                  </a:lnTo>
                  <a:cubicBezTo>
                    <a:pt x="5727" y="84"/>
                    <a:pt x="5656" y="1"/>
                    <a:pt x="5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10" name="Google Shape;12410;p82"/>
            <p:cNvSpPr/>
            <p:nvPr/>
          </p:nvSpPr>
          <p:spPr>
            <a:xfrm>
              <a:off x="8190160" y="2704158"/>
              <a:ext cx="61814" cy="45644"/>
            </a:xfrm>
            <a:custGeom>
              <a:avLst/>
              <a:gdLst/>
              <a:ahLst/>
              <a:cxnLst/>
              <a:rect l="l" t="t" r="r" b="b"/>
              <a:pathLst>
                <a:path w="1942" h="1434" extrusionOk="0">
                  <a:moveTo>
                    <a:pt x="173" y="0"/>
                  </a:moveTo>
                  <a:cubicBezTo>
                    <a:pt x="123" y="0"/>
                    <a:pt x="77" y="22"/>
                    <a:pt x="48" y="65"/>
                  </a:cubicBezTo>
                  <a:cubicBezTo>
                    <a:pt x="1" y="148"/>
                    <a:pt x="13" y="243"/>
                    <a:pt x="96" y="291"/>
                  </a:cubicBezTo>
                  <a:lnTo>
                    <a:pt x="1668" y="1410"/>
                  </a:lnTo>
                  <a:cubicBezTo>
                    <a:pt x="1703" y="1422"/>
                    <a:pt x="1727" y="1434"/>
                    <a:pt x="1763" y="1434"/>
                  </a:cubicBezTo>
                  <a:cubicBezTo>
                    <a:pt x="1799" y="1434"/>
                    <a:pt x="1858" y="1410"/>
                    <a:pt x="1894" y="1362"/>
                  </a:cubicBezTo>
                  <a:cubicBezTo>
                    <a:pt x="1942" y="1291"/>
                    <a:pt x="1918" y="1196"/>
                    <a:pt x="1846" y="1136"/>
                  </a:cubicBezTo>
                  <a:lnTo>
                    <a:pt x="275" y="29"/>
                  </a:lnTo>
                  <a:cubicBezTo>
                    <a:pt x="241" y="10"/>
                    <a:pt x="206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11" name="Google Shape;12411;p82"/>
            <p:cNvSpPr/>
            <p:nvPr/>
          </p:nvSpPr>
          <p:spPr>
            <a:xfrm>
              <a:off x="8162882" y="2684201"/>
              <a:ext cx="22026" cy="18239"/>
            </a:xfrm>
            <a:custGeom>
              <a:avLst/>
              <a:gdLst/>
              <a:ahLst/>
              <a:cxnLst/>
              <a:rect l="l" t="t" r="r" b="b"/>
              <a:pathLst>
                <a:path w="692" h="573" extrusionOk="0">
                  <a:moveTo>
                    <a:pt x="177" y="0"/>
                  </a:moveTo>
                  <a:cubicBezTo>
                    <a:pt x="123" y="0"/>
                    <a:pt x="67" y="26"/>
                    <a:pt x="36" y="73"/>
                  </a:cubicBezTo>
                  <a:cubicBezTo>
                    <a:pt x="1" y="144"/>
                    <a:pt x="13" y="251"/>
                    <a:pt x="84" y="299"/>
                  </a:cubicBezTo>
                  <a:lnTo>
                    <a:pt x="429" y="549"/>
                  </a:lnTo>
                  <a:cubicBezTo>
                    <a:pt x="453" y="561"/>
                    <a:pt x="489" y="573"/>
                    <a:pt x="513" y="573"/>
                  </a:cubicBezTo>
                  <a:cubicBezTo>
                    <a:pt x="560" y="573"/>
                    <a:pt x="620" y="549"/>
                    <a:pt x="655" y="501"/>
                  </a:cubicBezTo>
                  <a:cubicBezTo>
                    <a:pt x="691" y="430"/>
                    <a:pt x="679" y="323"/>
                    <a:pt x="608" y="275"/>
                  </a:cubicBezTo>
                  <a:lnTo>
                    <a:pt x="263" y="25"/>
                  </a:lnTo>
                  <a:cubicBezTo>
                    <a:pt x="237" y="8"/>
                    <a:pt x="20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12" name="Google Shape;12412;p82"/>
          <p:cNvGrpSpPr/>
          <p:nvPr/>
        </p:nvGrpSpPr>
        <p:grpSpPr>
          <a:xfrm>
            <a:off x="3584414" y="5113061"/>
            <a:ext cx="701916" cy="526086"/>
            <a:chOff x="1817317" y="2480330"/>
            <a:chExt cx="350958" cy="263043"/>
          </a:xfrm>
          <a:solidFill>
            <a:schemeClr val="tx1"/>
          </a:solidFill>
        </p:grpSpPr>
        <p:sp>
          <p:nvSpPr>
            <p:cNvPr id="12413" name="Google Shape;12413;p82"/>
            <p:cNvSpPr/>
            <p:nvPr/>
          </p:nvSpPr>
          <p:spPr>
            <a:xfrm>
              <a:off x="1817317" y="2480330"/>
              <a:ext cx="350958" cy="191426"/>
            </a:xfrm>
            <a:custGeom>
              <a:avLst/>
              <a:gdLst/>
              <a:ahLst/>
              <a:cxnLst/>
              <a:rect l="l" t="t" r="r" b="b"/>
              <a:pathLst>
                <a:path w="11026" h="6014" extrusionOk="0">
                  <a:moveTo>
                    <a:pt x="4477" y="1"/>
                  </a:moveTo>
                  <a:cubicBezTo>
                    <a:pt x="3918" y="1"/>
                    <a:pt x="3382" y="179"/>
                    <a:pt x="2917" y="524"/>
                  </a:cubicBezTo>
                  <a:cubicBezTo>
                    <a:pt x="2513" y="834"/>
                    <a:pt x="2203" y="1251"/>
                    <a:pt x="2036" y="1727"/>
                  </a:cubicBezTo>
                  <a:cubicBezTo>
                    <a:pt x="905" y="1787"/>
                    <a:pt x="0" y="2727"/>
                    <a:pt x="0" y="3870"/>
                  </a:cubicBezTo>
                  <a:cubicBezTo>
                    <a:pt x="0" y="5061"/>
                    <a:pt x="965" y="6013"/>
                    <a:pt x="2143" y="6013"/>
                  </a:cubicBezTo>
                  <a:lnTo>
                    <a:pt x="2917" y="6013"/>
                  </a:lnTo>
                  <a:cubicBezTo>
                    <a:pt x="3001" y="6013"/>
                    <a:pt x="3084" y="5942"/>
                    <a:pt x="3084" y="5847"/>
                  </a:cubicBezTo>
                  <a:cubicBezTo>
                    <a:pt x="3084" y="5763"/>
                    <a:pt x="3001" y="5692"/>
                    <a:pt x="2917" y="5692"/>
                  </a:cubicBezTo>
                  <a:lnTo>
                    <a:pt x="2143" y="5692"/>
                  </a:lnTo>
                  <a:cubicBezTo>
                    <a:pt x="1131" y="5692"/>
                    <a:pt x="310" y="4870"/>
                    <a:pt x="310" y="3858"/>
                  </a:cubicBezTo>
                  <a:cubicBezTo>
                    <a:pt x="310" y="2846"/>
                    <a:pt x="1131" y="2025"/>
                    <a:pt x="2132" y="2025"/>
                  </a:cubicBezTo>
                  <a:lnTo>
                    <a:pt x="2143" y="2025"/>
                  </a:lnTo>
                  <a:cubicBezTo>
                    <a:pt x="2215" y="2025"/>
                    <a:pt x="2274" y="1977"/>
                    <a:pt x="2286" y="1906"/>
                  </a:cubicBezTo>
                  <a:cubicBezTo>
                    <a:pt x="2429" y="1441"/>
                    <a:pt x="2703" y="1036"/>
                    <a:pt x="3096" y="739"/>
                  </a:cubicBezTo>
                  <a:cubicBezTo>
                    <a:pt x="3477" y="441"/>
                    <a:pt x="3953" y="286"/>
                    <a:pt x="4453" y="286"/>
                  </a:cubicBezTo>
                  <a:cubicBezTo>
                    <a:pt x="5239" y="286"/>
                    <a:pt x="5953" y="679"/>
                    <a:pt x="6370" y="1334"/>
                  </a:cubicBezTo>
                  <a:cubicBezTo>
                    <a:pt x="6412" y="1386"/>
                    <a:pt x="6471" y="1420"/>
                    <a:pt x="6533" y="1420"/>
                  </a:cubicBezTo>
                  <a:cubicBezTo>
                    <a:pt x="6542" y="1420"/>
                    <a:pt x="6551" y="1419"/>
                    <a:pt x="6561" y="1417"/>
                  </a:cubicBezTo>
                  <a:cubicBezTo>
                    <a:pt x="6751" y="1358"/>
                    <a:pt x="6954" y="1322"/>
                    <a:pt x="7144" y="1322"/>
                  </a:cubicBezTo>
                  <a:cubicBezTo>
                    <a:pt x="7942" y="1322"/>
                    <a:pt x="8644" y="1846"/>
                    <a:pt x="8882" y="2608"/>
                  </a:cubicBezTo>
                  <a:cubicBezTo>
                    <a:pt x="8918" y="2679"/>
                    <a:pt x="8978" y="2727"/>
                    <a:pt x="9061" y="2727"/>
                  </a:cubicBezTo>
                  <a:cubicBezTo>
                    <a:pt x="9121" y="2727"/>
                    <a:pt x="9168" y="2703"/>
                    <a:pt x="9228" y="2703"/>
                  </a:cubicBezTo>
                  <a:cubicBezTo>
                    <a:pt x="10049" y="2703"/>
                    <a:pt x="10704" y="3382"/>
                    <a:pt x="10704" y="4180"/>
                  </a:cubicBezTo>
                  <a:cubicBezTo>
                    <a:pt x="10704" y="4989"/>
                    <a:pt x="10025" y="5656"/>
                    <a:pt x="9228" y="5656"/>
                  </a:cubicBezTo>
                  <a:lnTo>
                    <a:pt x="8109" y="5656"/>
                  </a:lnTo>
                  <a:cubicBezTo>
                    <a:pt x="8025" y="5656"/>
                    <a:pt x="7942" y="5727"/>
                    <a:pt x="7942" y="5823"/>
                  </a:cubicBezTo>
                  <a:cubicBezTo>
                    <a:pt x="7942" y="5906"/>
                    <a:pt x="8025" y="5978"/>
                    <a:pt x="8109" y="5978"/>
                  </a:cubicBezTo>
                  <a:lnTo>
                    <a:pt x="9228" y="5978"/>
                  </a:lnTo>
                  <a:cubicBezTo>
                    <a:pt x="10228" y="5978"/>
                    <a:pt x="11026" y="5180"/>
                    <a:pt x="11026" y="4180"/>
                  </a:cubicBezTo>
                  <a:cubicBezTo>
                    <a:pt x="11026" y="3180"/>
                    <a:pt x="10204" y="2429"/>
                    <a:pt x="9228" y="2429"/>
                  </a:cubicBezTo>
                  <a:lnTo>
                    <a:pt x="9168" y="2429"/>
                  </a:lnTo>
                  <a:cubicBezTo>
                    <a:pt x="9013" y="2060"/>
                    <a:pt x="8763" y="1715"/>
                    <a:pt x="8442" y="1477"/>
                  </a:cubicBezTo>
                  <a:cubicBezTo>
                    <a:pt x="8061" y="1191"/>
                    <a:pt x="7620" y="1048"/>
                    <a:pt x="7156" y="1048"/>
                  </a:cubicBezTo>
                  <a:cubicBezTo>
                    <a:pt x="6966" y="1048"/>
                    <a:pt x="6787" y="1072"/>
                    <a:pt x="6596" y="1120"/>
                  </a:cubicBezTo>
                  <a:cubicBezTo>
                    <a:pt x="6096" y="417"/>
                    <a:pt x="5322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14" name="Google Shape;12414;p82"/>
            <p:cNvSpPr/>
            <p:nvPr/>
          </p:nvSpPr>
          <p:spPr>
            <a:xfrm>
              <a:off x="1926844" y="2568626"/>
              <a:ext cx="131140" cy="174747"/>
            </a:xfrm>
            <a:custGeom>
              <a:avLst/>
              <a:gdLst/>
              <a:ahLst/>
              <a:cxnLst/>
              <a:rect l="l" t="t" r="r" b="b"/>
              <a:pathLst>
                <a:path w="4120" h="5490" extrusionOk="0">
                  <a:moveTo>
                    <a:pt x="2417" y="322"/>
                  </a:moveTo>
                  <a:lnTo>
                    <a:pt x="2417" y="1370"/>
                  </a:lnTo>
                  <a:cubicBezTo>
                    <a:pt x="2417" y="1537"/>
                    <a:pt x="2572" y="1691"/>
                    <a:pt x="2751" y="1691"/>
                  </a:cubicBezTo>
                  <a:lnTo>
                    <a:pt x="3274" y="1691"/>
                  </a:lnTo>
                  <a:cubicBezTo>
                    <a:pt x="3358" y="1691"/>
                    <a:pt x="3429" y="1620"/>
                    <a:pt x="3429" y="1525"/>
                  </a:cubicBezTo>
                  <a:cubicBezTo>
                    <a:pt x="3429" y="1441"/>
                    <a:pt x="3358" y="1358"/>
                    <a:pt x="3274" y="1358"/>
                  </a:cubicBezTo>
                  <a:lnTo>
                    <a:pt x="2751" y="1358"/>
                  </a:lnTo>
                  <a:cubicBezTo>
                    <a:pt x="2751" y="1358"/>
                    <a:pt x="2727" y="1358"/>
                    <a:pt x="2727" y="1346"/>
                  </a:cubicBezTo>
                  <a:lnTo>
                    <a:pt x="2727" y="346"/>
                  </a:lnTo>
                  <a:lnTo>
                    <a:pt x="3751" y="1358"/>
                  </a:lnTo>
                  <a:cubicBezTo>
                    <a:pt x="3775" y="1394"/>
                    <a:pt x="3798" y="1441"/>
                    <a:pt x="3798" y="1501"/>
                  </a:cubicBezTo>
                  <a:lnTo>
                    <a:pt x="3798" y="5180"/>
                  </a:lnTo>
                  <a:lnTo>
                    <a:pt x="3810" y="5180"/>
                  </a:lnTo>
                  <a:lnTo>
                    <a:pt x="334" y="5192"/>
                  </a:lnTo>
                  <a:cubicBezTo>
                    <a:pt x="334" y="5192"/>
                    <a:pt x="322" y="5192"/>
                    <a:pt x="322" y="5180"/>
                  </a:cubicBezTo>
                  <a:lnTo>
                    <a:pt x="322" y="334"/>
                  </a:lnTo>
                  <a:cubicBezTo>
                    <a:pt x="322" y="334"/>
                    <a:pt x="322" y="322"/>
                    <a:pt x="334" y="322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5156"/>
                  </a:lnTo>
                  <a:cubicBezTo>
                    <a:pt x="0" y="5335"/>
                    <a:pt x="143" y="5489"/>
                    <a:pt x="322" y="5489"/>
                  </a:cubicBezTo>
                  <a:lnTo>
                    <a:pt x="3775" y="5489"/>
                  </a:lnTo>
                  <a:cubicBezTo>
                    <a:pt x="3953" y="5489"/>
                    <a:pt x="4108" y="5335"/>
                    <a:pt x="4108" y="5156"/>
                  </a:cubicBezTo>
                  <a:lnTo>
                    <a:pt x="4108" y="1501"/>
                  </a:lnTo>
                  <a:cubicBezTo>
                    <a:pt x="4120" y="1382"/>
                    <a:pt x="4072" y="1251"/>
                    <a:pt x="3965" y="1156"/>
                  </a:cubicBezTo>
                  <a:lnTo>
                    <a:pt x="2953" y="144"/>
                  </a:lnTo>
                  <a:cubicBezTo>
                    <a:pt x="2870" y="48"/>
                    <a:pt x="2739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15" name="Google Shape;12415;p82"/>
            <p:cNvSpPr/>
            <p:nvPr/>
          </p:nvSpPr>
          <p:spPr>
            <a:xfrm>
              <a:off x="1965485" y="2639893"/>
              <a:ext cx="55002" cy="70885"/>
            </a:xfrm>
            <a:custGeom>
              <a:avLst/>
              <a:gdLst/>
              <a:ahLst/>
              <a:cxnLst/>
              <a:rect l="l" t="t" r="r" b="b"/>
              <a:pathLst>
                <a:path w="1728" h="2227" extrusionOk="0">
                  <a:moveTo>
                    <a:pt x="870" y="0"/>
                  </a:moveTo>
                  <a:cubicBezTo>
                    <a:pt x="822" y="0"/>
                    <a:pt x="775" y="36"/>
                    <a:pt x="751" y="60"/>
                  </a:cubicBezTo>
                  <a:lnTo>
                    <a:pt x="60" y="929"/>
                  </a:lnTo>
                  <a:cubicBezTo>
                    <a:pt x="1" y="1000"/>
                    <a:pt x="13" y="1107"/>
                    <a:pt x="84" y="1155"/>
                  </a:cubicBezTo>
                  <a:cubicBezTo>
                    <a:pt x="117" y="1178"/>
                    <a:pt x="151" y="1189"/>
                    <a:pt x="183" y="1189"/>
                  </a:cubicBezTo>
                  <a:cubicBezTo>
                    <a:pt x="234" y="1189"/>
                    <a:pt x="281" y="1163"/>
                    <a:pt x="310" y="1119"/>
                  </a:cubicBezTo>
                  <a:lnTo>
                    <a:pt x="715" y="619"/>
                  </a:lnTo>
                  <a:lnTo>
                    <a:pt x="715" y="2060"/>
                  </a:lnTo>
                  <a:cubicBezTo>
                    <a:pt x="715" y="2143"/>
                    <a:pt x="787" y="2227"/>
                    <a:pt x="882" y="2227"/>
                  </a:cubicBezTo>
                  <a:cubicBezTo>
                    <a:pt x="965" y="2227"/>
                    <a:pt x="1048" y="2143"/>
                    <a:pt x="1048" y="2060"/>
                  </a:cubicBezTo>
                  <a:lnTo>
                    <a:pt x="1048" y="619"/>
                  </a:lnTo>
                  <a:lnTo>
                    <a:pt x="1441" y="1119"/>
                  </a:lnTo>
                  <a:cubicBezTo>
                    <a:pt x="1477" y="1167"/>
                    <a:pt x="1513" y="1179"/>
                    <a:pt x="1560" y="1179"/>
                  </a:cubicBezTo>
                  <a:cubicBezTo>
                    <a:pt x="1596" y="1179"/>
                    <a:pt x="1644" y="1167"/>
                    <a:pt x="1668" y="1155"/>
                  </a:cubicBezTo>
                  <a:cubicBezTo>
                    <a:pt x="1715" y="1107"/>
                    <a:pt x="1727" y="1000"/>
                    <a:pt x="1668" y="929"/>
                  </a:cubicBezTo>
                  <a:lnTo>
                    <a:pt x="989" y="60"/>
                  </a:lnTo>
                  <a:cubicBezTo>
                    <a:pt x="953" y="24"/>
                    <a:pt x="90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16" name="Google Shape;12416;p82"/>
            <p:cNvSpPr/>
            <p:nvPr/>
          </p:nvSpPr>
          <p:spPr>
            <a:xfrm>
              <a:off x="1965103" y="2503406"/>
              <a:ext cx="43989" cy="31162"/>
            </a:xfrm>
            <a:custGeom>
              <a:avLst/>
              <a:gdLst/>
              <a:ahLst/>
              <a:cxnLst/>
              <a:rect l="l" t="t" r="r" b="b"/>
              <a:pathLst>
                <a:path w="1382" h="979" extrusionOk="0">
                  <a:moveTo>
                    <a:pt x="181" y="0"/>
                  </a:moveTo>
                  <a:cubicBezTo>
                    <a:pt x="104" y="0"/>
                    <a:pt x="24" y="56"/>
                    <a:pt x="13" y="121"/>
                  </a:cubicBezTo>
                  <a:cubicBezTo>
                    <a:pt x="1" y="216"/>
                    <a:pt x="60" y="300"/>
                    <a:pt x="132" y="323"/>
                  </a:cubicBezTo>
                  <a:cubicBezTo>
                    <a:pt x="501" y="395"/>
                    <a:pt x="846" y="597"/>
                    <a:pt x="1072" y="919"/>
                  </a:cubicBezTo>
                  <a:cubicBezTo>
                    <a:pt x="1096" y="954"/>
                    <a:pt x="1144" y="978"/>
                    <a:pt x="1203" y="978"/>
                  </a:cubicBezTo>
                  <a:cubicBezTo>
                    <a:pt x="1227" y="978"/>
                    <a:pt x="1275" y="954"/>
                    <a:pt x="1310" y="942"/>
                  </a:cubicBezTo>
                  <a:cubicBezTo>
                    <a:pt x="1370" y="895"/>
                    <a:pt x="1382" y="800"/>
                    <a:pt x="1334" y="716"/>
                  </a:cubicBezTo>
                  <a:cubicBezTo>
                    <a:pt x="1060" y="347"/>
                    <a:pt x="656" y="97"/>
                    <a:pt x="203" y="2"/>
                  </a:cubicBezTo>
                  <a:cubicBezTo>
                    <a:pt x="196" y="1"/>
                    <a:pt x="18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17" name="Google Shape;12417;p82"/>
            <p:cNvSpPr/>
            <p:nvPr/>
          </p:nvSpPr>
          <p:spPr>
            <a:xfrm>
              <a:off x="2052668" y="2537369"/>
              <a:ext cx="34504" cy="30175"/>
            </a:xfrm>
            <a:custGeom>
              <a:avLst/>
              <a:gdLst/>
              <a:ahLst/>
              <a:cxnLst/>
              <a:rect l="l" t="t" r="r" b="b"/>
              <a:pathLst>
                <a:path w="1084" h="948" extrusionOk="0">
                  <a:moveTo>
                    <a:pt x="194" y="0"/>
                  </a:moveTo>
                  <a:cubicBezTo>
                    <a:pt x="124" y="0"/>
                    <a:pt x="56" y="45"/>
                    <a:pt x="36" y="114"/>
                  </a:cubicBezTo>
                  <a:cubicBezTo>
                    <a:pt x="0" y="209"/>
                    <a:pt x="48" y="292"/>
                    <a:pt x="131" y="328"/>
                  </a:cubicBezTo>
                  <a:cubicBezTo>
                    <a:pt x="405" y="411"/>
                    <a:pt x="631" y="602"/>
                    <a:pt x="762" y="864"/>
                  </a:cubicBezTo>
                  <a:cubicBezTo>
                    <a:pt x="786" y="923"/>
                    <a:pt x="845" y="947"/>
                    <a:pt x="905" y="947"/>
                  </a:cubicBezTo>
                  <a:cubicBezTo>
                    <a:pt x="941" y="947"/>
                    <a:pt x="953" y="947"/>
                    <a:pt x="988" y="935"/>
                  </a:cubicBezTo>
                  <a:cubicBezTo>
                    <a:pt x="1060" y="887"/>
                    <a:pt x="1084" y="804"/>
                    <a:pt x="1048" y="709"/>
                  </a:cubicBezTo>
                  <a:cubicBezTo>
                    <a:pt x="869" y="387"/>
                    <a:pt x="584" y="149"/>
                    <a:pt x="238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18" name="Google Shape;12418;p82"/>
          <p:cNvGrpSpPr/>
          <p:nvPr/>
        </p:nvGrpSpPr>
        <p:grpSpPr>
          <a:xfrm>
            <a:off x="2633235" y="5119099"/>
            <a:ext cx="839826" cy="616218"/>
            <a:chOff x="1341727" y="2483349"/>
            <a:chExt cx="419913" cy="308109"/>
          </a:xfrm>
          <a:solidFill>
            <a:schemeClr val="tx1"/>
          </a:solidFill>
        </p:grpSpPr>
        <p:sp>
          <p:nvSpPr>
            <p:cNvPr id="12419" name="Google Shape;12419;p82"/>
            <p:cNvSpPr/>
            <p:nvPr/>
          </p:nvSpPr>
          <p:spPr>
            <a:xfrm>
              <a:off x="1623896" y="2522310"/>
              <a:ext cx="53488" cy="18605"/>
            </a:xfrm>
            <a:custGeom>
              <a:avLst/>
              <a:gdLst/>
              <a:ahLst/>
              <a:cxnLst/>
              <a:rect l="l" t="t" r="r" b="b"/>
              <a:pathLst>
                <a:path w="1406" h="489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22"/>
                    <a:pt x="167" y="322"/>
                  </a:cubicBezTo>
                  <a:cubicBezTo>
                    <a:pt x="346" y="322"/>
                    <a:pt x="882" y="358"/>
                    <a:pt x="1144" y="477"/>
                  </a:cubicBezTo>
                  <a:cubicBezTo>
                    <a:pt x="1167" y="489"/>
                    <a:pt x="1179" y="489"/>
                    <a:pt x="1215" y="489"/>
                  </a:cubicBezTo>
                  <a:cubicBezTo>
                    <a:pt x="1275" y="489"/>
                    <a:pt x="1334" y="465"/>
                    <a:pt x="1358" y="406"/>
                  </a:cubicBezTo>
                  <a:cubicBezTo>
                    <a:pt x="1406" y="346"/>
                    <a:pt x="1358" y="239"/>
                    <a:pt x="1286" y="191"/>
                  </a:cubicBezTo>
                  <a:cubicBezTo>
                    <a:pt x="917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20" name="Google Shape;12420;p82"/>
            <p:cNvSpPr/>
            <p:nvPr/>
          </p:nvSpPr>
          <p:spPr>
            <a:xfrm>
              <a:off x="1341727" y="2483349"/>
              <a:ext cx="419913" cy="308109"/>
            </a:xfrm>
            <a:custGeom>
              <a:avLst/>
              <a:gdLst/>
              <a:ahLst/>
              <a:cxnLst/>
              <a:rect l="l" t="t" r="r" b="b"/>
              <a:pathLst>
                <a:path w="11038" h="8098" extrusionOk="0">
                  <a:moveTo>
                    <a:pt x="9156" y="501"/>
                  </a:moveTo>
                  <a:lnTo>
                    <a:pt x="9156" y="1168"/>
                  </a:lnTo>
                  <a:cubicBezTo>
                    <a:pt x="9156" y="1275"/>
                    <a:pt x="9120" y="1394"/>
                    <a:pt x="9073" y="1489"/>
                  </a:cubicBezTo>
                  <a:lnTo>
                    <a:pt x="9001" y="1644"/>
                  </a:lnTo>
                  <a:cubicBezTo>
                    <a:pt x="8989" y="1680"/>
                    <a:pt x="8989" y="1692"/>
                    <a:pt x="8989" y="1727"/>
                  </a:cubicBezTo>
                  <a:lnTo>
                    <a:pt x="8989" y="2061"/>
                  </a:lnTo>
                  <a:cubicBezTo>
                    <a:pt x="8989" y="2299"/>
                    <a:pt x="8894" y="2525"/>
                    <a:pt x="8715" y="2692"/>
                  </a:cubicBezTo>
                  <a:cubicBezTo>
                    <a:pt x="8537" y="2858"/>
                    <a:pt x="8311" y="2942"/>
                    <a:pt x="8072" y="2942"/>
                  </a:cubicBezTo>
                  <a:cubicBezTo>
                    <a:pt x="7620" y="2918"/>
                    <a:pt x="7227" y="2513"/>
                    <a:pt x="7227" y="2025"/>
                  </a:cubicBezTo>
                  <a:lnTo>
                    <a:pt x="7227" y="1727"/>
                  </a:lnTo>
                  <a:cubicBezTo>
                    <a:pt x="7227" y="1692"/>
                    <a:pt x="7227" y="1680"/>
                    <a:pt x="7215" y="1644"/>
                  </a:cubicBezTo>
                  <a:lnTo>
                    <a:pt x="7108" y="1453"/>
                  </a:lnTo>
                  <a:cubicBezTo>
                    <a:pt x="7084" y="1382"/>
                    <a:pt x="7049" y="1311"/>
                    <a:pt x="7049" y="1215"/>
                  </a:cubicBezTo>
                  <a:lnTo>
                    <a:pt x="7049" y="1203"/>
                  </a:lnTo>
                  <a:cubicBezTo>
                    <a:pt x="7049" y="810"/>
                    <a:pt x="7370" y="501"/>
                    <a:pt x="7751" y="501"/>
                  </a:cubicBezTo>
                  <a:close/>
                  <a:moveTo>
                    <a:pt x="3274" y="322"/>
                  </a:moveTo>
                  <a:cubicBezTo>
                    <a:pt x="3548" y="322"/>
                    <a:pt x="3786" y="429"/>
                    <a:pt x="3989" y="632"/>
                  </a:cubicBezTo>
                  <a:cubicBezTo>
                    <a:pt x="4179" y="834"/>
                    <a:pt x="4298" y="1108"/>
                    <a:pt x="4310" y="1394"/>
                  </a:cubicBezTo>
                  <a:cubicBezTo>
                    <a:pt x="4346" y="1739"/>
                    <a:pt x="4441" y="2442"/>
                    <a:pt x="4608" y="2858"/>
                  </a:cubicBezTo>
                  <a:cubicBezTo>
                    <a:pt x="4358" y="2942"/>
                    <a:pt x="3870" y="3096"/>
                    <a:pt x="3274" y="3096"/>
                  </a:cubicBezTo>
                  <a:cubicBezTo>
                    <a:pt x="3253" y="3097"/>
                    <a:pt x="3232" y="3097"/>
                    <a:pt x="3210" y="3097"/>
                  </a:cubicBezTo>
                  <a:cubicBezTo>
                    <a:pt x="2654" y="3097"/>
                    <a:pt x="2182" y="2951"/>
                    <a:pt x="1953" y="2870"/>
                  </a:cubicBezTo>
                  <a:cubicBezTo>
                    <a:pt x="2096" y="2442"/>
                    <a:pt x="2215" y="1739"/>
                    <a:pt x="2226" y="1394"/>
                  </a:cubicBezTo>
                  <a:cubicBezTo>
                    <a:pt x="2250" y="1096"/>
                    <a:pt x="2357" y="834"/>
                    <a:pt x="2560" y="632"/>
                  </a:cubicBezTo>
                  <a:cubicBezTo>
                    <a:pt x="2750" y="429"/>
                    <a:pt x="3000" y="322"/>
                    <a:pt x="3274" y="322"/>
                  </a:cubicBezTo>
                  <a:close/>
                  <a:moveTo>
                    <a:pt x="7751" y="3192"/>
                  </a:moveTo>
                  <a:cubicBezTo>
                    <a:pt x="7858" y="3227"/>
                    <a:pt x="7965" y="3251"/>
                    <a:pt x="8084" y="3251"/>
                  </a:cubicBezTo>
                  <a:lnTo>
                    <a:pt x="8120" y="3251"/>
                  </a:lnTo>
                  <a:cubicBezTo>
                    <a:pt x="8239" y="3251"/>
                    <a:pt x="8358" y="3239"/>
                    <a:pt x="8477" y="3192"/>
                  </a:cubicBezTo>
                  <a:lnTo>
                    <a:pt x="8477" y="3192"/>
                  </a:lnTo>
                  <a:cubicBezTo>
                    <a:pt x="8465" y="3251"/>
                    <a:pt x="8477" y="3299"/>
                    <a:pt x="8501" y="3346"/>
                  </a:cubicBezTo>
                  <a:lnTo>
                    <a:pt x="8358" y="3477"/>
                  </a:lnTo>
                  <a:cubicBezTo>
                    <a:pt x="8287" y="3549"/>
                    <a:pt x="8203" y="3585"/>
                    <a:pt x="8108" y="3585"/>
                  </a:cubicBezTo>
                  <a:cubicBezTo>
                    <a:pt x="8025" y="3585"/>
                    <a:pt x="7930" y="3549"/>
                    <a:pt x="7858" y="3477"/>
                  </a:cubicBezTo>
                  <a:lnTo>
                    <a:pt x="7727" y="3346"/>
                  </a:lnTo>
                  <a:cubicBezTo>
                    <a:pt x="7739" y="3299"/>
                    <a:pt x="7751" y="3251"/>
                    <a:pt x="7751" y="3192"/>
                  </a:cubicBezTo>
                  <a:close/>
                  <a:moveTo>
                    <a:pt x="3691" y="3418"/>
                  </a:moveTo>
                  <a:cubicBezTo>
                    <a:pt x="3750" y="3537"/>
                    <a:pt x="3870" y="3644"/>
                    <a:pt x="4001" y="3668"/>
                  </a:cubicBezTo>
                  <a:lnTo>
                    <a:pt x="4584" y="3835"/>
                  </a:lnTo>
                  <a:cubicBezTo>
                    <a:pt x="4727" y="3882"/>
                    <a:pt x="4834" y="4013"/>
                    <a:pt x="4834" y="4180"/>
                  </a:cubicBezTo>
                  <a:lnTo>
                    <a:pt x="4834" y="5680"/>
                  </a:lnTo>
                  <a:cubicBezTo>
                    <a:pt x="4834" y="5871"/>
                    <a:pt x="4667" y="6037"/>
                    <a:pt x="4477" y="6037"/>
                  </a:cubicBezTo>
                  <a:lnTo>
                    <a:pt x="4477" y="4811"/>
                  </a:lnTo>
                  <a:cubicBezTo>
                    <a:pt x="4477" y="4549"/>
                    <a:pt x="4239" y="4311"/>
                    <a:pt x="3977" y="4311"/>
                  </a:cubicBezTo>
                  <a:lnTo>
                    <a:pt x="2584" y="4311"/>
                  </a:lnTo>
                  <a:cubicBezTo>
                    <a:pt x="2310" y="4311"/>
                    <a:pt x="2084" y="4537"/>
                    <a:pt x="2084" y="4811"/>
                  </a:cubicBezTo>
                  <a:lnTo>
                    <a:pt x="2084" y="6037"/>
                  </a:lnTo>
                  <a:lnTo>
                    <a:pt x="2072" y="6037"/>
                  </a:lnTo>
                  <a:cubicBezTo>
                    <a:pt x="1869" y="6037"/>
                    <a:pt x="1715" y="5871"/>
                    <a:pt x="1715" y="5680"/>
                  </a:cubicBezTo>
                  <a:lnTo>
                    <a:pt x="1715" y="4180"/>
                  </a:lnTo>
                  <a:cubicBezTo>
                    <a:pt x="1715" y="4013"/>
                    <a:pt x="1810" y="3882"/>
                    <a:pt x="1965" y="3835"/>
                  </a:cubicBezTo>
                  <a:lnTo>
                    <a:pt x="2548" y="3668"/>
                  </a:lnTo>
                  <a:cubicBezTo>
                    <a:pt x="2679" y="3620"/>
                    <a:pt x="2798" y="3537"/>
                    <a:pt x="2858" y="3418"/>
                  </a:cubicBezTo>
                  <a:cubicBezTo>
                    <a:pt x="2988" y="3430"/>
                    <a:pt x="3119" y="3430"/>
                    <a:pt x="3274" y="3430"/>
                  </a:cubicBezTo>
                  <a:cubicBezTo>
                    <a:pt x="3417" y="3430"/>
                    <a:pt x="3560" y="3418"/>
                    <a:pt x="3691" y="3418"/>
                  </a:cubicBezTo>
                  <a:close/>
                  <a:moveTo>
                    <a:pt x="8668" y="3608"/>
                  </a:moveTo>
                  <a:cubicBezTo>
                    <a:pt x="8715" y="3644"/>
                    <a:pt x="8763" y="3656"/>
                    <a:pt x="8811" y="3668"/>
                  </a:cubicBezTo>
                  <a:lnTo>
                    <a:pt x="9382" y="3835"/>
                  </a:lnTo>
                  <a:cubicBezTo>
                    <a:pt x="9537" y="3882"/>
                    <a:pt x="9644" y="4013"/>
                    <a:pt x="9644" y="4180"/>
                  </a:cubicBezTo>
                  <a:lnTo>
                    <a:pt x="9644" y="5680"/>
                  </a:lnTo>
                  <a:cubicBezTo>
                    <a:pt x="9644" y="5871"/>
                    <a:pt x="9477" y="6037"/>
                    <a:pt x="9287" y="6037"/>
                  </a:cubicBezTo>
                  <a:lnTo>
                    <a:pt x="8584" y="6037"/>
                  </a:lnTo>
                  <a:lnTo>
                    <a:pt x="8584" y="6025"/>
                  </a:lnTo>
                  <a:lnTo>
                    <a:pt x="8584" y="5668"/>
                  </a:lnTo>
                  <a:lnTo>
                    <a:pt x="9120" y="5668"/>
                  </a:lnTo>
                  <a:cubicBezTo>
                    <a:pt x="9204" y="5668"/>
                    <a:pt x="9287" y="5597"/>
                    <a:pt x="9287" y="5502"/>
                  </a:cubicBezTo>
                  <a:lnTo>
                    <a:pt x="9287" y="4466"/>
                  </a:lnTo>
                  <a:cubicBezTo>
                    <a:pt x="9287" y="4370"/>
                    <a:pt x="9204" y="4299"/>
                    <a:pt x="9120" y="4299"/>
                  </a:cubicBezTo>
                  <a:cubicBezTo>
                    <a:pt x="9025" y="4299"/>
                    <a:pt x="8954" y="4370"/>
                    <a:pt x="8954" y="4466"/>
                  </a:cubicBezTo>
                  <a:lnTo>
                    <a:pt x="8954" y="5335"/>
                  </a:lnTo>
                  <a:lnTo>
                    <a:pt x="8584" y="5335"/>
                  </a:lnTo>
                  <a:lnTo>
                    <a:pt x="8584" y="4644"/>
                  </a:lnTo>
                  <a:cubicBezTo>
                    <a:pt x="8584" y="4466"/>
                    <a:pt x="8430" y="4311"/>
                    <a:pt x="8251" y="4311"/>
                  </a:cubicBezTo>
                  <a:lnTo>
                    <a:pt x="6513" y="4311"/>
                  </a:lnTo>
                  <a:lnTo>
                    <a:pt x="6513" y="4180"/>
                  </a:lnTo>
                  <a:lnTo>
                    <a:pt x="6548" y="4180"/>
                  </a:lnTo>
                  <a:cubicBezTo>
                    <a:pt x="6548" y="4013"/>
                    <a:pt x="6644" y="3882"/>
                    <a:pt x="6798" y="3835"/>
                  </a:cubicBezTo>
                  <a:lnTo>
                    <a:pt x="7382" y="3668"/>
                  </a:lnTo>
                  <a:cubicBezTo>
                    <a:pt x="7418" y="3656"/>
                    <a:pt x="7477" y="3644"/>
                    <a:pt x="7513" y="3608"/>
                  </a:cubicBezTo>
                  <a:lnTo>
                    <a:pt x="7620" y="3716"/>
                  </a:lnTo>
                  <a:cubicBezTo>
                    <a:pt x="7751" y="3847"/>
                    <a:pt x="7918" y="3906"/>
                    <a:pt x="8096" y="3906"/>
                  </a:cubicBezTo>
                  <a:cubicBezTo>
                    <a:pt x="8275" y="3906"/>
                    <a:pt x="8453" y="3835"/>
                    <a:pt x="8573" y="3716"/>
                  </a:cubicBezTo>
                  <a:lnTo>
                    <a:pt x="8668" y="3608"/>
                  </a:lnTo>
                  <a:close/>
                  <a:moveTo>
                    <a:pt x="8287" y="4644"/>
                  </a:moveTo>
                  <a:cubicBezTo>
                    <a:pt x="8287" y="4644"/>
                    <a:pt x="8299" y="4644"/>
                    <a:pt x="8299" y="4656"/>
                  </a:cubicBezTo>
                  <a:lnTo>
                    <a:pt x="8299" y="6037"/>
                  </a:lnTo>
                  <a:cubicBezTo>
                    <a:pt x="8299" y="6037"/>
                    <a:pt x="8299" y="6049"/>
                    <a:pt x="8287" y="6049"/>
                  </a:cubicBezTo>
                  <a:lnTo>
                    <a:pt x="6215" y="6049"/>
                  </a:lnTo>
                  <a:cubicBezTo>
                    <a:pt x="6215" y="6049"/>
                    <a:pt x="6203" y="6049"/>
                    <a:pt x="6203" y="6037"/>
                  </a:cubicBezTo>
                  <a:lnTo>
                    <a:pt x="6203" y="4656"/>
                  </a:lnTo>
                  <a:lnTo>
                    <a:pt x="8287" y="4644"/>
                  </a:lnTo>
                  <a:close/>
                  <a:moveTo>
                    <a:pt x="2084" y="6371"/>
                  </a:moveTo>
                  <a:lnTo>
                    <a:pt x="2084" y="6740"/>
                  </a:lnTo>
                  <a:lnTo>
                    <a:pt x="679" y="6740"/>
                  </a:lnTo>
                  <a:lnTo>
                    <a:pt x="679" y="6371"/>
                  </a:lnTo>
                  <a:close/>
                  <a:moveTo>
                    <a:pt x="10382" y="6371"/>
                  </a:moveTo>
                  <a:lnTo>
                    <a:pt x="10382" y="6740"/>
                  </a:lnTo>
                  <a:lnTo>
                    <a:pt x="4477" y="6740"/>
                  </a:lnTo>
                  <a:lnTo>
                    <a:pt x="4477" y="6371"/>
                  </a:lnTo>
                  <a:close/>
                  <a:moveTo>
                    <a:pt x="3953" y="4644"/>
                  </a:moveTo>
                  <a:cubicBezTo>
                    <a:pt x="4060" y="4644"/>
                    <a:pt x="4131" y="4728"/>
                    <a:pt x="4131" y="4823"/>
                  </a:cubicBezTo>
                  <a:lnTo>
                    <a:pt x="4131" y="7085"/>
                  </a:lnTo>
                  <a:lnTo>
                    <a:pt x="2393" y="7085"/>
                  </a:lnTo>
                  <a:lnTo>
                    <a:pt x="2393" y="4823"/>
                  </a:lnTo>
                  <a:cubicBezTo>
                    <a:pt x="2393" y="4716"/>
                    <a:pt x="2488" y="4644"/>
                    <a:pt x="2572" y="4644"/>
                  </a:cubicBezTo>
                  <a:close/>
                  <a:moveTo>
                    <a:pt x="3274" y="1"/>
                  </a:moveTo>
                  <a:cubicBezTo>
                    <a:pt x="2548" y="1"/>
                    <a:pt x="1965" y="596"/>
                    <a:pt x="1905" y="1370"/>
                  </a:cubicBezTo>
                  <a:cubicBezTo>
                    <a:pt x="1869" y="1692"/>
                    <a:pt x="1774" y="2346"/>
                    <a:pt x="1631" y="2751"/>
                  </a:cubicBezTo>
                  <a:cubicBezTo>
                    <a:pt x="1607" y="2835"/>
                    <a:pt x="1607" y="2930"/>
                    <a:pt x="1655" y="3001"/>
                  </a:cubicBezTo>
                  <a:cubicBezTo>
                    <a:pt x="1691" y="3073"/>
                    <a:pt x="1750" y="3156"/>
                    <a:pt x="1845" y="3180"/>
                  </a:cubicBezTo>
                  <a:cubicBezTo>
                    <a:pt x="1988" y="3227"/>
                    <a:pt x="2215" y="3299"/>
                    <a:pt x="2488" y="3358"/>
                  </a:cubicBezTo>
                  <a:lnTo>
                    <a:pt x="2465" y="3358"/>
                  </a:lnTo>
                  <a:lnTo>
                    <a:pt x="1893" y="3525"/>
                  </a:lnTo>
                  <a:cubicBezTo>
                    <a:pt x="1595" y="3608"/>
                    <a:pt x="1393" y="3882"/>
                    <a:pt x="1393" y="4180"/>
                  </a:cubicBezTo>
                  <a:lnTo>
                    <a:pt x="1393" y="5680"/>
                  </a:lnTo>
                  <a:cubicBezTo>
                    <a:pt x="1393" y="5811"/>
                    <a:pt x="1429" y="5930"/>
                    <a:pt x="1500" y="6037"/>
                  </a:cubicBezTo>
                  <a:lnTo>
                    <a:pt x="167" y="6037"/>
                  </a:lnTo>
                  <a:cubicBezTo>
                    <a:pt x="71" y="6037"/>
                    <a:pt x="0" y="6109"/>
                    <a:pt x="0" y="6204"/>
                  </a:cubicBezTo>
                  <a:cubicBezTo>
                    <a:pt x="0" y="6287"/>
                    <a:pt x="71" y="6371"/>
                    <a:pt x="167" y="6371"/>
                  </a:cubicBezTo>
                  <a:lnTo>
                    <a:pt x="345" y="6371"/>
                  </a:lnTo>
                  <a:lnTo>
                    <a:pt x="345" y="7930"/>
                  </a:lnTo>
                  <a:cubicBezTo>
                    <a:pt x="345" y="8014"/>
                    <a:pt x="417" y="8097"/>
                    <a:pt x="500" y="8097"/>
                  </a:cubicBezTo>
                  <a:cubicBezTo>
                    <a:pt x="595" y="8097"/>
                    <a:pt x="667" y="8014"/>
                    <a:pt x="667" y="7930"/>
                  </a:cubicBezTo>
                  <a:lnTo>
                    <a:pt x="667" y="7049"/>
                  </a:lnTo>
                  <a:lnTo>
                    <a:pt x="2072" y="7049"/>
                  </a:lnTo>
                  <a:lnTo>
                    <a:pt x="2072" y="7930"/>
                  </a:lnTo>
                  <a:cubicBezTo>
                    <a:pt x="2072" y="8014"/>
                    <a:pt x="2143" y="8097"/>
                    <a:pt x="2226" y="8097"/>
                  </a:cubicBezTo>
                  <a:cubicBezTo>
                    <a:pt x="2322" y="8097"/>
                    <a:pt x="2393" y="8014"/>
                    <a:pt x="2393" y="7930"/>
                  </a:cubicBezTo>
                  <a:lnTo>
                    <a:pt x="2393" y="7395"/>
                  </a:lnTo>
                  <a:lnTo>
                    <a:pt x="4155" y="7395"/>
                  </a:lnTo>
                  <a:lnTo>
                    <a:pt x="4155" y="7930"/>
                  </a:lnTo>
                  <a:cubicBezTo>
                    <a:pt x="4155" y="8014"/>
                    <a:pt x="4227" y="8097"/>
                    <a:pt x="4310" y="8097"/>
                  </a:cubicBezTo>
                  <a:cubicBezTo>
                    <a:pt x="4405" y="8097"/>
                    <a:pt x="4477" y="8014"/>
                    <a:pt x="4477" y="7930"/>
                  </a:cubicBezTo>
                  <a:lnTo>
                    <a:pt x="4477" y="7049"/>
                  </a:lnTo>
                  <a:lnTo>
                    <a:pt x="10370" y="7049"/>
                  </a:lnTo>
                  <a:lnTo>
                    <a:pt x="10370" y="7930"/>
                  </a:lnTo>
                  <a:cubicBezTo>
                    <a:pt x="10370" y="8014"/>
                    <a:pt x="10442" y="8097"/>
                    <a:pt x="10537" y="8097"/>
                  </a:cubicBezTo>
                  <a:cubicBezTo>
                    <a:pt x="10620" y="8097"/>
                    <a:pt x="10704" y="8014"/>
                    <a:pt x="10704" y="7930"/>
                  </a:cubicBezTo>
                  <a:lnTo>
                    <a:pt x="10704" y="6371"/>
                  </a:lnTo>
                  <a:lnTo>
                    <a:pt x="10882" y="6371"/>
                  </a:lnTo>
                  <a:cubicBezTo>
                    <a:pt x="10966" y="6371"/>
                    <a:pt x="11037" y="6287"/>
                    <a:pt x="11037" y="6204"/>
                  </a:cubicBezTo>
                  <a:cubicBezTo>
                    <a:pt x="11037" y="6109"/>
                    <a:pt x="10966" y="6037"/>
                    <a:pt x="10882" y="6037"/>
                  </a:cubicBezTo>
                  <a:lnTo>
                    <a:pt x="9894" y="6037"/>
                  </a:lnTo>
                  <a:cubicBezTo>
                    <a:pt x="9954" y="5930"/>
                    <a:pt x="10001" y="5811"/>
                    <a:pt x="10001" y="5680"/>
                  </a:cubicBezTo>
                  <a:lnTo>
                    <a:pt x="10001" y="4180"/>
                  </a:lnTo>
                  <a:cubicBezTo>
                    <a:pt x="10001" y="3882"/>
                    <a:pt x="9787" y="3608"/>
                    <a:pt x="9501" y="3525"/>
                  </a:cubicBezTo>
                  <a:lnTo>
                    <a:pt x="8930" y="3358"/>
                  </a:lnTo>
                  <a:cubicBezTo>
                    <a:pt x="8858" y="3335"/>
                    <a:pt x="8799" y="3275"/>
                    <a:pt x="8799" y="3180"/>
                  </a:cubicBezTo>
                  <a:lnTo>
                    <a:pt x="8799" y="3049"/>
                  </a:lnTo>
                  <a:cubicBezTo>
                    <a:pt x="8858" y="3001"/>
                    <a:pt x="8894" y="2977"/>
                    <a:pt x="8942" y="2918"/>
                  </a:cubicBezTo>
                  <a:cubicBezTo>
                    <a:pt x="9180" y="2692"/>
                    <a:pt x="9299" y="2382"/>
                    <a:pt x="9299" y="2049"/>
                  </a:cubicBezTo>
                  <a:lnTo>
                    <a:pt x="9299" y="1739"/>
                  </a:lnTo>
                  <a:lnTo>
                    <a:pt x="9358" y="1608"/>
                  </a:lnTo>
                  <a:cubicBezTo>
                    <a:pt x="9430" y="1453"/>
                    <a:pt x="9465" y="1311"/>
                    <a:pt x="9465" y="1144"/>
                  </a:cubicBezTo>
                  <a:lnTo>
                    <a:pt x="9465" y="310"/>
                  </a:lnTo>
                  <a:cubicBezTo>
                    <a:pt x="9465" y="215"/>
                    <a:pt x="9382" y="144"/>
                    <a:pt x="9299" y="144"/>
                  </a:cubicBezTo>
                  <a:lnTo>
                    <a:pt x="7739" y="144"/>
                  </a:lnTo>
                  <a:cubicBezTo>
                    <a:pt x="7168" y="144"/>
                    <a:pt x="6703" y="608"/>
                    <a:pt x="6703" y="1168"/>
                  </a:cubicBezTo>
                  <a:lnTo>
                    <a:pt x="6703" y="1191"/>
                  </a:lnTo>
                  <a:cubicBezTo>
                    <a:pt x="6703" y="1322"/>
                    <a:pt x="6739" y="1453"/>
                    <a:pt x="6798" y="1572"/>
                  </a:cubicBezTo>
                  <a:lnTo>
                    <a:pt x="6894" y="1739"/>
                  </a:lnTo>
                  <a:lnTo>
                    <a:pt x="6894" y="2001"/>
                  </a:lnTo>
                  <a:cubicBezTo>
                    <a:pt x="6894" y="2418"/>
                    <a:pt x="7096" y="2799"/>
                    <a:pt x="7406" y="3037"/>
                  </a:cubicBezTo>
                  <a:lnTo>
                    <a:pt x="7406" y="3180"/>
                  </a:lnTo>
                  <a:cubicBezTo>
                    <a:pt x="7406" y="3251"/>
                    <a:pt x="7346" y="3335"/>
                    <a:pt x="7275" y="3358"/>
                  </a:cubicBezTo>
                  <a:lnTo>
                    <a:pt x="6691" y="3525"/>
                  </a:lnTo>
                  <a:cubicBezTo>
                    <a:pt x="6394" y="3608"/>
                    <a:pt x="6203" y="3882"/>
                    <a:pt x="6203" y="4180"/>
                  </a:cubicBezTo>
                  <a:lnTo>
                    <a:pt x="6203" y="4311"/>
                  </a:lnTo>
                  <a:lnTo>
                    <a:pt x="6191" y="4311"/>
                  </a:lnTo>
                  <a:cubicBezTo>
                    <a:pt x="6013" y="4311"/>
                    <a:pt x="5858" y="4466"/>
                    <a:pt x="5858" y="4644"/>
                  </a:cubicBezTo>
                  <a:lnTo>
                    <a:pt x="5858" y="6025"/>
                  </a:lnTo>
                  <a:lnTo>
                    <a:pt x="5858" y="6037"/>
                  </a:lnTo>
                  <a:lnTo>
                    <a:pt x="5048" y="6037"/>
                  </a:lnTo>
                  <a:cubicBezTo>
                    <a:pt x="5108" y="5930"/>
                    <a:pt x="5144" y="5811"/>
                    <a:pt x="5144" y="5680"/>
                  </a:cubicBezTo>
                  <a:lnTo>
                    <a:pt x="5144" y="4180"/>
                  </a:lnTo>
                  <a:cubicBezTo>
                    <a:pt x="5144" y="3882"/>
                    <a:pt x="4941" y="3608"/>
                    <a:pt x="4655" y="3525"/>
                  </a:cubicBezTo>
                  <a:lnTo>
                    <a:pt x="4072" y="3358"/>
                  </a:lnTo>
                  <a:lnTo>
                    <a:pt x="4060" y="3358"/>
                  </a:lnTo>
                  <a:cubicBezTo>
                    <a:pt x="4346" y="3299"/>
                    <a:pt x="4560" y="3239"/>
                    <a:pt x="4703" y="3180"/>
                  </a:cubicBezTo>
                  <a:cubicBezTo>
                    <a:pt x="4786" y="3156"/>
                    <a:pt x="4846" y="3096"/>
                    <a:pt x="4893" y="3001"/>
                  </a:cubicBezTo>
                  <a:cubicBezTo>
                    <a:pt x="4941" y="2930"/>
                    <a:pt x="4941" y="2835"/>
                    <a:pt x="4905" y="2751"/>
                  </a:cubicBezTo>
                  <a:cubicBezTo>
                    <a:pt x="4763" y="2358"/>
                    <a:pt x="4655" y="1692"/>
                    <a:pt x="4643" y="1370"/>
                  </a:cubicBezTo>
                  <a:cubicBezTo>
                    <a:pt x="4584" y="572"/>
                    <a:pt x="4001" y="1"/>
                    <a:pt x="3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21" name="Google Shape;12421;p82"/>
            <p:cNvSpPr/>
            <p:nvPr/>
          </p:nvSpPr>
          <p:spPr>
            <a:xfrm>
              <a:off x="1611228" y="2679979"/>
              <a:ext cx="12250" cy="1270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22" name="Google Shape;12422;p82"/>
          <p:cNvGrpSpPr/>
          <p:nvPr/>
        </p:nvGrpSpPr>
        <p:grpSpPr>
          <a:xfrm>
            <a:off x="1658444" y="5047873"/>
            <a:ext cx="752716" cy="660218"/>
            <a:chOff x="854332" y="2447736"/>
            <a:chExt cx="376358" cy="330109"/>
          </a:xfrm>
          <a:solidFill>
            <a:schemeClr val="tx1"/>
          </a:solidFill>
        </p:grpSpPr>
        <p:sp>
          <p:nvSpPr>
            <p:cNvPr id="12423" name="Google Shape;12423;p82"/>
            <p:cNvSpPr/>
            <p:nvPr/>
          </p:nvSpPr>
          <p:spPr>
            <a:xfrm>
              <a:off x="854332" y="2483353"/>
              <a:ext cx="376358" cy="294491"/>
            </a:xfrm>
            <a:custGeom>
              <a:avLst/>
              <a:gdLst/>
              <a:ahLst/>
              <a:cxnLst/>
              <a:rect l="l" t="t" r="r" b="b"/>
              <a:pathLst>
                <a:path w="11824" h="9252" extrusionOk="0">
                  <a:moveTo>
                    <a:pt x="3311" y="334"/>
                  </a:moveTo>
                  <a:cubicBezTo>
                    <a:pt x="3632" y="334"/>
                    <a:pt x="3882" y="549"/>
                    <a:pt x="3882" y="810"/>
                  </a:cubicBezTo>
                  <a:lnTo>
                    <a:pt x="3882" y="846"/>
                  </a:lnTo>
                  <a:cubicBezTo>
                    <a:pt x="3703" y="775"/>
                    <a:pt x="3513" y="727"/>
                    <a:pt x="3311" y="727"/>
                  </a:cubicBezTo>
                  <a:cubicBezTo>
                    <a:pt x="3120" y="727"/>
                    <a:pt x="2930" y="775"/>
                    <a:pt x="2751" y="846"/>
                  </a:cubicBezTo>
                  <a:lnTo>
                    <a:pt x="2751" y="810"/>
                  </a:lnTo>
                  <a:cubicBezTo>
                    <a:pt x="2751" y="549"/>
                    <a:pt x="3001" y="334"/>
                    <a:pt x="3311" y="334"/>
                  </a:cubicBezTo>
                  <a:close/>
                  <a:moveTo>
                    <a:pt x="3311" y="1084"/>
                  </a:moveTo>
                  <a:cubicBezTo>
                    <a:pt x="3942" y="1084"/>
                    <a:pt x="4430" y="1584"/>
                    <a:pt x="4430" y="2203"/>
                  </a:cubicBezTo>
                  <a:cubicBezTo>
                    <a:pt x="4430" y="2323"/>
                    <a:pt x="4418" y="2442"/>
                    <a:pt x="4370" y="2561"/>
                  </a:cubicBezTo>
                  <a:cubicBezTo>
                    <a:pt x="3882" y="2049"/>
                    <a:pt x="3013" y="1858"/>
                    <a:pt x="2977" y="1858"/>
                  </a:cubicBezTo>
                  <a:cubicBezTo>
                    <a:pt x="2961" y="1855"/>
                    <a:pt x="2946" y="1854"/>
                    <a:pt x="2932" y="1854"/>
                  </a:cubicBezTo>
                  <a:cubicBezTo>
                    <a:pt x="2892" y="1854"/>
                    <a:pt x="2857" y="1865"/>
                    <a:pt x="2822" y="1882"/>
                  </a:cubicBezTo>
                  <a:cubicBezTo>
                    <a:pt x="2775" y="1918"/>
                    <a:pt x="2763" y="1965"/>
                    <a:pt x="2763" y="2025"/>
                  </a:cubicBezTo>
                  <a:cubicBezTo>
                    <a:pt x="2763" y="2037"/>
                    <a:pt x="2751" y="2156"/>
                    <a:pt x="2632" y="2275"/>
                  </a:cubicBezTo>
                  <a:cubicBezTo>
                    <a:pt x="2560" y="2346"/>
                    <a:pt x="2560" y="2454"/>
                    <a:pt x="2632" y="2513"/>
                  </a:cubicBezTo>
                  <a:cubicBezTo>
                    <a:pt x="2668" y="2549"/>
                    <a:pt x="2712" y="2567"/>
                    <a:pt x="2755" y="2567"/>
                  </a:cubicBezTo>
                  <a:cubicBezTo>
                    <a:pt x="2799" y="2567"/>
                    <a:pt x="2840" y="2549"/>
                    <a:pt x="2870" y="2513"/>
                  </a:cubicBezTo>
                  <a:cubicBezTo>
                    <a:pt x="2965" y="2406"/>
                    <a:pt x="3013" y="2323"/>
                    <a:pt x="3060" y="2227"/>
                  </a:cubicBezTo>
                  <a:cubicBezTo>
                    <a:pt x="3358" y="2323"/>
                    <a:pt x="3953" y="2525"/>
                    <a:pt x="4227" y="2918"/>
                  </a:cubicBezTo>
                  <a:cubicBezTo>
                    <a:pt x="4144" y="3358"/>
                    <a:pt x="3763" y="3692"/>
                    <a:pt x="3299" y="3692"/>
                  </a:cubicBezTo>
                  <a:cubicBezTo>
                    <a:pt x="2834" y="3692"/>
                    <a:pt x="2441" y="3335"/>
                    <a:pt x="2394" y="2858"/>
                  </a:cubicBezTo>
                  <a:cubicBezTo>
                    <a:pt x="2394" y="2823"/>
                    <a:pt x="2382" y="2811"/>
                    <a:pt x="2358" y="2775"/>
                  </a:cubicBezTo>
                  <a:cubicBezTo>
                    <a:pt x="2263" y="2596"/>
                    <a:pt x="2203" y="2406"/>
                    <a:pt x="2203" y="2203"/>
                  </a:cubicBezTo>
                  <a:cubicBezTo>
                    <a:pt x="2203" y="1572"/>
                    <a:pt x="2703" y="1084"/>
                    <a:pt x="3311" y="1084"/>
                  </a:cubicBezTo>
                  <a:close/>
                  <a:moveTo>
                    <a:pt x="3715" y="3989"/>
                  </a:moveTo>
                  <a:lnTo>
                    <a:pt x="3715" y="4168"/>
                  </a:lnTo>
                  <a:cubicBezTo>
                    <a:pt x="3703" y="4228"/>
                    <a:pt x="3715" y="4287"/>
                    <a:pt x="3751" y="4323"/>
                  </a:cubicBezTo>
                  <a:lnTo>
                    <a:pt x="3584" y="4478"/>
                  </a:lnTo>
                  <a:cubicBezTo>
                    <a:pt x="3507" y="4543"/>
                    <a:pt x="3415" y="4576"/>
                    <a:pt x="3322" y="4576"/>
                  </a:cubicBezTo>
                  <a:cubicBezTo>
                    <a:pt x="3230" y="4576"/>
                    <a:pt x="3138" y="4543"/>
                    <a:pt x="3060" y="4478"/>
                  </a:cubicBezTo>
                  <a:lnTo>
                    <a:pt x="2894" y="4323"/>
                  </a:lnTo>
                  <a:cubicBezTo>
                    <a:pt x="2930" y="4287"/>
                    <a:pt x="2941" y="4228"/>
                    <a:pt x="2941" y="4168"/>
                  </a:cubicBezTo>
                  <a:lnTo>
                    <a:pt x="2941" y="3989"/>
                  </a:lnTo>
                  <a:cubicBezTo>
                    <a:pt x="3060" y="4025"/>
                    <a:pt x="3191" y="4049"/>
                    <a:pt x="3334" y="4049"/>
                  </a:cubicBezTo>
                  <a:cubicBezTo>
                    <a:pt x="3465" y="4049"/>
                    <a:pt x="3596" y="4025"/>
                    <a:pt x="3715" y="3989"/>
                  </a:cubicBezTo>
                  <a:close/>
                  <a:moveTo>
                    <a:pt x="4049" y="4549"/>
                  </a:moveTo>
                  <a:lnTo>
                    <a:pt x="4620" y="4835"/>
                  </a:lnTo>
                  <a:cubicBezTo>
                    <a:pt x="4763" y="4894"/>
                    <a:pt x="4835" y="5025"/>
                    <a:pt x="4835" y="5180"/>
                  </a:cubicBezTo>
                  <a:lnTo>
                    <a:pt x="3346" y="5180"/>
                  </a:lnTo>
                  <a:cubicBezTo>
                    <a:pt x="3156" y="5180"/>
                    <a:pt x="2989" y="5335"/>
                    <a:pt x="2989" y="5537"/>
                  </a:cubicBezTo>
                  <a:lnTo>
                    <a:pt x="2989" y="6275"/>
                  </a:lnTo>
                  <a:lnTo>
                    <a:pt x="2596" y="6275"/>
                  </a:lnTo>
                  <a:lnTo>
                    <a:pt x="2596" y="5561"/>
                  </a:lnTo>
                  <a:cubicBezTo>
                    <a:pt x="2596" y="5466"/>
                    <a:pt x="2525" y="5382"/>
                    <a:pt x="2418" y="5382"/>
                  </a:cubicBezTo>
                  <a:cubicBezTo>
                    <a:pt x="2322" y="5382"/>
                    <a:pt x="2239" y="5454"/>
                    <a:pt x="2239" y="5561"/>
                  </a:cubicBezTo>
                  <a:lnTo>
                    <a:pt x="2239" y="6442"/>
                  </a:lnTo>
                  <a:cubicBezTo>
                    <a:pt x="2239" y="6525"/>
                    <a:pt x="2322" y="6621"/>
                    <a:pt x="2418" y="6621"/>
                  </a:cubicBezTo>
                  <a:lnTo>
                    <a:pt x="2989" y="6621"/>
                  </a:lnTo>
                  <a:lnTo>
                    <a:pt x="2989" y="7002"/>
                  </a:lnTo>
                  <a:lnTo>
                    <a:pt x="2989" y="7026"/>
                  </a:lnTo>
                  <a:lnTo>
                    <a:pt x="2227" y="7026"/>
                  </a:lnTo>
                  <a:cubicBezTo>
                    <a:pt x="2025" y="7026"/>
                    <a:pt x="1846" y="6847"/>
                    <a:pt x="1846" y="6633"/>
                  </a:cubicBezTo>
                  <a:lnTo>
                    <a:pt x="1846" y="5180"/>
                  </a:lnTo>
                  <a:lnTo>
                    <a:pt x="1822" y="5180"/>
                  </a:lnTo>
                  <a:cubicBezTo>
                    <a:pt x="1822" y="5025"/>
                    <a:pt x="1906" y="4894"/>
                    <a:pt x="2037" y="4835"/>
                  </a:cubicBezTo>
                  <a:lnTo>
                    <a:pt x="2620" y="4549"/>
                  </a:lnTo>
                  <a:lnTo>
                    <a:pt x="2822" y="4740"/>
                  </a:lnTo>
                  <a:cubicBezTo>
                    <a:pt x="2953" y="4882"/>
                    <a:pt x="3156" y="4942"/>
                    <a:pt x="3334" y="4942"/>
                  </a:cubicBezTo>
                  <a:cubicBezTo>
                    <a:pt x="3513" y="4942"/>
                    <a:pt x="3692" y="4882"/>
                    <a:pt x="3834" y="4740"/>
                  </a:cubicBezTo>
                  <a:lnTo>
                    <a:pt x="4049" y="4549"/>
                  </a:lnTo>
                  <a:close/>
                  <a:moveTo>
                    <a:pt x="5537" y="5513"/>
                  </a:moveTo>
                  <a:lnTo>
                    <a:pt x="5549" y="7002"/>
                  </a:lnTo>
                  <a:cubicBezTo>
                    <a:pt x="5549" y="7002"/>
                    <a:pt x="5549" y="7026"/>
                    <a:pt x="5537" y="7026"/>
                  </a:cubicBezTo>
                  <a:lnTo>
                    <a:pt x="3311" y="7026"/>
                  </a:lnTo>
                  <a:cubicBezTo>
                    <a:pt x="3311" y="7026"/>
                    <a:pt x="3299" y="7026"/>
                    <a:pt x="3299" y="7002"/>
                  </a:cubicBezTo>
                  <a:lnTo>
                    <a:pt x="3299" y="5537"/>
                  </a:lnTo>
                  <a:cubicBezTo>
                    <a:pt x="3299" y="5537"/>
                    <a:pt x="3299" y="5513"/>
                    <a:pt x="3311" y="5513"/>
                  </a:cubicBezTo>
                  <a:close/>
                  <a:moveTo>
                    <a:pt x="11097" y="7359"/>
                  </a:moveTo>
                  <a:lnTo>
                    <a:pt x="11097" y="7752"/>
                  </a:lnTo>
                  <a:lnTo>
                    <a:pt x="727" y="7752"/>
                  </a:lnTo>
                  <a:lnTo>
                    <a:pt x="727" y="7359"/>
                  </a:lnTo>
                  <a:close/>
                  <a:moveTo>
                    <a:pt x="3311" y="1"/>
                  </a:moveTo>
                  <a:cubicBezTo>
                    <a:pt x="2810" y="1"/>
                    <a:pt x="2406" y="370"/>
                    <a:pt x="2406" y="810"/>
                  </a:cubicBezTo>
                  <a:cubicBezTo>
                    <a:pt x="2406" y="894"/>
                    <a:pt x="2418" y="965"/>
                    <a:pt x="2441" y="1025"/>
                  </a:cubicBezTo>
                  <a:cubicBezTo>
                    <a:pt x="2084" y="1287"/>
                    <a:pt x="1858" y="1727"/>
                    <a:pt x="1858" y="2203"/>
                  </a:cubicBezTo>
                  <a:cubicBezTo>
                    <a:pt x="1858" y="2454"/>
                    <a:pt x="1929" y="2704"/>
                    <a:pt x="2048" y="2930"/>
                  </a:cubicBezTo>
                  <a:cubicBezTo>
                    <a:pt x="2096" y="3299"/>
                    <a:pt x="2298" y="3608"/>
                    <a:pt x="2584" y="3811"/>
                  </a:cubicBezTo>
                  <a:lnTo>
                    <a:pt x="2584" y="4168"/>
                  </a:lnTo>
                  <a:lnTo>
                    <a:pt x="2584" y="4180"/>
                  </a:lnTo>
                  <a:lnTo>
                    <a:pt x="1882" y="4537"/>
                  </a:lnTo>
                  <a:cubicBezTo>
                    <a:pt x="1632" y="4656"/>
                    <a:pt x="1489" y="4906"/>
                    <a:pt x="1489" y="5192"/>
                  </a:cubicBezTo>
                  <a:lnTo>
                    <a:pt x="1489" y="6645"/>
                  </a:lnTo>
                  <a:cubicBezTo>
                    <a:pt x="1489" y="6787"/>
                    <a:pt x="1525" y="6918"/>
                    <a:pt x="1584" y="7037"/>
                  </a:cubicBezTo>
                  <a:lnTo>
                    <a:pt x="179" y="7037"/>
                  </a:lnTo>
                  <a:cubicBezTo>
                    <a:pt x="84" y="7037"/>
                    <a:pt x="1" y="7109"/>
                    <a:pt x="1" y="7216"/>
                  </a:cubicBezTo>
                  <a:cubicBezTo>
                    <a:pt x="1" y="7323"/>
                    <a:pt x="72" y="7395"/>
                    <a:pt x="179" y="7395"/>
                  </a:cubicBezTo>
                  <a:lnTo>
                    <a:pt x="370" y="7395"/>
                  </a:lnTo>
                  <a:lnTo>
                    <a:pt x="370" y="9073"/>
                  </a:lnTo>
                  <a:cubicBezTo>
                    <a:pt x="370" y="9169"/>
                    <a:pt x="441" y="9252"/>
                    <a:pt x="548" y="9252"/>
                  </a:cubicBezTo>
                  <a:cubicBezTo>
                    <a:pt x="655" y="9252"/>
                    <a:pt x="727" y="9181"/>
                    <a:pt x="727" y="9073"/>
                  </a:cubicBezTo>
                  <a:lnTo>
                    <a:pt x="727" y="8133"/>
                  </a:lnTo>
                  <a:lnTo>
                    <a:pt x="11097" y="8133"/>
                  </a:lnTo>
                  <a:lnTo>
                    <a:pt x="11097" y="9073"/>
                  </a:lnTo>
                  <a:cubicBezTo>
                    <a:pt x="11097" y="9169"/>
                    <a:pt x="11169" y="9252"/>
                    <a:pt x="11276" y="9252"/>
                  </a:cubicBezTo>
                  <a:cubicBezTo>
                    <a:pt x="11383" y="9252"/>
                    <a:pt x="11454" y="9181"/>
                    <a:pt x="11454" y="9073"/>
                  </a:cubicBezTo>
                  <a:lnTo>
                    <a:pt x="11454" y="7395"/>
                  </a:lnTo>
                  <a:lnTo>
                    <a:pt x="11645" y="7395"/>
                  </a:lnTo>
                  <a:cubicBezTo>
                    <a:pt x="11740" y="7395"/>
                    <a:pt x="11823" y="7323"/>
                    <a:pt x="11823" y="7216"/>
                  </a:cubicBezTo>
                  <a:cubicBezTo>
                    <a:pt x="11812" y="7097"/>
                    <a:pt x="11740" y="7026"/>
                    <a:pt x="11633" y="7026"/>
                  </a:cubicBezTo>
                  <a:lnTo>
                    <a:pt x="5894" y="7026"/>
                  </a:lnTo>
                  <a:lnTo>
                    <a:pt x="5894" y="7002"/>
                  </a:lnTo>
                  <a:lnTo>
                    <a:pt x="5894" y="5537"/>
                  </a:lnTo>
                  <a:cubicBezTo>
                    <a:pt x="5894" y="5335"/>
                    <a:pt x="5727" y="5180"/>
                    <a:pt x="5537" y="5180"/>
                  </a:cubicBezTo>
                  <a:lnTo>
                    <a:pt x="5144" y="5180"/>
                  </a:lnTo>
                  <a:cubicBezTo>
                    <a:pt x="5144" y="4894"/>
                    <a:pt x="5001" y="4656"/>
                    <a:pt x="4739" y="4537"/>
                  </a:cubicBezTo>
                  <a:lnTo>
                    <a:pt x="4049" y="4180"/>
                  </a:lnTo>
                  <a:lnTo>
                    <a:pt x="4049" y="4168"/>
                  </a:lnTo>
                  <a:lnTo>
                    <a:pt x="4049" y="3811"/>
                  </a:lnTo>
                  <a:cubicBezTo>
                    <a:pt x="4323" y="3608"/>
                    <a:pt x="4537" y="3299"/>
                    <a:pt x="4584" y="2930"/>
                  </a:cubicBezTo>
                  <a:cubicBezTo>
                    <a:pt x="4715" y="2704"/>
                    <a:pt x="4775" y="2454"/>
                    <a:pt x="4775" y="2203"/>
                  </a:cubicBezTo>
                  <a:cubicBezTo>
                    <a:pt x="4775" y="1727"/>
                    <a:pt x="4549" y="1287"/>
                    <a:pt x="4192" y="1025"/>
                  </a:cubicBezTo>
                  <a:cubicBezTo>
                    <a:pt x="4203" y="953"/>
                    <a:pt x="4227" y="894"/>
                    <a:pt x="4227" y="810"/>
                  </a:cubicBezTo>
                  <a:cubicBezTo>
                    <a:pt x="4227" y="370"/>
                    <a:pt x="3811" y="1"/>
                    <a:pt x="3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24" name="Google Shape;12424;p82"/>
            <p:cNvSpPr/>
            <p:nvPr/>
          </p:nvSpPr>
          <p:spPr>
            <a:xfrm>
              <a:off x="983561" y="2677389"/>
              <a:ext cx="23140" cy="11395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4" y="358"/>
                    <a:pt x="727" y="287"/>
                    <a:pt x="727" y="179"/>
                  </a:cubicBezTo>
                  <a:cubicBezTo>
                    <a:pt x="727" y="72"/>
                    <a:pt x="655" y="1"/>
                    <a:pt x="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25" name="Google Shape;12425;p82"/>
            <p:cNvSpPr/>
            <p:nvPr/>
          </p:nvSpPr>
          <p:spPr>
            <a:xfrm>
              <a:off x="1030925" y="2447736"/>
              <a:ext cx="187638" cy="183086"/>
            </a:xfrm>
            <a:custGeom>
              <a:avLst/>
              <a:gdLst/>
              <a:ahLst/>
              <a:cxnLst/>
              <a:rect l="l" t="t" r="r" b="b"/>
              <a:pathLst>
                <a:path w="5895" h="5752" extrusionOk="0">
                  <a:moveTo>
                    <a:pt x="5168" y="358"/>
                  </a:moveTo>
                  <a:cubicBezTo>
                    <a:pt x="5371" y="358"/>
                    <a:pt x="5549" y="536"/>
                    <a:pt x="5549" y="739"/>
                  </a:cubicBezTo>
                  <a:lnTo>
                    <a:pt x="5549" y="3692"/>
                  </a:lnTo>
                  <a:cubicBezTo>
                    <a:pt x="5549" y="3894"/>
                    <a:pt x="5371" y="4073"/>
                    <a:pt x="5168" y="4073"/>
                  </a:cubicBezTo>
                  <a:lnTo>
                    <a:pt x="2942" y="4073"/>
                  </a:lnTo>
                  <a:cubicBezTo>
                    <a:pt x="2918" y="4073"/>
                    <a:pt x="2870" y="4096"/>
                    <a:pt x="2846" y="4108"/>
                  </a:cubicBezTo>
                  <a:lnTo>
                    <a:pt x="1192" y="5311"/>
                  </a:lnTo>
                  <a:lnTo>
                    <a:pt x="1192" y="5311"/>
                  </a:lnTo>
                  <a:lnTo>
                    <a:pt x="1442" y="4299"/>
                  </a:lnTo>
                  <a:cubicBezTo>
                    <a:pt x="1453" y="4251"/>
                    <a:pt x="1442" y="4192"/>
                    <a:pt x="1418" y="4156"/>
                  </a:cubicBezTo>
                  <a:cubicBezTo>
                    <a:pt x="1382" y="4108"/>
                    <a:pt x="1322" y="4096"/>
                    <a:pt x="1275" y="4096"/>
                  </a:cubicBezTo>
                  <a:lnTo>
                    <a:pt x="727" y="4096"/>
                  </a:lnTo>
                  <a:cubicBezTo>
                    <a:pt x="525" y="4096"/>
                    <a:pt x="346" y="3918"/>
                    <a:pt x="346" y="3703"/>
                  </a:cubicBezTo>
                  <a:lnTo>
                    <a:pt x="346" y="739"/>
                  </a:lnTo>
                  <a:cubicBezTo>
                    <a:pt x="346" y="536"/>
                    <a:pt x="525" y="358"/>
                    <a:pt x="727" y="358"/>
                  </a:cubicBezTo>
                  <a:close/>
                  <a:moveTo>
                    <a:pt x="727" y="1"/>
                  </a:moveTo>
                  <a:cubicBezTo>
                    <a:pt x="322" y="1"/>
                    <a:pt x="1" y="322"/>
                    <a:pt x="1" y="727"/>
                  </a:cubicBezTo>
                  <a:lnTo>
                    <a:pt x="1" y="3692"/>
                  </a:lnTo>
                  <a:cubicBezTo>
                    <a:pt x="1" y="4084"/>
                    <a:pt x="322" y="4418"/>
                    <a:pt x="727" y="4418"/>
                  </a:cubicBezTo>
                  <a:lnTo>
                    <a:pt x="1049" y="4418"/>
                  </a:lnTo>
                  <a:lnTo>
                    <a:pt x="799" y="5430"/>
                  </a:lnTo>
                  <a:cubicBezTo>
                    <a:pt x="775" y="5537"/>
                    <a:pt x="822" y="5656"/>
                    <a:pt x="906" y="5716"/>
                  </a:cubicBezTo>
                  <a:cubicBezTo>
                    <a:pt x="953" y="5739"/>
                    <a:pt x="1013" y="5751"/>
                    <a:pt x="1049" y="5751"/>
                  </a:cubicBezTo>
                  <a:cubicBezTo>
                    <a:pt x="1120" y="5751"/>
                    <a:pt x="1156" y="5739"/>
                    <a:pt x="1203" y="5716"/>
                  </a:cubicBezTo>
                  <a:lnTo>
                    <a:pt x="2989" y="4418"/>
                  </a:lnTo>
                  <a:lnTo>
                    <a:pt x="5168" y="4418"/>
                  </a:lnTo>
                  <a:cubicBezTo>
                    <a:pt x="5561" y="4418"/>
                    <a:pt x="5894" y="4084"/>
                    <a:pt x="5894" y="3692"/>
                  </a:cubicBezTo>
                  <a:lnTo>
                    <a:pt x="5894" y="727"/>
                  </a:lnTo>
                  <a:cubicBezTo>
                    <a:pt x="5894" y="322"/>
                    <a:pt x="5561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26" name="Google Shape;12426;p82"/>
            <p:cNvSpPr/>
            <p:nvPr/>
          </p:nvSpPr>
          <p:spPr>
            <a:xfrm>
              <a:off x="1066574" y="2483353"/>
              <a:ext cx="28806" cy="11045"/>
            </a:xfrm>
            <a:custGeom>
              <a:avLst/>
              <a:gdLst/>
              <a:ahLst/>
              <a:cxnLst/>
              <a:rect l="l" t="t" r="r" b="b"/>
              <a:pathLst>
                <a:path w="905" h="347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63"/>
                    <a:pt x="72" y="346"/>
                    <a:pt x="179" y="346"/>
                  </a:cubicBezTo>
                  <a:lnTo>
                    <a:pt x="726" y="346"/>
                  </a:lnTo>
                  <a:cubicBezTo>
                    <a:pt x="810" y="346"/>
                    <a:pt x="905" y="275"/>
                    <a:pt x="905" y="179"/>
                  </a:cubicBezTo>
                  <a:cubicBezTo>
                    <a:pt x="893" y="72"/>
                    <a:pt x="810" y="1"/>
                    <a:pt x="7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27" name="Google Shape;12427;p82"/>
            <p:cNvSpPr/>
            <p:nvPr/>
          </p:nvSpPr>
          <p:spPr>
            <a:xfrm>
              <a:off x="1107126" y="2483353"/>
              <a:ext cx="76201" cy="11045"/>
            </a:xfrm>
            <a:custGeom>
              <a:avLst/>
              <a:gdLst/>
              <a:ahLst/>
              <a:cxnLst/>
              <a:rect l="l" t="t" r="r" b="b"/>
              <a:pathLst>
                <a:path w="2394" h="347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1" y="346"/>
                    <a:pt x="179" y="346"/>
                  </a:cubicBezTo>
                  <a:lnTo>
                    <a:pt x="2215" y="346"/>
                  </a:lnTo>
                  <a:cubicBezTo>
                    <a:pt x="2310" y="346"/>
                    <a:pt x="2393" y="275"/>
                    <a:pt x="2393" y="179"/>
                  </a:cubicBezTo>
                  <a:cubicBezTo>
                    <a:pt x="2393" y="72"/>
                    <a:pt x="2310" y="1"/>
                    <a:pt x="2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28" name="Google Shape;12428;p82"/>
            <p:cNvSpPr/>
            <p:nvPr/>
          </p:nvSpPr>
          <p:spPr>
            <a:xfrm>
              <a:off x="1065810" y="2512542"/>
              <a:ext cx="117516" cy="11395"/>
            </a:xfrm>
            <a:custGeom>
              <a:avLst/>
              <a:gdLst/>
              <a:ahLst/>
              <a:cxnLst/>
              <a:rect l="l" t="t" r="r" b="b"/>
              <a:pathLst>
                <a:path w="3692" h="358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74"/>
                    <a:pt x="84" y="358"/>
                    <a:pt x="179" y="358"/>
                  </a:cubicBezTo>
                  <a:lnTo>
                    <a:pt x="3513" y="358"/>
                  </a:lnTo>
                  <a:cubicBezTo>
                    <a:pt x="3608" y="358"/>
                    <a:pt x="3691" y="286"/>
                    <a:pt x="3691" y="179"/>
                  </a:cubicBezTo>
                  <a:cubicBezTo>
                    <a:pt x="3691" y="72"/>
                    <a:pt x="3608" y="1"/>
                    <a:pt x="3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29" name="Google Shape;12429;p82"/>
            <p:cNvSpPr/>
            <p:nvPr/>
          </p:nvSpPr>
          <p:spPr>
            <a:xfrm>
              <a:off x="1065810" y="2542112"/>
              <a:ext cx="76583" cy="11395"/>
            </a:xfrm>
            <a:custGeom>
              <a:avLst/>
              <a:gdLst/>
              <a:ahLst/>
              <a:cxnLst/>
              <a:rect l="l" t="t" r="r" b="b"/>
              <a:pathLst>
                <a:path w="24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lnTo>
                    <a:pt x="2227" y="357"/>
                  </a:lnTo>
                  <a:cubicBezTo>
                    <a:pt x="2310" y="357"/>
                    <a:pt x="2405" y="274"/>
                    <a:pt x="2405" y="179"/>
                  </a:cubicBezTo>
                  <a:cubicBezTo>
                    <a:pt x="2405" y="72"/>
                    <a:pt x="2310" y="0"/>
                    <a:pt x="2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30" name="Google Shape;12430;p82"/>
            <p:cNvSpPr/>
            <p:nvPr/>
          </p:nvSpPr>
          <p:spPr>
            <a:xfrm>
              <a:off x="1154489" y="2542112"/>
              <a:ext cx="28838" cy="11395"/>
            </a:xfrm>
            <a:custGeom>
              <a:avLst/>
              <a:gdLst/>
              <a:ahLst/>
              <a:cxnLst/>
              <a:rect l="l" t="t" r="r" b="b"/>
              <a:pathLst>
                <a:path w="9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72" y="357"/>
                    <a:pt x="179" y="357"/>
                  </a:cubicBezTo>
                  <a:lnTo>
                    <a:pt x="727" y="357"/>
                  </a:lnTo>
                  <a:cubicBezTo>
                    <a:pt x="822" y="357"/>
                    <a:pt x="905" y="274"/>
                    <a:pt x="905" y="179"/>
                  </a:cubicBezTo>
                  <a:cubicBezTo>
                    <a:pt x="905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31" name="Google Shape;12431;p82"/>
          <p:cNvGrpSpPr/>
          <p:nvPr/>
        </p:nvGrpSpPr>
        <p:grpSpPr>
          <a:xfrm>
            <a:off x="8363307" y="5054302"/>
            <a:ext cx="644302" cy="644748"/>
            <a:chOff x="4206763" y="2450951"/>
            <a:chExt cx="322151" cy="322374"/>
          </a:xfrm>
          <a:solidFill>
            <a:schemeClr val="tx1"/>
          </a:solidFill>
        </p:grpSpPr>
        <p:sp>
          <p:nvSpPr>
            <p:cNvPr id="12432" name="Google Shape;12432;p82"/>
            <p:cNvSpPr/>
            <p:nvPr/>
          </p:nvSpPr>
          <p:spPr>
            <a:xfrm>
              <a:off x="4206763" y="2571650"/>
              <a:ext cx="322151" cy="201675"/>
            </a:xfrm>
            <a:custGeom>
              <a:avLst/>
              <a:gdLst/>
              <a:ahLst/>
              <a:cxnLst/>
              <a:rect l="l" t="t" r="r" b="b"/>
              <a:pathLst>
                <a:path w="10121" h="6336" extrusionOk="0">
                  <a:moveTo>
                    <a:pt x="2691" y="2847"/>
                  </a:moveTo>
                  <a:lnTo>
                    <a:pt x="2691" y="6037"/>
                  </a:lnTo>
                  <a:lnTo>
                    <a:pt x="1393" y="6037"/>
                  </a:lnTo>
                  <a:lnTo>
                    <a:pt x="1393" y="2847"/>
                  </a:lnTo>
                  <a:close/>
                  <a:moveTo>
                    <a:pt x="5703" y="2049"/>
                  </a:moveTo>
                  <a:lnTo>
                    <a:pt x="5703" y="6037"/>
                  </a:lnTo>
                  <a:lnTo>
                    <a:pt x="4406" y="6037"/>
                  </a:lnTo>
                  <a:lnTo>
                    <a:pt x="4406" y="2049"/>
                  </a:lnTo>
                  <a:close/>
                  <a:moveTo>
                    <a:pt x="8704" y="299"/>
                  </a:moveTo>
                  <a:lnTo>
                    <a:pt x="8704" y="6037"/>
                  </a:lnTo>
                  <a:lnTo>
                    <a:pt x="7406" y="6037"/>
                  </a:lnTo>
                  <a:lnTo>
                    <a:pt x="7406" y="299"/>
                  </a:lnTo>
                  <a:close/>
                  <a:moveTo>
                    <a:pt x="7275" y="1"/>
                  </a:moveTo>
                  <a:cubicBezTo>
                    <a:pt x="7192" y="1"/>
                    <a:pt x="7132" y="61"/>
                    <a:pt x="7132" y="156"/>
                  </a:cubicBezTo>
                  <a:lnTo>
                    <a:pt x="7132" y="6037"/>
                  </a:lnTo>
                  <a:lnTo>
                    <a:pt x="6001" y="6037"/>
                  </a:lnTo>
                  <a:lnTo>
                    <a:pt x="6001" y="1894"/>
                  </a:lnTo>
                  <a:cubicBezTo>
                    <a:pt x="6001" y="1811"/>
                    <a:pt x="5941" y="1751"/>
                    <a:pt x="5846" y="1751"/>
                  </a:cubicBezTo>
                  <a:lnTo>
                    <a:pt x="4275" y="1751"/>
                  </a:lnTo>
                  <a:cubicBezTo>
                    <a:pt x="4179" y="1751"/>
                    <a:pt x="4120" y="1811"/>
                    <a:pt x="4120" y="1894"/>
                  </a:cubicBezTo>
                  <a:lnTo>
                    <a:pt x="4120" y="6037"/>
                  </a:lnTo>
                  <a:lnTo>
                    <a:pt x="2989" y="6037"/>
                  </a:lnTo>
                  <a:lnTo>
                    <a:pt x="2989" y="2704"/>
                  </a:lnTo>
                  <a:cubicBezTo>
                    <a:pt x="2989" y="2608"/>
                    <a:pt x="2929" y="2549"/>
                    <a:pt x="2846" y="2549"/>
                  </a:cubicBezTo>
                  <a:lnTo>
                    <a:pt x="1262" y="2549"/>
                  </a:lnTo>
                  <a:cubicBezTo>
                    <a:pt x="1167" y="2549"/>
                    <a:pt x="1119" y="2608"/>
                    <a:pt x="1119" y="2704"/>
                  </a:cubicBezTo>
                  <a:lnTo>
                    <a:pt x="1119" y="6037"/>
                  </a:lnTo>
                  <a:lnTo>
                    <a:pt x="143" y="6037"/>
                  </a:lnTo>
                  <a:cubicBezTo>
                    <a:pt x="60" y="6037"/>
                    <a:pt x="0" y="6097"/>
                    <a:pt x="0" y="6180"/>
                  </a:cubicBezTo>
                  <a:cubicBezTo>
                    <a:pt x="0" y="6276"/>
                    <a:pt x="60" y="6335"/>
                    <a:pt x="143" y="6335"/>
                  </a:cubicBezTo>
                  <a:lnTo>
                    <a:pt x="9966" y="6335"/>
                  </a:lnTo>
                  <a:cubicBezTo>
                    <a:pt x="10061" y="6335"/>
                    <a:pt x="10121" y="6276"/>
                    <a:pt x="10121" y="6180"/>
                  </a:cubicBezTo>
                  <a:cubicBezTo>
                    <a:pt x="10121" y="6109"/>
                    <a:pt x="10049" y="6037"/>
                    <a:pt x="9966" y="6037"/>
                  </a:cubicBezTo>
                  <a:lnTo>
                    <a:pt x="9001" y="6037"/>
                  </a:lnTo>
                  <a:lnTo>
                    <a:pt x="9001" y="156"/>
                  </a:lnTo>
                  <a:cubicBezTo>
                    <a:pt x="9001" y="61"/>
                    <a:pt x="8942" y="1"/>
                    <a:pt x="88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33" name="Google Shape;12433;p82"/>
            <p:cNvSpPr/>
            <p:nvPr/>
          </p:nvSpPr>
          <p:spPr>
            <a:xfrm>
              <a:off x="4210933" y="2450951"/>
              <a:ext cx="308878" cy="185537"/>
            </a:xfrm>
            <a:custGeom>
              <a:avLst/>
              <a:gdLst/>
              <a:ahLst/>
              <a:cxnLst/>
              <a:rect l="l" t="t" r="r" b="b"/>
              <a:pathLst>
                <a:path w="9704" h="5829" extrusionOk="0">
                  <a:moveTo>
                    <a:pt x="9212" y="1"/>
                  </a:moveTo>
                  <a:cubicBezTo>
                    <a:pt x="9189" y="1"/>
                    <a:pt x="9167" y="3"/>
                    <a:pt x="9144" y="7"/>
                  </a:cubicBezTo>
                  <a:lnTo>
                    <a:pt x="7870" y="162"/>
                  </a:lnTo>
                  <a:cubicBezTo>
                    <a:pt x="7620" y="197"/>
                    <a:pt x="7442" y="435"/>
                    <a:pt x="7477" y="685"/>
                  </a:cubicBezTo>
                  <a:cubicBezTo>
                    <a:pt x="7500" y="920"/>
                    <a:pt x="7711" y="1092"/>
                    <a:pt x="7944" y="1092"/>
                  </a:cubicBezTo>
                  <a:cubicBezTo>
                    <a:pt x="7959" y="1092"/>
                    <a:pt x="7974" y="1092"/>
                    <a:pt x="7989" y="1090"/>
                  </a:cubicBezTo>
                  <a:lnTo>
                    <a:pt x="8096" y="1066"/>
                  </a:lnTo>
                  <a:lnTo>
                    <a:pt x="8096" y="1066"/>
                  </a:lnTo>
                  <a:cubicBezTo>
                    <a:pt x="6537" y="2876"/>
                    <a:pt x="4691" y="3805"/>
                    <a:pt x="3382" y="4269"/>
                  </a:cubicBezTo>
                  <a:cubicBezTo>
                    <a:pt x="1739" y="4853"/>
                    <a:pt x="476" y="4912"/>
                    <a:pt x="465" y="4912"/>
                  </a:cubicBezTo>
                  <a:cubicBezTo>
                    <a:pt x="203" y="4924"/>
                    <a:pt x="0" y="5138"/>
                    <a:pt x="12" y="5388"/>
                  </a:cubicBezTo>
                  <a:cubicBezTo>
                    <a:pt x="36" y="5638"/>
                    <a:pt x="226" y="5829"/>
                    <a:pt x="476" y="5829"/>
                  </a:cubicBezTo>
                  <a:lnTo>
                    <a:pt x="488" y="5829"/>
                  </a:lnTo>
                  <a:cubicBezTo>
                    <a:pt x="548" y="5829"/>
                    <a:pt x="1893" y="5793"/>
                    <a:pt x="3667" y="5150"/>
                  </a:cubicBezTo>
                  <a:cubicBezTo>
                    <a:pt x="4656" y="4793"/>
                    <a:pt x="5596" y="4317"/>
                    <a:pt x="6442" y="3745"/>
                  </a:cubicBezTo>
                  <a:cubicBezTo>
                    <a:pt x="6525" y="3710"/>
                    <a:pt x="6537" y="3614"/>
                    <a:pt x="6489" y="3543"/>
                  </a:cubicBezTo>
                  <a:cubicBezTo>
                    <a:pt x="6458" y="3497"/>
                    <a:pt x="6413" y="3471"/>
                    <a:pt x="6365" y="3471"/>
                  </a:cubicBezTo>
                  <a:cubicBezTo>
                    <a:pt x="6339" y="3471"/>
                    <a:pt x="6312" y="3478"/>
                    <a:pt x="6287" y="3495"/>
                  </a:cubicBezTo>
                  <a:cubicBezTo>
                    <a:pt x="5453" y="4067"/>
                    <a:pt x="4537" y="4519"/>
                    <a:pt x="3560" y="4865"/>
                  </a:cubicBezTo>
                  <a:cubicBezTo>
                    <a:pt x="1834" y="5484"/>
                    <a:pt x="536" y="5519"/>
                    <a:pt x="476" y="5531"/>
                  </a:cubicBezTo>
                  <a:cubicBezTo>
                    <a:pt x="393" y="5531"/>
                    <a:pt x="310" y="5460"/>
                    <a:pt x="310" y="5377"/>
                  </a:cubicBezTo>
                  <a:cubicBezTo>
                    <a:pt x="310" y="5281"/>
                    <a:pt x="393" y="5210"/>
                    <a:pt x="476" y="5198"/>
                  </a:cubicBezTo>
                  <a:cubicBezTo>
                    <a:pt x="488" y="5198"/>
                    <a:pt x="1798" y="5150"/>
                    <a:pt x="3489" y="4543"/>
                  </a:cubicBezTo>
                  <a:cubicBezTo>
                    <a:pt x="4894" y="4031"/>
                    <a:pt x="6918" y="3007"/>
                    <a:pt x="8573" y="947"/>
                  </a:cubicBezTo>
                  <a:cubicBezTo>
                    <a:pt x="8664" y="856"/>
                    <a:pt x="8579" y="709"/>
                    <a:pt x="8456" y="709"/>
                  </a:cubicBezTo>
                  <a:cubicBezTo>
                    <a:pt x="8451" y="709"/>
                    <a:pt x="8447" y="709"/>
                    <a:pt x="8442" y="709"/>
                  </a:cubicBezTo>
                  <a:lnTo>
                    <a:pt x="7966" y="769"/>
                  </a:lnTo>
                  <a:cubicBezTo>
                    <a:pt x="7951" y="772"/>
                    <a:pt x="7937" y="774"/>
                    <a:pt x="7924" y="774"/>
                  </a:cubicBezTo>
                  <a:cubicBezTo>
                    <a:pt x="7850" y="774"/>
                    <a:pt x="7797" y="720"/>
                    <a:pt x="7787" y="650"/>
                  </a:cubicBezTo>
                  <a:cubicBezTo>
                    <a:pt x="7751" y="554"/>
                    <a:pt x="7835" y="459"/>
                    <a:pt x="7930" y="447"/>
                  </a:cubicBezTo>
                  <a:lnTo>
                    <a:pt x="9204" y="281"/>
                  </a:lnTo>
                  <a:cubicBezTo>
                    <a:pt x="9210" y="280"/>
                    <a:pt x="9216" y="280"/>
                    <a:pt x="9222" y="280"/>
                  </a:cubicBezTo>
                  <a:cubicBezTo>
                    <a:pt x="9311" y="280"/>
                    <a:pt x="9394" y="358"/>
                    <a:pt x="9394" y="447"/>
                  </a:cubicBezTo>
                  <a:lnTo>
                    <a:pt x="9394" y="1709"/>
                  </a:lnTo>
                  <a:cubicBezTo>
                    <a:pt x="9394" y="1805"/>
                    <a:pt x="9323" y="1876"/>
                    <a:pt x="9228" y="1876"/>
                  </a:cubicBezTo>
                  <a:cubicBezTo>
                    <a:pt x="9132" y="1876"/>
                    <a:pt x="9061" y="1805"/>
                    <a:pt x="9061" y="1709"/>
                  </a:cubicBezTo>
                  <a:lnTo>
                    <a:pt x="9061" y="1328"/>
                  </a:lnTo>
                  <a:cubicBezTo>
                    <a:pt x="9061" y="1269"/>
                    <a:pt x="9025" y="1209"/>
                    <a:pt x="8978" y="1186"/>
                  </a:cubicBezTo>
                  <a:cubicBezTo>
                    <a:pt x="8963" y="1183"/>
                    <a:pt x="8948" y="1181"/>
                    <a:pt x="8932" y="1181"/>
                  </a:cubicBezTo>
                  <a:cubicBezTo>
                    <a:pt x="8882" y="1181"/>
                    <a:pt x="8829" y="1197"/>
                    <a:pt x="8811" y="1233"/>
                  </a:cubicBezTo>
                  <a:cubicBezTo>
                    <a:pt x="8263" y="1924"/>
                    <a:pt x="7620" y="2531"/>
                    <a:pt x="6930" y="3067"/>
                  </a:cubicBezTo>
                  <a:cubicBezTo>
                    <a:pt x="6870" y="3114"/>
                    <a:pt x="6858" y="3210"/>
                    <a:pt x="6906" y="3269"/>
                  </a:cubicBezTo>
                  <a:cubicBezTo>
                    <a:pt x="6936" y="3307"/>
                    <a:pt x="6985" y="3330"/>
                    <a:pt x="7032" y="3330"/>
                  </a:cubicBezTo>
                  <a:cubicBezTo>
                    <a:pt x="7060" y="3330"/>
                    <a:pt x="7086" y="3322"/>
                    <a:pt x="7108" y="3305"/>
                  </a:cubicBezTo>
                  <a:cubicBezTo>
                    <a:pt x="7704" y="2840"/>
                    <a:pt x="8275" y="2305"/>
                    <a:pt x="8775" y="1745"/>
                  </a:cubicBezTo>
                  <a:cubicBezTo>
                    <a:pt x="8799" y="1995"/>
                    <a:pt x="8989" y="2186"/>
                    <a:pt x="9239" y="2186"/>
                  </a:cubicBezTo>
                  <a:cubicBezTo>
                    <a:pt x="9490" y="2186"/>
                    <a:pt x="9704" y="1983"/>
                    <a:pt x="9704" y="1721"/>
                  </a:cubicBezTo>
                  <a:lnTo>
                    <a:pt x="9704" y="459"/>
                  </a:lnTo>
                  <a:cubicBezTo>
                    <a:pt x="9680" y="328"/>
                    <a:pt x="9620" y="209"/>
                    <a:pt x="9513" y="126"/>
                  </a:cubicBezTo>
                  <a:cubicBezTo>
                    <a:pt x="9425" y="47"/>
                    <a:pt x="9319" y="1"/>
                    <a:pt x="92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34" name="Google Shape;12434;p82"/>
          <p:cNvGrpSpPr/>
          <p:nvPr/>
        </p:nvGrpSpPr>
        <p:grpSpPr>
          <a:xfrm>
            <a:off x="14982472" y="5052518"/>
            <a:ext cx="655952" cy="648632"/>
            <a:chOff x="7528096" y="2450059"/>
            <a:chExt cx="327976" cy="324316"/>
          </a:xfrm>
          <a:solidFill>
            <a:schemeClr val="tx1"/>
          </a:solidFill>
        </p:grpSpPr>
        <p:sp>
          <p:nvSpPr>
            <p:cNvPr id="12435" name="Google Shape;12435;p82"/>
            <p:cNvSpPr/>
            <p:nvPr/>
          </p:nvSpPr>
          <p:spPr>
            <a:xfrm>
              <a:off x="7569411" y="2697187"/>
              <a:ext cx="26928" cy="25623"/>
            </a:xfrm>
            <a:custGeom>
              <a:avLst/>
              <a:gdLst/>
              <a:ahLst/>
              <a:cxnLst/>
              <a:rect l="l" t="t" r="r" b="b"/>
              <a:pathLst>
                <a:path w="846" h="805" extrusionOk="0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36" name="Google Shape;12436;p82"/>
            <p:cNvSpPr/>
            <p:nvPr/>
          </p:nvSpPr>
          <p:spPr>
            <a:xfrm>
              <a:off x="7600859" y="2728667"/>
              <a:ext cx="26578" cy="25591"/>
            </a:xfrm>
            <a:custGeom>
              <a:avLst/>
              <a:gdLst/>
              <a:ahLst/>
              <a:cxnLst/>
              <a:rect l="l" t="t" r="r" b="b"/>
              <a:pathLst>
                <a:path w="835" h="804" extrusionOk="0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37" name="Google Shape;12437;p82"/>
            <p:cNvSpPr/>
            <p:nvPr/>
          </p:nvSpPr>
          <p:spPr>
            <a:xfrm>
              <a:off x="7585326" y="2713102"/>
              <a:ext cx="26546" cy="25241"/>
            </a:xfrm>
            <a:custGeom>
              <a:avLst/>
              <a:gdLst/>
              <a:ahLst/>
              <a:cxnLst/>
              <a:rect l="l" t="t" r="r" b="b"/>
              <a:pathLst>
                <a:path w="834" h="793" extrusionOk="0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38" name="Google Shape;12438;p82"/>
            <p:cNvSpPr/>
            <p:nvPr/>
          </p:nvSpPr>
          <p:spPr>
            <a:xfrm>
              <a:off x="7528096" y="2450059"/>
              <a:ext cx="327976" cy="324316"/>
            </a:xfrm>
            <a:custGeom>
              <a:avLst/>
              <a:gdLst/>
              <a:ahLst/>
              <a:cxnLst/>
              <a:rect l="l" t="t" r="r" b="b"/>
              <a:pathLst>
                <a:path w="10304" h="10189" extrusionOk="0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39" name="Google Shape;12439;p82"/>
            <p:cNvSpPr/>
            <p:nvPr/>
          </p:nvSpPr>
          <p:spPr>
            <a:xfrm>
              <a:off x="7712296" y="2525528"/>
              <a:ext cx="79989" cy="60954"/>
            </a:xfrm>
            <a:custGeom>
              <a:avLst/>
              <a:gdLst/>
              <a:ahLst/>
              <a:cxnLst/>
              <a:rect l="l" t="t" r="r" b="b"/>
              <a:pathLst>
                <a:path w="2513" h="1915" extrusionOk="0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40" name="Google Shape;12440;p82"/>
          <p:cNvGrpSpPr/>
          <p:nvPr/>
        </p:nvGrpSpPr>
        <p:grpSpPr>
          <a:xfrm>
            <a:off x="14104038" y="5177485"/>
            <a:ext cx="564728" cy="397238"/>
            <a:chOff x="7077129" y="2512542"/>
            <a:chExt cx="282364" cy="198619"/>
          </a:xfrm>
          <a:solidFill>
            <a:schemeClr val="tx1"/>
          </a:solidFill>
        </p:grpSpPr>
        <p:sp>
          <p:nvSpPr>
            <p:cNvPr id="12441" name="Google Shape;12441;p82"/>
            <p:cNvSpPr/>
            <p:nvPr/>
          </p:nvSpPr>
          <p:spPr>
            <a:xfrm>
              <a:off x="7304872" y="2551533"/>
              <a:ext cx="25050" cy="19416"/>
            </a:xfrm>
            <a:custGeom>
              <a:avLst/>
              <a:gdLst/>
              <a:ahLst/>
              <a:cxnLst/>
              <a:rect l="l" t="t" r="r" b="b"/>
              <a:pathLst>
                <a:path w="787" h="610" extrusionOk="0">
                  <a:moveTo>
                    <a:pt x="166" y="1"/>
                  </a:moveTo>
                  <a:cubicBezTo>
                    <a:pt x="119" y="1"/>
                    <a:pt x="72" y="27"/>
                    <a:pt x="48" y="73"/>
                  </a:cubicBezTo>
                  <a:cubicBezTo>
                    <a:pt x="1" y="133"/>
                    <a:pt x="13" y="216"/>
                    <a:pt x="84" y="264"/>
                  </a:cubicBezTo>
                  <a:cubicBezTo>
                    <a:pt x="239" y="371"/>
                    <a:pt x="382" y="478"/>
                    <a:pt x="549" y="573"/>
                  </a:cubicBezTo>
                  <a:cubicBezTo>
                    <a:pt x="584" y="597"/>
                    <a:pt x="608" y="609"/>
                    <a:pt x="620" y="609"/>
                  </a:cubicBezTo>
                  <a:cubicBezTo>
                    <a:pt x="668" y="609"/>
                    <a:pt x="715" y="597"/>
                    <a:pt x="739" y="550"/>
                  </a:cubicBezTo>
                  <a:cubicBezTo>
                    <a:pt x="787" y="490"/>
                    <a:pt x="775" y="395"/>
                    <a:pt x="703" y="359"/>
                  </a:cubicBezTo>
                  <a:cubicBezTo>
                    <a:pt x="537" y="240"/>
                    <a:pt x="382" y="133"/>
                    <a:pt x="239" y="26"/>
                  </a:cubicBezTo>
                  <a:cubicBezTo>
                    <a:pt x="218" y="9"/>
                    <a:pt x="192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42" name="Google Shape;12442;p82"/>
            <p:cNvSpPr/>
            <p:nvPr/>
          </p:nvSpPr>
          <p:spPr>
            <a:xfrm>
              <a:off x="7129043" y="2512542"/>
              <a:ext cx="164879" cy="42875"/>
            </a:xfrm>
            <a:custGeom>
              <a:avLst/>
              <a:gdLst/>
              <a:ahLst/>
              <a:cxnLst/>
              <a:rect l="l" t="t" r="r" b="b"/>
              <a:pathLst>
                <a:path w="5180" h="1347" extrusionOk="0">
                  <a:moveTo>
                    <a:pt x="2798" y="1"/>
                  </a:moveTo>
                  <a:cubicBezTo>
                    <a:pt x="2120" y="1"/>
                    <a:pt x="1227" y="358"/>
                    <a:pt x="96" y="1084"/>
                  </a:cubicBezTo>
                  <a:cubicBezTo>
                    <a:pt x="36" y="1132"/>
                    <a:pt x="0" y="1215"/>
                    <a:pt x="48" y="1286"/>
                  </a:cubicBezTo>
                  <a:cubicBezTo>
                    <a:pt x="72" y="1322"/>
                    <a:pt x="119" y="1346"/>
                    <a:pt x="167" y="1346"/>
                  </a:cubicBezTo>
                  <a:cubicBezTo>
                    <a:pt x="191" y="1346"/>
                    <a:pt x="215" y="1346"/>
                    <a:pt x="238" y="1322"/>
                  </a:cubicBezTo>
                  <a:cubicBezTo>
                    <a:pt x="1322" y="620"/>
                    <a:pt x="2179" y="286"/>
                    <a:pt x="2798" y="286"/>
                  </a:cubicBezTo>
                  <a:cubicBezTo>
                    <a:pt x="3346" y="286"/>
                    <a:pt x="4060" y="536"/>
                    <a:pt x="4953" y="1072"/>
                  </a:cubicBezTo>
                  <a:cubicBezTo>
                    <a:pt x="4973" y="1088"/>
                    <a:pt x="4996" y="1094"/>
                    <a:pt x="5019" y="1094"/>
                  </a:cubicBezTo>
                  <a:cubicBezTo>
                    <a:pt x="5069" y="1094"/>
                    <a:pt x="5124" y="1065"/>
                    <a:pt x="5156" y="1025"/>
                  </a:cubicBezTo>
                  <a:cubicBezTo>
                    <a:pt x="5180" y="965"/>
                    <a:pt x="5168" y="882"/>
                    <a:pt x="5108" y="834"/>
                  </a:cubicBezTo>
                  <a:cubicBezTo>
                    <a:pt x="4156" y="274"/>
                    <a:pt x="3406" y="1"/>
                    <a:pt x="2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43" name="Google Shape;12443;p82"/>
            <p:cNvSpPr/>
            <p:nvPr/>
          </p:nvSpPr>
          <p:spPr>
            <a:xfrm>
              <a:off x="7077129" y="2536796"/>
              <a:ext cx="282364" cy="174365"/>
            </a:xfrm>
            <a:custGeom>
              <a:avLst/>
              <a:gdLst/>
              <a:ahLst/>
              <a:cxnLst/>
              <a:rect l="l" t="t" r="r" b="b"/>
              <a:pathLst>
                <a:path w="8871" h="5478" extrusionOk="0">
                  <a:moveTo>
                    <a:pt x="4429" y="263"/>
                  </a:moveTo>
                  <a:cubicBezTo>
                    <a:pt x="5572" y="263"/>
                    <a:pt x="7858" y="2048"/>
                    <a:pt x="8525" y="2608"/>
                  </a:cubicBezTo>
                  <a:cubicBezTo>
                    <a:pt x="8573" y="2632"/>
                    <a:pt x="8585" y="2680"/>
                    <a:pt x="8585" y="2739"/>
                  </a:cubicBezTo>
                  <a:cubicBezTo>
                    <a:pt x="8585" y="2799"/>
                    <a:pt x="8549" y="2846"/>
                    <a:pt x="8525" y="2870"/>
                  </a:cubicBezTo>
                  <a:cubicBezTo>
                    <a:pt x="7858" y="3418"/>
                    <a:pt x="5572" y="5204"/>
                    <a:pt x="4429" y="5204"/>
                  </a:cubicBezTo>
                  <a:cubicBezTo>
                    <a:pt x="3286" y="5204"/>
                    <a:pt x="1012" y="3418"/>
                    <a:pt x="334" y="2870"/>
                  </a:cubicBezTo>
                  <a:cubicBezTo>
                    <a:pt x="298" y="2846"/>
                    <a:pt x="274" y="2799"/>
                    <a:pt x="274" y="2739"/>
                  </a:cubicBezTo>
                  <a:cubicBezTo>
                    <a:pt x="274" y="2691"/>
                    <a:pt x="310" y="2632"/>
                    <a:pt x="334" y="2608"/>
                  </a:cubicBezTo>
                  <a:cubicBezTo>
                    <a:pt x="1012" y="2048"/>
                    <a:pt x="3286" y="263"/>
                    <a:pt x="4429" y="263"/>
                  </a:cubicBezTo>
                  <a:close/>
                  <a:moveTo>
                    <a:pt x="4429" y="1"/>
                  </a:moveTo>
                  <a:cubicBezTo>
                    <a:pt x="3227" y="1"/>
                    <a:pt x="1036" y="1679"/>
                    <a:pt x="155" y="2394"/>
                  </a:cubicBezTo>
                  <a:cubicBezTo>
                    <a:pt x="48" y="2489"/>
                    <a:pt x="0" y="2608"/>
                    <a:pt x="0" y="2739"/>
                  </a:cubicBezTo>
                  <a:cubicBezTo>
                    <a:pt x="0" y="2870"/>
                    <a:pt x="60" y="3001"/>
                    <a:pt x="155" y="3084"/>
                  </a:cubicBezTo>
                  <a:cubicBezTo>
                    <a:pt x="1036" y="3811"/>
                    <a:pt x="3227" y="5477"/>
                    <a:pt x="4429" y="5477"/>
                  </a:cubicBezTo>
                  <a:cubicBezTo>
                    <a:pt x="5632" y="5477"/>
                    <a:pt x="7823" y="3799"/>
                    <a:pt x="8704" y="3084"/>
                  </a:cubicBezTo>
                  <a:cubicBezTo>
                    <a:pt x="8811" y="2989"/>
                    <a:pt x="8858" y="2870"/>
                    <a:pt x="8858" y="2739"/>
                  </a:cubicBezTo>
                  <a:cubicBezTo>
                    <a:pt x="8870" y="2608"/>
                    <a:pt x="8811" y="2489"/>
                    <a:pt x="8704" y="2394"/>
                  </a:cubicBezTo>
                  <a:cubicBezTo>
                    <a:pt x="7823" y="1667"/>
                    <a:pt x="5632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44" name="Google Shape;12444;p82"/>
            <p:cNvSpPr/>
            <p:nvPr/>
          </p:nvSpPr>
          <p:spPr>
            <a:xfrm>
              <a:off x="7153680" y="2560255"/>
              <a:ext cx="129230" cy="127129"/>
            </a:xfrm>
            <a:custGeom>
              <a:avLst/>
              <a:gdLst/>
              <a:ahLst/>
              <a:cxnLst/>
              <a:rect l="l" t="t" r="r" b="b"/>
              <a:pathLst>
                <a:path w="4060" h="3994" extrusionOk="0">
                  <a:moveTo>
                    <a:pt x="2016" y="1"/>
                  </a:moveTo>
                  <a:cubicBezTo>
                    <a:pt x="1995" y="1"/>
                    <a:pt x="1974" y="1"/>
                    <a:pt x="1953" y="2"/>
                  </a:cubicBezTo>
                  <a:cubicBezTo>
                    <a:pt x="905" y="38"/>
                    <a:pt x="48" y="883"/>
                    <a:pt x="12" y="1943"/>
                  </a:cubicBezTo>
                  <a:cubicBezTo>
                    <a:pt x="0" y="2466"/>
                    <a:pt x="179" y="2955"/>
                    <a:pt x="488" y="3312"/>
                  </a:cubicBezTo>
                  <a:cubicBezTo>
                    <a:pt x="518" y="3341"/>
                    <a:pt x="557" y="3356"/>
                    <a:pt x="596" y="3356"/>
                  </a:cubicBezTo>
                  <a:cubicBezTo>
                    <a:pt x="634" y="3356"/>
                    <a:pt x="673" y="3341"/>
                    <a:pt x="703" y="3312"/>
                  </a:cubicBezTo>
                  <a:cubicBezTo>
                    <a:pt x="750" y="3264"/>
                    <a:pt x="762" y="3181"/>
                    <a:pt x="703" y="3121"/>
                  </a:cubicBezTo>
                  <a:cubicBezTo>
                    <a:pt x="429" y="2788"/>
                    <a:pt x="274" y="2371"/>
                    <a:pt x="286" y="1907"/>
                  </a:cubicBezTo>
                  <a:cubicBezTo>
                    <a:pt x="334" y="1038"/>
                    <a:pt x="1048" y="311"/>
                    <a:pt x="1917" y="276"/>
                  </a:cubicBezTo>
                  <a:cubicBezTo>
                    <a:pt x="1945" y="274"/>
                    <a:pt x="1973" y="274"/>
                    <a:pt x="2001" y="274"/>
                  </a:cubicBezTo>
                  <a:cubicBezTo>
                    <a:pt x="2963" y="274"/>
                    <a:pt x="3750" y="1065"/>
                    <a:pt x="3727" y="2026"/>
                  </a:cubicBezTo>
                  <a:cubicBezTo>
                    <a:pt x="3703" y="2943"/>
                    <a:pt x="2965" y="3681"/>
                    <a:pt x="2060" y="3717"/>
                  </a:cubicBezTo>
                  <a:cubicBezTo>
                    <a:pt x="2037" y="3717"/>
                    <a:pt x="2014" y="3718"/>
                    <a:pt x="1991" y="3718"/>
                  </a:cubicBezTo>
                  <a:cubicBezTo>
                    <a:pt x="1695" y="3718"/>
                    <a:pt x="1411" y="3646"/>
                    <a:pt x="1179" y="3502"/>
                  </a:cubicBezTo>
                  <a:cubicBezTo>
                    <a:pt x="1159" y="3494"/>
                    <a:pt x="1139" y="3490"/>
                    <a:pt x="1120" y="3490"/>
                  </a:cubicBezTo>
                  <a:cubicBezTo>
                    <a:pt x="1081" y="3490"/>
                    <a:pt x="1044" y="3506"/>
                    <a:pt x="1012" y="3538"/>
                  </a:cubicBezTo>
                  <a:cubicBezTo>
                    <a:pt x="953" y="3586"/>
                    <a:pt x="965" y="3717"/>
                    <a:pt x="1048" y="3752"/>
                  </a:cubicBezTo>
                  <a:cubicBezTo>
                    <a:pt x="1315" y="3902"/>
                    <a:pt x="1611" y="3994"/>
                    <a:pt x="1928" y="3994"/>
                  </a:cubicBezTo>
                  <a:cubicBezTo>
                    <a:pt x="1964" y="3994"/>
                    <a:pt x="2000" y="3993"/>
                    <a:pt x="2036" y="3990"/>
                  </a:cubicBezTo>
                  <a:cubicBezTo>
                    <a:pt x="3096" y="3967"/>
                    <a:pt x="3965" y="3121"/>
                    <a:pt x="4001" y="2062"/>
                  </a:cubicBezTo>
                  <a:cubicBezTo>
                    <a:pt x="4059" y="939"/>
                    <a:pt x="3142" y="1"/>
                    <a:pt x="20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45" name="Google Shape;12445;p82"/>
            <p:cNvSpPr/>
            <p:nvPr/>
          </p:nvSpPr>
          <p:spPr>
            <a:xfrm>
              <a:off x="7183982" y="2590239"/>
              <a:ext cx="68244" cy="68244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0"/>
                  </a:moveTo>
                  <a:cubicBezTo>
                    <a:pt x="477" y="0"/>
                    <a:pt x="1" y="477"/>
                    <a:pt x="1" y="1072"/>
                  </a:cubicBezTo>
                  <a:cubicBezTo>
                    <a:pt x="1" y="1667"/>
                    <a:pt x="477" y="2144"/>
                    <a:pt x="1072" y="2144"/>
                  </a:cubicBezTo>
                  <a:cubicBezTo>
                    <a:pt x="1668" y="2144"/>
                    <a:pt x="2144" y="1667"/>
                    <a:pt x="2144" y="1072"/>
                  </a:cubicBezTo>
                  <a:cubicBezTo>
                    <a:pt x="2132" y="989"/>
                    <a:pt x="2072" y="929"/>
                    <a:pt x="2001" y="929"/>
                  </a:cubicBezTo>
                  <a:cubicBezTo>
                    <a:pt x="1918" y="929"/>
                    <a:pt x="1858" y="989"/>
                    <a:pt x="1858" y="1060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60"/>
                  </a:cubicBezTo>
                  <a:cubicBezTo>
                    <a:pt x="287" y="620"/>
                    <a:pt x="644" y="262"/>
                    <a:pt x="1072" y="262"/>
                  </a:cubicBezTo>
                  <a:cubicBezTo>
                    <a:pt x="1144" y="262"/>
                    <a:pt x="1203" y="215"/>
                    <a:pt x="1203" y="131"/>
                  </a:cubicBezTo>
                  <a:cubicBezTo>
                    <a:pt x="1203" y="60"/>
                    <a:pt x="1144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46" name="Google Shape;12446;p82"/>
            <p:cNvSpPr/>
            <p:nvPr/>
          </p:nvSpPr>
          <p:spPr>
            <a:xfrm>
              <a:off x="7225297" y="2595904"/>
              <a:ext cx="20880" cy="20880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cubicBezTo>
                    <a:pt x="1" y="513"/>
                    <a:pt x="143" y="656"/>
                    <a:pt x="322" y="656"/>
                  </a:cubicBezTo>
                  <a:cubicBezTo>
                    <a:pt x="501" y="656"/>
                    <a:pt x="655" y="513"/>
                    <a:pt x="655" y="334"/>
                  </a:cubicBezTo>
                  <a:cubicBezTo>
                    <a:pt x="655" y="132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47" name="Google Shape;12447;p82"/>
          <p:cNvGrpSpPr/>
          <p:nvPr/>
        </p:nvGrpSpPr>
        <p:grpSpPr>
          <a:xfrm>
            <a:off x="7400703" y="5041825"/>
            <a:ext cx="668558" cy="669322"/>
            <a:chOff x="3725461" y="2444712"/>
            <a:chExt cx="334279" cy="334661"/>
          </a:xfrm>
          <a:solidFill>
            <a:schemeClr val="tx1"/>
          </a:solidFill>
        </p:grpSpPr>
        <p:sp>
          <p:nvSpPr>
            <p:cNvPr id="12448" name="Google Shape;12448;p82"/>
            <p:cNvSpPr/>
            <p:nvPr/>
          </p:nvSpPr>
          <p:spPr>
            <a:xfrm>
              <a:off x="3939200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49" name="Google Shape;12449;p82"/>
            <p:cNvSpPr/>
            <p:nvPr/>
          </p:nvSpPr>
          <p:spPr>
            <a:xfrm>
              <a:off x="3941078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775" y="0"/>
                  </a:moveTo>
                  <a:cubicBezTo>
                    <a:pt x="549" y="0"/>
                    <a:pt x="311" y="60"/>
                    <a:pt x="120" y="167"/>
                  </a:cubicBezTo>
                  <a:cubicBezTo>
                    <a:pt x="37" y="203"/>
                    <a:pt x="1" y="310"/>
                    <a:pt x="37" y="381"/>
                  </a:cubicBezTo>
                  <a:cubicBezTo>
                    <a:pt x="72" y="443"/>
                    <a:pt x="140" y="479"/>
                    <a:pt x="201" y="479"/>
                  </a:cubicBezTo>
                  <a:cubicBezTo>
                    <a:pt x="223" y="479"/>
                    <a:pt x="244" y="474"/>
                    <a:pt x="263" y="465"/>
                  </a:cubicBezTo>
                  <a:cubicBezTo>
                    <a:pt x="418" y="381"/>
                    <a:pt x="596" y="346"/>
                    <a:pt x="751" y="346"/>
                  </a:cubicBezTo>
                  <a:cubicBezTo>
                    <a:pt x="1275" y="346"/>
                    <a:pt x="1704" y="727"/>
                    <a:pt x="1799" y="1215"/>
                  </a:cubicBezTo>
                  <a:lnTo>
                    <a:pt x="751" y="1215"/>
                  </a:lnTo>
                  <a:cubicBezTo>
                    <a:pt x="668" y="1215"/>
                    <a:pt x="584" y="1298"/>
                    <a:pt x="584" y="1382"/>
                  </a:cubicBezTo>
                  <a:cubicBezTo>
                    <a:pt x="584" y="1477"/>
                    <a:pt x="668" y="1548"/>
                    <a:pt x="751" y="1548"/>
                  </a:cubicBezTo>
                  <a:lnTo>
                    <a:pt x="1977" y="1548"/>
                  </a:lnTo>
                  <a:cubicBezTo>
                    <a:pt x="2061" y="1548"/>
                    <a:pt x="2144" y="1477"/>
                    <a:pt x="2144" y="1382"/>
                  </a:cubicBezTo>
                  <a:cubicBezTo>
                    <a:pt x="2156" y="620"/>
                    <a:pt x="1525" y="0"/>
                    <a:pt x="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0" name="Google Shape;12450;p82"/>
            <p:cNvSpPr/>
            <p:nvPr/>
          </p:nvSpPr>
          <p:spPr>
            <a:xfrm>
              <a:off x="3775116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81" y="0"/>
                  </a:moveTo>
                  <a:cubicBezTo>
                    <a:pt x="631" y="0"/>
                    <a:pt x="0" y="620"/>
                    <a:pt x="0" y="1382"/>
                  </a:cubicBezTo>
                  <a:cubicBezTo>
                    <a:pt x="0" y="1477"/>
                    <a:pt x="71" y="1548"/>
                    <a:pt x="167" y="1548"/>
                  </a:cubicBezTo>
                  <a:lnTo>
                    <a:pt x="1405" y="1548"/>
                  </a:lnTo>
                  <a:cubicBezTo>
                    <a:pt x="1488" y="1548"/>
                    <a:pt x="1560" y="1477"/>
                    <a:pt x="1560" y="1382"/>
                  </a:cubicBezTo>
                  <a:cubicBezTo>
                    <a:pt x="1560" y="1298"/>
                    <a:pt x="1500" y="1215"/>
                    <a:pt x="1417" y="1215"/>
                  </a:cubicBezTo>
                  <a:lnTo>
                    <a:pt x="357" y="1215"/>
                  </a:lnTo>
                  <a:cubicBezTo>
                    <a:pt x="429" y="715"/>
                    <a:pt x="881" y="346"/>
                    <a:pt x="1405" y="346"/>
                  </a:cubicBezTo>
                  <a:cubicBezTo>
                    <a:pt x="1584" y="346"/>
                    <a:pt x="1738" y="381"/>
                    <a:pt x="1893" y="465"/>
                  </a:cubicBezTo>
                  <a:cubicBezTo>
                    <a:pt x="1914" y="475"/>
                    <a:pt x="1938" y="481"/>
                    <a:pt x="1962" y="481"/>
                  </a:cubicBezTo>
                  <a:cubicBezTo>
                    <a:pt x="2022" y="481"/>
                    <a:pt x="2086" y="449"/>
                    <a:pt x="2119" y="381"/>
                  </a:cubicBezTo>
                  <a:cubicBezTo>
                    <a:pt x="2155" y="310"/>
                    <a:pt x="2131" y="203"/>
                    <a:pt x="2036" y="167"/>
                  </a:cubicBezTo>
                  <a:cubicBezTo>
                    <a:pt x="1846" y="60"/>
                    <a:pt x="1607" y="0"/>
                    <a:pt x="1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1" name="Google Shape;12451;p82"/>
            <p:cNvSpPr/>
            <p:nvPr/>
          </p:nvSpPr>
          <p:spPr>
            <a:xfrm>
              <a:off x="3793291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60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1" y="369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2" name="Google Shape;12452;p82"/>
            <p:cNvSpPr/>
            <p:nvPr/>
          </p:nvSpPr>
          <p:spPr>
            <a:xfrm>
              <a:off x="3858097" y="2540584"/>
              <a:ext cx="69007" cy="69007"/>
            </a:xfrm>
            <a:custGeom>
              <a:avLst/>
              <a:gdLst/>
              <a:ahLst/>
              <a:cxnLst/>
              <a:rect l="l" t="t" r="r" b="b"/>
              <a:pathLst>
                <a:path w="2168" h="2168" extrusionOk="0">
                  <a:moveTo>
                    <a:pt x="1084" y="346"/>
                  </a:moveTo>
                  <a:cubicBezTo>
                    <a:pt x="1501" y="346"/>
                    <a:pt x="1834" y="667"/>
                    <a:pt x="1834" y="1084"/>
                  </a:cubicBezTo>
                  <a:cubicBezTo>
                    <a:pt x="1834" y="1501"/>
                    <a:pt x="1501" y="1834"/>
                    <a:pt x="1084" y="1834"/>
                  </a:cubicBezTo>
                  <a:cubicBezTo>
                    <a:pt x="667" y="1834"/>
                    <a:pt x="346" y="1501"/>
                    <a:pt x="346" y="1084"/>
                  </a:cubicBezTo>
                  <a:cubicBezTo>
                    <a:pt x="346" y="667"/>
                    <a:pt x="667" y="346"/>
                    <a:pt x="1084" y="346"/>
                  </a:cubicBezTo>
                  <a:close/>
                  <a:moveTo>
                    <a:pt x="1084" y="1"/>
                  </a:moveTo>
                  <a:cubicBezTo>
                    <a:pt x="489" y="1"/>
                    <a:pt x="1" y="489"/>
                    <a:pt x="1" y="1084"/>
                  </a:cubicBezTo>
                  <a:cubicBezTo>
                    <a:pt x="1" y="1679"/>
                    <a:pt x="489" y="2168"/>
                    <a:pt x="1084" y="2168"/>
                  </a:cubicBezTo>
                  <a:cubicBezTo>
                    <a:pt x="1679" y="2168"/>
                    <a:pt x="2167" y="1679"/>
                    <a:pt x="2167" y="1084"/>
                  </a:cubicBezTo>
                  <a:cubicBezTo>
                    <a:pt x="2167" y="489"/>
                    <a:pt x="16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3" name="Google Shape;12453;p82"/>
            <p:cNvSpPr/>
            <p:nvPr/>
          </p:nvSpPr>
          <p:spPr>
            <a:xfrm>
              <a:off x="3834224" y="2620159"/>
              <a:ext cx="116752" cy="63342"/>
            </a:xfrm>
            <a:custGeom>
              <a:avLst/>
              <a:gdLst/>
              <a:ahLst/>
              <a:cxnLst/>
              <a:rect l="l" t="t" r="r" b="b"/>
              <a:pathLst>
                <a:path w="3668" h="1990" extrusionOk="0">
                  <a:moveTo>
                    <a:pt x="1834" y="322"/>
                  </a:moveTo>
                  <a:cubicBezTo>
                    <a:pt x="2596" y="322"/>
                    <a:pt x="3239" y="906"/>
                    <a:pt x="3310" y="1656"/>
                  </a:cubicBezTo>
                  <a:lnTo>
                    <a:pt x="358" y="1656"/>
                  </a:lnTo>
                  <a:cubicBezTo>
                    <a:pt x="453" y="906"/>
                    <a:pt x="1072" y="322"/>
                    <a:pt x="1834" y="322"/>
                  </a:cubicBezTo>
                  <a:close/>
                  <a:moveTo>
                    <a:pt x="1834" y="1"/>
                  </a:moveTo>
                  <a:cubicBezTo>
                    <a:pt x="822" y="1"/>
                    <a:pt x="0" y="823"/>
                    <a:pt x="0" y="1835"/>
                  </a:cubicBezTo>
                  <a:cubicBezTo>
                    <a:pt x="0" y="1918"/>
                    <a:pt x="84" y="1989"/>
                    <a:pt x="167" y="1989"/>
                  </a:cubicBezTo>
                  <a:lnTo>
                    <a:pt x="3489" y="1989"/>
                  </a:lnTo>
                  <a:cubicBezTo>
                    <a:pt x="3572" y="1989"/>
                    <a:pt x="3656" y="1918"/>
                    <a:pt x="3656" y="1835"/>
                  </a:cubicBezTo>
                  <a:cubicBezTo>
                    <a:pt x="3668" y="823"/>
                    <a:pt x="2846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4" name="Google Shape;12454;p82"/>
            <p:cNvSpPr/>
            <p:nvPr/>
          </p:nvSpPr>
          <p:spPr>
            <a:xfrm>
              <a:off x="3725461" y="2444712"/>
              <a:ext cx="334279" cy="334661"/>
            </a:xfrm>
            <a:custGeom>
              <a:avLst/>
              <a:gdLst/>
              <a:ahLst/>
              <a:cxnLst/>
              <a:rect l="l" t="t" r="r" b="b"/>
              <a:pathLst>
                <a:path w="10502" h="10514" extrusionOk="0">
                  <a:moveTo>
                    <a:pt x="5418" y="905"/>
                  </a:moveTo>
                  <a:cubicBezTo>
                    <a:pt x="7680" y="1001"/>
                    <a:pt x="9513" y="2834"/>
                    <a:pt x="9597" y="5096"/>
                  </a:cubicBezTo>
                  <a:lnTo>
                    <a:pt x="9192" y="5096"/>
                  </a:lnTo>
                  <a:cubicBezTo>
                    <a:pt x="9109" y="5096"/>
                    <a:pt x="9037" y="5168"/>
                    <a:pt x="9037" y="5263"/>
                  </a:cubicBezTo>
                  <a:cubicBezTo>
                    <a:pt x="9037" y="5346"/>
                    <a:pt x="9109" y="5418"/>
                    <a:pt x="9192" y="5418"/>
                  </a:cubicBezTo>
                  <a:lnTo>
                    <a:pt x="9597" y="5418"/>
                  </a:lnTo>
                  <a:cubicBezTo>
                    <a:pt x="9513" y="7704"/>
                    <a:pt x="7692" y="9525"/>
                    <a:pt x="5418" y="9609"/>
                  </a:cubicBezTo>
                  <a:lnTo>
                    <a:pt x="5418" y="9204"/>
                  </a:lnTo>
                  <a:cubicBezTo>
                    <a:pt x="5418" y="9109"/>
                    <a:pt x="5346" y="9037"/>
                    <a:pt x="5251" y="9037"/>
                  </a:cubicBezTo>
                  <a:cubicBezTo>
                    <a:pt x="5168" y="9037"/>
                    <a:pt x="5084" y="9109"/>
                    <a:pt x="5084" y="9204"/>
                  </a:cubicBezTo>
                  <a:lnTo>
                    <a:pt x="5084" y="9609"/>
                  </a:lnTo>
                  <a:cubicBezTo>
                    <a:pt x="2822" y="9513"/>
                    <a:pt x="1000" y="7680"/>
                    <a:pt x="905" y="5418"/>
                  </a:cubicBezTo>
                  <a:lnTo>
                    <a:pt x="1310" y="5418"/>
                  </a:lnTo>
                  <a:cubicBezTo>
                    <a:pt x="1393" y="5418"/>
                    <a:pt x="1477" y="5346"/>
                    <a:pt x="1477" y="5263"/>
                  </a:cubicBezTo>
                  <a:cubicBezTo>
                    <a:pt x="1477" y="5168"/>
                    <a:pt x="1393" y="5096"/>
                    <a:pt x="1310" y="5096"/>
                  </a:cubicBezTo>
                  <a:lnTo>
                    <a:pt x="905" y="5096"/>
                  </a:lnTo>
                  <a:cubicBezTo>
                    <a:pt x="1000" y="2834"/>
                    <a:pt x="2822" y="1001"/>
                    <a:pt x="5084" y="905"/>
                  </a:cubicBezTo>
                  <a:lnTo>
                    <a:pt x="5084" y="1310"/>
                  </a:lnTo>
                  <a:cubicBezTo>
                    <a:pt x="5084" y="1405"/>
                    <a:pt x="5168" y="1477"/>
                    <a:pt x="5251" y="1477"/>
                  </a:cubicBezTo>
                  <a:cubicBezTo>
                    <a:pt x="5346" y="1477"/>
                    <a:pt x="5418" y="1405"/>
                    <a:pt x="5418" y="1310"/>
                  </a:cubicBezTo>
                  <a:lnTo>
                    <a:pt x="5418" y="905"/>
                  </a:lnTo>
                  <a:close/>
                  <a:moveTo>
                    <a:pt x="5251" y="0"/>
                  </a:moveTo>
                  <a:cubicBezTo>
                    <a:pt x="5168" y="0"/>
                    <a:pt x="5084" y="84"/>
                    <a:pt x="5084" y="167"/>
                  </a:cubicBezTo>
                  <a:lnTo>
                    <a:pt x="5084" y="572"/>
                  </a:lnTo>
                  <a:cubicBezTo>
                    <a:pt x="2632" y="655"/>
                    <a:pt x="655" y="2644"/>
                    <a:pt x="560" y="5096"/>
                  </a:cubicBezTo>
                  <a:lnTo>
                    <a:pt x="167" y="5096"/>
                  </a:lnTo>
                  <a:cubicBezTo>
                    <a:pt x="72" y="5096"/>
                    <a:pt x="0" y="5168"/>
                    <a:pt x="0" y="5263"/>
                  </a:cubicBezTo>
                  <a:cubicBezTo>
                    <a:pt x="0" y="5346"/>
                    <a:pt x="72" y="5418"/>
                    <a:pt x="167" y="5418"/>
                  </a:cubicBezTo>
                  <a:lnTo>
                    <a:pt x="560" y="5418"/>
                  </a:lnTo>
                  <a:cubicBezTo>
                    <a:pt x="655" y="7882"/>
                    <a:pt x="2632" y="9859"/>
                    <a:pt x="5084" y="9942"/>
                  </a:cubicBezTo>
                  <a:lnTo>
                    <a:pt x="5084" y="10347"/>
                  </a:lnTo>
                  <a:cubicBezTo>
                    <a:pt x="5084" y="10442"/>
                    <a:pt x="5168" y="10514"/>
                    <a:pt x="5251" y="10514"/>
                  </a:cubicBezTo>
                  <a:cubicBezTo>
                    <a:pt x="5346" y="10514"/>
                    <a:pt x="5418" y="10442"/>
                    <a:pt x="5418" y="10347"/>
                  </a:cubicBezTo>
                  <a:lnTo>
                    <a:pt x="5418" y="9942"/>
                  </a:lnTo>
                  <a:cubicBezTo>
                    <a:pt x="7870" y="9859"/>
                    <a:pt x="9847" y="7882"/>
                    <a:pt x="9942" y="5418"/>
                  </a:cubicBezTo>
                  <a:lnTo>
                    <a:pt x="10347" y="5418"/>
                  </a:lnTo>
                  <a:cubicBezTo>
                    <a:pt x="10430" y="5418"/>
                    <a:pt x="10502" y="5346"/>
                    <a:pt x="10502" y="5263"/>
                  </a:cubicBezTo>
                  <a:cubicBezTo>
                    <a:pt x="10502" y="5168"/>
                    <a:pt x="10442" y="5096"/>
                    <a:pt x="10347" y="5096"/>
                  </a:cubicBezTo>
                  <a:lnTo>
                    <a:pt x="9942" y="5096"/>
                  </a:lnTo>
                  <a:cubicBezTo>
                    <a:pt x="9847" y="2644"/>
                    <a:pt x="7870" y="655"/>
                    <a:pt x="5418" y="572"/>
                  </a:cubicBezTo>
                  <a:lnTo>
                    <a:pt x="5418" y="167"/>
                  </a:lnTo>
                  <a:cubicBezTo>
                    <a:pt x="5418" y="84"/>
                    <a:pt x="5346" y="0"/>
                    <a:pt x="5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55" name="Google Shape;12455;p82"/>
          <p:cNvGrpSpPr/>
          <p:nvPr/>
        </p:nvGrpSpPr>
        <p:grpSpPr>
          <a:xfrm>
            <a:off x="13104257" y="5066842"/>
            <a:ext cx="664038" cy="621576"/>
            <a:chOff x="6577238" y="2457221"/>
            <a:chExt cx="332019" cy="310788"/>
          </a:xfrm>
          <a:solidFill>
            <a:schemeClr val="tx1"/>
          </a:solidFill>
        </p:grpSpPr>
        <p:sp>
          <p:nvSpPr>
            <p:cNvPr id="12456" name="Google Shape;12456;p82"/>
            <p:cNvSpPr/>
            <p:nvPr/>
          </p:nvSpPr>
          <p:spPr>
            <a:xfrm>
              <a:off x="6577238" y="2457221"/>
              <a:ext cx="332019" cy="310788"/>
            </a:xfrm>
            <a:custGeom>
              <a:avLst/>
              <a:gdLst/>
              <a:ahLst/>
              <a:cxnLst/>
              <a:rect l="l" t="t" r="r" b="b"/>
              <a:pathLst>
                <a:path w="10431" h="9764" extrusionOk="0">
                  <a:moveTo>
                    <a:pt x="5478" y="346"/>
                  </a:moveTo>
                  <a:cubicBezTo>
                    <a:pt x="5823" y="346"/>
                    <a:pt x="6097" y="619"/>
                    <a:pt x="6097" y="965"/>
                  </a:cubicBezTo>
                  <a:lnTo>
                    <a:pt x="6097" y="1334"/>
                  </a:lnTo>
                  <a:cubicBezTo>
                    <a:pt x="6097" y="1620"/>
                    <a:pt x="6335" y="1858"/>
                    <a:pt x="6621" y="1858"/>
                  </a:cubicBezTo>
                  <a:lnTo>
                    <a:pt x="6776" y="1858"/>
                  </a:lnTo>
                  <a:cubicBezTo>
                    <a:pt x="6871" y="1858"/>
                    <a:pt x="6966" y="1953"/>
                    <a:pt x="6966" y="2048"/>
                  </a:cubicBezTo>
                  <a:lnTo>
                    <a:pt x="6966" y="3084"/>
                  </a:lnTo>
                  <a:cubicBezTo>
                    <a:pt x="6966" y="3179"/>
                    <a:pt x="6871" y="3275"/>
                    <a:pt x="6776" y="3275"/>
                  </a:cubicBezTo>
                  <a:lnTo>
                    <a:pt x="3537" y="3275"/>
                  </a:lnTo>
                  <a:cubicBezTo>
                    <a:pt x="3442" y="3275"/>
                    <a:pt x="3347" y="3179"/>
                    <a:pt x="3347" y="3084"/>
                  </a:cubicBezTo>
                  <a:lnTo>
                    <a:pt x="3394" y="2048"/>
                  </a:lnTo>
                  <a:cubicBezTo>
                    <a:pt x="3394" y="1953"/>
                    <a:pt x="3477" y="1858"/>
                    <a:pt x="3585" y="1858"/>
                  </a:cubicBezTo>
                  <a:lnTo>
                    <a:pt x="3739" y="1858"/>
                  </a:lnTo>
                  <a:cubicBezTo>
                    <a:pt x="4013" y="1858"/>
                    <a:pt x="4251" y="1620"/>
                    <a:pt x="4251" y="1334"/>
                  </a:cubicBezTo>
                  <a:lnTo>
                    <a:pt x="4251" y="965"/>
                  </a:lnTo>
                  <a:cubicBezTo>
                    <a:pt x="4251" y="619"/>
                    <a:pt x="4537" y="346"/>
                    <a:pt x="4882" y="346"/>
                  </a:cubicBezTo>
                  <a:close/>
                  <a:moveTo>
                    <a:pt x="9538" y="2286"/>
                  </a:moveTo>
                  <a:cubicBezTo>
                    <a:pt x="9871" y="2286"/>
                    <a:pt x="10121" y="2560"/>
                    <a:pt x="10121" y="2870"/>
                  </a:cubicBezTo>
                  <a:lnTo>
                    <a:pt x="10121" y="8823"/>
                  </a:lnTo>
                  <a:lnTo>
                    <a:pt x="10085" y="8823"/>
                  </a:lnTo>
                  <a:cubicBezTo>
                    <a:pt x="10085" y="9156"/>
                    <a:pt x="9824" y="9406"/>
                    <a:pt x="9514" y="9406"/>
                  </a:cubicBezTo>
                  <a:lnTo>
                    <a:pt x="918" y="9406"/>
                  </a:lnTo>
                  <a:cubicBezTo>
                    <a:pt x="596" y="9406"/>
                    <a:pt x="346" y="9132"/>
                    <a:pt x="346" y="8823"/>
                  </a:cubicBezTo>
                  <a:lnTo>
                    <a:pt x="346" y="2870"/>
                  </a:lnTo>
                  <a:cubicBezTo>
                    <a:pt x="346" y="2548"/>
                    <a:pt x="608" y="2286"/>
                    <a:pt x="918" y="2286"/>
                  </a:cubicBezTo>
                  <a:lnTo>
                    <a:pt x="3085" y="2286"/>
                  </a:lnTo>
                  <a:lnTo>
                    <a:pt x="3085" y="2846"/>
                  </a:lnTo>
                  <a:lnTo>
                    <a:pt x="1061" y="2846"/>
                  </a:lnTo>
                  <a:cubicBezTo>
                    <a:pt x="965" y="2846"/>
                    <a:pt x="894" y="2917"/>
                    <a:pt x="894" y="3001"/>
                  </a:cubicBezTo>
                  <a:lnTo>
                    <a:pt x="894" y="8704"/>
                  </a:lnTo>
                  <a:cubicBezTo>
                    <a:pt x="894" y="8799"/>
                    <a:pt x="965" y="8870"/>
                    <a:pt x="1061" y="8870"/>
                  </a:cubicBezTo>
                  <a:lnTo>
                    <a:pt x="6609" y="8870"/>
                  </a:lnTo>
                  <a:cubicBezTo>
                    <a:pt x="6692" y="8870"/>
                    <a:pt x="6776" y="8799"/>
                    <a:pt x="6776" y="8704"/>
                  </a:cubicBezTo>
                  <a:cubicBezTo>
                    <a:pt x="6776" y="8620"/>
                    <a:pt x="6692" y="8537"/>
                    <a:pt x="6609" y="8537"/>
                  </a:cubicBezTo>
                  <a:lnTo>
                    <a:pt x="1215" y="8537"/>
                  </a:lnTo>
                  <a:lnTo>
                    <a:pt x="1215" y="3167"/>
                  </a:lnTo>
                  <a:lnTo>
                    <a:pt x="3096" y="3167"/>
                  </a:lnTo>
                  <a:cubicBezTo>
                    <a:pt x="3132" y="3417"/>
                    <a:pt x="3347" y="3596"/>
                    <a:pt x="3620" y="3596"/>
                  </a:cubicBezTo>
                  <a:lnTo>
                    <a:pt x="6847" y="3596"/>
                  </a:lnTo>
                  <a:cubicBezTo>
                    <a:pt x="7097" y="3596"/>
                    <a:pt x="7323" y="3405"/>
                    <a:pt x="7371" y="3167"/>
                  </a:cubicBezTo>
                  <a:lnTo>
                    <a:pt x="9240" y="3167"/>
                  </a:lnTo>
                  <a:lnTo>
                    <a:pt x="9240" y="8537"/>
                  </a:lnTo>
                  <a:lnTo>
                    <a:pt x="7418" y="8537"/>
                  </a:lnTo>
                  <a:cubicBezTo>
                    <a:pt x="7335" y="8537"/>
                    <a:pt x="7264" y="8620"/>
                    <a:pt x="7264" y="8704"/>
                  </a:cubicBezTo>
                  <a:cubicBezTo>
                    <a:pt x="7264" y="8799"/>
                    <a:pt x="7335" y="8870"/>
                    <a:pt x="7418" y="8870"/>
                  </a:cubicBezTo>
                  <a:lnTo>
                    <a:pt x="9407" y="8870"/>
                  </a:lnTo>
                  <a:cubicBezTo>
                    <a:pt x="9490" y="8870"/>
                    <a:pt x="9562" y="8799"/>
                    <a:pt x="9562" y="8704"/>
                  </a:cubicBezTo>
                  <a:lnTo>
                    <a:pt x="9562" y="3001"/>
                  </a:lnTo>
                  <a:cubicBezTo>
                    <a:pt x="9562" y="2917"/>
                    <a:pt x="9490" y="2846"/>
                    <a:pt x="9407" y="2846"/>
                  </a:cubicBezTo>
                  <a:lnTo>
                    <a:pt x="7383" y="2846"/>
                  </a:lnTo>
                  <a:lnTo>
                    <a:pt x="7383" y="2286"/>
                  </a:lnTo>
                  <a:close/>
                  <a:moveTo>
                    <a:pt x="4906" y="0"/>
                  </a:moveTo>
                  <a:cubicBezTo>
                    <a:pt x="4370" y="0"/>
                    <a:pt x="3942" y="429"/>
                    <a:pt x="3942" y="965"/>
                  </a:cubicBezTo>
                  <a:lnTo>
                    <a:pt x="3942" y="1334"/>
                  </a:lnTo>
                  <a:cubicBezTo>
                    <a:pt x="3942" y="1441"/>
                    <a:pt x="3858" y="1536"/>
                    <a:pt x="3751" y="1536"/>
                  </a:cubicBezTo>
                  <a:lnTo>
                    <a:pt x="3597" y="1536"/>
                  </a:lnTo>
                  <a:cubicBezTo>
                    <a:pt x="3347" y="1536"/>
                    <a:pt x="3120" y="1727"/>
                    <a:pt x="3085" y="1965"/>
                  </a:cubicBezTo>
                  <a:lnTo>
                    <a:pt x="918" y="1965"/>
                  </a:lnTo>
                  <a:cubicBezTo>
                    <a:pt x="418" y="1965"/>
                    <a:pt x="1" y="2382"/>
                    <a:pt x="1" y="2882"/>
                  </a:cubicBezTo>
                  <a:lnTo>
                    <a:pt x="1" y="8835"/>
                  </a:lnTo>
                  <a:cubicBezTo>
                    <a:pt x="1" y="9347"/>
                    <a:pt x="418" y="9763"/>
                    <a:pt x="918" y="9763"/>
                  </a:cubicBezTo>
                  <a:lnTo>
                    <a:pt x="9514" y="9763"/>
                  </a:lnTo>
                  <a:cubicBezTo>
                    <a:pt x="10014" y="9763"/>
                    <a:pt x="10431" y="9347"/>
                    <a:pt x="10431" y="8835"/>
                  </a:cubicBezTo>
                  <a:lnTo>
                    <a:pt x="10431" y="2882"/>
                  </a:lnTo>
                  <a:cubicBezTo>
                    <a:pt x="10419" y="2370"/>
                    <a:pt x="10002" y="1965"/>
                    <a:pt x="9490" y="1965"/>
                  </a:cubicBezTo>
                  <a:lnTo>
                    <a:pt x="7335" y="1965"/>
                  </a:lnTo>
                  <a:cubicBezTo>
                    <a:pt x="7287" y="1715"/>
                    <a:pt x="7085" y="1536"/>
                    <a:pt x="6811" y="1536"/>
                  </a:cubicBezTo>
                  <a:lnTo>
                    <a:pt x="6668" y="1536"/>
                  </a:lnTo>
                  <a:cubicBezTo>
                    <a:pt x="6561" y="1536"/>
                    <a:pt x="6478" y="1441"/>
                    <a:pt x="6478" y="1334"/>
                  </a:cubicBezTo>
                  <a:lnTo>
                    <a:pt x="6478" y="965"/>
                  </a:lnTo>
                  <a:cubicBezTo>
                    <a:pt x="6478" y="429"/>
                    <a:pt x="6037" y="0"/>
                    <a:pt x="5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7" name="Google Shape;12457;p82"/>
            <p:cNvSpPr/>
            <p:nvPr/>
          </p:nvSpPr>
          <p:spPr>
            <a:xfrm>
              <a:off x="6723529" y="2512542"/>
              <a:ext cx="38705" cy="39055"/>
            </a:xfrm>
            <a:custGeom>
              <a:avLst/>
              <a:gdLst/>
              <a:ahLst/>
              <a:cxnLst/>
              <a:rect l="l" t="t" r="r" b="b"/>
              <a:pathLst>
                <a:path w="1216" h="1227" extrusionOk="0">
                  <a:moveTo>
                    <a:pt x="608" y="346"/>
                  </a:moveTo>
                  <a:cubicBezTo>
                    <a:pt x="763" y="346"/>
                    <a:pt x="882" y="465"/>
                    <a:pt x="882" y="608"/>
                  </a:cubicBezTo>
                  <a:cubicBezTo>
                    <a:pt x="882" y="763"/>
                    <a:pt x="763" y="882"/>
                    <a:pt x="608" y="882"/>
                  </a:cubicBezTo>
                  <a:cubicBezTo>
                    <a:pt x="465" y="882"/>
                    <a:pt x="346" y="763"/>
                    <a:pt x="346" y="608"/>
                  </a:cubicBezTo>
                  <a:cubicBezTo>
                    <a:pt x="346" y="465"/>
                    <a:pt x="465" y="346"/>
                    <a:pt x="608" y="346"/>
                  </a:cubicBezTo>
                  <a:close/>
                  <a:moveTo>
                    <a:pt x="608" y="1"/>
                  </a:moveTo>
                  <a:cubicBezTo>
                    <a:pt x="286" y="1"/>
                    <a:pt x="1" y="274"/>
                    <a:pt x="1" y="608"/>
                  </a:cubicBezTo>
                  <a:cubicBezTo>
                    <a:pt x="1" y="941"/>
                    <a:pt x="275" y="1227"/>
                    <a:pt x="608" y="1227"/>
                  </a:cubicBezTo>
                  <a:cubicBezTo>
                    <a:pt x="941" y="1227"/>
                    <a:pt x="1215" y="953"/>
                    <a:pt x="1215" y="608"/>
                  </a:cubicBezTo>
                  <a:cubicBezTo>
                    <a:pt x="1203" y="274"/>
                    <a:pt x="941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8" name="Google Shape;12458;p82"/>
            <p:cNvSpPr/>
            <p:nvPr/>
          </p:nvSpPr>
          <p:spPr>
            <a:xfrm>
              <a:off x="6662893" y="2597050"/>
              <a:ext cx="169813" cy="108031"/>
            </a:xfrm>
            <a:custGeom>
              <a:avLst/>
              <a:gdLst/>
              <a:ahLst/>
              <a:cxnLst/>
              <a:rect l="l" t="t" r="r" b="b"/>
              <a:pathLst>
                <a:path w="5335" h="3394" extrusionOk="0">
                  <a:moveTo>
                    <a:pt x="763" y="2060"/>
                  </a:moveTo>
                  <a:cubicBezTo>
                    <a:pt x="1025" y="2060"/>
                    <a:pt x="1251" y="2287"/>
                    <a:pt x="1251" y="2561"/>
                  </a:cubicBezTo>
                  <a:cubicBezTo>
                    <a:pt x="1251" y="2822"/>
                    <a:pt x="1025" y="3049"/>
                    <a:pt x="763" y="3049"/>
                  </a:cubicBezTo>
                  <a:cubicBezTo>
                    <a:pt x="489" y="3049"/>
                    <a:pt x="275" y="2822"/>
                    <a:pt x="275" y="2561"/>
                  </a:cubicBezTo>
                  <a:cubicBezTo>
                    <a:pt x="275" y="2287"/>
                    <a:pt x="489" y="2060"/>
                    <a:pt x="763" y="2060"/>
                  </a:cubicBezTo>
                  <a:close/>
                  <a:moveTo>
                    <a:pt x="4918" y="1"/>
                  </a:moveTo>
                  <a:cubicBezTo>
                    <a:pt x="4918" y="1"/>
                    <a:pt x="4894" y="1"/>
                    <a:pt x="4894" y="13"/>
                  </a:cubicBezTo>
                  <a:lnTo>
                    <a:pt x="4466" y="239"/>
                  </a:lnTo>
                  <a:cubicBezTo>
                    <a:pt x="4394" y="275"/>
                    <a:pt x="4346" y="370"/>
                    <a:pt x="4394" y="453"/>
                  </a:cubicBezTo>
                  <a:cubicBezTo>
                    <a:pt x="4429" y="515"/>
                    <a:pt x="4484" y="550"/>
                    <a:pt x="4548" y="550"/>
                  </a:cubicBezTo>
                  <a:cubicBezTo>
                    <a:pt x="4571" y="550"/>
                    <a:pt x="4595" y="546"/>
                    <a:pt x="4620" y="536"/>
                  </a:cubicBezTo>
                  <a:lnTo>
                    <a:pt x="4739" y="477"/>
                  </a:lnTo>
                  <a:lnTo>
                    <a:pt x="4739" y="477"/>
                  </a:lnTo>
                  <a:cubicBezTo>
                    <a:pt x="4525" y="1191"/>
                    <a:pt x="4144" y="1727"/>
                    <a:pt x="3620" y="2060"/>
                  </a:cubicBezTo>
                  <a:cubicBezTo>
                    <a:pt x="3098" y="2398"/>
                    <a:pt x="2516" y="2470"/>
                    <a:pt x="2094" y="2470"/>
                  </a:cubicBezTo>
                  <a:cubicBezTo>
                    <a:pt x="1891" y="2470"/>
                    <a:pt x="1724" y="2453"/>
                    <a:pt x="1620" y="2441"/>
                  </a:cubicBezTo>
                  <a:cubicBezTo>
                    <a:pt x="1560" y="2049"/>
                    <a:pt x="1227" y="1751"/>
                    <a:pt x="822" y="1751"/>
                  </a:cubicBezTo>
                  <a:cubicBezTo>
                    <a:pt x="370" y="1751"/>
                    <a:pt x="1" y="2120"/>
                    <a:pt x="1" y="2572"/>
                  </a:cubicBezTo>
                  <a:cubicBezTo>
                    <a:pt x="1" y="3013"/>
                    <a:pt x="370" y="3394"/>
                    <a:pt x="822" y="3394"/>
                  </a:cubicBezTo>
                  <a:cubicBezTo>
                    <a:pt x="1203" y="3394"/>
                    <a:pt x="1537" y="3120"/>
                    <a:pt x="1620" y="2763"/>
                  </a:cubicBezTo>
                  <a:cubicBezTo>
                    <a:pt x="1739" y="2775"/>
                    <a:pt x="1906" y="2799"/>
                    <a:pt x="2120" y="2799"/>
                  </a:cubicBezTo>
                  <a:cubicBezTo>
                    <a:pt x="2572" y="2799"/>
                    <a:pt x="3215" y="2703"/>
                    <a:pt x="3799" y="2334"/>
                  </a:cubicBezTo>
                  <a:cubicBezTo>
                    <a:pt x="4382" y="1965"/>
                    <a:pt x="4799" y="1394"/>
                    <a:pt x="5037" y="620"/>
                  </a:cubicBezTo>
                  <a:lnTo>
                    <a:pt x="5061" y="667"/>
                  </a:lnTo>
                  <a:cubicBezTo>
                    <a:pt x="5097" y="727"/>
                    <a:pt x="5156" y="751"/>
                    <a:pt x="5216" y="751"/>
                  </a:cubicBezTo>
                  <a:cubicBezTo>
                    <a:pt x="5239" y="751"/>
                    <a:pt x="5251" y="751"/>
                    <a:pt x="5287" y="739"/>
                  </a:cubicBezTo>
                  <a:cubicBezTo>
                    <a:pt x="5299" y="691"/>
                    <a:pt x="5335" y="596"/>
                    <a:pt x="5287" y="501"/>
                  </a:cubicBezTo>
                  <a:lnTo>
                    <a:pt x="5061" y="72"/>
                  </a:lnTo>
                  <a:cubicBezTo>
                    <a:pt x="5061" y="72"/>
                    <a:pt x="5061" y="60"/>
                    <a:pt x="5049" y="60"/>
                  </a:cubicBezTo>
                  <a:lnTo>
                    <a:pt x="5013" y="25"/>
                  </a:lnTo>
                  <a:lnTo>
                    <a:pt x="5001" y="13"/>
                  </a:lnTo>
                  <a:cubicBezTo>
                    <a:pt x="5001" y="13"/>
                    <a:pt x="4989" y="13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9" name="Google Shape;12459;p82"/>
            <p:cNvSpPr/>
            <p:nvPr/>
          </p:nvSpPr>
          <p:spPr>
            <a:xfrm>
              <a:off x="6639402" y="2589188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262" y="498"/>
                  </a:lnTo>
                  <a:lnTo>
                    <a:pt x="60" y="700"/>
                  </a:lnTo>
                  <a:cubicBezTo>
                    <a:pt x="0" y="760"/>
                    <a:pt x="0" y="867"/>
                    <a:pt x="60" y="938"/>
                  </a:cubicBezTo>
                  <a:cubicBezTo>
                    <a:pt x="84" y="974"/>
                    <a:pt x="131" y="986"/>
                    <a:pt x="179" y="986"/>
                  </a:cubicBezTo>
                  <a:cubicBezTo>
                    <a:pt x="215" y="986"/>
                    <a:pt x="262" y="974"/>
                    <a:pt x="298" y="938"/>
                  </a:cubicBezTo>
                  <a:lnTo>
                    <a:pt x="501" y="736"/>
                  </a:lnTo>
                  <a:lnTo>
                    <a:pt x="715" y="938"/>
                  </a:lnTo>
                  <a:cubicBezTo>
                    <a:pt x="739" y="974"/>
                    <a:pt x="786" y="986"/>
                    <a:pt x="834" y="986"/>
                  </a:cubicBezTo>
                  <a:cubicBezTo>
                    <a:pt x="870" y="986"/>
                    <a:pt x="917" y="974"/>
                    <a:pt x="953" y="938"/>
                  </a:cubicBezTo>
                  <a:cubicBezTo>
                    <a:pt x="1013" y="879"/>
                    <a:pt x="1013" y="783"/>
                    <a:pt x="953" y="700"/>
                  </a:cubicBezTo>
                  <a:lnTo>
                    <a:pt x="739" y="498"/>
                  </a:lnTo>
                  <a:lnTo>
                    <a:pt x="953" y="283"/>
                  </a:lnTo>
                  <a:cubicBezTo>
                    <a:pt x="1013" y="224"/>
                    <a:pt x="1013" y="129"/>
                    <a:pt x="953" y="45"/>
                  </a:cubicBezTo>
                  <a:cubicBezTo>
                    <a:pt x="923" y="16"/>
                    <a:pt x="882" y="1"/>
                    <a:pt x="838" y="1"/>
                  </a:cubicBezTo>
                  <a:cubicBezTo>
                    <a:pt x="795" y="1"/>
                    <a:pt x="751" y="16"/>
                    <a:pt x="715" y="45"/>
                  </a:cubicBezTo>
                  <a:lnTo>
                    <a:pt x="501" y="260"/>
                  </a:lnTo>
                  <a:lnTo>
                    <a:pt x="298" y="45"/>
                  </a:ln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0" name="Google Shape;12460;p82"/>
            <p:cNvSpPr/>
            <p:nvPr/>
          </p:nvSpPr>
          <p:spPr>
            <a:xfrm>
              <a:off x="6820547" y="2673315"/>
              <a:ext cx="32244" cy="31034"/>
            </a:xfrm>
            <a:custGeom>
              <a:avLst/>
              <a:gdLst/>
              <a:ahLst/>
              <a:cxnLst/>
              <a:rect l="l" t="t" r="r" b="b"/>
              <a:pathLst>
                <a:path w="1013" h="975" extrusionOk="0">
                  <a:moveTo>
                    <a:pt x="188" y="1"/>
                  </a:moveTo>
                  <a:cubicBezTo>
                    <a:pt x="147" y="1"/>
                    <a:pt x="102" y="16"/>
                    <a:pt x="60" y="45"/>
                  </a:cubicBezTo>
                  <a:cubicBezTo>
                    <a:pt x="1" y="105"/>
                    <a:pt x="1" y="200"/>
                    <a:pt x="60" y="284"/>
                  </a:cubicBezTo>
                  <a:lnTo>
                    <a:pt x="275" y="486"/>
                  </a:lnTo>
                  <a:lnTo>
                    <a:pt x="60" y="700"/>
                  </a:lnTo>
                  <a:cubicBezTo>
                    <a:pt x="1" y="760"/>
                    <a:pt x="1" y="855"/>
                    <a:pt x="60" y="938"/>
                  </a:cubicBezTo>
                  <a:cubicBezTo>
                    <a:pt x="96" y="962"/>
                    <a:pt x="144" y="974"/>
                    <a:pt x="179" y="974"/>
                  </a:cubicBezTo>
                  <a:cubicBezTo>
                    <a:pt x="227" y="974"/>
                    <a:pt x="275" y="962"/>
                    <a:pt x="298" y="938"/>
                  </a:cubicBezTo>
                  <a:lnTo>
                    <a:pt x="513" y="724"/>
                  </a:lnTo>
                  <a:lnTo>
                    <a:pt x="715" y="938"/>
                  </a:lnTo>
                  <a:cubicBezTo>
                    <a:pt x="751" y="962"/>
                    <a:pt x="798" y="974"/>
                    <a:pt x="834" y="974"/>
                  </a:cubicBezTo>
                  <a:cubicBezTo>
                    <a:pt x="882" y="974"/>
                    <a:pt x="929" y="962"/>
                    <a:pt x="953" y="938"/>
                  </a:cubicBezTo>
                  <a:cubicBezTo>
                    <a:pt x="1013" y="879"/>
                    <a:pt x="1013" y="772"/>
                    <a:pt x="953" y="700"/>
                  </a:cubicBezTo>
                  <a:lnTo>
                    <a:pt x="751" y="486"/>
                  </a:lnTo>
                  <a:lnTo>
                    <a:pt x="953" y="284"/>
                  </a:lnTo>
                  <a:cubicBezTo>
                    <a:pt x="1013" y="224"/>
                    <a:pt x="1013" y="117"/>
                    <a:pt x="953" y="45"/>
                  </a:cubicBezTo>
                  <a:cubicBezTo>
                    <a:pt x="923" y="16"/>
                    <a:pt x="885" y="1"/>
                    <a:pt x="843" y="1"/>
                  </a:cubicBezTo>
                  <a:cubicBezTo>
                    <a:pt x="801" y="1"/>
                    <a:pt x="757" y="16"/>
                    <a:pt x="715" y="45"/>
                  </a:cubicBezTo>
                  <a:lnTo>
                    <a:pt x="513" y="248"/>
                  </a:lnTo>
                  <a:lnTo>
                    <a:pt x="298" y="45"/>
                  </a:lnTo>
                  <a:cubicBezTo>
                    <a:pt x="269" y="16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1" name="Google Shape;12461;p82"/>
            <p:cNvSpPr/>
            <p:nvPr/>
          </p:nvSpPr>
          <p:spPr>
            <a:xfrm>
              <a:off x="6730341" y="2603607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0"/>
                  </a:moveTo>
                  <a:cubicBezTo>
                    <a:pt x="141" y="0"/>
                    <a:pt x="96" y="15"/>
                    <a:pt x="61" y="45"/>
                  </a:cubicBezTo>
                  <a:cubicBezTo>
                    <a:pt x="1" y="104"/>
                    <a:pt x="1" y="211"/>
                    <a:pt x="61" y="283"/>
                  </a:cubicBezTo>
                  <a:lnTo>
                    <a:pt x="263" y="485"/>
                  </a:lnTo>
                  <a:lnTo>
                    <a:pt x="61" y="700"/>
                  </a:lnTo>
                  <a:cubicBezTo>
                    <a:pt x="1" y="759"/>
                    <a:pt x="1" y="866"/>
                    <a:pt x="61" y="938"/>
                  </a:cubicBezTo>
                  <a:cubicBezTo>
                    <a:pt x="84" y="962"/>
                    <a:pt x="132" y="985"/>
                    <a:pt x="180" y="985"/>
                  </a:cubicBezTo>
                  <a:cubicBezTo>
                    <a:pt x="215" y="985"/>
                    <a:pt x="263" y="962"/>
                    <a:pt x="299" y="938"/>
                  </a:cubicBezTo>
                  <a:lnTo>
                    <a:pt x="501" y="723"/>
                  </a:lnTo>
                  <a:lnTo>
                    <a:pt x="715" y="938"/>
                  </a:lnTo>
                  <a:cubicBezTo>
                    <a:pt x="739" y="962"/>
                    <a:pt x="787" y="985"/>
                    <a:pt x="834" y="985"/>
                  </a:cubicBezTo>
                  <a:cubicBezTo>
                    <a:pt x="870" y="985"/>
                    <a:pt x="918" y="962"/>
                    <a:pt x="953" y="938"/>
                  </a:cubicBezTo>
                  <a:cubicBezTo>
                    <a:pt x="1013" y="878"/>
                    <a:pt x="1013" y="771"/>
                    <a:pt x="953" y="700"/>
                  </a:cubicBezTo>
                  <a:lnTo>
                    <a:pt x="739" y="485"/>
                  </a:lnTo>
                  <a:lnTo>
                    <a:pt x="953" y="283"/>
                  </a:lnTo>
                  <a:cubicBezTo>
                    <a:pt x="1013" y="223"/>
                    <a:pt x="1013" y="116"/>
                    <a:pt x="953" y="45"/>
                  </a:cubicBezTo>
                  <a:cubicBezTo>
                    <a:pt x="924" y="15"/>
                    <a:pt x="882" y="0"/>
                    <a:pt x="839" y="0"/>
                  </a:cubicBezTo>
                  <a:cubicBezTo>
                    <a:pt x="796" y="0"/>
                    <a:pt x="751" y="15"/>
                    <a:pt x="715" y="45"/>
                  </a:cubicBezTo>
                  <a:lnTo>
                    <a:pt x="501" y="247"/>
                  </a:ln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62" name="Google Shape;12462;p82"/>
          <p:cNvGrpSpPr/>
          <p:nvPr/>
        </p:nvGrpSpPr>
        <p:grpSpPr>
          <a:xfrm>
            <a:off x="5586902" y="5031956"/>
            <a:ext cx="495784" cy="692048"/>
            <a:chOff x="2818561" y="2439778"/>
            <a:chExt cx="247892" cy="346024"/>
          </a:xfrm>
          <a:solidFill>
            <a:schemeClr val="tx1"/>
          </a:solidFill>
        </p:grpSpPr>
        <p:sp>
          <p:nvSpPr>
            <p:cNvPr id="12463" name="Google Shape;12463;p82"/>
            <p:cNvSpPr/>
            <p:nvPr/>
          </p:nvSpPr>
          <p:spPr>
            <a:xfrm>
              <a:off x="2818561" y="2439778"/>
              <a:ext cx="247892" cy="346024"/>
            </a:xfrm>
            <a:custGeom>
              <a:avLst/>
              <a:gdLst/>
              <a:ahLst/>
              <a:cxnLst/>
              <a:rect l="l" t="t" r="r" b="b"/>
              <a:pathLst>
                <a:path w="7788" h="10871" extrusionOk="0">
                  <a:moveTo>
                    <a:pt x="5882" y="9716"/>
                  </a:moveTo>
                  <a:lnTo>
                    <a:pt x="5882" y="9966"/>
                  </a:lnTo>
                  <a:lnTo>
                    <a:pt x="5894" y="9966"/>
                  </a:lnTo>
                  <a:cubicBezTo>
                    <a:pt x="5894" y="10276"/>
                    <a:pt x="5644" y="10550"/>
                    <a:pt x="5323" y="10550"/>
                  </a:cubicBezTo>
                  <a:lnTo>
                    <a:pt x="894" y="10550"/>
                  </a:lnTo>
                  <a:cubicBezTo>
                    <a:pt x="584" y="10550"/>
                    <a:pt x="310" y="10299"/>
                    <a:pt x="310" y="9966"/>
                  </a:cubicBezTo>
                  <a:lnTo>
                    <a:pt x="310" y="9716"/>
                  </a:lnTo>
                  <a:close/>
                  <a:moveTo>
                    <a:pt x="894" y="1"/>
                  </a:moveTo>
                  <a:cubicBezTo>
                    <a:pt x="405" y="1"/>
                    <a:pt x="1" y="394"/>
                    <a:pt x="1" y="894"/>
                  </a:cubicBezTo>
                  <a:lnTo>
                    <a:pt x="1" y="7835"/>
                  </a:lnTo>
                  <a:cubicBezTo>
                    <a:pt x="1" y="7930"/>
                    <a:pt x="72" y="8002"/>
                    <a:pt x="167" y="8002"/>
                  </a:cubicBezTo>
                  <a:cubicBezTo>
                    <a:pt x="263" y="8002"/>
                    <a:pt x="334" y="7930"/>
                    <a:pt x="334" y="7835"/>
                  </a:cubicBezTo>
                  <a:lnTo>
                    <a:pt x="334" y="1346"/>
                  </a:lnTo>
                  <a:lnTo>
                    <a:pt x="3382" y="1346"/>
                  </a:lnTo>
                  <a:cubicBezTo>
                    <a:pt x="3477" y="1346"/>
                    <a:pt x="3549" y="1275"/>
                    <a:pt x="3549" y="1179"/>
                  </a:cubicBezTo>
                  <a:cubicBezTo>
                    <a:pt x="3549" y="1096"/>
                    <a:pt x="3477" y="1025"/>
                    <a:pt x="3382" y="1025"/>
                  </a:cubicBezTo>
                  <a:lnTo>
                    <a:pt x="334" y="1025"/>
                  </a:lnTo>
                  <a:lnTo>
                    <a:pt x="334" y="882"/>
                  </a:lnTo>
                  <a:cubicBezTo>
                    <a:pt x="334" y="572"/>
                    <a:pt x="584" y="310"/>
                    <a:pt x="906" y="310"/>
                  </a:cubicBezTo>
                  <a:lnTo>
                    <a:pt x="5335" y="310"/>
                  </a:lnTo>
                  <a:cubicBezTo>
                    <a:pt x="5644" y="310"/>
                    <a:pt x="5918" y="560"/>
                    <a:pt x="5918" y="882"/>
                  </a:cubicBezTo>
                  <a:lnTo>
                    <a:pt x="5918" y="1025"/>
                  </a:lnTo>
                  <a:lnTo>
                    <a:pt x="4073" y="1025"/>
                  </a:lnTo>
                  <a:cubicBezTo>
                    <a:pt x="3977" y="1025"/>
                    <a:pt x="3906" y="1096"/>
                    <a:pt x="3906" y="1179"/>
                  </a:cubicBezTo>
                  <a:cubicBezTo>
                    <a:pt x="3906" y="1275"/>
                    <a:pt x="3977" y="1346"/>
                    <a:pt x="4073" y="1346"/>
                  </a:cubicBezTo>
                  <a:lnTo>
                    <a:pt x="5894" y="1346"/>
                  </a:lnTo>
                  <a:lnTo>
                    <a:pt x="5894" y="3287"/>
                  </a:lnTo>
                  <a:cubicBezTo>
                    <a:pt x="5751" y="3251"/>
                    <a:pt x="5597" y="3239"/>
                    <a:pt x="5454" y="3239"/>
                  </a:cubicBezTo>
                  <a:cubicBezTo>
                    <a:pt x="4811" y="3239"/>
                    <a:pt x="4215" y="3501"/>
                    <a:pt x="3799" y="3930"/>
                  </a:cubicBezTo>
                  <a:lnTo>
                    <a:pt x="989" y="3930"/>
                  </a:lnTo>
                  <a:cubicBezTo>
                    <a:pt x="894" y="3930"/>
                    <a:pt x="822" y="4001"/>
                    <a:pt x="822" y="4084"/>
                  </a:cubicBezTo>
                  <a:cubicBezTo>
                    <a:pt x="822" y="4180"/>
                    <a:pt x="894" y="4251"/>
                    <a:pt x="989" y="4251"/>
                  </a:cubicBezTo>
                  <a:lnTo>
                    <a:pt x="3537" y="4251"/>
                  </a:lnTo>
                  <a:cubicBezTo>
                    <a:pt x="3477" y="4346"/>
                    <a:pt x="3418" y="4430"/>
                    <a:pt x="3370" y="4537"/>
                  </a:cubicBezTo>
                  <a:lnTo>
                    <a:pt x="1787" y="4537"/>
                  </a:lnTo>
                  <a:cubicBezTo>
                    <a:pt x="1703" y="4537"/>
                    <a:pt x="1620" y="4608"/>
                    <a:pt x="1620" y="4704"/>
                  </a:cubicBezTo>
                  <a:cubicBezTo>
                    <a:pt x="1620" y="4787"/>
                    <a:pt x="1703" y="4858"/>
                    <a:pt x="1787" y="4858"/>
                  </a:cubicBezTo>
                  <a:lnTo>
                    <a:pt x="3239" y="4858"/>
                  </a:lnTo>
                  <a:cubicBezTo>
                    <a:pt x="3156" y="5085"/>
                    <a:pt x="3132" y="5323"/>
                    <a:pt x="3132" y="5573"/>
                  </a:cubicBezTo>
                  <a:lnTo>
                    <a:pt x="3132" y="5739"/>
                  </a:lnTo>
                  <a:lnTo>
                    <a:pt x="1418" y="5739"/>
                  </a:lnTo>
                  <a:cubicBezTo>
                    <a:pt x="1322" y="5739"/>
                    <a:pt x="1251" y="5811"/>
                    <a:pt x="1251" y="5906"/>
                  </a:cubicBezTo>
                  <a:cubicBezTo>
                    <a:pt x="1251" y="5989"/>
                    <a:pt x="1322" y="6073"/>
                    <a:pt x="1418" y="6073"/>
                  </a:cubicBezTo>
                  <a:lnTo>
                    <a:pt x="3180" y="6073"/>
                  </a:lnTo>
                  <a:cubicBezTo>
                    <a:pt x="3192" y="6132"/>
                    <a:pt x="3203" y="6168"/>
                    <a:pt x="3215" y="6216"/>
                  </a:cubicBezTo>
                  <a:lnTo>
                    <a:pt x="2382" y="6216"/>
                  </a:lnTo>
                  <a:cubicBezTo>
                    <a:pt x="2299" y="6216"/>
                    <a:pt x="2215" y="6287"/>
                    <a:pt x="2215" y="6382"/>
                  </a:cubicBezTo>
                  <a:cubicBezTo>
                    <a:pt x="2215" y="6466"/>
                    <a:pt x="2299" y="6549"/>
                    <a:pt x="2382" y="6549"/>
                  </a:cubicBezTo>
                  <a:lnTo>
                    <a:pt x="3334" y="6549"/>
                  </a:lnTo>
                  <a:cubicBezTo>
                    <a:pt x="3704" y="7347"/>
                    <a:pt x="4513" y="7894"/>
                    <a:pt x="5454" y="7894"/>
                  </a:cubicBezTo>
                  <a:cubicBezTo>
                    <a:pt x="5597" y="7894"/>
                    <a:pt x="5751" y="7883"/>
                    <a:pt x="5894" y="7859"/>
                  </a:cubicBezTo>
                  <a:lnTo>
                    <a:pt x="5894" y="9407"/>
                  </a:lnTo>
                  <a:lnTo>
                    <a:pt x="334" y="9407"/>
                  </a:lnTo>
                  <a:lnTo>
                    <a:pt x="334" y="8514"/>
                  </a:lnTo>
                  <a:cubicBezTo>
                    <a:pt x="334" y="8418"/>
                    <a:pt x="263" y="8347"/>
                    <a:pt x="167" y="8347"/>
                  </a:cubicBezTo>
                  <a:cubicBezTo>
                    <a:pt x="72" y="8347"/>
                    <a:pt x="1" y="8418"/>
                    <a:pt x="1" y="8514"/>
                  </a:cubicBezTo>
                  <a:lnTo>
                    <a:pt x="1" y="9978"/>
                  </a:lnTo>
                  <a:cubicBezTo>
                    <a:pt x="1" y="10478"/>
                    <a:pt x="405" y="10871"/>
                    <a:pt x="894" y="10871"/>
                  </a:cubicBezTo>
                  <a:lnTo>
                    <a:pt x="5323" y="10871"/>
                  </a:lnTo>
                  <a:cubicBezTo>
                    <a:pt x="5811" y="10871"/>
                    <a:pt x="6216" y="10478"/>
                    <a:pt x="6216" y="9978"/>
                  </a:cubicBezTo>
                  <a:lnTo>
                    <a:pt x="6216" y="9561"/>
                  </a:lnTo>
                  <a:lnTo>
                    <a:pt x="6216" y="7763"/>
                  </a:lnTo>
                  <a:cubicBezTo>
                    <a:pt x="7121" y="7454"/>
                    <a:pt x="7775" y="6573"/>
                    <a:pt x="7775" y="5561"/>
                  </a:cubicBezTo>
                  <a:cubicBezTo>
                    <a:pt x="7787" y="5204"/>
                    <a:pt x="7716" y="4858"/>
                    <a:pt x="7549" y="4537"/>
                  </a:cubicBezTo>
                  <a:cubicBezTo>
                    <a:pt x="7515" y="4485"/>
                    <a:pt x="7462" y="4446"/>
                    <a:pt x="7399" y="4446"/>
                  </a:cubicBezTo>
                  <a:cubicBezTo>
                    <a:pt x="7375" y="4446"/>
                    <a:pt x="7350" y="4452"/>
                    <a:pt x="7323" y="4465"/>
                  </a:cubicBezTo>
                  <a:cubicBezTo>
                    <a:pt x="7252" y="4501"/>
                    <a:pt x="7204" y="4596"/>
                    <a:pt x="7252" y="4680"/>
                  </a:cubicBezTo>
                  <a:cubicBezTo>
                    <a:pt x="7383" y="4954"/>
                    <a:pt x="7442" y="5251"/>
                    <a:pt x="7442" y="5561"/>
                  </a:cubicBezTo>
                  <a:cubicBezTo>
                    <a:pt x="7442" y="6656"/>
                    <a:pt x="6549" y="7573"/>
                    <a:pt x="5430" y="7573"/>
                  </a:cubicBezTo>
                  <a:cubicBezTo>
                    <a:pt x="4335" y="7573"/>
                    <a:pt x="3430" y="6680"/>
                    <a:pt x="3430" y="5561"/>
                  </a:cubicBezTo>
                  <a:cubicBezTo>
                    <a:pt x="3430" y="4442"/>
                    <a:pt x="4323" y="3549"/>
                    <a:pt x="5430" y="3549"/>
                  </a:cubicBezTo>
                  <a:cubicBezTo>
                    <a:pt x="5990" y="3549"/>
                    <a:pt x="6525" y="3787"/>
                    <a:pt x="6906" y="4192"/>
                  </a:cubicBezTo>
                  <a:cubicBezTo>
                    <a:pt x="6939" y="4224"/>
                    <a:pt x="6986" y="4243"/>
                    <a:pt x="7032" y="4243"/>
                  </a:cubicBezTo>
                  <a:cubicBezTo>
                    <a:pt x="7069" y="4243"/>
                    <a:pt x="7106" y="4230"/>
                    <a:pt x="7133" y="4204"/>
                  </a:cubicBezTo>
                  <a:cubicBezTo>
                    <a:pt x="7192" y="4144"/>
                    <a:pt x="7204" y="4049"/>
                    <a:pt x="7144" y="3989"/>
                  </a:cubicBezTo>
                  <a:cubicBezTo>
                    <a:pt x="6882" y="3703"/>
                    <a:pt x="6561" y="3489"/>
                    <a:pt x="6216" y="3370"/>
                  </a:cubicBezTo>
                  <a:lnTo>
                    <a:pt x="6216" y="1191"/>
                  </a:lnTo>
                  <a:lnTo>
                    <a:pt x="6216" y="894"/>
                  </a:lnTo>
                  <a:cubicBezTo>
                    <a:pt x="6216" y="394"/>
                    <a:pt x="5811" y="1"/>
                    <a:pt x="5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4" name="Google Shape;12464;p82"/>
            <p:cNvSpPr/>
            <p:nvPr/>
          </p:nvSpPr>
          <p:spPr>
            <a:xfrm>
              <a:off x="2939833" y="2603066"/>
              <a:ext cx="11395" cy="18652"/>
            </a:xfrm>
            <a:custGeom>
              <a:avLst/>
              <a:gdLst/>
              <a:ahLst/>
              <a:cxnLst/>
              <a:rect l="l" t="t" r="r" b="b"/>
              <a:pathLst>
                <a:path w="358" h="586" extrusionOk="0">
                  <a:moveTo>
                    <a:pt x="203" y="1"/>
                  </a:moveTo>
                  <a:cubicBezTo>
                    <a:pt x="118" y="1"/>
                    <a:pt x="47" y="57"/>
                    <a:pt x="36" y="133"/>
                  </a:cubicBezTo>
                  <a:cubicBezTo>
                    <a:pt x="24" y="228"/>
                    <a:pt x="1" y="324"/>
                    <a:pt x="1" y="419"/>
                  </a:cubicBezTo>
                  <a:cubicBezTo>
                    <a:pt x="1" y="502"/>
                    <a:pt x="72" y="586"/>
                    <a:pt x="167" y="586"/>
                  </a:cubicBezTo>
                  <a:cubicBezTo>
                    <a:pt x="263" y="586"/>
                    <a:pt x="334" y="502"/>
                    <a:pt x="334" y="419"/>
                  </a:cubicBezTo>
                  <a:cubicBezTo>
                    <a:pt x="334" y="336"/>
                    <a:pt x="334" y="252"/>
                    <a:pt x="346" y="181"/>
                  </a:cubicBezTo>
                  <a:cubicBezTo>
                    <a:pt x="358" y="109"/>
                    <a:pt x="322" y="14"/>
                    <a:pt x="227" y="2"/>
                  </a:cubicBezTo>
                  <a:cubicBezTo>
                    <a:pt x="219" y="1"/>
                    <a:pt x="211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5" name="Google Shape;12465;p82"/>
            <p:cNvSpPr/>
            <p:nvPr/>
          </p:nvSpPr>
          <p:spPr>
            <a:xfrm>
              <a:off x="2963706" y="2653103"/>
              <a:ext cx="19735" cy="14101"/>
            </a:xfrm>
            <a:custGeom>
              <a:avLst/>
              <a:gdLst/>
              <a:ahLst/>
              <a:cxnLst/>
              <a:rect l="l" t="t" r="r" b="b"/>
              <a:pathLst>
                <a:path w="620" h="443" extrusionOk="0">
                  <a:moveTo>
                    <a:pt x="178" y="1"/>
                  </a:moveTo>
                  <a:cubicBezTo>
                    <a:pt x="124" y="1"/>
                    <a:pt x="71" y="27"/>
                    <a:pt x="48" y="73"/>
                  </a:cubicBezTo>
                  <a:cubicBezTo>
                    <a:pt x="1" y="157"/>
                    <a:pt x="25" y="252"/>
                    <a:pt x="108" y="299"/>
                  </a:cubicBezTo>
                  <a:cubicBezTo>
                    <a:pt x="191" y="347"/>
                    <a:pt x="287" y="395"/>
                    <a:pt x="370" y="419"/>
                  </a:cubicBezTo>
                  <a:cubicBezTo>
                    <a:pt x="382" y="419"/>
                    <a:pt x="406" y="442"/>
                    <a:pt x="417" y="442"/>
                  </a:cubicBezTo>
                  <a:cubicBezTo>
                    <a:pt x="489" y="442"/>
                    <a:pt x="548" y="395"/>
                    <a:pt x="560" y="323"/>
                  </a:cubicBezTo>
                  <a:cubicBezTo>
                    <a:pt x="620" y="228"/>
                    <a:pt x="584" y="121"/>
                    <a:pt x="489" y="109"/>
                  </a:cubicBezTo>
                  <a:lnTo>
                    <a:pt x="263" y="26"/>
                  </a:lnTo>
                  <a:cubicBezTo>
                    <a:pt x="237" y="9"/>
                    <a:pt x="208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6" name="Google Shape;12466;p82"/>
            <p:cNvSpPr/>
            <p:nvPr/>
          </p:nvSpPr>
          <p:spPr>
            <a:xfrm>
              <a:off x="2948555" y="2577443"/>
              <a:ext cx="17093" cy="16615"/>
            </a:xfrm>
            <a:custGeom>
              <a:avLst/>
              <a:gdLst/>
              <a:ahLst/>
              <a:cxnLst/>
              <a:rect l="l" t="t" r="r" b="b"/>
              <a:pathLst>
                <a:path w="537" h="522" extrusionOk="0">
                  <a:moveTo>
                    <a:pt x="364" y="1"/>
                  </a:moveTo>
                  <a:cubicBezTo>
                    <a:pt x="322" y="1"/>
                    <a:pt x="280" y="15"/>
                    <a:pt x="251" y="45"/>
                  </a:cubicBezTo>
                  <a:cubicBezTo>
                    <a:pt x="179" y="117"/>
                    <a:pt x="120" y="200"/>
                    <a:pt x="60" y="271"/>
                  </a:cubicBezTo>
                  <a:cubicBezTo>
                    <a:pt x="1" y="343"/>
                    <a:pt x="24" y="450"/>
                    <a:pt x="84" y="498"/>
                  </a:cubicBezTo>
                  <a:cubicBezTo>
                    <a:pt x="120" y="510"/>
                    <a:pt x="143" y="521"/>
                    <a:pt x="179" y="521"/>
                  </a:cubicBezTo>
                  <a:cubicBezTo>
                    <a:pt x="227" y="521"/>
                    <a:pt x="286" y="498"/>
                    <a:pt x="310" y="462"/>
                  </a:cubicBezTo>
                  <a:cubicBezTo>
                    <a:pt x="358" y="402"/>
                    <a:pt x="417" y="343"/>
                    <a:pt x="465" y="283"/>
                  </a:cubicBezTo>
                  <a:cubicBezTo>
                    <a:pt x="536" y="224"/>
                    <a:pt x="536" y="117"/>
                    <a:pt x="477" y="45"/>
                  </a:cubicBezTo>
                  <a:cubicBezTo>
                    <a:pt x="447" y="15"/>
                    <a:pt x="405" y="1"/>
                    <a:pt x="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7" name="Google Shape;12467;p82"/>
            <p:cNvSpPr/>
            <p:nvPr/>
          </p:nvSpPr>
          <p:spPr>
            <a:xfrm>
              <a:off x="2943621" y="2631299"/>
              <a:ext cx="16329" cy="17697"/>
            </a:xfrm>
            <a:custGeom>
              <a:avLst/>
              <a:gdLst/>
              <a:ahLst/>
              <a:cxnLst/>
              <a:rect l="l" t="t" r="r" b="b"/>
              <a:pathLst>
                <a:path w="513" h="556" extrusionOk="0">
                  <a:moveTo>
                    <a:pt x="196" y="1"/>
                  </a:moveTo>
                  <a:cubicBezTo>
                    <a:pt x="172" y="1"/>
                    <a:pt x="146" y="7"/>
                    <a:pt x="120" y="20"/>
                  </a:cubicBezTo>
                  <a:cubicBezTo>
                    <a:pt x="48" y="68"/>
                    <a:pt x="1" y="151"/>
                    <a:pt x="48" y="246"/>
                  </a:cubicBezTo>
                  <a:cubicBezTo>
                    <a:pt x="96" y="330"/>
                    <a:pt x="144" y="425"/>
                    <a:pt x="203" y="496"/>
                  </a:cubicBezTo>
                  <a:cubicBezTo>
                    <a:pt x="227" y="544"/>
                    <a:pt x="275" y="556"/>
                    <a:pt x="334" y="556"/>
                  </a:cubicBezTo>
                  <a:cubicBezTo>
                    <a:pt x="358" y="556"/>
                    <a:pt x="394" y="544"/>
                    <a:pt x="417" y="532"/>
                  </a:cubicBezTo>
                  <a:cubicBezTo>
                    <a:pt x="501" y="484"/>
                    <a:pt x="513" y="377"/>
                    <a:pt x="465" y="306"/>
                  </a:cubicBezTo>
                  <a:cubicBezTo>
                    <a:pt x="417" y="246"/>
                    <a:pt x="382" y="175"/>
                    <a:pt x="346" y="92"/>
                  </a:cubicBezTo>
                  <a:cubicBezTo>
                    <a:pt x="312" y="40"/>
                    <a:pt x="259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8" name="Google Shape;12468;p82"/>
            <p:cNvSpPr/>
            <p:nvPr/>
          </p:nvSpPr>
          <p:spPr>
            <a:xfrm>
              <a:off x="3019408" y="2638907"/>
              <a:ext cx="16711" cy="16170"/>
            </a:xfrm>
            <a:custGeom>
              <a:avLst/>
              <a:gdLst/>
              <a:ahLst/>
              <a:cxnLst/>
              <a:rect l="l" t="t" r="r" b="b"/>
              <a:pathLst>
                <a:path w="525" h="508" extrusionOk="0">
                  <a:moveTo>
                    <a:pt x="346" y="1"/>
                  </a:moveTo>
                  <a:cubicBezTo>
                    <a:pt x="290" y="1"/>
                    <a:pt x="238" y="29"/>
                    <a:pt x="215" y="67"/>
                  </a:cubicBezTo>
                  <a:cubicBezTo>
                    <a:pt x="168" y="126"/>
                    <a:pt x="108" y="186"/>
                    <a:pt x="61" y="245"/>
                  </a:cubicBezTo>
                  <a:cubicBezTo>
                    <a:pt x="1" y="305"/>
                    <a:pt x="1" y="412"/>
                    <a:pt x="61" y="472"/>
                  </a:cubicBezTo>
                  <a:cubicBezTo>
                    <a:pt x="96" y="495"/>
                    <a:pt x="144" y="507"/>
                    <a:pt x="180" y="507"/>
                  </a:cubicBezTo>
                  <a:cubicBezTo>
                    <a:pt x="227" y="507"/>
                    <a:pt x="251" y="495"/>
                    <a:pt x="299" y="472"/>
                  </a:cubicBezTo>
                  <a:cubicBezTo>
                    <a:pt x="370" y="388"/>
                    <a:pt x="430" y="317"/>
                    <a:pt x="489" y="245"/>
                  </a:cubicBezTo>
                  <a:cubicBezTo>
                    <a:pt x="525" y="186"/>
                    <a:pt x="513" y="79"/>
                    <a:pt x="442" y="31"/>
                  </a:cubicBezTo>
                  <a:cubicBezTo>
                    <a:pt x="411" y="10"/>
                    <a:pt x="378" y="1"/>
                    <a:pt x="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9" name="Google Shape;12469;p82"/>
            <p:cNvSpPr/>
            <p:nvPr/>
          </p:nvSpPr>
          <p:spPr>
            <a:xfrm>
              <a:off x="3033063" y="2611087"/>
              <a:ext cx="12159" cy="18971"/>
            </a:xfrm>
            <a:custGeom>
              <a:avLst/>
              <a:gdLst/>
              <a:ahLst/>
              <a:cxnLst/>
              <a:rect l="l" t="t" r="r" b="b"/>
              <a:pathLst>
                <a:path w="382" h="596" extrusionOk="0">
                  <a:moveTo>
                    <a:pt x="203" y="0"/>
                  </a:moveTo>
                  <a:cubicBezTo>
                    <a:pt x="108" y="0"/>
                    <a:pt x="36" y="72"/>
                    <a:pt x="36" y="167"/>
                  </a:cubicBezTo>
                  <a:cubicBezTo>
                    <a:pt x="36" y="238"/>
                    <a:pt x="36" y="334"/>
                    <a:pt x="24" y="405"/>
                  </a:cubicBezTo>
                  <a:cubicBezTo>
                    <a:pt x="1" y="488"/>
                    <a:pt x="60" y="584"/>
                    <a:pt x="155" y="596"/>
                  </a:cubicBezTo>
                  <a:lnTo>
                    <a:pt x="179" y="596"/>
                  </a:lnTo>
                  <a:cubicBezTo>
                    <a:pt x="263" y="596"/>
                    <a:pt x="334" y="536"/>
                    <a:pt x="346" y="465"/>
                  </a:cubicBezTo>
                  <a:cubicBezTo>
                    <a:pt x="370" y="369"/>
                    <a:pt x="382" y="274"/>
                    <a:pt x="382" y="167"/>
                  </a:cubicBezTo>
                  <a:cubicBezTo>
                    <a:pt x="346" y="72"/>
                    <a:pt x="286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0" name="Google Shape;12470;p82"/>
            <p:cNvSpPr/>
            <p:nvPr/>
          </p:nvSpPr>
          <p:spPr>
            <a:xfrm>
              <a:off x="3024342" y="2583363"/>
              <a:ext cx="15947" cy="17888"/>
            </a:xfrm>
            <a:custGeom>
              <a:avLst/>
              <a:gdLst/>
              <a:ahLst/>
              <a:cxnLst/>
              <a:rect l="l" t="t" r="r" b="b"/>
              <a:pathLst>
                <a:path w="501" h="562" extrusionOk="0">
                  <a:moveTo>
                    <a:pt x="187" y="1"/>
                  </a:moveTo>
                  <a:cubicBezTo>
                    <a:pt x="154" y="1"/>
                    <a:pt x="119" y="13"/>
                    <a:pt x="84" y="38"/>
                  </a:cubicBezTo>
                  <a:cubicBezTo>
                    <a:pt x="13" y="97"/>
                    <a:pt x="1" y="193"/>
                    <a:pt x="60" y="264"/>
                  </a:cubicBezTo>
                  <a:cubicBezTo>
                    <a:pt x="96" y="324"/>
                    <a:pt x="144" y="395"/>
                    <a:pt x="179" y="466"/>
                  </a:cubicBezTo>
                  <a:cubicBezTo>
                    <a:pt x="203" y="526"/>
                    <a:pt x="263" y="562"/>
                    <a:pt x="322" y="562"/>
                  </a:cubicBezTo>
                  <a:cubicBezTo>
                    <a:pt x="358" y="562"/>
                    <a:pt x="370" y="562"/>
                    <a:pt x="394" y="550"/>
                  </a:cubicBezTo>
                  <a:cubicBezTo>
                    <a:pt x="477" y="502"/>
                    <a:pt x="501" y="407"/>
                    <a:pt x="465" y="324"/>
                  </a:cubicBezTo>
                  <a:cubicBezTo>
                    <a:pt x="417" y="228"/>
                    <a:pt x="370" y="145"/>
                    <a:pt x="310" y="74"/>
                  </a:cubicBezTo>
                  <a:cubicBezTo>
                    <a:pt x="276" y="25"/>
                    <a:pt x="233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1" name="Google Shape;12471;p82"/>
            <p:cNvSpPr/>
            <p:nvPr/>
          </p:nvSpPr>
          <p:spPr>
            <a:xfrm>
              <a:off x="2992894" y="2655808"/>
              <a:ext cx="19735" cy="12159"/>
            </a:xfrm>
            <a:custGeom>
              <a:avLst/>
              <a:gdLst/>
              <a:ahLst/>
              <a:cxnLst/>
              <a:rect l="l" t="t" r="r" b="b"/>
              <a:pathLst>
                <a:path w="620" h="382" extrusionOk="0">
                  <a:moveTo>
                    <a:pt x="437" y="0"/>
                  </a:moveTo>
                  <a:cubicBezTo>
                    <a:pt x="419" y="0"/>
                    <a:pt x="400" y="4"/>
                    <a:pt x="382" y="12"/>
                  </a:cubicBezTo>
                  <a:cubicBezTo>
                    <a:pt x="298" y="36"/>
                    <a:pt x="227" y="60"/>
                    <a:pt x="155" y="72"/>
                  </a:cubicBezTo>
                  <a:cubicBezTo>
                    <a:pt x="60" y="84"/>
                    <a:pt x="1" y="155"/>
                    <a:pt x="24" y="250"/>
                  </a:cubicBezTo>
                  <a:cubicBezTo>
                    <a:pt x="36" y="322"/>
                    <a:pt x="96" y="381"/>
                    <a:pt x="179" y="381"/>
                  </a:cubicBezTo>
                  <a:lnTo>
                    <a:pt x="203" y="381"/>
                  </a:lnTo>
                  <a:cubicBezTo>
                    <a:pt x="298" y="369"/>
                    <a:pt x="393" y="357"/>
                    <a:pt x="477" y="322"/>
                  </a:cubicBezTo>
                  <a:cubicBezTo>
                    <a:pt x="572" y="298"/>
                    <a:pt x="620" y="203"/>
                    <a:pt x="584" y="119"/>
                  </a:cubicBezTo>
                  <a:cubicBezTo>
                    <a:pt x="556" y="45"/>
                    <a:pt x="500" y="0"/>
                    <a:pt x="4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2" name="Google Shape;12472;p82"/>
            <p:cNvSpPr/>
            <p:nvPr/>
          </p:nvSpPr>
          <p:spPr>
            <a:xfrm>
              <a:off x="3000469" y="2566366"/>
              <a:ext cx="20117" cy="13655"/>
            </a:xfrm>
            <a:custGeom>
              <a:avLst/>
              <a:gdLst/>
              <a:ahLst/>
              <a:cxnLst/>
              <a:rect l="l" t="t" r="r" b="b"/>
              <a:pathLst>
                <a:path w="632" h="429" extrusionOk="0">
                  <a:moveTo>
                    <a:pt x="181" y="0"/>
                  </a:moveTo>
                  <a:cubicBezTo>
                    <a:pt x="116" y="0"/>
                    <a:pt x="55" y="43"/>
                    <a:pt x="36" y="107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358" y="405"/>
                  </a:lnTo>
                  <a:cubicBezTo>
                    <a:pt x="394" y="429"/>
                    <a:pt x="405" y="429"/>
                    <a:pt x="441" y="429"/>
                  </a:cubicBezTo>
                  <a:cubicBezTo>
                    <a:pt x="501" y="429"/>
                    <a:pt x="560" y="393"/>
                    <a:pt x="584" y="334"/>
                  </a:cubicBezTo>
                  <a:cubicBezTo>
                    <a:pt x="632" y="274"/>
                    <a:pt x="596" y="167"/>
                    <a:pt x="513" y="131"/>
                  </a:cubicBezTo>
                  <a:cubicBezTo>
                    <a:pt x="417" y="84"/>
                    <a:pt x="334" y="36"/>
                    <a:pt x="239" y="12"/>
                  </a:cubicBez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3" name="Google Shape;12473;p82"/>
            <p:cNvSpPr/>
            <p:nvPr/>
          </p:nvSpPr>
          <p:spPr>
            <a:xfrm>
              <a:off x="2972045" y="2565188"/>
              <a:ext cx="18971" cy="12191"/>
            </a:xfrm>
            <a:custGeom>
              <a:avLst/>
              <a:gdLst/>
              <a:ahLst/>
              <a:cxnLst/>
              <a:rect l="l" t="t" r="r" b="b"/>
              <a:pathLst>
                <a:path w="596" h="383" extrusionOk="0">
                  <a:moveTo>
                    <a:pt x="441" y="0"/>
                  </a:moveTo>
                  <a:cubicBezTo>
                    <a:pt x="434" y="0"/>
                    <a:pt x="426" y="1"/>
                    <a:pt x="417" y="2"/>
                  </a:cubicBezTo>
                  <a:cubicBezTo>
                    <a:pt x="310" y="13"/>
                    <a:pt x="227" y="25"/>
                    <a:pt x="144" y="61"/>
                  </a:cubicBezTo>
                  <a:cubicBezTo>
                    <a:pt x="48" y="85"/>
                    <a:pt x="1" y="180"/>
                    <a:pt x="36" y="264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203" y="383"/>
                    <a:pt x="215" y="383"/>
                    <a:pt x="227" y="371"/>
                  </a:cubicBezTo>
                  <a:cubicBezTo>
                    <a:pt x="298" y="347"/>
                    <a:pt x="370" y="323"/>
                    <a:pt x="453" y="311"/>
                  </a:cubicBezTo>
                  <a:cubicBezTo>
                    <a:pt x="536" y="299"/>
                    <a:pt x="596" y="228"/>
                    <a:pt x="596" y="133"/>
                  </a:cubicBezTo>
                  <a:cubicBezTo>
                    <a:pt x="585" y="56"/>
                    <a:pt x="524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4" name="Google Shape;12474;p82"/>
            <p:cNvSpPr/>
            <p:nvPr/>
          </p:nvSpPr>
          <p:spPr>
            <a:xfrm>
              <a:off x="2976597" y="2586451"/>
              <a:ext cx="32244" cy="61814"/>
            </a:xfrm>
            <a:custGeom>
              <a:avLst/>
              <a:gdLst/>
              <a:ahLst/>
              <a:cxnLst/>
              <a:rect l="l" t="t" r="r" b="b"/>
              <a:pathLst>
                <a:path w="1013" h="1942" extrusionOk="0">
                  <a:moveTo>
                    <a:pt x="501" y="0"/>
                  </a:moveTo>
                  <a:cubicBezTo>
                    <a:pt x="417" y="0"/>
                    <a:pt x="334" y="72"/>
                    <a:pt x="334" y="167"/>
                  </a:cubicBezTo>
                  <a:lnTo>
                    <a:pt x="334" y="310"/>
                  </a:lnTo>
                  <a:cubicBezTo>
                    <a:pt x="143" y="346"/>
                    <a:pt x="1" y="524"/>
                    <a:pt x="1" y="715"/>
                  </a:cubicBezTo>
                  <a:cubicBezTo>
                    <a:pt x="1" y="941"/>
                    <a:pt x="179" y="1131"/>
                    <a:pt x="417" y="1131"/>
                  </a:cubicBezTo>
                  <a:lnTo>
                    <a:pt x="608" y="1131"/>
                  </a:lnTo>
                  <a:cubicBezTo>
                    <a:pt x="655" y="1131"/>
                    <a:pt x="691" y="1179"/>
                    <a:pt x="691" y="1227"/>
                  </a:cubicBezTo>
                  <a:cubicBezTo>
                    <a:pt x="691" y="1262"/>
                    <a:pt x="655" y="1310"/>
                    <a:pt x="608" y="1310"/>
                  </a:cubicBezTo>
                  <a:lnTo>
                    <a:pt x="322" y="1310"/>
                  </a:lnTo>
                  <a:cubicBezTo>
                    <a:pt x="310" y="1239"/>
                    <a:pt x="251" y="1179"/>
                    <a:pt x="155" y="1179"/>
                  </a:cubicBezTo>
                  <a:cubicBezTo>
                    <a:pt x="72" y="1179"/>
                    <a:pt x="1" y="1250"/>
                    <a:pt x="1" y="1346"/>
                  </a:cubicBezTo>
                  <a:cubicBezTo>
                    <a:pt x="1" y="1501"/>
                    <a:pt x="132" y="1643"/>
                    <a:pt x="298" y="1643"/>
                  </a:cubicBezTo>
                  <a:lnTo>
                    <a:pt x="334" y="1643"/>
                  </a:lnTo>
                  <a:lnTo>
                    <a:pt x="334" y="1774"/>
                  </a:lnTo>
                  <a:cubicBezTo>
                    <a:pt x="334" y="1858"/>
                    <a:pt x="405" y="1941"/>
                    <a:pt x="501" y="1941"/>
                  </a:cubicBezTo>
                  <a:cubicBezTo>
                    <a:pt x="596" y="1941"/>
                    <a:pt x="667" y="1858"/>
                    <a:pt x="667" y="1774"/>
                  </a:cubicBezTo>
                  <a:lnTo>
                    <a:pt x="667" y="1620"/>
                  </a:lnTo>
                  <a:cubicBezTo>
                    <a:pt x="858" y="1596"/>
                    <a:pt x="1001" y="1417"/>
                    <a:pt x="1001" y="1227"/>
                  </a:cubicBezTo>
                  <a:cubicBezTo>
                    <a:pt x="1001" y="1000"/>
                    <a:pt x="834" y="810"/>
                    <a:pt x="596" y="810"/>
                  </a:cubicBezTo>
                  <a:lnTo>
                    <a:pt x="393" y="810"/>
                  </a:lnTo>
                  <a:cubicBezTo>
                    <a:pt x="358" y="810"/>
                    <a:pt x="310" y="762"/>
                    <a:pt x="310" y="715"/>
                  </a:cubicBezTo>
                  <a:cubicBezTo>
                    <a:pt x="310" y="667"/>
                    <a:pt x="358" y="631"/>
                    <a:pt x="393" y="631"/>
                  </a:cubicBezTo>
                  <a:lnTo>
                    <a:pt x="679" y="631"/>
                  </a:lnTo>
                  <a:cubicBezTo>
                    <a:pt x="691" y="703"/>
                    <a:pt x="751" y="762"/>
                    <a:pt x="846" y="762"/>
                  </a:cubicBezTo>
                  <a:cubicBezTo>
                    <a:pt x="929" y="762"/>
                    <a:pt x="1013" y="679"/>
                    <a:pt x="1013" y="596"/>
                  </a:cubicBezTo>
                  <a:cubicBezTo>
                    <a:pt x="1013" y="429"/>
                    <a:pt x="870" y="298"/>
                    <a:pt x="715" y="298"/>
                  </a:cubicBezTo>
                  <a:lnTo>
                    <a:pt x="667" y="298"/>
                  </a:lnTo>
                  <a:lnTo>
                    <a:pt x="667" y="167"/>
                  </a:lnTo>
                  <a:cubicBezTo>
                    <a:pt x="667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75" name="Google Shape;12475;p82"/>
          <p:cNvGrpSpPr/>
          <p:nvPr/>
        </p:nvGrpSpPr>
        <p:grpSpPr>
          <a:xfrm>
            <a:off x="6365337" y="5101664"/>
            <a:ext cx="839866" cy="550340"/>
            <a:chOff x="3207778" y="2474632"/>
            <a:chExt cx="419933" cy="275170"/>
          </a:xfrm>
          <a:solidFill>
            <a:schemeClr val="tx1"/>
          </a:solidFill>
        </p:grpSpPr>
        <p:sp>
          <p:nvSpPr>
            <p:cNvPr id="12476" name="Google Shape;12476;p82"/>
            <p:cNvSpPr/>
            <p:nvPr/>
          </p:nvSpPr>
          <p:spPr>
            <a:xfrm>
              <a:off x="3207778" y="2474632"/>
              <a:ext cx="419933" cy="275170"/>
            </a:xfrm>
            <a:custGeom>
              <a:avLst/>
              <a:gdLst/>
              <a:ahLst/>
              <a:cxnLst/>
              <a:rect l="l" t="t" r="r" b="b"/>
              <a:pathLst>
                <a:path w="13193" h="8645" extrusionOk="0">
                  <a:moveTo>
                    <a:pt x="9906" y="370"/>
                  </a:moveTo>
                  <a:lnTo>
                    <a:pt x="9906" y="3918"/>
                  </a:lnTo>
                  <a:lnTo>
                    <a:pt x="381" y="3918"/>
                  </a:lnTo>
                  <a:lnTo>
                    <a:pt x="381" y="370"/>
                  </a:lnTo>
                  <a:close/>
                  <a:moveTo>
                    <a:pt x="9906" y="4323"/>
                  </a:moveTo>
                  <a:lnTo>
                    <a:pt x="9906" y="7014"/>
                  </a:lnTo>
                  <a:cubicBezTo>
                    <a:pt x="9906" y="7514"/>
                    <a:pt x="10133" y="7966"/>
                    <a:pt x="10490" y="8264"/>
                  </a:cubicBezTo>
                  <a:lnTo>
                    <a:pt x="1632" y="8264"/>
                  </a:lnTo>
                  <a:cubicBezTo>
                    <a:pt x="953" y="8264"/>
                    <a:pt x="381" y="7692"/>
                    <a:pt x="381" y="7014"/>
                  </a:cubicBezTo>
                  <a:lnTo>
                    <a:pt x="381" y="4323"/>
                  </a:lnTo>
                  <a:close/>
                  <a:moveTo>
                    <a:pt x="12169" y="1620"/>
                  </a:moveTo>
                  <a:cubicBezTo>
                    <a:pt x="12514" y="1620"/>
                    <a:pt x="12812" y="1906"/>
                    <a:pt x="12812" y="2263"/>
                  </a:cubicBezTo>
                  <a:lnTo>
                    <a:pt x="12812" y="7014"/>
                  </a:lnTo>
                  <a:cubicBezTo>
                    <a:pt x="12812" y="7692"/>
                    <a:pt x="12240" y="8264"/>
                    <a:pt x="11561" y="8264"/>
                  </a:cubicBezTo>
                  <a:cubicBezTo>
                    <a:pt x="10871" y="8264"/>
                    <a:pt x="10311" y="7692"/>
                    <a:pt x="10311" y="7014"/>
                  </a:cubicBezTo>
                  <a:lnTo>
                    <a:pt x="10311" y="6371"/>
                  </a:lnTo>
                  <a:lnTo>
                    <a:pt x="11347" y="6371"/>
                  </a:lnTo>
                  <a:cubicBezTo>
                    <a:pt x="11454" y="6371"/>
                    <a:pt x="11549" y="6276"/>
                    <a:pt x="11549" y="6180"/>
                  </a:cubicBezTo>
                  <a:lnTo>
                    <a:pt x="11549" y="3799"/>
                  </a:lnTo>
                  <a:cubicBezTo>
                    <a:pt x="11549" y="3692"/>
                    <a:pt x="11454" y="3597"/>
                    <a:pt x="11347" y="3597"/>
                  </a:cubicBezTo>
                  <a:cubicBezTo>
                    <a:pt x="11252" y="3597"/>
                    <a:pt x="11157" y="3692"/>
                    <a:pt x="11157" y="3799"/>
                  </a:cubicBezTo>
                  <a:lnTo>
                    <a:pt x="11157" y="5978"/>
                  </a:lnTo>
                  <a:lnTo>
                    <a:pt x="10299" y="5978"/>
                  </a:lnTo>
                  <a:lnTo>
                    <a:pt x="10299" y="1620"/>
                  </a:lnTo>
                  <a:lnTo>
                    <a:pt x="11371" y="1620"/>
                  </a:lnTo>
                  <a:cubicBezTo>
                    <a:pt x="11228" y="1799"/>
                    <a:pt x="11145" y="2013"/>
                    <a:pt x="11145" y="2263"/>
                  </a:cubicBezTo>
                  <a:lnTo>
                    <a:pt x="11145" y="2906"/>
                  </a:lnTo>
                  <a:cubicBezTo>
                    <a:pt x="11145" y="3001"/>
                    <a:pt x="11228" y="3097"/>
                    <a:pt x="11335" y="3097"/>
                  </a:cubicBezTo>
                  <a:cubicBezTo>
                    <a:pt x="11442" y="3097"/>
                    <a:pt x="11526" y="3001"/>
                    <a:pt x="11526" y="2906"/>
                  </a:cubicBezTo>
                  <a:lnTo>
                    <a:pt x="11526" y="2263"/>
                  </a:lnTo>
                  <a:cubicBezTo>
                    <a:pt x="11526" y="1918"/>
                    <a:pt x="11811" y="1620"/>
                    <a:pt x="12169" y="1620"/>
                  </a:cubicBezTo>
                  <a:close/>
                  <a:moveTo>
                    <a:pt x="191" y="1"/>
                  </a:moveTo>
                  <a:cubicBezTo>
                    <a:pt x="84" y="1"/>
                    <a:pt x="0" y="96"/>
                    <a:pt x="0" y="191"/>
                  </a:cubicBezTo>
                  <a:lnTo>
                    <a:pt x="0" y="7014"/>
                  </a:lnTo>
                  <a:cubicBezTo>
                    <a:pt x="0" y="7919"/>
                    <a:pt x="727" y="8645"/>
                    <a:pt x="1632" y="8645"/>
                  </a:cubicBezTo>
                  <a:lnTo>
                    <a:pt x="11549" y="8645"/>
                  </a:lnTo>
                  <a:cubicBezTo>
                    <a:pt x="12454" y="8645"/>
                    <a:pt x="13181" y="7919"/>
                    <a:pt x="13181" y="7014"/>
                  </a:cubicBezTo>
                  <a:lnTo>
                    <a:pt x="13181" y="2263"/>
                  </a:lnTo>
                  <a:cubicBezTo>
                    <a:pt x="13193" y="1680"/>
                    <a:pt x="12740" y="1239"/>
                    <a:pt x="12169" y="1239"/>
                  </a:cubicBezTo>
                  <a:lnTo>
                    <a:pt x="10299" y="1239"/>
                  </a:lnTo>
                  <a:lnTo>
                    <a:pt x="10299" y="191"/>
                  </a:lnTo>
                  <a:cubicBezTo>
                    <a:pt x="10299" y="96"/>
                    <a:pt x="10204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7" name="Google Shape;12477;p82"/>
            <p:cNvSpPr/>
            <p:nvPr/>
          </p:nvSpPr>
          <p:spPr>
            <a:xfrm>
              <a:off x="3449559" y="2493985"/>
              <a:ext cx="46663" cy="98546"/>
            </a:xfrm>
            <a:custGeom>
              <a:avLst/>
              <a:gdLst/>
              <a:ahLst/>
              <a:cxnLst/>
              <a:rect l="l" t="t" r="r" b="b"/>
              <a:pathLst>
                <a:path w="1466" h="3096" extrusionOk="0">
                  <a:moveTo>
                    <a:pt x="739" y="0"/>
                  </a:moveTo>
                  <a:cubicBezTo>
                    <a:pt x="632" y="0"/>
                    <a:pt x="536" y="95"/>
                    <a:pt x="536" y="203"/>
                  </a:cubicBezTo>
                  <a:lnTo>
                    <a:pt x="536" y="417"/>
                  </a:lnTo>
                  <a:cubicBezTo>
                    <a:pt x="227" y="476"/>
                    <a:pt x="1" y="750"/>
                    <a:pt x="1" y="1072"/>
                  </a:cubicBezTo>
                  <a:cubicBezTo>
                    <a:pt x="1" y="1453"/>
                    <a:pt x="298" y="1750"/>
                    <a:pt x="679" y="1750"/>
                  </a:cubicBezTo>
                  <a:lnTo>
                    <a:pt x="810" y="1750"/>
                  </a:lnTo>
                  <a:cubicBezTo>
                    <a:pt x="953" y="1750"/>
                    <a:pt x="1096" y="1869"/>
                    <a:pt x="1096" y="2024"/>
                  </a:cubicBezTo>
                  <a:cubicBezTo>
                    <a:pt x="1096" y="2191"/>
                    <a:pt x="977" y="2310"/>
                    <a:pt x="810" y="2310"/>
                  </a:cubicBezTo>
                  <a:lnTo>
                    <a:pt x="596" y="2310"/>
                  </a:lnTo>
                  <a:cubicBezTo>
                    <a:pt x="477" y="2310"/>
                    <a:pt x="393" y="2215"/>
                    <a:pt x="393" y="2096"/>
                  </a:cubicBezTo>
                  <a:cubicBezTo>
                    <a:pt x="393" y="2000"/>
                    <a:pt x="298" y="1905"/>
                    <a:pt x="203" y="1905"/>
                  </a:cubicBezTo>
                  <a:cubicBezTo>
                    <a:pt x="96" y="1905"/>
                    <a:pt x="1" y="2000"/>
                    <a:pt x="1" y="2096"/>
                  </a:cubicBezTo>
                  <a:cubicBezTo>
                    <a:pt x="1" y="2417"/>
                    <a:pt x="239" y="2667"/>
                    <a:pt x="536" y="2691"/>
                  </a:cubicBezTo>
                  <a:lnTo>
                    <a:pt x="536" y="2905"/>
                  </a:lnTo>
                  <a:cubicBezTo>
                    <a:pt x="536" y="3012"/>
                    <a:pt x="632" y="3096"/>
                    <a:pt x="739" y="3096"/>
                  </a:cubicBezTo>
                  <a:cubicBezTo>
                    <a:pt x="834" y="3096"/>
                    <a:pt x="929" y="3012"/>
                    <a:pt x="929" y="2905"/>
                  </a:cubicBezTo>
                  <a:lnTo>
                    <a:pt x="929" y="2679"/>
                  </a:lnTo>
                  <a:cubicBezTo>
                    <a:pt x="1239" y="2620"/>
                    <a:pt x="1465" y="2358"/>
                    <a:pt x="1465" y="2024"/>
                  </a:cubicBezTo>
                  <a:cubicBezTo>
                    <a:pt x="1465" y="1655"/>
                    <a:pt x="1167" y="1358"/>
                    <a:pt x="798" y="1358"/>
                  </a:cubicBezTo>
                  <a:lnTo>
                    <a:pt x="655" y="1358"/>
                  </a:lnTo>
                  <a:cubicBezTo>
                    <a:pt x="513" y="1358"/>
                    <a:pt x="382" y="1238"/>
                    <a:pt x="382" y="1072"/>
                  </a:cubicBezTo>
                  <a:cubicBezTo>
                    <a:pt x="382" y="929"/>
                    <a:pt x="501" y="798"/>
                    <a:pt x="655" y="798"/>
                  </a:cubicBezTo>
                  <a:lnTo>
                    <a:pt x="870" y="798"/>
                  </a:lnTo>
                  <a:cubicBezTo>
                    <a:pt x="989" y="798"/>
                    <a:pt x="1072" y="881"/>
                    <a:pt x="1072" y="1000"/>
                  </a:cubicBezTo>
                  <a:lnTo>
                    <a:pt x="1072" y="1131"/>
                  </a:lnTo>
                  <a:cubicBezTo>
                    <a:pt x="1072" y="1238"/>
                    <a:pt x="1167" y="1334"/>
                    <a:pt x="1275" y="1334"/>
                  </a:cubicBezTo>
                  <a:cubicBezTo>
                    <a:pt x="1370" y="1334"/>
                    <a:pt x="1465" y="1238"/>
                    <a:pt x="1465" y="1131"/>
                  </a:cubicBezTo>
                  <a:lnTo>
                    <a:pt x="1465" y="1000"/>
                  </a:lnTo>
                  <a:cubicBezTo>
                    <a:pt x="1465" y="691"/>
                    <a:pt x="1227" y="441"/>
                    <a:pt x="929" y="405"/>
                  </a:cubicBezTo>
                  <a:lnTo>
                    <a:pt x="929" y="203"/>
                  </a:lnTo>
                  <a:cubicBezTo>
                    <a:pt x="929" y="95"/>
                    <a:pt x="834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8" name="Google Shape;12478;p82"/>
            <p:cNvSpPr/>
            <p:nvPr/>
          </p:nvSpPr>
          <p:spPr>
            <a:xfrm>
              <a:off x="3247566" y="2507226"/>
              <a:ext cx="51565" cy="71681"/>
            </a:xfrm>
            <a:custGeom>
              <a:avLst/>
              <a:gdLst/>
              <a:ahLst/>
              <a:cxnLst/>
              <a:rect l="l" t="t" r="r" b="b"/>
              <a:pathLst>
                <a:path w="1620" h="2252" extrusionOk="0">
                  <a:moveTo>
                    <a:pt x="1429" y="1"/>
                  </a:moveTo>
                  <a:cubicBezTo>
                    <a:pt x="1322" y="1"/>
                    <a:pt x="1227" y="96"/>
                    <a:pt x="1227" y="203"/>
                  </a:cubicBezTo>
                  <a:lnTo>
                    <a:pt x="1227" y="1418"/>
                  </a:lnTo>
                  <a:lnTo>
                    <a:pt x="358" y="96"/>
                  </a:lnTo>
                  <a:cubicBezTo>
                    <a:pt x="323" y="44"/>
                    <a:pt x="256" y="11"/>
                    <a:pt x="195" y="11"/>
                  </a:cubicBezTo>
                  <a:cubicBezTo>
                    <a:pt x="172" y="11"/>
                    <a:pt x="151" y="15"/>
                    <a:pt x="132" y="25"/>
                  </a:cubicBezTo>
                  <a:cubicBezTo>
                    <a:pt x="60" y="49"/>
                    <a:pt x="1" y="120"/>
                    <a:pt x="1" y="203"/>
                  </a:cubicBezTo>
                  <a:lnTo>
                    <a:pt x="1" y="2061"/>
                  </a:lnTo>
                  <a:cubicBezTo>
                    <a:pt x="1" y="2168"/>
                    <a:pt x="84" y="2251"/>
                    <a:pt x="191" y="2251"/>
                  </a:cubicBezTo>
                  <a:cubicBezTo>
                    <a:pt x="298" y="2251"/>
                    <a:pt x="382" y="2168"/>
                    <a:pt x="382" y="2061"/>
                  </a:cubicBezTo>
                  <a:lnTo>
                    <a:pt x="382" y="834"/>
                  </a:lnTo>
                  <a:lnTo>
                    <a:pt x="1263" y="2168"/>
                  </a:lnTo>
                  <a:cubicBezTo>
                    <a:pt x="1289" y="2221"/>
                    <a:pt x="1356" y="2248"/>
                    <a:pt x="1428" y="2248"/>
                  </a:cubicBezTo>
                  <a:cubicBezTo>
                    <a:pt x="1452" y="2248"/>
                    <a:pt x="1477" y="2245"/>
                    <a:pt x="1501" y="2239"/>
                  </a:cubicBezTo>
                  <a:cubicBezTo>
                    <a:pt x="1572" y="2204"/>
                    <a:pt x="1620" y="2132"/>
                    <a:pt x="1620" y="2061"/>
                  </a:cubicBezTo>
                  <a:lnTo>
                    <a:pt x="1620" y="203"/>
                  </a:lnTo>
                  <a:cubicBezTo>
                    <a:pt x="1620" y="96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9" name="Google Shape;12479;p82"/>
            <p:cNvSpPr/>
            <p:nvPr/>
          </p:nvSpPr>
          <p:spPr>
            <a:xfrm>
              <a:off x="3312754" y="2507990"/>
              <a:ext cx="45135" cy="71299"/>
            </a:xfrm>
            <a:custGeom>
              <a:avLst/>
              <a:gdLst/>
              <a:ahLst/>
              <a:cxnLst/>
              <a:rect l="l" t="t" r="r" b="b"/>
              <a:pathLst>
                <a:path w="1418" h="2240" extrusionOk="0">
                  <a:moveTo>
                    <a:pt x="191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049"/>
                  </a:lnTo>
                  <a:cubicBezTo>
                    <a:pt x="0" y="2156"/>
                    <a:pt x="96" y="2239"/>
                    <a:pt x="191" y="2239"/>
                  </a:cubicBezTo>
                  <a:lnTo>
                    <a:pt x="1227" y="2239"/>
                  </a:lnTo>
                  <a:cubicBezTo>
                    <a:pt x="1322" y="2239"/>
                    <a:pt x="1417" y="2156"/>
                    <a:pt x="1417" y="2049"/>
                  </a:cubicBezTo>
                  <a:cubicBezTo>
                    <a:pt x="1417" y="1930"/>
                    <a:pt x="1346" y="1846"/>
                    <a:pt x="1227" y="1846"/>
                  </a:cubicBezTo>
                  <a:lnTo>
                    <a:pt x="393" y="1846"/>
                  </a:lnTo>
                  <a:lnTo>
                    <a:pt x="393" y="1203"/>
                  </a:lnTo>
                  <a:lnTo>
                    <a:pt x="1024" y="1203"/>
                  </a:lnTo>
                  <a:cubicBezTo>
                    <a:pt x="1132" y="1203"/>
                    <a:pt x="1227" y="1108"/>
                    <a:pt x="1227" y="1013"/>
                  </a:cubicBezTo>
                  <a:cubicBezTo>
                    <a:pt x="1227" y="906"/>
                    <a:pt x="1132" y="810"/>
                    <a:pt x="1024" y="810"/>
                  </a:cubicBezTo>
                  <a:lnTo>
                    <a:pt x="393" y="810"/>
                  </a:lnTo>
                  <a:lnTo>
                    <a:pt x="393" y="382"/>
                  </a:lnTo>
                  <a:lnTo>
                    <a:pt x="1227" y="382"/>
                  </a:lnTo>
                  <a:cubicBezTo>
                    <a:pt x="1322" y="382"/>
                    <a:pt x="1417" y="298"/>
                    <a:pt x="1417" y="191"/>
                  </a:cubicBezTo>
                  <a:cubicBezTo>
                    <a:pt x="1417" y="84"/>
                    <a:pt x="132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0" name="Google Shape;12480;p82"/>
            <p:cNvSpPr/>
            <p:nvPr/>
          </p:nvSpPr>
          <p:spPr>
            <a:xfrm>
              <a:off x="3372626" y="2507194"/>
              <a:ext cx="65602" cy="71395"/>
            </a:xfrm>
            <a:custGeom>
              <a:avLst/>
              <a:gdLst/>
              <a:ahLst/>
              <a:cxnLst/>
              <a:rect l="l" t="t" r="r" b="b"/>
              <a:pathLst>
                <a:path w="2061" h="2243" extrusionOk="0">
                  <a:moveTo>
                    <a:pt x="200" y="1"/>
                  </a:moveTo>
                  <a:cubicBezTo>
                    <a:pt x="193" y="1"/>
                    <a:pt x="186" y="1"/>
                    <a:pt x="179" y="2"/>
                  </a:cubicBezTo>
                  <a:cubicBezTo>
                    <a:pt x="72" y="26"/>
                    <a:pt x="1" y="109"/>
                    <a:pt x="13" y="216"/>
                  </a:cubicBezTo>
                  <a:lnTo>
                    <a:pt x="215" y="2074"/>
                  </a:lnTo>
                  <a:cubicBezTo>
                    <a:pt x="239" y="2169"/>
                    <a:pt x="298" y="2228"/>
                    <a:pt x="382" y="2240"/>
                  </a:cubicBezTo>
                  <a:cubicBezTo>
                    <a:pt x="391" y="2242"/>
                    <a:pt x="401" y="2242"/>
                    <a:pt x="410" y="2242"/>
                  </a:cubicBezTo>
                  <a:cubicBezTo>
                    <a:pt x="493" y="2242"/>
                    <a:pt x="564" y="2196"/>
                    <a:pt x="596" y="2121"/>
                  </a:cubicBezTo>
                  <a:lnTo>
                    <a:pt x="1036" y="1097"/>
                  </a:lnTo>
                  <a:lnTo>
                    <a:pt x="1489" y="2121"/>
                  </a:lnTo>
                  <a:cubicBezTo>
                    <a:pt x="1510" y="2196"/>
                    <a:pt x="1589" y="2242"/>
                    <a:pt x="1665" y="2242"/>
                  </a:cubicBezTo>
                  <a:cubicBezTo>
                    <a:pt x="1674" y="2242"/>
                    <a:pt x="1683" y="2242"/>
                    <a:pt x="1691" y="2240"/>
                  </a:cubicBezTo>
                  <a:cubicBezTo>
                    <a:pt x="1787" y="2228"/>
                    <a:pt x="1846" y="2145"/>
                    <a:pt x="1858" y="2074"/>
                  </a:cubicBezTo>
                  <a:lnTo>
                    <a:pt x="2060" y="216"/>
                  </a:lnTo>
                  <a:cubicBezTo>
                    <a:pt x="2037" y="109"/>
                    <a:pt x="1965" y="26"/>
                    <a:pt x="1846" y="2"/>
                  </a:cubicBezTo>
                  <a:cubicBezTo>
                    <a:pt x="1838" y="1"/>
                    <a:pt x="1830" y="1"/>
                    <a:pt x="1823" y="1"/>
                  </a:cubicBezTo>
                  <a:cubicBezTo>
                    <a:pt x="1724" y="1"/>
                    <a:pt x="1632" y="69"/>
                    <a:pt x="1632" y="169"/>
                  </a:cubicBezTo>
                  <a:lnTo>
                    <a:pt x="1513" y="1300"/>
                  </a:lnTo>
                  <a:lnTo>
                    <a:pt x="1191" y="526"/>
                  </a:lnTo>
                  <a:cubicBezTo>
                    <a:pt x="1161" y="454"/>
                    <a:pt x="1087" y="419"/>
                    <a:pt x="1013" y="419"/>
                  </a:cubicBezTo>
                  <a:cubicBezTo>
                    <a:pt x="938" y="419"/>
                    <a:pt x="864" y="454"/>
                    <a:pt x="834" y="526"/>
                  </a:cubicBezTo>
                  <a:lnTo>
                    <a:pt x="501" y="1300"/>
                  </a:lnTo>
                  <a:lnTo>
                    <a:pt x="382" y="169"/>
                  </a:lnTo>
                  <a:cubicBezTo>
                    <a:pt x="371" y="69"/>
                    <a:pt x="288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1" name="Google Shape;12481;p82"/>
            <p:cNvSpPr/>
            <p:nvPr/>
          </p:nvSpPr>
          <p:spPr>
            <a:xfrm>
              <a:off x="3247566" y="2632286"/>
              <a:ext cx="97432" cy="12541"/>
            </a:xfrm>
            <a:custGeom>
              <a:avLst/>
              <a:gdLst/>
              <a:ahLst/>
              <a:cxnLst/>
              <a:rect l="l" t="t" r="r" b="b"/>
              <a:pathLst>
                <a:path w="3061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870" y="394"/>
                  </a:lnTo>
                  <a:cubicBezTo>
                    <a:pt x="2977" y="394"/>
                    <a:pt x="3060" y="299"/>
                    <a:pt x="3060" y="203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2" name="Google Shape;12482;p82"/>
            <p:cNvSpPr/>
            <p:nvPr/>
          </p:nvSpPr>
          <p:spPr>
            <a:xfrm>
              <a:off x="3371862" y="2632286"/>
              <a:ext cx="124360" cy="12541"/>
            </a:xfrm>
            <a:custGeom>
              <a:avLst/>
              <a:gdLst/>
              <a:ahLst/>
              <a:cxnLst/>
              <a:rect l="l" t="t" r="r" b="b"/>
              <a:pathLst>
                <a:path w="3907" h="394" extrusionOk="0">
                  <a:moveTo>
                    <a:pt x="203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9"/>
                    <a:pt x="96" y="394"/>
                    <a:pt x="203" y="394"/>
                  </a:cubicBezTo>
                  <a:lnTo>
                    <a:pt x="3716" y="394"/>
                  </a:lnTo>
                  <a:cubicBezTo>
                    <a:pt x="3811" y="394"/>
                    <a:pt x="3906" y="299"/>
                    <a:pt x="3906" y="203"/>
                  </a:cubicBezTo>
                  <a:cubicBezTo>
                    <a:pt x="3906" y="84"/>
                    <a:pt x="3811" y="1"/>
                    <a:pt x="3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3" name="Google Shape;12483;p82"/>
            <p:cNvSpPr/>
            <p:nvPr/>
          </p:nvSpPr>
          <p:spPr>
            <a:xfrm>
              <a:off x="3247566" y="2665262"/>
              <a:ext cx="51565" cy="12159"/>
            </a:xfrm>
            <a:custGeom>
              <a:avLst/>
              <a:gdLst/>
              <a:ahLst/>
              <a:cxnLst/>
              <a:rect l="l" t="t" r="r" b="b"/>
              <a:pathLst>
                <a:path w="1620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29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4" name="Google Shape;12484;p82"/>
            <p:cNvSpPr/>
            <p:nvPr/>
          </p:nvSpPr>
          <p:spPr>
            <a:xfrm>
              <a:off x="3247566" y="2697856"/>
              <a:ext cx="97432" cy="12159"/>
            </a:xfrm>
            <a:custGeom>
              <a:avLst/>
              <a:gdLst/>
              <a:ahLst/>
              <a:cxnLst/>
              <a:rect l="l" t="t" r="r" b="b"/>
              <a:pathLst>
                <a:path w="306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2870" y="382"/>
                  </a:lnTo>
                  <a:cubicBezTo>
                    <a:pt x="2977" y="382"/>
                    <a:pt x="3060" y="298"/>
                    <a:pt x="3060" y="191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5" name="Google Shape;12485;p82"/>
            <p:cNvSpPr/>
            <p:nvPr/>
          </p:nvSpPr>
          <p:spPr>
            <a:xfrm>
              <a:off x="3312754" y="2665262"/>
              <a:ext cx="32244" cy="12159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98"/>
                    <a:pt x="96" y="382"/>
                    <a:pt x="191" y="382"/>
                  </a:cubicBezTo>
                  <a:lnTo>
                    <a:pt x="822" y="382"/>
                  </a:lnTo>
                  <a:cubicBezTo>
                    <a:pt x="929" y="382"/>
                    <a:pt x="1012" y="298"/>
                    <a:pt x="1012" y="191"/>
                  </a:cubicBezTo>
                  <a:cubicBezTo>
                    <a:pt x="1012" y="84"/>
                    <a:pt x="929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6" name="Google Shape;12486;p82"/>
            <p:cNvSpPr/>
            <p:nvPr/>
          </p:nvSpPr>
          <p:spPr>
            <a:xfrm>
              <a:off x="3371862" y="2665262"/>
              <a:ext cx="58408" cy="12159"/>
            </a:xfrm>
            <a:custGeom>
              <a:avLst/>
              <a:gdLst/>
              <a:ahLst/>
              <a:cxnLst/>
              <a:rect l="l" t="t" r="r" b="b"/>
              <a:pathLst>
                <a:path w="1835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644" y="382"/>
                  </a:lnTo>
                  <a:cubicBezTo>
                    <a:pt x="1751" y="382"/>
                    <a:pt x="1834" y="298"/>
                    <a:pt x="1834" y="191"/>
                  </a:cubicBezTo>
                  <a:cubicBezTo>
                    <a:pt x="1834" y="84"/>
                    <a:pt x="1751" y="1"/>
                    <a:pt x="1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7" name="Google Shape;12487;p82"/>
            <p:cNvSpPr/>
            <p:nvPr/>
          </p:nvSpPr>
          <p:spPr>
            <a:xfrm>
              <a:off x="3444625" y="2665262"/>
              <a:ext cx="51596" cy="12159"/>
            </a:xfrm>
            <a:custGeom>
              <a:avLst/>
              <a:gdLst/>
              <a:ahLst/>
              <a:cxnLst/>
              <a:rect l="l" t="t" r="r" b="b"/>
              <a:pathLst>
                <a:path w="162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30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8" name="Google Shape;12488;p82"/>
            <p:cNvSpPr/>
            <p:nvPr/>
          </p:nvSpPr>
          <p:spPr>
            <a:xfrm>
              <a:off x="3371862" y="2697856"/>
              <a:ext cx="84922" cy="12159"/>
            </a:xfrm>
            <a:custGeom>
              <a:avLst/>
              <a:gdLst/>
              <a:ahLst/>
              <a:cxnLst/>
              <a:rect l="l" t="t" r="r" b="b"/>
              <a:pathLst>
                <a:path w="2668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2477" y="382"/>
                  </a:lnTo>
                  <a:cubicBezTo>
                    <a:pt x="2584" y="382"/>
                    <a:pt x="2668" y="298"/>
                    <a:pt x="2668" y="191"/>
                  </a:cubicBezTo>
                  <a:cubicBezTo>
                    <a:pt x="2668" y="84"/>
                    <a:pt x="2584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9" name="Google Shape;12489;p82"/>
            <p:cNvSpPr/>
            <p:nvPr/>
          </p:nvSpPr>
          <p:spPr>
            <a:xfrm>
              <a:off x="3470408" y="2697856"/>
              <a:ext cx="25814" cy="12159"/>
            </a:xfrm>
            <a:custGeom>
              <a:avLst/>
              <a:gdLst/>
              <a:ahLst/>
              <a:cxnLst/>
              <a:rect l="l" t="t" r="r" b="b"/>
              <a:pathLst>
                <a:path w="811" h="382" extrusionOk="0"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cubicBezTo>
                    <a:pt x="0" y="298"/>
                    <a:pt x="96" y="382"/>
                    <a:pt x="203" y="382"/>
                  </a:cubicBezTo>
                  <a:lnTo>
                    <a:pt x="620" y="382"/>
                  </a:lnTo>
                  <a:cubicBezTo>
                    <a:pt x="715" y="382"/>
                    <a:pt x="810" y="298"/>
                    <a:pt x="810" y="191"/>
                  </a:cubicBezTo>
                  <a:cubicBezTo>
                    <a:pt x="810" y="84"/>
                    <a:pt x="715" y="1"/>
                    <a:pt x="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90" name="Google Shape;12490;p82"/>
          <p:cNvGrpSpPr/>
          <p:nvPr/>
        </p:nvGrpSpPr>
        <p:grpSpPr>
          <a:xfrm>
            <a:off x="12148530" y="5064550"/>
            <a:ext cx="675368" cy="628388"/>
            <a:chOff x="6099375" y="2456075"/>
            <a:chExt cx="337684" cy="314194"/>
          </a:xfrm>
          <a:solidFill>
            <a:schemeClr val="tx1"/>
          </a:solidFill>
        </p:grpSpPr>
        <p:sp>
          <p:nvSpPr>
            <p:cNvPr id="12491" name="Google Shape;12491;p82"/>
            <p:cNvSpPr/>
            <p:nvPr/>
          </p:nvSpPr>
          <p:spPr>
            <a:xfrm>
              <a:off x="6099375" y="2456075"/>
              <a:ext cx="337684" cy="314194"/>
            </a:xfrm>
            <a:custGeom>
              <a:avLst/>
              <a:gdLst/>
              <a:ahLst/>
              <a:cxnLst/>
              <a:rect l="l" t="t" r="r" b="b"/>
              <a:pathLst>
                <a:path w="10609" h="9871" extrusionOk="0">
                  <a:moveTo>
                    <a:pt x="322" y="5025"/>
                  </a:moveTo>
                  <a:cubicBezTo>
                    <a:pt x="536" y="5227"/>
                    <a:pt x="857" y="5418"/>
                    <a:pt x="1274" y="5585"/>
                  </a:cubicBezTo>
                  <a:cubicBezTo>
                    <a:pt x="2048" y="5882"/>
                    <a:pt x="3060" y="6049"/>
                    <a:pt x="4143" y="6049"/>
                  </a:cubicBezTo>
                  <a:lnTo>
                    <a:pt x="4417" y="6049"/>
                  </a:lnTo>
                  <a:cubicBezTo>
                    <a:pt x="4429" y="6061"/>
                    <a:pt x="4465" y="6073"/>
                    <a:pt x="4477" y="6097"/>
                  </a:cubicBezTo>
                  <a:lnTo>
                    <a:pt x="4905" y="6347"/>
                  </a:lnTo>
                  <a:cubicBezTo>
                    <a:pt x="4894" y="6466"/>
                    <a:pt x="4882" y="6585"/>
                    <a:pt x="4882" y="6692"/>
                  </a:cubicBezTo>
                  <a:cubicBezTo>
                    <a:pt x="4882" y="6811"/>
                    <a:pt x="4894" y="6930"/>
                    <a:pt x="4905" y="7025"/>
                  </a:cubicBezTo>
                  <a:lnTo>
                    <a:pt x="4477" y="7287"/>
                  </a:lnTo>
                  <a:cubicBezTo>
                    <a:pt x="4405" y="7323"/>
                    <a:pt x="4358" y="7382"/>
                    <a:pt x="4346" y="7466"/>
                  </a:cubicBezTo>
                  <a:cubicBezTo>
                    <a:pt x="4322" y="7537"/>
                    <a:pt x="4322" y="7609"/>
                    <a:pt x="4370" y="7680"/>
                  </a:cubicBezTo>
                  <a:lnTo>
                    <a:pt x="4608" y="8085"/>
                  </a:lnTo>
                  <a:cubicBezTo>
                    <a:pt x="4564" y="8081"/>
                    <a:pt x="4517" y="8080"/>
                    <a:pt x="4467" y="8080"/>
                  </a:cubicBezTo>
                  <a:cubicBezTo>
                    <a:pt x="4368" y="8080"/>
                    <a:pt x="4263" y="8085"/>
                    <a:pt x="4167" y="8085"/>
                  </a:cubicBezTo>
                  <a:cubicBezTo>
                    <a:pt x="3120" y="8085"/>
                    <a:pt x="2143" y="7942"/>
                    <a:pt x="1393" y="7656"/>
                  </a:cubicBezTo>
                  <a:cubicBezTo>
                    <a:pt x="714" y="7406"/>
                    <a:pt x="322" y="7061"/>
                    <a:pt x="322" y="6728"/>
                  </a:cubicBezTo>
                  <a:lnTo>
                    <a:pt x="322" y="5025"/>
                  </a:lnTo>
                  <a:close/>
                  <a:moveTo>
                    <a:pt x="4132" y="1"/>
                  </a:moveTo>
                  <a:cubicBezTo>
                    <a:pt x="3048" y="1"/>
                    <a:pt x="2036" y="167"/>
                    <a:pt x="1262" y="465"/>
                  </a:cubicBezTo>
                  <a:cubicBezTo>
                    <a:pt x="441" y="774"/>
                    <a:pt x="0" y="1215"/>
                    <a:pt x="0" y="1691"/>
                  </a:cubicBezTo>
                  <a:lnTo>
                    <a:pt x="0" y="6751"/>
                  </a:lnTo>
                  <a:cubicBezTo>
                    <a:pt x="0" y="7228"/>
                    <a:pt x="441" y="7656"/>
                    <a:pt x="1262" y="7966"/>
                  </a:cubicBezTo>
                  <a:cubicBezTo>
                    <a:pt x="2036" y="8264"/>
                    <a:pt x="3048" y="8430"/>
                    <a:pt x="4132" y="8430"/>
                  </a:cubicBezTo>
                  <a:cubicBezTo>
                    <a:pt x="4346" y="8430"/>
                    <a:pt x="4548" y="8430"/>
                    <a:pt x="4763" y="8418"/>
                  </a:cubicBezTo>
                  <a:lnTo>
                    <a:pt x="5025" y="8871"/>
                  </a:lnTo>
                  <a:cubicBezTo>
                    <a:pt x="5072" y="8954"/>
                    <a:pt x="5132" y="8990"/>
                    <a:pt x="5203" y="9014"/>
                  </a:cubicBezTo>
                  <a:cubicBezTo>
                    <a:pt x="5227" y="9018"/>
                    <a:pt x="5252" y="9020"/>
                    <a:pt x="5278" y="9020"/>
                  </a:cubicBezTo>
                  <a:cubicBezTo>
                    <a:pt x="5329" y="9020"/>
                    <a:pt x="5382" y="9010"/>
                    <a:pt x="5429" y="8978"/>
                  </a:cubicBezTo>
                  <a:lnTo>
                    <a:pt x="5858" y="8728"/>
                  </a:lnTo>
                  <a:cubicBezTo>
                    <a:pt x="6037" y="8871"/>
                    <a:pt x="6251" y="8990"/>
                    <a:pt x="6465" y="9085"/>
                  </a:cubicBezTo>
                  <a:lnTo>
                    <a:pt x="6465" y="9573"/>
                  </a:lnTo>
                  <a:cubicBezTo>
                    <a:pt x="6465" y="9740"/>
                    <a:pt x="6608" y="9871"/>
                    <a:pt x="6763" y="9871"/>
                  </a:cubicBezTo>
                  <a:lnTo>
                    <a:pt x="8108" y="9871"/>
                  </a:lnTo>
                  <a:cubicBezTo>
                    <a:pt x="8275" y="9871"/>
                    <a:pt x="8406" y="9740"/>
                    <a:pt x="8406" y="9573"/>
                  </a:cubicBezTo>
                  <a:lnTo>
                    <a:pt x="8406" y="9085"/>
                  </a:lnTo>
                  <a:cubicBezTo>
                    <a:pt x="8632" y="8990"/>
                    <a:pt x="8823" y="8871"/>
                    <a:pt x="9013" y="8728"/>
                  </a:cubicBezTo>
                  <a:lnTo>
                    <a:pt x="9442" y="8978"/>
                  </a:lnTo>
                  <a:cubicBezTo>
                    <a:pt x="9497" y="9010"/>
                    <a:pt x="9548" y="9020"/>
                    <a:pt x="9596" y="9020"/>
                  </a:cubicBezTo>
                  <a:cubicBezTo>
                    <a:pt x="9620" y="9020"/>
                    <a:pt x="9644" y="9018"/>
                    <a:pt x="9668" y="9014"/>
                  </a:cubicBezTo>
                  <a:cubicBezTo>
                    <a:pt x="9739" y="8990"/>
                    <a:pt x="9799" y="8930"/>
                    <a:pt x="9847" y="8871"/>
                  </a:cubicBezTo>
                  <a:lnTo>
                    <a:pt x="10513" y="7716"/>
                  </a:lnTo>
                  <a:cubicBezTo>
                    <a:pt x="10561" y="7597"/>
                    <a:pt x="10561" y="7525"/>
                    <a:pt x="10549" y="7442"/>
                  </a:cubicBezTo>
                  <a:cubicBezTo>
                    <a:pt x="10537" y="7371"/>
                    <a:pt x="10478" y="7311"/>
                    <a:pt x="10406" y="7263"/>
                  </a:cubicBezTo>
                  <a:lnTo>
                    <a:pt x="9978" y="7013"/>
                  </a:lnTo>
                  <a:cubicBezTo>
                    <a:pt x="9989" y="6894"/>
                    <a:pt x="10013" y="6775"/>
                    <a:pt x="10013" y="6668"/>
                  </a:cubicBezTo>
                  <a:cubicBezTo>
                    <a:pt x="10013" y="6549"/>
                    <a:pt x="10001" y="6430"/>
                    <a:pt x="9978" y="6335"/>
                  </a:cubicBezTo>
                  <a:lnTo>
                    <a:pt x="10406" y="6073"/>
                  </a:lnTo>
                  <a:cubicBezTo>
                    <a:pt x="10549" y="6001"/>
                    <a:pt x="10609" y="5823"/>
                    <a:pt x="10513" y="5680"/>
                  </a:cubicBezTo>
                  <a:lnTo>
                    <a:pt x="10311" y="5323"/>
                  </a:lnTo>
                  <a:cubicBezTo>
                    <a:pt x="10280" y="5268"/>
                    <a:pt x="10228" y="5239"/>
                    <a:pt x="10176" y="5239"/>
                  </a:cubicBezTo>
                  <a:cubicBezTo>
                    <a:pt x="10148" y="5239"/>
                    <a:pt x="10121" y="5247"/>
                    <a:pt x="10097" y="5263"/>
                  </a:cubicBezTo>
                  <a:cubicBezTo>
                    <a:pt x="10025" y="5299"/>
                    <a:pt x="9989" y="5394"/>
                    <a:pt x="10037" y="5466"/>
                  </a:cubicBezTo>
                  <a:lnTo>
                    <a:pt x="10228" y="5811"/>
                  </a:lnTo>
                  <a:lnTo>
                    <a:pt x="9727" y="6108"/>
                  </a:lnTo>
                  <a:cubicBezTo>
                    <a:pt x="9668" y="6132"/>
                    <a:pt x="9632" y="6216"/>
                    <a:pt x="9656" y="6275"/>
                  </a:cubicBezTo>
                  <a:cubicBezTo>
                    <a:pt x="9680" y="6406"/>
                    <a:pt x="9680" y="6537"/>
                    <a:pt x="9680" y="6668"/>
                  </a:cubicBezTo>
                  <a:cubicBezTo>
                    <a:pt x="9680" y="6811"/>
                    <a:pt x="9668" y="6942"/>
                    <a:pt x="9656" y="7073"/>
                  </a:cubicBezTo>
                  <a:cubicBezTo>
                    <a:pt x="9632" y="7132"/>
                    <a:pt x="9668" y="7204"/>
                    <a:pt x="9727" y="7240"/>
                  </a:cubicBezTo>
                  <a:lnTo>
                    <a:pt x="10228" y="7537"/>
                  </a:lnTo>
                  <a:lnTo>
                    <a:pt x="9573" y="8668"/>
                  </a:lnTo>
                  <a:lnTo>
                    <a:pt x="9073" y="8371"/>
                  </a:lnTo>
                  <a:cubicBezTo>
                    <a:pt x="9045" y="8354"/>
                    <a:pt x="9015" y="8345"/>
                    <a:pt x="8986" y="8345"/>
                  </a:cubicBezTo>
                  <a:cubicBezTo>
                    <a:pt x="8952" y="8345"/>
                    <a:pt x="8920" y="8357"/>
                    <a:pt x="8894" y="8383"/>
                  </a:cubicBezTo>
                  <a:cubicBezTo>
                    <a:pt x="8680" y="8561"/>
                    <a:pt x="8442" y="8692"/>
                    <a:pt x="8192" y="8787"/>
                  </a:cubicBezTo>
                  <a:cubicBezTo>
                    <a:pt x="8132" y="8799"/>
                    <a:pt x="8084" y="8859"/>
                    <a:pt x="8084" y="8930"/>
                  </a:cubicBezTo>
                  <a:lnTo>
                    <a:pt x="8084" y="9514"/>
                  </a:lnTo>
                  <a:lnTo>
                    <a:pt x="6775" y="9514"/>
                  </a:lnTo>
                  <a:lnTo>
                    <a:pt x="6775" y="8930"/>
                  </a:lnTo>
                  <a:cubicBezTo>
                    <a:pt x="6775" y="8871"/>
                    <a:pt x="6739" y="8811"/>
                    <a:pt x="6679" y="8787"/>
                  </a:cubicBezTo>
                  <a:cubicBezTo>
                    <a:pt x="6418" y="8692"/>
                    <a:pt x="6179" y="8561"/>
                    <a:pt x="5977" y="8383"/>
                  </a:cubicBezTo>
                  <a:cubicBezTo>
                    <a:pt x="5951" y="8357"/>
                    <a:pt x="5919" y="8345"/>
                    <a:pt x="5885" y="8345"/>
                  </a:cubicBezTo>
                  <a:cubicBezTo>
                    <a:pt x="5856" y="8345"/>
                    <a:pt x="5826" y="8354"/>
                    <a:pt x="5798" y="8371"/>
                  </a:cubicBezTo>
                  <a:lnTo>
                    <a:pt x="5286" y="8668"/>
                  </a:lnTo>
                  <a:lnTo>
                    <a:pt x="4632" y="7537"/>
                  </a:lnTo>
                  <a:lnTo>
                    <a:pt x="5144" y="7240"/>
                  </a:lnTo>
                  <a:cubicBezTo>
                    <a:pt x="5203" y="7204"/>
                    <a:pt x="5227" y="7132"/>
                    <a:pt x="5215" y="7073"/>
                  </a:cubicBezTo>
                  <a:cubicBezTo>
                    <a:pt x="5191" y="6942"/>
                    <a:pt x="5191" y="6811"/>
                    <a:pt x="5191" y="6668"/>
                  </a:cubicBezTo>
                  <a:cubicBezTo>
                    <a:pt x="5191" y="6537"/>
                    <a:pt x="5203" y="6406"/>
                    <a:pt x="5215" y="6275"/>
                  </a:cubicBezTo>
                  <a:cubicBezTo>
                    <a:pt x="5227" y="6216"/>
                    <a:pt x="5203" y="6132"/>
                    <a:pt x="5144" y="6108"/>
                  </a:cubicBezTo>
                  <a:lnTo>
                    <a:pt x="4632" y="5811"/>
                  </a:lnTo>
                  <a:lnTo>
                    <a:pt x="5286" y="4680"/>
                  </a:lnTo>
                  <a:lnTo>
                    <a:pt x="5798" y="4977"/>
                  </a:lnTo>
                  <a:cubicBezTo>
                    <a:pt x="5825" y="4988"/>
                    <a:pt x="5854" y="4994"/>
                    <a:pt x="5883" y="4994"/>
                  </a:cubicBezTo>
                  <a:cubicBezTo>
                    <a:pt x="5917" y="4994"/>
                    <a:pt x="5951" y="4985"/>
                    <a:pt x="5977" y="4965"/>
                  </a:cubicBezTo>
                  <a:cubicBezTo>
                    <a:pt x="6179" y="4787"/>
                    <a:pt x="6418" y="4644"/>
                    <a:pt x="6679" y="4561"/>
                  </a:cubicBezTo>
                  <a:cubicBezTo>
                    <a:pt x="6739" y="4549"/>
                    <a:pt x="6775" y="4489"/>
                    <a:pt x="6775" y="4406"/>
                  </a:cubicBezTo>
                  <a:lnTo>
                    <a:pt x="6775" y="3834"/>
                  </a:lnTo>
                  <a:lnTo>
                    <a:pt x="8084" y="3834"/>
                  </a:lnTo>
                  <a:lnTo>
                    <a:pt x="8084" y="4406"/>
                  </a:lnTo>
                  <a:cubicBezTo>
                    <a:pt x="8084" y="4465"/>
                    <a:pt x="8132" y="4525"/>
                    <a:pt x="8192" y="4561"/>
                  </a:cubicBezTo>
                  <a:cubicBezTo>
                    <a:pt x="8442" y="4644"/>
                    <a:pt x="8680" y="4787"/>
                    <a:pt x="8894" y="4965"/>
                  </a:cubicBezTo>
                  <a:cubicBezTo>
                    <a:pt x="8920" y="4985"/>
                    <a:pt x="8954" y="4994"/>
                    <a:pt x="8988" y="4994"/>
                  </a:cubicBezTo>
                  <a:cubicBezTo>
                    <a:pt x="9017" y="4994"/>
                    <a:pt x="9046" y="4988"/>
                    <a:pt x="9073" y="4977"/>
                  </a:cubicBezTo>
                  <a:lnTo>
                    <a:pt x="9573" y="4680"/>
                  </a:lnTo>
                  <a:lnTo>
                    <a:pt x="9716" y="4906"/>
                  </a:lnTo>
                  <a:cubicBezTo>
                    <a:pt x="9740" y="4955"/>
                    <a:pt x="9793" y="4982"/>
                    <a:pt x="9847" y="4982"/>
                  </a:cubicBezTo>
                  <a:cubicBezTo>
                    <a:pt x="9871" y="4982"/>
                    <a:pt x="9896" y="4977"/>
                    <a:pt x="9918" y="4965"/>
                  </a:cubicBezTo>
                  <a:cubicBezTo>
                    <a:pt x="9989" y="4918"/>
                    <a:pt x="10025" y="4823"/>
                    <a:pt x="9978" y="4751"/>
                  </a:cubicBezTo>
                  <a:lnTo>
                    <a:pt x="9847" y="4513"/>
                  </a:lnTo>
                  <a:cubicBezTo>
                    <a:pt x="9798" y="4424"/>
                    <a:pt x="9699" y="4367"/>
                    <a:pt x="9592" y="4367"/>
                  </a:cubicBezTo>
                  <a:cubicBezTo>
                    <a:pt x="9542" y="4367"/>
                    <a:pt x="9491" y="4379"/>
                    <a:pt x="9442" y="4406"/>
                  </a:cubicBezTo>
                  <a:lnTo>
                    <a:pt x="9013" y="4668"/>
                  </a:lnTo>
                  <a:cubicBezTo>
                    <a:pt x="8835" y="4513"/>
                    <a:pt x="8620" y="4394"/>
                    <a:pt x="8406" y="4311"/>
                  </a:cubicBezTo>
                  <a:lnTo>
                    <a:pt x="8406" y="3811"/>
                  </a:lnTo>
                  <a:cubicBezTo>
                    <a:pt x="8406" y="3727"/>
                    <a:pt x="8358" y="3632"/>
                    <a:pt x="8299" y="3596"/>
                  </a:cubicBezTo>
                  <a:lnTo>
                    <a:pt x="8299" y="1656"/>
                  </a:lnTo>
                  <a:cubicBezTo>
                    <a:pt x="8299" y="1060"/>
                    <a:pt x="7596" y="536"/>
                    <a:pt x="6394" y="239"/>
                  </a:cubicBezTo>
                  <a:cubicBezTo>
                    <a:pt x="6384" y="237"/>
                    <a:pt x="6375" y="237"/>
                    <a:pt x="6365" y="237"/>
                  </a:cubicBezTo>
                  <a:cubicBezTo>
                    <a:pt x="6284" y="237"/>
                    <a:pt x="6225" y="283"/>
                    <a:pt x="6203" y="358"/>
                  </a:cubicBezTo>
                  <a:cubicBezTo>
                    <a:pt x="6179" y="453"/>
                    <a:pt x="6227" y="524"/>
                    <a:pt x="6322" y="560"/>
                  </a:cubicBezTo>
                  <a:cubicBezTo>
                    <a:pt x="7346" y="810"/>
                    <a:pt x="7989" y="1239"/>
                    <a:pt x="7989" y="1667"/>
                  </a:cubicBezTo>
                  <a:cubicBezTo>
                    <a:pt x="7989" y="2001"/>
                    <a:pt x="7596" y="2346"/>
                    <a:pt x="6918" y="2596"/>
                  </a:cubicBezTo>
                  <a:cubicBezTo>
                    <a:pt x="6179" y="2882"/>
                    <a:pt x="5203" y="3025"/>
                    <a:pt x="4143" y="3025"/>
                  </a:cubicBezTo>
                  <a:cubicBezTo>
                    <a:pt x="3703" y="3025"/>
                    <a:pt x="3262" y="3001"/>
                    <a:pt x="2846" y="2941"/>
                  </a:cubicBezTo>
                  <a:cubicBezTo>
                    <a:pt x="2833" y="2938"/>
                    <a:pt x="2821" y="2936"/>
                    <a:pt x="2809" y="2936"/>
                  </a:cubicBezTo>
                  <a:cubicBezTo>
                    <a:pt x="2742" y="2936"/>
                    <a:pt x="2687" y="2991"/>
                    <a:pt x="2667" y="3072"/>
                  </a:cubicBezTo>
                  <a:cubicBezTo>
                    <a:pt x="2655" y="3156"/>
                    <a:pt x="2715" y="3239"/>
                    <a:pt x="2810" y="3251"/>
                  </a:cubicBezTo>
                  <a:cubicBezTo>
                    <a:pt x="3239" y="3311"/>
                    <a:pt x="3679" y="3334"/>
                    <a:pt x="4143" y="3334"/>
                  </a:cubicBezTo>
                  <a:cubicBezTo>
                    <a:pt x="5227" y="3334"/>
                    <a:pt x="6239" y="3168"/>
                    <a:pt x="7013" y="2870"/>
                  </a:cubicBezTo>
                  <a:cubicBezTo>
                    <a:pt x="7430" y="2715"/>
                    <a:pt x="7763" y="2525"/>
                    <a:pt x="7965" y="2310"/>
                  </a:cubicBezTo>
                  <a:lnTo>
                    <a:pt x="7965" y="3525"/>
                  </a:lnTo>
                  <a:lnTo>
                    <a:pt x="6751" y="3525"/>
                  </a:lnTo>
                  <a:cubicBezTo>
                    <a:pt x="6584" y="3525"/>
                    <a:pt x="6453" y="3668"/>
                    <a:pt x="6453" y="3822"/>
                  </a:cubicBezTo>
                  <a:lnTo>
                    <a:pt x="6453" y="4323"/>
                  </a:lnTo>
                  <a:cubicBezTo>
                    <a:pt x="6227" y="4406"/>
                    <a:pt x="6037" y="4525"/>
                    <a:pt x="5846" y="4680"/>
                  </a:cubicBezTo>
                  <a:lnTo>
                    <a:pt x="5406" y="4418"/>
                  </a:lnTo>
                  <a:cubicBezTo>
                    <a:pt x="5360" y="4395"/>
                    <a:pt x="5315" y="4387"/>
                    <a:pt x="5270" y="4387"/>
                  </a:cubicBezTo>
                  <a:cubicBezTo>
                    <a:pt x="5243" y="4387"/>
                    <a:pt x="5217" y="4390"/>
                    <a:pt x="5191" y="4394"/>
                  </a:cubicBezTo>
                  <a:cubicBezTo>
                    <a:pt x="5108" y="4406"/>
                    <a:pt x="5048" y="4465"/>
                    <a:pt x="5013" y="4525"/>
                  </a:cubicBezTo>
                  <a:lnTo>
                    <a:pt x="4334" y="5692"/>
                  </a:lnTo>
                  <a:cubicBezTo>
                    <a:pt x="4322" y="5704"/>
                    <a:pt x="4322" y="5716"/>
                    <a:pt x="4322" y="5727"/>
                  </a:cubicBezTo>
                  <a:lnTo>
                    <a:pt x="4132" y="5727"/>
                  </a:lnTo>
                  <a:cubicBezTo>
                    <a:pt x="3084" y="5727"/>
                    <a:pt x="2107" y="5585"/>
                    <a:pt x="1357" y="5299"/>
                  </a:cubicBezTo>
                  <a:cubicBezTo>
                    <a:pt x="679" y="5049"/>
                    <a:pt x="286" y="4704"/>
                    <a:pt x="286" y="4382"/>
                  </a:cubicBezTo>
                  <a:lnTo>
                    <a:pt x="286" y="2322"/>
                  </a:lnTo>
                  <a:cubicBezTo>
                    <a:pt x="643" y="2668"/>
                    <a:pt x="1274" y="2965"/>
                    <a:pt x="2131" y="3144"/>
                  </a:cubicBezTo>
                  <a:lnTo>
                    <a:pt x="2167" y="3144"/>
                  </a:lnTo>
                  <a:cubicBezTo>
                    <a:pt x="2238" y="3144"/>
                    <a:pt x="2298" y="3096"/>
                    <a:pt x="2322" y="3025"/>
                  </a:cubicBezTo>
                  <a:cubicBezTo>
                    <a:pt x="2334" y="2930"/>
                    <a:pt x="2286" y="2858"/>
                    <a:pt x="2203" y="2846"/>
                  </a:cubicBezTo>
                  <a:cubicBezTo>
                    <a:pt x="1036" y="2596"/>
                    <a:pt x="298" y="2132"/>
                    <a:pt x="298" y="1667"/>
                  </a:cubicBezTo>
                  <a:cubicBezTo>
                    <a:pt x="298" y="1346"/>
                    <a:pt x="679" y="1001"/>
                    <a:pt x="1369" y="751"/>
                  </a:cubicBezTo>
                  <a:cubicBezTo>
                    <a:pt x="2096" y="465"/>
                    <a:pt x="3072" y="322"/>
                    <a:pt x="4132" y="322"/>
                  </a:cubicBezTo>
                  <a:cubicBezTo>
                    <a:pt x="4667" y="322"/>
                    <a:pt x="5191" y="358"/>
                    <a:pt x="5679" y="441"/>
                  </a:cubicBezTo>
                  <a:cubicBezTo>
                    <a:pt x="5687" y="442"/>
                    <a:pt x="5695" y="443"/>
                    <a:pt x="5703" y="443"/>
                  </a:cubicBezTo>
                  <a:cubicBezTo>
                    <a:pt x="5786" y="443"/>
                    <a:pt x="5847" y="385"/>
                    <a:pt x="5858" y="298"/>
                  </a:cubicBezTo>
                  <a:cubicBezTo>
                    <a:pt x="5870" y="215"/>
                    <a:pt x="5810" y="143"/>
                    <a:pt x="5727" y="120"/>
                  </a:cubicBezTo>
                  <a:cubicBezTo>
                    <a:pt x="5215" y="36"/>
                    <a:pt x="4679" y="1"/>
                    <a:pt x="4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92" name="Google Shape;12492;p82"/>
            <p:cNvSpPr/>
            <p:nvPr/>
          </p:nvSpPr>
          <p:spPr>
            <a:xfrm>
              <a:off x="6306652" y="2638748"/>
              <a:ext cx="59904" cy="59522"/>
            </a:xfrm>
            <a:custGeom>
              <a:avLst/>
              <a:gdLst/>
              <a:ahLst/>
              <a:cxnLst/>
              <a:rect l="l" t="t" r="r" b="b"/>
              <a:pathLst>
                <a:path w="1882" h="1870" extrusionOk="0">
                  <a:moveTo>
                    <a:pt x="941" y="310"/>
                  </a:moveTo>
                  <a:cubicBezTo>
                    <a:pt x="1287" y="310"/>
                    <a:pt x="1561" y="596"/>
                    <a:pt x="1561" y="929"/>
                  </a:cubicBezTo>
                  <a:cubicBezTo>
                    <a:pt x="1561" y="1274"/>
                    <a:pt x="1287" y="1560"/>
                    <a:pt x="941" y="1560"/>
                  </a:cubicBezTo>
                  <a:cubicBezTo>
                    <a:pt x="596" y="1560"/>
                    <a:pt x="310" y="1274"/>
                    <a:pt x="310" y="929"/>
                  </a:cubicBezTo>
                  <a:cubicBezTo>
                    <a:pt x="310" y="596"/>
                    <a:pt x="596" y="310"/>
                    <a:pt x="941" y="310"/>
                  </a:cubicBezTo>
                  <a:close/>
                  <a:moveTo>
                    <a:pt x="941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53"/>
                    <a:pt x="418" y="1870"/>
                    <a:pt x="941" y="1870"/>
                  </a:cubicBezTo>
                  <a:cubicBezTo>
                    <a:pt x="1465" y="1870"/>
                    <a:pt x="1882" y="1453"/>
                    <a:pt x="1882" y="929"/>
                  </a:cubicBezTo>
                  <a:cubicBezTo>
                    <a:pt x="1882" y="417"/>
                    <a:pt x="1465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93" name="Google Shape;12493;p82"/>
          <p:cNvGrpSpPr/>
          <p:nvPr/>
        </p:nvGrpSpPr>
        <p:grpSpPr>
          <a:xfrm>
            <a:off x="4575026" y="5089568"/>
            <a:ext cx="625396" cy="573068"/>
            <a:chOff x="2312623" y="2468584"/>
            <a:chExt cx="312698" cy="286534"/>
          </a:xfrm>
          <a:solidFill>
            <a:schemeClr val="tx1"/>
          </a:solidFill>
        </p:grpSpPr>
        <p:sp>
          <p:nvSpPr>
            <p:cNvPr id="12494" name="Google Shape;12494;p82"/>
            <p:cNvSpPr/>
            <p:nvPr/>
          </p:nvSpPr>
          <p:spPr>
            <a:xfrm>
              <a:off x="2416866" y="2706195"/>
              <a:ext cx="34122" cy="34154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6" y="775"/>
                  </a:cubicBezTo>
                  <a:cubicBezTo>
                    <a:pt x="405" y="775"/>
                    <a:pt x="286" y="656"/>
                    <a:pt x="286" y="525"/>
                  </a:cubicBezTo>
                  <a:cubicBezTo>
                    <a:pt x="286" y="394"/>
                    <a:pt x="393" y="275"/>
                    <a:pt x="53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3" y="1072"/>
                    <a:pt x="1072" y="834"/>
                    <a:pt x="1072" y="536"/>
                  </a:cubicBezTo>
                  <a:cubicBezTo>
                    <a:pt x="1072" y="239"/>
                    <a:pt x="833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95" name="Google Shape;12495;p82"/>
            <p:cNvSpPr/>
            <p:nvPr/>
          </p:nvSpPr>
          <p:spPr>
            <a:xfrm>
              <a:off x="2527126" y="2706195"/>
              <a:ext cx="34536" cy="34154"/>
            </a:xfrm>
            <a:custGeom>
              <a:avLst/>
              <a:gdLst/>
              <a:ahLst/>
              <a:cxnLst/>
              <a:rect l="l" t="t" r="r" b="b"/>
              <a:pathLst>
                <a:path w="1085" h="1073" extrusionOk="0">
                  <a:moveTo>
                    <a:pt x="537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7" y="775"/>
                  </a:cubicBezTo>
                  <a:cubicBezTo>
                    <a:pt x="406" y="775"/>
                    <a:pt x="287" y="656"/>
                    <a:pt x="287" y="525"/>
                  </a:cubicBezTo>
                  <a:cubicBezTo>
                    <a:pt x="287" y="394"/>
                    <a:pt x="406" y="275"/>
                    <a:pt x="537" y="275"/>
                  </a:cubicBezTo>
                  <a:close/>
                  <a:moveTo>
                    <a:pt x="537" y="1"/>
                  </a:moveTo>
                  <a:cubicBezTo>
                    <a:pt x="239" y="1"/>
                    <a:pt x="1" y="239"/>
                    <a:pt x="1" y="536"/>
                  </a:cubicBezTo>
                  <a:cubicBezTo>
                    <a:pt x="1" y="834"/>
                    <a:pt x="239" y="1072"/>
                    <a:pt x="537" y="1072"/>
                  </a:cubicBezTo>
                  <a:cubicBezTo>
                    <a:pt x="834" y="1072"/>
                    <a:pt x="1084" y="834"/>
                    <a:pt x="1084" y="536"/>
                  </a:cubicBezTo>
                  <a:cubicBezTo>
                    <a:pt x="1084" y="239"/>
                    <a:pt x="834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96" name="Google Shape;12496;p82"/>
            <p:cNvSpPr/>
            <p:nvPr/>
          </p:nvSpPr>
          <p:spPr>
            <a:xfrm>
              <a:off x="2312623" y="2468584"/>
              <a:ext cx="312698" cy="286534"/>
            </a:xfrm>
            <a:custGeom>
              <a:avLst/>
              <a:gdLst/>
              <a:ahLst/>
              <a:cxnLst/>
              <a:rect l="l" t="t" r="r" b="b"/>
              <a:pathLst>
                <a:path w="9824" h="9002" extrusionOk="0">
                  <a:moveTo>
                    <a:pt x="3370" y="1679"/>
                  </a:moveTo>
                  <a:lnTo>
                    <a:pt x="3370" y="2513"/>
                  </a:lnTo>
                  <a:lnTo>
                    <a:pt x="2799" y="2513"/>
                  </a:lnTo>
                  <a:lnTo>
                    <a:pt x="2501" y="1679"/>
                  </a:lnTo>
                  <a:close/>
                  <a:moveTo>
                    <a:pt x="4513" y="1679"/>
                  </a:moveTo>
                  <a:lnTo>
                    <a:pt x="4513" y="2513"/>
                  </a:lnTo>
                  <a:lnTo>
                    <a:pt x="3656" y="2513"/>
                  </a:lnTo>
                  <a:lnTo>
                    <a:pt x="3656" y="1679"/>
                  </a:lnTo>
                  <a:close/>
                  <a:moveTo>
                    <a:pt x="5656" y="1679"/>
                  </a:moveTo>
                  <a:lnTo>
                    <a:pt x="5656" y="2513"/>
                  </a:lnTo>
                  <a:lnTo>
                    <a:pt x="4799" y="2513"/>
                  </a:lnTo>
                  <a:lnTo>
                    <a:pt x="4799" y="1679"/>
                  </a:lnTo>
                  <a:close/>
                  <a:moveTo>
                    <a:pt x="6811" y="1679"/>
                  </a:moveTo>
                  <a:lnTo>
                    <a:pt x="6811" y="2513"/>
                  </a:lnTo>
                  <a:lnTo>
                    <a:pt x="5942" y="2513"/>
                  </a:lnTo>
                  <a:lnTo>
                    <a:pt x="5942" y="1679"/>
                  </a:lnTo>
                  <a:close/>
                  <a:moveTo>
                    <a:pt x="7954" y="1679"/>
                  </a:moveTo>
                  <a:lnTo>
                    <a:pt x="7954" y="2513"/>
                  </a:lnTo>
                  <a:lnTo>
                    <a:pt x="7085" y="2513"/>
                  </a:lnTo>
                  <a:lnTo>
                    <a:pt x="7085" y="1679"/>
                  </a:lnTo>
                  <a:close/>
                  <a:moveTo>
                    <a:pt x="8633" y="1679"/>
                  </a:moveTo>
                  <a:lnTo>
                    <a:pt x="8442" y="2513"/>
                  </a:lnTo>
                  <a:lnTo>
                    <a:pt x="8240" y="2513"/>
                  </a:lnTo>
                  <a:lnTo>
                    <a:pt x="8240" y="1679"/>
                  </a:lnTo>
                  <a:close/>
                  <a:moveTo>
                    <a:pt x="8383" y="2810"/>
                  </a:moveTo>
                  <a:lnTo>
                    <a:pt x="8252" y="3406"/>
                  </a:lnTo>
                  <a:lnTo>
                    <a:pt x="8252" y="2810"/>
                  </a:lnTo>
                  <a:close/>
                  <a:moveTo>
                    <a:pt x="3370" y="2810"/>
                  </a:moveTo>
                  <a:lnTo>
                    <a:pt x="3370" y="3680"/>
                  </a:lnTo>
                  <a:lnTo>
                    <a:pt x="3204" y="3680"/>
                  </a:lnTo>
                  <a:lnTo>
                    <a:pt x="2894" y="2810"/>
                  </a:lnTo>
                  <a:close/>
                  <a:moveTo>
                    <a:pt x="4513" y="2810"/>
                  </a:moveTo>
                  <a:lnTo>
                    <a:pt x="4513" y="3680"/>
                  </a:lnTo>
                  <a:lnTo>
                    <a:pt x="3656" y="3680"/>
                  </a:lnTo>
                  <a:lnTo>
                    <a:pt x="3656" y="2810"/>
                  </a:lnTo>
                  <a:close/>
                  <a:moveTo>
                    <a:pt x="5656" y="2810"/>
                  </a:moveTo>
                  <a:lnTo>
                    <a:pt x="5656" y="3680"/>
                  </a:lnTo>
                  <a:lnTo>
                    <a:pt x="4799" y="3680"/>
                  </a:lnTo>
                  <a:lnTo>
                    <a:pt x="4799" y="2810"/>
                  </a:lnTo>
                  <a:close/>
                  <a:moveTo>
                    <a:pt x="6811" y="2810"/>
                  </a:moveTo>
                  <a:lnTo>
                    <a:pt x="6811" y="3680"/>
                  </a:lnTo>
                  <a:lnTo>
                    <a:pt x="5942" y="3680"/>
                  </a:lnTo>
                  <a:lnTo>
                    <a:pt x="5942" y="2810"/>
                  </a:lnTo>
                  <a:close/>
                  <a:moveTo>
                    <a:pt x="7954" y="2810"/>
                  </a:moveTo>
                  <a:lnTo>
                    <a:pt x="7954" y="3680"/>
                  </a:lnTo>
                  <a:lnTo>
                    <a:pt x="7085" y="3680"/>
                  </a:lnTo>
                  <a:lnTo>
                    <a:pt x="7085" y="2810"/>
                  </a:lnTo>
                  <a:close/>
                  <a:moveTo>
                    <a:pt x="3370" y="3953"/>
                  </a:moveTo>
                  <a:lnTo>
                    <a:pt x="3370" y="4132"/>
                  </a:lnTo>
                  <a:lnTo>
                    <a:pt x="3311" y="3953"/>
                  </a:lnTo>
                  <a:close/>
                  <a:moveTo>
                    <a:pt x="4513" y="3941"/>
                  </a:moveTo>
                  <a:lnTo>
                    <a:pt x="4513" y="4608"/>
                  </a:lnTo>
                  <a:cubicBezTo>
                    <a:pt x="4305" y="4608"/>
                    <a:pt x="4153" y="4629"/>
                    <a:pt x="4022" y="4629"/>
                  </a:cubicBezTo>
                  <a:cubicBezTo>
                    <a:pt x="3891" y="4629"/>
                    <a:pt x="3781" y="4608"/>
                    <a:pt x="3656" y="4525"/>
                  </a:cubicBezTo>
                  <a:lnTo>
                    <a:pt x="3656" y="3941"/>
                  </a:lnTo>
                  <a:close/>
                  <a:moveTo>
                    <a:pt x="5656" y="3953"/>
                  </a:moveTo>
                  <a:lnTo>
                    <a:pt x="5656" y="4632"/>
                  </a:lnTo>
                  <a:lnTo>
                    <a:pt x="4799" y="4632"/>
                  </a:lnTo>
                  <a:lnTo>
                    <a:pt x="4799" y="3953"/>
                  </a:lnTo>
                  <a:close/>
                  <a:moveTo>
                    <a:pt x="6799" y="3953"/>
                  </a:moveTo>
                  <a:lnTo>
                    <a:pt x="6799" y="4632"/>
                  </a:lnTo>
                  <a:lnTo>
                    <a:pt x="5942" y="4632"/>
                  </a:lnTo>
                  <a:lnTo>
                    <a:pt x="5942" y="3953"/>
                  </a:lnTo>
                  <a:close/>
                  <a:moveTo>
                    <a:pt x="7954" y="3953"/>
                  </a:moveTo>
                  <a:lnTo>
                    <a:pt x="7954" y="4632"/>
                  </a:lnTo>
                  <a:lnTo>
                    <a:pt x="7085" y="4632"/>
                  </a:lnTo>
                  <a:lnTo>
                    <a:pt x="7085" y="3953"/>
                  </a:lnTo>
                  <a:close/>
                  <a:moveTo>
                    <a:pt x="3811" y="7263"/>
                  </a:moveTo>
                  <a:cubicBezTo>
                    <a:pt x="4216" y="7263"/>
                    <a:pt x="4549" y="7585"/>
                    <a:pt x="4549" y="7990"/>
                  </a:cubicBezTo>
                  <a:cubicBezTo>
                    <a:pt x="4549" y="8394"/>
                    <a:pt x="4216" y="8716"/>
                    <a:pt x="3811" y="8716"/>
                  </a:cubicBezTo>
                  <a:cubicBezTo>
                    <a:pt x="3418" y="8716"/>
                    <a:pt x="3085" y="8394"/>
                    <a:pt x="3085" y="7990"/>
                  </a:cubicBezTo>
                  <a:cubicBezTo>
                    <a:pt x="3085" y="7585"/>
                    <a:pt x="3418" y="7263"/>
                    <a:pt x="3811" y="7263"/>
                  </a:cubicBezTo>
                  <a:close/>
                  <a:moveTo>
                    <a:pt x="7287" y="7263"/>
                  </a:moveTo>
                  <a:cubicBezTo>
                    <a:pt x="7680" y="7263"/>
                    <a:pt x="8014" y="7585"/>
                    <a:pt x="8014" y="7990"/>
                  </a:cubicBezTo>
                  <a:cubicBezTo>
                    <a:pt x="8014" y="8394"/>
                    <a:pt x="7680" y="8716"/>
                    <a:pt x="7287" y="8716"/>
                  </a:cubicBezTo>
                  <a:cubicBezTo>
                    <a:pt x="6883" y="8716"/>
                    <a:pt x="6549" y="8394"/>
                    <a:pt x="6549" y="7990"/>
                  </a:cubicBezTo>
                  <a:cubicBezTo>
                    <a:pt x="6549" y="7585"/>
                    <a:pt x="6883" y="7263"/>
                    <a:pt x="7287" y="7263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lnTo>
                    <a:pt x="1168" y="1036"/>
                  </a:lnTo>
                  <a:lnTo>
                    <a:pt x="1965" y="3299"/>
                  </a:lnTo>
                  <a:cubicBezTo>
                    <a:pt x="1995" y="3357"/>
                    <a:pt x="2048" y="3400"/>
                    <a:pt x="2106" y="3400"/>
                  </a:cubicBezTo>
                  <a:cubicBezTo>
                    <a:pt x="2119" y="3400"/>
                    <a:pt x="2131" y="3398"/>
                    <a:pt x="2144" y="3394"/>
                  </a:cubicBezTo>
                  <a:cubicBezTo>
                    <a:pt x="2227" y="3358"/>
                    <a:pt x="2263" y="3287"/>
                    <a:pt x="2239" y="3215"/>
                  </a:cubicBezTo>
                  <a:cubicBezTo>
                    <a:pt x="1453" y="1001"/>
                    <a:pt x="1418" y="905"/>
                    <a:pt x="1418" y="893"/>
                  </a:cubicBezTo>
                  <a:cubicBezTo>
                    <a:pt x="1394" y="798"/>
                    <a:pt x="1299" y="762"/>
                    <a:pt x="1215" y="762"/>
                  </a:cubicBezTo>
                  <a:lnTo>
                    <a:pt x="525" y="762"/>
                  </a:lnTo>
                  <a:cubicBezTo>
                    <a:pt x="394" y="762"/>
                    <a:pt x="287" y="655"/>
                    <a:pt x="287" y="512"/>
                  </a:cubicBezTo>
                  <a:cubicBezTo>
                    <a:pt x="287" y="381"/>
                    <a:pt x="394" y="274"/>
                    <a:pt x="525" y="274"/>
                  </a:cubicBezTo>
                  <a:lnTo>
                    <a:pt x="1215" y="274"/>
                  </a:lnTo>
                  <a:cubicBezTo>
                    <a:pt x="1489" y="274"/>
                    <a:pt x="1751" y="441"/>
                    <a:pt x="1846" y="691"/>
                  </a:cubicBezTo>
                  <a:cubicBezTo>
                    <a:pt x="2013" y="1167"/>
                    <a:pt x="3001" y="3918"/>
                    <a:pt x="3132" y="4322"/>
                  </a:cubicBezTo>
                  <a:cubicBezTo>
                    <a:pt x="3239" y="4620"/>
                    <a:pt x="3573" y="4906"/>
                    <a:pt x="3989" y="4906"/>
                  </a:cubicBezTo>
                  <a:lnTo>
                    <a:pt x="9192" y="4906"/>
                  </a:lnTo>
                  <a:cubicBezTo>
                    <a:pt x="9323" y="4906"/>
                    <a:pt x="9431" y="5013"/>
                    <a:pt x="9431" y="5144"/>
                  </a:cubicBezTo>
                  <a:cubicBezTo>
                    <a:pt x="9431" y="5275"/>
                    <a:pt x="9323" y="5382"/>
                    <a:pt x="9192" y="5382"/>
                  </a:cubicBezTo>
                  <a:lnTo>
                    <a:pt x="3989" y="5382"/>
                  </a:lnTo>
                  <a:cubicBezTo>
                    <a:pt x="3430" y="5382"/>
                    <a:pt x="2918" y="5061"/>
                    <a:pt x="2704" y="4537"/>
                  </a:cubicBezTo>
                  <a:lnTo>
                    <a:pt x="2418" y="3715"/>
                  </a:lnTo>
                  <a:cubicBezTo>
                    <a:pt x="2390" y="3660"/>
                    <a:pt x="2342" y="3620"/>
                    <a:pt x="2289" y="3620"/>
                  </a:cubicBezTo>
                  <a:cubicBezTo>
                    <a:pt x="2273" y="3620"/>
                    <a:pt x="2256" y="3624"/>
                    <a:pt x="2239" y="3632"/>
                  </a:cubicBezTo>
                  <a:cubicBezTo>
                    <a:pt x="2168" y="3656"/>
                    <a:pt x="2120" y="3727"/>
                    <a:pt x="2144" y="3810"/>
                  </a:cubicBezTo>
                  <a:cubicBezTo>
                    <a:pt x="2370" y="4406"/>
                    <a:pt x="2382" y="4656"/>
                    <a:pt x="2668" y="5013"/>
                  </a:cubicBezTo>
                  <a:lnTo>
                    <a:pt x="2346" y="5477"/>
                  </a:lnTo>
                  <a:cubicBezTo>
                    <a:pt x="1870" y="6168"/>
                    <a:pt x="2287" y="7132"/>
                    <a:pt x="3120" y="7239"/>
                  </a:cubicBezTo>
                  <a:cubicBezTo>
                    <a:pt x="2442" y="7871"/>
                    <a:pt x="2882" y="9002"/>
                    <a:pt x="3811" y="9002"/>
                  </a:cubicBezTo>
                  <a:cubicBezTo>
                    <a:pt x="4740" y="9002"/>
                    <a:pt x="5168" y="7882"/>
                    <a:pt x="4513" y="7263"/>
                  </a:cubicBezTo>
                  <a:lnTo>
                    <a:pt x="6585" y="7263"/>
                  </a:lnTo>
                  <a:cubicBezTo>
                    <a:pt x="5930" y="7882"/>
                    <a:pt x="6371" y="9002"/>
                    <a:pt x="7287" y="9002"/>
                  </a:cubicBezTo>
                  <a:cubicBezTo>
                    <a:pt x="8204" y="9002"/>
                    <a:pt x="8633" y="7882"/>
                    <a:pt x="7978" y="7263"/>
                  </a:cubicBezTo>
                  <a:lnTo>
                    <a:pt x="8180" y="7263"/>
                  </a:lnTo>
                  <a:cubicBezTo>
                    <a:pt x="8454" y="7263"/>
                    <a:pt x="8692" y="7025"/>
                    <a:pt x="8692" y="6739"/>
                  </a:cubicBezTo>
                  <a:cubicBezTo>
                    <a:pt x="8692" y="6454"/>
                    <a:pt x="8454" y="6216"/>
                    <a:pt x="8180" y="6216"/>
                  </a:cubicBezTo>
                  <a:lnTo>
                    <a:pt x="6883" y="6216"/>
                  </a:lnTo>
                  <a:cubicBezTo>
                    <a:pt x="6811" y="6216"/>
                    <a:pt x="6728" y="6275"/>
                    <a:pt x="6728" y="6370"/>
                  </a:cubicBezTo>
                  <a:cubicBezTo>
                    <a:pt x="6728" y="6442"/>
                    <a:pt x="6787" y="6513"/>
                    <a:pt x="6883" y="6513"/>
                  </a:cubicBezTo>
                  <a:lnTo>
                    <a:pt x="8180" y="6513"/>
                  </a:lnTo>
                  <a:cubicBezTo>
                    <a:pt x="8311" y="6513"/>
                    <a:pt x="8419" y="6620"/>
                    <a:pt x="8419" y="6751"/>
                  </a:cubicBezTo>
                  <a:cubicBezTo>
                    <a:pt x="8419" y="6894"/>
                    <a:pt x="8311" y="6989"/>
                    <a:pt x="8180" y="6989"/>
                  </a:cubicBezTo>
                  <a:lnTo>
                    <a:pt x="3275" y="6989"/>
                  </a:lnTo>
                  <a:cubicBezTo>
                    <a:pt x="2596" y="6989"/>
                    <a:pt x="2192" y="6216"/>
                    <a:pt x="2584" y="5656"/>
                  </a:cubicBezTo>
                  <a:lnTo>
                    <a:pt x="2858" y="5239"/>
                  </a:lnTo>
                  <a:cubicBezTo>
                    <a:pt x="2977" y="5346"/>
                    <a:pt x="3120" y="5430"/>
                    <a:pt x="3251" y="5501"/>
                  </a:cubicBezTo>
                  <a:lnTo>
                    <a:pt x="2965" y="5918"/>
                  </a:lnTo>
                  <a:cubicBezTo>
                    <a:pt x="2787" y="6180"/>
                    <a:pt x="2965" y="6513"/>
                    <a:pt x="3275" y="6513"/>
                  </a:cubicBezTo>
                  <a:lnTo>
                    <a:pt x="6347" y="6513"/>
                  </a:lnTo>
                  <a:cubicBezTo>
                    <a:pt x="6418" y="6513"/>
                    <a:pt x="6490" y="6454"/>
                    <a:pt x="6490" y="6370"/>
                  </a:cubicBezTo>
                  <a:cubicBezTo>
                    <a:pt x="6490" y="6299"/>
                    <a:pt x="6430" y="6216"/>
                    <a:pt x="6347" y="6216"/>
                  </a:cubicBezTo>
                  <a:lnTo>
                    <a:pt x="3275" y="6216"/>
                  </a:lnTo>
                  <a:cubicBezTo>
                    <a:pt x="3204" y="6216"/>
                    <a:pt x="3156" y="6132"/>
                    <a:pt x="3204" y="6073"/>
                  </a:cubicBezTo>
                  <a:lnTo>
                    <a:pt x="3537" y="5596"/>
                  </a:lnTo>
                  <a:cubicBezTo>
                    <a:pt x="3723" y="5653"/>
                    <a:pt x="3776" y="5666"/>
                    <a:pt x="4361" y="5666"/>
                  </a:cubicBezTo>
                  <a:cubicBezTo>
                    <a:pt x="4909" y="5666"/>
                    <a:pt x="5923" y="5655"/>
                    <a:pt x="7950" y="5655"/>
                  </a:cubicBezTo>
                  <a:cubicBezTo>
                    <a:pt x="8328" y="5655"/>
                    <a:pt x="8741" y="5655"/>
                    <a:pt x="9192" y="5656"/>
                  </a:cubicBezTo>
                  <a:cubicBezTo>
                    <a:pt x="9466" y="5656"/>
                    <a:pt x="9704" y="5418"/>
                    <a:pt x="9704" y="5132"/>
                  </a:cubicBezTo>
                  <a:cubicBezTo>
                    <a:pt x="9704" y="4870"/>
                    <a:pt x="9466" y="4632"/>
                    <a:pt x="9192" y="4632"/>
                  </a:cubicBezTo>
                  <a:lnTo>
                    <a:pt x="9038" y="4632"/>
                  </a:lnTo>
                  <a:lnTo>
                    <a:pt x="9704" y="1703"/>
                  </a:lnTo>
                  <a:cubicBezTo>
                    <a:pt x="9823" y="1155"/>
                    <a:pt x="9407" y="643"/>
                    <a:pt x="8859" y="643"/>
                  </a:cubicBezTo>
                  <a:lnTo>
                    <a:pt x="6085" y="643"/>
                  </a:lnTo>
                  <a:cubicBezTo>
                    <a:pt x="6013" y="643"/>
                    <a:pt x="5942" y="691"/>
                    <a:pt x="5942" y="786"/>
                  </a:cubicBezTo>
                  <a:cubicBezTo>
                    <a:pt x="5942" y="858"/>
                    <a:pt x="6002" y="941"/>
                    <a:pt x="6085" y="941"/>
                  </a:cubicBezTo>
                  <a:lnTo>
                    <a:pt x="8859" y="941"/>
                  </a:lnTo>
                  <a:cubicBezTo>
                    <a:pt x="9252" y="941"/>
                    <a:pt x="9526" y="1286"/>
                    <a:pt x="9442" y="1667"/>
                  </a:cubicBezTo>
                  <a:lnTo>
                    <a:pt x="8752" y="4644"/>
                  </a:lnTo>
                  <a:lnTo>
                    <a:pt x="8264" y="4644"/>
                  </a:lnTo>
                  <a:cubicBezTo>
                    <a:pt x="8335" y="4322"/>
                    <a:pt x="8871" y="2001"/>
                    <a:pt x="8966" y="1584"/>
                  </a:cubicBezTo>
                  <a:cubicBezTo>
                    <a:pt x="8978" y="1501"/>
                    <a:pt x="8919" y="1405"/>
                    <a:pt x="8835" y="1405"/>
                  </a:cubicBezTo>
                  <a:lnTo>
                    <a:pt x="2406" y="1405"/>
                  </a:lnTo>
                  <a:lnTo>
                    <a:pt x="2239" y="941"/>
                  </a:lnTo>
                  <a:lnTo>
                    <a:pt x="5537" y="941"/>
                  </a:lnTo>
                  <a:cubicBezTo>
                    <a:pt x="5621" y="941"/>
                    <a:pt x="5692" y="882"/>
                    <a:pt x="5692" y="786"/>
                  </a:cubicBezTo>
                  <a:cubicBezTo>
                    <a:pt x="5692" y="715"/>
                    <a:pt x="5632" y="643"/>
                    <a:pt x="5537" y="643"/>
                  </a:cubicBezTo>
                  <a:lnTo>
                    <a:pt x="2132" y="643"/>
                  </a:lnTo>
                  <a:cubicBezTo>
                    <a:pt x="2001" y="286"/>
                    <a:pt x="164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97" name="Google Shape;12497;p82"/>
          <p:cNvGrpSpPr/>
          <p:nvPr/>
        </p:nvGrpSpPr>
        <p:grpSpPr>
          <a:xfrm>
            <a:off x="11187390" y="5034248"/>
            <a:ext cx="690584" cy="685236"/>
            <a:chOff x="5618805" y="2440924"/>
            <a:chExt cx="345292" cy="342618"/>
          </a:xfrm>
          <a:solidFill>
            <a:schemeClr val="tx1"/>
          </a:solidFill>
        </p:grpSpPr>
        <p:sp>
          <p:nvSpPr>
            <p:cNvPr id="12498" name="Google Shape;12498;p82"/>
            <p:cNvSpPr/>
            <p:nvPr/>
          </p:nvSpPr>
          <p:spPr>
            <a:xfrm>
              <a:off x="5742751" y="2440924"/>
              <a:ext cx="221346" cy="222110"/>
            </a:xfrm>
            <a:custGeom>
              <a:avLst/>
              <a:gdLst/>
              <a:ahLst/>
              <a:cxnLst/>
              <a:rect l="l" t="t" r="r" b="b"/>
              <a:pathLst>
                <a:path w="6954" h="6978" extrusionOk="0">
                  <a:moveTo>
                    <a:pt x="3477" y="346"/>
                  </a:moveTo>
                  <a:cubicBezTo>
                    <a:pt x="5203" y="346"/>
                    <a:pt x="6596" y="1453"/>
                    <a:pt x="6596" y="2798"/>
                  </a:cubicBezTo>
                  <a:cubicBezTo>
                    <a:pt x="6596" y="3989"/>
                    <a:pt x="5513" y="5001"/>
                    <a:pt x="4025" y="5215"/>
                  </a:cubicBezTo>
                  <a:cubicBezTo>
                    <a:pt x="3941" y="5227"/>
                    <a:pt x="3882" y="5299"/>
                    <a:pt x="3882" y="5394"/>
                  </a:cubicBezTo>
                  <a:cubicBezTo>
                    <a:pt x="3786" y="5953"/>
                    <a:pt x="3370" y="6418"/>
                    <a:pt x="2846" y="6573"/>
                  </a:cubicBezTo>
                  <a:cubicBezTo>
                    <a:pt x="3060" y="6227"/>
                    <a:pt x="3144" y="5811"/>
                    <a:pt x="3084" y="5394"/>
                  </a:cubicBezTo>
                  <a:cubicBezTo>
                    <a:pt x="3084" y="5299"/>
                    <a:pt x="3024" y="5215"/>
                    <a:pt x="2941" y="5215"/>
                  </a:cubicBezTo>
                  <a:cubicBezTo>
                    <a:pt x="1429" y="5001"/>
                    <a:pt x="346" y="3989"/>
                    <a:pt x="346" y="2798"/>
                  </a:cubicBezTo>
                  <a:cubicBezTo>
                    <a:pt x="346" y="1453"/>
                    <a:pt x="1751" y="346"/>
                    <a:pt x="3477" y="346"/>
                  </a:cubicBezTo>
                  <a:close/>
                  <a:moveTo>
                    <a:pt x="3477" y="0"/>
                  </a:moveTo>
                  <a:cubicBezTo>
                    <a:pt x="2548" y="0"/>
                    <a:pt x="1691" y="286"/>
                    <a:pt x="1036" y="810"/>
                  </a:cubicBezTo>
                  <a:cubicBezTo>
                    <a:pt x="357" y="1346"/>
                    <a:pt x="0" y="2048"/>
                    <a:pt x="0" y="2798"/>
                  </a:cubicBezTo>
                  <a:cubicBezTo>
                    <a:pt x="0" y="4120"/>
                    <a:pt x="1155" y="5251"/>
                    <a:pt x="2739" y="5537"/>
                  </a:cubicBezTo>
                  <a:cubicBezTo>
                    <a:pt x="2774" y="5953"/>
                    <a:pt x="2620" y="6382"/>
                    <a:pt x="2322" y="6680"/>
                  </a:cubicBezTo>
                  <a:cubicBezTo>
                    <a:pt x="2286" y="6727"/>
                    <a:pt x="2262" y="6799"/>
                    <a:pt x="2298" y="6882"/>
                  </a:cubicBezTo>
                  <a:cubicBezTo>
                    <a:pt x="2322" y="6942"/>
                    <a:pt x="2382" y="6977"/>
                    <a:pt x="2465" y="6977"/>
                  </a:cubicBezTo>
                  <a:cubicBezTo>
                    <a:pt x="3310" y="6977"/>
                    <a:pt x="4037" y="6370"/>
                    <a:pt x="4215" y="5537"/>
                  </a:cubicBezTo>
                  <a:cubicBezTo>
                    <a:pt x="4965" y="5418"/>
                    <a:pt x="5632" y="5096"/>
                    <a:pt x="6120" y="4632"/>
                  </a:cubicBezTo>
                  <a:cubicBezTo>
                    <a:pt x="6656" y="4120"/>
                    <a:pt x="6954" y="3465"/>
                    <a:pt x="6954" y="2798"/>
                  </a:cubicBezTo>
                  <a:cubicBezTo>
                    <a:pt x="6942" y="2048"/>
                    <a:pt x="6584" y="1334"/>
                    <a:pt x="5918" y="810"/>
                  </a:cubicBezTo>
                  <a:cubicBezTo>
                    <a:pt x="5263" y="286"/>
                    <a:pt x="4394" y="0"/>
                    <a:pt x="3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99" name="Google Shape;12499;p82"/>
            <p:cNvSpPr/>
            <p:nvPr/>
          </p:nvSpPr>
          <p:spPr>
            <a:xfrm>
              <a:off x="5810581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84" y="1"/>
                    <a:pt x="1" y="96"/>
                    <a:pt x="1" y="179"/>
                  </a:cubicBezTo>
                  <a:cubicBezTo>
                    <a:pt x="1" y="263"/>
                    <a:pt x="96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00" name="Google Shape;12500;p82"/>
            <p:cNvSpPr/>
            <p:nvPr/>
          </p:nvSpPr>
          <p:spPr>
            <a:xfrm>
              <a:off x="5884490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95" y="358"/>
                    <a:pt x="179" y="358"/>
                  </a:cubicBezTo>
                  <a:cubicBezTo>
                    <a:pt x="286" y="358"/>
                    <a:pt x="357" y="263"/>
                    <a:pt x="357" y="179"/>
                  </a:cubicBezTo>
                  <a:cubicBezTo>
                    <a:pt x="357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01" name="Google Shape;12501;p82"/>
            <p:cNvSpPr/>
            <p:nvPr/>
          </p:nvSpPr>
          <p:spPr>
            <a:xfrm>
              <a:off x="5847727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02" name="Google Shape;12502;p82"/>
            <p:cNvSpPr/>
            <p:nvPr/>
          </p:nvSpPr>
          <p:spPr>
            <a:xfrm>
              <a:off x="5618805" y="2516616"/>
              <a:ext cx="270269" cy="266926"/>
            </a:xfrm>
            <a:custGeom>
              <a:avLst/>
              <a:gdLst/>
              <a:ahLst/>
              <a:cxnLst/>
              <a:rect l="l" t="t" r="r" b="b"/>
              <a:pathLst>
                <a:path w="8491" h="8386" extrusionOk="0">
                  <a:moveTo>
                    <a:pt x="1269" y="0"/>
                  </a:moveTo>
                  <a:cubicBezTo>
                    <a:pt x="1224" y="0"/>
                    <a:pt x="1177" y="18"/>
                    <a:pt x="1144" y="51"/>
                  </a:cubicBezTo>
                  <a:cubicBezTo>
                    <a:pt x="1108" y="87"/>
                    <a:pt x="168" y="956"/>
                    <a:pt x="96" y="1706"/>
                  </a:cubicBezTo>
                  <a:cubicBezTo>
                    <a:pt x="1" y="2671"/>
                    <a:pt x="989" y="4385"/>
                    <a:pt x="2549" y="5933"/>
                  </a:cubicBezTo>
                  <a:cubicBezTo>
                    <a:pt x="4037" y="7421"/>
                    <a:pt x="5656" y="8386"/>
                    <a:pt x="6645" y="8386"/>
                  </a:cubicBezTo>
                  <a:lnTo>
                    <a:pt x="6776" y="8386"/>
                  </a:lnTo>
                  <a:cubicBezTo>
                    <a:pt x="7514" y="8314"/>
                    <a:pt x="8395" y="7374"/>
                    <a:pt x="8431" y="7326"/>
                  </a:cubicBezTo>
                  <a:cubicBezTo>
                    <a:pt x="8490" y="7266"/>
                    <a:pt x="8490" y="7159"/>
                    <a:pt x="8442" y="7100"/>
                  </a:cubicBezTo>
                  <a:cubicBezTo>
                    <a:pt x="8407" y="7076"/>
                    <a:pt x="7990" y="6540"/>
                    <a:pt x="7502" y="6052"/>
                  </a:cubicBezTo>
                  <a:cubicBezTo>
                    <a:pt x="7002" y="5540"/>
                    <a:pt x="6478" y="5123"/>
                    <a:pt x="6442" y="5111"/>
                  </a:cubicBezTo>
                  <a:cubicBezTo>
                    <a:pt x="6410" y="5085"/>
                    <a:pt x="6375" y="5072"/>
                    <a:pt x="6342" y="5072"/>
                  </a:cubicBezTo>
                  <a:cubicBezTo>
                    <a:pt x="6301" y="5072"/>
                    <a:pt x="6261" y="5091"/>
                    <a:pt x="6228" y="5123"/>
                  </a:cubicBezTo>
                  <a:lnTo>
                    <a:pt x="5573" y="5778"/>
                  </a:lnTo>
                  <a:lnTo>
                    <a:pt x="3442" y="3659"/>
                  </a:lnTo>
                  <a:cubicBezTo>
                    <a:pt x="3406" y="3617"/>
                    <a:pt x="3361" y="3596"/>
                    <a:pt x="3318" y="3596"/>
                  </a:cubicBezTo>
                  <a:cubicBezTo>
                    <a:pt x="3275" y="3596"/>
                    <a:pt x="3233" y="3617"/>
                    <a:pt x="3204" y="3659"/>
                  </a:cubicBezTo>
                  <a:cubicBezTo>
                    <a:pt x="3132" y="3730"/>
                    <a:pt x="3132" y="3837"/>
                    <a:pt x="3204" y="3897"/>
                  </a:cubicBezTo>
                  <a:lnTo>
                    <a:pt x="5466" y="6159"/>
                  </a:lnTo>
                  <a:cubicBezTo>
                    <a:pt x="5490" y="6183"/>
                    <a:pt x="5537" y="6195"/>
                    <a:pt x="5585" y="6195"/>
                  </a:cubicBezTo>
                  <a:cubicBezTo>
                    <a:pt x="5633" y="6195"/>
                    <a:pt x="5668" y="6183"/>
                    <a:pt x="5704" y="6159"/>
                  </a:cubicBezTo>
                  <a:lnTo>
                    <a:pt x="6371" y="5480"/>
                  </a:lnTo>
                  <a:cubicBezTo>
                    <a:pt x="6549" y="5635"/>
                    <a:pt x="6918" y="5945"/>
                    <a:pt x="7264" y="6290"/>
                  </a:cubicBezTo>
                  <a:cubicBezTo>
                    <a:pt x="7609" y="6635"/>
                    <a:pt x="7919" y="7004"/>
                    <a:pt x="8085" y="7195"/>
                  </a:cubicBezTo>
                  <a:cubicBezTo>
                    <a:pt x="7788" y="7481"/>
                    <a:pt x="7204" y="7981"/>
                    <a:pt x="6764" y="8028"/>
                  </a:cubicBezTo>
                  <a:cubicBezTo>
                    <a:pt x="6733" y="8031"/>
                    <a:pt x="6702" y="8032"/>
                    <a:pt x="6670" y="8032"/>
                  </a:cubicBezTo>
                  <a:cubicBezTo>
                    <a:pt x="5782" y="8032"/>
                    <a:pt x="4224" y="7085"/>
                    <a:pt x="2811" y="5683"/>
                  </a:cubicBezTo>
                  <a:cubicBezTo>
                    <a:pt x="1358" y="4218"/>
                    <a:pt x="394" y="2599"/>
                    <a:pt x="465" y="1730"/>
                  </a:cubicBezTo>
                  <a:cubicBezTo>
                    <a:pt x="513" y="1289"/>
                    <a:pt x="1013" y="706"/>
                    <a:pt x="1299" y="408"/>
                  </a:cubicBezTo>
                  <a:cubicBezTo>
                    <a:pt x="1477" y="563"/>
                    <a:pt x="1846" y="873"/>
                    <a:pt x="2204" y="1230"/>
                  </a:cubicBezTo>
                  <a:cubicBezTo>
                    <a:pt x="2549" y="1575"/>
                    <a:pt x="2858" y="1944"/>
                    <a:pt x="3013" y="2123"/>
                  </a:cubicBezTo>
                  <a:lnTo>
                    <a:pt x="2335" y="2790"/>
                  </a:lnTo>
                  <a:cubicBezTo>
                    <a:pt x="2263" y="2861"/>
                    <a:pt x="2263" y="2968"/>
                    <a:pt x="2335" y="3028"/>
                  </a:cubicBezTo>
                  <a:lnTo>
                    <a:pt x="2716" y="3397"/>
                  </a:lnTo>
                  <a:cubicBezTo>
                    <a:pt x="2751" y="3439"/>
                    <a:pt x="2796" y="3459"/>
                    <a:pt x="2838" y="3459"/>
                  </a:cubicBezTo>
                  <a:cubicBezTo>
                    <a:pt x="2879" y="3459"/>
                    <a:pt x="2918" y="3439"/>
                    <a:pt x="2942" y="3397"/>
                  </a:cubicBezTo>
                  <a:cubicBezTo>
                    <a:pt x="3025" y="3325"/>
                    <a:pt x="3025" y="3218"/>
                    <a:pt x="2942" y="3159"/>
                  </a:cubicBezTo>
                  <a:lnTo>
                    <a:pt x="2692" y="2909"/>
                  </a:lnTo>
                  <a:lnTo>
                    <a:pt x="3347" y="2254"/>
                  </a:lnTo>
                  <a:cubicBezTo>
                    <a:pt x="3406" y="2194"/>
                    <a:pt x="3430" y="2087"/>
                    <a:pt x="3359" y="2028"/>
                  </a:cubicBezTo>
                  <a:cubicBezTo>
                    <a:pt x="3347" y="2016"/>
                    <a:pt x="2930" y="1480"/>
                    <a:pt x="2430" y="980"/>
                  </a:cubicBezTo>
                  <a:cubicBezTo>
                    <a:pt x="1918" y="468"/>
                    <a:pt x="1394" y="51"/>
                    <a:pt x="1370" y="39"/>
                  </a:cubicBezTo>
                  <a:cubicBezTo>
                    <a:pt x="1343" y="12"/>
                    <a:pt x="1307" y="0"/>
                    <a:pt x="12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03" name="Google Shape;12503;p82"/>
          <p:cNvGrpSpPr/>
          <p:nvPr/>
        </p:nvGrpSpPr>
        <p:grpSpPr>
          <a:xfrm>
            <a:off x="9256138" y="5045581"/>
            <a:ext cx="755772" cy="662510"/>
            <a:chOff x="4653179" y="2446590"/>
            <a:chExt cx="377886" cy="331255"/>
          </a:xfrm>
          <a:solidFill>
            <a:schemeClr val="tx1"/>
          </a:solidFill>
        </p:grpSpPr>
        <p:sp>
          <p:nvSpPr>
            <p:cNvPr id="12504" name="Google Shape;12504;p82"/>
            <p:cNvSpPr/>
            <p:nvPr/>
          </p:nvSpPr>
          <p:spPr>
            <a:xfrm>
              <a:off x="4767639" y="2584541"/>
              <a:ext cx="145941" cy="109177"/>
            </a:xfrm>
            <a:custGeom>
              <a:avLst/>
              <a:gdLst/>
              <a:ahLst/>
              <a:cxnLst/>
              <a:rect l="l" t="t" r="r" b="b"/>
              <a:pathLst>
                <a:path w="4585" h="3430" extrusionOk="0">
                  <a:moveTo>
                    <a:pt x="2370" y="310"/>
                  </a:moveTo>
                  <a:cubicBezTo>
                    <a:pt x="2560" y="310"/>
                    <a:pt x="2739" y="429"/>
                    <a:pt x="2810" y="608"/>
                  </a:cubicBezTo>
                  <a:lnTo>
                    <a:pt x="1929" y="608"/>
                  </a:lnTo>
                  <a:cubicBezTo>
                    <a:pt x="1989" y="453"/>
                    <a:pt x="2156" y="310"/>
                    <a:pt x="2370" y="310"/>
                  </a:cubicBezTo>
                  <a:close/>
                  <a:moveTo>
                    <a:pt x="3049" y="965"/>
                  </a:moveTo>
                  <a:cubicBezTo>
                    <a:pt x="3168" y="965"/>
                    <a:pt x="3275" y="1072"/>
                    <a:pt x="3275" y="1191"/>
                  </a:cubicBezTo>
                  <a:lnTo>
                    <a:pt x="3275" y="2192"/>
                  </a:lnTo>
                  <a:cubicBezTo>
                    <a:pt x="3275" y="2323"/>
                    <a:pt x="3239" y="2442"/>
                    <a:pt x="3203" y="2561"/>
                  </a:cubicBezTo>
                  <a:cubicBezTo>
                    <a:pt x="3203" y="2561"/>
                    <a:pt x="3203" y="2573"/>
                    <a:pt x="3179" y="2573"/>
                  </a:cubicBezTo>
                  <a:cubicBezTo>
                    <a:pt x="3037" y="2870"/>
                    <a:pt x="2727" y="3085"/>
                    <a:pt x="2382" y="3085"/>
                  </a:cubicBezTo>
                  <a:cubicBezTo>
                    <a:pt x="1894" y="3085"/>
                    <a:pt x="1489" y="2680"/>
                    <a:pt x="1489" y="2192"/>
                  </a:cubicBezTo>
                  <a:lnTo>
                    <a:pt x="1453" y="1191"/>
                  </a:lnTo>
                  <a:cubicBezTo>
                    <a:pt x="1453" y="1072"/>
                    <a:pt x="1560" y="965"/>
                    <a:pt x="1679" y="965"/>
                  </a:cubicBezTo>
                  <a:close/>
                  <a:moveTo>
                    <a:pt x="2275" y="1"/>
                  </a:moveTo>
                  <a:cubicBezTo>
                    <a:pt x="1870" y="1"/>
                    <a:pt x="1548" y="298"/>
                    <a:pt x="1465" y="668"/>
                  </a:cubicBezTo>
                  <a:cubicBezTo>
                    <a:pt x="1286" y="715"/>
                    <a:pt x="1144" y="834"/>
                    <a:pt x="1072" y="1013"/>
                  </a:cubicBezTo>
                  <a:lnTo>
                    <a:pt x="751" y="1013"/>
                  </a:lnTo>
                  <a:cubicBezTo>
                    <a:pt x="715" y="1013"/>
                    <a:pt x="667" y="1025"/>
                    <a:pt x="620" y="1072"/>
                  </a:cubicBezTo>
                  <a:lnTo>
                    <a:pt x="72" y="1632"/>
                  </a:lnTo>
                  <a:cubicBezTo>
                    <a:pt x="12" y="1715"/>
                    <a:pt x="12" y="1811"/>
                    <a:pt x="72" y="1870"/>
                  </a:cubicBezTo>
                  <a:cubicBezTo>
                    <a:pt x="96" y="1906"/>
                    <a:pt x="143" y="1918"/>
                    <a:pt x="191" y="1918"/>
                  </a:cubicBezTo>
                  <a:cubicBezTo>
                    <a:pt x="239" y="1918"/>
                    <a:pt x="274" y="1906"/>
                    <a:pt x="310" y="1858"/>
                  </a:cubicBezTo>
                  <a:lnTo>
                    <a:pt x="798" y="1334"/>
                  </a:lnTo>
                  <a:lnTo>
                    <a:pt x="1013" y="1334"/>
                  </a:lnTo>
                  <a:lnTo>
                    <a:pt x="1013" y="1739"/>
                  </a:lnTo>
                  <a:lnTo>
                    <a:pt x="739" y="1739"/>
                  </a:lnTo>
                  <a:cubicBezTo>
                    <a:pt x="691" y="1739"/>
                    <a:pt x="655" y="1763"/>
                    <a:pt x="608" y="1799"/>
                  </a:cubicBezTo>
                  <a:lnTo>
                    <a:pt x="60" y="2370"/>
                  </a:lnTo>
                  <a:cubicBezTo>
                    <a:pt x="1" y="2442"/>
                    <a:pt x="1" y="2549"/>
                    <a:pt x="60" y="2608"/>
                  </a:cubicBezTo>
                  <a:cubicBezTo>
                    <a:pt x="84" y="2632"/>
                    <a:pt x="131" y="2656"/>
                    <a:pt x="179" y="2656"/>
                  </a:cubicBezTo>
                  <a:cubicBezTo>
                    <a:pt x="215" y="2656"/>
                    <a:pt x="262" y="2632"/>
                    <a:pt x="298" y="2596"/>
                  </a:cubicBezTo>
                  <a:lnTo>
                    <a:pt x="786" y="2072"/>
                  </a:lnTo>
                  <a:lnTo>
                    <a:pt x="989" y="2072"/>
                  </a:lnTo>
                  <a:lnTo>
                    <a:pt x="989" y="2192"/>
                  </a:lnTo>
                  <a:cubicBezTo>
                    <a:pt x="989" y="2275"/>
                    <a:pt x="1013" y="2382"/>
                    <a:pt x="1024" y="2477"/>
                  </a:cubicBezTo>
                  <a:lnTo>
                    <a:pt x="846" y="2477"/>
                  </a:lnTo>
                  <a:cubicBezTo>
                    <a:pt x="798" y="2477"/>
                    <a:pt x="763" y="2489"/>
                    <a:pt x="727" y="2525"/>
                  </a:cubicBezTo>
                  <a:lnTo>
                    <a:pt x="179" y="3096"/>
                  </a:lnTo>
                  <a:cubicBezTo>
                    <a:pt x="120" y="3168"/>
                    <a:pt x="120" y="3275"/>
                    <a:pt x="179" y="3335"/>
                  </a:cubicBezTo>
                  <a:cubicBezTo>
                    <a:pt x="203" y="3370"/>
                    <a:pt x="251" y="3382"/>
                    <a:pt x="298" y="3382"/>
                  </a:cubicBezTo>
                  <a:cubicBezTo>
                    <a:pt x="334" y="3382"/>
                    <a:pt x="382" y="3370"/>
                    <a:pt x="417" y="3323"/>
                  </a:cubicBezTo>
                  <a:lnTo>
                    <a:pt x="905" y="2799"/>
                  </a:lnTo>
                  <a:lnTo>
                    <a:pt x="1274" y="2799"/>
                  </a:lnTo>
                  <a:cubicBezTo>
                    <a:pt x="1501" y="3168"/>
                    <a:pt x="1906" y="3430"/>
                    <a:pt x="2346" y="3430"/>
                  </a:cubicBezTo>
                  <a:cubicBezTo>
                    <a:pt x="2810" y="3430"/>
                    <a:pt x="3215" y="3168"/>
                    <a:pt x="3418" y="2799"/>
                  </a:cubicBezTo>
                  <a:lnTo>
                    <a:pt x="3775" y="2799"/>
                  </a:lnTo>
                  <a:lnTo>
                    <a:pt x="4275" y="3323"/>
                  </a:lnTo>
                  <a:cubicBezTo>
                    <a:pt x="4299" y="3346"/>
                    <a:pt x="4346" y="3382"/>
                    <a:pt x="4382" y="3382"/>
                  </a:cubicBezTo>
                  <a:cubicBezTo>
                    <a:pt x="4430" y="3382"/>
                    <a:pt x="4477" y="3370"/>
                    <a:pt x="4501" y="3335"/>
                  </a:cubicBezTo>
                  <a:cubicBezTo>
                    <a:pt x="4584" y="3275"/>
                    <a:pt x="4584" y="3156"/>
                    <a:pt x="4501" y="3096"/>
                  </a:cubicBezTo>
                  <a:lnTo>
                    <a:pt x="3953" y="2525"/>
                  </a:lnTo>
                  <a:cubicBezTo>
                    <a:pt x="3930" y="2501"/>
                    <a:pt x="3882" y="2477"/>
                    <a:pt x="3834" y="2477"/>
                  </a:cubicBezTo>
                  <a:lnTo>
                    <a:pt x="3537" y="2477"/>
                  </a:lnTo>
                  <a:cubicBezTo>
                    <a:pt x="3549" y="2382"/>
                    <a:pt x="3572" y="2299"/>
                    <a:pt x="3572" y="2192"/>
                  </a:cubicBezTo>
                  <a:lnTo>
                    <a:pt x="3572" y="2072"/>
                  </a:lnTo>
                  <a:lnTo>
                    <a:pt x="3763" y="2072"/>
                  </a:lnTo>
                  <a:lnTo>
                    <a:pt x="4251" y="2596"/>
                  </a:lnTo>
                  <a:cubicBezTo>
                    <a:pt x="4287" y="2620"/>
                    <a:pt x="4322" y="2656"/>
                    <a:pt x="4370" y="2656"/>
                  </a:cubicBezTo>
                  <a:cubicBezTo>
                    <a:pt x="4418" y="2656"/>
                    <a:pt x="4465" y="2632"/>
                    <a:pt x="4489" y="2608"/>
                  </a:cubicBezTo>
                  <a:cubicBezTo>
                    <a:pt x="4561" y="2549"/>
                    <a:pt x="4561" y="2430"/>
                    <a:pt x="4489" y="2370"/>
                  </a:cubicBezTo>
                  <a:lnTo>
                    <a:pt x="3941" y="1799"/>
                  </a:lnTo>
                  <a:cubicBezTo>
                    <a:pt x="3906" y="1775"/>
                    <a:pt x="3870" y="1739"/>
                    <a:pt x="3822" y="1739"/>
                  </a:cubicBezTo>
                  <a:lnTo>
                    <a:pt x="3549" y="1739"/>
                  </a:lnTo>
                  <a:lnTo>
                    <a:pt x="3549" y="1334"/>
                  </a:lnTo>
                  <a:lnTo>
                    <a:pt x="3751" y="1334"/>
                  </a:lnTo>
                  <a:lnTo>
                    <a:pt x="4239" y="1858"/>
                  </a:lnTo>
                  <a:cubicBezTo>
                    <a:pt x="4263" y="1894"/>
                    <a:pt x="4311" y="1918"/>
                    <a:pt x="4358" y="1918"/>
                  </a:cubicBezTo>
                  <a:cubicBezTo>
                    <a:pt x="4406" y="1918"/>
                    <a:pt x="4442" y="1906"/>
                    <a:pt x="4477" y="1870"/>
                  </a:cubicBezTo>
                  <a:cubicBezTo>
                    <a:pt x="4549" y="1811"/>
                    <a:pt x="4549" y="1691"/>
                    <a:pt x="4477" y="1632"/>
                  </a:cubicBezTo>
                  <a:lnTo>
                    <a:pt x="3930" y="1072"/>
                  </a:lnTo>
                  <a:cubicBezTo>
                    <a:pt x="3894" y="1037"/>
                    <a:pt x="3846" y="1013"/>
                    <a:pt x="3787" y="1013"/>
                  </a:cubicBezTo>
                  <a:lnTo>
                    <a:pt x="3477" y="1013"/>
                  </a:lnTo>
                  <a:cubicBezTo>
                    <a:pt x="3406" y="846"/>
                    <a:pt x="3251" y="715"/>
                    <a:pt x="3072" y="668"/>
                  </a:cubicBezTo>
                  <a:cubicBezTo>
                    <a:pt x="3001" y="287"/>
                    <a:pt x="2679" y="1"/>
                    <a:pt x="2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05" name="Google Shape;12505;p82"/>
            <p:cNvSpPr/>
            <p:nvPr/>
          </p:nvSpPr>
          <p:spPr>
            <a:xfrm>
              <a:off x="4794918" y="2446590"/>
              <a:ext cx="96286" cy="53856"/>
            </a:xfrm>
            <a:custGeom>
              <a:avLst/>
              <a:gdLst/>
              <a:ahLst/>
              <a:cxnLst/>
              <a:rect l="l" t="t" r="r" b="b"/>
              <a:pathLst>
                <a:path w="3025" h="1692" extrusionOk="0">
                  <a:moveTo>
                    <a:pt x="1525" y="1"/>
                  </a:moveTo>
                  <a:cubicBezTo>
                    <a:pt x="691" y="1"/>
                    <a:pt x="25" y="680"/>
                    <a:pt x="25" y="1513"/>
                  </a:cubicBezTo>
                  <a:cubicBezTo>
                    <a:pt x="1" y="1596"/>
                    <a:pt x="84" y="1692"/>
                    <a:pt x="167" y="1692"/>
                  </a:cubicBezTo>
                  <a:cubicBezTo>
                    <a:pt x="263" y="1692"/>
                    <a:pt x="346" y="1608"/>
                    <a:pt x="346" y="1513"/>
                  </a:cubicBezTo>
                  <a:cubicBezTo>
                    <a:pt x="346" y="870"/>
                    <a:pt x="870" y="346"/>
                    <a:pt x="1513" y="346"/>
                  </a:cubicBezTo>
                  <a:cubicBezTo>
                    <a:pt x="2144" y="346"/>
                    <a:pt x="2668" y="870"/>
                    <a:pt x="2668" y="1513"/>
                  </a:cubicBezTo>
                  <a:cubicBezTo>
                    <a:pt x="2668" y="1596"/>
                    <a:pt x="2739" y="1692"/>
                    <a:pt x="2846" y="1692"/>
                  </a:cubicBezTo>
                  <a:cubicBezTo>
                    <a:pt x="2954" y="1692"/>
                    <a:pt x="3025" y="1608"/>
                    <a:pt x="3025" y="1513"/>
                  </a:cubicBezTo>
                  <a:cubicBezTo>
                    <a:pt x="3025" y="680"/>
                    <a:pt x="2358" y="1"/>
                    <a:pt x="1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06" name="Google Shape;12506;p82"/>
            <p:cNvSpPr/>
            <p:nvPr/>
          </p:nvSpPr>
          <p:spPr>
            <a:xfrm>
              <a:off x="4816530" y="2465179"/>
              <a:ext cx="53856" cy="32244"/>
            </a:xfrm>
            <a:custGeom>
              <a:avLst/>
              <a:gdLst/>
              <a:ahLst/>
              <a:cxnLst/>
              <a:rect l="l" t="t" r="r" b="b"/>
              <a:pathLst>
                <a:path w="1692" h="1013" extrusionOk="0"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929"/>
                    <a:pt x="72" y="1012"/>
                    <a:pt x="179" y="1012"/>
                  </a:cubicBezTo>
                  <a:cubicBezTo>
                    <a:pt x="274" y="1012"/>
                    <a:pt x="358" y="941"/>
                    <a:pt x="358" y="834"/>
                  </a:cubicBezTo>
                  <a:cubicBezTo>
                    <a:pt x="358" y="572"/>
                    <a:pt x="572" y="346"/>
                    <a:pt x="846" y="346"/>
                  </a:cubicBezTo>
                  <a:cubicBezTo>
                    <a:pt x="1108" y="346"/>
                    <a:pt x="1334" y="572"/>
                    <a:pt x="1334" y="834"/>
                  </a:cubicBezTo>
                  <a:cubicBezTo>
                    <a:pt x="1334" y="929"/>
                    <a:pt x="1405" y="1012"/>
                    <a:pt x="1513" y="1012"/>
                  </a:cubicBezTo>
                  <a:cubicBezTo>
                    <a:pt x="1620" y="1012"/>
                    <a:pt x="1691" y="941"/>
                    <a:pt x="1691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07" name="Google Shape;12507;p82"/>
            <p:cNvSpPr/>
            <p:nvPr/>
          </p:nvSpPr>
          <p:spPr>
            <a:xfrm>
              <a:off x="4653179" y="2522409"/>
              <a:ext cx="377886" cy="255436"/>
            </a:xfrm>
            <a:custGeom>
              <a:avLst/>
              <a:gdLst/>
              <a:ahLst/>
              <a:cxnLst/>
              <a:rect l="l" t="t" r="r" b="b"/>
              <a:pathLst>
                <a:path w="11872" h="8025" extrusionOk="0">
                  <a:moveTo>
                    <a:pt x="11526" y="6822"/>
                  </a:moveTo>
                  <a:lnTo>
                    <a:pt x="11526" y="7025"/>
                  </a:lnTo>
                  <a:cubicBezTo>
                    <a:pt x="11526" y="7382"/>
                    <a:pt x="11228" y="7680"/>
                    <a:pt x="10871" y="7680"/>
                  </a:cubicBezTo>
                  <a:lnTo>
                    <a:pt x="1025" y="7680"/>
                  </a:lnTo>
                  <a:cubicBezTo>
                    <a:pt x="668" y="7680"/>
                    <a:pt x="370" y="7382"/>
                    <a:pt x="370" y="7025"/>
                  </a:cubicBezTo>
                  <a:lnTo>
                    <a:pt x="370" y="6822"/>
                  </a:lnTo>
                  <a:lnTo>
                    <a:pt x="4537" y="6822"/>
                  </a:lnTo>
                  <a:lnTo>
                    <a:pt x="4728" y="6953"/>
                  </a:lnTo>
                  <a:cubicBezTo>
                    <a:pt x="4751" y="6965"/>
                    <a:pt x="4787" y="6989"/>
                    <a:pt x="4835" y="6989"/>
                  </a:cubicBezTo>
                  <a:lnTo>
                    <a:pt x="7073" y="6989"/>
                  </a:lnTo>
                  <a:cubicBezTo>
                    <a:pt x="7109" y="6989"/>
                    <a:pt x="7156" y="6965"/>
                    <a:pt x="7180" y="6953"/>
                  </a:cubicBezTo>
                  <a:lnTo>
                    <a:pt x="7371" y="6822"/>
                  </a:lnTo>
                  <a:close/>
                  <a:moveTo>
                    <a:pt x="1537" y="0"/>
                  </a:moveTo>
                  <a:cubicBezTo>
                    <a:pt x="977" y="0"/>
                    <a:pt x="513" y="465"/>
                    <a:pt x="513" y="1036"/>
                  </a:cubicBezTo>
                  <a:lnTo>
                    <a:pt x="513" y="6477"/>
                  </a:lnTo>
                  <a:lnTo>
                    <a:pt x="179" y="6477"/>
                  </a:lnTo>
                  <a:cubicBezTo>
                    <a:pt x="96" y="6477"/>
                    <a:pt x="1" y="6549"/>
                    <a:pt x="1" y="6656"/>
                  </a:cubicBezTo>
                  <a:lnTo>
                    <a:pt x="1" y="7025"/>
                  </a:lnTo>
                  <a:cubicBezTo>
                    <a:pt x="1" y="7584"/>
                    <a:pt x="453" y="8025"/>
                    <a:pt x="1001" y="8025"/>
                  </a:cubicBezTo>
                  <a:lnTo>
                    <a:pt x="10859" y="8025"/>
                  </a:lnTo>
                  <a:cubicBezTo>
                    <a:pt x="11407" y="8025"/>
                    <a:pt x="11848" y="7584"/>
                    <a:pt x="11848" y="7025"/>
                  </a:cubicBezTo>
                  <a:lnTo>
                    <a:pt x="11848" y="6656"/>
                  </a:lnTo>
                  <a:cubicBezTo>
                    <a:pt x="11871" y="6549"/>
                    <a:pt x="11800" y="6477"/>
                    <a:pt x="11705" y="6477"/>
                  </a:cubicBezTo>
                  <a:lnTo>
                    <a:pt x="11371" y="6477"/>
                  </a:lnTo>
                  <a:lnTo>
                    <a:pt x="11371" y="1036"/>
                  </a:lnTo>
                  <a:cubicBezTo>
                    <a:pt x="11371" y="465"/>
                    <a:pt x="10919" y="0"/>
                    <a:pt x="10347" y="0"/>
                  </a:cubicBezTo>
                  <a:lnTo>
                    <a:pt x="9609" y="0"/>
                  </a:lnTo>
                  <a:cubicBezTo>
                    <a:pt x="9514" y="0"/>
                    <a:pt x="9431" y="84"/>
                    <a:pt x="9431" y="179"/>
                  </a:cubicBezTo>
                  <a:cubicBezTo>
                    <a:pt x="9431" y="274"/>
                    <a:pt x="9502" y="357"/>
                    <a:pt x="9609" y="357"/>
                  </a:cubicBezTo>
                  <a:lnTo>
                    <a:pt x="10347" y="357"/>
                  </a:lnTo>
                  <a:cubicBezTo>
                    <a:pt x="10716" y="357"/>
                    <a:pt x="11038" y="679"/>
                    <a:pt x="11038" y="1048"/>
                  </a:cubicBezTo>
                  <a:lnTo>
                    <a:pt x="11038" y="6489"/>
                  </a:lnTo>
                  <a:lnTo>
                    <a:pt x="10645" y="6489"/>
                  </a:lnTo>
                  <a:lnTo>
                    <a:pt x="10645" y="1048"/>
                  </a:lnTo>
                  <a:cubicBezTo>
                    <a:pt x="10645" y="881"/>
                    <a:pt x="10514" y="750"/>
                    <a:pt x="10347" y="750"/>
                  </a:cubicBezTo>
                  <a:lnTo>
                    <a:pt x="1572" y="750"/>
                  </a:lnTo>
                  <a:cubicBezTo>
                    <a:pt x="1406" y="750"/>
                    <a:pt x="1275" y="881"/>
                    <a:pt x="1275" y="1048"/>
                  </a:cubicBezTo>
                  <a:lnTo>
                    <a:pt x="1275" y="3298"/>
                  </a:lnTo>
                  <a:cubicBezTo>
                    <a:pt x="1275" y="3382"/>
                    <a:pt x="1346" y="3477"/>
                    <a:pt x="1453" y="3477"/>
                  </a:cubicBezTo>
                  <a:cubicBezTo>
                    <a:pt x="1537" y="3477"/>
                    <a:pt x="1632" y="3393"/>
                    <a:pt x="1632" y="3298"/>
                  </a:cubicBezTo>
                  <a:lnTo>
                    <a:pt x="1632" y="1096"/>
                  </a:lnTo>
                  <a:lnTo>
                    <a:pt x="10300" y="1096"/>
                  </a:lnTo>
                  <a:lnTo>
                    <a:pt x="10300" y="6489"/>
                  </a:lnTo>
                  <a:lnTo>
                    <a:pt x="7323" y="6489"/>
                  </a:lnTo>
                  <a:cubicBezTo>
                    <a:pt x="7299" y="6489"/>
                    <a:pt x="7252" y="6513"/>
                    <a:pt x="7228" y="6525"/>
                  </a:cubicBezTo>
                  <a:lnTo>
                    <a:pt x="7026" y="6656"/>
                  </a:lnTo>
                  <a:lnTo>
                    <a:pt x="4882" y="6656"/>
                  </a:lnTo>
                  <a:lnTo>
                    <a:pt x="4692" y="6525"/>
                  </a:lnTo>
                  <a:cubicBezTo>
                    <a:pt x="4668" y="6513"/>
                    <a:pt x="4632" y="6489"/>
                    <a:pt x="4585" y="6489"/>
                  </a:cubicBezTo>
                  <a:lnTo>
                    <a:pt x="1596" y="6489"/>
                  </a:lnTo>
                  <a:lnTo>
                    <a:pt x="1596" y="4155"/>
                  </a:lnTo>
                  <a:cubicBezTo>
                    <a:pt x="1596" y="4072"/>
                    <a:pt x="1525" y="3977"/>
                    <a:pt x="1418" y="3977"/>
                  </a:cubicBezTo>
                  <a:cubicBezTo>
                    <a:pt x="1311" y="3977"/>
                    <a:pt x="1239" y="4048"/>
                    <a:pt x="1239" y="4155"/>
                  </a:cubicBezTo>
                  <a:lnTo>
                    <a:pt x="1239" y="6489"/>
                  </a:lnTo>
                  <a:lnTo>
                    <a:pt x="858" y="6489"/>
                  </a:lnTo>
                  <a:lnTo>
                    <a:pt x="858" y="1048"/>
                  </a:lnTo>
                  <a:cubicBezTo>
                    <a:pt x="858" y="679"/>
                    <a:pt x="1168" y="357"/>
                    <a:pt x="1537" y="357"/>
                  </a:cubicBezTo>
                  <a:lnTo>
                    <a:pt x="8871" y="357"/>
                  </a:lnTo>
                  <a:cubicBezTo>
                    <a:pt x="8966" y="357"/>
                    <a:pt x="9050" y="286"/>
                    <a:pt x="9050" y="179"/>
                  </a:cubicBezTo>
                  <a:cubicBezTo>
                    <a:pt x="9050" y="95"/>
                    <a:pt x="8978" y="0"/>
                    <a:pt x="8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08" name="Google Shape;12508;p82"/>
          <p:cNvGrpSpPr/>
          <p:nvPr/>
        </p:nvGrpSpPr>
        <p:grpSpPr>
          <a:xfrm>
            <a:off x="10318814" y="5071362"/>
            <a:ext cx="504124" cy="610244"/>
            <a:chOff x="5184517" y="2459481"/>
            <a:chExt cx="252062" cy="305122"/>
          </a:xfrm>
          <a:solidFill>
            <a:schemeClr val="tx1"/>
          </a:solidFill>
        </p:grpSpPr>
        <p:sp>
          <p:nvSpPr>
            <p:cNvPr id="12509" name="Google Shape;12509;p82"/>
            <p:cNvSpPr/>
            <p:nvPr/>
          </p:nvSpPr>
          <p:spPr>
            <a:xfrm>
              <a:off x="5383486" y="2674747"/>
              <a:ext cx="13273" cy="1330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03" y="0"/>
                  </a:moveTo>
                  <a:cubicBezTo>
                    <a:pt x="107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10" name="Google Shape;12510;p82"/>
            <p:cNvSpPr/>
            <p:nvPr/>
          </p:nvSpPr>
          <p:spPr>
            <a:xfrm>
              <a:off x="5350128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62"/>
                    <a:pt x="96" y="357"/>
                    <a:pt x="179" y="357"/>
                  </a:cubicBezTo>
                  <a:cubicBezTo>
                    <a:pt x="274" y="357"/>
                    <a:pt x="358" y="286"/>
                    <a:pt x="358" y="179"/>
                  </a:cubicBezTo>
                  <a:cubicBezTo>
                    <a:pt x="358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11" name="Google Shape;12511;p82"/>
            <p:cNvSpPr/>
            <p:nvPr/>
          </p:nvSpPr>
          <p:spPr>
            <a:xfrm>
              <a:off x="5254638" y="2666376"/>
              <a:ext cx="11395" cy="11427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93" y="1"/>
                  </a:moveTo>
                  <a:cubicBezTo>
                    <a:pt x="188" y="1"/>
                    <a:pt x="183" y="1"/>
                    <a:pt x="179" y="2"/>
                  </a:cubicBezTo>
                  <a:cubicBezTo>
                    <a:pt x="83" y="2"/>
                    <a:pt x="0" y="97"/>
                    <a:pt x="0" y="180"/>
                  </a:cubicBezTo>
                  <a:cubicBezTo>
                    <a:pt x="0" y="275"/>
                    <a:pt x="71" y="359"/>
                    <a:pt x="179" y="359"/>
                  </a:cubicBezTo>
                  <a:cubicBezTo>
                    <a:pt x="262" y="359"/>
                    <a:pt x="357" y="287"/>
                    <a:pt x="357" y="180"/>
                  </a:cubicBezTo>
                  <a:cubicBezTo>
                    <a:pt x="357" y="90"/>
                    <a:pt x="273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12" name="Google Shape;12512;p82"/>
            <p:cNvSpPr/>
            <p:nvPr/>
          </p:nvSpPr>
          <p:spPr>
            <a:xfrm>
              <a:off x="5273959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cubicBezTo>
                    <a:pt x="274" y="357"/>
                    <a:pt x="357" y="286"/>
                    <a:pt x="357" y="179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13" name="Google Shape;12513;p82"/>
            <p:cNvSpPr/>
            <p:nvPr/>
          </p:nvSpPr>
          <p:spPr>
            <a:xfrm>
              <a:off x="5308049" y="2678917"/>
              <a:ext cx="14451" cy="14037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108" y="0"/>
                    <a:pt x="1" y="108"/>
                    <a:pt x="1" y="227"/>
                  </a:cubicBezTo>
                  <a:cubicBezTo>
                    <a:pt x="1" y="346"/>
                    <a:pt x="108" y="441"/>
                    <a:pt x="227" y="441"/>
                  </a:cubicBezTo>
                  <a:cubicBezTo>
                    <a:pt x="346" y="441"/>
                    <a:pt x="453" y="346"/>
                    <a:pt x="453" y="227"/>
                  </a:cubicBezTo>
                  <a:cubicBezTo>
                    <a:pt x="453" y="84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14" name="Google Shape;12514;p82"/>
            <p:cNvSpPr/>
            <p:nvPr/>
          </p:nvSpPr>
          <p:spPr>
            <a:xfrm>
              <a:off x="5184517" y="2459481"/>
              <a:ext cx="252062" cy="305122"/>
            </a:xfrm>
            <a:custGeom>
              <a:avLst/>
              <a:gdLst/>
              <a:ahLst/>
              <a:cxnLst/>
              <a:rect l="l" t="t" r="r" b="b"/>
              <a:pathLst>
                <a:path w="7919" h="9586" extrusionOk="0">
                  <a:moveTo>
                    <a:pt x="2597" y="5657"/>
                  </a:moveTo>
                  <a:cubicBezTo>
                    <a:pt x="3126" y="5657"/>
                    <a:pt x="3630" y="5793"/>
                    <a:pt x="4096" y="6061"/>
                  </a:cubicBezTo>
                  <a:cubicBezTo>
                    <a:pt x="4607" y="6347"/>
                    <a:pt x="5099" y="6442"/>
                    <a:pt x="5531" y="6442"/>
                  </a:cubicBezTo>
                  <a:cubicBezTo>
                    <a:pt x="5853" y="6442"/>
                    <a:pt x="6143" y="6389"/>
                    <a:pt x="6382" y="6323"/>
                  </a:cubicBezTo>
                  <a:cubicBezTo>
                    <a:pt x="6751" y="6228"/>
                    <a:pt x="7037" y="6061"/>
                    <a:pt x="7204" y="5954"/>
                  </a:cubicBezTo>
                  <a:lnTo>
                    <a:pt x="7204" y="5954"/>
                  </a:lnTo>
                  <a:cubicBezTo>
                    <a:pt x="7525" y="7037"/>
                    <a:pt x="7263" y="8204"/>
                    <a:pt x="6442" y="9038"/>
                  </a:cubicBezTo>
                  <a:cubicBezTo>
                    <a:pt x="6275" y="9204"/>
                    <a:pt x="6037" y="9299"/>
                    <a:pt x="5799" y="9299"/>
                  </a:cubicBezTo>
                  <a:lnTo>
                    <a:pt x="2560" y="9299"/>
                  </a:lnTo>
                  <a:cubicBezTo>
                    <a:pt x="2322" y="9299"/>
                    <a:pt x="2084" y="9204"/>
                    <a:pt x="1917" y="9038"/>
                  </a:cubicBezTo>
                  <a:cubicBezTo>
                    <a:pt x="1179" y="8276"/>
                    <a:pt x="834" y="7180"/>
                    <a:pt x="1120" y="6025"/>
                  </a:cubicBezTo>
                  <a:cubicBezTo>
                    <a:pt x="1239" y="5966"/>
                    <a:pt x="1560" y="5811"/>
                    <a:pt x="1989" y="5716"/>
                  </a:cubicBezTo>
                  <a:cubicBezTo>
                    <a:pt x="2195" y="5677"/>
                    <a:pt x="2398" y="5657"/>
                    <a:pt x="2597" y="5657"/>
                  </a:cubicBezTo>
                  <a:close/>
                  <a:moveTo>
                    <a:pt x="2834" y="1"/>
                  </a:moveTo>
                  <a:cubicBezTo>
                    <a:pt x="2632" y="1"/>
                    <a:pt x="2465" y="167"/>
                    <a:pt x="2465" y="370"/>
                  </a:cubicBezTo>
                  <a:lnTo>
                    <a:pt x="2465" y="703"/>
                  </a:lnTo>
                  <a:cubicBezTo>
                    <a:pt x="2465" y="906"/>
                    <a:pt x="2632" y="1072"/>
                    <a:pt x="2834" y="1072"/>
                  </a:cubicBezTo>
                  <a:lnTo>
                    <a:pt x="3036" y="1072"/>
                  </a:lnTo>
                  <a:lnTo>
                    <a:pt x="3036" y="2239"/>
                  </a:lnTo>
                  <a:cubicBezTo>
                    <a:pt x="3036" y="2311"/>
                    <a:pt x="3096" y="2370"/>
                    <a:pt x="3167" y="2370"/>
                  </a:cubicBezTo>
                  <a:cubicBezTo>
                    <a:pt x="3239" y="2370"/>
                    <a:pt x="3298" y="2311"/>
                    <a:pt x="3298" y="2239"/>
                  </a:cubicBezTo>
                  <a:lnTo>
                    <a:pt x="3298" y="1072"/>
                  </a:lnTo>
                  <a:lnTo>
                    <a:pt x="4977" y="1072"/>
                  </a:lnTo>
                  <a:lnTo>
                    <a:pt x="4977" y="3406"/>
                  </a:lnTo>
                  <a:cubicBezTo>
                    <a:pt x="4977" y="3620"/>
                    <a:pt x="5096" y="3799"/>
                    <a:pt x="5311" y="3882"/>
                  </a:cubicBezTo>
                  <a:cubicBezTo>
                    <a:pt x="6144" y="4216"/>
                    <a:pt x="6763" y="4882"/>
                    <a:pt x="7097" y="5692"/>
                  </a:cubicBezTo>
                  <a:cubicBezTo>
                    <a:pt x="6966" y="5775"/>
                    <a:pt x="6668" y="5954"/>
                    <a:pt x="6275" y="6061"/>
                  </a:cubicBezTo>
                  <a:cubicBezTo>
                    <a:pt x="6015" y="6135"/>
                    <a:pt x="5758" y="6172"/>
                    <a:pt x="5506" y="6172"/>
                  </a:cubicBezTo>
                  <a:cubicBezTo>
                    <a:pt x="5064" y="6172"/>
                    <a:pt x="4636" y="6058"/>
                    <a:pt x="4227" y="5823"/>
                  </a:cubicBezTo>
                  <a:cubicBezTo>
                    <a:pt x="3710" y="5528"/>
                    <a:pt x="3145" y="5385"/>
                    <a:pt x="2580" y="5385"/>
                  </a:cubicBezTo>
                  <a:cubicBezTo>
                    <a:pt x="2117" y="5385"/>
                    <a:pt x="1654" y="5481"/>
                    <a:pt x="1215" y="5668"/>
                  </a:cubicBezTo>
                  <a:cubicBezTo>
                    <a:pt x="1524" y="4870"/>
                    <a:pt x="2155" y="4216"/>
                    <a:pt x="2989" y="3882"/>
                  </a:cubicBezTo>
                  <a:cubicBezTo>
                    <a:pt x="3179" y="3811"/>
                    <a:pt x="3322" y="3620"/>
                    <a:pt x="3322" y="3406"/>
                  </a:cubicBezTo>
                  <a:lnTo>
                    <a:pt x="3322" y="2930"/>
                  </a:lnTo>
                  <a:cubicBezTo>
                    <a:pt x="3322" y="2858"/>
                    <a:pt x="3263" y="2799"/>
                    <a:pt x="3179" y="2799"/>
                  </a:cubicBezTo>
                  <a:cubicBezTo>
                    <a:pt x="3108" y="2799"/>
                    <a:pt x="3048" y="2858"/>
                    <a:pt x="3048" y="2930"/>
                  </a:cubicBezTo>
                  <a:lnTo>
                    <a:pt x="3048" y="3406"/>
                  </a:lnTo>
                  <a:cubicBezTo>
                    <a:pt x="3048" y="3501"/>
                    <a:pt x="2989" y="3585"/>
                    <a:pt x="2894" y="3620"/>
                  </a:cubicBezTo>
                  <a:cubicBezTo>
                    <a:pt x="608" y="4525"/>
                    <a:pt x="0" y="7490"/>
                    <a:pt x="1703" y="9228"/>
                  </a:cubicBezTo>
                  <a:cubicBezTo>
                    <a:pt x="1929" y="9454"/>
                    <a:pt x="2227" y="9585"/>
                    <a:pt x="2560" y="9585"/>
                  </a:cubicBezTo>
                  <a:lnTo>
                    <a:pt x="5799" y="9585"/>
                  </a:lnTo>
                  <a:cubicBezTo>
                    <a:pt x="6108" y="9585"/>
                    <a:pt x="6430" y="9454"/>
                    <a:pt x="6656" y="9228"/>
                  </a:cubicBezTo>
                  <a:cubicBezTo>
                    <a:pt x="7870" y="7990"/>
                    <a:pt x="7918" y="6132"/>
                    <a:pt x="6989" y="4835"/>
                  </a:cubicBezTo>
                  <a:cubicBezTo>
                    <a:pt x="6608" y="4287"/>
                    <a:pt x="6073" y="3870"/>
                    <a:pt x="5442" y="3620"/>
                  </a:cubicBezTo>
                  <a:cubicBezTo>
                    <a:pt x="5358" y="3585"/>
                    <a:pt x="5299" y="3501"/>
                    <a:pt x="5299" y="3406"/>
                  </a:cubicBezTo>
                  <a:lnTo>
                    <a:pt x="5299" y="1072"/>
                  </a:lnTo>
                  <a:lnTo>
                    <a:pt x="5489" y="1072"/>
                  </a:lnTo>
                  <a:cubicBezTo>
                    <a:pt x="5692" y="1072"/>
                    <a:pt x="5858" y="906"/>
                    <a:pt x="5858" y="703"/>
                  </a:cubicBezTo>
                  <a:lnTo>
                    <a:pt x="5858" y="370"/>
                  </a:lnTo>
                  <a:cubicBezTo>
                    <a:pt x="5858" y="167"/>
                    <a:pt x="5692" y="1"/>
                    <a:pt x="5489" y="1"/>
                  </a:cubicBezTo>
                  <a:lnTo>
                    <a:pt x="4739" y="1"/>
                  </a:lnTo>
                  <a:cubicBezTo>
                    <a:pt x="4668" y="1"/>
                    <a:pt x="4608" y="60"/>
                    <a:pt x="4608" y="132"/>
                  </a:cubicBezTo>
                  <a:cubicBezTo>
                    <a:pt x="4608" y="215"/>
                    <a:pt x="4668" y="275"/>
                    <a:pt x="4739" y="275"/>
                  </a:cubicBezTo>
                  <a:lnTo>
                    <a:pt x="5489" y="275"/>
                  </a:lnTo>
                  <a:cubicBezTo>
                    <a:pt x="5537" y="275"/>
                    <a:pt x="5573" y="310"/>
                    <a:pt x="5573" y="358"/>
                  </a:cubicBezTo>
                  <a:lnTo>
                    <a:pt x="5573" y="691"/>
                  </a:lnTo>
                  <a:cubicBezTo>
                    <a:pt x="5573" y="727"/>
                    <a:pt x="5537" y="775"/>
                    <a:pt x="5489" y="775"/>
                  </a:cubicBezTo>
                  <a:lnTo>
                    <a:pt x="2834" y="775"/>
                  </a:lnTo>
                  <a:cubicBezTo>
                    <a:pt x="2798" y="775"/>
                    <a:pt x="2751" y="727"/>
                    <a:pt x="2751" y="691"/>
                  </a:cubicBezTo>
                  <a:lnTo>
                    <a:pt x="2751" y="358"/>
                  </a:lnTo>
                  <a:cubicBezTo>
                    <a:pt x="2751" y="310"/>
                    <a:pt x="2798" y="275"/>
                    <a:pt x="2834" y="275"/>
                  </a:cubicBezTo>
                  <a:lnTo>
                    <a:pt x="4060" y="275"/>
                  </a:lnTo>
                  <a:cubicBezTo>
                    <a:pt x="4132" y="275"/>
                    <a:pt x="4191" y="215"/>
                    <a:pt x="4191" y="132"/>
                  </a:cubicBezTo>
                  <a:cubicBezTo>
                    <a:pt x="4191" y="60"/>
                    <a:pt x="4132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515" name="Google Shape;12515;p82"/>
          <p:cNvSpPr/>
          <p:nvPr/>
        </p:nvSpPr>
        <p:spPr>
          <a:xfrm>
            <a:off x="3551821" y="4093609"/>
            <a:ext cx="708726" cy="708790"/>
          </a:xfrm>
          <a:custGeom>
            <a:avLst/>
            <a:gdLst/>
            <a:ahLst/>
            <a:cxnLst/>
            <a:rect l="l" t="t" r="r" b="b"/>
            <a:pathLst>
              <a:path w="11133" h="11134" extrusionOk="0">
                <a:moveTo>
                  <a:pt x="2876" y="2961"/>
                </a:moveTo>
                <a:cubicBezTo>
                  <a:pt x="2929" y="2961"/>
                  <a:pt x="2983" y="2967"/>
                  <a:pt x="3036" y="2977"/>
                </a:cubicBezTo>
                <a:cubicBezTo>
                  <a:pt x="3358" y="3037"/>
                  <a:pt x="3584" y="3287"/>
                  <a:pt x="3656" y="3596"/>
                </a:cubicBezTo>
                <a:cubicBezTo>
                  <a:pt x="3703" y="3882"/>
                  <a:pt x="3608" y="4180"/>
                  <a:pt x="3382" y="4358"/>
                </a:cubicBezTo>
                <a:cubicBezTo>
                  <a:pt x="3239" y="4489"/>
                  <a:pt x="3144" y="4680"/>
                  <a:pt x="3144" y="4882"/>
                </a:cubicBezTo>
                <a:lnTo>
                  <a:pt x="3144" y="5239"/>
                </a:lnTo>
                <a:cubicBezTo>
                  <a:pt x="3144" y="5525"/>
                  <a:pt x="3370" y="5740"/>
                  <a:pt x="3644" y="5740"/>
                </a:cubicBezTo>
                <a:lnTo>
                  <a:pt x="5406" y="5740"/>
                </a:lnTo>
                <a:lnTo>
                  <a:pt x="5406" y="7502"/>
                </a:lnTo>
                <a:cubicBezTo>
                  <a:pt x="5406" y="7609"/>
                  <a:pt x="5311" y="7680"/>
                  <a:pt x="5227" y="7680"/>
                </a:cubicBezTo>
                <a:lnTo>
                  <a:pt x="4870" y="7680"/>
                </a:lnTo>
                <a:cubicBezTo>
                  <a:pt x="4763" y="7680"/>
                  <a:pt x="4668" y="7633"/>
                  <a:pt x="4596" y="7561"/>
                </a:cubicBezTo>
                <a:cubicBezTo>
                  <a:pt x="4386" y="7313"/>
                  <a:pt x="4084" y="7164"/>
                  <a:pt x="3770" y="7164"/>
                </a:cubicBezTo>
                <a:cubicBezTo>
                  <a:pt x="3693" y="7164"/>
                  <a:pt x="3614" y="7173"/>
                  <a:pt x="3537" y="7192"/>
                </a:cubicBezTo>
                <a:cubicBezTo>
                  <a:pt x="3096" y="7264"/>
                  <a:pt x="2739" y="7621"/>
                  <a:pt x="2655" y="8049"/>
                </a:cubicBezTo>
                <a:cubicBezTo>
                  <a:pt x="2584" y="8395"/>
                  <a:pt x="2667" y="8740"/>
                  <a:pt x="2882" y="9002"/>
                </a:cubicBezTo>
                <a:cubicBezTo>
                  <a:pt x="3084" y="9276"/>
                  <a:pt x="3417" y="9419"/>
                  <a:pt x="3739" y="9419"/>
                </a:cubicBezTo>
                <a:cubicBezTo>
                  <a:pt x="4084" y="9419"/>
                  <a:pt x="4394" y="9276"/>
                  <a:pt x="4608" y="9014"/>
                </a:cubicBezTo>
                <a:cubicBezTo>
                  <a:pt x="4668" y="8942"/>
                  <a:pt x="4763" y="8895"/>
                  <a:pt x="4870" y="8895"/>
                </a:cubicBezTo>
                <a:lnTo>
                  <a:pt x="5215" y="8895"/>
                </a:lnTo>
                <a:cubicBezTo>
                  <a:pt x="5322" y="8895"/>
                  <a:pt x="5394" y="8990"/>
                  <a:pt x="5394" y="9073"/>
                </a:cubicBezTo>
                <a:lnTo>
                  <a:pt x="5394" y="10812"/>
                </a:lnTo>
                <a:lnTo>
                  <a:pt x="870" y="10812"/>
                </a:lnTo>
                <a:cubicBezTo>
                  <a:pt x="572" y="10812"/>
                  <a:pt x="334" y="10573"/>
                  <a:pt x="334" y="10276"/>
                </a:cubicBezTo>
                <a:lnTo>
                  <a:pt x="334" y="5728"/>
                </a:lnTo>
                <a:lnTo>
                  <a:pt x="2084" y="5728"/>
                </a:lnTo>
                <a:cubicBezTo>
                  <a:pt x="2370" y="5728"/>
                  <a:pt x="2596" y="5513"/>
                  <a:pt x="2596" y="5228"/>
                </a:cubicBezTo>
                <a:lnTo>
                  <a:pt x="2596" y="4882"/>
                </a:lnTo>
                <a:cubicBezTo>
                  <a:pt x="2596" y="4680"/>
                  <a:pt x="2501" y="4477"/>
                  <a:pt x="2358" y="4358"/>
                </a:cubicBezTo>
                <a:cubicBezTo>
                  <a:pt x="2179" y="4216"/>
                  <a:pt x="2072" y="3989"/>
                  <a:pt x="2072" y="3751"/>
                </a:cubicBezTo>
                <a:cubicBezTo>
                  <a:pt x="2072" y="3513"/>
                  <a:pt x="2179" y="3287"/>
                  <a:pt x="2370" y="3144"/>
                </a:cubicBezTo>
                <a:cubicBezTo>
                  <a:pt x="2517" y="3024"/>
                  <a:pt x="2694" y="2961"/>
                  <a:pt x="2876" y="2961"/>
                </a:cubicBezTo>
                <a:close/>
                <a:moveTo>
                  <a:pt x="10287" y="334"/>
                </a:moveTo>
                <a:cubicBezTo>
                  <a:pt x="10585" y="334"/>
                  <a:pt x="10823" y="572"/>
                  <a:pt x="10823" y="870"/>
                </a:cubicBezTo>
                <a:lnTo>
                  <a:pt x="10823" y="5406"/>
                </a:lnTo>
                <a:lnTo>
                  <a:pt x="10633" y="5406"/>
                </a:lnTo>
                <a:cubicBezTo>
                  <a:pt x="10537" y="5406"/>
                  <a:pt x="10466" y="5478"/>
                  <a:pt x="10466" y="5573"/>
                </a:cubicBezTo>
                <a:cubicBezTo>
                  <a:pt x="10466" y="5656"/>
                  <a:pt x="10537" y="5728"/>
                  <a:pt x="10633" y="5728"/>
                </a:cubicBezTo>
                <a:lnTo>
                  <a:pt x="10811" y="5728"/>
                </a:lnTo>
                <a:lnTo>
                  <a:pt x="10811" y="10276"/>
                </a:lnTo>
                <a:cubicBezTo>
                  <a:pt x="10811" y="10573"/>
                  <a:pt x="10573" y="10812"/>
                  <a:pt x="10275" y="10812"/>
                </a:cubicBezTo>
                <a:lnTo>
                  <a:pt x="5739" y="10812"/>
                </a:lnTo>
                <a:lnTo>
                  <a:pt x="5739" y="9049"/>
                </a:lnTo>
                <a:cubicBezTo>
                  <a:pt x="5739" y="8764"/>
                  <a:pt x="5513" y="8549"/>
                  <a:pt x="5227" y="8549"/>
                </a:cubicBezTo>
                <a:lnTo>
                  <a:pt x="4882" y="8549"/>
                </a:lnTo>
                <a:cubicBezTo>
                  <a:pt x="4680" y="8549"/>
                  <a:pt x="4489" y="8633"/>
                  <a:pt x="4370" y="8788"/>
                </a:cubicBezTo>
                <a:cubicBezTo>
                  <a:pt x="4215" y="8966"/>
                  <a:pt x="3989" y="9061"/>
                  <a:pt x="3751" y="9061"/>
                </a:cubicBezTo>
                <a:cubicBezTo>
                  <a:pt x="3513" y="9061"/>
                  <a:pt x="3287" y="8966"/>
                  <a:pt x="3144" y="8764"/>
                </a:cubicBezTo>
                <a:cubicBezTo>
                  <a:pt x="2989" y="8573"/>
                  <a:pt x="2941" y="8335"/>
                  <a:pt x="2977" y="8097"/>
                </a:cubicBezTo>
                <a:cubicBezTo>
                  <a:pt x="3036" y="7787"/>
                  <a:pt x="3287" y="7549"/>
                  <a:pt x="3608" y="7490"/>
                </a:cubicBezTo>
                <a:cubicBezTo>
                  <a:pt x="3659" y="7479"/>
                  <a:pt x="3710" y="7473"/>
                  <a:pt x="3761" y="7473"/>
                </a:cubicBezTo>
                <a:cubicBezTo>
                  <a:pt x="3988" y="7473"/>
                  <a:pt x="4212" y="7577"/>
                  <a:pt x="4358" y="7752"/>
                </a:cubicBezTo>
                <a:cubicBezTo>
                  <a:pt x="4501" y="7906"/>
                  <a:pt x="4680" y="7990"/>
                  <a:pt x="4882" y="7990"/>
                </a:cubicBezTo>
                <a:lnTo>
                  <a:pt x="5239" y="7990"/>
                </a:lnTo>
                <a:cubicBezTo>
                  <a:pt x="5525" y="7990"/>
                  <a:pt x="5751" y="7775"/>
                  <a:pt x="5751" y="7490"/>
                </a:cubicBezTo>
                <a:lnTo>
                  <a:pt x="5751" y="5728"/>
                </a:lnTo>
                <a:lnTo>
                  <a:pt x="7501" y="5728"/>
                </a:lnTo>
                <a:cubicBezTo>
                  <a:pt x="7608" y="5728"/>
                  <a:pt x="7680" y="5823"/>
                  <a:pt x="7680" y="5906"/>
                </a:cubicBezTo>
                <a:lnTo>
                  <a:pt x="7680" y="6263"/>
                </a:lnTo>
                <a:cubicBezTo>
                  <a:pt x="7680" y="6371"/>
                  <a:pt x="7632" y="6478"/>
                  <a:pt x="7561" y="6537"/>
                </a:cubicBezTo>
                <a:cubicBezTo>
                  <a:pt x="7251" y="6799"/>
                  <a:pt x="7097" y="7204"/>
                  <a:pt x="7192" y="7609"/>
                </a:cubicBezTo>
                <a:cubicBezTo>
                  <a:pt x="7263" y="8037"/>
                  <a:pt x="7620" y="8395"/>
                  <a:pt x="8049" y="8490"/>
                </a:cubicBezTo>
                <a:cubicBezTo>
                  <a:pt x="8132" y="8502"/>
                  <a:pt x="8216" y="8514"/>
                  <a:pt x="8287" y="8514"/>
                </a:cubicBezTo>
                <a:cubicBezTo>
                  <a:pt x="8549" y="8514"/>
                  <a:pt x="8799" y="8418"/>
                  <a:pt x="9002" y="8264"/>
                </a:cubicBezTo>
                <a:cubicBezTo>
                  <a:pt x="9275" y="8049"/>
                  <a:pt x="9418" y="7728"/>
                  <a:pt x="9418" y="7394"/>
                </a:cubicBezTo>
                <a:cubicBezTo>
                  <a:pt x="9418" y="7061"/>
                  <a:pt x="9275" y="6740"/>
                  <a:pt x="9025" y="6537"/>
                </a:cubicBezTo>
                <a:cubicBezTo>
                  <a:pt x="8942" y="6478"/>
                  <a:pt x="8906" y="6371"/>
                  <a:pt x="8906" y="6263"/>
                </a:cubicBezTo>
                <a:lnTo>
                  <a:pt x="8906" y="5930"/>
                </a:lnTo>
                <a:cubicBezTo>
                  <a:pt x="8906" y="5823"/>
                  <a:pt x="8990" y="5751"/>
                  <a:pt x="9085" y="5751"/>
                </a:cubicBezTo>
                <a:lnTo>
                  <a:pt x="9954" y="5751"/>
                </a:lnTo>
                <a:cubicBezTo>
                  <a:pt x="10049" y="5751"/>
                  <a:pt x="10121" y="5668"/>
                  <a:pt x="10121" y="5585"/>
                </a:cubicBezTo>
                <a:cubicBezTo>
                  <a:pt x="10121" y="5489"/>
                  <a:pt x="10049" y="5418"/>
                  <a:pt x="9954" y="5418"/>
                </a:cubicBezTo>
                <a:lnTo>
                  <a:pt x="9085" y="5418"/>
                </a:lnTo>
                <a:cubicBezTo>
                  <a:pt x="8799" y="5418"/>
                  <a:pt x="8573" y="5644"/>
                  <a:pt x="8573" y="5918"/>
                </a:cubicBezTo>
                <a:lnTo>
                  <a:pt x="8573" y="6263"/>
                </a:lnTo>
                <a:cubicBezTo>
                  <a:pt x="8573" y="6478"/>
                  <a:pt x="8668" y="6668"/>
                  <a:pt x="8811" y="6787"/>
                </a:cubicBezTo>
                <a:cubicBezTo>
                  <a:pt x="8990" y="6930"/>
                  <a:pt x="9097" y="7156"/>
                  <a:pt x="9097" y="7394"/>
                </a:cubicBezTo>
                <a:cubicBezTo>
                  <a:pt x="9097" y="7633"/>
                  <a:pt x="8990" y="7859"/>
                  <a:pt x="8799" y="8014"/>
                </a:cubicBezTo>
                <a:cubicBezTo>
                  <a:pt x="8652" y="8124"/>
                  <a:pt x="8477" y="8185"/>
                  <a:pt x="8295" y="8185"/>
                </a:cubicBezTo>
                <a:cubicBezTo>
                  <a:pt x="8241" y="8185"/>
                  <a:pt x="8187" y="8179"/>
                  <a:pt x="8132" y="8168"/>
                </a:cubicBezTo>
                <a:cubicBezTo>
                  <a:pt x="7811" y="8109"/>
                  <a:pt x="7573" y="7859"/>
                  <a:pt x="7513" y="7549"/>
                </a:cubicBezTo>
                <a:cubicBezTo>
                  <a:pt x="7454" y="7264"/>
                  <a:pt x="7561" y="6966"/>
                  <a:pt x="7787" y="6787"/>
                </a:cubicBezTo>
                <a:cubicBezTo>
                  <a:pt x="7930" y="6656"/>
                  <a:pt x="8025" y="6478"/>
                  <a:pt x="8025" y="6263"/>
                </a:cubicBezTo>
                <a:lnTo>
                  <a:pt x="8025" y="5930"/>
                </a:lnTo>
                <a:cubicBezTo>
                  <a:pt x="8025" y="5644"/>
                  <a:pt x="7799" y="5418"/>
                  <a:pt x="7525" y="5418"/>
                </a:cubicBezTo>
                <a:lnTo>
                  <a:pt x="5763" y="5418"/>
                </a:lnTo>
                <a:lnTo>
                  <a:pt x="5763" y="3668"/>
                </a:lnTo>
                <a:cubicBezTo>
                  <a:pt x="5763" y="3561"/>
                  <a:pt x="5858" y="3489"/>
                  <a:pt x="5942" y="3489"/>
                </a:cubicBezTo>
                <a:lnTo>
                  <a:pt x="6299" y="3489"/>
                </a:lnTo>
                <a:cubicBezTo>
                  <a:pt x="6406" y="3489"/>
                  <a:pt x="6501" y="3525"/>
                  <a:pt x="6561" y="3608"/>
                </a:cubicBezTo>
                <a:cubicBezTo>
                  <a:pt x="6783" y="3859"/>
                  <a:pt x="7091" y="4001"/>
                  <a:pt x="7409" y="4001"/>
                </a:cubicBezTo>
                <a:cubicBezTo>
                  <a:pt x="7483" y="4001"/>
                  <a:pt x="7558" y="3993"/>
                  <a:pt x="7632" y="3977"/>
                </a:cubicBezTo>
                <a:cubicBezTo>
                  <a:pt x="8073" y="3906"/>
                  <a:pt x="8430" y="3549"/>
                  <a:pt x="8513" y="3108"/>
                </a:cubicBezTo>
                <a:cubicBezTo>
                  <a:pt x="8585" y="2775"/>
                  <a:pt x="8501" y="2430"/>
                  <a:pt x="8287" y="2156"/>
                </a:cubicBezTo>
                <a:cubicBezTo>
                  <a:pt x="8085" y="1894"/>
                  <a:pt x="7751" y="1739"/>
                  <a:pt x="7430" y="1739"/>
                </a:cubicBezTo>
                <a:cubicBezTo>
                  <a:pt x="7085" y="1739"/>
                  <a:pt x="6775" y="1894"/>
                  <a:pt x="6561" y="2144"/>
                </a:cubicBezTo>
                <a:cubicBezTo>
                  <a:pt x="6501" y="2215"/>
                  <a:pt x="6406" y="2263"/>
                  <a:pt x="6299" y="2263"/>
                </a:cubicBezTo>
                <a:lnTo>
                  <a:pt x="5954" y="2263"/>
                </a:lnTo>
                <a:cubicBezTo>
                  <a:pt x="5846" y="2263"/>
                  <a:pt x="5775" y="2180"/>
                  <a:pt x="5775" y="2084"/>
                </a:cubicBezTo>
                <a:lnTo>
                  <a:pt x="5775" y="1203"/>
                </a:lnTo>
                <a:cubicBezTo>
                  <a:pt x="5775" y="1120"/>
                  <a:pt x="5703" y="1048"/>
                  <a:pt x="5608" y="1048"/>
                </a:cubicBezTo>
                <a:cubicBezTo>
                  <a:pt x="5525" y="1048"/>
                  <a:pt x="5453" y="1120"/>
                  <a:pt x="5453" y="1203"/>
                </a:cubicBezTo>
                <a:lnTo>
                  <a:pt x="5453" y="2084"/>
                </a:lnTo>
                <a:cubicBezTo>
                  <a:pt x="5453" y="2370"/>
                  <a:pt x="5668" y="2596"/>
                  <a:pt x="5954" y="2596"/>
                </a:cubicBezTo>
                <a:lnTo>
                  <a:pt x="6299" y="2596"/>
                </a:lnTo>
                <a:cubicBezTo>
                  <a:pt x="6501" y="2596"/>
                  <a:pt x="6704" y="2501"/>
                  <a:pt x="6823" y="2358"/>
                </a:cubicBezTo>
                <a:cubicBezTo>
                  <a:pt x="6966" y="2180"/>
                  <a:pt x="7192" y="2072"/>
                  <a:pt x="7430" y="2072"/>
                </a:cubicBezTo>
                <a:cubicBezTo>
                  <a:pt x="7668" y="2072"/>
                  <a:pt x="7894" y="2180"/>
                  <a:pt x="8037" y="2370"/>
                </a:cubicBezTo>
                <a:cubicBezTo>
                  <a:pt x="8192" y="2561"/>
                  <a:pt x="8251" y="2799"/>
                  <a:pt x="8204" y="3037"/>
                </a:cubicBezTo>
                <a:cubicBezTo>
                  <a:pt x="8144" y="3346"/>
                  <a:pt x="7894" y="3584"/>
                  <a:pt x="7573" y="3644"/>
                </a:cubicBezTo>
                <a:cubicBezTo>
                  <a:pt x="7519" y="3656"/>
                  <a:pt x="7465" y="3661"/>
                  <a:pt x="7411" y="3661"/>
                </a:cubicBezTo>
                <a:cubicBezTo>
                  <a:pt x="7187" y="3661"/>
                  <a:pt x="6966" y="3564"/>
                  <a:pt x="6823" y="3382"/>
                </a:cubicBezTo>
                <a:cubicBezTo>
                  <a:pt x="6680" y="3227"/>
                  <a:pt x="6501" y="3144"/>
                  <a:pt x="6299" y="3144"/>
                </a:cubicBezTo>
                <a:lnTo>
                  <a:pt x="5942" y="3144"/>
                </a:lnTo>
                <a:cubicBezTo>
                  <a:pt x="5656" y="3144"/>
                  <a:pt x="5430" y="3370"/>
                  <a:pt x="5430" y="3644"/>
                </a:cubicBezTo>
                <a:lnTo>
                  <a:pt x="5430" y="5406"/>
                </a:lnTo>
                <a:lnTo>
                  <a:pt x="3679" y="5406"/>
                </a:lnTo>
                <a:cubicBezTo>
                  <a:pt x="3572" y="5406"/>
                  <a:pt x="3501" y="5311"/>
                  <a:pt x="3501" y="5228"/>
                </a:cubicBezTo>
                <a:lnTo>
                  <a:pt x="3501" y="4870"/>
                </a:lnTo>
                <a:cubicBezTo>
                  <a:pt x="3501" y="4763"/>
                  <a:pt x="3548" y="4656"/>
                  <a:pt x="3620" y="4597"/>
                </a:cubicBezTo>
                <a:cubicBezTo>
                  <a:pt x="3929" y="4335"/>
                  <a:pt x="4084" y="3930"/>
                  <a:pt x="3989" y="3525"/>
                </a:cubicBezTo>
                <a:cubicBezTo>
                  <a:pt x="3918" y="3096"/>
                  <a:pt x="3560" y="2739"/>
                  <a:pt x="3132" y="2656"/>
                </a:cubicBezTo>
                <a:cubicBezTo>
                  <a:pt x="3047" y="2635"/>
                  <a:pt x="2962" y="2626"/>
                  <a:pt x="2879" y="2626"/>
                </a:cubicBezTo>
                <a:cubicBezTo>
                  <a:pt x="2622" y="2626"/>
                  <a:pt x="2377" y="2717"/>
                  <a:pt x="2179" y="2870"/>
                </a:cubicBezTo>
                <a:cubicBezTo>
                  <a:pt x="1905" y="3084"/>
                  <a:pt x="1763" y="3406"/>
                  <a:pt x="1763" y="3739"/>
                </a:cubicBezTo>
                <a:cubicBezTo>
                  <a:pt x="1763" y="4085"/>
                  <a:pt x="1905" y="4394"/>
                  <a:pt x="2155" y="4597"/>
                </a:cubicBezTo>
                <a:cubicBezTo>
                  <a:pt x="2239" y="4656"/>
                  <a:pt x="2274" y="4763"/>
                  <a:pt x="2274" y="4870"/>
                </a:cubicBezTo>
                <a:lnTo>
                  <a:pt x="2274" y="5216"/>
                </a:lnTo>
                <a:cubicBezTo>
                  <a:pt x="2274" y="5311"/>
                  <a:pt x="2191" y="5394"/>
                  <a:pt x="2096" y="5394"/>
                </a:cubicBezTo>
                <a:lnTo>
                  <a:pt x="346" y="5394"/>
                </a:lnTo>
                <a:lnTo>
                  <a:pt x="346" y="870"/>
                </a:lnTo>
                <a:cubicBezTo>
                  <a:pt x="346" y="572"/>
                  <a:pt x="584" y="334"/>
                  <a:pt x="881" y="334"/>
                </a:cubicBezTo>
                <a:lnTo>
                  <a:pt x="5418" y="334"/>
                </a:lnTo>
                <a:lnTo>
                  <a:pt x="5418" y="513"/>
                </a:lnTo>
                <a:cubicBezTo>
                  <a:pt x="5418" y="596"/>
                  <a:pt x="5489" y="667"/>
                  <a:pt x="5584" y="667"/>
                </a:cubicBezTo>
                <a:cubicBezTo>
                  <a:pt x="5680" y="667"/>
                  <a:pt x="5751" y="596"/>
                  <a:pt x="5751" y="513"/>
                </a:cubicBezTo>
                <a:lnTo>
                  <a:pt x="5751" y="334"/>
                </a:lnTo>
                <a:close/>
                <a:moveTo>
                  <a:pt x="870" y="1"/>
                </a:moveTo>
                <a:cubicBezTo>
                  <a:pt x="393" y="1"/>
                  <a:pt x="0" y="394"/>
                  <a:pt x="0" y="870"/>
                </a:cubicBezTo>
                <a:lnTo>
                  <a:pt x="0" y="10276"/>
                </a:lnTo>
                <a:cubicBezTo>
                  <a:pt x="0" y="10752"/>
                  <a:pt x="393" y="11133"/>
                  <a:pt x="870" y="11133"/>
                </a:cubicBezTo>
                <a:lnTo>
                  <a:pt x="10275" y="11133"/>
                </a:lnTo>
                <a:cubicBezTo>
                  <a:pt x="10752" y="11133"/>
                  <a:pt x="11133" y="10752"/>
                  <a:pt x="11133" y="10276"/>
                </a:cubicBezTo>
                <a:lnTo>
                  <a:pt x="11133" y="870"/>
                </a:lnTo>
                <a:cubicBezTo>
                  <a:pt x="11133" y="394"/>
                  <a:pt x="10752" y="1"/>
                  <a:pt x="1027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516" name="Google Shape;12516;p82"/>
          <p:cNvGrpSpPr/>
          <p:nvPr/>
        </p:nvGrpSpPr>
        <p:grpSpPr>
          <a:xfrm>
            <a:off x="12260698" y="4090617"/>
            <a:ext cx="499540" cy="727698"/>
            <a:chOff x="6155459" y="1969108"/>
            <a:chExt cx="249770" cy="363849"/>
          </a:xfrm>
          <a:solidFill>
            <a:schemeClr val="tx1"/>
          </a:solidFill>
        </p:grpSpPr>
        <p:sp>
          <p:nvSpPr>
            <p:cNvPr id="12517" name="Google Shape;12517;p82"/>
            <p:cNvSpPr/>
            <p:nvPr/>
          </p:nvSpPr>
          <p:spPr>
            <a:xfrm>
              <a:off x="6195628" y="1969108"/>
              <a:ext cx="169813" cy="227012"/>
            </a:xfrm>
            <a:custGeom>
              <a:avLst/>
              <a:gdLst/>
              <a:ahLst/>
              <a:cxnLst/>
              <a:rect l="l" t="t" r="r" b="b"/>
              <a:pathLst>
                <a:path w="5335" h="7132" extrusionOk="0">
                  <a:moveTo>
                    <a:pt x="4120" y="333"/>
                  </a:moveTo>
                  <a:lnTo>
                    <a:pt x="4120" y="1750"/>
                  </a:lnTo>
                  <a:cubicBezTo>
                    <a:pt x="4120" y="1869"/>
                    <a:pt x="4084" y="1965"/>
                    <a:pt x="4036" y="2072"/>
                  </a:cubicBezTo>
                  <a:lnTo>
                    <a:pt x="3953" y="2238"/>
                  </a:lnTo>
                  <a:cubicBezTo>
                    <a:pt x="3941" y="2262"/>
                    <a:pt x="3941" y="2286"/>
                    <a:pt x="3941" y="2310"/>
                  </a:cubicBezTo>
                  <a:lnTo>
                    <a:pt x="3941" y="2667"/>
                  </a:lnTo>
                  <a:cubicBezTo>
                    <a:pt x="3941" y="3024"/>
                    <a:pt x="3786" y="3358"/>
                    <a:pt x="3536" y="3584"/>
                  </a:cubicBezTo>
                  <a:cubicBezTo>
                    <a:pt x="3292" y="3807"/>
                    <a:pt x="3011" y="3935"/>
                    <a:pt x="2699" y="3935"/>
                  </a:cubicBezTo>
                  <a:cubicBezTo>
                    <a:pt x="2661" y="3935"/>
                    <a:pt x="2623" y="3933"/>
                    <a:pt x="2584" y="3929"/>
                  </a:cubicBezTo>
                  <a:cubicBezTo>
                    <a:pt x="1917" y="3893"/>
                    <a:pt x="1405" y="3310"/>
                    <a:pt x="1405" y="2619"/>
                  </a:cubicBezTo>
                  <a:lnTo>
                    <a:pt x="1405" y="2310"/>
                  </a:lnTo>
                  <a:cubicBezTo>
                    <a:pt x="1405" y="2286"/>
                    <a:pt x="1405" y="2262"/>
                    <a:pt x="1393" y="2238"/>
                  </a:cubicBezTo>
                  <a:lnTo>
                    <a:pt x="1298" y="2072"/>
                  </a:lnTo>
                  <a:cubicBezTo>
                    <a:pt x="1262" y="1965"/>
                    <a:pt x="1227" y="1869"/>
                    <a:pt x="1227" y="1750"/>
                  </a:cubicBezTo>
                  <a:lnTo>
                    <a:pt x="1227" y="1238"/>
                  </a:lnTo>
                  <a:cubicBezTo>
                    <a:pt x="1227" y="738"/>
                    <a:pt x="1631" y="333"/>
                    <a:pt x="2131" y="333"/>
                  </a:cubicBezTo>
                  <a:close/>
                  <a:moveTo>
                    <a:pt x="3227" y="4155"/>
                  </a:moveTo>
                  <a:lnTo>
                    <a:pt x="3227" y="4346"/>
                  </a:lnTo>
                  <a:cubicBezTo>
                    <a:pt x="3227" y="4405"/>
                    <a:pt x="3239" y="4465"/>
                    <a:pt x="3251" y="4513"/>
                  </a:cubicBezTo>
                  <a:lnTo>
                    <a:pt x="2667" y="4965"/>
                  </a:lnTo>
                  <a:lnTo>
                    <a:pt x="2096" y="4524"/>
                  </a:lnTo>
                  <a:cubicBezTo>
                    <a:pt x="2108" y="4489"/>
                    <a:pt x="2120" y="4429"/>
                    <a:pt x="2120" y="4370"/>
                  </a:cubicBezTo>
                  <a:lnTo>
                    <a:pt x="2120" y="4155"/>
                  </a:lnTo>
                  <a:cubicBezTo>
                    <a:pt x="2251" y="4215"/>
                    <a:pt x="2405" y="4251"/>
                    <a:pt x="2572" y="4251"/>
                  </a:cubicBezTo>
                  <a:lnTo>
                    <a:pt x="2667" y="4251"/>
                  </a:lnTo>
                  <a:cubicBezTo>
                    <a:pt x="2870" y="4251"/>
                    <a:pt x="3048" y="4215"/>
                    <a:pt x="3227" y="4155"/>
                  </a:cubicBezTo>
                  <a:close/>
                  <a:moveTo>
                    <a:pt x="2131" y="0"/>
                  </a:moveTo>
                  <a:cubicBezTo>
                    <a:pt x="1453" y="0"/>
                    <a:pt x="905" y="560"/>
                    <a:pt x="905" y="1238"/>
                  </a:cubicBezTo>
                  <a:lnTo>
                    <a:pt x="905" y="1750"/>
                  </a:lnTo>
                  <a:cubicBezTo>
                    <a:pt x="905" y="1905"/>
                    <a:pt x="941" y="2072"/>
                    <a:pt x="1024" y="2215"/>
                  </a:cubicBezTo>
                  <a:lnTo>
                    <a:pt x="1084" y="2358"/>
                  </a:lnTo>
                  <a:lnTo>
                    <a:pt x="1084" y="2619"/>
                  </a:lnTo>
                  <a:cubicBezTo>
                    <a:pt x="1084" y="3191"/>
                    <a:pt x="1358" y="3703"/>
                    <a:pt x="1798" y="3989"/>
                  </a:cubicBezTo>
                  <a:lnTo>
                    <a:pt x="1798" y="4358"/>
                  </a:lnTo>
                  <a:cubicBezTo>
                    <a:pt x="1798" y="4453"/>
                    <a:pt x="1739" y="4524"/>
                    <a:pt x="1655" y="4536"/>
                  </a:cubicBezTo>
                  <a:lnTo>
                    <a:pt x="631" y="4858"/>
                  </a:lnTo>
                  <a:cubicBezTo>
                    <a:pt x="262" y="4977"/>
                    <a:pt x="0" y="5298"/>
                    <a:pt x="0" y="5703"/>
                  </a:cubicBezTo>
                  <a:lnTo>
                    <a:pt x="0" y="6965"/>
                  </a:lnTo>
                  <a:cubicBezTo>
                    <a:pt x="0" y="7060"/>
                    <a:pt x="84" y="7132"/>
                    <a:pt x="167" y="7132"/>
                  </a:cubicBezTo>
                  <a:cubicBezTo>
                    <a:pt x="262" y="7132"/>
                    <a:pt x="334" y="7060"/>
                    <a:pt x="334" y="6965"/>
                  </a:cubicBezTo>
                  <a:lnTo>
                    <a:pt x="334" y="5703"/>
                  </a:lnTo>
                  <a:cubicBezTo>
                    <a:pt x="334" y="5465"/>
                    <a:pt x="500" y="5239"/>
                    <a:pt x="715" y="5179"/>
                  </a:cubicBezTo>
                  <a:lnTo>
                    <a:pt x="1750" y="4870"/>
                  </a:lnTo>
                  <a:cubicBezTo>
                    <a:pt x="1810" y="4858"/>
                    <a:pt x="1846" y="4822"/>
                    <a:pt x="1893" y="4798"/>
                  </a:cubicBezTo>
                  <a:lnTo>
                    <a:pt x="2465" y="5227"/>
                  </a:lnTo>
                  <a:cubicBezTo>
                    <a:pt x="2524" y="5275"/>
                    <a:pt x="2596" y="5298"/>
                    <a:pt x="2667" y="5298"/>
                  </a:cubicBezTo>
                  <a:cubicBezTo>
                    <a:pt x="2739" y="5298"/>
                    <a:pt x="2822" y="5275"/>
                    <a:pt x="2882" y="5227"/>
                  </a:cubicBezTo>
                  <a:lnTo>
                    <a:pt x="3441" y="4798"/>
                  </a:lnTo>
                  <a:cubicBezTo>
                    <a:pt x="3489" y="4822"/>
                    <a:pt x="3536" y="4858"/>
                    <a:pt x="3596" y="4870"/>
                  </a:cubicBezTo>
                  <a:lnTo>
                    <a:pt x="4620" y="5179"/>
                  </a:lnTo>
                  <a:cubicBezTo>
                    <a:pt x="4858" y="5251"/>
                    <a:pt x="5001" y="5465"/>
                    <a:pt x="5001" y="5703"/>
                  </a:cubicBezTo>
                  <a:lnTo>
                    <a:pt x="5001" y="6965"/>
                  </a:lnTo>
                  <a:cubicBezTo>
                    <a:pt x="5001" y="7060"/>
                    <a:pt x="5084" y="7132"/>
                    <a:pt x="5168" y="7132"/>
                  </a:cubicBezTo>
                  <a:cubicBezTo>
                    <a:pt x="5263" y="7132"/>
                    <a:pt x="5334" y="7060"/>
                    <a:pt x="5334" y="6965"/>
                  </a:cubicBezTo>
                  <a:lnTo>
                    <a:pt x="5334" y="5703"/>
                  </a:lnTo>
                  <a:cubicBezTo>
                    <a:pt x="5334" y="5322"/>
                    <a:pt x="5084" y="4977"/>
                    <a:pt x="4715" y="4870"/>
                  </a:cubicBezTo>
                  <a:lnTo>
                    <a:pt x="3679" y="4560"/>
                  </a:lnTo>
                  <a:cubicBezTo>
                    <a:pt x="3608" y="4524"/>
                    <a:pt x="3548" y="4453"/>
                    <a:pt x="3548" y="4382"/>
                  </a:cubicBezTo>
                  <a:lnTo>
                    <a:pt x="3548" y="4012"/>
                  </a:lnTo>
                  <a:cubicBezTo>
                    <a:pt x="3620" y="3965"/>
                    <a:pt x="3703" y="3905"/>
                    <a:pt x="3763" y="3846"/>
                  </a:cubicBezTo>
                  <a:cubicBezTo>
                    <a:pt x="4084" y="3548"/>
                    <a:pt x="4263" y="3120"/>
                    <a:pt x="4263" y="2679"/>
                  </a:cubicBezTo>
                  <a:lnTo>
                    <a:pt x="4263" y="2369"/>
                  </a:lnTo>
                  <a:lnTo>
                    <a:pt x="4322" y="2238"/>
                  </a:lnTo>
                  <a:cubicBezTo>
                    <a:pt x="4394" y="2084"/>
                    <a:pt x="4441" y="1917"/>
                    <a:pt x="4441" y="1762"/>
                  </a:cubicBezTo>
                  <a:lnTo>
                    <a:pt x="4441" y="167"/>
                  </a:lnTo>
                  <a:cubicBezTo>
                    <a:pt x="4441" y="83"/>
                    <a:pt x="4370" y="0"/>
                    <a:pt x="4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18" name="Google Shape;12518;p82"/>
            <p:cNvSpPr/>
            <p:nvPr/>
          </p:nvSpPr>
          <p:spPr>
            <a:xfrm>
              <a:off x="6275585" y="2146083"/>
              <a:ext cx="10249" cy="50037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405"/>
                  </a:lnTo>
                  <a:cubicBezTo>
                    <a:pt x="0" y="1500"/>
                    <a:pt x="72" y="1572"/>
                    <a:pt x="155" y="1572"/>
                  </a:cubicBezTo>
                  <a:cubicBezTo>
                    <a:pt x="251" y="1572"/>
                    <a:pt x="322" y="1500"/>
                    <a:pt x="322" y="1405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19" name="Google Shape;12519;p82"/>
            <p:cNvSpPr/>
            <p:nvPr/>
          </p:nvSpPr>
          <p:spPr>
            <a:xfrm>
              <a:off x="6223671" y="2157446"/>
              <a:ext cx="10631" cy="38673"/>
            </a:xfrm>
            <a:custGeom>
              <a:avLst/>
              <a:gdLst/>
              <a:ahLst/>
              <a:cxnLst/>
              <a:rect l="l" t="t" r="r" b="b"/>
              <a:pathLst>
                <a:path w="334" h="1215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3"/>
                    <a:pt x="84" y="1215"/>
                    <a:pt x="167" y="1215"/>
                  </a:cubicBezTo>
                  <a:cubicBezTo>
                    <a:pt x="250" y="1215"/>
                    <a:pt x="334" y="1143"/>
                    <a:pt x="334" y="104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0" name="Google Shape;12520;p82"/>
            <p:cNvSpPr/>
            <p:nvPr/>
          </p:nvSpPr>
          <p:spPr>
            <a:xfrm>
              <a:off x="6326736" y="2157446"/>
              <a:ext cx="10281" cy="38673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048"/>
                  </a:lnTo>
                  <a:cubicBezTo>
                    <a:pt x="1" y="1143"/>
                    <a:pt x="72" y="1215"/>
                    <a:pt x="156" y="1215"/>
                  </a:cubicBezTo>
                  <a:cubicBezTo>
                    <a:pt x="251" y="1215"/>
                    <a:pt x="322" y="1143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1" name="Google Shape;12521;p82"/>
            <p:cNvSpPr/>
            <p:nvPr/>
          </p:nvSpPr>
          <p:spPr>
            <a:xfrm>
              <a:off x="6264222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12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2" name="Google Shape;12522;p82"/>
            <p:cNvSpPr/>
            <p:nvPr/>
          </p:nvSpPr>
          <p:spPr>
            <a:xfrm>
              <a:off x="6155459" y="2299949"/>
              <a:ext cx="33358" cy="33008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524" y="322"/>
                  </a:moveTo>
                  <a:cubicBezTo>
                    <a:pt x="631" y="322"/>
                    <a:pt x="715" y="417"/>
                    <a:pt x="715" y="524"/>
                  </a:cubicBezTo>
                  <a:cubicBezTo>
                    <a:pt x="715" y="619"/>
                    <a:pt x="631" y="715"/>
                    <a:pt x="524" y="715"/>
                  </a:cubicBezTo>
                  <a:cubicBezTo>
                    <a:pt x="417" y="715"/>
                    <a:pt x="334" y="619"/>
                    <a:pt x="334" y="524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810" y="1036"/>
                    <a:pt x="1048" y="798"/>
                    <a:pt x="1048" y="524"/>
                  </a:cubicBezTo>
                  <a:cubicBezTo>
                    <a:pt x="1048" y="238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3" name="Google Shape;12523;p82"/>
            <p:cNvSpPr/>
            <p:nvPr/>
          </p:nvSpPr>
          <p:spPr>
            <a:xfrm>
              <a:off x="6372221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4" name="Google Shape;12524;p82"/>
            <p:cNvSpPr/>
            <p:nvPr/>
          </p:nvSpPr>
          <p:spPr>
            <a:xfrm>
              <a:off x="6185379" y="2208597"/>
              <a:ext cx="189134" cy="84763"/>
            </a:xfrm>
            <a:custGeom>
              <a:avLst/>
              <a:gdLst/>
              <a:ahLst/>
              <a:cxnLst/>
              <a:rect l="l" t="t" r="r" b="b"/>
              <a:pathLst>
                <a:path w="5942" h="2663" extrusionOk="0">
                  <a:moveTo>
                    <a:pt x="2977" y="1"/>
                  </a:moveTo>
                  <a:cubicBezTo>
                    <a:pt x="2894" y="1"/>
                    <a:pt x="2811" y="72"/>
                    <a:pt x="2811" y="156"/>
                  </a:cubicBezTo>
                  <a:lnTo>
                    <a:pt x="2811" y="715"/>
                  </a:lnTo>
                  <a:lnTo>
                    <a:pt x="1644" y="715"/>
                  </a:lnTo>
                  <a:cubicBezTo>
                    <a:pt x="1418" y="715"/>
                    <a:pt x="1191" y="810"/>
                    <a:pt x="1060" y="1013"/>
                  </a:cubicBezTo>
                  <a:lnTo>
                    <a:pt x="60" y="2394"/>
                  </a:lnTo>
                  <a:cubicBezTo>
                    <a:pt x="1" y="2465"/>
                    <a:pt x="25" y="2573"/>
                    <a:pt x="108" y="2632"/>
                  </a:cubicBezTo>
                  <a:cubicBezTo>
                    <a:pt x="133" y="2653"/>
                    <a:pt x="162" y="2662"/>
                    <a:pt x="193" y="2662"/>
                  </a:cubicBezTo>
                  <a:cubicBezTo>
                    <a:pt x="249" y="2662"/>
                    <a:pt x="307" y="2631"/>
                    <a:pt x="346" y="2584"/>
                  </a:cubicBezTo>
                  <a:lnTo>
                    <a:pt x="1334" y="1203"/>
                  </a:lnTo>
                  <a:cubicBezTo>
                    <a:pt x="1418" y="1096"/>
                    <a:pt x="1513" y="1049"/>
                    <a:pt x="1632" y="1049"/>
                  </a:cubicBezTo>
                  <a:lnTo>
                    <a:pt x="2811" y="1049"/>
                  </a:lnTo>
                  <a:lnTo>
                    <a:pt x="2811" y="2323"/>
                  </a:lnTo>
                  <a:cubicBezTo>
                    <a:pt x="2811" y="2406"/>
                    <a:pt x="2894" y="2477"/>
                    <a:pt x="2977" y="2477"/>
                  </a:cubicBezTo>
                  <a:cubicBezTo>
                    <a:pt x="3061" y="2477"/>
                    <a:pt x="3144" y="2406"/>
                    <a:pt x="3144" y="2323"/>
                  </a:cubicBezTo>
                  <a:lnTo>
                    <a:pt x="3144" y="1049"/>
                  </a:lnTo>
                  <a:lnTo>
                    <a:pt x="4323" y="1049"/>
                  </a:lnTo>
                  <a:cubicBezTo>
                    <a:pt x="4430" y="1049"/>
                    <a:pt x="4549" y="1108"/>
                    <a:pt x="4620" y="1203"/>
                  </a:cubicBezTo>
                  <a:lnTo>
                    <a:pt x="5609" y="2584"/>
                  </a:lnTo>
                  <a:cubicBezTo>
                    <a:pt x="5644" y="2632"/>
                    <a:pt x="5704" y="2656"/>
                    <a:pt x="5752" y="2656"/>
                  </a:cubicBezTo>
                  <a:cubicBezTo>
                    <a:pt x="5775" y="2656"/>
                    <a:pt x="5823" y="2644"/>
                    <a:pt x="5847" y="2632"/>
                  </a:cubicBezTo>
                  <a:cubicBezTo>
                    <a:pt x="5930" y="2573"/>
                    <a:pt x="5942" y="2465"/>
                    <a:pt x="5882" y="2394"/>
                  </a:cubicBezTo>
                  <a:lnTo>
                    <a:pt x="4882" y="1013"/>
                  </a:lnTo>
                  <a:cubicBezTo>
                    <a:pt x="4751" y="834"/>
                    <a:pt x="4537" y="715"/>
                    <a:pt x="4299" y="715"/>
                  </a:cubicBezTo>
                  <a:lnTo>
                    <a:pt x="3144" y="715"/>
                  </a:lnTo>
                  <a:lnTo>
                    <a:pt x="3144" y="156"/>
                  </a:lnTo>
                  <a:cubicBezTo>
                    <a:pt x="3144" y="72"/>
                    <a:pt x="3073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5" name="Google Shape;12525;p82"/>
            <p:cNvSpPr/>
            <p:nvPr/>
          </p:nvSpPr>
          <p:spPr>
            <a:xfrm>
              <a:off x="6246397" y="2010773"/>
              <a:ext cx="69007" cy="25814"/>
            </a:xfrm>
            <a:custGeom>
              <a:avLst/>
              <a:gdLst/>
              <a:ahLst/>
              <a:cxnLst/>
              <a:rect l="l" t="t" r="r" b="b"/>
              <a:pathLst>
                <a:path w="2168" h="811" extrusionOk="0">
                  <a:moveTo>
                    <a:pt x="951" y="1"/>
                  </a:moveTo>
                  <a:cubicBezTo>
                    <a:pt x="505" y="1"/>
                    <a:pt x="146" y="113"/>
                    <a:pt x="120" y="120"/>
                  </a:cubicBezTo>
                  <a:cubicBezTo>
                    <a:pt x="48" y="156"/>
                    <a:pt x="1" y="215"/>
                    <a:pt x="1" y="287"/>
                  </a:cubicBezTo>
                  <a:lnTo>
                    <a:pt x="1" y="644"/>
                  </a:lnTo>
                  <a:cubicBezTo>
                    <a:pt x="1" y="739"/>
                    <a:pt x="84" y="810"/>
                    <a:pt x="167" y="810"/>
                  </a:cubicBezTo>
                  <a:cubicBezTo>
                    <a:pt x="263" y="810"/>
                    <a:pt x="334" y="739"/>
                    <a:pt x="334" y="644"/>
                  </a:cubicBezTo>
                  <a:lnTo>
                    <a:pt x="334" y="406"/>
                  </a:lnTo>
                  <a:cubicBezTo>
                    <a:pt x="467" y="372"/>
                    <a:pt x="695" y="329"/>
                    <a:pt x="951" y="329"/>
                  </a:cubicBezTo>
                  <a:cubicBezTo>
                    <a:pt x="1246" y="329"/>
                    <a:pt x="1578" y="387"/>
                    <a:pt x="1846" y="584"/>
                  </a:cubicBezTo>
                  <a:cubicBezTo>
                    <a:pt x="1882" y="610"/>
                    <a:pt x="1920" y="622"/>
                    <a:pt x="1957" y="622"/>
                  </a:cubicBezTo>
                  <a:cubicBezTo>
                    <a:pt x="2005" y="622"/>
                    <a:pt x="2050" y="601"/>
                    <a:pt x="2084" y="560"/>
                  </a:cubicBezTo>
                  <a:cubicBezTo>
                    <a:pt x="2168" y="501"/>
                    <a:pt x="2132" y="394"/>
                    <a:pt x="2072" y="334"/>
                  </a:cubicBezTo>
                  <a:cubicBezTo>
                    <a:pt x="1727" y="74"/>
                    <a:pt x="1311" y="1"/>
                    <a:pt x="9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26" name="Google Shape;12526;p82"/>
          <p:cNvGrpSpPr/>
          <p:nvPr/>
        </p:nvGrpSpPr>
        <p:grpSpPr>
          <a:xfrm>
            <a:off x="4509839" y="4093609"/>
            <a:ext cx="707262" cy="708790"/>
            <a:chOff x="2280029" y="1970604"/>
            <a:chExt cx="353631" cy="354395"/>
          </a:xfrm>
          <a:solidFill>
            <a:schemeClr val="tx1"/>
          </a:solidFill>
        </p:grpSpPr>
        <p:sp>
          <p:nvSpPr>
            <p:cNvPr id="12527" name="Google Shape;12527;p82"/>
            <p:cNvSpPr/>
            <p:nvPr/>
          </p:nvSpPr>
          <p:spPr>
            <a:xfrm>
              <a:off x="2309981" y="2069086"/>
              <a:ext cx="323679" cy="255913"/>
            </a:xfrm>
            <a:custGeom>
              <a:avLst/>
              <a:gdLst/>
              <a:ahLst/>
              <a:cxnLst/>
              <a:rect l="l" t="t" r="r" b="b"/>
              <a:pathLst>
                <a:path w="10169" h="8040" extrusionOk="0">
                  <a:moveTo>
                    <a:pt x="9473" y="0"/>
                  </a:moveTo>
                  <a:cubicBezTo>
                    <a:pt x="9451" y="0"/>
                    <a:pt x="9428" y="5"/>
                    <a:pt x="9406" y="14"/>
                  </a:cubicBezTo>
                  <a:cubicBezTo>
                    <a:pt x="9335" y="62"/>
                    <a:pt x="9287" y="157"/>
                    <a:pt x="9335" y="240"/>
                  </a:cubicBezTo>
                  <a:cubicBezTo>
                    <a:pt x="9656" y="943"/>
                    <a:pt x="9835" y="1705"/>
                    <a:pt x="9835" y="2491"/>
                  </a:cubicBezTo>
                  <a:cubicBezTo>
                    <a:pt x="9835" y="3884"/>
                    <a:pt x="9287" y="5193"/>
                    <a:pt x="8299" y="6194"/>
                  </a:cubicBezTo>
                  <a:cubicBezTo>
                    <a:pt x="7323" y="7182"/>
                    <a:pt x="6001" y="7729"/>
                    <a:pt x="4596" y="7729"/>
                  </a:cubicBezTo>
                  <a:cubicBezTo>
                    <a:pt x="3763" y="7729"/>
                    <a:pt x="2977" y="7539"/>
                    <a:pt x="2251" y="7158"/>
                  </a:cubicBezTo>
                  <a:cubicBezTo>
                    <a:pt x="1632" y="6848"/>
                    <a:pt x="1084" y="6420"/>
                    <a:pt x="620" y="5896"/>
                  </a:cubicBezTo>
                  <a:lnTo>
                    <a:pt x="620" y="5896"/>
                  </a:lnTo>
                  <a:lnTo>
                    <a:pt x="1263" y="6110"/>
                  </a:lnTo>
                  <a:cubicBezTo>
                    <a:pt x="1279" y="6114"/>
                    <a:pt x="1295" y="6116"/>
                    <a:pt x="1311" y="6116"/>
                  </a:cubicBezTo>
                  <a:cubicBezTo>
                    <a:pt x="1385" y="6116"/>
                    <a:pt x="1447" y="6072"/>
                    <a:pt x="1477" y="6003"/>
                  </a:cubicBezTo>
                  <a:cubicBezTo>
                    <a:pt x="1501" y="5908"/>
                    <a:pt x="1453" y="5824"/>
                    <a:pt x="1370" y="5789"/>
                  </a:cubicBezTo>
                  <a:lnTo>
                    <a:pt x="203" y="5408"/>
                  </a:lnTo>
                  <a:cubicBezTo>
                    <a:pt x="187" y="5405"/>
                    <a:pt x="171" y="5403"/>
                    <a:pt x="156" y="5403"/>
                  </a:cubicBezTo>
                  <a:cubicBezTo>
                    <a:pt x="114" y="5403"/>
                    <a:pt x="77" y="5414"/>
                    <a:pt x="60" y="5432"/>
                  </a:cubicBezTo>
                  <a:cubicBezTo>
                    <a:pt x="12" y="5467"/>
                    <a:pt x="0" y="5527"/>
                    <a:pt x="0" y="5586"/>
                  </a:cubicBezTo>
                  <a:lnTo>
                    <a:pt x="191" y="6944"/>
                  </a:lnTo>
                  <a:cubicBezTo>
                    <a:pt x="203" y="7015"/>
                    <a:pt x="262" y="7075"/>
                    <a:pt x="358" y="7075"/>
                  </a:cubicBezTo>
                  <a:lnTo>
                    <a:pt x="381" y="7075"/>
                  </a:lnTo>
                  <a:cubicBezTo>
                    <a:pt x="477" y="7063"/>
                    <a:pt x="536" y="6979"/>
                    <a:pt x="524" y="6896"/>
                  </a:cubicBezTo>
                  <a:lnTo>
                    <a:pt x="417" y="6134"/>
                  </a:lnTo>
                  <a:lnTo>
                    <a:pt x="417" y="6134"/>
                  </a:lnTo>
                  <a:cubicBezTo>
                    <a:pt x="893" y="6670"/>
                    <a:pt x="1453" y="7122"/>
                    <a:pt x="2096" y="7444"/>
                  </a:cubicBezTo>
                  <a:cubicBezTo>
                    <a:pt x="2870" y="7849"/>
                    <a:pt x="3715" y="8039"/>
                    <a:pt x="4596" y="8039"/>
                  </a:cubicBezTo>
                  <a:cubicBezTo>
                    <a:pt x="6085" y="8039"/>
                    <a:pt x="7490" y="7456"/>
                    <a:pt x="8525" y="6420"/>
                  </a:cubicBezTo>
                  <a:cubicBezTo>
                    <a:pt x="9585" y="5360"/>
                    <a:pt x="10145" y="3979"/>
                    <a:pt x="10145" y="2491"/>
                  </a:cubicBezTo>
                  <a:cubicBezTo>
                    <a:pt x="10168" y="1645"/>
                    <a:pt x="9990" y="836"/>
                    <a:pt x="9633" y="98"/>
                  </a:cubicBezTo>
                  <a:cubicBezTo>
                    <a:pt x="9597" y="36"/>
                    <a:pt x="9536" y="0"/>
                    <a:pt x="94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8" name="Google Shape;12528;p82"/>
            <p:cNvSpPr/>
            <p:nvPr/>
          </p:nvSpPr>
          <p:spPr>
            <a:xfrm>
              <a:off x="2280029" y="1970604"/>
              <a:ext cx="322565" cy="255468"/>
            </a:xfrm>
            <a:custGeom>
              <a:avLst/>
              <a:gdLst/>
              <a:ahLst/>
              <a:cxnLst/>
              <a:rect l="l" t="t" r="r" b="b"/>
              <a:pathLst>
                <a:path w="10134" h="8026" extrusionOk="0">
                  <a:moveTo>
                    <a:pt x="5549" y="1"/>
                  </a:moveTo>
                  <a:cubicBezTo>
                    <a:pt x="4061" y="1"/>
                    <a:pt x="2668" y="584"/>
                    <a:pt x="1620" y="1620"/>
                  </a:cubicBezTo>
                  <a:cubicBezTo>
                    <a:pt x="572" y="2680"/>
                    <a:pt x="1" y="4061"/>
                    <a:pt x="1" y="5549"/>
                  </a:cubicBezTo>
                  <a:cubicBezTo>
                    <a:pt x="1" y="6382"/>
                    <a:pt x="179" y="7192"/>
                    <a:pt x="537" y="7930"/>
                  </a:cubicBezTo>
                  <a:cubicBezTo>
                    <a:pt x="572" y="7990"/>
                    <a:pt x="632" y="8026"/>
                    <a:pt x="691" y="8026"/>
                  </a:cubicBezTo>
                  <a:cubicBezTo>
                    <a:pt x="715" y="8026"/>
                    <a:pt x="727" y="8026"/>
                    <a:pt x="763" y="8002"/>
                  </a:cubicBezTo>
                  <a:cubicBezTo>
                    <a:pt x="834" y="7966"/>
                    <a:pt x="882" y="7871"/>
                    <a:pt x="834" y="7787"/>
                  </a:cubicBezTo>
                  <a:cubicBezTo>
                    <a:pt x="513" y="7085"/>
                    <a:pt x="334" y="6323"/>
                    <a:pt x="334" y="5537"/>
                  </a:cubicBezTo>
                  <a:cubicBezTo>
                    <a:pt x="334" y="4132"/>
                    <a:pt x="882" y="2822"/>
                    <a:pt x="1858" y="1834"/>
                  </a:cubicBezTo>
                  <a:cubicBezTo>
                    <a:pt x="2846" y="834"/>
                    <a:pt x="4168" y="298"/>
                    <a:pt x="5573" y="298"/>
                  </a:cubicBezTo>
                  <a:cubicBezTo>
                    <a:pt x="7097" y="298"/>
                    <a:pt x="8550" y="965"/>
                    <a:pt x="9538" y="2132"/>
                  </a:cubicBezTo>
                  <a:lnTo>
                    <a:pt x="8907" y="1918"/>
                  </a:lnTo>
                  <a:cubicBezTo>
                    <a:pt x="8890" y="1913"/>
                    <a:pt x="8874" y="1911"/>
                    <a:pt x="8858" y="1911"/>
                  </a:cubicBezTo>
                  <a:cubicBezTo>
                    <a:pt x="8784" y="1911"/>
                    <a:pt x="8722" y="1956"/>
                    <a:pt x="8692" y="2025"/>
                  </a:cubicBezTo>
                  <a:cubicBezTo>
                    <a:pt x="8669" y="2120"/>
                    <a:pt x="8704" y="2203"/>
                    <a:pt x="8800" y="2227"/>
                  </a:cubicBezTo>
                  <a:lnTo>
                    <a:pt x="9955" y="2620"/>
                  </a:lnTo>
                  <a:cubicBezTo>
                    <a:pt x="9978" y="2620"/>
                    <a:pt x="9990" y="2632"/>
                    <a:pt x="10002" y="2632"/>
                  </a:cubicBezTo>
                  <a:cubicBezTo>
                    <a:pt x="10050" y="2632"/>
                    <a:pt x="10074" y="2620"/>
                    <a:pt x="10109" y="2596"/>
                  </a:cubicBezTo>
                  <a:cubicBezTo>
                    <a:pt x="10121" y="2572"/>
                    <a:pt x="10133" y="2513"/>
                    <a:pt x="10133" y="2453"/>
                  </a:cubicBezTo>
                  <a:lnTo>
                    <a:pt x="9943" y="1108"/>
                  </a:lnTo>
                  <a:cubicBezTo>
                    <a:pt x="9932" y="1021"/>
                    <a:pt x="9871" y="964"/>
                    <a:pt x="9788" y="964"/>
                  </a:cubicBezTo>
                  <a:cubicBezTo>
                    <a:pt x="9780" y="964"/>
                    <a:pt x="9772" y="964"/>
                    <a:pt x="9764" y="965"/>
                  </a:cubicBezTo>
                  <a:cubicBezTo>
                    <a:pt x="9681" y="989"/>
                    <a:pt x="9621" y="1060"/>
                    <a:pt x="9633" y="1144"/>
                  </a:cubicBezTo>
                  <a:lnTo>
                    <a:pt x="9740" y="1906"/>
                  </a:lnTo>
                  <a:cubicBezTo>
                    <a:pt x="8681" y="703"/>
                    <a:pt x="7157" y="1"/>
                    <a:pt x="5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9" name="Google Shape;12529;p82"/>
            <p:cNvSpPr/>
            <p:nvPr/>
          </p:nvSpPr>
          <p:spPr>
            <a:xfrm>
              <a:off x="2411169" y="2064598"/>
              <a:ext cx="17093" cy="26928"/>
            </a:xfrm>
            <a:custGeom>
              <a:avLst/>
              <a:gdLst/>
              <a:ahLst/>
              <a:cxnLst/>
              <a:rect l="l" t="t" r="r" b="b"/>
              <a:pathLst>
                <a:path w="537" h="846" extrusionOk="0">
                  <a:moveTo>
                    <a:pt x="358" y="0"/>
                  </a:moveTo>
                  <a:cubicBezTo>
                    <a:pt x="274" y="0"/>
                    <a:pt x="191" y="72"/>
                    <a:pt x="191" y="155"/>
                  </a:cubicBezTo>
                  <a:lnTo>
                    <a:pt x="191" y="453"/>
                  </a:lnTo>
                  <a:lnTo>
                    <a:pt x="72" y="572"/>
                  </a:lnTo>
                  <a:cubicBezTo>
                    <a:pt x="12" y="631"/>
                    <a:pt x="0" y="739"/>
                    <a:pt x="72" y="798"/>
                  </a:cubicBezTo>
                  <a:cubicBezTo>
                    <a:pt x="108" y="834"/>
                    <a:pt x="155" y="846"/>
                    <a:pt x="191" y="846"/>
                  </a:cubicBezTo>
                  <a:cubicBezTo>
                    <a:pt x="239" y="846"/>
                    <a:pt x="274" y="834"/>
                    <a:pt x="310" y="798"/>
                  </a:cubicBezTo>
                  <a:lnTo>
                    <a:pt x="489" y="631"/>
                  </a:lnTo>
                  <a:cubicBezTo>
                    <a:pt x="524" y="608"/>
                    <a:pt x="536" y="560"/>
                    <a:pt x="536" y="512"/>
                  </a:cubicBezTo>
                  <a:lnTo>
                    <a:pt x="524" y="155"/>
                  </a:lnTo>
                  <a:cubicBezTo>
                    <a:pt x="524" y="72"/>
                    <a:pt x="453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30" name="Google Shape;12530;p82"/>
            <p:cNvSpPr/>
            <p:nvPr/>
          </p:nvSpPr>
          <p:spPr>
            <a:xfrm>
              <a:off x="2323254" y="2017458"/>
              <a:ext cx="267213" cy="264316"/>
            </a:xfrm>
            <a:custGeom>
              <a:avLst/>
              <a:gdLst/>
              <a:ahLst/>
              <a:cxnLst/>
              <a:rect l="l" t="t" r="r" b="b"/>
              <a:pathLst>
                <a:path w="8395" h="8304" extrusionOk="0">
                  <a:moveTo>
                    <a:pt x="2739" y="3125"/>
                  </a:moveTo>
                  <a:lnTo>
                    <a:pt x="2965" y="3160"/>
                  </a:lnTo>
                  <a:lnTo>
                    <a:pt x="3060" y="3160"/>
                  </a:lnTo>
                  <a:lnTo>
                    <a:pt x="2905" y="3529"/>
                  </a:lnTo>
                  <a:lnTo>
                    <a:pt x="2620" y="3458"/>
                  </a:lnTo>
                  <a:lnTo>
                    <a:pt x="2739" y="3125"/>
                  </a:lnTo>
                  <a:close/>
                  <a:moveTo>
                    <a:pt x="3834" y="3041"/>
                  </a:moveTo>
                  <a:lnTo>
                    <a:pt x="4167" y="3446"/>
                  </a:lnTo>
                  <a:lnTo>
                    <a:pt x="4120" y="3541"/>
                  </a:lnTo>
                  <a:cubicBezTo>
                    <a:pt x="4096" y="3636"/>
                    <a:pt x="4132" y="3720"/>
                    <a:pt x="4227" y="3756"/>
                  </a:cubicBezTo>
                  <a:cubicBezTo>
                    <a:pt x="4239" y="3756"/>
                    <a:pt x="4251" y="3767"/>
                    <a:pt x="4286" y="3767"/>
                  </a:cubicBezTo>
                  <a:cubicBezTo>
                    <a:pt x="4358" y="3767"/>
                    <a:pt x="4417" y="3720"/>
                    <a:pt x="4429" y="3660"/>
                  </a:cubicBezTo>
                  <a:lnTo>
                    <a:pt x="4477" y="3541"/>
                  </a:lnTo>
                  <a:cubicBezTo>
                    <a:pt x="4501" y="3446"/>
                    <a:pt x="4489" y="3339"/>
                    <a:pt x="4429" y="3267"/>
                  </a:cubicBezTo>
                  <a:lnTo>
                    <a:pt x="4346" y="3160"/>
                  </a:lnTo>
                  <a:lnTo>
                    <a:pt x="4620" y="3386"/>
                  </a:lnTo>
                  <a:cubicBezTo>
                    <a:pt x="4649" y="3401"/>
                    <a:pt x="4683" y="3411"/>
                    <a:pt x="4719" y="3411"/>
                  </a:cubicBezTo>
                  <a:cubicBezTo>
                    <a:pt x="4741" y="3411"/>
                    <a:pt x="4764" y="3407"/>
                    <a:pt x="4787" y="3398"/>
                  </a:cubicBezTo>
                  <a:lnTo>
                    <a:pt x="5001" y="3303"/>
                  </a:lnTo>
                  <a:lnTo>
                    <a:pt x="5132" y="3458"/>
                  </a:lnTo>
                  <a:cubicBezTo>
                    <a:pt x="5156" y="3506"/>
                    <a:pt x="5215" y="3517"/>
                    <a:pt x="5263" y="3517"/>
                  </a:cubicBezTo>
                  <a:lnTo>
                    <a:pt x="5668" y="3482"/>
                  </a:lnTo>
                  <a:lnTo>
                    <a:pt x="5679" y="3565"/>
                  </a:lnTo>
                  <a:cubicBezTo>
                    <a:pt x="5703" y="3601"/>
                    <a:pt x="5668" y="3636"/>
                    <a:pt x="5668" y="3648"/>
                  </a:cubicBezTo>
                  <a:cubicBezTo>
                    <a:pt x="5656" y="3660"/>
                    <a:pt x="5620" y="3696"/>
                    <a:pt x="5596" y="3696"/>
                  </a:cubicBezTo>
                  <a:lnTo>
                    <a:pt x="4894" y="3756"/>
                  </a:lnTo>
                  <a:cubicBezTo>
                    <a:pt x="4798" y="3756"/>
                    <a:pt x="4727" y="3815"/>
                    <a:pt x="4679" y="3875"/>
                  </a:cubicBezTo>
                  <a:cubicBezTo>
                    <a:pt x="4656" y="3934"/>
                    <a:pt x="4620" y="3994"/>
                    <a:pt x="4644" y="4053"/>
                  </a:cubicBezTo>
                  <a:lnTo>
                    <a:pt x="4179" y="3898"/>
                  </a:lnTo>
                  <a:cubicBezTo>
                    <a:pt x="4167" y="3898"/>
                    <a:pt x="4167" y="3887"/>
                    <a:pt x="4144" y="3875"/>
                  </a:cubicBezTo>
                  <a:cubicBezTo>
                    <a:pt x="4120" y="3696"/>
                    <a:pt x="3965" y="3577"/>
                    <a:pt x="3798" y="3577"/>
                  </a:cubicBezTo>
                  <a:lnTo>
                    <a:pt x="3774" y="3577"/>
                  </a:lnTo>
                  <a:lnTo>
                    <a:pt x="3274" y="3589"/>
                  </a:lnTo>
                  <a:lnTo>
                    <a:pt x="3393" y="3220"/>
                  </a:lnTo>
                  <a:cubicBezTo>
                    <a:pt x="3405" y="3184"/>
                    <a:pt x="3441" y="3172"/>
                    <a:pt x="3465" y="3160"/>
                  </a:cubicBezTo>
                  <a:lnTo>
                    <a:pt x="3834" y="3041"/>
                  </a:lnTo>
                  <a:close/>
                  <a:moveTo>
                    <a:pt x="7596" y="3601"/>
                  </a:moveTo>
                  <a:cubicBezTo>
                    <a:pt x="7620" y="3601"/>
                    <a:pt x="7656" y="3601"/>
                    <a:pt x="7692" y="3636"/>
                  </a:cubicBezTo>
                  <a:lnTo>
                    <a:pt x="8025" y="3958"/>
                  </a:lnTo>
                  <a:lnTo>
                    <a:pt x="8025" y="4256"/>
                  </a:lnTo>
                  <a:cubicBezTo>
                    <a:pt x="7977" y="5232"/>
                    <a:pt x="7584" y="6137"/>
                    <a:pt x="6906" y="6815"/>
                  </a:cubicBezTo>
                  <a:cubicBezTo>
                    <a:pt x="6799" y="6923"/>
                    <a:pt x="6692" y="7030"/>
                    <a:pt x="6572" y="7113"/>
                  </a:cubicBezTo>
                  <a:cubicBezTo>
                    <a:pt x="6632" y="7030"/>
                    <a:pt x="6680" y="6935"/>
                    <a:pt x="6727" y="6851"/>
                  </a:cubicBezTo>
                  <a:lnTo>
                    <a:pt x="7465" y="5125"/>
                  </a:lnTo>
                  <a:cubicBezTo>
                    <a:pt x="7501" y="5065"/>
                    <a:pt x="7489" y="5006"/>
                    <a:pt x="7454" y="4958"/>
                  </a:cubicBezTo>
                  <a:cubicBezTo>
                    <a:pt x="7418" y="4910"/>
                    <a:pt x="7358" y="4887"/>
                    <a:pt x="7299" y="4887"/>
                  </a:cubicBezTo>
                  <a:lnTo>
                    <a:pt x="7227" y="4887"/>
                  </a:lnTo>
                  <a:lnTo>
                    <a:pt x="7632" y="4077"/>
                  </a:lnTo>
                  <a:cubicBezTo>
                    <a:pt x="7704" y="3946"/>
                    <a:pt x="7668" y="3779"/>
                    <a:pt x="7525" y="3696"/>
                  </a:cubicBezTo>
                  <a:lnTo>
                    <a:pt x="7501" y="3660"/>
                  </a:lnTo>
                  <a:lnTo>
                    <a:pt x="7513" y="3648"/>
                  </a:lnTo>
                  <a:cubicBezTo>
                    <a:pt x="7537" y="3601"/>
                    <a:pt x="7573" y="3601"/>
                    <a:pt x="7596" y="3601"/>
                  </a:cubicBezTo>
                  <a:close/>
                  <a:moveTo>
                    <a:pt x="4239" y="1"/>
                  </a:moveTo>
                  <a:cubicBezTo>
                    <a:pt x="4176" y="1"/>
                    <a:pt x="4112" y="2"/>
                    <a:pt x="4048" y="5"/>
                  </a:cubicBezTo>
                  <a:cubicBezTo>
                    <a:pt x="3001" y="41"/>
                    <a:pt x="2000" y="481"/>
                    <a:pt x="1262" y="1220"/>
                  </a:cubicBezTo>
                  <a:cubicBezTo>
                    <a:pt x="512" y="1970"/>
                    <a:pt x="84" y="2946"/>
                    <a:pt x="36" y="4006"/>
                  </a:cubicBezTo>
                  <a:cubicBezTo>
                    <a:pt x="0" y="5041"/>
                    <a:pt x="334" y="6053"/>
                    <a:pt x="1012" y="6863"/>
                  </a:cubicBezTo>
                  <a:cubicBezTo>
                    <a:pt x="1036" y="6911"/>
                    <a:pt x="1084" y="6923"/>
                    <a:pt x="1131" y="6923"/>
                  </a:cubicBezTo>
                  <a:cubicBezTo>
                    <a:pt x="1155" y="6923"/>
                    <a:pt x="1203" y="6911"/>
                    <a:pt x="1227" y="6875"/>
                  </a:cubicBezTo>
                  <a:cubicBezTo>
                    <a:pt x="1310" y="6815"/>
                    <a:pt x="1310" y="6708"/>
                    <a:pt x="1250" y="6649"/>
                  </a:cubicBezTo>
                  <a:cubicBezTo>
                    <a:pt x="631" y="5922"/>
                    <a:pt x="310" y="4982"/>
                    <a:pt x="357" y="4017"/>
                  </a:cubicBezTo>
                  <a:cubicBezTo>
                    <a:pt x="393" y="3053"/>
                    <a:pt x="786" y="2148"/>
                    <a:pt x="1465" y="1458"/>
                  </a:cubicBezTo>
                  <a:cubicBezTo>
                    <a:pt x="2155" y="779"/>
                    <a:pt x="3060" y="374"/>
                    <a:pt x="4025" y="338"/>
                  </a:cubicBezTo>
                  <a:cubicBezTo>
                    <a:pt x="4081" y="335"/>
                    <a:pt x="4137" y="334"/>
                    <a:pt x="4192" y="334"/>
                  </a:cubicBezTo>
                  <a:cubicBezTo>
                    <a:pt x="4358" y="334"/>
                    <a:pt x="4519" y="347"/>
                    <a:pt x="4679" y="374"/>
                  </a:cubicBezTo>
                  <a:lnTo>
                    <a:pt x="4906" y="636"/>
                  </a:lnTo>
                  <a:lnTo>
                    <a:pt x="4822" y="862"/>
                  </a:lnTo>
                  <a:lnTo>
                    <a:pt x="4679" y="624"/>
                  </a:lnTo>
                  <a:cubicBezTo>
                    <a:pt x="4656" y="577"/>
                    <a:pt x="4596" y="541"/>
                    <a:pt x="4536" y="541"/>
                  </a:cubicBezTo>
                  <a:lnTo>
                    <a:pt x="4001" y="541"/>
                  </a:lnTo>
                  <a:cubicBezTo>
                    <a:pt x="3941" y="541"/>
                    <a:pt x="3882" y="565"/>
                    <a:pt x="3858" y="624"/>
                  </a:cubicBezTo>
                  <a:lnTo>
                    <a:pt x="3477" y="1327"/>
                  </a:lnTo>
                  <a:cubicBezTo>
                    <a:pt x="3441" y="1410"/>
                    <a:pt x="3441" y="1529"/>
                    <a:pt x="3477" y="1624"/>
                  </a:cubicBezTo>
                  <a:cubicBezTo>
                    <a:pt x="3524" y="1708"/>
                    <a:pt x="3632" y="1767"/>
                    <a:pt x="3739" y="1791"/>
                  </a:cubicBezTo>
                  <a:lnTo>
                    <a:pt x="4036" y="1815"/>
                  </a:lnTo>
                  <a:cubicBezTo>
                    <a:pt x="4096" y="1815"/>
                    <a:pt x="4155" y="1803"/>
                    <a:pt x="4179" y="1743"/>
                  </a:cubicBezTo>
                  <a:lnTo>
                    <a:pt x="4286" y="1577"/>
                  </a:lnTo>
                  <a:lnTo>
                    <a:pt x="4346" y="1648"/>
                  </a:lnTo>
                  <a:lnTo>
                    <a:pt x="4298" y="1934"/>
                  </a:lnTo>
                  <a:lnTo>
                    <a:pt x="3798" y="2005"/>
                  </a:lnTo>
                  <a:cubicBezTo>
                    <a:pt x="3763" y="2005"/>
                    <a:pt x="3751" y="2029"/>
                    <a:pt x="3715" y="2041"/>
                  </a:cubicBezTo>
                  <a:lnTo>
                    <a:pt x="3072" y="2517"/>
                  </a:lnTo>
                  <a:cubicBezTo>
                    <a:pt x="3048" y="2541"/>
                    <a:pt x="3024" y="2577"/>
                    <a:pt x="3024" y="2601"/>
                  </a:cubicBezTo>
                  <a:lnTo>
                    <a:pt x="2941" y="2898"/>
                  </a:lnTo>
                  <a:lnTo>
                    <a:pt x="2727" y="2874"/>
                  </a:lnTo>
                  <a:cubicBezTo>
                    <a:pt x="2716" y="2874"/>
                    <a:pt x="2706" y="2873"/>
                    <a:pt x="2696" y="2873"/>
                  </a:cubicBezTo>
                  <a:cubicBezTo>
                    <a:pt x="2565" y="2873"/>
                    <a:pt x="2449" y="2943"/>
                    <a:pt x="2405" y="3065"/>
                  </a:cubicBezTo>
                  <a:lnTo>
                    <a:pt x="2274" y="3422"/>
                  </a:lnTo>
                  <a:cubicBezTo>
                    <a:pt x="2250" y="3494"/>
                    <a:pt x="2250" y="3589"/>
                    <a:pt x="2286" y="3660"/>
                  </a:cubicBezTo>
                  <a:cubicBezTo>
                    <a:pt x="2334" y="3732"/>
                    <a:pt x="2393" y="3791"/>
                    <a:pt x="2465" y="3815"/>
                  </a:cubicBezTo>
                  <a:cubicBezTo>
                    <a:pt x="2322" y="3887"/>
                    <a:pt x="2215" y="4029"/>
                    <a:pt x="2203" y="4196"/>
                  </a:cubicBezTo>
                  <a:lnTo>
                    <a:pt x="2203" y="4268"/>
                  </a:lnTo>
                  <a:lnTo>
                    <a:pt x="1739" y="4791"/>
                  </a:lnTo>
                  <a:cubicBezTo>
                    <a:pt x="1667" y="4863"/>
                    <a:pt x="1631" y="4970"/>
                    <a:pt x="1631" y="5077"/>
                  </a:cubicBezTo>
                  <a:lnTo>
                    <a:pt x="1631" y="5684"/>
                  </a:lnTo>
                  <a:cubicBezTo>
                    <a:pt x="1631" y="5839"/>
                    <a:pt x="1691" y="5994"/>
                    <a:pt x="1810" y="6101"/>
                  </a:cubicBezTo>
                  <a:lnTo>
                    <a:pt x="2239" y="6518"/>
                  </a:lnTo>
                  <a:cubicBezTo>
                    <a:pt x="2334" y="6613"/>
                    <a:pt x="2465" y="6673"/>
                    <a:pt x="2596" y="6684"/>
                  </a:cubicBezTo>
                  <a:lnTo>
                    <a:pt x="3882" y="6792"/>
                  </a:lnTo>
                  <a:lnTo>
                    <a:pt x="3882" y="6827"/>
                  </a:lnTo>
                  <a:cubicBezTo>
                    <a:pt x="3870" y="6994"/>
                    <a:pt x="3929" y="7149"/>
                    <a:pt x="4060" y="7232"/>
                  </a:cubicBezTo>
                  <a:lnTo>
                    <a:pt x="4286" y="7399"/>
                  </a:lnTo>
                  <a:lnTo>
                    <a:pt x="4263" y="7446"/>
                  </a:lnTo>
                  <a:cubicBezTo>
                    <a:pt x="4203" y="7601"/>
                    <a:pt x="4263" y="7804"/>
                    <a:pt x="4406" y="7899"/>
                  </a:cubicBezTo>
                  <a:lnTo>
                    <a:pt x="4465" y="7958"/>
                  </a:lnTo>
                  <a:cubicBezTo>
                    <a:pt x="4406" y="7958"/>
                    <a:pt x="4358" y="7982"/>
                    <a:pt x="4298" y="7982"/>
                  </a:cubicBezTo>
                  <a:cubicBezTo>
                    <a:pt x="4250" y="7984"/>
                    <a:pt x="4202" y="7985"/>
                    <a:pt x="4153" y="7985"/>
                  </a:cubicBezTo>
                  <a:cubicBezTo>
                    <a:pt x="3241" y="7985"/>
                    <a:pt x="2368" y="7666"/>
                    <a:pt x="1667" y="7089"/>
                  </a:cubicBezTo>
                  <a:cubicBezTo>
                    <a:pt x="1630" y="7062"/>
                    <a:pt x="1590" y="7050"/>
                    <a:pt x="1553" y="7050"/>
                  </a:cubicBezTo>
                  <a:cubicBezTo>
                    <a:pt x="1508" y="7050"/>
                    <a:pt x="1467" y="7068"/>
                    <a:pt x="1441" y="7101"/>
                  </a:cubicBezTo>
                  <a:cubicBezTo>
                    <a:pt x="1381" y="7173"/>
                    <a:pt x="1393" y="7280"/>
                    <a:pt x="1453" y="7327"/>
                  </a:cubicBezTo>
                  <a:cubicBezTo>
                    <a:pt x="2215" y="7958"/>
                    <a:pt x="3155" y="8304"/>
                    <a:pt x="4132" y="8304"/>
                  </a:cubicBezTo>
                  <a:lnTo>
                    <a:pt x="4298" y="8304"/>
                  </a:lnTo>
                  <a:cubicBezTo>
                    <a:pt x="5334" y="8256"/>
                    <a:pt x="6334" y="7827"/>
                    <a:pt x="7084" y="7089"/>
                  </a:cubicBezTo>
                  <a:cubicBezTo>
                    <a:pt x="7823" y="6339"/>
                    <a:pt x="8251" y="5363"/>
                    <a:pt x="8299" y="4303"/>
                  </a:cubicBezTo>
                  <a:cubicBezTo>
                    <a:pt x="8394" y="3220"/>
                    <a:pt x="8049" y="2208"/>
                    <a:pt x="7382" y="1422"/>
                  </a:cubicBezTo>
                  <a:cubicBezTo>
                    <a:pt x="7350" y="1377"/>
                    <a:pt x="7304" y="1356"/>
                    <a:pt x="7258" y="1356"/>
                  </a:cubicBezTo>
                  <a:cubicBezTo>
                    <a:pt x="7220" y="1356"/>
                    <a:pt x="7183" y="1371"/>
                    <a:pt x="7156" y="1398"/>
                  </a:cubicBezTo>
                  <a:cubicBezTo>
                    <a:pt x="7084" y="1458"/>
                    <a:pt x="7084" y="1565"/>
                    <a:pt x="7144" y="1624"/>
                  </a:cubicBezTo>
                  <a:cubicBezTo>
                    <a:pt x="7584" y="2148"/>
                    <a:pt x="7870" y="2791"/>
                    <a:pt x="7989" y="3458"/>
                  </a:cubicBezTo>
                  <a:lnTo>
                    <a:pt x="7942" y="3410"/>
                  </a:lnTo>
                  <a:cubicBezTo>
                    <a:pt x="7867" y="3335"/>
                    <a:pt x="7754" y="3289"/>
                    <a:pt x="7628" y="3289"/>
                  </a:cubicBezTo>
                  <a:cubicBezTo>
                    <a:pt x="7614" y="3289"/>
                    <a:pt x="7599" y="3290"/>
                    <a:pt x="7584" y="3291"/>
                  </a:cubicBezTo>
                  <a:cubicBezTo>
                    <a:pt x="7454" y="3303"/>
                    <a:pt x="7334" y="3386"/>
                    <a:pt x="7263" y="3506"/>
                  </a:cubicBezTo>
                  <a:lnTo>
                    <a:pt x="7227" y="3541"/>
                  </a:lnTo>
                  <a:cubicBezTo>
                    <a:pt x="7156" y="3541"/>
                    <a:pt x="7084" y="3577"/>
                    <a:pt x="7025" y="3625"/>
                  </a:cubicBezTo>
                  <a:lnTo>
                    <a:pt x="6811" y="3363"/>
                  </a:lnTo>
                  <a:cubicBezTo>
                    <a:pt x="6779" y="3325"/>
                    <a:pt x="6739" y="3307"/>
                    <a:pt x="6698" y="3307"/>
                  </a:cubicBezTo>
                  <a:cubicBezTo>
                    <a:pt x="6661" y="3307"/>
                    <a:pt x="6625" y="3322"/>
                    <a:pt x="6596" y="3351"/>
                  </a:cubicBezTo>
                  <a:cubicBezTo>
                    <a:pt x="6513" y="3410"/>
                    <a:pt x="6513" y="3517"/>
                    <a:pt x="6572" y="3577"/>
                  </a:cubicBezTo>
                  <a:lnTo>
                    <a:pt x="6906" y="3958"/>
                  </a:lnTo>
                  <a:cubicBezTo>
                    <a:pt x="6930" y="3994"/>
                    <a:pt x="6977" y="4017"/>
                    <a:pt x="7025" y="4017"/>
                  </a:cubicBezTo>
                  <a:cubicBezTo>
                    <a:pt x="7073" y="4017"/>
                    <a:pt x="7108" y="4006"/>
                    <a:pt x="7144" y="3970"/>
                  </a:cubicBezTo>
                  <a:lnTo>
                    <a:pt x="7251" y="3875"/>
                  </a:lnTo>
                  <a:lnTo>
                    <a:pt x="7382" y="3958"/>
                  </a:lnTo>
                  <a:lnTo>
                    <a:pt x="6894" y="4934"/>
                  </a:lnTo>
                  <a:lnTo>
                    <a:pt x="6858" y="4934"/>
                  </a:lnTo>
                  <a:cubicBezTo>
                    <a:pt x="6834" y="4934"/>
                    <a:pt x="6787" y="4910"/>
                    <a:pt x="6775" y="4887"/>
                  </a:cubicBezTo>
                  <a:lnTo>
                    <a:pt x="6132" y="4101"/>
                  </a:lnTo>
                  <a:cubicBezTo>
                    <a:pt x="6098" y="4053"/>
                    <a:pt x="6049" y="4033"/>
                    <a:pt x="6001" y="4033"/>
                  </a:cubicBezTo>
                  <a:cubicBezTo>
                    <a:pt x="5966" y="4033"/>
                    <a:pt x="5931" y="4045"/>
                    <a:pt x="5906" y="4065"/>
                  </a:cubicBezTo>
                  <a:cubicBezTo>
                    <a:pt x="5834" y="4125"/>
                    <a:pt x="5834" y="4232"/>
                    <a:pt x="5882" y="4291"/>
                  </a:cubicBezTo>
                  <a:lnTo>
                    <a:pt x="6513" y="5077"/>
                  </a:lnTo>
                  <a:cubicBezTo>
                    <a:pt x="6608" y="5184"/>
                    <a:pt x="6739" y="5244"/>
                    <a:pt x="6894" y="5244"/>
                  </a:cubicBezTo>
                  <a:lnTo>
                    <a:pt x="7096" y="5232"/>
                  </a:lnTo>
                  <a:lnTo>
                    <a:pt x="6453" y="6720"/>
                  </a:lnTo>
                  <a:cubicBezTo>
                    <a:pt x="6418" y="6815"/>
                    <a:pt x="6346" y="6923"/>
                    <a:pt x="6275" y="7018"/>
                  </a:cubicBezTo>
                  <a:lnTo>
                    <a:pt x="5775" y="7625"/>
                  </a:lnTo>
                  <a:cubicBezTo>
                    <a:pt x="5513" y="7744"/>
                    <a:pt x="5251" y="7816"/>
                    <a:pt x="4965" y="7875"/>
                  </a:cubicBezTo>
                  <a:lnTo>
                    <a:pt x="4691" y="7625"/>
                  </a:lnTo>
                  <a:cubicBezTo>
                    <a:pt x="4656" y="7589"/>
                    <a:pt x="4644" y="7554"/>
                    <a:pt x="4656" y="7506"/>
                  </a:cubicBezTo>
                  <a:lnTo>
                    <a:pt x="4703" y="7339"/>
                  </a:lnTo>
                  <a:cubicBezTo>
                    <a:pt x="4715" y="7280"/>
                    <a:pt x="4703" y="7208"/>
                    <a:pt x="4644" y="7161"/>
                  </a:cubicBezTo>
                  <a:lnTo>
                    <a:pt x="4322" y="6923"/>
                  </a:lnTo>
                  <a:cubicBezTo>
                    <a:pt x="4298" y="6899"/>
                    <a:pt x="4286" y="6863"/>
                    <a:pt x="4286" y="6815"/>
                  </a:cubicBezTo>
                  <a:lnTo>
                    <a:pt x="4310" y="6613"/>
                  </a:lnTo>
                  <a:cubicBezTo>
                    <a:pt x="4310" y="6565"/>
                    <a:pt x="4310" y="6518"/>
                    <a:pt x="4286" y="6494"/>
                  </a:cubicBezTo>
                  <a:cubicBezTo>
                    <a:pt x="4251" y="6458"/>
                    <a:pt x="4203" y="6434"/>
                    <a:pt x="4167" y="6434"/>
                  </a:cubicBezTo>
                  <a:lnTo>
                    <a:pt x="2703" y="6315"/>
                  </a:lnTo>
                  <a:cubicBezTo>
                    <a:pt x="2643" y="6315"/>
                    <a:pt x="2596" y="6280"/>
                    <a:pt x="2560" y="6244"/>
                  </a:cubicBezTo>
                  <a:lnTo>
                    <a:pt x="2120" y="5827"/>
                  </a:lnTo>
                  <a:cubicBezTo>
                    <a:pt x="2084" y="5780"/>
                    <a:pt x="2048" y="5708"/>
                    <a:pt x="2048" y="5649"/>
                  </a:cubicBezTo>
                  <a:lnTo>
                    <a:pt x="2048" y="5030"/>
                  </a:lnTo>
                  <a:cubicBezTo>
                    <a:pt x="2048" y="5006"/>
                    <a:pt x="2060" y="4970"/>
                    <a:pt x="2084" y="4958"/>
                  </a:cubicBezTo>
                  <a:lnTo>
                    <a:pt x="2572" y="4398"/>
                  </a:lnTo>
                  <a:cubicBezTo>
                    <a:pt x="2596" y="4363"/>
                    <a:pt x="2620" y="4339"/>
                    <a:pt x="2620" y="4291"/>
                  </a:cubicBezTo>
                  <a:lnTo>
                    <a:pt x="2620" y="4160"/>
                  </a:lnTo>
                  <a:cubicBezTo>
                    <a:pt x="2620" y="4113"/>
                    <a:pt x="2643" y="4065"/>
                    <a:pt x="2691" y="4053"/>
                  </a:cubicBezTo>
                  <a:lnTo>
                    <a:pt x="3072" y="3887"/>
                  </a:lnTo>
                  <a:lnTo>
                    <a:pt x="3810" y="3875"/>
                  </a:lnTo>
                  <a:cubicBezTo>
                    <a:pt x="3822" y="3875"/>
                    <a:pt x="3834" y="3887"/>
                    <a:pt x="3834" y="3898"/>
                  </a:cubicBezTo>
                  <a:cubicBezTo>
                    <a:pt x="3846" y="4029"/>
                    <a:pt x="3953" y="4137"/>
                    <a:pt x="4072" y="4184"/>
                  </a:cubicBezTo>
                  <a:lnTo>
                    <a:pt x="4596" y="4363"/>
                  </a:lnTo>
                  <a:cubicBezTo>
                    <a:pt x="4628" y="4370"/>
                    <a:pt x="4661" y="4374"/>
                    <a:pt x="4693" y="4374"/>
                  </a:cubicBezTo>
                  <a:cubicBezTo>
                    <a:pt x="4766" y="4374"/>
                    <a:pt x="4836" y="4353"/>
                    <a:pt x="4894" y="4303"/>
                  </a:cubicBezTo>
                  <a:cubicBezTo>
                    <a:pt x="4953" y="4244"/>
                    <a:pt x="5001" y="4148"/>
                    <a:pt x="4989" y="4065"/>
                  </a:cubicBezTo>
                  <a:lnTo>
                    <a:pt x="5644" y="4017"/>
                  </a:lnTo>
                  <a:cubicBezTo>
                    <a:pt x="5751" y="4006"/>
                    <a:pt x="5882" y="3946"/>
                    <a:pt x="5953" y="3839"/>
                  </a:cubicBezTo>
                  <a:cubicBezTo>
                    <a:pt x="6025" y="3732"/>
                    <a:pt x="6060" y="3613"/>
                    <a:pt x="6025" y="3482"/>
                  </a:cubicBezTo>
                  <a:lnTo>
                    <a:pt x="6013" y="3398"/>
                  </a:lnTo>
                  <a:cubicBezTo>
                    <a:pt x="5980" y="3258"/>
                    <a:pt x="5870" y="3157"/>
                    <a:pt x="5725" y="3157"/>
                  </a:cubicBezTo>
                  <a:cubicBezTo>
                    <a:pt x="5710" y="3157"/>
                    <a:pt x="5695" y="3158"/>
                    <a:pt x="5679" y="3160"/>
                  </a:cubicBezTo>
                  <a:lnTo>
                    <a:pt x="5346" y="3184"/>
                  </a:lnTo>
                  <a:lnTo>
                    <a:pt x="5298" y="3125"/>
                  </a:lnTo>
                  <a:lnTo>
                    <a:pt x="5739" y="2684"/>
                  </a:lnTo>
                  <a:cubicBezTo>
                    <a:pt x="5799" y="2624"/>
                    <a:pt x="5799" y="2517"/>
                    <a:pt x="5739" y="2458"/>
                  </a:cubicBezTo>
                  <a:cubicBezTo>
                    <a:pt x="5709" y="2428"/>
                    <a:pt x="5671" y="2413"/>
                    <a:pt x="5632" y="2413"/>
                  </a:cubicBezTo>
                  <a:cubicBezTo>
                    <a:pt x="5593" y="2413"/>
                    <a:pt x="5554" y="2428"/>
                    <a:pt x="5525" y="2458"/>
                  </a:cubicBezTo>
                  <a:lnTo>
                    <a:pt x="4965" y="3005"/>
                  </a:lnTo>
                  <a:lnTo>
                    <a:pt x="4787" y="3077"/>
                  </a:lnTo>
                  <a:lnTo>
                    <a:pt x="4286" y="2696"/>
                  </a:lnTo>
                  <a:cubicBezTo>
                    <a:pt x="4251" y="2669"/>
                    <a:pt x="4208" y="2656"/>
                    <a:pt x="4169" y="2656"/>
                  </a:cubicBezTo>
                  <a:cubicBezTo>
                    <a:pt x="4156" y="2656"/>
                    <a:pt x="4144" y="2657"/>
                    <a:pt x="4132" y="2660"/>
                  </a:cubicBezTo>
                  <a:lnTo>
                    <a:pt x="3417" y="2886"/>
                  </a:lnTo>
                  <a:cubicBezTo>
                    <a:pt x="3405" y="2886"/>
                    <a:pt x="3370" y="2898"/>
                    <a:pt x="3358" y="2922"/>
                  </a:cubicBezTo>
                  <a:lnTo>
                    <a:pt x="3405" y="2708"/>
                  </a:lnTo>
                  <a:lnTo>
                    <a:pt x="3977" y="2291"/>
                  </a:lnTo>
                  <a:lnTo>
                    <a:pt x="4548" y="2208"/>
                  </a:lnTo>
                  <a:cubicBezTo>
                    <a:pt x="4632" y="2184"/>
                    <a:pt x="4691" y="2148"/>
                    <a:pt x="4691" y="2065"/>
                  </a:cubicBezTo>
                  <a:lnTo>
                    <a:pt x="4751" y="1589"/>
                  </a:lnTo>
                  <a:cubicBezTo>
                    <a:pt x="4751" y="1553"/>
                    <a:pt x="4751" y="1505"/>
                    <a:pt x="4715" y="1470"/>
                  </a:cubicBezTo>
                  <a:lnTo>
                    <a:pt x="4477" y="1172"/>
                  </a:lnTo>
                  <a:cubicBezTo>
                    <a:pt x="4441" y="1136"/>
                    <a:pt x="4406" y="1112"/>
                    <a:pt x="4346" y="1112"/>
                  </a:cubicBezTo>
                  <a:cubicBezTo>
                    <a:pt x="4298" y="1112"/>
                    <a:pt x="4239" y="1148"/>
                    <a:pt x="4215" y="1196"/>
                  </a:cubicBezTo>
                  <a:lnTo>
                    <a:pt x="4036" y="1446"/>
                  </a:lnTo>
                  <a:lnTo>
                    <a:pt x="3834" y="1434"/>
                  </a:lnTo>
                  <a:lnTo>
                    <a:pt x="4155" y="815"/>
                  </a:lnTo>
                  <a:lnTo>
                    <a:pt x="4477" y="815"/>
                  </a:lnTo>
                  <a:lnTo>
                    <a:pt x="4727" y="1267"/>
                  </a:lnTo>
                  <a:cubicBezTo>
                    <a:pt x="4763" y="1327"/>
                    <a:pt x="4822" y="1350"/>
                    <a:pt x="4882" y="1350"/>
                  </a:cubicBezTo>
                  <a:cubicBezTo>
                    <a:pt x="4941" y="1350"/>
                    <a:pt x="5001" y="1315"/>
                    <a:pt x="5025" y="1255"/>
                  </a:cubicBezTo>
                  <a:lnTo>
                    <a:pt x="5251" y="719"/>
                  </a:lnTo>
                  <a:cubicBezTo>
                    <a:pt x="5298" y="624"/>
                    <a:pt x="5287" y="505"/>
                    <a:pt x="5215" y="434"/>
                  </a:cubicBezTo>
                  <a:lnTo>
                    <a:pt x="5215" y="434"/>
                  </a:lnTo>
                  <a:cubicBezTo>
                    <a:pt x="5751" y="577"/>
                    <a:pt x="6263" y="839"/>
                    <a:pt x="6692" y="1208"/>
                  </a:cubicBezTo>
                  <a:cubicBezTo>
                    <a:pt x="6724" y="1234"/>
                    <a:pt x="6763" y="1247"/>
                    <a:pt x="6801" y="1247"/>
                  </a:cubicBezTo>
                  <a:cubicBezTo>
                    <a:pt x="6847" y="1247"/>
                    <a:pt x="6892" y="1228"/>
                    <a:pt x="6918" y="1196"/>
                  </a:cubicBezTo>
                  <a:cubicBezTo>
                    <a:pt x="6977" y="1112"/>
                    <a:pt x="6965" y="1017"/>
                    <a:pt x="6906" y="969"/>
                  </a:cubicBezTo>
                  <a:cubicBezTo>
                    <a:pt x="6157" y="343"/>
                    <a:pt x="5219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31" name="Google Shape;12531;p82"/>
          <p:cNvGrpSpPr/>
          <p:nvPr/>
        </p:nvGrpSpPr>
        <p:grpSpPr>
          <a:xfrm>
            <a:off x="16079980" y="4152749"/>
            <a:ext cx="510172" cy="603370"/>
            <a:chOff x="8065100" y="2000174"/>
            <a:chExt cx="255086" cy="301685"/>
          </a:xfrm>
          <a:solidFill>
            <a:schemeClr val="tx1"/>
          </a:solidFill>
        </p:grpSpPr>
        <p:sp>
          <p:nvSpPr>
            <p:cNvPr id="12532" name="Google Shape;12532;p82"/>
            <p:cNvSpPr/>
            <p:nvPr/>
          </p:nvSpPr>
          <p:spPr>
            <a:xfrm>
              <a:off x="8085185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4" y="274"/>
                  </a:moveTo>
                  <a:cubicBezTo>
                    <a:pt x="1299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53" y="1155"/>
                    <a:pt x="1251" y="1345"/>
                    <a:pt x="989" y="1345"/>
                  </a:cubicBezTo>
                  <a:cubicBezTo>
                    <a:pt x="739" y="1345"/>
                    <a:pt x="537" y="1131"/>
                    <a:pt x="537" y="881"/>
                  </a:cubicBezTo>
                  <a:lnTo>
                    <a:pt x="537" y="583"/>
                  </a:lnTo>
                  <a:cubicBezTo>
                    <a:pt x="537" y="417"/>
                    <a:pt x="668" y="274"/>
                    <a:pt x="846" y="274"/>
                  </a:cubicBezTo>
                  <a:close/>
                  <a:moveTo>
                    <a:pt x="1144" y="1631"/>
                  </a:moveTo>
                  <a:lnTo>
                    <a:pt x="1144" y="1691"/>
                  </a:lnTo>
                  <a:cubicBezTo>
                    <a:pt x="1144" y="1726"/>
                    <a:pt x="1156" y="1786"/>
                    <a:pt x="1180" y="1834"/>
                  </a:cubicBezTo>
                  <a:lnTo>
                    <a:pt x="989" y="2024"/>
                  </a:lnTo>
                  <a:lnTo>
                    <a:pt x="787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7" y="0"/>
                    <a:pt x="275" y="274"/>
                    <a:pt x="275" y="583"/>
                  </a:cubicBezTo>
                  <a:lnTo>
                    <a:pt x="275" y="881"/>
                  </a:lnTo>
                  <a:cubicBezTo>
                    <a:pt x="275" y="1119"/>
                    <a:pt x="394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9" y="1881"/>
                  </a:lnTo>
                  <a:cubicBezTo>
                    <a:pt x="84" y="1953"/>
                    <a:pt x="1" y="2107"/>
                    <a:pt x="1" y="2262"/>
                  </a:cubicBezTo>
                  <a:lnTo>
                    <a:pt x="1" y="3572"/>
                  </a:lnTo>
                  <a:cubicBezTo>
                    <a:pt x="1" y="3691"/>
                    <a:pt x="25" y="3798"/>
                    <a:pt x="96" y="3905"/>
                  </a:cubicBezTo>
                  <a:lnTo>
                    <a:pt x="251" y="4132"/>
                  </a:lnTo>
                  <a:cubicBezTo>
                    <a:pt x="275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1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7" y="4072"/>
                    <a:pt x="453" y="3965"/>
                  </a:cubicBezTo>
                  <a:lnTo>
                    <a:pt x="310" y="3739"/>
                  </a:lnTo>
                  <a:cubicBezTo>
                    <a:pt x="275" y="3691"/>
                    <a:pt x="263" y="3631"/>
                    <a:pt x="263" y="3572"/>
                  </a:cubicBezTo>
                  <a:lnTo>
                    <a:pt x="263" y="2262"/>
                  </a:lnTo>
                  <a:cubicBezTo>
                    <a:pt x="263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70" y="2286"/>
                    <a:pt x="953" y="2310"/>
                    <a:pt x="1025" y="2310"/>
                  </a:cubicBezTo>
                  <a:cubicBezTo>
                    <a:pt x="1096" y="2310"/>
                    <a:pt x="1168" y="2286"/>
                    <a:pt x="1227" y="2227"/>
                  </a:cubicBezTo>
                  <a:lnTo>
                    <a:pt x="1453" y="2000"/>
                  </a:lnTo>
                  <a:lnTo>
                    <a:pt x="1692" y="2119"/>
                  </a:lnTo>
                  <a:cubicBezTo>
                    <a:pt x="1751" y="2143"/>
                    <a:pt x="1787" y="2191"/>
                    <a:pt x="1787" y="2262"/>
                  </a:cubicBezTo>
                  <a:lnTo>
                    <a:pt x="1787" y="3572"/>
                  </a:lnTo>
                  <a:cubicBezTo>
                    <a:pt x="1787" y="3631"/>
                    <a:pt x="1763" y="3691"/>
                    <a:pt x="1739" y="3739"/>
                  </a:cubicBezTo>
                  <a:lnTo>
                    <a:pt x="1584" y="3965"/>
                  </a:lnTo>
                  <a:cubicBezTo>
                    <a:pt x="1525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9" y="4739"/>
                    <a:pt x="1620" y="4739"/>
                  </a:cubicBezTo>
                  <a:cubicBezTo>
                    <a:pt x="1692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3" y="4167"/>
                    <a:pt x="1799" y="4132"/>
                  </a:cubicBezTo>
                  <a:lnTo>
                    <a:pt x="1942" y="3905"/>
                  </a:lnTo>
                  <a:cubicBezTo>
                    <a:pt x="2001" y="3810"/>
                    <a:pt x="2049" y="3691"/>
                    <a:pt x="2049" y="3572"/>
                  </a:cubicBezTo>
                  <a:lnTo>
                    <a:pt x="2049" y="2262"/>
                  </a:lnTo>
                  <a:cubicBezTo>
                    <a:pt x="2025" y="2107"/>
                    <a:pt x="1930" y="1953"/>
                    <a:pt x="1787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33" name="Google Shape;12533;p82"/>
            <p:cNvSpPr/>
            <p:nvPr/>
          </p:nvSpPr>
          <p:spPr>
            <a:xfrm>
              <a:off x="8161004" y="2151016"/>
              <a:ext cx="65188" cy="150842"/>
            </a:xfrm>
            <a:custGeom>
              <a:avLst/>
              <a:gdLst/>
              <a:ahLst/>
              <a:cxnLst/>
              <a:rect l="l" t="t" r="r" b="b"/>
              <a:pathLst>
                <a:path w="2048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8" y="1345"/>
                  </a:cubicBezTo>
                  <a:cubicBezTo>
                    <a:pt x="738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5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8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7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3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5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7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7" y="2119"/>
                  </a:cubicBezTo>
                  <a:lnTo>
                    <a:pt x="595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5" y="2310"/>
                    <a:pt x="1167" y="2286"/>
                    <a:pt x="1226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0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8" y="3739"/>
                  </a:cubicBezTo>
                  <a:lnTo>
                    <a:pt x="1584" y="3965"/>
                  </a:lnTo>
                  <a:cubicBezTo>
                    <a:pt x="1524" y="4048"/>
                    <a:pt x="1488" y="4167"/>
                    <a:pt x="1488" y="4286"/>
                  </a:cubicBezTo>
                  <a:lnTo>
                    <a:pt x="1488" y="4608"/>
                  </a:lnTo>
                  <a:cubicBezTo>
                    <a:pt x="1488" y="4679"/>
                    <a:pt x="1548" y="4739"/>
                    <a:pt x="1619" y="4739"/>
                  </a:cubicBezTo>
                  <a:cubicBezTo>
                    <a:pt x="1691" y="4739"/>
                    <a:pt x="1750" y="4679"/>
                    <a:pt x="1750" y="4608"/>
                  </a:cubicBezTo>
                  <a:lnTo>
                    <a:pt x="1750" y="4286"/>
                  </a:lnTo>
                  <a:cubicBezTo>
                    <a:pt x="1750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0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19" y="1345"/>
                    <a:pt x="1738" y="1131"/>
                    <a:pt x="1738" y="881"/>
                  </a:cubicBezTo>
                  <a:lnTo>
                    <a:pt x="1738" y="583"/>
                  </a:lnTo>
                  <a:cubicBezTo>
                    <a:pt x="1738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34" name="Google Shape;12534;p82"/>
            <p:cNvSpPr/>
            <p:nvPr/>
          </p:nvSpPr>
          <p:spPr>
            <a:xfrm>
              <a:off x="8236791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9" y="1345"/>
                  </a:cubicBezTo>
                  <a:cubicBezTo>
                    <a:pt x="739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6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9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4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6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6" y="2310"/>
                    <a:pt x="1167" y="2286"/>
                    <a:pt x="1227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1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9" y="3739"/>
                  </a:cubicBezTo>
                  <a:lnTo>
                    <a:pt x="1584" y="3965"/>
                  </a:lnTo>
                  <a:cubicBezTo>
                    <a:pt x="1524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8" y="4739"/>
                    <a:pt x="1620" y="4739"/>
                  </a:cubicBezTo>
                  <a:cubicBezTo>
                    <a:pt x="1691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1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35" name="Google Shape;12535;p82"/>
            <p:cNvSpPr/>
            <p:nvPr/>
          </p:nvSpPr>
          <p:spPr>
            <a:xfrm>
              <a:off x="8065100" y="2000174"/>
              <a:ext cx="255086" cy="178916"/>
            </a:xfrm>
            <a:custGeom>
              <a:avLst/>
              <a:gdLst/>
              <a:ahLst/>
              <a:cxnLst/>
              <a:rect l="l" t="t" r="r" b="b"/>
              <a:pathLst>
                <a:path w="8014" h="5621" extrusionOk="0">
                  <a:moveTo>
                    <a:pt x="2680" y="512"/>
                  </a:moveTo>
                  <a:lnTo>
                    <a:pt x="2680" y="512"/>
                  </a:lnTo>
                  <a:cubicBezTo>
                    <a:pt x="2477" y="691"/>
                    <a:pt x="2275" y="917"/>
                    <a:pt x="2096" y="1191"/>
                  </a:cubicBezTo>
                  <a:cubicBezTo>
                    <a:pt x="1977" y="1370"/>
                    <a:pt x="1882" y="1572"/>
                    <a:pt x="1787" y="1786"/>
                  </a:cubicBezTo>
                  <a:lnTo>
                    <a:pt x="1013" y="1786"/>
                  </a:lnTo>
                  <a:cubicBezTo>
                    <a:pt x="1430" y="1215"/>
                    <a:pt x="2013" y="774"/>
                    <a:pt x="2680" y="512"/>
                  </a:cubicBezTo>
                  <a:close/>
                  <a:moveTo>
                    <a:pt x="3870" y="274"/>
                  </a:moveTo>
                  <a:lnTo>
                    <a:pt x="3870" y="1786"/>
                  </a:lnTo>
                  <a:lnTo>
                    <a:pt x="2096" y="1786"/>
                  </a:lnTo>
                  <a:cubicBezTo>
                    <a:pt x="2513" y="917"/>
                    <a:pt x="3156" y="346"/>
                    <a:pt x="3870" y="274"/>
                  </a:cubicBezTo>
                  <a:close/>
                  <a:moveTo>
                    <a:pt x="4144" y="274"/>
                  </a:moveTo>
                  <a:cubicBezTo>
                    <a:pt x="4870" y="334"/>
                    <a:pt x="5513" y="917"/>
                    <a:pt x="5906" y="1786"/>
                  </a:cubicBezTo>
                  <a:lnTo>
                    <a:pt x="4144" y="1786"/>
                  </a:lnTo>
                  <a:lnTo>
                    <a:pt x="4144" y="274"/>
                  </a:lnTo>
                  <a:close/>
                  <a:moveTo>
                    <a:pt x="5335" y="512"/>
                  </a:moveTo>
                  <a:lnTo>
                    <a:pt x="5335" y="512"/>
                  </a:lnTo>
                  <a:cubicBezTo>
                    <a:pt x="6002" y="774"/>
                    <a:pt x="6561" y="1215"/>
                    <a:pt x="7002" y="1786"/>
                  </a:cubicBezTo>
                  <a:lnTo>
                    <a:pt x="6228" y="1786"/>
                  </a:lnTo>
                  <a:cubicBezTo>
                    <a:pt x="6133" y="1572"/>
                    <a:pt x="6025" y="1382"/>
                    <a:pt x="5906" y="1191"/>
                  </a:cubicBezTo>
                  <a:cubicBezTo>
                    <a:pt x="5728" y="917"/>
                    <a:pt x="5537" y="691"/>
                    <a:pt x="5335" y="512"/>
                  </a:cubicBezTo>
                  <a:close/>
                  <a:moveTo>
                    <a:pt x="1680" y="2048"/>
                  </a:moveTo>
                  <a:cubicBezTo>
                    <a:pt x="1465" y="2596"/>
                    <a:pt x="1358" y="3215"/>
                    <a:pt x="1346" y="3846"/>
                  </a:cubicBezTo>
                  <a:lnTo>
                    <a:pt x="287" y="3846"/>
                  </a:lnTo>
                  <a:cubicBezTo>
                    <a:pt x="310" y="3191"/>
                    <a:pt x="513" y="2572"/>
                    <a:pt x="834" y="2048"/>
                  </a:cubicBezTo>
                  <a:close/>
                  <a:moveTo>
                    <a:pt x="3870" y="2048"/>
                  </a:moveTo>
                  <a:lnTo>
                    <a:pt x="3870" y="3846"/>
                  </a:lnTo>
                  <a:lnTo>
                    <a:pt x="1620" y="3846"/>
                  </a:lnTo>
                  <a:cubicBezTo>
                    <a:pt x="1644" y="3191"/>
                    <a:pt x="1763" y="2572"/>
                    <a:pt x="1965" y="2048"/>
                  </a:cubicBezTo>
                  <a:close/>
                  <a:moveTo>
                    <a:pt x="6049" y="2048"/>
                  </a:moveTo>
                  <a:cubicBezTo>
                    <a:pt x="6252" y="2584"/>
                    <a:pt x="6371" y="3191"/>
                    <a:pt x="6383" y="3846"/>
                  </a:cubicBezTo>
                  <a:lnTo>
                    <a:pt x="4144" y="3846"/>
                  </a:lnTo>
                  <a:lnTo>
                    <a:pt x="4144" y="2048"/>
                  </a:lnTo>
                  <a:close/>
                  <a:moveTo>
                    <a:pt x="7192" y="2048"/>
                  </a:moveTo>
                  <a:cubicBezTo>
                    <a:pt x="7514" y="2584"/>
                    <a:pt x="7716" y="3191"/>
                    <a:pt x="7740" y="3846"/>
                  </a:cubicBezTo>
                  <a:lnTo>
                    <a:pt x="6668" y="3846"/>
                  </a:lnTo>
                  <a:cubicBezTo>
                    <a:pt x="6656" y="3215"/>
                    <a:pt x="6537" y="2596"/>
                    <a:pt x="6347" y="2048"/>
                  </a:cubicBezTo>
                  <a:close/>
                  <a:moveTo>
                    <a:pt x="4001" y="0"/>
                  </a:moveTo>
                  <a:cubicBezTo>
                    <a:pt x="2930" y="0"/>
                    <a:pt x="1930" y="417"/>
                    <a:pt x="1180" y="1167"/>
                  </a:cubicBezTo>
                  <a:cubicBezTo>
                    <a:pt x="418" y="1929"/>
                    <a:pt x="1" y="2929"/>
                    <a:pt x="1" y="4001"/>
                  </a:cubicBezTo>
                  <a:cubicBezTo>
                    <a:pt x="1" y="4537"/>
                    <a:pt x="108" y="5061"/>
                    <a:pt x="310" y="5537"/>
                  </a:cubicBezTo>
                  <a:cubicBezTo>
                    <a:pt x="337" y="5590"/>
                    <a:pt x="384" y="5617"/>
                    <a:pt x="436" y="5617"/>
                  </a:cubicBezTo>
                  <a:cubicBezTo>
                    <a:pt x="453" y="5617"/>
                    <a:pt x="471" y="5614"/>
                    <a:pt x="489" y="5608"/>
                  </a:cubicBezTo>
                  <a:cubicBezTo>
                    <a:pt x="560" y="5573"/>
                    <a:pt x="596" y="5501"/>
                    <a:pt x="560" y="5430"/>
                  </a:cubicBezTo>
                  <a:cubicBezTo>
                    <a:pt x="382" y="5013"/>
                    <a:pt x="298" y="4584"/>
                    <a:pt x="287" y="4132"/>
                  </a:cubicBezTo>
                  <a:lnTo>
                    <a:pt x="1334" y="4132"/>
                  </a:lnTo>
                  <a:lnTo>
                    <a:pt x="1334" y="4299"/>
                  </a:lnTo>
                  <a:cubicBezTo>
                    <a:pt x="1334" y="4370"/>
                    <a:pt x="1418" y="4430"/>
                    <a:pt x="1489" y="4430"/>
                  </a:cubicBezTo>
                  <a:cubicBezTo>
                    <a:pt x="1561" y="4430"/>
                    <a:pt x="1620" y="4358"/>
                    <a:pt x="1620" y="4287"/>
                  </a:cubicBezTo>
                  <a:lnTo>
                    <a:pt x="1620" y="4132"/>
                  </a:lnTo>
                  <a:lnTo>
                    <a:pt x="3870" y="4132"/>
                  </a:lnTo>
                  <a:lnTo>
                    <a:pt x="3870" y="4299"/>
                  </a:lnTo>
                  <a:cubicBezTo>
                    <a:pt x="3870" y="4370"/>
                    <a:pt x="3930" y="4430"/>
                    <a:pt x="4001" y="4430"/>
                  </a:cubicBezTo>
                  <a:cubicBezTo>
                    <a:pt x="4073" y="4430"/>
                    <a:pt x="4132" y="4370"/>
                    <a:pt x="4132" y="4299"/>
                  </a:cubicBezTo>
                  <a:lnTo>
                    <a:pt x="4132" y="4132"/>
                  </a:lnTo>
                  <a:lnTo>
                    <a:pt x="6383" y="4132"/>
                  </a:lnTo>
                  <a:lnTo>
                    <a:pt x="6383" y="4287"/>
                  </a:lnTo>
                  <a:cubicBezTo>
                    <a:pt x="6383" y="4358"/>
                    <a:pt x="6442" y="4430"/>
                    <a:pt x="6514" y="4430"/>
                  </a:cubicBezTo>
                  <a:cubicBezTo>
                    <a:pt x="6597" y="4430"/>
                    <a:pt x="6656" y="4370"/>
                    <a:pt x="6656" y="4299"/>
                  </a:cubicBezTo>
                  <a:lnTo>
                    <a:pt x="6656" y="4132"/>
                  </a:lnTo>
                  <a:lnTo>
                    <a:pt x="7704" y="4132"/>
                  </a:lnTo>
                  <a:cubicBezTo>
                    <a:pt x="7692" y="4584"/>
                    <a:pt x="7609" y="5013"/>
                    <a:pt x="7430" y="5430"/>
                  </a:cubicBezTo>
                  <a:cubicBezTo>
                    <a:pt x="7395" y="5501"/>
                    <a:pt x="7430" y="5573"/>
                    <a:pt x="7502" y="5608"/>
                  </a:cubicBezTo>
                  <a:cubicBezTo>
                    <a:pt x="7514" y="5608"/>
                    <a:pt x="7526" y="5620"/>
                    <a:pt x="7561" y="5620"/>
                  </a:cubicBezTo>
                  <a:cubicBezTo>
                    <a:pt x="7621" y="5620"/>
                    <a:pt x="7668" y="5596"/>
                    <a:pt x="7692" y="5537"/>
                  </a:cubicBezTo>
                  <a:cubicBezTo>
                    <a:pt x="7907" y="5037"/>
                    <a:pt x="8002" y="4525"/>
                    <a:pt x="8002" y="4001"/>
                  </a:cubicBezTo>
                  <a:cubicBezTo>
                    <a:pt x="8014" y="2929"/>
                    <a:pt x="7597" y="1917"/>
                    <a:pt x="6835" y="1167"/>
                  </a:cubicBezTo>
                  <a:cubicBezTo>
                    <a:pt x="6073" y="417"/>
                    <a:pt x="5073" y="0"/>
                    <a:pt x="4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36" name="Google Shape;12536;p82"/>
          <p:cNvGrpSpPr/>
          <p:nvPr/>
        </p:nvGrpSpPr>
        <p:grpSpPr>
          <a:xfrm>
            <a:off x="13217190" y="4090617"/>
            <a:ext cx="498840" cy="727698"/>
            <a:chOff x="6633705" y="1969108"/>
            <a:chExt cx="249420" cy="363849"/>
          </a:xfrm>
          <a:solidFill>
            <a:schemeClr val="tx1"/>
          </a:solidFill>
        </p:grpSpPr>
        <p:sp>
          <p:nvSpPr>
            <p:cNvPr id="12537" name="Google Shape;12537;p82"/>
            <p:cNvSpPr/>
            <p:nvPr/>
          </p:nvSpPr>
          <p:spPr>
            <a:xfrm>
              <a:off x="6678426" y="1969108"/>
              <a:ext cx="159214" cy="238407"/>
            </a:xfrm>
            <a:custGeom>
              <a:avLst/>
              <a:gdLst/>
              <a:ahLst/>
              <a:cxnLst/>
              <a:rect l="l" t="t" r="r" b="b"/>
              <a:pathLst>
                <a:path w="5002" h="7490" extrusionOk="0">
                  <a:moveTo>
                    <a:pt x="2525" y="333"/>
                  </a:moveTo>
                  <a:cubicBezTo>
                    <a:pt x="2906" y="333"/>
                    <a:pt x="3239" y="572"/>
                    <a:pt x="3251" y="857"/>
                  </a:cubicBezTo>
                  <a:cubicBezTo>
                    <a:pt x="3025" y="762"/>
                    <a:pt x="2775" y="714"/>
                    <a:pt x="2525" y="714"/>
                  </a:cubicBezTo>
                  <a:cubicBezTo>
                    <a:pt x="2263" y="714"/>
                    <a:pt x="2013" y="762"/>
                    <a:pt x="1787" y="857"/>
                  </a:cubicBezTo>
                  <a:cubicBezTo>
                    <a:pt x="1811" y="560"/>
                    <a:pt x="2120" y="333"/>
                    <a:pt x="2525" y="333"/>
                  </a:cubicBezTo>
                  <a:close/>
                  <a:moveTo>
                    <a:pt x="2525" y="1036"/>
                  </a:moveTo>
                  <a:cubicBezTo>
                    <a:pt x="3418" y="1036"/>
                    <a:pt x="4144" y="1762"/>
                    <a:pt x="4144" y="2655"/>
                  </a:cubicBezTo>
                  <a:cubicBezTo>
                    <a:pt x="4144" y="2786"/>
                    <a:pt x="4132" y="2905"/>
                    <a:pt x="4097" y="3036"/>
                  </a:cubicBezTo>
                  <a:cubicBezTo>
                    <a:pt x="4073" y="2905"/>
                    <a:pt x="3989" y="2786"/>
                    <a:pt x="3870" y="2679"/>
                  </a:cubicBezTo>
                  <a:cubicBezTo>
                    <a:pt x="3216" y="2107"/>
                    <a:pt x="2049" y="1953"/>
                    <a:pt x="2001" y="1941"/>
                  </a:cubicBezTo>
                  <a:cubicBezTo>
                    <a:pt x="1994" y="1940"/>
                    <a:pt x="1987" y="1939"/>
                    <a:pt x="1980" y="1939"/>
                  </a:cubicBezTo>
                  <a:cubicBezTo>
                    <a:pt x="1894" y="1939"/>
                    <a:pt x="1822" y="2006"/>
                    <a:pt x="1811" y="2084"/>
                  </a:cubicBezTo>
                  <a:cubicBezTo>
                    <a:pt x="1787" y="2179"/>
                    <a:pt x="1870" y="2262"/>
                    <a:pt x="1953" y="2286"/>
                  </a:cubicBezTo>
                  <a:cubicBezTo>
                    <a:pt x="1965" y="2286"/>
                    <a:pt x="3073" y="2429"/>
                    <a:pt x="3656" y="2941"/>
                  </a:cubicBezTo>
                  <a:cubicBezTo>
                    <a:pt x="3727" y="3012"/>
                    <a:pt x="3787" y="3120"/>
                    <a:pt x="3787" y="3215"/>
                  </a:cubicBezTo>
                  <a:lnTo>
                    <a:pt x="3787" y="3370"/>
                  </a:lnTo>
                  <a:cubicBezTo>
                    <a:pt x="3787" y="4084"/>
                    <a:pt x="3216" y="4644"/>
                    <a:pt x="2525" y="4644"/>
                  </a:cubicBezTo>
                  <a:cubicBezTo>
                    <a:pt x="1822" y="4644"/>
                    <a:pt x="1251" y="4084"/>
                    <a:pt x="1251" y="3381"/>
                  </a:cubicBezTo>
                  <a:cubicBezTo>
                    <a:pt x="1251" y="3334"/>
                    <a:pt x="1287" y="3274"/>
                    <a:pt x="1311" y="3250"/>
                  </a:cubicBezTo>
                  <a:cubicBezTo>
                    <a:pt x="1453" y="3143"/>
                    <a:pt x="1644" y="2977"/>
                    <a:pt x="1763" y="2727"/>
                  </a:cubicBezTo>
                  <a:cubicBezTo>
                    <a:pt x="1811" y="2643"/>
                    <a:pt x="1775" y="2548"/>
                    <a:pt x="1692" y="2500"/>
                  </a:cubicBezTo>
                  <a:cubicBezTo>
                    <a:pt x="1664" y="2490"/>
                    <a:pt x="1637" y="2485"/>
                    <a:pt x="1612" y="2485"/>
                  </a:cubicBezTo>
                  <a:cubicBezTo>
                    <a:pt x="1551" y="2485"/>
                    <a:pt x="1499" y="2516"/>
                    <a:pt x="1465" y="2584"/>
                  </a:cubicBezTo>
                  <a:cubicBezTo>
                    <a:pt x="1370" y="2762"/>
                    <a:pt x="1227" y="2893"/>
                    <a:pt x="1120" y="2965"/>
                  </a:cubicBezTo>
                  <a:cubicBezTo>
                    <a:pt x="1060" y="3012"/>
                    <a:pt x="1001" y="3072"/>
                    <a:pt x="977" y="3143"/>
                  </a:cubicBezTo>
                  <a:cubicBezTo>
                    <a:pt x="930" y="2977"/>
                    <a:pt x="894" y="2822"/>
                    <a:pt x="894" y="2655"/>
                  </a:cubicBezTo>
                  <a:cubicBezTo>
                    <a:pt x="894" y="1762"/>
                    <a:pt x="1632" y="1036"/>
                    <a:pt x="2525" y="1036"/>
                  </a:cubicBezTo>
                  <a:close/>
                  <a:moveTo>
                    <a:pt x="3061" y="4882"/>
                  </a:moveTo>
                  <a:lnTo>
                    <a:pt x="3061" y="5120"/>
                  </a:lnTo>
                  <a:cubicBezTo>
                    <a:pt x="3061" y="5167"/>
                    <a:pt x="3061" y="5215"/>
                    <a:pt x="3073" y="5263"/>
                  </a:cubicBezTo>
                  <a:lnTo>
                    <a:pt x="2525" y="5679"/>
                  </a:lnTo>
                  <a:lnTo>
                    <a:pt x="1942" y="5263"/>
                  </a:lnTo>
                  <a:cubicBezTo>
                    <a:pt x="1953" y="5215"/>
                    <a:pt x="1953" y="5167"/>
                    <a:pt x="1953" y="5120"/>
                  </a:cubicBezTo>
                  <a:lnTo>
                    <a:pt x="1953" y="4882"/>
                  </a:lnTo>
                  <a:cubicBezTo>
                    <a:pt x="2132" y="4941"/>
                    <a:pt x="2311" y="4989"/>
                    <a:pt x="2501" y="4989"/>
                  </a:cubicBezTo>
                  <a:cubicBezTo>
                    <a:pt x="2704" y="4989"/>
                    <a:pt x="2882" y="4965"/>
                    <a:pt x="3061" y="4882"/>
                  </a:cubicBezTo>
                  <a:close/>
                  <a:moveTo>
                    <a:pt x="2525" y="5679"/>
                  </a:moveTo>
                  <a:cubicBezTo>
                    <a:pt x="2525" y="5685"/>
                    <a:pt x="2519" y="5688"/>
                    <a:pt x="2516" y="5688"/>
                  </a:cubicBezTo>
                  <a:cubicBezTo>
                    <a:pt x="2513" y="5688"/>
                    <a:pt x="2513" y="5685"/>
                    <a:pt x="2525" y="5679"/>
                  </a:cubicBezTo>
                  <a:close/>
                  <a:moveTo>
                    <a:pt x="2501" y="0"/>
                  </a:moveTo>
                  <a:cubicBezTo>
                    <a:pt x="1930" y="0"/>
                    <a:pt x="1453" y="405"/>
                    <a:pt x="1453" y="881"/>
                  </a:cubicBezTo>
                  <a:cubicBezTo>
                    <a:pt x="1453" y="929"/>
                    <a:pt x="1453" y="976"/>
                    <a:pt x="1465" y="1012"/>
                  </a:cubicBezTo>
                  <a:cubicBezTo>
                    <a:pt x="918" y="1357"/>
                    <a:pt x="560" y="1965"/>
                    <a:pt x="560" y="2667"/>
                  </a:cubicBezTo>
                  <a:cubicBezTo>
                    <a:pt x="560" y="3120"/>
                    <a:pt x="715" y="3560"/>
                    <a:pt x="1001" y="3917"/>
                  </a:cubicBezTo>
                  <a:cubicBezTo>
                    <a:pt x="1120" y="4251"/>
                    <a:pt x="1346" y="4524"/>
                    <a:pt x="1632" y="4727"/>
                  </a:cubicBezTo>
                  <a:lnTo>
                    <a:pt x="1632" y="5120"/>
                  </a:lnTo>
                  <a:cubicBezTo>
                    <a:pt x="1632" y="5203"/>
                    <a:pt x="1584" y="5275"/>
                    <a:pt x="1513" y="5298"/>
                  </a:cubicBezTo>
                  <a:lnTo>
                    <a:pt x="418" y="5775"/>
                  </a:lnTo>
                  <a:cubicBezTo>
                    <a:pt x="168" y="5894"/>
                    <a:pt x="1" y="6156"/>
                    <a:pt x="1" y="6418"/>
                  </a:cubicBezTo>
                  <a:lnTo>
                    <a:pt x="1" y="7322"/>
                  </a:lnTo>
                  <a:cubicBezTo>
                    <a:pt x="1" y="7418"/>
                    <a:pt x="84" y="7489"/>
                    <a:pt x="168" y="7489"/>
                  </a:cubicBezTo>
                  <a:cubicBezTo>
                    <a:pt x="263" y="7489"/>
                    <a:pt x="334" y="7418"/>
                    <a:pt x="334" y="7322"/>
                  </a:cubicBezTo>
                  <a:lnTo>
                    <a:pt x="334" y="6418"/>
                  </a:lnTo>
                  <a:cubicBezTo>
                    <a:pt x="334" y="6275"/>
                    <a:pt x="418" y="6132"/>
                    <a:pt x="560" y="6072"/>
                  </a:cubicBezTo>
                  <a:lnTo>
                    <a:pt x="1644" y="5596"/>
                  </a:lnTo>
                  <a:cubicBezTo>
                    <a:pt x="1692" y="5584"/>
                    <a:pt x="1715" y="5560"/>
                    <a:pt x="1751" y="5536"/>
                  </a:cubicBezTo>
                  <a:lnTo>
                    <a:pt x="2299" y="5941"/>
                  </a:lnTo>
                  <a:cubicBezTo>
                    <a:pt x="2358" y="5989"/>
                    <a:pt x="2430" y="6013"/>
                    <a:pt x="2501" y="6013"/>
                  </a:cubicBezTo>
                  <a:cubicBezTo>
                    <a:pt x="2584" y="6013"/>
                    <a:pt x="2656" y="5989"/>
                    <a:pt x="2715" y="5941"/>
                  </a:cubicBezTo>
                  <a:lnTo>
                    <a:pt x="3263" y="5536"/>
                  </a:lnTo>
                  <a:cubicBezTo>
                    <a:pt x="3299" y="5572"/>
                    <a:pt x="3335" y="5584"/>
                    <a:pt x="3370" y="5596"/>
                  </a:cubicBezTo>
                  <a:lnTo>
                    <a:pt x="4454" y="6072"/>
                  </a:lnTo>
                  <a:cubicBezTo>
                    <a:pt x="4585" y="6132"/>
                    <a:pt x="4680" y="6275"/>
                    <a:pt x="4680" y="6418"/>
                  </a:cubicBezTo>
                  <a:lnTo>
                    <a:pt x="4680" y="7322"/>
                  </a:lnTo>
                  <a:cubicBezTo>
                    <a:pt x="4680" y="7418"/>
                    <a:pt x="4751" y="7489"/>
                    <a:pt x="4847" y="7489"/>
                  </a:cubicBezTo>
                  <a:cubicBezTo>
                    <a:pt x="4930" y="7489"/>
                    <a:pt x="5001" y="7418"/>
                    <a:pt x="5001" y="7322"/>
                  </a:cubicBezTo>
                  <a:lnTo>
                    <a:pt x="5001" y="6418"/>
                  </a:lnTo>
                  <a:cubicBezTo>
                    <a:pt x="5001" y="6156"/>
                    <a:pt x="4847" y="5894"/>
                    <a:pt x="4585" y="5775"/>
                  </a:cubicBezTo>
                  <a:lnTo>
                    <a:pt x="3501" y="5298"/>
                  </a:lnTo>
                  <a:cubicBezTo>
                    <a:pt x="3430" y="5275"/>
                    <a:pt x="3382" y="5203"/>
                    <a:pt x="3382" y="5120"/>
                  </a:cubicBezTo>
                  <a:lnTo>
                    <a:pt x="3382" y="4727"/>
                  </a:lnTo>
                  <a:cubicBezTo>
                    <a:pt x="3668" y="4524"/>
                    <a:pt x="3894" y="4251"/>
                    <a:pt x="4013" y="3917"/>
                  </a:cubicBezTo>
                  <a:cubicBezTo>
                    <a:pt x="4287" y="3560"/>
                    <a:pt x="4454" y="3131"/>
                    <a:pt x="4454" y="2667"/>
                  </a:cubicBezTo>
                  <a:cubicBezTo>
                    <a:pt x="4454" y="1965"/>
                    <a:pt x="4097" y="1357"/>
                    <a:pt x="3549" y="1012"/>
                  </a:cubicBezTo>
                  <a:cubicBezTo>
                    <a:pt x="3561" y="976"/>
                    <a:pt x="3561" y="929"/>
                    <a:pt x="3561" y="881"/>
                  </a:cubicBezTo>
                  <a:cubicBezTo>
                    <a:pt x="3561" y="393"/>
                    <a:pt x="3085" y="0"/>
                    <a:pt x="2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38" name="Google Shape;12538;p82"/>
            <p:cNvSpPr/>
            <p:nvPr/>
          </p:nvSpPr>
          <p:spPr>
            <a:xfrm>
              <a:off x="6753481" y="2168809"/>
              <a:ext cx="10249" cy="38705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39" name="Google Shape;12539;p82"/>
            <p:cNvSpPr/>
            <p:nvPr/>
          </p:nvSpPr>
          <p:spPr>
            <a:xfrm>
              <a:off x="6707614" y="2180173"/>
              <a:ext cx="10631" cy="27342"/>
            </a:xfrm>
            <a:custGeom>
              <a:avLst/>
              <a:gdLst/>
              <a:ahLst/>
              <a:cxnLst/>
              <a:rect l="l" t="t" r="r" b="b"/>
              <a:pathLst>
                <a:path w="334" h="859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91"/>
                  </a:lnTo>
                  <a:cubicBezTo>
                    <a:pt x="1" y="787"/>
                    <a:pt x="72" y="858"/>
                    <a:pt x="155" y="858"/>
                  </a:cubicBezTo>
                  <a:cubicBezTo>
                    <a:pt x="251" y="858"/>
                    <a:pt x="322" y="787"/>
                    <a:pt x="322" y="691"/>
                  </a:cubicBezTo>
                  <a:lnTo>
                    <a:pt x="322" y="156"/>
                  </a:lnTo>
                  <a:cubicBezTo>
                    <a:pt x="334" y="72"/>
                    <a:pt x="26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40" name="Google Shape;12540;p82"/>
            <p:cNvSpPr/>
            <p:nvPr/>
          </p:nvSpPr>
          <p:spPr>
            <a:xfrm>
              <a:off x="6798966" y="2180173"/>
              <a:ext cx="10249" cy="27342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lnTo>
                    <a:pt x="0" y="691"/>
                  </a:lnTo>
                  <a:cubicBezTo>
                    <a:pt x="0" y="787"/>
                    <a:pt x="71" y="858"/>
                    <a:pt x="167" y="858"/>
                  </a:cubicBezTo>
                  <a:cubicBezTo>
                    <a:pt x="250" y="858"/>
                    <a:pt x="321" y="787"/>
                    <a:pt x="321" y="691"/>
                  </a:cubicBezTo>
                  <a:lnTo>
                    <a:pt x="321" y="156"/>
                  </a:lnTo>
                  <a:cubicBezTo>
                    <a:pt x="321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41" name="Google Shape;12541;p82"/>
            <p:cNvSpPr/>
            <p:nvPr/>
          </p:nvSpPr>
          <p:spPr>
            <a:xfrm>
              <a:off x="6742118" y="2299949"/>
              <a:ext cx="32976" cy="33008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524" y="322"/>
                  </a:moveTo>
                  <a:cubicBezTo>
                    <a:pt x="619" y="322"/>
                    <a:pt x="714" y="417"/>
                    <a:pt x="714" y="524"/>
                  </a:cubicBezTo>
                  <a:cubicBezTo>
                    <a:pt x="714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42" name="Google Shape;12542;p82"/>
            <p:cNvSpPr/>
            <p:nvPr/>
          </p:nvSpPr>
          <p:spPr>
            <a:xfrm>
              <a:off x="6633705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8" y="715"/>
                    <a:pt x="322" y="619"/>
                    <a:pt x="322" y="524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24"/>
                  </a:cubicBezTo>
                  <a:cubicBezTo>
                    <a:pt x="1037" y="238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43" name="Google Shape;12543;p82"/>
            <p:cNvSpPr/>
            <p:nvPr/>
          </p:nvSpPr>
          <p:spPr>
            <a:xfrm>
              <a:off x="6850117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44" name="Google Shape;12544;p82"/>
            <p:cNvSpPr/>
            <p:nvPr/>
          </p:nvSpPr>
          <p:spPr>
            <a:xfrm>
              <a:off x="6664039" y="2219610"/>
              <a:ext cx="188370" cy="73750"/>
            </a:xfrm>
            <a:custGeom>
              <a:avLst/>
              <a:gdLst/>
              <a:ahLst/>
              <a:cxnLst/>
              <a:rect l="l" t="t" r="r" b="b"/>
              <a:pathLst>
                <a:path w="5918" h="2317" extrusionOk="0">
                  <a:moveTo>
                    <a:pt x="2977" y="0"/>
                  </a:moveTo>
                  <a:cubicBezTo>
                    <a:pt x="2882" y="0"/>
                    <a:pt x="2810" y="83"/>
                    <a:pt x="2810" y="167"/>
                  </a:cubicBezTo>
                  <a:lnTo>
                    <a:pt x="2810" y="369"/>
                  </a:lnTo>
                  <a:lnTo>
                    <a:pt x="1632" y="369"/>
                  </a:lnTo>
                  <a:cubicBezTo>
                    <a:pt x="1405" y="369"/>
                    <a:pt x="1191" y="464"/>
                    <a:pt x="1048" y="667"/>
                  </a:cubicBezTo>
                  <a:lnTo>
                    <a:pt x="60" y="2048"/>
                  </a:lnTo>
                  <a:cubicBezTo>
                    <a:pt x="0" y="2119"/>
                    <a:pt x="24" y="2227"/>
                    <a:pt x="96" y="2286"/>
                  </a:cubicBezTo>
                  <a:cubicBezTo>
                    <a:pt x="125" y="2307"/>
                    <a:pt x="156" y="2316"/>
                    <a:pt x="186" y="2316"/>
                  </a:cubicBezTo>
                  <a:cubicBezTo>
                    <a:pt x="241" y="2316"/>
                    <a:pt x="295" y="2285"/>
                    <a:pt x="334" y="2238"/>
                  </a:cubicBezTo>
                  <a:lnTo>
                    <a:pt x="1334" y="857"/>
                  </a:lnTo>
                  <a:cubicBezTo>
                    <a:pt x="1405" y="750"/>
                    <a:pt x="1512" y="703"/>
                    <a:pt x="1632" y="703"/>
                  </a:cubicBezTo>
                  <a:lnTo>
                    <a:pt x="2810" y="703"/>
                  </a:lnTo>
                  <a:lnTo>
                    <a:pt x="2810" y="1977"/>
                  </a:lnTo>
                  <a:cubicBezTo>
                    <a:pt x="2810" y="2060"/>
                    <a:pt x="2882" y="2131"/>
                    <a:pt x="2977" y="2131"/>
                  </a:cubicBezTo>
                  <a:cubicBezTo>
                    <a:pt x="3060" y="2131"/>
                    <a:pt x="3132" y="2060"/>
                    <a:pt x="3132" y="1977"/>
                  </a:cubicBezTo>
                  <a:lnTo>
                    <a:pt x="3132" y="703"/>
                  </a:lnTo>
                  <a:lnTo>
                    <a:pt x="4310" y="703"/>
                  </a:lnTo>
                  <a:cubicBezTo>
                    <a:pt x="4430" y="703"/>
                    <a:pt x="4549" y="762"/>
                    <a:pt x="4608" y="857"/>
                  </a:cubicBezTo>
                  <a:lnTo>
                    <a:pt x="5608" y="2238"/>
                  </a:lnTo>
                  <a:cubicBezTo>
                    <a:pt x="5632" y="2286"/>
                    <a:pt x="5692" y="2310"/>
                    <a:pt x="5739" y="2310"/>
                  </a:cubicBezTo>
                  <a:cubicBezTo>
                    <a:pt x="5775" y="2310"/>
                    <a:pt x="5811" y="2298"/>
                    <a:pt x="5846" y="2286"/>
                  </a:cubicBezTo>
                  <a:cubicBezTo>
                    <a:pt x="5906" y="2227"/>
                    <a:pt x="5918" y="2119"/>
                    <a:pt x="5870" y="2048"/>
                  </a:cubicBezTo>
                  <a:lnTo>
                    <a:pt x="4882" y="667"/>
                  </a:lnTo>
                  <a:cubicBezTo>
                    <a:pt x="4739" y="488"/>
                    <a:pt x="4537" y="369"/>
                    <a:pt x="4299" y="369"/>
                  </a:cubicBezTo>
                  <a:lnTo>
                    <a:pt x="3132" y="369"/>
                  </a:lnTo>
                  <a:lnTo>
                    <a:pt x="3132" y="167"/>
                  </a:lnTo>
                  <a:cubicBezTo>
                    <a:pt x="3132" y="83"/>
                    <a:pt x="3060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45" name="Google Shape;12545;p82"/>
          <p:cNvGrpSpPr/>
          <p:nvPr/>
        </p:nvGrpSpPr>
        <p:grpSpPr>
          <a:xfrm>
            <a:off x="10371843" y="4090617"/>
            <a:ext cx="453322" cy="726934"/>
            <a:chOff x="5211031" y="1969108"/>
            <a:chExt cx="226661" cy="363467"/>
          </a:xfrm>
          <a:solidFill>
            <a:schemeClr val="tx1"/>
          </a:solidFill>
        </p:grpSpPr>
        <p:sp>
          <p:nvSpPr>
            <p:cNvPr id="12546" name="Google Shape;12546;p82"/>
            <p:cNvSpPr/>
            <p:nvPr/>
          </p:nvSpPr>
          <p:spPr>
            <a:xfrm>
              <a:off x="5211031" y="1969108"/>
              <a:ext cx="226661" cy="363467"/>
            </a:xfrm>
            <a:custGeom>
              <a:avLst/>
              <a:gdLst/>
              <a:ahLst/>
              <a:cxnLst/>
              <a:rect l="l" t="t" r="r" b="b"/>
              <a:pathLst>
                <a:path w="7121" h="11419" extrusionOk="0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47" name="Google Shape;12547;p82"/>
            <p:cNvSpPr/>
            <p:nvPr/>
          </p:nvSpPr>
          <p:spPr>
            <a:xfrm>
              <a:off x="5250468" y="2060046"/>
              <a:ext cx="147819" cy="107649"/>
            </a:xfrm>
            <a:custGeom>
              <a:avLst/>
              <a:gdLst/>
              <a:ahLst/>
              <a:cxnLst/>
              <a:rect l="l" t="t" r="r" b="b"/>
              <a:pathLst>
                <a:path w="4644" h="3382" extrusionOk="0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48" name="Google Shape;12548;p82"/>
          <p:cNvGrpSpPr/>
          <p:nvPr/>
        </p:nvGrpSpPr>
        <p:grpSpPr>
          <a:xfrm>
            <a:off x="7375685" y="4093609"/>
            <a:ext cx="708726" cy="708790"/>
            <a:chOff x="3712952" y="1970604"/>
            <a:chExt cx="354363" cy="354395"/>
          </a:xfrm>
          <a:solidFill>
            <a:schemeClr val="tx1"/>
          </a:solidFill>
        </p:grpSpPr>
        <p:sp>
          <p:nvSpPr>
            <p:cNvPr id="12549" name="Google Shape;12549;p82"/>
            <p:cNvSpPr/>
            <p:nvPr/>
          </p:nvSpPr>
          <p:spPr>
            <a:xfrm>
              <a:off x="3868314" y="2281360"/>
              <a:ext cx="43639" cy="43639"/>
            </a:xfrm>
            <a:custGeom>
              <a:avLst/>
              <a:gdLst/>
              <a:ahLst/>
              <a:cxnLst/>
              <a:rect l="l" t="t" r="r" b="b"/>
              <a:pathLst>
                <a:path w="1371" h="1371" extrusionOk="0">
                  <a:moveTo>
                    <a:pt x="692" y="334"/>
                  </a:moveTo>
                  <a:cubicBezTo>
                    <a:pt x="882" y="334"/>
                    <a:pt x="1049" y="489"/>
                    <a:pt x="1049" y="691"/>
                  </a:cubicBezTo>
                  <a:cubicBezTo>
                    <a:pt x="1049" y="882"/>
                    <a:pt x="894" y="1049"/>
                    <a:pt x="692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2" y="334"/>
                  </a:cubicBez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2" y="1370"/>
                  </a:cubicBezTo>
                  <a:cubicBezTo>
                    <a:pt x="1061" y="1370"/>
                    <a:pt x="1370" y="1060"/>
                    <a:pt x="1370" y="691"/>
                  </a:cubicBezTo>
                  <a:cubicBezTo>
                    <a:pt x="1370" y="310"/>
                    <a:pt x="1073" y="1"/>
                    <a:pt x="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0" name="Google Shape;12550;p82"/>
            <p:cNvSpPr/>
            <p:nvPr/>
          </p:nvSpPr>
          <p:spPr>
            <a:xfrm>
              <a:off x="3940346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69" y="322"/>
                  </a:moveTo>
                  <a:cubicBezTo>
                    <a:pt x="1167" y="322"/>
                    <a:pt x="1405" y="572"/>
                    <a:pt x="1405" y="870"/>
                  </a:cubicBezTo>
                  <a:cubicBezTo>
                    <a:pt x="1405" y="1167"/>
                    <a:pt x="1167" y="1406"/>
                    <a:pt x="869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69" y="322"/>
                  </a:cubicBezTo>
                  <a:close/>
                  <a:moveTo>
                    <a:pt x="869" y="1"/>
                  </a:moveTo>
                  <a:cubicBezTo>
                    <a:pt x="393" y="1"/>
                    <a:pt x="0" y="394"/>
                    <a:pt x="0" y="870"/>
                  </a:cubicBezTo>
                  <a:cubicBezTo>
                    <a:pt x="0" y="1346"/>
                    <a:pt x="393" y="1727"/>
                    <a:pt x="869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1" name="Google Shape;12551;p82"/>
            <p:cNvSpPr/>
            <p:nvPr/>
          </p:nvSpPr>
          <p:spPr>
            <a:xfrm>
              <a:off x="3784952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70" y="322"/>
                  </a:moveTo>
                  <a:cubicBezTo>
                    <a:pt x="1167" y="322"/>
                    <a:pt x="1406" y="572"/>
                    <a:pt x="1406" y="870"/>
                  </a:cubicBezTo>
                  <a:cubicBezTo>
                    <a:pt x="1406" y="1167"/>
                    <a:pt x="1167" y="1406"/>
                    <a:pt x="870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2" name="Google Shape;12552;p82"/>
            <p:cNvSpPr/>
            <p:nvPr/>
          </p:nvSpPr>
          <p:spPr>
            <a:xfrm>
              <a:off x="3712952" y="2281360"/>
              <a:ext cx="44371" cy="43639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91" y="334"/>
                  </a:moveTo>
                  <a:cubicBezTo>
                    <a:pt x="881" y="334"/>
                    <a:pt x="1048" y="489"/>
                    <a:pt x="1048" y="691"/>
                  </a:cubicBezTo>
                  <a:cubicBezTo>
                    <a:pt x="1048" y="882"/>
                    <a:pt x="893" y="1049"/>
                    <a:pt x="691" y="1049"/>
                  </a:cubicBezTo>
                  <a:cubicBezTo>
                    <a:pt x="500" y="1049"/>
                    <a:pt x="334" y="882"/>
                    <a:pt x="334" y="691"/>
                  </a:cubicBezTo>
                  <a:cubicBezTo>
                    <a:pt x="334" y="489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0" y="310"/>
                    <a:pt x="0" y="691"/>
                  </a:cubicBezTo>
                  <a:cubicBezTo>
                    <a:pt x="0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93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3" name="Google Shape;12553;p82"/>
            <p:cNvSpPr/>
            <p:nvPr/>
          </p:nvSpPr>
          <p:spPr>
            <a:xfrm>
              <a:off x="4023708" y="2281360"/>
              <a:ext cx="43607" cy="43639"/>
            </a:xfrm>
            <a:custGeom>
              <a:avLst/>
              <a:gdLst/>
              <a:ahLst/>
              <a:cxnLst/>
              <a:rect l="l" t="t" r="r" b="b"/>
              <a:pathLst>
                <a:path w="1370" h="1371" extrusionOk="0">
                  <a:moveTo>
                    <a:pt x="691" y="334"/>
                  </a:moveTo>
                  <a:cubicBezTo>
                    <a:pt x="882" y="334"/>
                    <a:pt x="1048" y="489"/>
                    <a:pt x="1048" y="691"/>
                  </a:cubicBezTo>
                  <a:cubicBezTo>
                    <a:pt x="1048" y="882"/>
                    <a:pt x="882" y="1049"/>
                    <a:pt x="691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70" y="310"/>
                    <a:pt x="1060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4" name="Google Shape;12554;p82"/>
            <p:cNvSpPr/>
            <p:nvPr/>
          </p:nvSpPr>
          <p:spPr>
            <a:xfrm>
              <a:off x="3852049" y="1970604"/>
              <a:ext cx="76583" cy="76965"/>
            </a:xfrm>
            <a:custGeom>
              <a:avLst/>
              <a:gdLst/>
              <a:ahLst/>
              <a:cxnLst/>
              <a:rect l="l" t="t" r="r" b="b"/>
              <a:pathLst>
                <a:path w="2406" h="2418" extrusionOk="0">
                  <a:moveTo>
                    <a:pt x="1203" y="346"/>
                  </a:moveTo>
                  <a:cubicBezTo>
                    <a:pt x="1679" y="346"/>
                    <a:pt x="2084" y="751"/>
                    <a:pt x="2084" y="1227"/>
                  </a:cubicBezTo>
                  <a:cubicBezTo>
                    <a:pt x="2084" y="1703"/>
                    <a:pt x="1691" y="2096"/>
                    <a:pt x="1203" y="2096"/>
                  </a:cubicBezTo>
                  <a:cubicBezTo>
                    <a:pt x="714" y="2096"/>
                    <a:pt x="321" y="1703"/>
                    <a:pt x="321" y="1227"/>
                  </a:cubicBezTo>
                  <a:cubicBezTo>
                    <a:pt x="321" y="727"/>
                    <a:pt x="726" y="346"/>
                    <a:pt x="1203" y="346"/>
                  </a:cubicBezTo>
                  <a:close/>
                  <a:moveTo>
                    <a:pt x="1203" y="1"/>
                  </a:moveTo>
                  <a:cubicBezTo>
                    <a:pt x="536" y="1"/>
                    <a:pt x="0" y="536"/>
                    <a:pt x="0" y="1203"/>
                  </a:cubicBezTo>
                  <a:cubicBezTo>
                    <a:pt x="0" y="1882"/>
                    <a:pt x="536" y="2418"/>
                    <a:pt x="1203" y="2418"/>
                  </a:cubicBezTo>
                  <a:cubicBezTo>
                    <a:pt x="1869" y="2418"/>
                    <a:pt x="2405" y="1882"/>
                    <a:pt x="2405" y="1203"/>
                  </a:cubicBezTo>
                  <a:cubicBezTo>
                    <a:pt x="2405" y="548"/>
                    <a:pt x="1869" y="1"/>
                    <a:pt x="1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5" name="Google Shape;12555;p82"/>
            <p:cNvSpPr/>
            <p:nvPr/>
          </p:nvSpPr>
          <p:spPr>
            <a:xfrm>
              <a:off x="3746310" y="2187016"/>
              <a:ext cx="132667" cy="88710"/>
            </a:xfrm>
            <a:custGeom>
              <a:avLst/>
              <a:gdLst/>
              <a:ahLst/>
              <a:cxnLst/>
              <a:rect l="l" t="t" r="r" b="b"/>
              <a:pathLst>
                <a:path w="4168" h="2787" extrusionOk="0">
                  <a:moveTo>
                    <a:pt x="2084" y="0"/>
                  </a:moveTo>
                  <a:cubicBezTo>
                    <a:pt x="1989" y="0"/>
                    <a:pt x="1917" y="84"/>
                    <a:pt x="1917" y="167"/>
                  </a:cubicBezTo>
                  <a:lnTo>
                    <a:pt x="1917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48" y="2548"/>
                  </a:lnTo>
                  <a:cubicBezTo>
                    <a:pt x="0" y="2620"/>
                    <a:pt x="24" y="2727"/>
                    <a:pt x="119" y="2774"/>
                  </a:cubicBezTo>
                  <a:cubicBezTo>
                    <a:pt x="143" y="2786"/>
                    <a:pt x="155" y="2786"/>
                    <a:pt x="191" y="2786"/>
                  </a:cubicBezTo>
                  <a:cubicBezTo>
                    <a:pt x="250" y="2786"/>
                    <a:pt x="310" y="2762"/>
                    <a:pt x="345" y="2703"/>
                  </a:cubicBezTo>
                  <a:lnTo>
                    <a:pt x="738" y="1929"/>
                  </a:lnTo>
                  <a:cubicBezTo>
                    <a:pt x="798" y="1810"/>
                    <a:pt x="917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5" y="1929"/>
                  </a:cubicBezTo>
                  <a:lnTo>
                    <a:pt x="3810" y="2703"/>
                  </a:lnTo>
                  <a:cubicBezTo>
                    <a:pt x="3846" y="2756"/>
                    <a:pt x="3902" y="2783"/>
                    <a:pt x="3968" y="2783"/>
                  </a:cubicBezTo>
                  <a:cubicBezTo>
                    <a:pt x="3989" y="2783"/>
                    <a:pt x="4013" y="2780"/>
                    <a:pt x="4036" y="2774"/>
                  </a:cubicBezTo>
                  <a:cubicBezTo>
                    <a:pt x="4132" y="2715"/>
                    <a:pt x="4167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0" y="1393"/>
                  </a:lnTo>
                  <a:lnTo>
                    <a:pt x="2250" y="167"/>
                  </a:lnTo>
                  <a:cubicBezTo>
                    <a:pt x="2250" y="84"/>
                    <a:pt x="2167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6" name="Google Shape;12556;p82"/>
            <p:cNvSpPr/>
            <p:nvPr/>
          </p:nvSpPr>
          <p:spPr>
            <a:xfrm>
              <a:off x="3831583" y="2059664"/>
              <a:ext cx="117485" cy="54748"/>
            </a:xfrm>
            <a:custGeom>
              <a:avLst/>
              <a:gdLst/>
              <a:ahLst/>
              <a:cxnLst/>
              <a:rect l="l" t="t" r="r" b="b"/>
              <a:pathLst>
                <a:path w="3691" h="1720" extrusionOk="0">
                  <a:moveTo>
                    <a:pt x="1846" y="1"/>
                  </a:moveTo>
                  <a:cubicBezTo>
                    <a:pt x="1750" y="1"/>
                    <a:pt x="1679" y="72"/>
                    <a:pt x="1679" y="167"/>
                  </a:cubicBezTo>
                  <a:lnTo>
                    <a:pt x="1679" y="703"/>
                  </a:lnTo>
                  <a:lnTo>
                    <a:pt x="750" y="703"/>
                  </a:lnTo>
                  <a:cubicBezTo>
                    <a:pt x="560" y="703"/>
                    <a:pt x="405" y="810"/>
                    <a:pt x="310" y="965"/>
                  </a:cubicBezTo>
                  <a:lnTo>
                    <a:pt x="48" y="1477"/>
                  </a:lnTo>
                  <a:cubicBezTo>
                    <a:pt x="0" y="1548"/>
                    <a:pt x="24" y="1656"/>
                    <a:pt x="119" y="1703"/>
                  </a:cubicBezTo>
                  <a:cubicBezTo>
                    <a:pt x="140" y="1714"/>
                    <a:pt x="164" y="1719"/>
                    <a:pt x="188" y="1719"/>
                  </a:cubicBezTo>
                  <a:cubicBezTo>
                    <a:pt x="248" y="1719"/>
                    <a:pt x="312" y="1687"/>
                    <a:pt x="345" y="1620"/>
                  </a:cubicBezTo>
                  <a:lnTo>
                    <a:pt x="607" y="1120"/>
                  </a:lnTo>
                  <a:cubicBezTo>
                    <a:pt x="643" y="1060"/>
                    <a:pt x="703" y="1013"/>
                    <a:pt x="774" y="1013"/>
                  </a:cubicBezTo>
                  <a:lnTo>
                    <a:pt x="2929" y="1013"/>
                  </a:lnTo>
                  <a:cubicBezTo>
                    <a:pt x="3000" y="1013"/>
                    <a:pt x="3060" y="1060"/>
                    <a:pt x="3096" y="1120"/>
                  </a:cubicBezTo>
                  <a:lnTo>
                    <a:pt x="3358" y="1620"/>
                  </a:lnTo>
                  <a:cubicBezTo>
                    <a:pt x="3393" y="1679"/>
                    <a:pt x="3453" y="1715"/>
                    <a:pt x="3512" y="1715"/>
                  </a:cubicBezTo>
                  <a:cubicBezTo>
                    <a:pt x="3536" y="1715"/>
                    <a:pt x="3548" y="1715"/>
                    <a:pt x="3584" y="1703"/>
                  </a:cubicBezTo>
                  <a:cubicBezTo>
                    <a:pt x="3655" y="1656"/>
                    <a:pt x="3691" y="1548"/>
                    <a:pt x="3643" y="1477"/>
                  </a:cubicBezTo>
                  <a:lnTo>
                    <a:pt x="3381" y="965"/>
                  </a:lnTo>
                  <a:cubicBezTo>
                    <a:pt x="3286" y="810"/>
                    <a:pt x="3108" y="703"/>
                    <a:pt x="2929" y="703"/>
                  </a:cubicBezTo>
                  <a:lnTo>
                    <a:pt x="2012" y="703"/>
                  </a:lnTo>
                  <a:lnTo>
                    <a:pt x="2012" y="167"/>
                  </a:lnTo>
                  <a:cubicBezTo>
                    <a:pt x="2012" y="72"/>
                    <a:pt x="1929" y="1"/>
                    <a:pt x="1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7" name="Google Shape;12557;p82"/>
            <p:cNvSpPr/>
            <p:nvPr/>
          </p:nvSpPr>
          <p:spPr>
            <a:xfrm>
              <a:off x="3901672" y="2187016"/>
              <a:ext cx="132285" cy="88997"/>
            </a:xfrm>
            <a:custGeom>
              <a:avLst/>
              <a:gdLst/>
              <a:ahLst/>
              <a:cxnLst/>
              <a:rect l="l" t="t" r="r" b="b"/>
              <a:pathLst>
                <a:path w="4156" h="2796" extrusionOk="0">
                  <a:moveTo>
                    <a:pt x="2084" y="0"/>
                  </a:moveTo>
                  <a:cubicBezTo>
                    <a:pt x="1989" y="0"/>
                    <a:pt x="1918" y="84"/>
                    <a:pt x="1918" y="167"/>
                  </a:cubicBezTo>
                  <a:lnTo>
                    <a:pt x="1918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36" y="2548"/>
                  </a:lnTo>
                  <a:cubicBezTo>
                    <a:pt x="1" y="2620"/>
                    <a:pt x="25" y="2727"/>
                    <a:pt x="120" y="2774"/>
                  </a:cubicBezTo>
                  <a:cubicBezTo>
                    <a:pt x="142" y="2789"/>
                    <a:pt x="167" y="2796"/>
                    <a:pt x="192" y="2796"/>
                  </a:cubicBezTo>
                  <a:cubicBezTo>
                    <a:pt x="250" y="2796"/>
                    <a:pt x="309" y="2761"/>
                    <a:pt x="334" y="2703"/>
                  </a:cubicBezTo>
                  <a:lnTo>
                    <a:pt x="739" y="1929"/>
                  </a:lnTo>
                  <a:cubicBezTo>
                    <a:pt x="798" y="1810"/>
                    <a:pt x="918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6" y="1929"/>
                  </a:cubicBezTo>
                  <a:lnTo>
                    <a:pt x="3811" y="2703"/>
                  </a:lnTo>
                  <a:cubicBezTo>
                    <a:pt x="3835" y="2762"/>
                    <a:pt x="3894" y="2786"/>
                    <a:pt x="3954" y="2786"/>
                  </a:cubicBezTo>
                  <a:cubicBezTo>
                    <a:pt x="3989" y="2786"/>
                    <a:pt x="4001" y="2786"/>
                    <a:pt x="4037" y="2774"/>
                  </a:cubicBezTo>
                  <a:cubicBezTo>
                    <a:pt x="4120" y="2715"/>
                    <a:pt x="4156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1" y="1393"/>
                  </a:lnTo>
                  <a:lnTo>
                    <a:pt x="2251" y="167"/>
                  </a:lnTo>
                  <a:cubicBezTo>
                    <a:pt x="2251" y="84"/>
                    <a:pt x="2168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58" name="Google Shape;12558;p82"/>
          <p:cNvGrpSpPr/>
          <p:nvPr/>
        </p:nvGrpSpPr>
        <p:grpSpPr>
          <a:xfrm>
            <a:off x="6420659" y="4093609"/>
            <a:ext cx="708726" cy="709490"/>
            <a:chOff x="3235438" y="1970604"/>
            <a:chExt cx="354363" cy="354745"/>
          </a:xfrm>
          <a:solidFill>
            <a:schemeClr val="tx1"/>
          </a:solidFill>
        </p:grpSpPr>
        <p:sp>
          <p:nvSpPr>
            <p:cNvPr id="12559" name="Google Shape;12559;p82"/>
            <p:cNvSpPr/>
            <p:nvPr/>
          </p:nvSpPr>
          <p:spPr>
            <a:xfrm>
              <a:off x="3235438" y="2125712"/>
              <a:ext cx="132667" cy="199288"/>
            </a:xfrm>
            <a:custGeom>
              <a:avLst/>
              <a:gdLst/>
              <a:ahLst/>
              <a:cxnLst/>
              <a:rect l="l" t="t" r="r" b="b"/>
              <a:pathLst>
                <a:path w="4168" h="6261" extrusionOk="0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0" name="Google Shape;12560;p82"/>
            <p:cNvSpPr/>
            <p:nvPr/>
          </p:nvSpPr>
          <p:spPr>
            <a:xfrm>
              <a:off x="3257433" y="2292373"/>
              <a:ext cx="10249" cy="32626"/>
            </a:xfrm>
            <a:custGeom>
              <a:avLst/>
              <a:gdLst/>
              <a:ahLst/>
              <a:cxnLst/>
              <a:rect l="l" t="t" r="r" b="b"/>
              <a:pathLst>
                <a:path w="322" h="102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1" name="Google Shape;12561;p82"/>
            <p:cNvSpPr/>
            <p:nvPr/>
          </p:nvSpPr>
          <p:spPr>
            <a:xfrm>
              <a:off x="3335098" y="2292373"/>
              <a:ext cx="10281" cy="32626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2" name="Google Shape;12562;p82"/>
            <p:cNvSpPr/>
            <p:nvPr/>
          </p:nvSpPr>
          <p:spPr>
            <a:xfrm>
              <a:off x="3490110" y="2163685"/>
              <a:ext cx="55734" cy="18430"/>
            </a:xfrm>
            <a:custGeom>
              <a:avLst/>
              <a:gdLst/>
              <a:ahLst/>
              <a:cxnLst/>
              <a:rect l="l" t="t" r="r" b="b"/>
              <a:pathLst>
                <a:path w="1751" h="579" extrusionOk="0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3" name="Google Shape;12563;p82"/>
            <p:cNvSpPr/>
            <p:nvPr/>
          </p:nvSpPr>
          <p:spPr>
            <a:xfrm>
              <a:off x="3445771" y="2131664"/>
              <a:ext cx="144031" cy="192953"/>
            </a:xfrm>
            <a:custGeom>
              <a:avLst/>
              <a:gdLst/>
              <a:ahLst/>
              <a:cxnLst/>
              <a:rect l="l" t="t" r="r" b="b"/>
              <a:pathLst>
                <a:path w="4525" h="6062" extrusionOk="0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4" name="Google Shape;12564;p82"/>
            <p:cNvSpPr/>
            <p:nvPr/>
          </p:nvSpPr>
          <p:spPr>
            <a:xfrm>
              <a:off x="3473813" y="2287058"/>
              <a:ext cx="10631" cy="38291"/>
            </a:xfrm>
            <a:custGeom>
              <a:avLst/>
              <a:gdLst/>
              <a:ahLst/>
              <a:cxnLst/>
              <a:rect l="l" t="t" r="r" b="b"/>
              <a:pathLst>
                <a:path w="334" h="120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5" name="Google Shape;12565;p82"/>
            <p:cNvSpPr/>
            <p:nvPr/>
          </p:nvSpPr>
          <p:spPr>
            <a:xfrm>
              <a:off x="3551128" y="2287058"/>
              <a:ext cx="10249" cy="38291"/>
            </a:xfrm>
            <a:custGeom>
              <a:avLst/>
              <a:gdLst/>
              <a:ahLst/>
              <a:cxnLst/>
              <a:rect l="l" t="t" r="r" b="b"/>
              <a:pathLst>
                <a:path w="322" h="120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6" name="Google Shape;12566;p82"/>
            <p:cNvSpPr/>
            <p:nvPr/>
          </p:nvSpPr>
          <p:spPr>
            <a:xfrm>
              <a:off x="3290377" y="1970604"/>
              <a:ext cx="221378" cy="185346"/>
            </a:xfrm>
            <a:custGeom>
              <a:avLst/>
              <a:gdLst/>
              <a:ahLst/>
              <a:cxnLst/>
              <a:rect l="l" t="t" r="r" b="b"/>
              <a:pathLst>
                <a:path w="6955" h="5823" extrusionOk="0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7" name="Google Shape;12567;p82"/>
            <p:cNvSpPr/>
            <p:nvPr/>
          </p:nvSpPr>
          <p:spPr>
            <a:xfrm>
              <a:off x="3329432" y="2004344"/>
              <a:ext cx="26928" cy="10249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8" name="Google Shape;12568;p82"/>
            <p:cNvSpPr/>
            <p:nvPr/>
          </p:nvSpPr>
          <p:spPr>
            <a:xfrm>
              <a:off x="3368074" y="200434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9" name="Google Shape;12569;p82"/>
            <p:cNvSpPr/>
            <p:nvPr/>
          </p:nvSpPr>
          <p:spPr>
            <a:xfrm>
              <a:off x="3329432" y="2031622"/>
              <a:ext cx="121304" cy="10631"/>
            </a:xfrm>
            <a:custGeom>
              <a:avLst/>
              <a:gdLst/>
              <a:ahLst/>
              <a:cxnLst/>
              <a:rect l="l" t="t" r="r" b="b"/>
              <a:pathLst>
                <a:path w="381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70" name="Google Shape;12570;p82"/>
            <p:cNvSpPr/>
            <p:nvPr/>
          </p:nvSpPr>
          <p:spPr>
            <a:xfrm>
              <a:off x="3329432" y="2059664"/>
              <a:ext cx="82249" cy="10663"/>
            </a:xfrm>
            <a:custGeom>
              <a:avLst/>
              <a:gdLst/>
              <a:ahLst/>
              <a:cxnLst/>
              <a:rect l="l" t="t" r="r" b="b"/>
              <a:pathLst>
                <a:path w="2584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71" name="Google Shape;12571;p82"/>
            <p:cNvSpPr/>
            <p:nvPr/>
          </p:nvSpPr>
          <p:spPr>
            <a:xfrm>
              <a:off x="3423777" y="2059664"/>
              <a:ext cx="26960" cy="10663"/>
            </a:xfrm>
            <a:custGeom>
              <a:avLst/>
              <a:gdLst/>
              <a:ahLst/>
              <a:cxnLst/>
              <a:rect l="l" t="t" r="r" b="b"/>
              <a:pathLst>
                <a:path w="847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72" name="Google Shape;12572;p82"/>
          <p:cNvGrpSpPr/>
          <p:nvPr/>
        </p:nvGrpSpPr>
        <p:grpSpPr>
          <a:xfrm>
            <a:off x="2608950" y="4132250"/>
            <a:ext cx="682944" cy="670148"/>
            <a:chOff x="1329585" y="1989925"/>
            <a:chExt cx="341472" cy="335074"/>
          </a:xfrm>
          <a:solidFill>
            <a:schemeClr val="tx1"/>
          </a:solidFill>
        </p:grpSpPr>
        <p:sp>
          <p:nvSpPr>
            <p:cNvPr id="12573" name="Google Shape;12573;p82"/>
            <p:cNvSpPr/>
            <p:nvPr/>
          </p:nvSpPr>
          <p:spPr>
            <a:xfrm>
              <a:off x="1562263" y="2097956"/>
              <a:ext cx="108795" cy="226661"/>
            </a:xfrm>
            <a:custGeom>
              <a:avLst/>
              <a:gdLst/>
              <a:ahLst/>
              <a:cxnLst/>
              <a:rect l="l" t="t" r="r" b="b"/>
              <a:pathLst>
                <a:path w="3418" h="7121" extrusionOk="0">
                  <a:moveTo>
                    <a:pt x="1155" y="345"/>
                  </a:moveTo>
                  <a:cubicBezTo>
                    <a:pt x="1215" y="345"/>
                    <a:pt x="1274" y="405"/>
                    <a:pt x="1274" y="465"/>
                  </a:cubicBezTo>
                  <a:lnTo>
                    <a:pt x="1274" y="536"/>
                  </a:lnTo>
                  <a:lnTo>
                    <a:pt x="1274" y="1107"/>
                  </a:lnTo>
                  <a:cubicBezTo>
                    <a:pt x="1274" y="1191"/>
                    <a:pt x="1346" y="1274"/>
                    <a:pt x="1429" y="1274"/>
                  </a:cubicBezTo>
                  <a:cubicBezTo>
                    <a:pt x="1524" y="1274"/>
                    <a:pt x="1596" y="1191"/>
                    <a:pt x="1596" y="1107"/>
                  </a:cubicBezTo>
                  <a:lnTo>
                    <a:pt x="1596" y="584"/>
                  </a:lnTo>
                  <a:cubicBezTo>
                    <a:pt x="1608" y="536"/>
                    <a:pt x="1655" y="524"/>
                    <a:pt x="1703" y="524"/>
                  </a:cubicBezTo>
                  <a:lnTo>
                    <a:pt x="1715" y="524"/>
                  </a:lnTo>
                  <a:cubicBezTo>
                    <a:pt x="1774" y="524"/>
                    <a:pt x="1834" y="584"/>
                    <a:pt x="1834" y="643"/>
                  </a:cubicBezTo>
                  <a:lnTo>
                    <a:pt x="1834" y="679"/>
                  </a:lnTo>
                  <a:lnTo>
                    <a:pt x="1834" y="1131"/>
                  </a:lnTo>
                  <a:cubicBezTo>
                    <a:pt x="1834" y="1227"/>
                    <a:pt x="1905" y="1298"/>
                    <a:pt x="2001" y="1298"/>
                  </a:cubicBezTo>
                  <a:cubicBezTo>
                    <a:pt x="2084" y="1298"/>
                    <a:pt x="2167" y="1227"/>
                    <a:pt x="2167" y="1131"/>
                  </a:cubicBezTo>
                  <a:lnTo>
                    <a:pt x="2167" y="715"/>
                  </a:lnTo>
                  <a:cubicBezTo>
                    <a:pt x="2179" y="679"/>
                    <a:pt x="2227" y="655"/>
                    <a:pt x="2263" y="655"/>
                  </a:cubicBezTo>
                  <a:lnTo>
                    <a:pt x="2286" y="655"/>
                  </a:lnTo>
                  <a:cubicBezTo>
                    <a:pt x="2346" y="655"/>
                    <a:pt x="2406" y="715"/>
                    <a:pt x="2406" y="774"/>
                  </a:cubicBezTo>
                  <a:lnTo>
                    <a:pt x="2406" y="893"/>
                  </a:lnTo>
                  <a:lnTo>
                    <a:pt x="2406" y="1238"/>
                  </a:lnTo>
                  <a:cubicBezTo>
                    <a:pt x="2406" y="1334"/>
                    <a:pt x="2477" y="1405"/>
                    <a:pt x="2560" y="1405"/>
                  </a:cubicBezTo>
                  <a:cubicBezTo>
                    <a:pt x="2656" y="1405"/>
                    <a:pt x="2727" y="1334"/>
                    <a:pt x="2727" y="1238"/>
                  </a:cubicBezTo>
                  <a:lnTo>
                    <a:pt x="2727" y="893"/>
                  </a:lnTo>
                  <a:cubicBezTo>
                    <a:pt x="2727" y="834"/>
                    <a:pt x="2787" y="774"/>
                    <a:pt x="2846" y="774"/>
                  </a:cubicBezTo>
                  <a:lnTo>
                    <a:pt x="2858" y="774"/>
                  </a:lnTo>
                  <a:cubicBezTo>
                    <a:pt x="2917" y="774"/>
                    <a:pt x="2977" y="834"/>
                    <a:pt x="2977" y="893"/>
                  </a:cubicBezTo>
                  <a:lnTo>
                    <a:pt x="2977" y="1691"/>
                  </a:lnTo>
                  <a:lnTo>
                    <a:pt x="2977" y="1703"/>
                  </a:lnTo>
                  <a:cubicBezTo>
                    <a:pt x="3001" y="1893"/>
                    <a:pt x="2977" y="2477"/>
                    <a:pt x="2679" y="2727"/>
                  </a:cubicBezTo>
                  <a:cubicBezTo>
                    <a:pt x="2644" y="2762"/>
                    <a:pt x="2620" y="2798"/>
                    <a:pt x="2620" y="2858"/>
                  </a:cubicBezTo>
                  <a:lnTo>
                    <a:pt x="2620" y="3393"/>
                  </a:lnTo>
                  <a:lnTo>
                    <a:pt x="1012" y="3393"/>
                  </a:lnTo>
                  <a:lnTo>
                    <a:pt x="1012" y="3024"/>
                  </a:lnTo>
                  <a:cubicBezTo>
                    <a:pt x="1012" y="2965"/>
                    <a:pt x="989" y="2917"/>
                    <a:pt x="941" y="2893"/>
                  </a:cubicBezTo>
                  <a:cubicBezTo>
                    <a:pt x="989" y="2846"/>
                    <a:pt x="417" y="2417"/>
                    <a:pt x="393" y="1953"/>
                  </a:cubicBezTo>
                  <a:cubicBezTo>
                    <a:pt x="381" y="1691"/>
                    <a:pt x="358" y="1358"/>
                    <a:pt x="465" y="1274"/>
                  </a:cubicBezTo>
                  <a:cubicBezTo>
                    <a:pt x="501" y="1247"/>
                    <a:pt x="550" y="1234"/>
                    <a:pt x="617" y="1234"/>
                  </a:cubicBezTo>
                  <a:cubicBezTo>
                    <a:pt x="640" y="1234"/>
                    <a:pt x="664" y="1235"/>
                    <a:pt x="691" y="1238"/>
                  </a:cubicBezTo>
                  <a:lnTo>
                    <a:pt x="691" y="1465"/>
                  </a:lnTo>
                  <a:cubicBezTo>
                    <a:pt x="691" y="1548"/>
                    <a:pt x="762" y="1631"/>
                    <a:pt x="858" y="1631"/>
                  </a:cubicBezTo>
                  <a:cubicBezTo>
                    <a:pt x="941" y="1631"/>
                    <a:pt x="1012" y="1548"/>
                    <a:pt x="1012" y="1465"/>
                  </a:cubicBezTo>
                  <a:lnTo>
                    <a:pt x="1012" y="465"/>
                  </a:lnTo>
                  <a:cubicBezTo>
                    <a:pt x="1012" y="405"/>
                    <a:pt x="1072" y="345"/>
                    <a:pt x="1132" y="345"/>
                  </a:cubicBezTo>
                  <a:close/>
                  <a:moveTo>
                    <a:pt x="2941" y="3691"/>
                  </a:moveTo>
                  <a:lnTo>
                    <a:pt x="2941" y="4215"/>
                  </a:lnTo>
                  <a:lnTo>
                    <a:pt x="810" y="4215"/>
                  </a:lnTo>
                  <a:lnTo>
                    <a:pt x="810" y="3691"/>
                  </a:lnTo>
                  <a:close/>
                  <a:moveTo>
                    <a:pt x="2941" y="4548"/>
                  </a:moveTo>
                  <a:lnTo>
                    <a:pt x="2941" y="6787"/>
                  </a:lnTo>
                  <a:lnTo>
                    <a:pt x="810" y="6787"/>
                  </a:lnTo>
                  <a:lnTo>
                    <a:pt x="810" y="4548"/>
                  </a:lnTo>
                  <a:close/>
                  <a:moveTo>
                    <a:pt x="1132" y="0"/>
                  </a:moveTo>
                  <a:cubicBezTo>
                    <a:pt x="882" y="0"/>
                    <a:pt x="667" y="215"/>
                    <a:pt x="667" y="465"/>
                  </a:cubicBezTo>
                  <a:lnTo>
                    <a:pt x="667" y="893"/>
                  </a:lnTo>
                  <a:cubicBezTo>
                    <a:pt x="645" y="892"/>
                    <a:pt x="623" y="891"/>
                    <a:pt x="602" y="891"/>
                  </a:cubicBezTo>
                  <a:cubicBezTo>
                    <a:pt x="453" y="891"/>
                    <a:pt x="332" y="927"/>
                    <a:pt x="239" y="1000"/>
                  </a:cubicBezTo>
                  <a:cubicBezTo>
                    <a:pt x="0" y="1191"/>
                    <a:pt x="36" y="1584"/>
                    <a:pt x="48" y="1965"/>
                  </a:cubicBezTo>
                  <a:cubicBezTo>
                    <a:pt x="72" y="2489"/>
                    <a:pt x="536" y="2905"/>
                    <a:pt x="715" y="3060"/>
                  </a:cubicBezTo>
                  <a:lnTo>
                    <a:pt x="715" y="3334"/>
                  </a:lnTo>
                  <a:lnTo>
                    <a:pt x="631" y="3334"/>
                  </a:lnTo>
                  <a:cubicBezTo>
                    <a:pt x="536" y="3334"/>
                    <a:pt x="465" y="3405"/>
                    <a:pt x="465" y="3501"/>
                  </a:cubicBezTo>
                  <a:lnTo>
                    <a:pt x="465" y="4370"/>
                  </a:lnTo>
                  <a:lnTo>
                    <a:pt x="465" y="6953"/>
                  </a:lnTo>
                  <a:cubicBezTo>
                    <a:pt x="465" y="7049"/>
                    <a:pt x="536" y="7120"/>
                    <a:pt x="631" y="7120"/>
                  </a:cubicBezTo>
                  <a:lnTo>
                    <a:pt x="3096" y="7120"/>
                  </a:lnTo>
                  <a:cubicBezTo>
                    <a:pt x="3191" y="7120"/>
                    <a:pt x="3263" y="7049"/>
                    <a:pt x="3263" y="6953"/>
                  </a:cubicBezTo>
                  <a:lnTo>
                    <a:pt x="3263" y="4370"/>
                  </a:lnTo>
                  <a:lnTo>
                    <a:pt x="3263" y="3501"/>
                  </a:lnTo>
                  <a:cubicBezTo>
                    <a:pt x="3263" y="3429"/>
                    <a:pt x="3191" y="3358"/>
                    <a:pt x="3096" y="3358"/>
                  </a:cubicBezTo>
                  <a:lnTo>
                    <a:pt x="3001" y="3358"/>
                  </a:lnTo>
                  <a:lnTo>
                    <a:pt x="3001" y="2893"/>
                  </a:lnTo>
                  <a:cubicBezTo>
                    <a:pt x="3418" y="2477"/>
                    <a:pt x="3370" y="1727"/>
                    <a:pt x="3358" y="1643"/>
                  </a:cubicBezTo>
                  <a:lnTo>
                    <a:pt x="3358" y="869"/>
                  </a:lnTo>
                  <a:cubicBezTo>
                    <a:pt x="3358" y="619"/>
                    <a:pt x="3144" y="405"/>
                    <a:pt x="2894" y="405"/>
                  </a:cubicBezTo>
                  <a:lnTo>
                    <a:pt x="2870" y="405"/>
                  </a:lnTo>
                  <a:cubicBezTo>
                    <a:pt x="2798" y="405"/>
                    <a:pt x="2727" y="417"/>
                    <a:pt x="2656" y="465"/>
                  </a:cubicBezTo>
                  <a:cubicBezTo>
                    <a:pt x="2560" y="357"/>
                    <a:pt x="2441" y="286"/>
                    <a:pt x="2298" y="286"/>
                  </a:cubicBezTo>
                  <a:lnTo>
                    <a:pt x="2275" y="286"/>
                  </a:lnTo>
                  <a:cubicBezTo>
                    <a:pt x="2203" y="286"/>
                    <a:pt x="2132" y="298"/>
                    <a:pt x="2072" y="345"/>
                  </a:cubicBezTo>
                  <a:cubicBezTo>
                    <a:pt x="1977" y="238"/>
                    <a:pt x="1870" y="179"/>
                    <a:pt x="1727" y="179"/>
                  </a:cubicBezTo>
                  <a:lnTo>
                    <a:pt x="1715" y="179"/>
                  </a:lnTo>
                  <a:cubicBezTo>
                    <a:pt x="1655" y="179"/>
                    <a:pt x="1596" y="203"/>
                    <a:pt x="1536" y="215"/>
                  </a:cubicBezTo>
                  <a:cubicBezTo>
                    <a:pt x="1465" y="95"/>
                    <a:pt x="1310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74" name="Google Shape;12574;p82"/>
            <p:cNvSpPr/>
            <p:nvPr/>
          </p:nvSpPr>
          <p:spPr>
            <a:xfrm>
              <a:off x="1406137" y="1989925"/>
              <a:ext cx="198587" cy="335074"/>
            </a:xfrm>
            <a:custGeom>
              <a:avLst/>
              <a:gdLst/>
              <a:ahLst/>
              <a:cxnLst/>
              <a:rect l="l" t="t" r="r" b="b"/>
              <a:pathLst>
                <a:path w="6239" h="10527" extrusionOk="0">
                  <a:moveTo>
                    <a:pt x="643" y="346"/>
                  </a:moveTo>
                  <a:lnTo>
                    <a:pt x="1060" y="382"/>
                  </a:lnTo>
                  <a:lnTo>
                    <a:pt x="941" y="644"/>
                  </a:lnTo>
                  <a:lnTo>
                    <a:pt x="643" y="346"/>
                  </a:lnTo>
                  <a:close/>
                  <a:moveTo>
                    <a:pt x="1393" y="453"/>
                  </a:moveTo>
                  <a:lnTo>
                    <a:pt x="2465" y="894"/>
                  </a:lnTo>
                  <a:lnTo>
                    <a:pt x="2346" y="1334"/>
                  </a:lnTo>
                  <a:lnTo>
                    <a:pt x="1203" y="858"/>
                  </a:lnTo>
                  <a:lnTo>
                    <a:pt x="1393" y="453"/>
                  </a:lnTo>
                  <a:close/>
                  <a:moveTo>
                    <a:pt x="4965" y="1942"/>
                  </a:moveTo>
                  <a:lnTo>
                    <a:pt x="5346" y="2108"/>
                  </a:lnTo>
                  <a:lnTo>
                    <a:pt x="5144" y="2525"/>
                  </a:lnTo>
                  <a:lnTo>
                    <a:pt x="4834" y="2382"/>
                  </a:lnTo>
                  <a:cubicBezTo>
                    <a:pt x="4846" y="2370"/>
                    <a:pt x="4846" y="2370"/>
                    <a:pt x="4846" y="2358"/>
                  </a:cubicBezTo>
                  <a:lnTo>
                    <a:pt x="4965" y="1942"/>
                  </a:lnTo>
                  <a:close/>
                  <a:moveTo>
                    <a:pt x="5656" y="2239"/>
                  </a:moveTo>
                  <a:lnTo>
                    <a:pt x="5834" y="2311"/>
                  </a:lnTo>
                  <a:cubicBezTo>
                    <a:pt x="5858" y="2323"/>
                    <a:pt x="5882" y="2346"/>
                    <a:pt x="5894" y="2370"/>
                  </a:cubicBezTo>
                  <a:cubicBezTo>
                    <a:pt x="5906" y="2406"/>
                    <a:pt x="5906" y="2430"/>
                    <a:pt x="5894" y="2442"/>
                  </a:cubicBezTo>
                  <a:lnTo>
                    <a:pt x="5798" y="2668"/>
                  </a:lnTo>
                  <a:cubicBezTo>
                    <a:pt x="5787" y="2704"/>
                    <a:pt x="5775" y="2716"/>
                    <a:pt x="5739" y="2727"/>
                  </a:cubicBezTo>
                  <a:cubicBezTo>
                    <a:pt x="5727" y="2733"/>
                    <a:pt x="5712" y="2736"/>
                    <a:pt x="5699" y="2736"/>
                  </a:cubicBezTo>
                  <a:cubicBezTo>
                    <a:pt x="5685" y="2736"/>
                    <a:pt x="5673" y="2733"/>
                    <a:pt x="5667" y="2727"/>
                  </a:cubicBezTo>
                  <a:lnTo>
                    <a:pt x="5477" y="2632"/>
                  </a:lnTo>
                  <a:lnTo>
                    <a:pt x="5656" y="2239"/>
                  </a:lnTo>
                  <a:close/>
                  <a:moveTo>
                    <a:pt x="3060" y="453"/>
                  </a:moveTo>
                  <a:cubicBezTo>
                    <a:pt x="3096" y="453"/>
                    <a:pt x="3120" y="477"/>
                    <a:pt x="3143" y="513"/>
                  </a:cubicBezTo>
                  <a:cubicBezTo>
                    <a:pt x="3155" y="537"/>
                    <a:pt x="3155" y="572"/>
                    <a:pt x="3155" y="596"/>
                  </a:cubicBezTo>
                  <a:lnTo>
                    <a:pt x="3143" y="668"/>
                  </a:lnTo>
                  <a:lnTo>
                    <a:pt x="2941" y="1358"/>
                  </a:lnTo>
                  <a:cubicBezTo>
                    <a:pt x="2917" y="1453"/>
                    <a:pt x="2977" y="1537"/>
                    <a:pt x="3060" y="1561"/>
                  </a:cubicBezTo>
                  <a:lnTo>
                    <a:pt x="3108" y="1561"/>
                  </a:lnTo>
                  <a:cubicBezTo>
                    <a:pt x="3179" y="1561"/>
                    <a:pt x="3239" y="1525"/>
                    <a:pt x="3274" y="1442"/>
                  </a:cubicBezTo>
                  <a:lnTo>
                    <a:pt x="3465" y="799"/>
                  </a:lnTo>
                  <a:cubicBezTo>
                    <a:pt x="3501" y="763"/>
                    <a:pt x="3536" y="751"/>
                    <a:pt x="3584" y="751"/>
                  </a:cubicBezTo>
                  <a:lnTo>
                    <a:pt x="3596" y="751"/>
                  </a:lnTo>
                  <a:cubicBezTo>
                    <a:pt x="3631" y="751"/>
                    <a:pt x="3655" y="775"/>
                    <a:pt x="3679" y="811"/>
                  </a:cubicBezTo>
                  <a:cubicBezTo>
                    <a:pt x="3691" y="834"/>
                    <a:pt x="3691" y="870"/>
                    <a:pt x="3691" y="894"/>
                  </a:cubicBezTo>
                  <a:lnTo>
                    <a:pt x="3512" y="1489"/>
                  </a:lnTo>
                  <a:cubicBezTo>
                    <a:pt x="3477" y="1584"/>
                    <a:pt x="3536" y="1668"/>
                    <a:pt x="3631" y="1704"/>
                  </a:cubicBezTo>
                  <a:lnTo>
                    <a:pt x="3679" y="1704"/>
                  </a:lnTo>
                  <a:cubicBezTo>
                    <a:pt x="3751" y="1704"/>
                    <a:pt x="3810" y="1656"/>
                    <a:pt x="3834" y="1584"/>
                  </a:cubicBezTo>
                  <a:lnTo>
                    <a:pt x="4001" y="1025"/>
                  </a:lnTo>
                  <a:cubicBezTo>
                    <a:pt x="4026" y="999"/>
                    <a:pt x="4052" y="980"/>
                    <a:pt x="4082" y="980"/>
                  </a:cubicBezTo>
                  <a:cubicBezTo>
                    <a:pt x="4094" y="980"/>
                    <a:pt x="4106" y="982"/>
                    <a:pt x="4120" y="989"/>
                  </a:cubicBezTo>
                  <a:lnTo>
                    <a:pt x="4132" y="989"/>
                  </a:lnTo>
                  <a:cubicBezTo>
                    <a:pt x="4191" y="1001"/>
                    <a:pt x="4239" y="1061"/>
                    <a:pt x="4227" y="1132"/>
                  </a:cubicBezTo>
                  <a:lnTo>
                    <a:pt x="4191" y="1239"/>
                  </a:lnTo>
                  <a:lnTo>
                    <a:pt x="4048" y="1704"/>
                  </a:lnTo>
                  <a:cubicBezTo>
                    <a:pt x="4012" y="1787"/>
                    <a:pt x="4060" y="1882"/>
                    <a:pt x="4155" y="1906"/>
                  </a:cubicBezTo>
                  <a:cubicBezTo>
                    <a:pt x="4167" y="1906"/>
                    <a:pt x="4179" y="1918"/>
                    <a:pt x="4191" y="1918"/>
                  </a:cubicBezTo>
                  <a:cubicBezTo>
                    <a:pt x="4274" y="1918"/>
                    <a:pt x="4334" y="1882"/>
                    <a:pt x="4358" y="1799"/>
                  </a:cubicBezTo>
                  <a:lnTo>
                    <a:pt x="4513" y="1346"/>
                  </a:lnTo>
                  <a:cubicBezTo>
                    <a:pt x="4523" y="1293"/>
                    <a:pt x="4572" y="1249"/>
                    <a:pt x="4633" y="1249"/>
                  </a:cubicBezTo>
                  <a:cubicBezTo>
                    <a:pt x="4641" y="1249"/>
                    <a:pt x="4648" y="1250"/>
                    <a:pt x="4655" y="1251"/>
                  </a:cubicBezTo>
                  <a:lnTo>
                    <a:pt x="4667" y="1251"/>
                  </a:lnTo>
                  <a:cubicBezTo>
                    <a:pt x="4727" y="1263"/>
                    <a:pt x="4774" y="1323"/>
                    <a:pt x="4763" y="1406"/>
                  </a:cubicBezTo>
                  <a:lnTo>
                    <a:pt x="4513" y="2299"/>
                  </a:lnTo>
                  <a:lnTo>
                    <a:pt x="4513" y="2311"/>
                  </a:lnTo>
                  <a:cubicBezTo>
                    <a:pt x="4524" y="2311"/>
                    <a:pt x="4417" y="3025"/>
                    <a:pt x="3989" y="3239"/>
                  </a:cubicBezTo>
                  <a:cubicBezTo>
                    <a:pt x="3929" y="3263"/>
                    <a:pt x="3893" y="3323"/>
                    <a:pt x="3893" y="3382"/>
                  </a:cubicBezTo>
                  <a:lnTo>
                    <a:pt x="3893" y="3894"/>
                  </a:lnTo>
                  <a:lnTo>
                    <a:pt x="2310" y="3894"/>
                  </a:lnTo>
                  <a:lnTo>
                    <a:pt x="2310" y="3085"/>
                  </a:lnTo>
                  <a:cubicBezTo>
                    <a:pt x="2310" y="3037"/>
                    <a:pt x="2286" y="3013"/>
                    <a:pt x="2262" y="2977"/>
                  </a:cubicBezTo>
                  <a:cubicBezTo>
                    <a:pt x="2262" y="2977"/>
                    <a:pt x="1798" y="2430"/>
                    <a:pt x="1893" y="1965"/>
                  </a:cubicBezTo>
                  <a:cubicBezTo>
                    <a:pt x="1917" y="1823"/>
                    <a:pt x="1941" y="1656"/>
                    <a:pt x="1977" y="1537"/>
                  </a:cubicBezTo>
                  <a:lnTo>
                    <a:pt x="2274" y="1668"/>
                  </a:lnTo>
                  <a:cubicBezTo>
                    <a:pt x="2286" y="1715"/>
                    <a:pt x="2334" y="1763"/>
                    <a:pt x="2393" y="1775"/>
                  </a:cubicBezTo>
                  <a:cubicBezTo>
                    <a:pt x="2412" y="1782"/>
                    <a:pt x="2431" y="1785"/>
                    <a:pt x="2449" y="1785"/>
                  </a:cubicBezTo>
                  <a:cubicBezTo>
                    <a:pt x="2520" y="1785"/>
                    <a:pt x="2579" y="1732"/>
                    <a:pt x="2608" y="1656"/>
                  </a:cubicBezTo>
                  <a:lnTo>
                    <a:pt x="2905" y="537"/>
                  </a:lnTo>
                  <a:cubicBezTo>
                    <a:pt x="2905" y="513"/>
                    <a:pt x="2929" y="477"/>
                    <a:pt x="2953" y="465"/>
                  </a:cubicBezTo>
                  <a:cubicBezTo>
                    <a:pt x="2989" y="453"/>
                    <a:pt x="3012" y="453"/>
                    <a:pt x="3048" y="453"/>
                  </a:cubicBezTo>
                  <a:close/>
                  <a:moveTo>
                    <a:pt x="4132" y="4263"/>
                  </a:moveTo>
                  <a:lnTo>
                    <a:pt x="4132" y="4787"/>
                  </a:lnTo>
                  <a:lnTo>
                    <a:pt x="2012" y="4787"/>
                  </a:lnTo>
                  <a:lnTo>
                    <a:pt x="2012" y="4263"/>
                  </a:lnTo>
                  <a:close/>
                  <a:moveTo>
                    <a:pt x="191" y="1"/>
                  </a:moveTo>
                  <a:cubicBezTo>
                    <a:pt x="119" y="1"/>
                    <a:pt x="60" y="37"/>
                    <a:pt x="24" y="108"/>
                  </a:cubicBezTo>
                  <a:cubicBezTo>
                    <a:pt x="0" y="168"/>
                    <a:pt x="12" y="239"/>
                    <a:pt x="60" y="299"/>
                  </a:cubicBezTo>
                  <a:lnTo>
                    <a:pt x="845" y="1072"/>
                  </a:lnTo>
                  <a:lnTo>
                    <a:pt x="857" y="1084"/>
                  </a:lnTo>
                  <a:lnTo>
                    <a:pt x="869" y="1084"/>
                  </a:lnTo>
                  <a:cubicBezTo>
                    <a:pt x="893" y="1108"/>
                    <a:pt x="917" y="1120"/>
                    <a:pt x="953" y="1120"/>
                  </a:cubicBezTo>
                  <a:lnTo>
                    <a:pt x="1667" y="1418"/>
                  </a:lnTo>
                  <a:cubicBezTo>
                    <a:pt x="1607" y="1561"/>
                    <a:pt x="1572" y="1763"/>
                    <a:pt x="1548" y="1918"/>
                  </a:cubicBezTo>
                  <a:cubicBezTo>
                    <a:pt x="1453" y="2442"/>
                    <a:pt x="1822" y="2989"/>
                    <a:pt x="1941" y="3156"/>
                  </a:cubicBezTo>
                  <a:lnTo>
                    <a:pt x="1941" y="3918"/>
                  </a:lnTo>
                  <a:lnTo>
                    <a:pt x="1810" y="3918"/>
                  </a:lnTo>
                  <a:cubicBezTo>
                    <a:pt x="1726" y="3918"/>
                    <a:pt x="1643" y="3990"/>
                    <a:pt x="1643" y="4085"/>
                  </a:cubicBezTo>
                  <a:lnTo>
                    <a:pt x="1643" y="4942"/>
                  </a:lnTo>
                  <a:lnTo>
                    <a:pt x="1643" y="10359"/>
                  </a:lnTo>
                  <a:cubicBezTo>
                    <a:pt x="1643" y="10455"/>
                    <a:pt x="1726" y="10526"/>
                    <a:pt x="1810" y="10526"/>
                  </a:cubicBezTo>
                  <a:lnTo>
                    <a:pt x="4286" y="10526"/>
                  </a:lnTo>
                  <a:cubicBezTo>
                    <a:pt x="4370" y="10526"/>
                    <a:pt x="4453" y="10455"/>
                    <a:pt x="4453" y="10359"/>
                  </a:cubicBezTo>
                  <a:lnTo>
                    <a:pt x="4453" y="6168"/>
                  </a:lnTo>
                  <a:cubicBezTo>
                    <a:pt x="4453" y="6073"/>
                    <a:pt x="4370" y="6002"/>
                    <a:pt x="4286" y="6002"/>
                  </a:cubicBezTo>
                  <a:cubicBezTo>
                    <a:pt x="4191" y="6002"/>
                    <a:pt x="4120" y="6073"/>
                    <a:pt x="4120" y="6168"/>
                  </a:cubicBezTo>
                  <a:lnTo>
                    <a:pt x="4120" y="10181"/>
                  </a:lnTo>
                  <a:lnTo>
                    <a:pt x="2012" y="10181"/>
                  </a:lnTo>
                  <a:lnTo>
                    <a:pt x="2012" y="5109"/>
                  </a:lnTo>
                  <a:lnTo>
                    <a:pt x="4132" y="5109"/>
                  </a:lnTo>
                  <a:lnTo>
                    <a:pt x="4132" y="5394"/>
                  </a:lnTo>
                  <a:lnTo>
                    <a:pt x="4132" y="5585"/>
                  </a:lnTo>
                  <a:cubicBezTo>
                    <a:pt x="4132" y="5668"/>
                    <a:pt x="4215" y="5752"/>
                    <a:pt x="4298" y="5752"/>
                  </a:cubicBezTo>
                  <a:cubicBezTo>
                    <a:pt x="4393" y="5752"/>
                    <a:pt x="4465" y="5668"/>
                    <a:pt x="4465" y="5585"/>
                  </a:cubicBezTo>
                  <a:lnTo>
                    <a:pt x="4465" y="5394"/>
                  </a:lnTo>
                  <a:lnTo>
                    <a:pt x="4465" y="4942"/>
                  </a:lnTo>
                  <a:lnTo>
                    <a:pt x="4465" y="4085"/>
                  </a:lnTo>
                  <a:cubicBezTo>
                    <a:pt x="4465" y="3990"/>
                    <a:pt x="4393" y="3918"/>
                    <a:pt x="4298" y="3918"/>
                  </a:cubicBezTo>
                  <a:lnTo>
                    <a:pt x="4239" y="3918"/>
                  </a:lnTo>
                  <a:lnTo>
                    <a:pt x="4239" y="3489"/>
                  </a:lnTo>
                  <a:cubicBezTo>
                    <a:pt x="4524" y="3299"/>
                    <a:pt x="4667" y="2966"/>
                    <a:pt x="4763" y="2716"/>
                  </a:cubicBezTo>
                  <a:lnTo>
                    <a:pt x="5525" y="3037"/>
                  </a:lnTo>
                  <a:cubicBezTo>
                    <a:pt x="5584" y="3073"/>
                    <a:pt x="5644" y="3073"/>
                    <a:pt x="5703" y="3073"/>
                  </a:cubicBezTo>
                  <a:cubicBezTo>
                    <a:pt x="5763" y="3073"/>
                    <a:pt x="5822" y="3049"/>
                    <a:pt x="5858" y="3037"/>
                  </a:cubicBezTo>
                  <a:cubicBezTo>
                    <a:pt x="5965" y="3001"/>
                    <a:pt x="6060" y="2906"/>
                    <a:pt x="6096" y="2799"/>
                  </a:cubicBezTo>
                  <a:lnTo>
                    <a:pt x="6191" y="2585"/>
                  </a:lnTo>
                  <a:cubicBezTo>
                    <a:pt x="6239" y="2477"/>
                    <a:pt x="6239" y="2358"/>
                    <a:pt x="6191" y="2239"/>
                  </a:cubicBezTo>
                  <a:cubicBezTo>
                    <a:pt x="6144" y="2132"/>
                    <a:pt x="6060" y="2037"/>
                    <a:pt x="5953" y="2001"/>
                  </a:cubicBezTo>
                  <a:lnTo>
                    <a:pt x="5048" y="1608"/>
                  </a:lnTo>
                  <a:lnTo>
                    <a:pt x="5084" y="1465"/>
                  </a:lnTo>
                  <a:cubicBezTo>
                    <a:pt x="5120" y="1346"/>
                    <a:pt x="5108" y="1227"/>
                    <a:pt x="5025" y="1120"/>
                  </a:cubicBezTo>
                  <a:cubicBezTo>
                    <a:pt x="4965" y="1013"/>
                    <a:pt x="4870" y="942"/>
                    <a:pt x="4751" y="906"/>
                  </a:cubicBezTo>
                  <a:lnTo>
                    <a:pt x="4727" y="906"/>
                  </a:lnTo>
                  <a:cubicBezTo>
                    <a:pt x="4691" y="900"/>
                    <a:pt x="4655" y="897"/>
                    <a:pt x="4620" y="897"/>
                  </a:cubicBezTo>
                  <a:cubicBezTo>
                    <a:pt x="4584" y="897"/>
                    <a:pt x="4548" y="900"/>
                    <a:pt x="4513" y="906"/>
                  </a:cubicBezTo>
                  <a:cubicBezTo>
                    <a:pt x="4453" y="787"/>
                    <a:pt x="4346" y="691"/>
                    <a:pt x="4191" y="656"/>
                  </a:cubicBezTo>
                  <a:lnTo>
                    <a:pt x="4179" y="656"/>
                  </a:lnTo>
                  <a:cubicBezTo>
                    <a:pt x="4143" y="650"/>
                    <a:pt x="4108" y="647"/>
                    <a:pt x="4071" y="647"/>
                  </a:cubicBezTo>
                  <a:cubicBezTo>
                    <a:pt x="4033" y="647"/>
                    <a:pt x="3995" y="650"/>
                    <a:pt x="3953" y="656"/>
                  </a:cubicBezTo>
                  <a:cubicBezTo>
                    <a:pt x="3953" y="644"/>
                    <a:pt x="3941" y="632"/>
                    <a:pt x="3941" y="632"/>
                  </a:cubicBezTo>
                  <a:cubicBezTo>
                    <a:pt x="3882" y="525"/>
                    <a:pt x="3774" y="453"/>
                    <a:pt x="3655" y="418"/>
                  </a:cubicBezTo>
                  <a:lnTo>
                    <a:pt x="3643" y="418"/>
                  </a:lnTo>
                  <a:cubicBezTo>
                    <a:pt x="3614" y="412"/>
                    <a:pt x="3584" y="409"/>
                    <a:pt x="3554" y="409"/>
                  </a:cubicBezTo>
                  <a:cubicBezTo>
                    <a:pt x="3524" y="409"/>
                    <a:pt x="3495" y="412"/>
                    <a:pt x="3465" y="418"/>
                  </a:cubicBezTo>
                  <a:lnTo>
                    <a:pt x="3417" y="334"/>
                  </a:lnTo>
                  <a:cubicBezTo>
                    <a:pt x="3358" y="227"/>
                    <a:pt x="3250" y="156"/>
                    <a:pt x="3143" y="120"/>
                  </a:cubicBezTo>
                  <a:lnTo>
                    <a:pt x="3120" y="120"/>
                  </a:lnTo>
                  <a:cubicBezTo>
                    <a:pt x="3083" y="113"/>
                    <a:pt x="3047" y="109"/>
                    <a:pt x="3012" y="109"/>
                  </a:cubicBezTo>
                  <a:cubicBezTo>
                    <a:pt x="2931" y="109"/>
                    <a:pt x="2853" y="130"/>
                    <a:pt x="2786" y="180"/>
                  </a:cubicBezTo>
                  <a:cubicBezTo>
                    <a:pt x="2679" y="239"/>
                    <a:pt x="2608" y="346"/>
                    <a:pt x="2572" y="465"/>
                  </a:cubicBezTo>
                  <a:lnTo>
                    <a:pt x="2548" y="572"/>
                  </a:lnTo>
                  <a:lnTo>
                    <a:pt x="1369" y="72"/>
                  </a:lnTo>
                  <a:lnTo>
                    <a:pt x="1310" y="72"/>
                  </a:lnTo>
                  <a:lnTo>
                    <a:pt x="1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75" name="Google Shape;12575;p82"/>
            <p:cNvSpPr/>
            <p:nvPr/>
          </p:nvSpPr>
          <p:spPr>
            <a:xfrm>
              <a:off x="1329585" y="2127494"/>
              <a:ext cx="108795" cy="197123"/>
            </a:xfrm>
            <a:custGeom>
              <a:avLst/>
              <a:gdLst/>
              <a:ahLst/>
              <a:cxnLst/>
              <a:rect l="l" t="t" r="r" b="b"/>
              <a:pathLst>
                <a:path w="3418" h="6193" extrusionOk="0">
                  <a:moveTo>
                    <a:pt x="1155" y="358"/>
                  </a:moveTo>
                  <a:cubicBezTo>
                    <a:pt x="1214" y="358"/>
                    <a:pt x="1274" y="418"/>
                    <a:pt x="1274" y="477"/>
                  </a:cubicBezTo>
                  <a:lnTo>
                    <a:pt x="1274" y="549"/>
                  </a:lnTo>
                  <a:lnTo>
                    <a:pt x="1274" y="1120"/>
                  </a:lnTo>
                  <a:cubicBezTo>
                    <a:pt x="1274" y="1203"/>
                    <a:pt x="1345" y="1275"/>
                    <a:pt x="1441" y="1275"/>
                  </a:cubicBezTo>
                  <a:cubicBezTo>
                    <a:pt x="1524" y="1275"/>
                    <a:pt x="1595" y="1203"/>
                    <a:pt x="1595" y="1120"/>
                  </a:cubicBezTo>
                  <a:lnTo>
                    <a:pt x="1595" y="584"/>
                  </a:lnTo>
                  <a:cubicBezTo>
                    <a:pt x="1619" y="537"/>
                    <a:pt x="1655" y="525"/>
                    <a:pt x="1703" y="525"/>
                  </a:cubicBezTo>
                  <a:lnTo>
                    <a:pt x="1715" y="525"/>
                  </a:lnTo>
                  <a:cubicBezTo>
                    <a:pt x="1774" y="525"/>
                    <a:pt x="1834" y="584"/>
                    <a:pt x="1834" y="644"/>
                  </a:cubicBezTo>
                  <a:lnTo>
                    <a:pt x="1834" y="668"/>
                  </a:lnTo>
                  <a:lnTo>
                    <a:pt x="1834" y="1132"/>
                  </a:lnTo>
                  <a:cubicBezTo>
                    <a:pt x="1834" y="1215"/>
                    <a:pt x="1917" y="1299"/>
                    <a:pt x="2000" y="1299"/>
                  </a:cubicBezTo>
                  <a:cubicBezTo>
                    <a:pt x="2096" y="1299"/>
                    <a:pt x="2167" y="1215"/>
                    <a:pt x="2167" y="1132"/>
                  </a:cubicBezTo>
                  <a:lnTo>
                    <a:pt x="2167" y="715"/>
                  </a:lnTo>
                  <a:cubicBezTo>
                    <a:pt x="2179" y="668"/>
                    <a:pt x="2226" y="656"/>
                    <a:pt x="2274" y="656"/>
                  </a:cubicBezTo>
                  <a:lnTo>
                    <a:pt x="2286" y="656"/>
                  </a:lnTo>
                  <a:cubicBezTo>
                    <a:pt x="2346" y="656"/>
                    <a:pt x="2405" y="715"/>
                    <a:pt x="2405" y="775"/>
                  </a:cubicBezTo>
                  <a:lnTo>
                    <a:pt x="2405" y="894"/>
                  </a:lnTo>
                  <a:lnTo>
                    <a:pt x="2405" y="1239"/>
                  </a:lnTo>
                  <a:cubicBezTo>
                    <a:pt x="2405" y="1322"/>
                    <a:pt x="2477" y="1394"/>
                    <a:pt x="2572" y="1394"/>
                  </a:cubicBezTo>
                  <a:cubicBezTo>
                    <a:pt x="2655" y="1394"/>
                    <a:pt x="2727" y="1322"/>
                    <a:pt x="2727" y="1239"/>
                  </a:cubicBezTo>
                  <a:lnTo>
                    <a:pt x="2727" y="894"/>
                  </a:lnTo>
                  <a:cubicBezTo>
                    <a:pt x="2727" y="834"/>
                    <a:pt x="2786" y="775"/>
                    <a:pt x="2846" y="775"/>
                  </a:cubicBezTo>
                  <a:lnTo>
                    <a:pt x="2869" y="775"/>
                  </a:lnTo>
                  <a:cubicBezTo>
                    <a:pt x="2929" y="775"/>
                    <a:pt x="2988" y="834"/>
                    <a:pt x="2988" y="894"/>
                  </a:cubicBezTo>
                  <a:lnTo>
                    <a:pt x="2988" y="1680"/>
                  </a:lnTo>
                  <a:lnTo>
                    <a:pt x="2988" y="1692"/>
                  </a:lnTo>
                  <a:cubicBezTo>
                    <a:pt x="3060" y="1858"/>
                    <a:pt x="3048" y="2442"/>
                    <a:pt x="2727" y="2692"/>
                  </a:cubicBezTo>
                  <a:cubicBezTo>
                    <a:pt x="2679" y="2727"/>
                    <a:pt x="2667" y="2763"/>
                    <a:pt x="2667" y="2823"/>
                  </a:cubicBezTo>
                  <a:lnTo>
                    <a:pt x="2667" y="3358"/>
                  </a:lnTo>
                  <a:lnTo>
                    <a:pt x="1060" y="3358"/>
                  </a:lnTo>
                  <a:lnTo>
                    <a:pt x="1060" y="2989"/>
                  </a:lnTo>
                  <a:cubicBezTo>
                    <a:pt x="1060" y="2930"/>
                    <a:pt x="1036" y="2882"/>
                    <a:pt x="988" y="2858"/>
                  </a:cubicBezTo>
                  <a:cubicBezTo>
                    <a:pt x="822" y="2739"/>
                    <a:pt x="405" y="2346"/>
                    <a:pt x="393" y="1965"/>
                  </a:cubicBezTo>
                  <a:cubicBezTo>
                    <a:pt x="381" y="1692"/>
                    <a:pt x="369" y="1370"/>
                    <a:pt x="464" y="1275"/>
                  </a:cubicBezTo>
                  <a:cubicBezTo>
                    <a:pt x="499" y="1257"/>
                    <a:pt x="547" y="1246"/>
                    <a:pt x="612" y="1246"/>
                  </a:cubicBezTo>
                  <a:cubicBezTo>
                    <a:pt x="636" y="1246"/>
                    <a:pt x="662" y="1248"/>
                    <a:pt x="691" y="1251"/>
                  </a:cubicBezTo>
                  <a:lnTo>
                    <a:pt x="691" y="1477"/>
                  </a:lnTo>
                  <a:cubicBezTo>
                    <a:pt x="691" y="1561"/>
                    <a:pt x="762" y="1632"/>
                    <a:pt x="857" y="1632"/>
                  </a:cubicBezTo>
                  <a:cubicBezTo>
                    <a:pt x="941" y="1632"/>
                    <a:pt x="1024" y="1561"/>
                    <a:pt x="1024" y="1477"/>
                  </a:cubicBezTo>
                  <a:lnTo>
                    <a:pt x="1024" y="477"/>
                  </a:lnTo>
                  <a:cubicBezTo>
                    <a:pt x="1024" y="418"/>
                    <a:pt x="1083" y="358"/>
                    <a:pt x="1143" y="358"/>
                  </a:cubicBezTo>
                  <a:close/>
                  <a:moveTo>
                    <a:pt x="2941" y="3692"/>
                  </a:moveTo>
                  <a:lnTo>
                    <a:pt x="2941" y="4216"/>
                  </a:lnTo>
                  <a:lnTo>
                    <a:pt x="810" y="4216"/>
                  </a:lnTo>
                  <a:lnTo>
                    <a:pt x="810" y="3692"/>
                  </a:lnTo>
                  <a:close/>
                  <a:moveTo>
                    <a:pt x="2941" y="4537"/>
                  </a:moveTo>
                  <a:lnTo>
                    <a:pt x="2941" y="5859"/>
                  </a:lnTo>
                  <a:lnTo>
                    <a:pt x="810" y="5859"/>
                  </a:lnTo>
                  <a:lnTo>
                    <a:pt x="810" y="4537"/>
                  </a:lnTo>
                  <a:close/>
                  <a:moveTo>
                    <a:pt x="1143" y="1"/>
                  </a:moveTo>
                  <a:cubicBezTo>
                    <a:pt x="881" y="1"/>
                    <a:pt x="679" y="203"/>
                    <a:pt x="679" y="465"/>
                  </a:cubicBezTo>
                  <a:lnTo>
                    <a:pt x="679" y="894"/>
                  </a:lnTo>
                  <a:cubicBezTo>
                    <a:pt x="642" y="889"/>
                    <a:pt x="607" y="887"/>
                    <a:pt x="573" y="887"/>
                  </a:cubicBezTo>
                  <a:cubicBezTo>
                    <a:pt x="439" y="887"/>
                    <a:pt x="326" y="923"/>
                    <a:pt x="250" y="989"/>
                  </a:cubicBezTo>
                  <a:cubicBezTo>
                    <a:pt x="0" y="1192"/>
                    <a:pt x="36" y="1573"/>
                    <a:pt x="48" y="1965"/>
                  </a:cubicBezTo>
                  <a:cubicBezTo>
                    <a:pt x="83" y="2477"/>
                    <a:pt x="548" y="2894"/>
                    <a:pt x="726" y="3049"/>
                  </a:cubicBezTo>
                  <a:lnTo>
                    <a:pt x="726" y="3335"/>
                  </a:lnTo>
                  <a:lnTo>
                    <a:pt x="631" y="3335"/>
                  </a:lnTo>
                  <a:cubicBezTo>
                    <a:pt x="536" y="3335"/>
                    <a:pt x="464" y="3406"/>
                    <a:pt x="464" y="3489"/>
                  </a:cubicBezTo>
                  <a:lnTo>
                    <a:pt x="464" y="4359"/>
                  </a:lnTo>
                  <a:lnTo>
                    <a:pt x="464" y="6025"/>
                  </a:lnTo>
                  <a:cubicBezTo>
                    <a:pt x="464" y="6121"/>
                    <a:pt x="536" y="6192"/>
                    <a:pt x="631" y="6192"/>
                  </a:cubicBezTo>
                  <a:lnTo>
                    <a:pt x="3108" y="6192"/>
                  </a:lnTo>
                  <a:cubicBezTo>
                    <a:pt x="3191" y="6192"/>
                    <a:pt x="3262" y="6121"/>
                    <a:pt x="3262" y="6025"/>
                  </a:cubicBezTo>
                  <a:lnTo>
                    <a:pt x="3262" y="4359"/>
                  </a:lnTo>
                  <a:lnTo>
                    <a:pt x="3262" y="3489"/>
                  </a:lnTo>
                  <a:cubicBezTo>
                    <a:pt x="3262" y="3406"/>
                    <a:pt x="3191" y="3335"/>
                    <a:pt x="3108" y="3335"/>
                  </a:cubicBezTo>
                  <a:lnTo>
                    <a:pt x="3000" y="3335"/>
                  </a:lnTo>
                  <a:lnTo>
                    <a:pt x="3000" y="2870"/>
                  </a:lnTo>
                  <a:cubicBezTo>
                    <a:pt x="3417" y="2465"/>
                    <a:pt x="3369" y="1727"/>
                    <a:pt x="3369" y="1632"/>
                  </a:cubicBezTo>
                  <a:lnTo>
                    <a:pt x="3369" y="858"/>
                  </a:lnTo>
                  <a:cubicBezTo>
                    <a:pt x="3369" y="608"/>
                    <a:pt x="3167" y="406"/>
                    <a:pt x="2905" y="406"/>
                  </a:cubicBezTo>
                  <a:lnTo>
                    <a:pt x="2893" y="406"/>
                  </a:lnTo>
                  <a:cubicBezTo>
                    <a:pt x="2822" y="406"/>
                    <a:pt x="2738" y="418"/>
                    <a:pt x="2667" y="465"/>
                  </a:cubicBezTo>
                  <a:cubicBezTo>
                    <a:pt x="2584" y="358"/>
                    <a:pt x="2465" y="287"/>
                    <a:pt x="2310" y="287"/>
                  </a:cubicBezTo>
                  <a:lnTo>
                    <a:pt x="2298" y="287"/>
                  </a:lnTo>
                  <a:cubicBezTo>
                    <a:pt x="2226" y="287"/>
                    <a:pt x="2143" y="299"/>
                    <a:pt x="2084" y="346"/>
                  </a:cubicBezTo>
                  <a:cubicBezTo>
                    <a:pt x="2000" y="239"/>
                    <a:pt x="1881" y="179"/>
                    <a:pt x="1750" y="179"/>
                  </a:cubicBezTo>
                  <a:lnTo>
                    <a:pt x="1726" y="179"/>
                  </a:lnTo>
                  <a:cubicBezTo>
                    <a:pt x="1667" y="179"/>
                    <a:pt x="1607" y="191"/>
                    <a:pt x="1548" y="203"/>
                  </a:cubicBezTo>
                  <a:cubicBezTo>
                    <a:pt x="1476" y="84"/>
                    <a:pt x="133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76" name="Google Shape;12576;p82"/>
          <p:cNvGrpSpPr/>
          <p:nvPr/>
        </p:nvGrpSpPr>
        <p:grpSpPr>
          <a:xfrm>
            <a:off x="11133523" y="4132213"/>
            <a:ext cx="833298" cy="651194"/>
            <a:chOff x="5626763" y="2013829"/>
            <a:chExt cx="351722" cy="274788"/>
          </a:xfrm>
          <a:solidFill>
            <a:schemeClr val="tx1"/>
          </a:solidFill>
        </p:grpSpPr>
        <p:sp>
          <p:nvSpPr>
            <p:cNvPr id="12577" name="Google Shape;12577;p82"/>
            <p:cNvSpPr/>
            <p:nvPr/>
          </p:nvSpPr>
          <p:spPr>
            <a:xfrm>
              <a:off x="5626763" y="2013829"/>
              <a:ext cx="351722" cy="274788"/>
            </a:xfrm>
            <a:custGeom>
              <a:avLst/>
              <a:gdLst/>
              <a:ahLst/>
              <a:cxnLst/>
              <a:rect l="l" t="t" r="r" b="b"/>
              <a:pathLst>
                <a:path w="11050" h="8633" extrusionOk="0">
                  <a:moveTo>
                    <a:pt x="10657" y="345"/>
                  </a:moveTo>
                  <a:lnTo>
                    <a:pt x="10681" y="714"/>
                  </a:lnTo>
                  <a:lnTo>
                    <a:pt x="9395" y="714"/>
                  </a:lnTo>
                  <a:cubicBezTo>
                    <a:pt x="9312" y="714"/>
                    <a:pt x="9216" y="786"/>
                    <a:pt x="9216" y="893"/>
                  </a:cubicBezTo>
                  <a:cubicBezTo>
                    <a:pt x="9216" y="1000"/>
                    <a:pt x="9288" y="1072"/>
                    <a:pt x="9395" y="1072"/>
                  </a:cubicBezTo>
                  <a:lnTo>
                    <a:pt x="10383" y="1072"/>
                  </a:lnTo>
                  <a:lnTo>
                    <a:pt x="10383" y="6191"/>
                  </a:lnTo>
                  <a:lnTo>
                    <a:pt x="4466" y="6191"/>
                  </a:lnTo>
                  <a:lnTo>
                    <a:pt x="4466" y="6025"/>
                  </a:lnTo>
                  <a:cubicBezTo>
                    <a:pt x="4466" y="5929"/>
                    <a:pt x="4394" y="5846"/>
                    <a:pt x="4287" y="5846"/>
                  </a:cubicBezTo>
                  <a:lnTo>
                    <a:pt x="4001" y="5846"/>
                  </a:lnTo>
                  <a:cubicBezTo>
                    <a:pt x="3978" y="5739"/>
                    <a:pt x="3930" y="5644"/>
                    <a:pt x="3871" y="5536"/>
                  </a:cubicBezTo>
                  <a:lnTo>
                    <a:pt x="4085" y="5322"/>
                  </a:lnTo>
                  <a:cubicBezTo>
                    <a:pt x="4156" y="5251"/>
                    <a:pt x="4156" y="5144"/>
                    <a:pt x="4085" y="5072"/>
                  </a:cubicBezTo>
                  <a:lnTo>
                    <a:pt x="3549" y="4536"/>
                  </a:lnTo>
                  <a:cubicBezTo>
                    <a:pt x="3513" y="4512"/>
                    <a:pt x="3478" y="4489"/>
                    <a:pt x="3430" y="4489"/>
                  </a:cubicBezTo>
                  <a:cubicBezTo>
                    <a:pt x="3382" y="4489"/>
                    <a:pt x="3335" y="4512"/>
                    <a:pt x="3311" y="4536"/>
                  </a:cubicBezTo>
                  <a:lnTo>
                    <a:pt x="3097" y="4739"/>
                  </a:lnTo>
                  <a:cubicBezTo>
                    <a:pt x="2989" y="4679"/>
                    <a:pt x="2894" y="4643"/>
                    <a:pt x="2787" y="4608"/>
                  </a:cubicBezTo>
                  <a:lnTo>
                    <a:pt x="2787" y="4334"/>
                  </a:lnTo>
                  <a:cubicBezTo>
                    <a:pt x="2787" y="4239"/>
                    <a:pt x="2716" y="4155"/>
                    <a:pt x="2608" y="4155"/>
                  </a:cubicBezTo>
                  <a:lnTo>
                    <a:pt x="2180" y="4155"/>
                  </a:lnTo>
                  <a:lnTo>
                    <a:pt x="2180" y="1060"/>
                  </a:lnTo>
                  <a:lnTo>
                    <a:pt x="8788" y="1060"/>
                  </a:lnTo>
                  <a:cubicBezTo>
                    <a:pt x="8871" y="1060"/>
                    <a:pt x="8966" y="976"/>
                    <a:pt x="8966" y="881"/>
                  </a:cubicBezTo>
                  <a:cubicBezTo>
                    <a:pt x="8966" y="786"/>
                    <a:pt x="8895" y="702"/>
                    <a:pt x="8788" y="702"/>
                  </a:cubicBezTo>
                  <a:lnTo>
                    <a:pt x="1894" y="702"/>
                  </a:lnTo>
                  <a:lnTo>
                    <a:pt x="1894" y="345"/>
                  </a:lnTo>
                  <a:close/>
                  <a:moveTo>
                    <a:pt x="10681" y="6537"/>
                  </a:moveTo>
                  <a:lnTo>
                    <a:pt x="10681" y="6870"/>
                  </a:lnTo>
                  <a:lnTo>
                    <a:pt x="4430" y="6870"/>
                  </a:lnTo>
                  <a:cubicBezTo>
                    <a:pt x="4454" y="6846"/>
                    <a:pt x="4466" y="6798"/>
                    <a:pt x="4466" y="6751"/>
                  </a:cubicBezTo>
                  <a:lnTo>
                    <a:pt x="4466" y="6560"/>
                  </a:lnTo>
                  <a:lnTo>
                    <a:pt x="10562" y="6560"/>
                  </a:lnTo>
                  <a:cubicBezTo>
                    <a:pt x="10598" y="6560"/>
                    <a:pt x="10633" y="6548"/>
                    <a:pt x="10657" y="6537"/>
                  </a:cubicBezTo>
                  <a:close/>
                  <a:moveTo>
                    <a:pt x="2477" y="4524"/>
                  </a:moveTo>
                  <a:lnTo>
                    <a:pt x="2477" y="4763"/>
                  </a:lnTo>
                  <a:cubicBezTo>
                    <a:pt x="2477" y="4834"/>
                    <a:pt x="2537" y="4905"/>
                    <a:pt x="2608" y="4929"/>
                  </a:cubicBezTo>
                  <a:cubicBezTo>
                    <a:pt x="2775" y="4965"/>
                    <a:pt x="2942" y="5024"/>
                    <a:pt x="3073" y="5120"/>
                  </a:cubicBezTo>
                  <a:cubicBezTo>
                    <a:pt x="3099" y="5137"/>
                    <a:pt x="3128" y="5145"/>
                    <a:pt x="3157" y="5145"/>
                  </a:cubicBezTo>
                  <a:cubicBezTo>
                    <a:pt x="3206" y="5145"/>
                    <a:pt x="3253" y="5122"/>
                    <a:pt x="3275" y="5084"/>
                  </a:cubicBezTo>
                  <a:lnTo>
                    <a:pt x="3454" y="4905"/>
                  </a:lnTo>
                  <a:lnTo>
                    <a:pt x="3740" y="5191"/>
                  </a:lnTo>
                  <a:lnTo>
                    <a:pt x="3561" y="5370"/>
                  </a:lnTo>
                  <a:cubicBezTo>
                    <a:pt x="3501" y="5429"/>
                    <a:pt x="3490" y="5525"/>
                    <a:pt x="3537" y="5584"/>
                  </a:cubicBezTo>
                  <a:cubicBezTo>
                    <a:pt x="3620" y="5727"/>
                    <a:pt x="3680" y="5882"/>
                    <a:pt x="3728" y="6036"/>
                  </a:cubicBezTo>
                  <a:cubicBezTo>
                    <a:pt x="3740" y="6120"/>
                    <a:pt x="3811" y="6179"/>
                    <a:pt x="3894" y="6179"/>
                  </a:cubicBezTo>
                  <a:lnTo>
                    <a:pt x="4132" y="6179"/>
                  </a:lnTo>
                  <a:lnTo>
                    <a:pt x="4132" y="6572"/>
                  </a:lnTo>
                  <a:lnTo>
                    <a:pt x="3894" y="6572"/>
                  </a:lnTo>
                  <a:cubicBezTo>
                    <a:pt x="3811" y="6572"/>
                    <a:pt x="3740" y="6632"/>
                    <a:pt x="3728" y="6715"/>
                  </a:cubicBezTo>
                  <a:cubicBezTo>
                    <a:pt x="3680" y="6870"/>
                    <a:pt x="3620" y="7037"/>
                    <a:pt x="3537" y="7168"/>
                  </a:cubicBezTo>
                  <a:cubicBezTo>
                    <a:pt x="3490" y="7251"/>
                    <a:pt x="3501" y="7334"/>
                    <a:pt x="3561" y="7382"/>
                  </a:cubicBezTo>
                  <a:lnTo>
                    <a:pt x="3740" y="7560"/>
                  </a:lnTo>
                  <a:lnTo>
                    <a:pt x="3454" y="7834"/>
                  </a:lnTo>
                  <a:lnTo>
                    <a:pt x="3275" y="7656"/>
                  </a:lnTo>
                  <a:cubicBezTo>
                    <a:pt x="3238" y="7626"/>
                    <a:pt x="3193" y="7606"/>
                    <a:pt x="3149" y="7606"/>
                  </a:cubicBezTo>
                  <a:cubicBezTo>
                    <a:pt x="3122" y="7606"/>
                    <a:pt x="3096" y="7614"/>
                    <a:pt x="3073" y="7632"/>
                  </a:cubicBezTo>
                  <a:cubicBezTo>
                    <a:pt x="2918" y="7727"/>
                    <a:pt x="2775" y="7787"/>
                    <a:pt x="2608" y="7822"/>
                  </a:cubicBezTo>
                  <a:cubicBezTo>
                    <a:pt x="2537" y="7846"/>
                    <a:pt x="2477" y="7918"/>
                    <a:pt x="2477" y="7989"/>
                  </a:cubicBezTo>
                  <a:lnTo>
                    <a:pt x="2477" y="8227"/>
                  </a:lnTo>
                  <a:lnTo>
                    <a:pt x="2073" y="8227"/>
                  </a:lnTo>
                  <a:lnTo>
                    <a:pt x="2073" y="7989"/>
                  </a:lnTo>
                  <a:cubicBezTo>
                    <a:pt x="2073" y="7918"/>
                    <a:pt x="2013" y="7846"/>
                    <a:pt x="1942" y="7822"/>
                  </a:cubicBezTo>
                  <a:cubicBezTo>
                    <a:pt x="1775" y="7787"/>
                    <a:pt x="1608" y="7727"/>
                    <a:pt x="1477" y="7632"/>
                  </a:cubicBezTo>
                  <a:cubicBezTo>
                    <a:pt x="1450" y="7614"/>
                    <a:pt x="1419" y="7606"/>
                    <a:pt x="1390" y="7606"/>
                  </a:cubicBezTo>
                  <a:cubicBezTo>
                    <a:pt x="1342" y="7606"/>
                    <a:pt x="1297" y="7626"/>
                    <a:pt x="1275" y="7656"/>
                  </a:cubicBezTo>
                  <a:lnTo>
                    <a:pt x="1096" y="7834"/>
                  </a:lnTo>
                  <a:lnTo>
                    <a:pt x="811" y="7560"/>
                  </a:lnTo>
                  <a:lnTo>
                    <a:pt x="989" y="7382"/>
                  </a:lnTo>
                  <a:cubicBezTo>
                    <a:pt x="1049" y="7322"/>
                    <a:pt x="1061" y="7227"/>
                    <a:pt x="1013" y="7168"/>
                  </a:cubicBezTo>
                  <a:cubicBezTo>
                    <a:pt x="930" y="7025"/>
                    <a:pt x="870" y="6870"/>
                    <a:pt x="823" y="6715"/>
                  </a:cubicBezTo>
                  <a:cubicBezTo>
                    <a:pt x="811" y="6632"/>
                    <a:pt x="739" y="6572"/>
                    <a:pt x="656" y="6572"/>
                  </a:cubicBezTo>
                  <a:lnTo>
                    <a:pt x="418" y="6572"/>
                  </a:lnTo>
                  <a:lnTo>
                    <a:pt x="418" y="6179"/>
                  </a:lnTo>
                  <a:lnTo>
                    <a:pt x="656" y="6179"/>
                  </a:lnTo>
                  <a:cubicBezTo>
                    <a:pt x="739" y="6179"/>
                    <a:pt x="811" y="6120"/>
                    <a:pt x="823" y="6036"/>
                  </a:cubicBezTo>
                  <a:cubicBezTo>
                    <a:pt x="870" y="5882"/>
                    <a:pt x="930" y="5715"/>
                    <a:pt x="1013" y="5584"/>
                  </a:cubicBezTo>
                  <a:cubicBezTo>
                    <a:pt x="1061" y="5501"/>
                    <a:pt x="1049" y="5417"/>
                    <a:pt x="989" y="5370"/>
                  </a:cubicBezTo>
                  <a:lnTo>
                    <a:pt x="811" y="5191"/>
                  </a:lnTo>
                  <a:lnTo>
                    <a:pt x="1096" y="4905"/>
                  </a:lnTo>
                  <a:lnTo>
                    <a:pt x="1275" y="5084"/>
                  </a:lnTo>
                  <a:cubicBezTo>
                    <a:pt x="1313" y="5122"/>
                    <a:pt x="1360" y="5145"/>
                    <a:pt x="1405" y="5145"/>
                  </a:cubicBezTo>
                  <a:cubicBezTo>
                    <a:pt x="1430" y="5145"/>
                    <a:pt x="1456" y="5137"/>
                    <a:pt x="1477" y="5120"/>
                  </a:cubicBezTo>
                  <a:cubicBezTo>
                    <a:pt x="1632" y="5024"/>
                    <a:pt x="1775" y="4965"/>
                    <a:pt x="1942" y="4929"/>
                  </a:cubicBezTo>
                  <a:cubicBezTo>
                    <a:pt x="2013" y="4905"/>
                    <a:pt x="2073" y="4834"/>
                    <a:pt x="2073" y="4763"/>
                  </a:cubicBezTo>
                  <a:lnTo>
                    <a:pt x="2073" y="4524"/>
                  </a:lnTo>
                  <a:close/>
                  <a:moveTo>
                    <a:pt x="1715" y="0"/>
                  </a:moveTo>
                  <a:cubicBezTo>
                    <a:pt x="1632" y="0"/>
                    <a:pt x="1537" y="71"/>
                    <a:pt x="1537" y="179"/>
                  </a:cubicBezTo>
                  <a:lnTo>
                    <a:pt x="1537" y="881"/>
                  </a:lnTo>
                  <a:cubicBezTo>
                    <a:pt x="1537" y="964"/>
                    <a:pt x="1608" y="1060"/>
                    <a:pt x="1715" y="1060"/>
                  </a:cubicBezTo>
                  <a:lnTo>
                    <a:pt x="1835" y="1060"/>
                  </a:lnTo>
                  <a:lnTo>
                    <a:pt x="1835" y="4155"/>
                  </a:lnTo>
                  <a:cubicBezTo>
                    <a:pt x="1751" y="4167"/>
                    <a:pt x="1692" y="4239"/>
                    <a:pt x="1692" y="4310"/>
                  </a:cubicBezTo>
                  <a:lnTo>
                    <a:pt x="1692" y="4596"/>
                  </a:lnTo>
                  <a:cubicBezTo>
                    <a:pt x="1585" y="4632"/>
                    <a:pt x="1477" y="4667"/>
                    <a:pt x="1370" y="4727"/>
                  </a:cubicBezTo>
                  <a:lnTo>
                    <a:pt x="1168" y="4524"/>
                  </a:lnTo>
                  <a:cubicBezTo>
                    <a:pt x="1132" y="4489"/>
                    <a:pt x="1096" y="4477"/>
                    <a:pt x="1049" y="4477"/>
                  </a:cubicBezTo>
                  <a:cubicBezTo>
                    <a:pt x="1001" y="4477"/>
                    <a:pt x="953" y="4489"/>
                    <a:pt x="930" y="4524"/>
                  </a:cubicBezTo>
                  <a:lnTo>
                    <a:pt x="394" y="5060"/>
                  </a:lnTo>
                  <a:cubicBezTo>
                    <a:pt x="322" y="5132"/>
                    <a:pt x="322" y="5239"/>
                    <a:pt x="394" y="5310"/>
                  </a:cubicBezTo>
                  <a:lnTo>
                    <a:pt x="596" y="5525"/>
                  </a:lnTo>
                  <a:cubicBezTo>
                    <a:pt x="537" y="5620"/>
                    <a:pt x="501" y="5727"/>
                    <a:pt x="465" y="5834"/>
                  </a:cubicBezTo>
                  <a:lnTo>
                    <a:pt x="180" y="5834"/>
                  </a:lnTo>
                  <a:cubicBezTo>
                    <a:pt x="96" y="5834"/>
                    <a:pt x="1" y="5906"/>
                    <a:pt x="1" y="6013"/>
                  </a:cubicBezTo>
                  <a:lnTo>
                    <a:pt x="1" y="6751"/>
                  </a:lnTo>
                  <a:cubicBezTo>
                    <a:pt x="1" y="6846"/>
                    <a:pt x="84" y="6929"/>
                    <a:pt x="180" y="6929"/>
                  </a:cubicBezTo>
                  <a:lnTo>
                    <a:pt x="465" y="6929"/>
                  </a:lnTo>
                  <a:cubicBezTo>
                    <a:pt x="501" y="7037"/>
                    <a:pt x="537" y="7144"/>
                    <a:pt x="596" y="7251"/>
                  </a:cubicBezTo>
                  <a:lnTo>
                    <a:pt x="394" y="7453"/>
                  </a:lnTo>
                  <a:cubicBezTo>
                    <a:pt x="322" y="7525"/>
                    <a:pt x="322" y="7632"/>
                    <a:pt x="394" y="7703"/>
                  </a:cubicBezTo>
                  <a:lnTo>
                    <a:pt x="930" y="8239"/>
                  </a:lnTo>
                  <a:cubicBezTo>
                    <a:pt x="965" y="8281"/>
                    <a:pt x="1010" y="8302"/>
                    <a:pt x="1055" y="8302"/>
                  </a:cubicBezTo>
                  <a:cubicBezTo>
                    <a:pt x="1099" y="8302"/>
                    <a:pt x="1144" y="8281"/>
                    <a:pt x="1180" y="8239"/>
                  </a:cubicBezTo>
                  <a:lnTo>
                    <a:pt x="1394" y="8037"/>
                  </a:lnTo>
                  <a:cubicBezTo>
                    <a:pt x="1489" y="8096"/>
                    <a:pt x="1596" y="8144"/>
                    <a:pt x="1704" y="8168"/>
                  </a:cubicBezTo>
                  <a:lnTo>
                    <a:pt x="1704" y="8453"/>
                  </a:lnTo>
                  <a:cubicBezTo>
                    <a:pt x="1704" y="8537"/>
                    <a:pt x="1775" y="8632"/>
                    <a:pt x="1882" y="8632"/>
                  </a:cubicBezTo>
                  <a:lnTo>
                    <a:pt x="2620" y="8632"/>
                  </a:lnTo>
                  <a:cubicBezTo>
                    <a:pt x="2716" y="8632"/>
                    <a:pt x="2799" y="8549"/>
                    <a:pt x="2799" y="8453"/>
                  </a:cubicBezTo>
                  <a:lnTo>
                    <a:pt x="2799" y="8168"/>
                  </a:lnTo>
                  <a:cubicBezTo>
                    <a:pt x="2906" y="8144"/>
                    <a:pt x="3013" y="8096"/>
                    <a:pt x="3120" y="8037"/>
                  </a:cubicBezTo>
                  <a:lnTo>
                    <a:pt x="3323" y="8239"/>
                  </a:lnTo>
                  <a:cubicBezTo>
                    <a:pt x="3359" y="8281"/>
                    <a:pt x="3403" y="8302"/>
                    <a:pt x="3448" y="8302"/>
                  </a:cubicBezTo>
                  <a:cubicBezTo>
                    <a:pt x="3492" y="8302"/>
                    <a:pt x="3537" y="8281"/>
                    <a:pt x="3573" y="8239"/>
                  </a:cubicBezTo>
                  <a:lnTo>
                    <a:pt x="4109" y="7703"/>
                  </a:lnTo>
                  <a:cubicBezTo>
                    <a:pt x="4192" y="7632"/>
                    <a:pt x="4192" y="7525"/>
                    <a:pt x="4109" y="7453"/>
                  </a:cubicBezTo>
                  <a:lnTo>
                    <a:pt x="3906" y="7251"/>
                  </a:lnTo>
                  <a:cubicBezTo>
                    <a:pt x="3906" y="7227"/>
                    <a:pt x="3918" y="7227"/>
                    <a:pt x="3918" y="7215"/>
                  </a:cubicBezTo>
                  <a:lnTo>
                    <a:pt x="10871" y="7215"/>
                  </a:lnTo>
                  <a:cubicBezTo>
                    <a:pt x="10955" y="7215"/>
                    <a:pt x="11050" y="7144"/>
                    <a:pt x="11050" y="7037"/>
                  </a:cubicBezTo>
                  <a:lnTo>
                    <a:pt x="11050" y="6358"/>
                  </a:lnTo>
                  <a:cubicBezTo>
                    <a:pt x="11050" y="6263"/>
                    <a:pt x="10979" y="6179"/>
                    <a:pt x="10871" y="6179"/>
                  </a:cubicBezTo>
                  <a:lnTo>
                    <a:pt x="10752" y="6179"/>
                  </a:lnTo>
                  <a:lnTo>
                    <a:pt x="10752" y="1060"/>
                  </a:lnTo>
                  <a:lnTo>
                    <a:pt x="10836" y="1060"/>
                  </a:lnTo>
                  <a:cubicBezTo>
                    <a:pt x="10931" y="1060"/>
                    <a:pt x="11014" y="976"/>
                    <a:pt x="11014" y="881"/>
                  </a:cubicBezTo>
                  <a:lnTo>
                    <a:pt x="11014" y="179"/>
                  </a:lnTo>
                  <a:cubicBezTo>
                    <a:pt x="11014" y="83"/>
                    <a:pt x="10943" y="0"/>
                    <a:pt x="108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78" name="Google Shape;12578;p82"/>
            <p:cNvSpPr/>
            <p:nvPr/>
          </p:nvSpPr>
          <p:spPr>
            <a:xfrm>
              <a:off x="5784799" y="2125234"/>
              <a:ext cx="33390" cy="70503"/>
            </a:xfrm>
            <a:custGeom>
              <a:avLst/>
              <a:gdLst/>
              <a:ahLst/>
              <a:cxnLst/>
              <a:rect l="l" t="t" r="r" b="b"/>
              <a:pathLst>
                <a:path w="1049" h="2215" extrusionOk="0">
                  <a:moveTo>
                    <a:pt x="691" y="334"/>
                  </a:moveTo>
                  <a:lnTo>
                    <a:pt x="691" y="1858"/>
                  </a:lnTo>
                  <a:lnTo>
                    <a:pt x="334" y="1858"/>
                  </a:lnTo>
                  <a:lnTo>
                    <a:pt x="334" y="334"/>
                  </a:lnTo>
                  <a:close/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036"/>
                  </a:lnTo>
                  <a:cubicBezTo>
                    <a:pt x="1" y="2120"/>
                    <a:pt x="72" y="2215"/>
                    <a:pt x="179" y="2215"/>
                  </a:cubicBezTo>
                  <a:lnTo>
                    <a:pt x="870" y="2215"/>
                  </a:lnTo>
                  <a:cubicBezTo>
                    <a:pt x="965" y="2215"/>
                    <a:pt x="1049" y="2144"/>
                    <a:pt x="1049" y="2036"/>
                  </a:cubicBezTo>
                  <a:lnTo>
                    <a:pt x="1049" y="179"/>
                  </a:lnTo>
                  <a:cubicBezTo>
                    <a:pt x="1049" y="72"/>
                    <a:pt x="965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79" name="Google Shape;12579;p82"/>
            <p:cNvSpPr/>
            <p:nvPr/>
          </p:nvSpPr>
          <p:spPr>
            <a:xfrm>
              <a:off x="5824236" y="2097956"/>
              <a:ext cx="33740" cy="97782"/>
            </a:xfrm>
            <a:custGeom>
              <a:avLst/>
              <a:gdLst/>
              <a:ahLst/>
              <a:cxnLst/>
              <a:rect l="l" t="t" r="r" b="b"/>
              <a:pathLst>
                <a:path w="1060" h="3072" extrusionOk="0">
                  <a:moveTo>
                    <a:pt x="703" y="345"/>
                  </a:moveTo>
                  <a:lnTo>
                    <a:pt x="703" y="2715"/>
                  </a:lnTo>
                  <a:lnTo>
                    <a:pt x="345" y="2715"/>
                  </a:lnTo>
                  <a:lnTo>
                    <a:pt x="345" y="345"/>
                  </a:lnTo>
                  <a:close/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lnTo>
                    <a:pt x="0" y="2893"/>
                  </a:lnTo>
                  <a:cubicBezTo>
                    <a:pt x="0" y="2977"/>
                    <a:pt x="83" y="3072"/>
                    <a:pt x="179" y="3072"/>
                  </a:cubicBezTo>
                  <a:lnTo>
                    <a:pt x="881" y="3072"/>
                  </a:lnTo>
                  <a:cubicBezTo>
                    <a:pt x="976" y="3072"/>
                    <a:pt x="1060" y="3001"/>
                    <a:pt x="1060" y="2893"/>
                  </a:cubicBezTo>
                  <a:lnTo>
                    <a:pt x="1060" y="179"/>
                  </a:lnTo>
                  <a:cubicBezTo>
                    <a:pt x="1048" y="84"/>
                    <a:pt x="976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0" name="Google Shape;12580;p82"/>
            <p:cNvSpPr/>
            <p:nvPr/>
          </p:nvSpPr>
          <p:spPr>
            <a:xfrm>
              <a:off x="5864024" y="2111961"/>
              <a:ext cx="33740" cy="83426"/>
            </a:xfrm>
            <a:custGeom>
              <a:avLst/>
              <a:gdLst/>
              <a:ahLst/>
              <a:cxnLst/>
              <a:rect l="l" t="t" r="r" b="b"/>
              <a:pathLst>
                <a:path w="1060" h="2621" extrusionOk="0">
                  <a:moveTo>
                    <a:pt x="703" y="358"/>
                  </a:moveTo>
                  <a:lnTo>
                    <a:pt x="703" y="2275"/>
                  </a:lnTo>
                  <a:lnTo>
                    <a:pt x="346" y="2275"/>
                  </a:lnTo>
                  <a:lnTo>
                    <a:pt x="346" y="358"/>
                  </a:lnTo>
                  <a:close/>
                  <a:moveTo>
                    <a:pt x="191" y="1"/>
                  </a:moveTo>
                  <a:cubicBezTo>
                    <a:pt x="96" y="1"/>
                    <a:pt x="0" y="72"/>
                    <a:pt x="0" y="179"/>
                  </a:cubicBezTo>
                  <a:lnTo>
                    <a:pt x="0" y="2442"/>
                  </a:lnTo>
                  <a:cubicBezTo>
                    <a:pt x="0" y="2525"/>
                    <a:pt x="84" y="2620"/>
                    <a:pt x="191" y="2620"/>
                  </a:cubicBezTo>
                  <a:lnTo>
                    <a:pt x="881" y="2620"/>
                  </a:lnTo>
                  <a:cubicBezTo>
                    <a:pt x="977" y="2620"/>
                    <a:pt x="1060" y="2537"/>
                    <a:pt x="1060" y="2442"/>
                  </a:cubicBezTo>
                  <a:lnTo>
                    <a:pt x="1060" y="179"/>
                  </a:lnTo>
                  <a:cubicBezTo>
                    <a:pt x="1048" y="84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1" name="Google Shape;12581;p82"/>
            <p:cNvSpPr/>
            <p:nvPr/>
          </p:nvSpPr>
          <p:spPr>
            <a:xfrm>
              <a:off x="5904193" y="2065744"/>
              <a:ext cx="33390" cy="129644"/>
            </a:xfrm>
            <a:custGeom>
              <a:avLst/>
              <a:gdLst/>
              <a:ahLst/>
              <a:cxnLst/>
              <a:rect l="l" t="t" r="r" b="b"/>
              <a:pathLst>
                <a:path w="1049" h="4073" extrusionOk="0">
                  <a:moveTo>
                    <a:pt x="691" y="357"/>
                  </a:moveTo>
                  <a:lnTo>
                    <a:pt x="691" y="3727"/>
                  </a:lnTo>
                  <a:lnTo>
                    <a:pt x="334" y="3727"/>
                  </a:lnTo>
                  <a:lnTo>
                    <a:pt x="334" y="357"/>
                  </a:lnTo>
                  <a:close/>
                  <a:moveTo>
                    <a:pt x="179" y="0"/>
                  </a:moveTo>
                  <a:cubicBezTo>
                    <a:pt x="72" y="24"/>
                    <a:pt x="0" y="95"/>
                    <a:pt x="0" y="179"/>
                  </a:cubicBezTo>
                  <a:lnTo>
                    <a:pt x="0" y="3894"/>
                  </a:lnTo>
                  <a:cubicBezTo>
                    <a:pt x="0" y="3977"/>
                    <a:pt x="72" y="4072"/>
                    <a:pt x="179" y="4072"/>
                  </a:cubicBezTo>
                  <a:lnTo>
                    <a:pt x="870" y="4072"/>
                  </a:lnTo>
                  <a:cubicBezTo>
                    <a:pt x="965" y="4072"/>
                    <a:pt x="1048" y="3989"/>
                    <a:pt x="1048" y="3894"/>
                  </a:cubicBezTo>
                  <a:lnTo>
                    <a:pt x="1048" y="179"/>
                  </a:lnTo>
                  <a:cubicBezTo>
                    <a:pt x="1048" y="95"/>
                    <a:pt x="977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2" name="Google Shape;12582;p82"/>
            <p:cNvSpPr/>
            <p:nvPr/>
          </p:nvSpPr>
          <p:spPr>
            <a:xfrm>
              <a:off x="5713563" y="2080131"/>
              <a:ext cx="40965" cy="11395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2" y="263"/>
                    <a:pt x="96" y="358"/>
                    <a:pt x="179" y="358"/>
                  </a:cubicBezTo>
                  <a:lnTo>
                    <a:pt x="1108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72"/>
                    <a:pt x="1203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3" name="Google Shape;12583;p82"/>
            <p:cNvSpPr/>
            <p:nvPr/>
          </p:nvSpPr>
          <p:spPr>
            <a:xfrm>
              <a:off x="5713945" y="2097574"/>
              <a:ext cx="56880" cy="11395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86"/>
                    <a:pt x="1786" y="179"/>
                  </a:cubicBezTo>
                  <a:cubicBezTo>
                    <a:pt x="1774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4" name="Google Shape;12584;p82"/>
            <p:cNvSpPr/>
            <p:nvPr/>
          </p:nvSpPr>
          <p:spPr>
            <a:xfrm>
              <a:off x="5713945" y="2114985"/>
              <a:ext cx="56880" cy="11427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6" y="1"/>
                    <a:pt x="0" y="84"/>
                    <a:pt x="0" y="180"/>
                  </a:cubicBezTo>
                  <a:cubicBezTo>
                    <a:pt x="0" y="275"/>
                    <a:pt x="84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80"/>
                  </a:cubicBezTo>
                  <a:cubicBezTo>
                    <a:pt x="1774" y="84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5" name="Google Shape;12585;p82"/>
            <p:cNvSpPr/>
            <p:nvPr/>
          </p:nvSpPr>
          <p:spPr>
            <a:xfrm>
              <a:off x="5713945" y="2132810"/>
              <a:ext cx="56880" cy="11013"/>
            </a:xfrm>
            <a:custGeom>
              <a:avLst/>
              <a:gdLst/>
              <a:ahLst/>
              <a:cxnLst/>
              <a:rect l="l" t="t" r="r" b="b"/>
              <a:pathLst>
                <a:path w="1787" h="346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46"/>
                    <a:pt x="179" y="346"/>
                  </a:cubicBezTo>
                  <a:lnTo>
                    <a:pt x="1608" y="346"/>
                  </a:lnTo>
                  <a:cubicBezTo>
                    <a:pt x="1703" y="346"/>
                    <a:pt x="1786" y="274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6" name="Google Shape;12586;p82"/>
            <p:cNvSpPr/>
            <p:nvPr/>
          </p:nvSpPr>
          <p:spPr>
            <a:xfrm>
              <a:off x="5663526" y="2182464"/>
              <a:ext cx="69389" cy="68625"/>
            </a:xfrm>
            <a:custGeom>
              <a:avLst/>
              <a:gdLst/>
              <a:ahLst/>
              <a:cxnLst/>
              <a:rect l="l" t="t" r="r" b="b"/>
              <a:pathLst>
                <a:path w="2180" h="2156" extrusionOk="0">
                  <a:moveTo>
                    <a:pt x="1084" y="0"/>
                  </a:moveTo>
                  <a:cubicBezTo>
                    <a:pt x="489" y="0"/>
                    <a:pt x="1" y="488"/>
                    <a:pt x="1" y="1084"/>
                  </a:cubicBezTo>
                  <a:cubicBezTo>
                    <a:pt x="1" y="1322"/>
                    <a:pt x="72" y="1548"/>
                    <a:pt x="215" y="1739"/>
                  </a:cubicBezTo>
                  <a:cubicBezTo>
                    <a:pt x="250" y="1780"/>
                    <a:pt x="300" y="1806"/>
                    <a:pt x="351" y="1806"/>
                  </a:cubicBezTo>
                  <a:cubicBezTo>
                    <a:pt x="387" y="1806"/>
                    <a:pt x="423" y="1792"/>
                    <a:pt x="453" y="1762"/>
                  </a:cubicBezTo>
                  <a:cubicBezTo>
                    <a:pt x="537" y="1715"/>
                    <a:pt x="549" y="1608"/>
                    <a:pt x="489" y="1524"/>
                  </a:cubicBezTo>
                  <a:cubicBezTo>
                    <a:pt x="382" y="1393"/>
                    <a:pt x="334" y="1250"/>
                    <a:pt x="334" y="1084"/>
                  </a:cubicBezTo>
                  <a:cubicBezTo>
                    <a:pt x="334" y="679"/>
                    <a:pt x="668" y="334"/>
                    <a:pt x="1084" y="334"/>
                  </a:cubicBezTo>
                  <a:cubicBezTo>
                    <a:pt x="1489" y="334"/>
                    <a:pt x="1823" y="667"/>
                    <a:pt x="1823" y="1084"/>
                  </a:cubicBezTo>
                  <a:cubicBezTo>
                    <a:pt x="1823" y="1334"/>
                    <a:pt x="1703" y="1560"/>
                    <a:pt x="1501" y="1691"/>
                  </a:cubicBezTo>
                  <a:cubicBezTo>
                    <a:pt x="1489" y="1691"/>
                    <a:pt x="1489" y="1715"/>
                    <a:pt x="1465" y="1715"/>
                  </a:cubicBezTo>
                  <a:lnTo>
                    <a:pt x="1453" y="1715"/>
                  </a:lnTo>
                  <a:lnTo>
                    <a:pt x="1442" y="1727"/>
                  </a:lnTo>
                  <a:lnTo>
                    <a:pt x="1430" y="1727"/>
                  </a:lnTo>
                  <a:cubicBezTo>
                    <a:pt x="1406" y="1727"/>
                    <a:pt x="1406" y="1739"/>
                    <a:pt x="1394" y="1739"/>
                  </a:cubicBezTo>
                  <a:cubicBezTo>
                    <a:pt x="1382" y="1739"/>
                    <a:pt x="1382" y="1751"/>
                    <a:pt x="1370" y="1751"/>
                  </a:cubicBezTo>
                  <a:lnTo>
                    <a:pt x="1346" y="1751"/>
                  </a:lnTo>
                  <a:cubicBezTo>
                    <a:pt x="1346" y="1751"/>
                    <a:pt x="1334" y="1751"/>
                    <a:pt x="1334" y="1774"/>
                  </a:cubicBezTo>
                  <a:lnTo>
                    <a:pt x="1322" y="1774"/>
                  </a:lnTo>
                  <a:cubicBezTo>
                    <a:pt x="1311" y="1774"/>
                    <a:pt x="1311" y="1774"/>
                    <a:pt x="1287" y="1786"/>
                  </a:cubicBezTo>
                  <a:cubicBezTo>
                    <a:pt x="1275" y="1786"/>
                    <a:pt x="1275" y="1786"/>
                    <a:pt x="1263" y="1798"/>
                  </a:cubicBezTo>
                  <a:lnTo>
                    <a:pt x="834" y="1798"/>
                  </a:lnTo>
                  <a:cubicBezTo>
                    <a:pt x="811" y="1798"/>
                    <a:pt x="811" y="1798"/>
                    <a:pt x="799" y="1786"/>
                  </a:cubicBezTo>
                  <a:cubicBezTo>
                    <a:pt x="787" y="1786"/>
                    <a:pt x="787" y="1786"/>
                    <a:pt x="775" y="1774"/>
                  </a:cubicBezTo>
                  <a:lnTo>
                    <a:pt x="751" y="1774"/>
                  </a:lnTo>
                  <a:cubicBezTo>
                    <a:pt x="732" y="1766"/>
                    <a:pt x="712" y="1762"/>
                    <a:pt x="691" y="1762"/>
                  </a:cubicBezTo>
                  <a:cubicBezTo>
                    <a:pt x="623" y="1762"/>
                    <a:pt x="555" y="1805"/>
                    <a:pt x="537" y="1870"/>
                  </a:cubicBezTo>
                  <a:cubicBezTo>
                    <a:pt x="501" y="1965"/>
                    <a:pt x="549" y="2072"/>
                    <a:pt x="632" y="2096"/>
                  </a:cubicBezTo>
                  <a:lnTo>
                    <a:pt x="656" y="2096"/>
                  </a:lnTo>
                  <a:cubicBezTo>
                    <a:pt x="668" y="2096"/>
                    <a:pt x="680" y="2108"/>
                    <a:pt x="691" y="2108"/>
                  </a:cubicBezTo>
                  <a:cubicBezTo>
                    <a:pt x="715" y="2108"/>
                    <a:pt x="727" y="2132"/>
                    <a:pt x="739" y="2132"/>
                  </a:cubicBezTo>
                  <a:lnTo>
                    <a:pt x="751" y="2132"/>
                  </a:lnTo>
                  <a:cubicBezTo>
                    <a:pt x="775" y="2132"/>
                    <a:pt x="787" y="2132"/>
                    <a:pt x="787" y="2143"/>
                  </a:cubicBezTo>
                  <a:lnTo>
                    <a:pt x="799" y="2143"/>
                  </a:lnTo>
                  <a:cubicBezTo>
                    <a:pt x="811" y="2143"/>
                    <a:pt x="834" y="2143"/>
                    <a:pt x="846" y="2155"/>
                  </a:cubicBezTo>
                  <a:lnTo>
                    <a:pt x="1156" y="2155"/>
                  </a:lnTo>
                  <a:cubicBezTo>
                    <a:pt x="1168" y="2155"/>
                    <a:pt x="1180" y="2155"/>
                    <a:pt x="1203" y="2143"/>
                  </a:cubicBezTo>
                  <a:lnTo>
                    <a:pt x="1215" y="2143"/>
                  </a:lnTo>
                  <a:cubicBezTo>
                    <a:pt x="1227" y="2143"/>
                    <a:pt x="1239" y="2143"/>
                    <a:pt x="1239" y="2132"/>
                  </a:cubicBezTo>
                  <a:lnTo>
                    <a:pt x="1263" y="2132"/>
                  </a:lnTo>
                  <a:cubicBezTo>
                    <a:pt x="1275" y="2132"/>
                    <a:pt x="1287" y="2108"/>
                    <a:pt x="1299" y="2108"/>
                  </a:cubicBezTo>
                  <a:cubicBezTo>
                    <a:pt x="1322" y="2108"/>
                    <a:pt x="1334" y="2096"/>
                    <a:pt x="1346" y="2096"/>
                  </a:cubicBezTo>
                  <a:lnTo>
                    <a:pt x="1358" y="2096"/>
                  </a:lnTo>
                  <a:cubicBezTo>
                    <a:pt x="1382" y="2096"/>
                    <a:pt x="1382" y="2084"/>
                    <a:pt x="1394" y="2084"/>
                  </a:cubicBezTo>
                  <a:lnTo>
                    <a:pt x="1406" y="2084"/>
                  </a:lnTo>
                  <a:cubicBezTo>
                    <a:pt x="1418" y="2084"/>
                    <a:pt x="1442" y="2072"/>
                    <a:pt x="1453" y="2072"/>
                  </a:cubicBezTo>
                  <a:cubicBezTo>
                    <a:pt x="1465" y="2072"/>
                    <a:pt x="1477" y="2048"/>
                    <a:pt x="1501" y="2048"/>
                  </a:cubicBezTo>
                  <a:lnTo>
                    <a:pt x="1513" y="2048"/>
                  </a:lnTo>
                  <a:cubicBezTo>
                    <a:pt x="1525" y="2048"/>
                    <a:pt x="1525" y="2036"/>
                    <a:pt x="1537" y="2036"/>
                  </a:cubicBezTo>
                  <a:lnTo>
                    <a:pt x="1561" y="2036"/>
                  </a:lnTo>
                  <a:cubicBezTo>
                    <a:pt x="1573" y="2024"/>
                    <a:pt x="1584" y="2024"/>
                    <a:pt x="1596" y="2012"/>
                  </a:cubicBezTo>
                  <a:cubicBezTo>
                    <a:pt x="1894" y="1798"/>
                    <a:pt x="2073" y="1465"/>
                    <a:pt x="2073" y="1096"/>
                  </a:cubicBezTo>
                  <a:cubicBezTo>
                    <a:pt x="2180" y="488"/>
                    <a:pt x="1692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87" name="Google Shape;12587;p82"/>
          <p:cNvGrpSpPr/>
          <p:nvPr/>
        </p:nvGrpSpPr>
        <p:grpSpPr>
          <a:xfrm>
            <a:off x="15102990" y="4120155"/>
            <a:ext cx="553396" cy="666266"/>
            <a:chOff x="7576605" y="1983877"/>
            <a:chExt cx="276698" cy="333133"/>
          </a:xfrm>
          <a:solidFill>
            <a:schemeClr val="tx1"/>
          </a:solidFill>
        </p:grpSpPr>
        <p:sp>
          <p:nvSpPr>
            <p:cNvPr id="12588" name="Google Shape;12588;p82"/>
            <p:cNvSpPr/>
            <p:nvPr/>
          </p:nvSpPr>
          <p:spPr>
            <a:xfrm>
              <a:off x="7576605" y="1983877"/>
              <a:ext cx="276698" cy="333133"/>
            </a:xfrm>
            <a:custGeom>
              <a:avLst/>
              <a:gdLst/>
              <a:ahLst/>
              <a:cxnLst/>
              <a:rect l="l" t="t" r="r" b="b"/>
              <a:pathLst>
                <a:path w="8693" h="10466" extrusionOk="0">
                  <a:moveTo>
                    <a:pt x="417" y="1024"/>
                  </a:moveTo>
                  <a:cubicBezTo>
                    <a:pt x="655" y="1024"/>
                    <a:pt x="894" y="1143"/>
                    <a:pt x="1036" y="1358"/>
                  </a:cubicBezTo>
                  <a:lnTo>
                    <a:pt x="1156" y="1536"/>
                  </a:lnTo>
                  <a:cubicBezTo>
                    <a:pt x="1275" y="1715"/>
                    <a:pt x="1477" y="1822"/>
                    <a:pt x="1703" y="1822"/>
                  </a:cubicBezTo>
                  <a:lnTo>
                    <a:pt x="1703" y="2477"/>
                  </a:lnTo>
                  <a:cubicBezTo>
                    <a:pt x="1703" y="2941"/>
                    <a:pt x="1775" y="3406"/>
                    <a:pt x="1906" y="3834"/>
                  </a:cubicBezTo>
                  <a:cubicBezTo>
                    <a:pt x="1810" y="3763"/>
                    <a:pt x="1656" y="3703"/>
                    <a:pt x="1513" y="3644"/>
                  </a:cubicBezTo>
                  <a:cubicBezTo>
                    <a:pt x="1215" y="3525"/>
                    <a:pt x="894" y="3394"/>
                    <a:pt x="655" y="3144"/>
                  </a:cubicBezTo>
                  <a:cubicBezTo>
                    <a:pt x="394" y="2846"/>
                    <a:pt x="274" y="2417"/>
                    <a:pt x="274" y="1822"/>
                  </a:cubicBezTo>
                  <a:lnTo>
                    <a:pt x="274" y="1179"/>
                  </a:lnTo>
                  <a:cubicBezTo>
                    <a:pt x="274" y="1132"/>
                    <a:pt x="286" y="1108"/>
                    <a:pt x="322" y="1072"/>
                  </a:cubicBezTo>
                  <a:cubicBezTo>
                    <a:pt x="346" y="1048"/>
                    <a:pt x="394" y="1024"/>
                    <a:pt x="417" y="1024"/>
                  </a:cubicBezTo>
                  <a:close/>
                  <a:moveTo>
                    <a:pt x="8204" y="1024"/>
                  </a:moveTo>
                  <a:cubicBezTo>
                    <a:pt x="8252" y="1024"/>
                    <a:pt x="8275" y="1048"/>
                    <a:pt x="8311" y="1072"/>
                  </a:cubicBezTo>
                  <a:cubicBezTo>
                    <a:pt x="8335" y="1108"/>
                    <a:pt x="8359" y="1143"/>
                    <a:pt x="8359" y="1179"/>
                  </a:cubicBezTo>
                  <a:lnTo>
                    <a:pt x="8359" y="1822"/>
                  </a:lnTo>
                  <a:lnTo>
                    <a:pt x="8383" y="1822"/>
                  </a:lnTo>
                  <a:cubicBezTo>
                    <a:pt x="8383" y="2417"/>
                    <a:pt x="8252" y="2858"/>
                    <a:pt x="8002" y="3144"/>
                  </a:cubicBezTo>
                  <a:cubicBezTo>
                    <a:pt x="7775" y="3394"/>
                    <a:pt x="7466" y="3525"/>
                    <a:pt x="7144" y="3644"/>
                  </a:cubicBezTo>
                  <a:cubicBezTo>
                    <a:pt x="7002" y="3703"/>
                    <a:pt x="6871" y="3763"/>
                    <a:pt x="6716" y="3834"/>
                  </a:cubicBezTo>
                  <a:cubicBezTo>
                    <a:pt x="6847" y="3394"/>
                    <a:pt x="6930" y="2929"/>
                    <a:pt x="6930" y="2477"/>
                  </a:cubicBezTo>
                  <a:lnTo>
                    <a:pt x="6930" y="1822"/>
                  </a:lnTo>
                  <a:cubicBezTo>
                    <a:pt x="7144" y="1822"/>
                    <a:pt x="7359" y="1715"/>
                    <a:pt x="7478" y="1536"/>
                  </a:cubicBezTo>
                  <a:lnTo>
                    <a:pt x="7597" y="1358"/>
                  </a:lnTo>
                  <a:cubicBezTo>
                    <a:pt x="7728" y="1167"/>
                    <a:pt x="7966" y="1024"/>
                    <a:pt x="8204" y="1024"/>
                  </a:cubicBezTo>
                  <a:close/>
                  <a:moveTo>
                    <a:pt x="6954" y="334"/>
                  </a:moveTo>
                  <a:lnTo>
                    <a:pt x="6954" y="703"/>
                  </a:lnTo>
                  <a:lnTo>
                    <a:pt x="5632" y="703"/>
                  </a:lnTo>
                  <a:cubicBezTo>
                    <a:pt x="5537" y="703"/>
                    <a:pt x="5478" y="774"/>
                    <a:pt x="5478" y="846"/>
                  </a:cubicBezTo>
                  <a:cubicBezTo>
                    <a:pt x="5478" y="929"/>
                    <a:pt x="5561" y="1001"/>
                    <a:pt x="5632" y="1001"/>
                  </a:cubicBezTo>
                  <a:lnTo>
                    <a:pt x="6632" y="1001"/>
                  </a:lnTo>
                  <a:lnTo>
                    <a:pt x="6632" y="2477"/>
                  </a:lnTo>
                  <a:cubicBezTo>
                    <a:pt x="6632" y="3810"/>
                    <a:pt x="5989" y="5072"/>
                    <a:pt x="4906" y="5882"/>
                  </a:cubicBezTo>
                  <a:lnTo>
                    <a:pt x="4799" y="5954"/>
                  </a:lnTo>
                  <a:cubicBezTo>
                    <a:pt x="4763" y="5954"/>
                    <a:pt x="4739" y="5942"/>
                    <a:pt x="4704" y="5942"/>
                  </a:cubicBezTo>
                  <a:lnTo>
                    <a:pt x="3954" y="5942"/>
                  </a:lnTo>
                  <a:cubicBezTo>
                    <a:pt x="3918" y="5942"/>
                    <a:pt x="3894" y="5942"/>
                    <a:pt x="3858" y="5954"/>
                  </a:cubicBezTo>
                  <a:lnTo>
                    <a:pt x="3751" y="5882"/>
                  </a:lnTo>
                  <a:cubicBezTo>
                    <a:pt x="2668" y="5096"/>
                    <a:pt x="2025" y="3810"/>
                    <a:pt x="2025" y="2477"/>
                  </a:cubicBezTo>
                  <a:lnTo>
                    <a:pt x="2025" y="1001"/>
                  </a:lnTo>
                  <a:lnTo>
                    <a:pt x="4918" y="1001"/>
                  </a:lnTo>
                  <a:cubicBezTo>
                    <a:pt x="5001" y="1001"/>
                    <a:pt x="5061" y="929"/>
                    <a:pt x="5061" y="846"/>
                  </a:cubicBezTo>
                  <a:cubicBezTo>
                    <a:pt x="5061" y="774"/>
                    <a:pt x="4989" y="703"/>
                    <a:pt x="4918" y="703"/>
                  </a:cubicBezTo>
                  <a:lnTo>
                    <a:pt x="1715" y="703"/>
                  </a:lnTo>
                  <a:lnTo>
                    <a:pt x="1715" y="334"/>
                  </a:lnTo>
                  <a:close/>
                  <a:moveTo>
                    <a:pt x="4704" y="6263"/>
                  </a:moveTo>
                  <a:cubicBezTo>
                    <a:pt x="4763" y="6263"/>
                    <a:pt x="4811" y="6311"/>
                    <a:pt x="4811" y="6370"/>
                  </a:cubicBezTo>
                  <a:lnTo>
                    <a:pt x="4811" y="6477"/>
                  </a:lnTo>
                  <a:cubicBezTo>
                    <a:pt x="4811" y="6537"/>
                    <a:pt x="4763" y="6585"/>
                    <a:pt x="4704" y="6585"/>
                  </a:cubicBezTo>
                  <a:lnTo>
                    <a:pt x="3954" y="6585"/>
                  </a:lnTo>
                  <a:cubicBezTo>
                    <a:pt x="3882" y="6585"/>
                    <a:pt x="3846" y="6537"/>
                    <a:pt x="3846" y="6477"/>
                  </a:cubicBezTo>
                  <a:lnTo>
                    <a:pt x="3846" y="6370"/>
                  </a:lnTo>
                  <a:cubicBezTo>
                    <a:pt x="3846" y="6311"/>
                    <a:pt x="3882" y="6263"/>
                    <a:pt x="3954" y="6263"/>
                  </a:cubicBezTo>
                  <a:close/>
                  <a:moveTo>
                    <a:pt x="4513" y="6882"/>
                  </a:moveTo>
                  <a:lnTo>
                    <a:pt x="4513" y="8382"/>
                  </a:lnTo>
                  <a:lnTo>
                    <a:pt x="4156" y="8382"/>
                  </a:lnTo>
                  <a:lnTo>
                    <a:pt x="4156" y="6882"/>
                  </a:lnTo>
                  <a:close/>
                  <a:moveTo>
                    <a:pt x="5287" y="8692"/>
                  </a:moveTo>
                  <a:cubicBezTo>
                    <a:pt x="5394" y="8692"/>
                    <a:pt x="5478" y="8787"/>
                    <a:pt x="5478" y="8882"/>
                  </a:cubicBezTo>
                  <a:lnTo>
                    <a:pt x="5478" y="9061"/>
                  </a:lnTo>
                  <a:lnTo>
                    <a:pt x="4108" y="9061"/>
                  </a:lnTo>
                  <a:cubicBezTo>
                    <a:pt x="4025" y="9061"/>
                    <a:pt x="3965" y="9144"/>
                    <a:pt x="3965" y="9216"/>
                  </a:cubicBezTo>
                  <a:cubicBezTo>
                    <a:pt x="3965" y="9287"/>
                    <a:pt x="4037" y="9359"/>
                    <a:pt x="4108" y="9359"/>
                  </a:cubicBezTo>
                  <a:lnTo>
                    <a:pt x="6204" y="9359"/>
                  </a:lnTo>
                  <a:cubicBezTo>
                    <a:pt x="6228" y="9359"/>
                    <a:pt x="6240" y="9383"/>
                    <a:pt x="6251" y="9394"/>
                  </a:cubicBezTo>
                  <a:lnTo>
                    <a:pt x="6406" y="10133"/>
                  </a:lnTo>
                  <a:cubicBezTo>
                    <a:pt x="6406" y="10156"/>
                    <a:pt x="6406" y="10168"/>
                    <a:pt x="6382" y="10168"/>
                  </a:cubicBezTo>
                  <a:cubicBezTo>
                    <a:pt x="6382" y="10168"/>
                    <a:pt x="6370" y="10180"/>
                    <a:pt x="6359" y="10180"/>
                  </a:cubicBezTo>
                  <a:lnTo>
                    <a:pt x="2299" y="10180"/>
                  </a:lnTo>
                  <a:cubicBezTo>
                    <a:pt x="2287" y="10180"/>
                    <a:pt x="2263" y="10168"/>
                    <a:pt x="2263" y="10168"/>
                  </a:cubicBezTo>
                  <a:cubicBezTo>
                    <a:pt x="2263" y="10168"/>
                    <a:pt x="2251" y="10145"/>
                    <a:pt x="2251" y="10133"/>
                  </a:cubicBezTo>
                  <a:lnTo>
                    <a:pt x="2394" y="9394"/>
                  </a:lnTo>
                  <a:cubicBezTo>
                    <a:pt x="2394" y="9371"/>
                    <a:pt x="2418" y="9359"/>
                    <a:pt x="2441" y="9359"/>
                  </a:cubicBezTo>
                  <a:lnTo>
                    <a:pt x="3394" y="9359"/>
                  </a:lnTo>
                  <a:cubicBezTo>
                    <a:pt x="3489" y="9359"/>
                    <a:pt x="3549" y="9287"/>
                    <a:pt x="3549" y="9216"/>
                  </a:cubicBezTo>
                  <a:cubicBezTo>
                    <a:pt x="3549" y="9144"/>
                    <a:pt x="3477" y="9061"/>
                    <a:pt x="3394" y="9061"/>
                  </a:cubicBezTo>
                  <a:lnTo>
                    <a:pt x="3192" y="9061"/>
                  </a:lnTo>
                  <a:lnTo>
                    <a:pt x="3192" y="8882"/>
                  </a:lnTo>
                  <a:cubicBezTo>
                    <a:pt x="3192" y="8787"/>
                    <a:pt x="3275" y="8692"/>
                    <a:pt x="3382" y="8692"/>
                  </a:cubicBezTo>
                  <a:close/>
                  <a:moveTo>
                    <a:pt x="1715" y="0"/>
                  </a:moveTo>
                  <a:cubicBezTo>
                    <a:pt x="1548" y="0"/>
                    <a:pt x="1417" y="131"/>
                    <a:pt x="1417" y="298"/>
                  </a:cubicBezTo>
                  <a:lnTo>
                    <a:pt x="1417" y="703"/>
                  </a:lnTo>
                  <a:cubicBezTo>
                    <a:pt x="1417" y="870"/>
                    <a:pt x="1548" y="1001"/>
                    <a:pt x="1715" y="1001"/>
                  </a:cubicBezTo>
                  <a:lnTo>
                    <a:pt x="1751" y="1001"/>
                  </a:lnTo>
                  <a:lnTo>
                    <a:pt x="1751" y="1501"/>
                  </a:lnTo>
                  <a:cubicBezTo>
                    <a:pt x="1632" y="1501"/>
                    <a:pt x="1525" y="1441"/>
                    <a:pt x="1453" y="1334"/>
                  </a:cubicBezTo>
                  <a:lnTo>
                    <a:pt x="1334" y="1155"/>
                  </a:lnTo>
                  <a:cubicBezTo>
                    <a:pt x="1132" y="881"/>
                    <a:pt x="810" y="715"/>
                    <a:pt x="465" y="703"/>
                  </a:cubicBezTo>
                  <a:cubicBezTo>
                    <a:pt x="346" y="703"/>
                    <a:pt x="227" y="739"/>
                    <a:pt x="144" y="834"/>
                  </a:cubicBezTo>
                  <a:cubicBezTo>
                    <a:pt x="48" y="917"/>
                    <a:pt x="1" y="1036"/>
                    <a:pt x="1" y="1155"/>
                  </a:cubicBezTo>
                  <a:lnTo>
                    <a:pt x="1" y="1798"/>
                  </a:lnTo>
                  <a:cubicBezTo>
                    <a:pt x="1" y="3334"/>
                    <a:pt x="798" y="3656"/>
                    <a:pt x="1429" y="3918"/>
                  </a:cubicBezTo>
                  <a:cubicBezTo>
                    <a:pt x="1787" y="4060"/>
                    <a:pt x="2096" y="4180"/>
                    <a:pt x="2251" y="4489"/>
                  </a:cubicBezTo>
                  <a:cubicBezTo>
                    <a:pt x="2299" y="4584"/>
                    <a:pt x="2287" y="4656"/>
                    <a:pt x="2215" y="4715"/>
                  </a:cubicBezTo>
                  <a:cubicBezTo>
                    <a:pt x="2164" y="4767"/>
                    <a:pt x="2075" y="4806"/>
                    <a:pt x="1994" y="4806"/>
                  </a:cubicBezTo>
                  <a:cubicBezTo>
                    <a:pt x="1963" y="4806"/>
                    <a:pt x="1932" y="4800"/>
                    <a:pt x="1906" y="4787"/>
                  </a:cubicBezTo>
                  <a:cubicBezTo>
                    <a:pt x="1798" y="4751"/>
                    <a:pt x="1775" y="4608"/>
                    <a:pt x="1787" y="4489"/>
                  </a:cubicBezTo>
                  <a:cubicBezTo>
                    <a:pt x="1787" y="4406"/>
                    <a:pt x="1727" y="4334"/>
                    <a:pt x="1644" y="4334"/>
                  </a:cubicBezTo>
                  <a:cubicBezTo>
                    <a:pt x="1548" y="4334"/>
                    <a:pt x="1477" y="4394"/>
                    <a:pt x="1477" y="4477"/>
                  </a:cubicBezTo>
                  <a:cubicBezTo>
                    <a:pt x="1477" y="4608"/>
                    <a:pt x="1489" y="4942"/>
                    <a:pt x="1787" y="5072"/>
                  </a:cubicBezTo>
                  <a:cubicBezTo>
                    <a:pt x="1846" y="5108"/>
                    <a:pt x="1929" y="5120"/>
                    <a:pt x="2001" y="5120"/>
                  </a:cubicBezTo>
                  <a:cubicBezTo>
                    <a:pt x="2168" y="5120"/>
                    <a:pt x="2322" y="5061"/>
                    <a:pt x="2441" y="4930"/>
                  </a:cubicBezTo>
                  <a:cubicBezTo>
                    <a:pt x="2465" y="4906"/>
                    <a:pt x="2477" y="4894"/>
                    <a:pt x="2477" y="4882"/>
                  </a:cubicBezTo>
                  <a:cubicBezTo>
                    <a:pt x="2775" y="5346"/>
                    <a:pt x="3156" y="5763"/>
                    <a:pt x="3608" y="6096"/>
                  </a:cubicBezTo>
                  <a:lnTo>
                    <a:pt x="3632" y="6120"/>
                  </a:lnTo>
                  <a:cubicBezTo>
                    <a:pt x="3596" y="6180"/>
                    <a:pt x="3573" y="6251"/>
                    <a:pt x="3573" y="6323"/>
                  </a:cubicBezTo>
                  <a:lnTo>
                    <a:pt x="3573" y="6430"/>
                  </a:lnTo>
                  <a:cubicBezTo>
                    <a:pt x="3573" y="6620"/>
                    <a:pt x="3715" y="6775"/>
                    <a:pt x="3870" y="6835"/>
                  </a:cubicBezTo>
                  <a:lnTo>
                    <a:pt x="3870" y="8347"/>
                  </a:lnTo>
                  <a:lnTo>
                    <a:pt x="3394" y="8347"/>
                  </a:lnTo>
                  <a:cubicBezTo>
                    <a:pt x="3108" y="8347"/>
                    <a:pt x="2894" y="8573"/>
                    <a:pt x="2894" y="8859"/>
                  </a:cubicBezTo>
                  <a:lnTo>
                    <a:pt x="2894" y="9037"/>
                  </a:lnTo>
                  <a:lnTo>
                    <a:pt x="2453" y="9037"/>
                  </a:lnTo>
                  <a:cubicBezTo>
                    <a:pt x="2299" y="9037"/>
                    <a:pt x="2144" y="9156"/>
                    <a:pt x="2120" y="9311"/>
                  </a:cubicBezTo>
                  <a:lnTo>
                    <a:pt x="1965" y="10061"/>
                  </a:lnTo>
                  <a:cubicBezTo>
                    <a:pt x="1953" y="10168"/>
                    <a:pt x="1965" y="10264"/>
                    <a:pt x="2037" y="10347"/>
                  </a:cubicBezTo>
                  <a:cubicBezTo>
                    <a:pt x="2096" y="10418"/>
                    <a:pt x="2203" y="10466"/>
                    <a:pt x="2310" y="10466"/>
                  </a:cubicBezTo>
                  <a:lnTo>
                    <a:pt x="6370" y="10466"/>
                  </a:lnTo>
                  <a:cubicBezTo>
                    <a:pt x="6478" y="10466"/>
                    <a:pt x="6585" y="10418"/>
                    <a:pt x="6644" y="10347"/>
                  </a:cubicBezTo>
                  <a:cubicBezTo>
                    <a:pt x="6704" y="10264"/>
                    <a:pt x="6728" y="10168"/>
                    <a:pt x="6716" y="10061"/>
                  </a:cubicBezTo>
                  <a:lnTo>
                    <a:pt x="6561" y="9311"/>
                  </a:lnTo>
                  <a:cubicBezTo>
                    <a:pt x="6537" y="9156"/>
                    <a:pt x="6382" y="9037"/>
                    <a:pt x="6228" y="9037"/>
                  </a:cubicBezTo>
                  <a:lnTo>
                    <a:pt x="5787" y="9037"/>
                  </a:lnTo>
                  <a:lnTo>
                    <a:pt x="5787" y="8859"/>
                  </a:lnTo>
                  <a:cubicBezTo>
                    <a:pt x="5787" y="8573"/>
                    <a:pt x="5573" y="8347"/>
                    <a:pt x="5287" y="8347"/>
                  </a:cubicBezTo>
                  <a:lnTo>
                    <a:pt x="4811" y="8347"/>
                  </a:lnTo>
                  <a:lnTo>
                    <a:pt x="4811" y="6835"/>
                  </a:lnTo>
                  <a:cubicBezTo>
                    <a:pt x="4989" y="6787"/>
                    <a:pt x="5108" y="6620"/>
                    <a:pt x="5108" y="6430"/>
                  </a:cubicBezTo>
                  <a:lnTo>
                    <a:pt x="5108" y="6323"/>
                  </a:lnTo>
                  <a:cubicBezTo>
                    <a:pt x="5108" y="6251"/>
                    <a:pt x="5073" y="6180"/>
                    <a:pt x="5049" y="6120"/>
                  </a:cubicBezTo>
                  <a:lnTo>
                    <a:pt x="5073" y="6096"/>
                  </a:lnTo>
                  <a:cubicBezTo>
                    <a:pt x="5537" y="5763"/>
                    <a:pt x="5906" y="5358"/>
                    <a:pt x="6204" y="4882"/>
                  </a:cubicBezTo>
                  <a:cubicBezTo>
                    <a:pt x="6228" y="4894"/>
                    <a:pt x="6228" y="4906"/>
                    <a:pt x="6240" y="4930"/>
                  </a:cubicBezTo>
                  <a:cubicBezTo>
                    <a:pt x="6359" y="5049"/>
                    <a:pt x="6525" y="5120"/>
                    <a:pt x="6680" y="5120"/>
                  </a:cubicBezTo>
                  <a:cubicBezTo>
                    <a:pt x="6763" y="5120"/>
                    <a:pt x="6835" y="5108"/>
                    <a:pt x="6894" y="5072"/>
                  </a:cubicBezTo>
                  <a:cubicBezTo>
                    <a:pt x="7192" y="4942"/>
                    <a:pt x="7204" y="4608"/>
                    <a:pt x="7204" y="4477"/>
                  </a:cubicBezTo>
                  <a:cubicBezTo>
                    <a:pt x="7204" y="4394"/>
                    <a:pt x="7132" y="4334"/>
                    <a:pt x="7037" y="4334"/>
                  </a:cubicBezTo>
                  <a:cubicBezTo>
                    <a:pt x="6954" y="4334"/>
                    <a:pt x="6894" y="4406"/>
                    <a:pt x="6894" y="4489"/>
                  </a:cubicBezTo>
                  <a:cubicBezTo>
                    <a:pt x="6894" y="4596"/>
                    <a:pt x="6882" y="4727"/>
                    <a:pt x="6775" y="4787"/>
                  </a:cubicBezTo>
                  <a:cubicBezTo>
                    <a:pt x="6749" y="4800"/>
                    <a:pt x="6718" y="4806"/>
                    <a:pt x="6687" y="4806"/>
                  </a:cubicBezTo>
                  <a:cubicBezTo>
                    <a:pt x="6606" y="4806"/>
                    <a:pt x="6517" y="4767"/>
                    <a:pt x="6466" y="4715"/>
                  </a:cubicBezTo>
                  <a:cubicBezTo>
                    <a:pt x="6406" y="4656"/>
                    <a:pt x="6382" y="4584"/>
                    <a:pt x="6430" y="4489"/>
                  </a:cubicBezTo>
                  <a:cubicBezTo>
                    <a:pt x="6585" y="4191"/>
                    <a:pt x="6894" y="4060"/>
                    <a:pt x="7252" y="3918"/>
                  </a:cubicBezTo>
                  <a:cubicBezTo>
                    <a:pt x="7894" y="3656"/>
                    <a:pt x="8680" y="3334"/>
                    <a:pt x="8680" y="1798"/>
                  </a:cubicBezTo>
                  <a:lnTo>
                    <a:pt x="8680" y="1155"/>
                  </a:lnTo>
                  <a:cubicBezTo>
                    <a:pt x="8692" y="1048"/>
                    <a:pt x="8633" y="941"/>
                    <a:pt x="8561" y="846"/>
                  </a:cubicBezTo>
                  <a:cubicBezTo>
                    <a:pt x="8478" y="762"/>
                    <a:pt x="8347" y="715"/>
                    <a:pt x="8240" y="715"/>
                  </a:cubicBezTo>
                  <a:cubicBezTo>
                    <a:pt x="7894" y="715"/>
                    <a:pt x="7561" y="881"/>
                    <a:pt x="7371" y="1179"/>
                  </a:cubicBezTo>
                  <a:lnTo>
                    <a:pt x="7252" y="1358"/>
                  </a:lnTo>
                  <a:cubicBezTo>
                    <a:pt x="7180" y="1465"/>
                    <a:pt x="7073" y="1524"/>
                    <a:pt x="6954" y="1524"/>
                  </a:cubicBezTo>
                  <a:lnTo>
                    <a:pt x="6954" y="1012"/>
                  </a:lnTo>
                  <a:lnTo>
                    <a:pt x="6990" y="1012"/>
                  </a:lnTo>
                  <a:cubicBezTo>
                    <a:pt x="7144" y="1012"/>
                    <a:pt x="7287" y="881"/>
                    <a:pt x="7287" y="715"/>
                  </a:cubicBezTo>
                  <a:lnTo>
                    <a:pt x="7287" y="298"/>
                  </a:lnTo>
                  <a:cubicBezTo>
                    <a:pt x="7287" y="131"/>
                    <a:pt x="7144" y="0"/>
                    <a:pt x="6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9" name="Google Shape;12589;p82"/>
            <p:cNvSpPr/>
            <p:nvPr/>
          </p:nvSpPr>
          <p:spPr>
            <a:xfrm>
              <a:off x="7670981" y="2041871"/>
              <a:ext cx="87182" cy="83076"/>
            </a:xfrm>
            <a:custGeom>
              <a:avLst/>
              <a:gdLst/>
              <a:ahLst/>
              <a:cxnLst/>
              <a:rect l="l" t="t" r="r" b="b"/>
              <a:pathLst>
                <a:path w="2739" h="2610" extrusionOk="0">
                  <a:moveTo>
                    <a:pt x="1334" y="476"/>
                  </a:moveTo>
                  <a:lnTo>
                    <a:pt x="1572" y="953"/>
                  </a:lnTo>
                  <a:cubicBezTo>
                    <a:pt x="1608" y="1012"/>
                    <a:pt x="1655" y="1036"/>
                    <a:pt x="1715" y="1048"/>
                  </a:cubicBezTo>
                  <a:lnTo>
                    <a:pt x="2251" y="1131"/>
                  </a:lnTo>
                  <a:lnTo>
                    <a:pt x="1893" y="1500"/>
                  </a:lnTo>
                  <a:cubicBezTo>
                    <a:pt x="1846" y="1548"/>
                    <a:pt x="1834" y="1607"/>
                    <a:pt x="1834" y="1667"/>
                  </a:cubicBezTo>
                  <a:lnTo>
                    <a:pt x="1917" y="2203"/>
                  </a:lnTo>
                  <a:lnTo>
                    <a:pt x="1441" y="1941"/>
                  </a:lnTo>
                  <a:cubicBezTo>
                    <a:pt x="1417" y="1929"/>
                    <a:pt x="1381" y="1929"/>
                    <a:pt x="1358" y="1929"/>
                  </a:cubicBezTo>
                  <a:cubicBezTo>
                    <a:pt x="1322" y="1929"/>
                    <a:pt x="1298" y="1929"/>
                    <a:pt x="1262" y="1941"/>
                  </a:cubicBezTo>
                  <a:lnTo>
                    <a:pt x="786" y="2203"/>
                  </a:lnTo>
                  <a:lnTo>
                    <a:pt x="786" y="2203"/>
                  </a:lnTo>
                  <a:lnTo>
                    <a:pt x="881" y="1667"/>
                  </a:lnTo>
                  <a:cubicBezTo>
                    <a:pt x="893" y="1607"/>
                    <a:pt x="869" y="1548"/>
                    <a:pt x="822" y="1500"/>
                  </a:cubicBezTo>
                  <a:lnTo>
                    <a:pt x="429" y="1131"/>
                  </a:lnTo>
                  <a:lnTo>
                    <a:pt x="965" y="1048"/>
                  </a:lnTo>
                  <a:cubicBezTo>
                    <a:pt x="1024" y="1036"/>
                    <a:pt x="1084" y="1012"/>
                    <a:pt x="1108" y="953"/>
                  </a:cubicBezTo>
                  <a:lnTo>
                    <a:pt x="1334" y="476"/>
                  </a:lnTo>
                  <a:close/>
                  <a:moveTo>
                    <a:pt x="1370" y="0"/>
                  </a:moveTo>
                  <a:cubicBezTo>
                    <a:pt x="1298" y="0"/>
                    <a:pt x="1239" y="36"/>
                    <a:pt x="1203" y="95"/>
                  </a:cubicBezTo>
                  <a:lnTo>
                    <a:pt x="881" y="750"/>
                  </a:lnTo>
                  <a:lnTo>
                    <a:pt x="167" y="857"/>
                  </a:lnTo>
                  <a:cubicBezTo>
                    <a:pt x="96" y="869"/>
                    <a:pt x="36" y="917"/>
                    <a:pt x="12" y="976"/>
                  </a:cubicBezTo>
                  <a:cubicBezTo>
                    <a:pt x="0" y="1048"/>
                    <a:pt x="12" y="1107"/>
                    <a:pt x="60" y="1167"/>
                  </a:cubicBezTo>
                  <a:lnTo>
                    <a:pt x="584" y="1679"/>
                  </a:lnTo>
                  <a:lnTo>
                    <a:pt x="465" y="2393"/>
                  </a:lnTo>
                  <a:cubicBezTo>
                    <a:pt x="453" y="2465"/>
                    <a:pt x="477" y="2524"/>
                    <a:pt x="536" y="2572"/>
                  </a:cubicBezTo>
                  <a:cubicBezTo>
                    <a:pt x="568" y="2597"/>
                    <a:pt x="603" y="2609"/>
                    <a:pt x="638" y="2609"/>
                  </a:cubicBezTo>
                  <a:cubicBezTo>
                    <a:pt x="669" y="2609"/>
                    <a:pt x="699" y="2600"/>
                    <a:pt x="727" y="2584"/>
                  </a:cubicBezTo>
                  <a:lnTo>
                    <a:pt x="1370" y="2238"/>
                  </a:lnTo>
                  <a:lnTo>
                    <a:pt x="2012" y="2584"/>
                  </a:lnTo>
                  <a:cubicBezTo>
                    <a:pt x="2036" y="2596"/>
                    <a:pt x="2072" y="2596"/>
                    <a:pt x="2096" y="2596"/>
                  </a:cubicBezTo>
                  <a:cubicBezTo>
                    <a:pt x="2143" y="2596"/>
                    <a:pt x="2179" y="2584"/>
                    <a:pt x="2203" y="2572"/>
                  </a:cubicBezTo>
                  <a:cubicBezTo>
                    <a:pt x="2262" y="2524"/>
                    <a:pt x="2298" y="2465"/>
                    <a:pt x="2274" y="2393"/>
                  </a:cubicBezTo>
                  <a:lnTo>
                    <a:pt x="2155" y="1679"/>
                  </a:lnTo>
                  <a:lnTo>
                    <a:pt x="2679" y="1167"/>
                  </a:lnTo>
                  <a:cubicBezTo>
                    <a:pt x="2727" y="1107"/>
                    <a:pt x="2739" y="1048"/>
                    <a:pt x="2727" y="976"/>
                  </a:cubicBezTo>
                  <a:cubicBezTo>
                    <a:pt x="2715" y="905"/>
                    <a:pt x="2655" y="857"/>
                    <a:pt x="2572" y="857"/>
                  </a:cubicBezTo>
                  <a:lnTo>
                    <a:pt x="1858" y="750"/>
                  </a:lnTo>
                  <a:lnTo>
                    <a:pt x="1536" y="95"/>
                  </a:lnTo>
                  <a:cubicBezTo>
                    <a:pt x="1500" y="36"/>
                    <a:pt x="144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90" name="Google Shape;12590;p82"/>
          <p:cNvGrpSpPr/>
          <p:nvPr/>
        </p:nvGrpSpPr>
        <p:grpSpPr>
          <a:xfrm>
            <a:off x="1656916" y="4103477"/>
            <a:ext cx="674668" cy="707198"/>
            <a:chOff x="853568" y="1975538"/>
            <a:chExt cx="337334" cy="353599"/>
          </a:xfrm>
          <a:solidFill>
            <a:schemeClr val="tx1"/>
          </a:solidFill>
        </p:grpSpPr>
        <p:sp>
          <p:nvSpPr>
            <p:cNvPr id="12591" name="Google Shape;12591;p82"/>
            <p:cNvSpPr/>
            <p:nvPr/>
          </p:nvSpPr>
          <p:spPr>
            <a:xfrm>
              <a:off x="853568" y="1975538"/>
              <a:ext cx="337334" cy="353599"/>
            </a:xfrm>
            <a:custGeom>
              <a:avLst/>
              <a:gdLst/>
              <a:ahLst/>
              <a:cxnLst/>
              <a:rect l="l" t="t" r="r" b="b"/>
              <a:pathLst>
                <a:path w="10598" h="11109" extrusionOk="0">
                  <a:moveTo>
                    <a:pt x="8180" y="322"/>
                  </a:moveTo>
                  <a:lnTo>
                    <a:pt x="5823" y="3596"/>
                  </a:lnTo>
                  <a:lnTo>
                    <a:pt x="5501" y="3132"/>
                  </a:lnTo>
                  <a:lnTo>
                    <a:pt x="7502" y="322"/>
                  </a:lnTo>
                  <a:close/>
                  <a:moveTo>
                    <a:pt x="9252" y="322"/>
                  </a:moveTo>
                  <a:lnTo>
                    <a:pt x="6371" y="4346"/>
                  </a:lnTo>
                  <a:lnTo>
                    <a:pt x="6049" y="3882"/>
                  </a:lnTo>
                  <a:lnTo>
                    <a:pt x="8597" y="322"/>
                  </a:lnTo>
                  <a:close/>
                  <a:moveTo>
                    <a:pt x="2072" y="322"/>
                  </a:moveTo>
                  <a:lnTo>
                    <a:pt x="4966" y="4358"/>
                  </a:lnTo>
                  <a:cubicBezTo>
                    <a:pt x="4906" y="4382"/>
                    <a:pt x="4859" y="4430"/>
                    <a:pt x="4811" y="4477"/>
                  </a:cubicBezTo>
                  <a:cubicBezTo>
                    <a:pt x="4750" y="4538"/>
                    <a:pt x="4652" y="4579"/>
                    <a:pt x="4557" y="4579"/>
                  </a:cubicBezTo>
                  <a:cubicBezTo>
                    <a:pt x="4521" y="4579"/>
                    <a:pt x="4486" y="4574"/>
                    <a:pt x="4454" y="4561"/>
                  </a:cubicBezTo>
                  <a:lnTo>
                    <a:pt x="1418" y="322"/>
                  </a:lnTo>
                  <a:close/>
                  <a:moveTo>
                    <a:pt x="3084" y="322"/>
                  </a:moveTo>
                  <a:lnTo>
                    <a:pt x="6121" y="4584"/>
                  </a:lnTo>
                  <a:cubicBezTo>
                    <a:pt x="6100" y="4589"/>
                    <a:pt x="6079" y="4591"/>
                    <a:pt x="6057" y="4591"/>
                  </a:cubicBezTo>
                  <a:cubicBezTo>
                    <a:pt x="5957" y="4591"/>
                    <a:pt x="5854" y="4546"/>
                    <a:pt x="5775" y="4477"/>
                  </a:cubicBezTo>
                  <a:cubicBezTo>
                    <a:pt x="5644" y="4346"/>
                    <a:pt x="5466" y="4287"/>
                    <a:pt x="5287" y="4287"/>
                  </a:cubicBezTo>
                  <a:lnTo>
                    <a:pt x="2453" y="334"/>
                  </a:lnTo>
                  <a:lnTo>
                    <a:pt x="3084" y="334"/>
                  </a:lnTo>
                  <a:lnTo>
                    <a:pt x="3084" y="322"/>
                  </a:lnTo>
                  <a:close/>
                  <a:moveTo>
                    <a:pt x="1013" y="322"/>
                  </a:moveTo>
                  <a:lnTo>
                    <a:pt x="4025" y="4537"/>
                  </a:lnTo>
                  <a:cubicBezTo>
                    <a:pt x="3858" y="4584"/>
                    <a:pt x="3716" y="4668"/>
                    <a:pt x="3608" y="4823"/>
                  </a:cubicBezTo>
                  <a:lnTo>
                    <a:pt x="394" y="322"/>
                  </a:lnTo>
                  <a:close/>
                  <a:moveTo>
                    <a:pt x="10216" y="322"/>
                  </a:moveTo>
                  <a:lnTo>
                    <a:pt x="7002" y="4823"/>
                  </a:lnTo>
                  <a:cubicBezTo>
                    <a:pt x="6906" y="4680"/>
                    <a:pt x="6775" y="4596"/>
                    <a:pt x="6633" y="4549"/>
                  </a:cubicBezTo>
                  <a:lnTo>
                    <a:pt x="9645" y="322"/>
                  </a:lnTo>
                  <a:close/>
                  <a:moveTo>
                    <a:pt x="5268" y="4599"/>
                  </a:moveTo>
                  <a:cubicBezTo>
                    <a:pt x="5362" y="4599"/>
                    <a:pt x="5454" y="4638"/>
                    <a:pt x="5525" y="4715"/>
                  </a:cubicBezTo>
                  <a:cubicBezTo>
                    <a:pt x="5652" y="4842"/>
                    <a:pt x="5822" y="4911"/>
                    <a:pt x="5994" y="4911"/>
                  </a:cubicBezTo>
                  <a:cubicBezTo>
                    <a:pt x="6081" y="4911"/>
                    <a:pt x="6168" y="4894"/>
                    <a:pt x="6252" y="4858"/>
                  </a:cubicBezTo>
                  <a:cubicBezTo>
                    <a:pt x="6295" y="4843"/>
                    <a:pt x="6338" y="4836"/>
                    <a:pt x="6380" y="4836"/>
                  </a:cubicBezTo>
                  <a:cubicBezTo>
                    <a:pt x="6534" y="4836"/>
                    <a:pt x="6672" y="4932"/>
                    <a:pt x="6728" y="5073"/>
                  </a:cubicBezTo>
                  <a:cubicBezTo>
                    <a:pt x="6728" y="5084"/>
                    <a:pt x="6752" y="5096"/>
                    <a:pt x="6752" y="5120"/>
                  </a:cubicBezTo>
                  <a:cubicBezTo>
                    <a:pt x="6823" y="5311"/>
                    <a:pt x="6954" y="5382"/>
                    <a:pt x="6954" y="5382"/>
                  </a:cubicBezTo>
                  <a:cubicBezTo>
                    <a:pt x="7109" y="5454"/>
                    <a:pt x="7240" y="5513"/>
                    <a:pt x="7371" y="5513"/>
                  </a:cubicBezTo>
                  <a:cubicBezTo>
                    <a:pt x="7561" y="5537"/>
                    <a:pt x="7728" y="5692"/>
                    <a:pt x="7716" y="5906"/>
                  </a:cubicBezTo>
                  <a:cubicBezTo>
                    <a:pt x="7704" y="6168"/>
                    <a:pt x="7847" y="6430"/>
                    <a:pt x="8085" y="6561"/>
                  </a:cubicBezTo>
                  <a:cubicBezTo>
                    <a:pt x="8264" y="6644"/>
                    <a:pt x="8335" y="6870"/>
                    <a:pt x="8252" y="7049"/>
                  </a:cubicBezTo>
                  <a:cubicBezTo>
                    <a:pt x="8133" y="7287"/>
                    <a:pt x="8157" y="7585"/>
                    <a:pt x="8323" y="7799"/>
                  </a:cubicBezTo>
                  <a:cubicBezTo>
                    <a:pt x="8442" y="7954"/>
                    <a:pt x="8430" y="8180"/>
                    <a:pt x="8264" y="8311"/>
                  </a:cubicBezTo>
                  <a:cubicBezTo>
                    <a:pt x="8061" y="8490"/>
                    <a:pt x="7966" y="8763"/>
                    <a:pt x="8026" y="9025"/>
                  </a:cubicBezTo>
                  <a:cubicBezTo>
                    <a:pt x="8073" y="9228"/>
                    <a:pt x="7966" y="9430"/>
                    <a:pt x="7776" y="9478"/>
                  </a:cubicBezTo>
                  <a:cubicBezTo>
                    <a:pt x="7502" y="9549"/>
                    <a:pt x="7311" y="9775"/>
                    <a:pt x="7264" y="10026"/>
                  </a:cubicBezTo>
                  <a:cubicBezTo>
                    <a:pt x="7242" y="10196"/>
                    <a:pt x="7087" y="10329"/>
                    <a:pt x="6909" y="10329"/>
                  </a:cubicBezTo>
                  <a:cubicBezTo>
                    <a:pt x="6889" y="10329"/>
                    <a:pt x="6868" y="10327"/>
                    <a:pt x="6847" y="10323"/>
                  </a:cubicBezTo>
                  <a:cubicBezTo>
                    <a:pt x="6809" y="10316"/>
                    <a:pt x="6770" y="10313"/>
                    <a:pt x="6732" y="10313"/>
                  </a:cubicBezTo>
                  <a:cubicBezTo>
                    <a:pt x="6508" y="10313"/>
                    <a:pt x="6290" y="10429"/>
                    <a:pt x="6168" y="10633"/>
                  </a:cubicBezTo>
                  <a:cubicBezTo>
                    <a:pt x="6100" y="10740"/>
                    <a:pt x="5977" y="10802"/>
                    <a:pt x="5854" y="10802"/>
                  </a:cubicBezTo>
                  <a:cubicBezTo>
                    <a:pt x="5785" y="10802"/>
                    <a:pt x="5716" y="10783"/>
                    <a:pt x="5656" y="10740"/>
                  </a:cubicBezTo>
                  <a:cubicBezTo>
                    <a:pt x="5537" y="10668"/>
                    <a:pt x="5418" y="10633"/>
                    <a:pt x="5287" y="10633"/>
                  </a:cubicBezTo>
                  <a:cubicBezTo>
                    <a:pt x="5156" y="10633"/>
                    <a:pt x="5025" y="10668"/>
                    <a:pt x="4918" y="10740"/>
                  </a:cubicBezTo>
                  <a:cubicBezTo>
                    <a:pt x="4858" y="10779"/>
                    <a:pt x="4788" y="10797"/>
                    <a:pt x="4719" y="10797"/>
                  </a:cubicBezTo>
                  <a:cubicBezTo>
                    <a:pt x="4596" y="10797"/>
                    <a:pt x="4475" y="10739"/>
                    <a:pt x="4406" y="10633"/>
                  </a:cubicBezTo>
                  <a:cubicBezTo>
                    <a:pt x="4275" y="10437"/>
                    <a:pt x="4035" y="10320"/>
                    <a:pt x="3794" y="10320"/>
                  </a:cubicBezTo>
                  <a:cubicBezTo>
                    <a:pt x="3772" y="10320"/>
                    <a:pt x="3750" y="10321"/>
                    <a:pt x="3727" y="10323"/>
                  </a:cubicBezTo>
                  <a:cubicBezTo>
                    <a:pt x="3708" y="10327"/>
                    <a:pt x="3688" y="10329"/>
                    <a:pt x="3668" y="10329"/>
                  </a:cubicBezTo>
                  <a:cubicBezTo>
                    <a:pt x="3497" y="10329"/>
                    <a:pt x="3332" y="10196"/>
                    <a:pt x="3311" y="10026"/>
                  </a:cubicBezTo>
                  <a:cubicBezTo>
                    <a:pt x="3263" y="9764"/>
                    <a:pt x="3073" y="9537"/>
                    <a:pt x="2799" y="9478"/>
                  </a:cubicBezTo>
                  <a:cubicBezTo>
                    <a:pt x="2608" y="9418"/>
                    <a:pt x="2489" y="9228"/>
                    <a:pt x="2549" y="9025"/>
                  </a:cubicBezTo>
                  <a:cubicBezTo>
                    <a:pt x="2620" y="8763"/>
                    <a:pt x="2537" y="8490"/>
                    <a:pt x="2311" y="8311"/>
                  </a:cubicBezTo>
                  <a:cubicBezTo>
                    <a:pt x="2168" y="8180"/>
                    <a:pt x="2132" y="7954"/>
                    <a:pt x="2251" y="7799"/>
                  </a:cubicBezTo>
                  <a:cubicBezTo>
                    <a:pt x="2418" y="7585"/>
                    <a:pt x="2442" y="7287"/>
                    <a:pt x="2322" y="7049"/>
                  </a:cubicBezTo>
                  <a:cubicBezTo>
                    <a:pt x="2239" y="6870"/>
                    <a:pt x="2311" y="6644"/>
                    <a:pt x="2489" y="6561"/>
                  </a:cubicBezTo>
                  <a:cubicBezTo>
                    <a:pt x="2727" y="6442"/>
                    <a:pt x="2882" y="6192"/>
                    <a:pt x="2858" y="5906"/>
                  </a:cubicBezTo>
                  <a:cubicBezTo>
                    <a:pt x="2846" y="5715"/>
                    <a:pt x="3013" y="5537"/>
                    <a:pt x="3204" y="5513"/>
                  </a:cubicBezTo>
                  <a:cubicBezTo>
                    <a:pt x="3418" y="5501"/>
                    <a:pt x="3608" y="5394"/>
                    <a:pt x="3727" y="5215"/>
                  </a:cubicBezTo>
                  <a:lnTo>
                    <a:pt x="3727" y="5204"/>
                  </a:lnTo>
                  <a:cubicBezTo>
                    <a:pt x="3751" y="5156"/>
                    <a:pt x="3787" y="5120"/>
                    <a:pt x="3799" y="5073"/>
                  </a:cubicBezTo>
                  <a:cubicBezTo>
                    <a:pt x="3854" y="4925"/>
                    <a:pt x="3995" y="4835"/>
                    <a:pt x="4145" y="4835"/>
                  </a:cubicBezTo>
                  <a:cubicBezTo>
                    <a:pt x="4188" y="4835"/>
                    <a:pt x="4232" y="4842"/>
                    <a:pt x="4275" y="4858"/>
                  </a:cubicBezTo>
                  <a:cubicBezTo>
                    <a:pt x="4355" y="4889"/>
                    <a:pt x="4438" y="4903"/>
                    <a:pt x="4521" y="4903"/>
                  </a:cubicBezTo>
                  <a:cubicBezTo>
                    <a:pt x="4698" y="4903"/>
                    <a:pt x="4872" y="4837"/>
                    <a:pt x="5001" y="4715"/>
                  </a:cubicBezTo>
                  <a:cubicBezTo>
                    <a:pt x="5079" y="4638"/>
                    <a:pt x="5174" y="4599"/>
                    <a:pt x="5268" y="4599"/>
                  </a:cubicBezTo>
                  <a:close/>
                  <a:moveTo>
                    <a:pt x="298" y="0"/>
                  </a:moveTo>
                  <a:cubicBezTo>
                    <a:pt x="203" y="0"/>
                    <a:pt x="108" y="60"/>
                    <a:pt x="48" y="143"/>
                  </a:cubicBezTo>
                  <a:cubicBezTo>
                    <a:pt x="1" y="239"/>
                    <a:pt x="1" y="358"/>
                    <a:pt x="60" y="429"/>
                  </a:cubicBezTo>
                  <a:lnTo>
                    <a:pt x="3418" y="5096"/>
                  </a:lnTo>
                  <a:cubicBezTo>
                    <a:pt x="3358" y="5144"/>
                    <a:pt x="3275" y="5168"/>
                    <a:pt x="3204" y="5168"/>
                  </a:cubicBezTo>
                  <a:cubicBezTo>
                    <a:pt x="2834" y="5192"/>
                    <a:pt x="2537" y="5513"/>
                    <a:pt x="2549" y="5906"/>
                  </a:cubicBezTo>
                  <a:cubicBezTo>
                    <a:pt x="2549" y="6049"/>
                    <a:pt x="2477" y="6180"/>
                    <a:pt x="2358" y="6239"/>
                  </a:cubicBezTo>
                  <a:cubicBezTo>
                    <a:pt x="2013" y="6418"/>
                    <a:pt x="1882" y="6835"/>
                    <a:pt x="2061" y="7168"/>
                  </a:cubicBezTo>
                  <a:cubicBezTo>
                    <a:pt x="2120" y="7299"/>
                    <a:pt x="2108" y="7454"/>
                    <a:pt x="2013" y="7573"/>
                  </a:cubicBezTo>
                  <a:cubicBezTo>
                    <a:pt x="1775" y="7871"/>
                    <a:pt x="1822" y="8299"/>
                    <a:pt x="2120" y="8537"/>
                  </a:cubicBezTo>
                  <a:cubicBezTo>
                    <a:pt x="2215" y="8621"/>
                    <a:pt x="2275" y="8775"/>
                    <a:pt x="2239" y="8906"/>
                  </a:cubicBezTo>
                  <a:cubicBezTo>
                    <a:pt x="2132" y="9275"/>
                    <a:pt x="2358" y="9656"/>
                    <a:pt x="2727" y="9752"/>
                  </a:cubicBezTo>
                  <a:cubicBezTo>
                    <a:pt x="2858" y="9799"/>
                    <a:pt x="2965" y="9906"/>
                    <a:pt x="3001" y="10049"/>
                  </a:cubicBezTo>
                  <a:cubicBezTo>
                    <a:pt x="3056" y="10399"/>
                    <a:pt x="3361" y="10639"/>
                    <a:pt x="3697" y="10639"/>
                  </a:cubicBezTo>
                  <a:cubicBezTo>
                    <a:pt x="3727" y="10639"/>
                    <a:pt x="3757" y="10637"/>
                    <a:pt x="3787" y="10633"/>
                  </a:cubicBezTo>
                  <a:cubicBezTo>
                    <a:pt x="3799" y="10632"/>
                    <a:pt x="3811" y="10631"/>
                    <a:pt x="3823" y="10631"/>
                  </a:cubicBezTo>
                  <a:cubicBezTo>
                    <a:pt x="3953" y="10631"/>
                    <a:pt x="4079" y="10690"/>
                    <a:pt x="4144" y="10799"/>
                  </a:cubicBezTo>
                  <a:cubicBezTo>
                    <a:pt x="4274" y="10998"/>
                    <a:pt x="4502" y="11109"/>
                    <a:pt x="4731" y="11109"/>
                  </a:cubicBezTo>
                  <a:cubicBezTo>
                    <a:pt x="4858" y="11109"/>
                    <a:pt x="4986" y="11074"/>
                    <a:pt x="5097" y="11002"/>
                  </a:cubicBezTo>
                  <a:cubicBezTo>
                    <a:pt x="5156" y="10966"/>
                    <a:pt x="5228" y="10948"/>
                    <a:pt x="5299" y="10948"/>
                  </a:cubicBezTo>
                  <a:cubicBezTo>
                    <a:pt x="5370" y="10948"/>
                    <a:pt x="5442" y="10966"/>
                    <a:pt x="5501" y="11002"/>
                  </a:cubicBezTo>
                  <a:cubicBezTo>
                    <a:pt x="5621" y="11085"/>
                    <a:pt x="5740" y="11109"/>
                    <a:pt x="5871" y="11109"/>
                  </a:cubicBezTo>
                  <a:cubicBezTo>
                    <a:pt x="6097" y="11109"/>
                    <a:pt x="6311" y="11002"/>
                    <a:pt x="6454" y="10799"/>
                  </a:cubicBezTo>
                  <a:cubicBezTo>
                    <a:pt x="6519" y="10690"/>
                    <a:pt x="6645" y="10631"/>
                    <a:pt x="6775" y="10631"/>
                  </a:cubicBezTo>
                  <a:cubicBezTo>
                    <a:pt x="6787" y="10631"/>
                    <a:pt x="6799" y="10632"/>
                    <a:pt x="6811" y="10633"/>
                  </a:cubicBezTo>
                  <a:cubicBezTo>
                    <a:pt x="6848" y="10639"/>
                    <a:pt x="6884" y="10641"/>
                    <a:pt x="6920" y="10641"/>
                  </a:cubicBezTo>
                  <a:cubicBezTo>
                    <a:pt x="7248" y="10641"/>
                    <a:pt x="7543" y="10403"/>
                    <a:pt x="7597" y="10049"/>
                  </a:cubicBezTo>
                  <a:cubicBezTo>
                    <a:pt x="7621" y="9906"/>
                    <a:pt x="7728" y="9799"/>
                    <a:pt x="7859" y="9752"/>
                  </a:cubicBezTo>
                  <a:cubicBezTo>
                    <a:pt x="8240" y="9656"/>
                    <a:pt x="8442" y="9275"/>
                    <a:pt x="8359" y="8906"/>
                  </a:cubicBezTo>
                  <a:cubicBezTo>
                    <a:pt x="8323" y="8775"/>
                    <a:pt x="8371" y="8621"/>
                    <a:pt x="8478" y="8537"/>
                  </a:cubicBezTo>
                  <a:cubicBezTo>
                    <a:pt x="8776" y="8299"/>
                    <a:pt x="8811" y="7871"/>
                    <a:pt x="8573" y="7573"/>
                  </a:cubicBezTo>
                  <a:cubicBezTo>
                    <a:pt x="8490" y="7454"/>
                    <a:pt x="8478" y="7299"/>
                    <a:pt x="8538" y="7168"/>
                  </a:cubicBezTo>
                  <a:cubicBezTo>
                    <a:pt x="8692" y="6823"/>
                    <a:pt x="8561" y="6406"/>
                    <a:pt x="8240" y="6239"/>
                  </a:cubicBezTo>
                  <a:cubicBezTo>
                    <a:pt x="8097" y="6180"/>
                    <a:pt x="8026" y="6037"/>
                    <a:pt x="8037" y="5906"/>
                  </a:cubicBezTo>
                  <a:cubicBezTo>
                    <a:pt x="8061" y="5525"/>
                    <a:pt x="7776" y="5204"/>
                    <a:pt x="7383" y="5168"/>
                  </a:cubicBezTo>
                  <a:cubicBezTo>
                    <a:pt x="7311" y="5168"/>
                    <a:pt x="7240" y="5144"/>
                    <a:pt x="7180" y="5096"/>
                  </a:cubicBezTo>
                  <a:lnTo>
                    <a:pt x="10526" y="429"/>
                  </a:lnTo>
                  <a:cubicBezTo>
                    <a:pt x="10585" y="358"/>
                    <a:pt x="10597" y="251"/>
                    <a:pt x="10538" y="143"/>
                  </a:cubicBezTo>
                  <a:cubicBezTo>
                    <a:pt x="10490" y="60"/>
                    <a:pt x="10395" y="0"/>
                    <a:pt x="10288" y="0"/>
                  </a:cubicBezTo>
                  <a:lnTo>
                    <a:pt x="7478" y="0"/>
                  </a:lnTo>
                  <a:cubicBezTo>
                    <a:pt x="7383" y="0"/>
                    <a:pt x="7299" y="36"/>
                    <a:pt x="7252" y="120"/>
                  </a:cubicBezTo>
                  <a:lnTo>
                    <a:pt x="5287" y="2858"/>
                  </a:lnTo>
                  <a:lnTo>
                    <a:pt x="3335" y="120"/>
                  </a:lnTo>
                  <a:cubicBezTo>
                    <a:pt x="3299" y="36"/>
                    <a:pt x="3204" y="0"/>
                    <a:pt x="3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92" name="Google Shape;12592;p82"/>
            <p:cNvSpPr/>
            <p:nvPr/>
          </p:nvSpPr>
          <p:spPr>
            <a:xfrm>
              <a:off x="938458" y="2136979"/>
              <a:ext cx="166789" cy="76742"/>
            </a:xfrm>
            <a:custGeom>
              <a:avLst/>
              <a:gdLst/>
              <a:ahLst/>
              <a:cxnLst/>
              <a:rect l="l" t="t" r="r" b="b"/>
              <a:pathLst>
                <a:path w="5240" h="2411" extrusionOk="0">
                  <a:moveTo>
                    <a:pt x="2620" y="1"/>
                  </a:moveTo>
                  <a:cubicBezTo>
                    <a:pt x="2001" y="1"/>
                    <a:pt x="1370" y="227"/>
                    <a:pt x="894" y="643"/>
                  </a:cubicBezTo>
                  <a:cubicBezTo>
                    <a:pt x="417" y="1036"/>
                    <a:pt x="108" y="1608"/>
                    <a:pt x="13" y="2227"/>
                  </a:cubicBezTo>
                  <a:cubicBezTo>
                    <a:pt x="1" y="2322"/>
                    <a:pt x="60" y="2406"/>
                    <a:pt x="156" y="2406"/>
                  </a:cubicBezTo>
                  <a:lnTo>
                    <a:pt x="179" y="2406"/>
                  </a:lnTo>
                  <a:cubicBezTo>
                    <a:pt x="251" y="2406"/>
                    <a:pt x="334" y="2346"/>
                    <a:pt x="346" y="2275"/>
                  </a:cubicBezTo>
                  <a:cubicBezTo>
                    <a:pt x="429" y="1739"/>
                    <a:pt x="703" y="1251"/>
                    <a:pt x="1120" y="894"/>
                  </a:cubicBezTo>
                  <a:cubicBezTo>
                    <a:pt x="1537" y="536"/>
                    <a:pt x="2072" y="322"/>
                    <a:pt x="2620" y="322"/>
                  </a:cubicBezTo>
                  <a:cubicBezTo>
                    <a:pt x="3168" y="322"/>
                    <a:pt x="3704" y="524"/>
                    <a:pt x="4120" y="894"/>
                  </a:cubicBezTo>
                  <a:cubicBezTo>
                    <a:pt x="4537" y="1251"/>
                    <a:pt x="4811" y="1739"/>
                    <a:pt x="4894" y="2275"/>
                  </a:cubicBezTo>
                  <a:cubicBezTo>
                    <a:pt x="4904" y="2356"/>
                    <a:pt x="4975" y="2411"/>
                    <a:pt x="5040" y="2411"/>
                  </a:cubicBezTo>
                  <a:cubicBezTo>
                    <a:pt x="5051" y="2411"/>
                    <a:pt x="5062" y="2409"/>
                    <a:pt x="5073" y="2406"/>
                  </a:cubicBezTo>
                  <a:cubicBezTo>
                    <a:pt x="5180" y="2394"/>
                    <a:pt x="5240" y="2322"/>
                    <a:pt x="5228" y="2227"/>
                  </a:cubicBezTo>
                  <a:cubicBezTo>
                    <a:pt x="5132" y="1620"/>
                    <a:pt x="4823" y="1060"/>
                    <a:pt x="4347" y="643"/>
                  </a:cubicBezTo>
                  <a:cubicBezTo>
                    <a:pt x="3870" y="227"/>
                    <a:pt x="326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93" name="Google Shape;12593;p82"/>
            <p:cNvSpPr/>
            <p:nvPr/>
          </p:nvSpPr>
          <p:spPr>
            <a:xfrm>
              <a:off x="938840" y="2227377"/>
              <a:ext cx="166407" cy="76774"/>
            </a:xfrm>
            <a:custGeom>
              <a:avLst/>
              <a:gdLst/>
              <a:ahLst/>
              <a:cxnLst/>
              <a:rect l="l" t="t" r="r" b="b"/>
              <a:pathLst>
                <a:path w="5228" h="2412" extrusionOk="0">
                  <a:moveTo>
                    <a:pt x="193" y="1"/>
                  </a:moveTo>
                  <a:cubicBezTo>
                    <a:pt x="181" y="1"/>
                    <a:pt x="168" y="3"/>
                    <a:pt x="155" y="6"/>
                  </a:cubicBezTo>
                  <a:cubicBezTo>
                    <a:pt x="60" y="18"/>
                    <a:pt x="1" y="101"/>
                    <a:pt x="24" y="197"/>
                  </a:cubicBezTo>
                  <a:cubicBezTo>
                    <a:pt x="108" y="804"/>
                    <a:pt x="417" y="1375"/>
                    <a:pt x="894" y="1768"/>
                  </a:cubicBezTo>
                  <a:cubicBezTo>
                    <a:pt x="1370" y="2185"/>
                    <a:pt x="1989" y="2411"/>
                    <a:pt x="2608" y="2411"/>
                  </a:cubicBezTo>
                  <a:cubicBezTo>
                    <a:pt x="3239" y="2411"/>
                    <a:pt x="3858" y="2185"/>
                    <a:pt x="4335" y="1768"/>
                  </a:cubicBezTo>
                  <a:cubicBezTo>
                    <a:pt x="4811" y="1375"/>
                    <a:pt x="5120" y="804"/>
                    <a:pt x="5216" y="185"/>
                  </a:cubicBezTo>
                  <a:cubicBezTo>
                    <a:pt x="5228" y="101"/>
                    <a:pt x="5168" y="18"/>
                    <a:pt x="5085" y="6"/>
                  </a:cubicBezTo>
                  <a:cubicBezTo>
                    <a:pt x="5070" y="3"/>
                    <a:pt x="5056" y="1"/>
                    <a:pt x="5043" y="1"/>
                  </a:cubicBezTo>
                  <a:cubicBezTo>
                    <a:pt x="4966" y="1"/>
                    <a:pt x="4906" y="56"/>
                    <a:pt x="4906" y="137"/>
                  </a:cubicBezTo>
                  <a:cubicBezTo>
                    <a:pt x="4811" y="673"/>
                    <a:pt x="4549" y="1161"/>
                    <a:pt x="4132" y="1518"/>
                  </a:cubicBezTo>
                  <a:cubicBezTo>
                    <a:pt x="3715" y="1875"/>
                    <a:pt x="3180" y="2090"/>
                    <a:pt x="2620" y="2090"/>
                  </a:cubicBezTo>
                  <a:cubicBezTo>
                    <a:pt x="2072" y="2090"/>
                    <a:pt x="1537" y="1887"/>
                    <a:pt x="1120" y="1518"/>
                  </a:cubicBezTo>
                  <a:cubicBezTo>
                    <a:pt x="703" y="1161"/>
                    <a:pt x="441" y="673"/>
                    <a:pt x="346" y="137"/>
                  </a:cubicBezTo>
                  <a:cubicBezTo>
                    <a:pt x="336" y="56"/>
                    <a:pt x="265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94" name="Google Shape;12594;p82"/>
            <p:cNvSpPr/>
            <p:nvPr/>
          </p:nvSpPr>
          <p:spPr>
            <a:xfrm>
              <a:off x="1007052" y="2185106"/>
              <a:ext cx="19003" cy="70153"/>
            </a:xfrm>
            <a:custGeom>
              <a:avLst/>
              <a:gdLst/>
              <a:ahLst/>
              <a:cxnLst/>
              <a:rect l="l" t="t" r="r" b="b"/>
              <a:pathLst>
                <a:path w="597" h="2204" extrusionOk="0">
                  <a:moveTo>
                    <a:pt x="453" y="1"/>
                  </a:moveTo>
                  <a:cubicBezTo>
                    <a:pt x="418" y="1"/>
                    <a:pt x="394" y="24"/>
                    <a:pt x="382" y="36"/>
                  </a:cubicBezTo>
                  <a:lnTo>
                    <a:pt x="60" y="334"/>
                  </a:lnTo>
                  <a:cubicBezTo>
                    <a:pt x="25" y="358"/>
                    <a:pt x="1" y="405"/>
                    <a:pt x="1" y="453"/>
                  </a:cubicBezTo>
                  <a:cubicBezTo>
                    <a:pt x="1" y="513"/>
                    <a:pt x="48" y="584"/>
                    <a:pt x="108" y="584"/>
                  </a:cubicBezTo>
                  <a:cubicBezTo>
                    <a:pt x="120" y="584"/>
                    <a:pt x="156" y="572"/>
                    <a:pt x="167" y="560"/>
                  </a:cubicBezTo>
                  <a:lnTo>
                    <a:pt x="275" y="417"/>
                  </a:lnTo>
                  <a:lnTo>
                    <a:pt x="275" y="2108"/>
                  </a:lnTo>
                  <a:cubicBezTo>
                    <a:pt x="275" y="2179"/>
                    <a:pt x="346" y="2203"/>
                    <a:pt x="441" y="2203"/>
                  </a:cubicBezTo>
                  <a:cubicBezTo>
                    <a:pt x="513" y="2203"/>
                    <a:pt x="596" y="2179"/>
                    <a:pt x="596" y="2108"/>
                  </a:cubicBezTo>
                  <a:lnTo>
                    <a:pt x="596" y="96"/>
                  </a:lnTo>
                  <a:cubicBezTo>
                    <a:pt x="584" y="48"/>
                    <a:pt x="513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95" name="Google Shape;12595;p82"/>
          <p:cNvGrpSpPr/>
          <p:nvPr/>
        </p:nvGrpSpPr>
        <p:grpSpPr>
          <a:xfrm>
            <a:off x="5466385" y="4171656"/>
            <a:ext cx="654170" cy="554160"/>
            <a:chOff x="2770052" y="2009628"/>
            <a:chExt cx="327085" cy="277080"/>
          </a:xfrm>
          <a:solidFill>
            <a:schemeClr val="tx1"/>
          </a:solidFill>
        </p:grpSpPr>
        <p:sp>
          <p:nvSpPr>
            <p:cNvPr id="12596" name="Google Shape;12596;p82"/>
            <p:cNvSpPr/>
            <p:nvPr/>
          </p:nvSpPr>
          <p:spPr>
            <a:xfrm>
              <a:off x="2770052" y="2023537"/>
              <a:ext cx="327085" cy="263170"/>
            </a:xfrm>
            <a:custGeom>
              <a:avLst/>
              <a:gdLst/>
              <a:ahLst/>
              <a:cxnLst/>
              <a:rect l="l" t="t" r="r" b="b"/>
              <a:pathLst>
                <a:path w="10276" h="8268" extrusionOk="0">
                  <a:moveTo>
                    <a:pt x="6251" y="2267"/>
                  </a:moveTo>
                  <a:lnTo>
                    <a:pt x="7061" y="2541"/>
                  </a:lnTo>
                  <a:cubicBezTo>
                    <a:pt x="7073" y="2544"/>
                    <a:pt x="7086" y="2545"/>
                    <a:pt x="7098" y="2545"/>
                  </a:cubicBezTo>
                  <a:cubicBezTo>
                    <a:pt x="7136" y="2545"/>
                    <a:pt x="7174" y="2532"/>
                    <a:pt x="7192" y="2505"/>
                  </a:cubicBezTo>
                  <a:lnTo>
                    <a:pt x="7454" y="2314"/>
                  </a:lnTo>
                  <a:lnTo>
                    <a:pt x="9240" y="4660"/>
                  </a:lnTo>
                  <a:lnTo>
                    <a:pt x="8978" y="4874"/>
                  </a:lnTo>
                  <a:cubicBezTo>
                    <a:pt x="8966" y="4862"/>
                    <a:pt x="8942" y="4839"/>
                    <a:pt x="8930" y="4839"/>
                  </a:cubicBezTo>
                  <a:lnTo>
                    <a:pt x="5811" y="3148"/>
                  </a:lnTo>
                  <a:lnTo>
                    <a:pt x="5930" y="2969"/>
                  </a:lnTo>
                  <a:cubicBezTo>
                    <a:pt x="5978" y="2898"/>
                    <a:pt x="5966" y="2803"/>
                    <a:pt x="5894" y="2755"/>
                  </a:cubicBezTo>
                  <a:cubicBezTo>
                    <a:pt x="5864" y="2742"/>
                    <a:pt x="5834" y="2735"/>
                    <a:pt x="5806" y="2735"/>
                  </a:cubicBezTo>
                  <a:cubicBezTo>
                    <a:pt x="5756" y="2735"/>
                    <a:pt x="5710" y="2757"/>
                    <a:pt x="5680" y="2803"/>
                  </a:cubicBezTo>
                  <a:lnTo>
                    <a:pt x="5358" y="3326"/>
                  </a:lnTo>
                  <a:cubicBezTo>
                    <a:pt x="5335" y="3350"/>
                    <a:pt x="5323" y="3374"/>
                    <a:pt x="5323" y="3398"/>
                  </a:cubicBezTo>
                  <a:lnTo>
                    <a:pt x="5323" y="4684"/>
                  </a:lnTo>
                  <a:cubicBezTo>
                    <a:pt x="5323" y="4946"/>
                    <a:pt x="5097" y="5172"/>
                    <a:pt x="4835" y="5172"/>
                  </a:cubicBezTo>
                  <a:cubicBezTo>
                    <a:pt x="4561" y="5172"/>
                    <a:pt x="4346" y="4946"/>
                    <a:pt x="4346" y="4684"/>
                  </a:cubicBezTo>
                  <a:lnTo>
                    <a:pt x="4346" y="3410"/>
                  </a:lnTo>
                  <a:lnTo>
                    <a:pt x="4620" y="2267"/>
                  </a:lnTo>
                  <a:close/>
                  <a:moveTo>
                    <a:pt x="2680" y="1767"/>
                  </a:moveTo>
                  <a:lnTo>
                    <a:pt x="2918" y="1898"/>
                  </a:lnTo>
                  <a:lnTo>
                    <a:pt x="941" y="5303"/>
                  </a:lnTo>
                  <a:lnTo>
                    <a:pt x="703" y="5172"/>
                  </a:lnTo>
                  <a:lnTo>
                    <a:pt x="2680" y="1767"/>
                  </a:lnTo>
                  <a:close/>
                  <a:moveTo>
                    <a:pt x="3180" y="4743"/>
                  </a:moveTo>
                  <a:cubicBezTo>
                    <a:pt x="3287" y="4743"/>
                    <a:pt x="3370" y="4779"/>
                    <a:pt x="3442" y="4874"/>
                  </a:cubicBezTo>
                  <a:cubicBezTo>
                    <a:pt x="3561" y="5017"/>
                    <a:pt x="3525" y="5231"/>
                    <a:pt x="3370" y="5339"/>
                  </a:cubicBezTo>
                  <a:lnTo>
                    <a:pt x="2322" y="6112"/>
                  </a:lnTo>
                  <a:cubicBezTo>
                    <a:pt x="2262" y="6150"/>
                    <a:pt x="2194" y="6169"/>
                    <a:pt x="2127" y="6169"/>
                  </a:cubicBezTo>
                  <a:cubicBezTo>
                    <a:pt x="2023" y="6169"/>
                    <a:pt x="1923" y="6123"/>
                    <a:pt x="1858" y="6029"/>
                  </a:cubicBezTo>
                  <a:cubicBezTo>
                    <a:pt x="1751" y="5886"/>
                    <a:pt x="1787" y="5672"/>
                    <a:pt x="1929" y="5565"/>
                  </a:cubicBezTo>
                  <a:lnTo>
                    <a:pt x="2989" y="4803"/>
                  </a:lnTo>
                  <a:cubicBezTo>
                    <a:pt x="3049" y="4755"/>
                    <a:pt x="3120" y="4743"/>
                    <a:pt x="3180" y="4743"/>
                  </a:cubicBezTo>
                  <a:close/>
                  <a:moveTo>
                    <a:pt x="3775" y="5493"/>
                  </a:moveTo>
                  <a:cubicBezTo>
                    <a:pt x="3870" y="5493"/>
                    <a:pt x="3954" y="5553"/>
                    <a:pt x="4013" y="5636"/>
                  </a:cubicBezTo>
                  <a:cubicBezTo>
                    <a:pt x="4132" y="5779"/>
                    <a:pt x="4085" y="5993"/>
                    <a:pt x="3942" y="6089"/>
                  </a:cubicBezTo>
                  <a:lnTo>
                    <a:pt x="3132" y="6708"/>
                  </a:lnTo>
                  <a:cubicBezTo>
                    <a:pt x="3076" y="6745"/>
                    <a:pt x="3013" y="6764"/>
                    <a:pt x="2949" y="6764"/>
                  </a:cubicBezTo>
                  <a:cubicBezTo>
                    <a:pt x="2851" y="6764"/>
                    <a:pt x="2752" y="6718"/>
                    <a:pt x="2680" y="6624"/>
                  </a:cubicBezTo>
                  <a:cubicBezTo>
                    <a:pt x="2572" y="6482"/>
                    <a:pt x="2596" y="6255"/>
                    <a:pt x="2751" y="6148"/>
                  </a:cubicBezTo>
                  <a:lnTo>
                    <a:pt x="3537" y="5589"/>
                  </a:lnTo>
                  <a:cubicBezTo>
                    <a:pt x="3573" y="5565"/>
                    <a:pt x="3596" y="5541"/>
                    <a:pt x="3620" y="5529"/>
                  </a:cubicBezTo>
                  <a:cubicBezTo>
                    <a:pt x="3668" y="5517"/>
                    <a:pt x="3715" y="5493"/>
                    <a:pt x="3775" y="5493"/>
                  </a:cubicBezTo>
                  <a:close/>
                  <a:moveTo>
                    <a:pt x="4359" y="6281"/>
                  </a:moveTo>
                  <a:cubicBezTo>
                    <a:pt x="4454" y="6281"/>
                    <a:pt x="4550" y="6321"/>
                    <a:pt x="4620" y="6398"/>
                  </a:cubicBezTo>
                  <a:cubicBezTo>
                    <a:pt x="4739" y="6553"/>
                    <a:pt x="4704" y="6755"/>
                    <a:pt x="4549" y="6863"/>
                  </a:cubicBezTo>
                  <a:lnTo>
                    <a:pt x="3954" y="7303"/>
                  </a:lnTo>
                  <a:cubicBezTo>
                    <a:pt x="3898" y="7331"/>
                    <a:pt x="3829" y="7358"/>
                    <a:pt x="3767" y="7358"/>
                  </a:cubicBezTo>
                  <a:cubicBezTo>
                    <a:pt x="3749" y="7358"/>
                    <a:pt x="3732" y="7356"/>
                    <a:pt x="3715" y="7351"/>
                  </a:cubicBezTo>
                  <a:cubicBezTo>
                    <a:pt x="3620" y="7339"/>
                    <a:pt x="3549" y="7303"/>
                    <a:pt x="3513" y="7220"/>
                  </a:cubicBezTo>
                  <a:cubicBezTo>
                    <a:pt x="3406" y="7077"/>
                    <a:pt x="3430" y="6863"/>
                    <a:pt x="3584" y="6755"/>
                  </a:cubicBezTo>
                  <a:lnTo>
                    <a:pt x="4144" y="6363"/>
                  </a:lnTo>
                  <a:lnTo>
                    <a:pt x="4168" y="6339"/>
                  </a:lnTo>
                  <a:cubicBezTo>
                    <a:pt x="4226" y="6300"/>
                    <a:pt x="4292" y="6281"/>
                    <a:pt x="4359" y="6281"/>
                  </a:cubicBezTo>
                  <a:close/>
                  <a:moveTo>
                    <a:pt x="2870" y="2553"/>
                  </a:moveTo>
                  <a:lnTo>
                    <a:pt x="3156" y="2707"/>
                  </a:lnTo>
                  <a:cubicBezTo>
                    <a:pt x="3173" y="2725"/>
                    <a:pt x="3197" y="2736"/>
                    <a:pt x="3218" y="2736"/>
                  </a:cubicBezTo>
                  <a:cubicBezTo>
                    <a:pt x="3226" y="2736"/>
                    <a:pt x="3233" y="2734"/>
                    <a:pt x="3239" y="2731"/>
                  </a:cubicBezTo>
                  <a:lnTo>
                    <a:pt x="3942" y="2636"/>
                  </a:lnTo>
                  <a:lnTo>
                    <a:pt x="4192" y="2743"/>
                  </a:lnTo>
                  <a:lnTo>
                    <a:pt x="4049" y="3338"/>
                  </a:lnTo>
                  <a:lnTo>
                    <a:pt x="4049" y="3362"/>
                  </a:lnTo>
                  <a:lnTo>
                    <a:pt x="4049" y="4648"/>
                  </a:lnTo>
                  <a:cubicBezTo>
                    <a:pt x="4049" y="5077"/>
                    <a:pt x="4406" y="5434"/>
                    <a:pt x="4835" y="5434"/>
                  </a:cubicBezTo>
                  <a:cubicBezTo>
                    <a:pt x="5263" y="5434"/>
                    <a:pt x="5620" y="5077"/>
                    <a:pt x="5620" y="4648"/>
                  </a:cubicBezTo>
                  <a:lnTo>
                    <a:pt x="5620" y="3410"/>
                  </a:lnTo>
                  <a:lnTo>
                    <a:pt x="5656" y="3362"/>
                  </a:lnTo>
                  <a:lnTo>
                    <a:pt x="8776" y="5065"/>
                  </a:lnTo>
                  <a:cubicBezTo>
                    <a:pt x="8942" y="5184"/>
                    <a:pt x="9002" y="5374"/>
                    <a:pt x="8907" y="5541"/>
                  </a:cubicBezTo>
                  <a:cubicBezTo>
                    <a:pt x="8850" y="5654"/>
                    <a:pt x="8745" y="5717"/>
                    <a:pt x="8631" y="5717"/>
                  </a:cubicBezTo>
                  <a:cubicBezTo>
                    <a:pt x="8576" y="5717"/>
                    <a:pt x="8520" y="5703"/>
                    <a:pt x="8466" y="5672"/>
                  </a:cubicBezTo>
                  <a:lnTo>
                    <a:pt x="6740" y="4743"/>
                  </a:lnTo>
                  <a:cubicBezTo>
                    <a:pt x="6711" y="4727"/>
                    <a:pt x="6682" y="4719"/>
                    <a:pt x="6655" y="4719"/>
                  </a:cubicBezTo>
                  <a:cubicBezTo>
                    <a:pt x="6603" y="4719"/>
                    <a:pt x="6557" y="4748"/>
                    <a:pt x="6525" y="4803"/>
                  </a:cubicBezTo>
                  <a:cubicBezTo>
                    <a:pt x="6490" y="4874"/>
                    <a:pt x="6513" y="4958"/>
                    <a:pt x="6585" y="5005"/>
                  </a:cubicBezTo>
                  <a:lnTo>
                    <a:pt x="8037" y="5791"/>
                  </a:lnTo>
                  <a:cubicBezTo>
                    <a:pt x="8192" y="5886"/>
                    <a:pt x="8252" y="6077"/>
                    <a:pt x="8168" y="6243"/>
                  </a:cubicBezTo>
                  <a:cubicBezTo>
                    <a:pt x="8104" y="6356"/>
                    <a:pt x="7996" y="6415"/>
                    <a:pt x="7881" y="6415"/>
                  </a:cubicBezTo>
                  <a:cubicBezTo>
                    <a:pt x="7826" y="6415"/>
                    <a:pt x="7770" y="6401"/>
                    <a:pt x="7716" y="6374"/>
                  </a:cubicBezTo>
                  <a:lnTo>
                    <a:pt x="6251" y="5565"/>
                  </a:lnTo>
                  <a:cubicBezTo>
                    <a:pt x="6226" y="5554"/>
                    <a:pt x="6200" y="5548"/>
                    <a:pt x="6175" y="5548"/>
                  </a:cubicBezTo>
                  <a:cubicBezTo>
                    <a:pt x="6120" y="5548"/>
                    <a:pt x="6070" y="5575"/>
                    <a:pt x="6037" y="5624"/>
                  </a:cubicBezTo>
                  <a:cubicBezTo>
                    <a:pt x="5990" y="5708"/>
                    <a:pt x="6025" y="5791"/>
                    <a:pt x="6097" y="5839"/>
                  </a:cubicBezTo>
                  <a:lnTo>
                    <a:pt x="7287" y="6493"/>
                  </a:lnTo>
                  <a:cubicBezTo>
                    <a:pt x="7454" y="6577"/>
                    <a:pt x="7514" y="6779"/>
                    <a:pt x="7418" y="6934"/>
                  </a:cubicBezTo>
                  <a:cubicBezTo>
                    <a:pt x="7360" y="7050"/>
                    <a:pt x="7250" y="7114"/>
                    <a:pt x="7132" y="7114"/>
                  </a:cubicBezTo>
                  <a:cubicBezTo>
                    <a:pt x="7081" y="7114"/>
                    <a:pt x="7028" y="7102"/>
                    <a:pt x="6978" y="7077"/>
                  </a:cubicBezTo>
                  <a:lnTo>
                    <a:pt x="5728" y="6386"/>
                  </a:lnTo>
                  <a:cubicBezTo>
                    <a:pt x="5705" y="6371"/>
                    <a:pt x="5680" y="6365"/>
                    <a:pt x="5655" y="6365"/>
                  </a:cubicBezTo>
                  <a:cubicBezTo>
                    <a:pt x="5601" y="6365"/>
                    <a:pt x="5546" y="6397"/>
                    <a:pt x="5513" y="6446"/>
                  </a:cubicBezTo>
                  <a:cubicBezTo>
                    <a:pt x="5478" y="6517"/>
                    <a:pt x="5501" y="6613"/>
                    <a:pt x="5573" y="6660"/>
                  </a:cubicBezTo>
                  <a:lnTo>
                    <a:pt x="6549" y="7172"/>
                  </a:lnTo>
                  <a:cubicBezTo>
                    <a:pt x="6704" y="7267"/>
                    <a:pt x="6763" y="7458"/>
                    <a:pt x="6680" y="7625"/>
                  </a:cubicBezTo>
                  <a:cubicBezTo>
                    <a:pt x="6616" y="7737"/>
                    <a:pt x="6508" y="7801"/>
                    <a:pt x="6393" y="7801"/>
                  </a:cubicBezTo>
                  <a:cubicBezTo>
                    <a:pt x="6338" y="7801"/>
                    <a:pt x="6282" y="7786"/>
                    <a:pt x="6228" y="7756"/>
                  </a:cubicBezTo>
                  <a:lnTo>
                    <a:pt x="5549" y="7386"/>
                  </a:lnTo>
                  <a:cubicBezTo>
                    <a:pt x="5549" y="7255"/>
                    <a:pt x="5501" y="7101"/>
                    <a:pt x="5406" y="6994"/>
                  </a:cubicBezTo>
                  <a:cubicBezTo>
                    <a:pt x="5299" y="6851"/>
                    <a:pt x="5132" y="6755"/>
                    <a:pt x="4954" y="6744"/>
                  </a:cubicBezTo>
                  <a:lnTo>
                    <a:pt x="4954" y="6696"/>
                  </a:lnTo>
                  <a:cubicBezTo>
                    <a:pt x="4977" y="6541"/>
                    <a:pt x="4930" y="6363"/>
                    <a:pt x="4835" y="6220"/>
                  </a:cubicBezTo>
                  <a:cubicBezTo>
                    <a:pt x="4716" y="6077"/>
                    <a:pt x="4549" y="5982"/>
                    <a:pt x="4370" y="5970"/>
                  </a:cubicBezTo>
                  <a:lnTo>
                    <a:pt x="4370" y="5922"/>
                  </a:lnTo>
                  <a:cubicBezTo>
                    <a:pt x="4406" y="5767"/>
                    <a:pt x="4358" y="5589"/>
                    <a:pt x="4251" y="5446"/>
                  </a:cubicBezTo>
                  <a:cubicBezTo>
                    <a:pt x="4132" y="5303"/>
                    <a:pt x="3965" y="5208"/>
                    <a:pt x="3787" y="5196"/>
                  </a:cubicBezTo>
                  <a:lnTo>
                    <a:pt x="3787" y="5148"/>
                  </a:lnTo>
                  <a:cubicBezTo>
                    <a:pt x="3823" y="4993"/>
                    <a:pt x="3775" y="4815"/>
                    <a:pt x="3668" y="4672"/>
                  </a:cubicBezTo>
                  <a:cubicBezTo>
                    <a:pt x="3547" y="4516"/>
                    <a:pt x="3359" y="4432"/>
                    <a:pt x="3172" y="4432"/>
                  </a:cubicBezTo>
                  <a:cubicBezTo>
                    <a:pt x="3044" y="4432"/>
                    <a:pt x="2917" y="4471"/>
                    <a:pt x="2811" y="4553"/>
                  </a:cubicBezTo>
                  <a:lnTo>
                    <a:pt x="1763" y="5315"/>
                  </a:lnTo>
                  <a:lnTo>
                    <a:pt x="1394" y="5112"/>
                  </a:lnTo>
                  <a:lnTo>
                    <a:pt x="2870" y="2553"/>
                  </a:lnTo>
                  <a:close/>
                  <a:moveTo>
                    <a:pt x="4936" y="7026"/>
                  </a:moveTo>
                  <a:cubicBezTo>
                    <a:pt x="5036" y="7026"/>
                    <a:pt x="5132" y="7070"/>
                    <a:pt x="5204" y="7148"/>
                  </a:cubicBezTo>
                  <a:cubicBezTo>
                    <a:pt x="5251" y="7244"/>
                    <a:pt x="5275" y="7315"/>
                    <a:pt x="5263" y="7398"/>
                  </a:cubicBezTo>
                  <a:cubicBezTo>
                    <a:pt x="5251" y="7494"/>
                    <a:pt x="5204" y="7565"/>
                    <a:pt x="5132" y="7625"/>
                  </a:cubicBezTo>
                  <a:lnTo>
                    <a:pt x="4787" y="7875"/>
                  </a:lnTo>
                  <a:cubicBezTo>
                    <a:pt x="4729" y="7918"/>
                    <a:pt x="4658" y="7940"/>
                    <a:pt x="4588" y="7940"/>
                  </a:cubicBezTo>
                  <a:cubicBezTo>
                    <a:pt x="4487" y="7940"/>
                    <a:pt x="4386" y="7895"/>
                    <a:pt x="4323" y="7803"/>
                  </a:cubicBezTo>
                  <a:cubicBezTo>
                    <a:pt x="4215" y="7660"/>
                    <a:pt x="4251" y="7446"/>
                    <a:pt x="4406" y="7339"/>
                  </a:cubicBezTo>
                  <a:lnTo>
                    <a:pt x="4727" y="7101"/>
                  </a:lnTo>
                  <a:lnTo>
                    <a:pt x="4739" y="7089"/>
                  </a:lnTo>
                  <a:cubicBezTo>
                    <a:pt x="4802" y="7046"/>
                    <a:pt x="4870" y="7026"/>
                    <a:pt x="4936" y="7026"/>
                  </a:cubicBezTo>
                  <a:close/>
                  <a:moveTo>
                    <a:pt x="180" y="0"/>
                  </a:moveTo>
                  <a:cubicBezTo>
                    <a:pt x="125" y="0"/>
                    <a:pt x="69" y="27"/>
                    <a:pt x="36" y="76"/>
                  </a:cubicBezTo>
                  <a:cubicBezTo>
                    <a:pt x="1" y="159"/>
                    <a:pt x="24" y="243"/>
                    <a:pt x="96" y="290"/>
                  </a:cubicBezTo>
                  <a:lnTo>
                    <a:pt x="2382" y="1600"/>
                  </a:lnTo>
                  <a:lnTo>
                    <a:pt x="405" y="5005"/>
                  </a:lnTo>
                  <a:lnTo>
                    <a:pt x="251" y="4922"/>
                  </a:lnTo>
                  <a:cubicBezTo>
                    <a:pt x="221" y="4905"/>
                    <a:pt x="192" y="4897"/>
                    <a:pt x="164" y="4897"/>
                  </a:cubicBezTo>
                  <a:cubicBezTo>
                    <a:pt x="113" y="4897"/>
                    <a:pt x="67" y="4923"/>
                    <a:pt x="36" y="4969"/>
                  </a:cubicBezTo>
                  <a:cubicBezTo>
                    <a:pt x="1" y="5053"/>
                    <a:pt x="24" y="5136"/>
                    <a:pt x="96" y="5184"/>
                  </a:cubicBezTo>
                  <a:lnTo>
                    <a:pt x="882" y="5648"/>
                  </a:lnTo>
                  <a:cubicBezTo>
                    <a:pt x="908" y="5663"/>
                    <a:pt x="934" y="5670"/>
                    <a:pt x="959" y="5670"/>
                  </a:cubicBezTo>
                  <a:cubicBezTo>
                    <a:pt x="1014" y="5670"/>
                    <a:pt x="1063" y="5638"/>
                    <a:pt x="1096" y="5589"/>
                  </a:cubicBezTo>
                  <a:lnTo>
                    <a:pt x="1215" y="5398"/>
                  </a:lnTo>
                  <a:lnTo>
                    <a:pt x="1537" y="5565"/>
                  </a:lnTo>
                  <a:cubicBezTo>
                    <a:pt x="1441" y="5779"/>
                    <a:pt x="1453" y="6029"/>
                    <a:pt x="1584" y="6220"/>
                  </a:cubicBezTo>
                  <a:cubicBezTo>
                    <a:pt x="1703" y="6386"/>
                    <a:pt x="1894" y="6482"/>
                    <a:pt x="2096" y="6482"/>
                  </a:cubicBezTo>
                  <a:cubicBezTo>
                    <a:pt x="2156" y="6482"/>
                    <a:pt x="2227" y="6458"/>
                    <a:pt x="2287" y="6446"/>
                  </a:cubicBezTo>
                  <a:cubicBezTo>
                    <a:pt x="2287" y="6577"/>
                    <a:pt x="2334" y="6720"/>
                    <a:pt x="2406" y="6815"/>
                  </a:cubicBezTo>
                  <a:cubicBezTo>
                    <a:pt x="2525" y="6982"/>
                    <a:pt x="2715" y="7077"/>
                    <a:pt x="2906" y="7077"/>
                  </a:cubicBezTo>
                  <a:cubicBezTo>
                    <a:pt x="2965" y="7077"/>
                    <a:pt x="3049" y="7053"/>
                    <a:pt x="3108" y="7041"/>
                  </a:cubicBezTo>
                  <a:cubicBezTo>
                    <a:pt x="3108" y="7160"/>
                    <a:pt x="3144" y="7291"/>
                    <a:pt x="3227" y="7398"/>
                  </a:cubicBezTo>
                  <a:cubicBezTo>
                    <a:pt x="3323" y="7529"/>
                    <a:pt x="3465" y="7625"/>
                    <a:pt x="3644" y="7648"/>
                  </a:cubicBezTo>
                  <a:cubicBezTo>
                    <a:pt x="3668" y="7648"/>
                    <a:pt x="3715" y="7672"/>
                    <a:pt x="3739" y="7672"/>
                  </a:cubicBezTo>
                  <a:cubicBezTo>
                    <a:pt x="3799" y="7672"/>
                    <a:pt x="3882" y="7648"/>
                    <a:pt x="3942" y="7636"/>
                  </a:cubicBezTo>
                  <a:cubicBezTo>
                    <a:pt x="3942" y="7767"/>
                    <a:pt x="3977" y="7886"/>
                    <a:pt x="4061" y="7994"/>
                  </a:cubicBezTo>
                  <a:cubicBezTo>
                    <a:pt x="4156" y="8125"/>
                    <a:pt x="4299" y="8220"/>
                    <a:pt x="4477" y="8244"/>
                  </a:cubicBezTo>
                  <a:cubicBezTo>
                    <a:pt x="4501" y="8244"/>
                    <a:pt x="4549" y="8267"/>
                    <a:pt x="4573" y="8267"/>
                  </a:cubicBezTo>
                  <a:cubicBezTo>
                    <a:pt x="4716" y="8267"/>
                    <a:pt x="4835" y="8220"/>
                    <a:pt x="4954" y="8148"/>
                  </a:cubicBezTo>
                  <a:lnTo>
                    <a:pt x="5287" y="7886"/>
                  </a:lnTo>
                  <a:cubicBezTo>
                    <a:pt x="5370" y="7827"/>
                    <a:pt x="5430" y="7767"/>
                    <a:pt x="5466" y="7684"/>
                  </a:cubicBezTo>
                  <a:lnTo>
                    <a:pt x="6085" y="8029"/>
                  </a:lnTo>
                  <a:cubicBezTo>
                    <a:pt x="6168" y="8077"/>
                    <a:pt x="6275" y="8101"/>
                    <a:pt x="6382" y="8101"/>
                  </a:cubicBezTo>
                  <a:cubicBezTo>
                    <a:pt x="6442" y="8101"/>
                    <a:pt x="6501" y="8089"/>
                    <a:pt x="6561" y="8077"/>
                  </a:cubicBezTo>
                  <a:cubicBezTo>
                    <a:pt x="6716" y="8029"/>
                    <a:pt x="6859" y="7922"/>
                    <a:pt x="6930" y="7779"/>
                  </a:cubicBezTo>
                  <a:cubicBezTo>
                    <a:pt x="6990" y="7648"/>
                    <a:pt x="7013" y="7529"/>
                    <a:pt x="7002" y="7398"/>
                  </a:cubicBezTo>
                  <a:cubicBezTo>
                    <a:pt x="7049" y="7398"/>
                    <a:pt x="7073" y="7422"/>
                    <a:pt x="7121" y="7422"/>
                  </a:cubicBezTo>
                  <a:cubicBezTo>
                    <a:pt x="7347" y="7422"/>
                    <a:pt x="7573" y="7303"/>
                    <a:pt x="7668" y="7089"/>
                  </a:cubicBezTo>
                  <a:cubicBezTo>
                    <a:pt x="7728" y="6970"/>
                    <a:pt x="7764" y="6839"/>
                    <a:pt x="7752" y="6720"/>
                  </a:cubicBezTo>
                  <a:cubicBezTo>
                    <a:pt x="7787" y="6720"/>
                    <a:pt x="7823" y="6732"/>
                    <a:pt x="7871" y="6732"/>
                  </a:cubicBezTo>
                  <a:cubicBezTo>
                    <a:pt x="8085" y="6732"/>
                    <a:pt x="8311" y="6613"/>
                    <a:pt x="8418" y="6410"/>
                  </a:cubicBezTo>
                  <a:cubicBezTo>
                    <a:pt x="8478" y="6291"/>
                    <a:pt x="8502" y="6172"/>
                    <a:pt x="8490" y="6029"/>
                  </a:cubicBezTo>
                  <a:cubicBezTo>
                    <a:pt x="8537" y="6029"/>
                    <a:pt x="8561" y="6053"/>
                    <a:pt x="8609" y="6053"/>
                  </a:cubicBezTo>
                  <a:cubicBezTo>
                    <a:pt x="8668" y="6053"/>
                    <a:pt x="8728" y="6029"/>
                    <a:pt x="8787" y="6017"/>
                  </a:cubicBezTo>
                  <a:cubicBezTo>
                    <a:pt x="8954" y="5970"/>
                    <a:pt x="9085" y="5874"/>
                    <a:pt x="9157" y="5720"/>
                  </a:cubicBezTo>
                  <a:cubicBezTo>
                    <a:pt x="9240" y="5577"/>
                    <a:pt x="9264" y="5410"/>
                    <a:pt x="9204" y="5243"/>
                  </a:cubicBezTo>
                  <a:cubicBezTo>
                    <a:pt x="9192" y="5196"/>
                    <a:pt x="9180" y="5172"/>
                    <a:pt x="9157" y="5136"/>
                  </a:cubicBezTo>
                  <a:lnTo>
                    <a:pt x="9430" y="4946"/>
                  </a:lnTo>
                  <a:lnTo>
                    <a:pt x="9561" y="5124"/>
                  </a:lnTo>
                  <a:cubicBezTo>
                    <a:pt x="9591" y="5161"/>
                    <a:pt x="9644" y="5180"/>
                    <a:pt x="9694" y="5180"/>
                  </a:cubicBezTo>
                  <a:cubicBezTo>
                    <a:pt x="9724" y="5180"/>
                    <a:pt x="9753" y="5173"/>
                    <a:pt x="9776" y="5160"/>
                  </a:cubicBezTo>
                  <a:lnTo>
                    <a:pt x="10192" y="4827"/>
                  </a:lnTo>
                  <a:cubicBezTo>
                    <a:pt x="10264" y="4743"/>
                    <a:pt x="10276" y="4648"/>
                    <a:pt x="10240" y="4577"/>
                  </a:cubicBezTo>
                  <a:cubicBezTo>
                    <a:pt x="10210" y="4539"/>
                    <a:pt x="10157" y="4521"/>
                    <a:pt x="10107" y="4521"/>
                  </a:cubicBezTo>
                  <a:cubicBezTo>
                    <a:pt x="10077" y="4521"/>
                    <a:pt x="10048" y="4527"/>
                    <a:pt x="10026" y="4541"/>
                  </a:cubicBezTo>
                  <a:lnTo>
                    <a:pt x="9728" y="4779"/>
                  </a:lnTo>
                  <a:lnTo>
                    <a:pt x="7347" y="1671"/>
                  </a:lnTo>
                  <a:lnTo>
                    <a:pt x="8704" y="790"/>
                  </a:lnTo>
                  <a:cubicBezTo>
                    <a:pt x="8776" y="755"/>
                    <a:pt x="8787" y="659"/>
                    <a:pt x="8752" y="588"/>
                  </a:cubicBezTo>
                  <a:cubicBezTo>
                    <a:pt x="8721" y="542"/>
                    <a:pt x="8670" y="516"/>
                    <a:pt x="8619" y="516"/>
                  </a:cubicBezTo>
                  <a:cubicBezTo>
                    <a:pt x="8591" y="516"/>
                    <a:pt x="8563" y="523"/>
                    <a:pt x="8537" y="540"/>
                  </a:cubicBezTo>
                  <a:lnTo>
                    <a:pt x="7049" y="1493"/>
                  </a:lnTo>
                  <a:cubicBezTo>
                    <a:pt x="6978" y="1540"/>
                    <a:pt x="6966" y="1648"/>
                    <a:pt x="7002" y="1719"/>
                  </a:cubicBezTo>
                  <a:lnTo>
                    <a:pt x="7275" y="2076"/>
                  </a:lnTo>
                  <a:lnTo>
                    <a:pt x="7085" y="2219"/>
                  </a:lnTo>
                  <a:lnTo>
                    <a:pt x="6311" y="1969"/>
                  </a:lnTo>
                  <a:cubicBezTo>
                    <a:pt x="6287" y="1969"/>
                    <a:pt x="6275" y="1957"/>
                    <a:pt x="6263" y="1957"/>
                  </a:cubicBezTo>
                  <a:lnTo>
                    <a:pt x="4501" y="1957"/>
                  </a:lnTo>
                  <a:cubicBezTo>
                    <a:pt x="4430" y="1957"/>
                    <a:pt x="4370" y="2005"/>
                    <a:pt x="4358" y="2076"/>
                  </a:cubicBezTo>
                  <a:lnTo>
                    <a:pt x="4251" y="2481"/>
                  </a:lnTo>
                  <a:lnTo>
                    <a:pt x="4001" y="2374"/>
                  </a:lnTo>
                  <a:cubicBezTo>
                    <a:pt x="3965" y="2362"/>
                    <a:pt x="3954" y="2362"/>
                    <a:pt x="3930" y="2362"/>
                  </a:cubicBezTo>
                  <a:lnTo>
                    <a:pt x="3227" y="2433"/>
                  </a:lnTo>
                  <a:lnTo>
                    <a:pt x="2989" y="2302"/>
                  </a:lnTo>
                  <a:lnTo>
                    <a:pt x="3215" y="1910"/>
                  </a:lnTo>
                  <a:cubicBezTo>
                    <a:pt x="3251" y="1838"/>
                    <a:pt x="3227" y="1743"/>
                    <a:pt x="3156" y="1707"/>
                  </a:cubicBezTo>
                  <a:lnTo>
                    <a:pt x="251" y="16"/>
                  </a:lnTo>
                  <a:cubicBezTo>
                    <a:pt x="229" y="5"/>
                    <a:pt x="20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97" name="Google Shape;12597;p82"/>
            <p:cNvSpPr/>
            <p:nvPr/>
          </p:nvSpPr>
          <p:spPr>
            <a:xfrm>
              <a:off x="3059960" y="2009628"/>
              <a:ext cx="37177" cy="26960"/>
            </a:xfrm>
            <a:custGeom>
              <a:avLst/>
              <a:gdLst/>
              <a:ahLst/>
              <a:cxnLst/>
              <a:rect l="l" t="t" r="r" b="b"/>
              <a:pathLst>
                <a:path w="1168" h="847" extrusionOk="0">
                  <a:moveTo>
                    <a:pt x="999" y="0"/>
                  </a:moveTo>
                  <a:cubicBezTo>
                    <a:pt x="971" y="0"/>
                    <a:pt x="943" y="8"/>
                    <a:pt x="918" y="25"/>
                  </a:cubicBezTo>
                  <a:lnTo>
                    <a:pt x="84" y="561"/>
                  </a:lnTo>
                  <a:cubicBezTo>
                    <a:pt x="13" y="608"/>
                    <a:pt x="1" y="692"/>
                    <a:pt x="37" y="775"/>
                  </a:cubicBezTo>
                  <a:cubicBezTo>
                    <a:pt x="72" y="811"/>
                    <a:pt x="120" y="846"/>
                    <a:pt x="156" y="846"/>
                  </a:cubicBezTo>
                  <a:cubicBezTo>
                    <a:pt x="191" y="846"/>
                    <a:pt x="215" y="823"/>
                    <a:pt x="239" y="811"/>
                  </a:cubicBezTo>
                  <a:lnTo>
                    <a:pt x="1073" y="275"/>
                  </a:lnTo>
                  <a:cubicBezTo>
                    <a:pt x="1156" y="239"/>
                    <a:pt x="1168" y="144"/>
                    <a:pt x="1132" y="72"/>
                  </a:cubicBezTo>
                  <a:cubicBezTo>
                    <a:pt x="1101" y="26"/>
                    <a:pt x="1051" y="0"/>
                    <a:pt x="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598" name="Google Shape;12598;p82"/>
          <p:cNvSpPr/>
          <p:nvPr/>
        </p:nvSpPr>
        <p:spPr>
          <a:xfrm>
            <a:off x="14069917" y="4130659"/>
            <a:ext cx="708726" cy="648186"/>
          </a:xfrm>
          <a:custGeom>
            <a:avLst/>
            <a:gdLst/>
            <a:ahLst/>
            <a:cxnLst/>
            <a:rect l="l" t="t" r="r" b="b"/>
            <a:pathLst>
              <a:path w="11133" h="10182" extrusionOk="0">
                <a:moveTo>
                  <a:pt x="4132" y="3622"/>
                </a:moveTo>
                <a:cubicBezTo>
                  <a:pt x="4299" y="3622"/>
                  <a:pt x="4430" y="3753"/>
                  <a:pt x="4430" y="3919"/>
                </a:cubicBezTo>
                <a:cubicBezTo>
                  <a:pt x="4430" y="4074"/>
                  <a:pt x="4299" y="4217"/>
                  <a:pt x="4132" y="4217"/>
                </a:cubicBezTo>
                <a:cubicBezTo>
                  <a:pt x="3965" y="4217"/>
                  <a:pt x="3834" y="4074"/>
                  <a:pt x="3834" y="3919"/>
                </a:cubicBezTo>
                <a:cubicBezTo>
                  <a:pt x="3846" y="3753"/>
                  <a:pt x="3965" y="3622"/>
                  <a:pt x="4132" y="3622"/>
                </a:cubicBezTo>
                <a:close/>
                <a:moveTo>
                  <a:pt x="5334" y="1252"/>
                </a:moveTo>
                <a:lnTo>
                  <a:pt x="5334" y="1776"/>
                </a:lnTo>
                <a:lnTo>
                  <a:pt x="5358" y="3645"/>
                </a:lnTo>
                <a:lnTo>
                  <a:pt x="5370" y="5300"/>
                </a:lnTo>
                <a:lnTo>
                  <a:pt x="1405" y="4419"/>
                </a:lnTo>
                <a:cubicBezTo>
                  <a:pt x="1679" y="3455"/>
                  <a:pt x="2322" y="2574"/>
                  <a:pt x="3156" y="2014"/>
                </a:cubicBezTo>
                <a:lnTo>
                  <a:pt x="3870" y="3324"/>
                </a:lnTo>
                <a:cubicBezTo>
                  <a:pt x="3644" y="3419"/>
                  <a:pt x="3489" y="3645"/>
                  <a:pt x="3489" y="3895"/>
                </a:cubicBezTo>
                <a:cubicBezTo>
                  <a:pt x="3489" y="4253"/>
                  <a:pt x="3775" y="4538"/>
                  <a:pt x="4132" y="4538"/>
                </a:cubicBezTo>
                <a:cubicBezTo>
                  <a:pt x="4489" y="4538"/>
                  <a:pt x="4775" y="4253"/>
                  <a:pt x="4775" y="3895"/>
                </a:cubicBezTo>
                <a:cubicBezTo>
                  <a:pt x="4775" y="3586"/>
                  <a:pt x="4537" y="3324"/>
                  <a:pt x="4239" y="3264"/>
                </a:cubicBezTo>
                <a:lnTo>
                  <a:pt x="3453" y="1800"/>
                </a:lnTo>
                <a:cubicBezTo>
                  <a:pt x="4013" y="1490"/>
                  <a:pt x="4656" y="1300"/>
                  <a:pt x="5334" y="1252"/>
                </a:cubicBezTo>
                <a:close/>
                <a:moveTo>
                  <a:pt x="5715" y="3860"/>
                </a:moveTo>
                <a:cubicBezTo>
                  <a:pt x="6573" y="3943"/>
                  <a:pt x="7239" y="4657"/>
                  <a:pt x="7239" y="5550"/>
                </a:cubicBezTo>
                <a:cubicBezTo>
                  <a:pt x="7239" y="5896"/>
                  <a:pt x="7144" y="6217"/>
                  <a:pt x="6942" y="6503"/>
                </a:cubicBezTo>
                <a:lnTo>
                  <a:pt x="5715" y="5455"/>
                </a:lnTo>
                <a:lnTo>
                  <a:pt x="5715" y="3860"/>
                </a:lnTo>
                <a:close/>
                <a:moveTo>
                  <a:pt x="5846" y="347"/>
                </a:moveTo>
                <a:cubicBezTo>
                  <a:pt x="8597" y="502"/>
                  <a:pt x="10752" y="2776"/>
                  <a:pt x="10752" y="5550"/>
                </a:cubicBezTo>
                <a:cubicBezTo>
                  <a:pt x="10752" y="6682"/>
                  <a:pt x="10395" y="7741"/>
                  <a:pt x="9728" y="8646"/>
                </a:cubicBezTo>
                <a:cubicBezTo>
                  <a:pt x="9704" y="8682"/>
                  <a:pt x="9656" y="8706"/>
                  <a:pt x="9609" y="8706"/>
                </a:cubicBezTo>
                <a:cubicBezTo>
                  <a:pt x="9561" y="8706"/>
                  <a:pt x="9537" y="8694"/>
                  <a:pt x="9502" y="8658"/>
                </a:cubicBezTo>
                <a:lnTo>
                  <a:pt x="8644" y="7932"/>
                </a:lnTo>
                <a:cubicBezTo>
                  <a:pt x="9073" y="7372"/>
                  <a:pt x="9347" y="6717"/>
                  <a:pt x="9430" y="6015"/>
                </a:cubicBezTo>
                <a:cubicBezTo>
                  <a:pt x="9442" y="5908"/>
                  <a:pt x="9359" y="5824"/>
                  <a:pt x="9252" y="5824"/>
                </a:cubicBezTo>
                <a:cubicBezTo>
                  <a:pt x="9168" y="5824"/>
                  <a:pt x="9085" y="5884"/>
                  <a:pt x="9073" y="5967"/>
                </a:cubicBezTo>
                <a:cubicBezTo>
                  <a:pt x="9002" y="6562"/>
                  <a:pt x="8775" y="7146"/>
                  <a:pt x="8418" y="7634"/>
                </a:cubicBezTo>
                <a:cubicBezTo>
                  <a:pt x="8406" y="7646"/>
                  <a:pt x="8394" y="7682"/>
                  <a:pt x="8371" y="7694"/>
                </a:cubicBezTo>
                <a:cubicBezTo>
                  <a:pt x="8371" y="7694"/>
                  <a:pt x="8371" y="7705"/>
                  <a:pt x="8359" y="7705"/>
                </a:cubicBezTo>
                <a:lnTo>
                  <a:pt x="7204" y="6729"/>
                </a:lnTo>
                <a:cubicBezTo>
                  <a:pt x="7442" y="6384"/>
                  <a:pt x="7573" y="5967"/>
                  <a:pt x="7573" y="5550"/>
                </a:cubicBezTo>
                <a:cubicBezTo>
                  <a:pt x="7573" y="4479"/>
                  <a:pt x="6739" y="3586"/>
                  <a:pt x="5680" y="3514"/>
                </a:cubicBezTo>
                <a:lnTo>
                  <a:pt x="5680" y="1979"/>
                </a:lnTo>
                <a:lnTo>
                  <a:pt x="5787" y="1979"/>
                </a:lnTo>
                <a:cubicBezTo>
                  <a:pt x="5811" y="1979"/>
                  <a:pt x="5846" y="1979"/>
                  <a:pt x="5894" y="1990"/>
                </a:cubicBezTo>
                <a:cubicBezTo>
                  <a:pt x="7561" y="2169"/>
                  <a:pt x="8894" y="3503"/>
                  <a:pt x="9073" y="5169"/>
                </a:cubicBezTo>
                <a:cubicBezTo>
                  <a:pt x="9085" y="5253"/>
                  <a:pt x="9168" y="5312"/>
                  <a:pt x="9252" y="5312"/>
                </a:cubicBezTo>
                <a:cubicBezTo>
                  <a:pt x="9359" y="5312"/>
                  <a:pt x="9430" y="5229"/>
                  <a:pt x="9430" y="5122"/>
                </a:cubicBezTo>
                <a:cubicBezTo>
                  <a:pt x="9228" y="3205"/>
                  <a:pt x="7632" y="1693"/>
                  <a:pt x="5680" y="1621"/>
                </a:cubicBezTo>
                <a:lnTo>
                  <a:pt x="5680" y="490"/>
                </a:lnTo>
                <a:cubicBezTo>
                  <a:pt x="5680" y="443"/>
                  <a:pt x="5692" y="419"/>
                  <a:pt x="5727" y="383"/>
                </a:cubicBezTo>
                <a:cubicBezTo>
                  <a:pt x="5751" y="359"/>
                  <a:pt x="5799" y="347"/>
                  <a:pt x="5846" y="347"/>
                </a:cubicBezTo>
                <a:close/>
                <a:moveTo>
                  <a:pt x="1334" y="4788"/>
                </a:moveTo>
                <a:lnTo>
                  <a:pt x="5323" y="5681"/>
                </a:lnTo>
                <a:lnTo>
                  <a:pt x="4239" y="9622"/>
                </a:lnTo>
                <a:cubicBezTo>
                  <a:pt x="2513" y="9063"/>
                  <a:pt x="1262" y="7455"/>
                  <a:pt x="1262" y="5550"/>
                </a:cubicBezTo>
                <a:cubicBezTo>
                  <a:pt x="1262" y="5300"/>
                  <a:pt x="1286" y="5050"/>
                  <a:pt x="1334" y="4788"/>
                </a:cubicBezTo>
                <a:close/>
                <a:moveTo>
                  <a:pt x="5656" y="5848"/>
                </a:moveTo>
                <a:lnTo>
                  <a:pt x="6870" y="6872"/>
                </a:lnTo>
                <a:lnTo>
                  <a:pt x="8299" y="8086"/>
                </a:lnTo>
                <a:lnTo>
                  <a:pt x="8704" y="8420"/>
                </a:lnTo>
                <a:cubicBezTo>
                  <a:pt x="7882" y="9313"/>
                  <a:pt x="6751" y="9825"/>
                  <a:pt x="5549" y="9825"/>
                </a:cubicBezTo>
                <a:cubicBezTo>
                  <a:pt x="5203" y="9825"/>
                  <a:pt x="4894" y="9777"/>
                  <a:pt x="4584" y="9706"/>
                </a:cubicBezTo>
                <a:lnTo>
                  <a:pt x="5656" y="5848"/>
                </a:lnTo>
                <a:close/>
                <a:moveTo>
                  <a:pt x="5837" y="1"/>
                </a:moveTo>
                <a:cubicBezTo>
                  <a:pt x="5717" y="1"/>
                  <a:pt x="5599" y="57"/>
                  <a:pt x="5501" y="133"/>
                </a:cubicBezTo>
                <a:cubicBezTo>
                  <a:pt x="5394" y="228"/>
                  <a:pt x="5334" y="359"/>
                  <a:pt x="5358" y="502"/>
                </a:cubicBezTo>
                <a:lnTo>
                  <a:pt x="5358" y="943"/>
                </a:lnTo>
                <a:cubicBezTo>
                  <a:pt x="4620" y="967"/>
                  <a:pt x="3929" y="1181"/>
                  <a:pt x="3298" y="1514"/>
                </a:cubicBezTo>
                <a:lnTo>
                  <a:pt x="2894" y="788"/>
                </a:lnTo>
                <a:cubicBezTo>
                  <a:pt x="2870" y="728"/>
                  <a:pt x="2810" y="693"/>
                  <a:pt x="2751" y="693"/>
                </a:cubicBezTo>
                <a:lnTo>
                  <a:pt x="358" y="693"/>
                </a:lnTo>
                <a:lnTo>
                  <a:pt x="358" y="395"/>
                </a:lnTo>
                <a:cubicBezTo>
                  <a:pt x="358" y="300"/>
                  <a:pt x="274" y="228"/>
                  <a:pt x="179" y="228"/>
                </a:cubicBezTo>
                <a:cubicBezTo>
                  <a:pt x="72" y="228"/>
                  <a:pt x="0" y="300"/>
                  <a:pt x="0" y="395"/>
                </a:cubicBezTo>
                <a:lnTo>
                  <a:pt x="0" y="1336"/>
                </a:lnTo>
                <a:cubicBezTo>
                  <a:pt x="0" y="1443"/>
                  <a:pt x="72" y="1514"/>
                  <a:pt x="179" y="1514"/>
                </a:cubicBezTo>
                <a:cubicBezTo>
                  <a:pt x="274" y="1514"/>
                  <a:pt x="358" y="1443"/>
                  <a:pt x="358" y="1336"/>
                </a:cubicBezTo>
                <a:lnTo>
                  <a:pt x="358" y="1038"/>
                </a:lnTo>
                <a:lnTo>
                  <a:pt x="2644" y="1038"/>
                </a:lnTo>
                <a:lnTo>
                  <a:pt x="3001" y="1693"/>
                </a:lnTo>
                <a:cubicBezTo>
                  <a:pt x="2751" y="1871"/>
                  <a:pt x="2501" y="2062"/>
                  <a:pt x="2275" y="2288"/>
                </a:cubicBezTo>
                <a:cubicBezTo>
                  <a:pt x="1405" y="3169"/>
                  <a:pt x="929" y="4312"/>
                  <a:pt x="929" y="5550"/>
                </a:cubicBezTo>
                <a:cubicBezTo>
                  <a:pt x="929" y="8098"/>
                  <a:pt x="3001" y="10182"/>
                  <a:pt x="5561" y="10182"/>
                </a:cubicBezTo>
                <a:cubicBezTo>
                  <a:pt x="6870" y="10182"/>
                  <a:pt x="8109" y="9622"/>
                  <a:pt x="8990" y="8658"/>
                </a:cubicBezTo>
                <a:lnTo>
                  <a:pt x="9311" y="8944"/>
                </a:lnTo>
                <a:cubicBezTo>
                  <a:pt x="9406" y="9015"/>
                  <a:pt x="9525" y="9063"/>
                  <a:pt x="9644" y="9063"/>
                </a:cubicBezTo>
                <a:lnTo>
                  <a:pt x="9704" y="9063"/>
                </a:lnTo>
                <a:cubicBezTo>
                  <a:pt x="9835" y="9051"/>
                  <a:pt x="9966" y="8967"/>
                  <a:pt x="10037" y="8872"/>
                </a:cubicBezTo>
                <a:cubicBezTo>
                  <a:pt x="10752" y="7896"/>
                  <a:pt x="11133" y="6765"/>
                  <a:pt x="11133" y="5562"/>
                </a:cubicBezTo>
                <a:cubicBezTo>
                  <a:pt x="11109" y="2610"/>
                  <a:pt x="8811" y="169"/>
                  <a:pt x="5870" y="2"/>
                </a:cubicBezTo>
                <a:cubicBezTo>
                  <a:pt x="5859" y="1"/>
                  <a:pt x="5848" y="1"/>
                  <a:pt x="583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599" name="Google Shape;12599;p82"/>
          <p:cNvGrpSpPr/>
          <p:nvPr/>
        </p:nvGrpSpPr>
        <p:grpSpPr>
          <a:xfrm>
            <a:off x="8340578" y="4093609"/>
            <a:ext cx="689756" cy="687146"/>
            <a:chOff x="4195399" y="1970604"/>
            <a:chExt cx="344878" cy="343573"/>
          </a:xfrm>
          <a:solidFill>
            <a:schemeClr val="tx1"/>
          </a:solidFill>
        </p:grpSpPr>
        <p:sp>
          <p:nvSpPr>
            <p:cNvPr id="12600" name="Google Shape;12600;p82"/>
            <p:cNvSpPr/>
            <p:nvPr/>
          </p:nvSpPr>
          <p:spPr>
            <a:xfrm>
              <a:off x="4195399" y="1970604"/>
              <a:ext cx="344878" cy="343573"/>
            </a:xfrm>
            <a:custGeom>
              <a:avLst/>
              <a:gdLst/>
              <a:ahLst/>
              <a:cxnLst/>
              <a:rect l="l" t="t" r="r" b="b"/>
              <a:pathLst>
                <a:path w="10835" h="10794" extrusionOk="0">
                  <a:moveTo>
                    <a:pt x="4155" y="6287"/>
                  </a:moveTo>
                  <a:cubicBezTo>
                    <a:pt x="4274" y="6418"/>
                    <a:pt x="4417" y="6561"/>
                    <a:pt x="4572" y="6704"/>
                  </a:cubicBezTo>
                  <a:lnTo>
                    <a:pt x="3977" y="7299"/>
                  </a:lnTo>
                  <a:lnTo>
                    <a:pt x="3929" y="7252"/>
                  </a:lnTo>
                  <a:lnTo>
                    <a:pt x="3596" y="6918"/>
                  </a:lnTo>
                  <a:lnTo>
                    <a:pt x="3560" y="6883"/>
                  </a:lnTo>
                  <a:lnTo>
                    <a:pt x="4155" y="6287"/>
                  </a:lnTo>
                  <a:close/>
                  <a:moveTo>
                    <a:pt x="3203" y="7064"/>
                  </a:moveTo>
                  <a:cubicBezTo>
                    <a:pt x="3271" y="7064"/>
                    <a:pt x="3340" y="7091"/>
                    <a:pt x="3393" y="7144"/>
                  </a:cubicBezTo>
                  <a:lnTo>
                    <a:pt x="3715" y="7478"/>
                  </a:lnTo>
                  <a:cubicBezTo>
                    <a:pt x="3810" y="7573"/>
                    <a:pt x="3822" y="7740"/>
                    <a:pt x="3715" y="7847"/>
                  </a:cubicBezTo>
                  <a:lnTo>
                    <a:pt x="3524" y="8037"/>
                  </a:lnTo>
                  <a:lnTo>
                    <a:pt x="2822" y="7335"/>
                  </a:lnTo>
                  <a:lnTo>
                    <a:pt x="3012" y="7144"/>
                  </a:lnTo>
                  <a:cubicBezTo>
                    <a:pt x="3066" y="7091"/>
                    <a:pt x="3134" y="7064"/>
                    <a:pt x="3203" y="7064"/>
                  </a:cubicBezTo>
                  <a:close/>
                  <a:moveTo>
                    <a:pt x="2608" y="7549"/>
                  </a:moveTo>
                  <a:lnTo>
                    <a:pt x="3298" y="8252"/>
                  </a:lnTo>
                  <a:lnTo>
                    <a:pt x="1143" y="10407"/>
                  </a:lnTo>
                  <a:cubicBezTo>
                    <a:pt x="1089" y="10460"/>
                    <a:pt x="1024" y="10487"/>
                    <a:pt x="959" y="10487"/>
                  </a:cubicBezTo>
                  <a:cubicBezTo>
                    <a:pt x="893" y="10487"/>
                    <a:pt x="828" y="10460"/>
                    <a:pt x="774" y="10407"/>
                  </a:cubicBezTo>
                  <a:lnTo>
                    <a:pt x="441" y="10073"/>
                  </a:lnTo>
                  <a:cubicBezTo>
                    <a:pt x="345" y="9978"/>
                    <a:pt x="345" y="9811"/>
                    <a:pt x="441" y="9704"/>
                  </a:cubicBezTo>
                  <a:lnTo>
                    <a:pt x="2608" y="7549"/>
                  </a:lnTo>
                  <a:close/>
                  <a:moveTo>
                    <a:pt x="7037" y="1"/>
                  </a:moveTo>
                  <a:cubicBezTo>
                    <a:pt x="3941" y="1"/>
                    <a:pt x="2155" y="3513"/>
                    <a:pt x="3953" y="6013"/>
                  </a:cubicBezTo>
                  <a:lnTo>
                    <a:pt x="3239" y="6728"/>
                  </a:lnTo>
                  <a:cubicBezTo>
                    <a:pt x="3224" y="6727"/>
                    <a:pt x="3209" y="6726"/>
                    <a:pt x="3194" y="6726"/>
                  </a:cubicBezTo>
                  <a:cubicBezTo>
                    <a:pt x="3036" y="6726"/>
                    <a:pt x="2907" y="6785"/>
                    <a:pt x="2798" y="6894"/>
                  </a:cubicBezTo>
                  <a:lnTo>
                    <a:pt x="226" y="9466"/>
                  </a:lnTo>
                  <a:cubicBezTo>
                    <a:pt x="0" y="9692"/>
                    <a:pt x="0" y="10061"/>
                    <a:pt x="226" y="10288"/>
                  </a:cubicBezTo>
                  <a:lnTo>
                    <a:pt x="548" y="10633"/>
                  </a:lnTo>
                  <a:cubicBezTo>
                    <a:pt x="661" y="10740"/>
                    <a:pt x="810" y="10794"/>
                    <a:pt x="959" y="10794"/>
                  </a:cubicBezTo>
                  <a:cubicBezTo>
                    <a:pt x="1107" y="10794"/>
                    <a:pt x="1256" y="10740"/>
                    <a:pt x="1369" y="10633"/>
                  </a:cubicBezTo>
                  <a:lnTo>
                    <a:pt x="3631" y="8371"/>
                  </a:lnTo>
                  <a:lnTo>
                    <a:pt x="3941" y="8049"/>
                  </a:lnTo>
                  <a:cubicBezTo>
                    <a:pt x="4060" y="7930"/>
                    <a:pt x="4120" y="7775"/>
                    <a:pt x="4108" y="7609"/>
                  </a:cubicBezTo>
                  <a:lnTo>
                    <a:pt x="4822" y="6894"/>
                  </a:lnTo>
                  <a:cubicBezTo>
                    <a:pt x="5358" y="7275"/>
                    <a:pt x="6001" y="7514"/>
                    <a:pt x="6656" y="7597"/>
                  </a:cubicBezTo>
                  <a:lnTo>
                    <a:pt x="6668" y="7597"/>
                  </a:lnTo>
                  <a:cubicBezTo>
                    <a:pt x="6739" y="7597"/>
                    <a:pt x="6810" y="7537"/>
                    <a:pt x="6834" y="7442"/>
                  </a:cubicBezTo>
                  <a:cubicBezTo>
                    <a:pt x="6846" y="7359"/>
                    <a:pt x="6775" y="7275"/>
                    <a:pt x="6691" y="7264"/>
                  </a:cubicBezTo>
                  <a:cubicBezTo>
                    <a:pt x="6013" y="7192"/>
                    <a:pt x="5370" y="6918"/>
                    <a:pt x="4846" y="6502"/>
                  </a:cubicBezTo>
                  <a:cubicBezTo>
                    <a:pt x="2286" y="4442"/>
                    <a:pt x="3798" y="334"/>
                    <a:pt x="7037" y="334"/>
                  </a:cubicBezTo>
                  <a:cubicBezTo>
                    <a:pt x="8870" y="334"/>
                    <a:pt x="10323" y="1715"/>
                    <a:pt x="10501" y="3454"/>
                  </a:cubicBezTo>
                  <a:cubicBezTo>
                    <a:pt x="10522" y="3535"/>
                    <a:pt x="10576" y="3590"/>
                    <a:pt x="10644" y="3590"/>
                  </a:cubicBezTo>
                  <a:cubicBezTo>
                    <a:pt x="10655" y="3590"/>
                    <a:pt x="10668" y="3588"/>
                    <a:pt x="10680" y="3584"/>
                  </a:cubicBezTo>
                  <a:cubicBezTo>
                    <a:pt x="10775" y="3573"/>
                    <a:pt x="10835" y="3501"/>
                    <a:pt x="10823" y="3406"/>
                  </a:cubicBezTo>
                  <a:cubicBezTo>
                    <a:pt x="10620" y="1525"/>
                    <a:pt x="9037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01" name="Google Shape;12601;p82"/>
            <p:cNvSpPr/>
            <p:nvPr/>
          </p:nvSpPr>
          <p:spPr>
            <a:xfrm>
              <a:off x="4311356" y="1993458"/>
              <a:ext cx="206959" cy="197378"/>
            </a:xfrm>
            <a:custGeom>
              <a:avLst/>
              <a:gdLst/>
              <a:ahLst/>
              <a:cxnLst/>
              <a:rect l="l" t="t" r="r" b="b"/>
              <a:pathLst>
                <a:path w="6502" h="6201" extrusionOk="0">
                  <a:moveTo>
                    <a:pt x="3394" y="295"/>
                  </a:moveTo>
                  <a:cubicBezTo>
                    <a:pt x="4930" y="295"/>
                    <a:pt x="6180" y="1533"/>
                    <a:pt x="6180" y="3081"/>
                  </a:cubicBezTo>
                  <a:cubicBezTo>
                    <a:pt x="6180" y="4641"/>
                    <a:pt x="4930" y="5879"/>
                    <a:pt x="3394" y="5879"/>
                  </a:cubicBezTo>
                  <a:cubicBezTo>
                    <a:pt x="2679" y="5879"/>
                    <a:pt x="1965" y="5605"/>
                    <a:pt x="1429" y="5057"/>
                  </a:cubicBezTo>
                  <a:cubicBezTo>
                    <a:pt x="346" y="3974"/>
                    <a:pt x="346" y="2200"/>
                    <a:pt x="1429" y="1116"/>
                  </a:cubicBezTo>
                  <a:cubicBezTo>
                    <a:pt x="1977" y="569"/>
                    <a:pt x="2679" y="295"/>
                    <a:pt x="3394" y="295"/>
                  </a:cubicBezTo>
                  <a:close/>
                  <a:moveTo>
                    <a:pt x="3404" y="0"/>
                  </a:moveTo>
                  <a:cubicBezTo>
                    <a:pt x="2608" y="0"/>
                    <a:pt x="1810" y="301"/>
                    <a:pt x="1203" y="902"/>
                  </a:cubicBezTo>
                  <a:cubicBezTo>
                    <a:pt x="0" y="2116"/>
                    <a:pt x="0" y="4093"/>
                    <a:pt x="1203" y="5295"/>
                  </a:cubicBezTo>
                  <a:cubicBezTo>
                    <a:pt x="1822" y="5903"/>
                    <a:pt x="2608" y="6200"/>
                    <a:pt x="3394" y="6200"/>
                  </a:cubicBezTo>
                  <a:cubicBezTo>
                    <a:pt x="5108" y="6188"/>
                    <a:pt x="6501" y="4819"/>
                    <a:pt x="6501" y="3093"/>
                  </a:cubicBezTo>
                  <a:cubicBezTo>
                    <a:pt x="6501" y="2259"/>
                    <a:pt x="6180" y="1485"/>
                    <a:pt x="5596" y="902"/>
                  </a:cubicBezTo>
                  <a:cubicBezTo>
                    <a:pt x="4995" y="301"/>
                    <a:pt x="4200" y="0"/>
                    <a:pt x="3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02" name="Google Shape;12602;p82"/>
            <p:cNvSpPr/>
            <p:nvPr/>
          </p:nvSpPr>
          <p:spPr>
            <a:xfrm>
              <a:off x="4372374" y="2030476"/>
              <a:ext cx="94026" cy="114493"/>
            </a:xfrm>
            <a:custGeom>
              <a:avLst/>
              <a:gdLst/>
              <a:ahLst/>
              <a:cxnLst/>
              <a:rect l="l" t="t" r="r" b="b"/>
              <a:pathLst>
                <a:path w="2954" h="3597" extrusionOk="0">
                  <a:moveTo>
                    <a:pt x="1477" y="310"/>
                  </a:moveTo>
                  <a:cubicBezTo>
                    <a:pt x="1834" y="310"/>
                    <a:pt x="2120" y="584"/>
                    <a:pt x="2120" y="953"/>
                  </a:cubicBezTo>
                  <a:cubicBezTo>
                    <a:pt x="2120" y="1311"/>
                    <a:pt x="1834" y="1584"/>
                    <a:pt x="1477" y="1584"/>
                  </a:cubicBezTo>
                  <a:cubicBezTo>
                    <a:pt x="1119" y="1584"/>
                    <a:pt x="834" y="1311"/>
                    <a:pt x="834" y="953"/>
                  </a:cubicBezTo>
                  <a:cubicBezTo>
                    <a:pt x="834" y="596"/>
                    <a:pt x="1119" y="310"/>
                    <a:pt x="1477" y="310"/>
                  </a:cubicBezTo>
                  <a:close/>
                  <a:moveTo>
                    <a:pt x="1905" y="1918"/>
                  </a:moveTo>
                  <a:cubicBezTo>
                    <a:pt x="2298" y="1918"/>
                    <a:pt x="2608" y="2227"/>
                    <a:pt x="2608" y="2620"/>
                  </a:cubicBezTo>
                  <a:lnTo>
                    <a:pt x="2608" y="3287"/>
                  </a:lnTo>
                  <a:lnTo>
                    <a:pt x="2298" y="3287"/>
                  </a:lnTo>
                  <a:lnTo>
                    <a:pt x="2298" y="2585"/>
                  </a:lnTo>
                  <a:cubicBezTo>
                    <a:pt x="2298" y="2501"/>
                    <a:pt x="2227" y="2418"/>
                    <a:pt x="2132" y="2418"/>
                  </a:cubicBezTo>
                  <a:cubicBezTo>
                    <a:pt x="2048" y="2418"/>
                    <a:pt x="1965" y="2501"/>
                    <a:pt x="1965" y="2585"/>
                  </a:cubicBezTo>
                  <a:lnTo>
                    <a:pt x="1965" y="3287"/>
                  </a:lnTo>
                  <a:lnTo>
                    <a:pt x="977" y="3287"/>
                  </a:lnTo>
                  <a:lnTo>
                    <a:pt x="977" y="2585"/>
                  </a:lnTo>
                  <a:cubicBezTo>
                    <a:pt x="977" y="2501"/>
                    <a:pt x="893" y="2418"/>
                    <a:pt x="810" y="2418"/>
                  </a:cubicBezTo>
                  <a:cubicBezTo>
                    <a:pt x="715" y="2418"/>
                    <a:pt x="643" y="2501"/>
                    <a:pt x="643" y="2585"/>
                  </a:cubicBezTo>
                  <a:lnTo>
                    <a:pt x="643" y="3287"/>
                  </a:lnTo>
                  <a:lnTo>
                    <a:pt x="298" y="3287"/>
                  </a:lnTo>
                  <a:lnTo>
                    <a:pt x="298" y="2620"/>
                  </a:lnTo>
                  <a:cubicBezTo>
                    <a:pt x="298" y="2227"/>
                    <a:pt x="619" y="1918"/>
                    <a:pt x="1000" y="1918"/>
                  </a:cubicBezTo>
                  <a:close/>
                  <a:moveTo>
                    <a:pt x="1477" y="1"/>
                  </a:moveTo>
                  <a:cubicBezTo>
                    <a:pt x="941" y="1"/>
                    <a:pt x="512" y="430"/>
                    <a:pt x="512" y="965"/>
                  </a:cubicBezTo>
                  <a:cubicBezTo>
                    <a:pt x="512" y="1227"/>
                    <a:pt x="619" y="1465"/>
                    <a:pt x="798" y="1632"/>
                  </a:cubicBezTo>
                  <a:cubicBezTo>
                    <a:pt x="346" y="1739"/>
                    <a:pt x="0" y="2144"/>
                    <a:pt x="0" y="2632"/>
                  </a:cubicBezTo>
                  <a:lnTo>
                    <a:pt x="0" y="3299"/>
                  </a:lnTo>
                  <a:cubicBezTo>
                    <a:pt x="0" y="3466"/>
                    <a:pt x="143" y="3597"/>
                    <a:pt x="298" y="3597"/>
                  </a:cubicBezTo>
                  <a:lnTo>
                    <a:pt x="2643" y="3597"/>
                  </a:lnTo>
                  <a:cubicBezTo>
                    <a:pt x="2798" y="3597"/>
                    <a:pt x="2941" y="3466"/>
                    <a:pt x="2941" y="3299"/>
                  </a:cubicBezTo>
                  <a:lnTo>
                    <a:pt x="2941" y="2632"/>
                  </a:lnTo>
                  <a:cubicBezTo>
                    <a:pt x="2953" y="2144"/>
                    <a:pt x="2620" y="1739"/>
                    <a:pt x="2167" y="1632"/>
                  </a:cubicBezTo>
                  <a:cubicBezTo>
                    <a:pt x="2322" y="1453"/>
                    <a:pt x="2441" y="1215"/>
                    <a:pt x="2441" y="965"/>
                  </a:cubicBezTo>
                  <a:cubicBezTo>
                    <a:pt x="2441" y="430"/>
                    <a:pt x="2012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03" name="Google Shape;12603;p82"/>
            <p:cNvSpPr/>
            <p:nvPr/>
          </p:nvSpPr>
          <p:spPr>
            <a:xfrm>
              <a:off x="4426167" y="2098561"/>
              <a:ext cx="114111" cy="113474"/>
            </a:xfrm>
            <a:custGeom>
              <a:avLst/>
              <a:gdLst/>
              <a:ahLst/>
              <a:cxnLst/>
              <a:rect l="l" t="t" r="r" b="b"/>
              <a:pathLst>
                <a:path w="3585" h="3565" extrusionOk="0">
                  <a:moveTo>
                    <a:pt x="3401" y="1"/>
                  </a:moveTo>
                  <a:cubicBezTo>
                    <a:pt x="3330" y="1"/>
                    <a:pt x="3272" y="73"/>
                    <a:pt x="3251" y="136"/>
                  </a:cubicBezTo>
                  <a:cubicBezTo>
                    <a:pt x="3097" y="1767"/>
                    <a:pt x="1799" y="3077"/>
                    <a:pt x="144" y="3244"/>
                  </a:cubicBezTo>
                  <a:cubicBezTo>
                    <a:pt x="61" y="3255"/>
                    <a:pt x="1" y="3339"/>
                    <a:pt x="13" y="3422"/>
                  </a:cubicBezTo>
                  <a:cubicBezTo>
                    <a:pt x="25" y="3494"/>
                    <a:pt x="84" y="3565"/>
                    <a:pt x="180" y="3565"/>
                  </a:cubicBezTo>
                  <a:lnTo>
                    <a:pt x="191" y="3565"/>
                  </a:lnTo>
                  <a:cubicBezTo>
                    <a:pt x="1966" y="3398"/>
                    <a:pt x="3394" y="1970"/>
                    <a:pt x="3573" y="184"/>
                  </a:cubicBezTo>
                  <a:cubicBezTo>
                    <a:pt x="3585" y="88"/>
                    <a:pt x="3513" y="17"/>
                    <a:pt x="3430" y="5"/>
                  </a:cubicBezTo>
                  <a:cubicBezTo>
                    <a:pt x="3420" y="2"/>
                    <a:pt x="3410" y="1"/>
                    <a:pt x="3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04" name="Google Shape;12604;p82"/>
          <p:cNvGrpSpPr/>
          <p:nvPr/>
        </p:nvGrpSpPr>
        <p:grpSpPr>
          <a:xfrm>
            <a:off x="9299362" y="4107294"/>
            <a:ext cx="689056" cy="688228"/>
            <a:chOff x="4674791" y="1977447"/>
            <a:chExt cx="344528" cy="344114"/>
          </a:xfrm>
          <a:solidFill>
            <a:schemeClr val="tx1"/>
          </a:solidFill>
        </p:grpSpPr>
        <p:sp>
          <p:nvSpPr>
            <p:cNvPr id="12605" name="Google Shape;12605;p82"/>
            <p:cNvSpPr/>
            <p:nvPr/>
          </p:nvSpPr>
          <p:spPr>
            <a:xfrm>
              <a:off x="4696022" y="1996768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76" y="310"/>
                  </a:moveTo>
                  <a:cubicBezTo>
                    <a:pt x="548" y="310"/>
                    <a:pt x="631" y="369"/>
                    <a:pt x="631" y="465"/>
                  </a:cubicBezTo>
                  <a:cubicBezTo>
                    <a:pt x="631" y="536"/>
                    <a:pt x="572" y="607"/>
                    <a:pt x="476" y="607"/>
                  </a:cubicBezTo>
                  <a:cubicBezTo>
                    <a:pt x="405" y="607"/>
                    <a:pt x="334" y="548"/>
                    <a:pt x="334" y="465"/>
                  </a:cubicBezTo>
                  <a:cubicBezTo>
                    <a:pt x="334" y="381"/>
                    <a:pt x="393" y="310"/>
                    <a:pt x="476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06" name="Google Shape;12606;p82"/>
            <p:cNvSpPr/>
            <p:nvPr/>
          </p:nvSpPr>
          <p:spPr>
            <a:xfrm>
              <a:off x="473389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49" y="310"/>
                    <a:pt x="608" y="369"/>
                    <a:pt x="608" y="465"/>
                  </a:cubicBezTo>
                  <a:cubicBezTo>
                    <a:pt x="608" y="536"/>
                    <a:pt x="549" y="607"/>
                    <a:pt x="465" y="607"/>
                  </a:cubicBezTo>
                  <a:cubicBezTo>
                    <a:pt x="394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15"/>
                    <a:pt x="215" y="917"/>
                    <a:pt x="465" y="917"/>
                  </a:cubicBezTo>
                  <a:cubicBezTo>
                    <a:pt x="715" y="917"/>
                    <a:pt x="930" y="715"/>
                    <a:pt x="930" y="465"/>
                  </a:cubicBezTo>
                  <a:cubicBezTo>
                    <a:pt x="930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07" name="Google Shape;12607;p82"/>
            <p:cNvSpPr/>
            <p:nvPr/>
          </p:nvSpPr>
          <p:spPr>
            <a:xfrm>
              <a:off x="477180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36" y="310"/>
                    <a:pt x="608" y="369"/>
                    <a:pt x="608" y="465"/>
                  </a:cubicBezTo>
                  <a:cubicBezTo>
                    <a:pt x="608" y="536"/>
                    <a:pt x="548" y="607"/>
                    <a:pt x="465" y="607"/>
                  </a:cubicBezTo>
                  <a:cubicBezTo>
                    <a:pt x="393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08" name="Google Shape;12608;p82"/>
            <p:cNvSpPr/>
            <p:nvPr/>
          </p:nvSpPr>
          <p:spPr>
            <a:xfrm>
              <a:off x="4674791" y="1977447"/>
              <a:ext cx="344528" cy="344114"/>
            </a:xfrm>
            <a:custGeom>
              <a:avLst/>
              <a:gdLst/>
              <a:ahLst/>
              <a:cxnLst/>
              <a:rect l="l" t="t" r="r" b="b"/>
              <a:pathLst>
                <a:path w="10824" h="10811" extrusionOk="0">
                  <a:moveTo>
                    <a:pt x="10466" y="2155"/>
                  </a:moveTo>
                  <a:lnTo>
                    <a:pt x="10466" y="10120"/>
                  </a:lnTo>
                  <a:lnTo>
                    <a:pt x="10478" y="10120"/>
                  </a:lnTo>
                  <a:cubicBezTo>
                    <a:pt x="10478" y="10323"/>
                    <a:pt x="10311" y="10501"/>
                    <a:pt x="10085" y="10501"/>
                  </a:cubicBezTo>
                  <a:lnTo>
                    <a:pt x="667" y="10501"/>
                  </a:lnTo>
                  <a:cubicBezTo>
                    <a:pt x="465" y="10501"/>
                    <a:pt x="286" y="10335"/>
                    <a:pt x="286" y="10120"/>
                  </a:cubicBezTo>
                  <a:lnTo>
                    <a:pt x="286" y="2155"/>
                  </a:ln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691"/>
                  </a:cubicBezTo>
                  <a:lnTo>
                    <a:pt x="0" y="10120"/>
                  </a:lnTo>
                  <a:cubicBezTo>
                    <a:pt x="0" y="10501"/>
                    <a:pt x="310" y="10811"/>
                    <a:pt x="703" y="10811"/>
                  </a:cubicBezTo>
                  <a:lnTo>
                    <a:pt x="10121" y="10811"/>
                  </a:lnTo>
                  <a:cubicBezTo>
                    <a:pt x="10502" y="10811"/>
                    <a:pt x="10823" y="10501"/>
                    <a:pt x="10823" y="10120"/>
                  </a:cubicBezTo>
                  <a:lnTo>
                    <a:pt x="10823" y="691"/>
                  </a:lnTo>
                  <a:cubicBezTo>
                    <a:pt x="10799" y="310"/>
                    <a:pt x="10490" y="0"/>
                    <a:pt x="10109" y="0"/>
                  </a:cubicBezTo>
                  <a:lnTo>
                    <a:pt x="5025" y="0"/>
                  </a:lnTo>
                  <a:cubicBezTo>
                    <a:pt x="4942" y="0"/>
                    <a:pt x="4870" y="71"/>
                    <a:pt x="4870" y="155"/>
                  </a:cubicBezTo>
                  <a:cubicBezTo>
                    <a:pt x="4870" y="250"/>
                    <a:pt x="4942" y="321"/>
                    <a:pt x="5025" y="321"/>
                  </a:cubicBezTo>
                  <a:lnTo>
                    <a:pt x="10109" y="321"/>
                  </a:lnTo>
                  <a:cubicBezTo>
                    <a:pt x="10311" y="321"/>
                    <a:pt x="10490" y="488"/>
                    <a:pt x="10490" y="714"/>
                  </a:cubicBezTo>
                  <a:lnTo>
                    <a:pt x="10490" y="1857"/>
                  </a:lnTo>
                  <a:lnTo>
                    <a:pt x="310" y="1857"/>
                  </a:lnTo>
                  <a:lnTo>
                    <a:pt x="310" y="714"/>
                  </a:lnTo>
                  <a:cubicBezTo>
                    <a:pt x="310" y="500"/>
                    <a:pt x="477" y="321"/>
                    <a:pt x="703" y="321"/>
                  </a:cubicBezTo>
                  <a:lnTo>
                    <a:pt x="4049" y="321"/>
                  </a:lnTo>
                  <a:cubicBezTo>
                    <a:pt x="4132" y="321"/>
                    <a:pt x="4215" y="250"/>
                    <a:pt x="4215" y="155"/>
                  </a:cubicBezTo>
                  <a:cubicBezTo>
                    <a:pt x="4215" y="71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09" name="Google Shape;12609;p82"/>
            <p:cNvSpPr/>
            <p:nvPr/>
          </p:nvSpPr>
          <p:spPr>
            <a:xfrm>
              <a:off x="4696022" y="2073160"/>
              <a:ext cx="13655" cy="27469"/>
            </a:xfrm>
            <a:custGeom>
              <a:avLst/>
              <a:gdLst/>
              <a:ahLst/>
              <a:cxnLst/>
              <a:rect l="l" t="t" r="r" b="b"/>
              <a:pathLst>
                <a:path w="429" h="863" extrusionOk="0">
                  <a:moveTo>
                    <a:pt x="249" y="1"/>
                  </a:moveTo>
                  <a:cubicBezTo>
                    <a:pt x="198" y="1"/>
                    <a:pt x="148" y="22"/>
                    <a:pt x="119" y="65"/>
                  </a:cubicBezTo>
                  <a:cubicBezTo>
                    <a:pt x="48" y="184"/>
                    <a:pt x="0" y="327"/>
                    <a:pt x="0" y="470"/>
                  </a:cubicBezTo>
                  <a:lnTo>
                    <a:pt x="0" y="708"/>
                  </a:lnTo>
                  <a:cubicBezTo>
                    <a:pt x="0" y="779"/>
                    <a:pt x="72" y="863"/>
                    <a:pt x="167" y="863"/>
                  </a:cubicBezTo>
                  <a:cubicBezTo>
                    <a:pt x="250" y="863"/>
                    <a:pt x="334" y="779"/>
                    <a:pt x="334" y="696"/>
                  </a:cubicBezTo>
                  <a:lnTo>
                    <a:pt x="334" y="470"/>
                  </a:lnTo>
                  <a:cubicBezTo>
                    <a:pt x="334" y="398"/>
                    <a:pt x="357" y="303"/>
                    <a:pt x="393" y="243"/>
                  </a:cubicBezTo>
                  <a:cubicBezTo>
                    <a:pt x="429" y="172"/>
                    <a:pt x="417" y="65"/>
                    <a:pt x="346" y="29"/>
                  </a:cubicBezTo>
                  <a:cubicBezTo>
                    <a:pt x="317" y="10"/>
                    <a:pt x="283" y="1"/>
                    <a:pt x="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0" name="Google Shape;12610;p82"/>
            <p:cNvSpPr/>
            <p:nvPr/>
          </p:nvSpPr>
          <p:spPr>
            <a:xfrm>
              <a:off x="4711173" y="2279419"/>
              <a:ext cx="28456" cy="10695"/>
            </a:xfrm>
            <a:custGeom>
              <a:avLst/>
              <a:gdLst/>
              <a:ahLst/>
              <a:cxnLst/>
              <a:rect l="l" t="t" r="r" b="b"/>
              <a:pathLst>
                <a:path w="894" h="336" extrusionOk="0">
                  <a:moveTo>
                    <a:pt x="170" y="1"/>
                  </a:moveTo>
                  <a:cubicBezTo>
                    <a:pt x="96" y="1"/>
                    <a:pt x="34" y="57"/>
                    <a:pt x="12" y="133"/>
                  </a:cubicBezTo>
                  <a:cubicBezTo>
                    <a:pt x="0" y="228"/>
                    <a:pt x="60" y="300"/>
                    <a:pt x="131" y="312"/>
                  </a:cubicBezTo>
                  <a:cubicBezTo>
                    <a:pt x="179" y="312"/>
                    <a:pt x="215" y="336"/>
                    <a:pt x="251" y="336"/>
                  </a:cubicBezTo>
                  <a:lnTo>
                    <a:pt x="727" y="336"/>
                  </a:lnTo>
                  <a:cubicBezTo>
                    <a:pt x="822" y="336"/>
                    <a:pt x="893" y="252"/>
                    <a:pt x="893" y="169"/>
                  </a:cubicBezTo>
                  <a:cubicBezTo>
                    <a:pt x="893" y="74"/>
                    <a:pt x="822" y="2"/>
                    <a:pt x="727" y="2"/>
                  </a:cubicBezTo>
                  <a:lnTo>
                    <a:pt x="191" y="2"/>
                  </a:ln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1" name="Google Shape;12611;p82"/>
            <p:cNvSpPr/>
            <p:nvPr/>
          </p:nvSpPr>
          <p:spPr>
            <a:xfrm>
              <a:off x="4714197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3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2" name="Google Shape;12612;p82"/>
            <p:cNvSpPr/>
            <p:nvPr/>
          </p:nvSpPr>
          <p:spPr>
            <a:xfrm>
              <a:off x="4747173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3" name="Google Shape;12613;p82"/>
            <p:cNvSpPr/>
            <p:nvPr/>
          </p:nvSpPr>
          <p:spPr>
            <a:xfrm>
              <a:off x="4750196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4" name="Google Shape;12614;p82"/>
            <p:cNvSpPr/>
            <p:nvPr/>
          </p:nvSpPr>
          <p:spPr>
            <a:xfrm>
              <a:off x="4696022" y="2107791"/>
              <a:ext cx="10631" cy="28838"/>
            </a:xfrm>
            <a:custGeom>
              <a:avLst/>
              <a:gdLst/>
              <a:ahLst/>
              <a:cxnLst/>
              <a:rect l="l" t="t" r="r" b="b"/>
              <a:pathLst>
                <a:path w="334" h="906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739"/>
                  </a:lnTo>
                  <a:cubicBezTo>
                    <a:pt x="0" y="822"/>
                    <a:pt x="72" y="906"/>
                    <a:pt x="167" y="906"/>
                  </a:cubicBezTo>
                  <a:cubicBezTo>
                    <a:pt x="250" y="906"/>
                    <a:pt x="334" y="822"/>
                    <a:pt x="334" y="739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5" name="Google Shape;12615;p82"/>
            <p:cNvSpPr/>
            <p:nvPr/>
          </p:nvSpPr>
          <p:spPr>
            <a:xfrm>
              <a:off x="4695640" y="2251058"/>
              <a:ext cx="12541" cy="28074"/>
            </a:xfrm>
            <a:custGeom>
              <a:avLst/>
              <a:gdLst/>
              <a:ahLst/>
              <a:cxnLst/>
              <a:rect l="l" t="t" r="r" b="b"/>
              <a:pathLst>
                <a:path w="394" h="88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88"/>
                  </a:lnTo>
                  <a:cubicBezTo>
                    <a:pt x="0" y="596"/>
                    <a:pt x="12" y="703"/>
                    <a:pt x="60" y="786"/>
                  </a:cubicBezTo>
                  <a:cubicBezTo>
                    <a:pt x="107" y="846"/>
                    <a:pt x="167" y="881"/>
                    <a:pt x="227" y="881"/>
                  </a:cubicBezTo>
                  <a:cubicBezTo>
                    <a:pt x="238" y="881"/>
                    <a:pt x="262" y="881"/>
                    <a:pt x="286" y="869"/>
                  </a:cubicBezTo>
                  <a:cubicBezTo>
                    <a:pt x="358" y="834"/>
                    <a:pt x="393" y="727"/>
                    <a:pt x="358" y="655"/>
                  </a:cubicBezTo>
                  <a:cubicBezTo>
                    <a:pt x="322" y="596"/>
                    <a:pt x="322" y="548"/>
                    <a:pt x="322" y="488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6" name="Google Shape;12616;p82"/>
            <p:cNvSpPr/>
            <p:nvPr/>
          </p:nvSpPr>
          <p:spPr>
            <a:xfrm>
              <a:off x="4782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3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7" name="Google Shape;12617;p82"/>
            <p:cNvSpPr/>
            <p:nvPr/>
          </p:nvSpPr>
          <p:spPr>
            <a:xfrm>
              <a:off x="4696022" y="2143409"/>
              <a:ext cx="10631" cy="28456"/>
            </a:xfrm>
            <a:custGeom>
              <a:avLst/>
              <a:gdLst/>
              <a:ahLst/>
              <a:cxnLst/>
              <a:rect l="l" t="t" r="r" b="b"/>
              <a:pathLst>
                <a:path w="334" h="89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39"/>
                  </a:lnTo>
                  <a:cubicBezTo>
                    <a:pt x="0" y="822"/>
                    <a:pt x="72" y="894"/>
                    <a:pt x="167" y="894"/>
                  </a:cubicBezTo>
                  <a:cubicBezTo>
                    <a:pt x="250" y="894"/>
                    <a:pt x="334" y="822"/>
                    <a:pt x="334" y="739"/>
                  </a:cubicBez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8" name="Google Shape;12618;p82"/>
            <p:cNvSpPr/>
            <p:nvPr/>
          </p:nvSpPr>
          <p:spPr>
            <a:xfrm>
              <a:off x="4696022" y="2215440"/>
              <a:ext cx="10631" cy="28074"/>
            </a:xfrm>
            <a:custGeom>
              <a:avLst/>
              <a:gdLst/>
              <a:ahLst/>
              <a:cxnLst/>
              <a:rect l="l" t="t" r="r" b="b"/>
              <a:pathLst>
                <a:path w="334" h="882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738"/>
                  </a:lnTo>
                  <a:cubicBezTo>
                    <a:pt x="0" y="810"/>
                    <a:pt x="72" y="881"/>
                    <a:pt x="167" y="881"/>
                  </a:cubicBezTo>
                  <a:cubicBezTo>
                    <a:pt x="250" y="881"/>
                    <a:pt x="334" y="810"/>
                    <a:pt x="334" y="715"/>
                  </a:cubicBezTo>
                  <a:lnTo>
                    <a:pt x="334" y="167"/>
                  </a:lnTo>
                  <a:cubicBezTo>
                    <a:pt x="334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9" name="Google Shape;12619;p82"/>
            <p:cNvSpPr/>
            <p:nvPr/>
          </p:nvSpPr>
          <p:spPr>
            <a:xfrm>
              <a:off x="4696022" y="2179441"/>
              <a:ext cx="10631" cy="28424"/>
            </a:xfrm>
            <a:custGeom>
              <a:avLst/>
              <a:gdLst/>
              <a:ahLst/>
              <a:cxnLst/>
              <a:rect l="l" t="t" r="r" b="b"/>
              <a:pathLst>
                <a:path w="334" h="89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738"/>
                  </a:lnTo>
                  <a:cubicBezTo>
                    <a:pt x="0" y="822"/>
                    <a:pt x="72" y="893"/>
                    <a:pt x="167" y="893"/>
                  </a:cubicBezTo>
                  <a:cubicBezTo>
                    <a:pt x="250" y="893"/>
                    <a:pt x="334" y="822"/>
                    <a:pt x="334" y="738"/>
                  </a:cubicBezTo>
                  <a:lnTo>
                    <a:pt x="334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0" name="Google Shape;12620;p82"/>
            <p:cNvSpPr/>
            <p:nvPr/>
          </p:nvSpPr>
          <p:spPr>
            <a:xfrm>
              <a:off x="4854790" y="2146847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1" name="Google Shape;12621;p82"/>
            <p:cNvSpPr/>
            <p:nvPr/>
          </p:nvSpPr>
          <p:spPr>
            <a:xfrm>
              <a:off x="4854790" y="2110847"/>
              <a:ext cx="10281" cy="28424"/>
            </a:xfrm>
            <a:custGeom>
              <a:avLst/>
              <a:gdLst/>
              <a:ahLst/>
              <a:cxnLst/>
              <a:rect l="l" t="t" r="r" b="b"/>
              <a:pathLst>
                <a:path w="323" h="893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2" name="Google Shape;12622;p82"/>
            <p:cNvSpPr/>
            <p:nvPr/>
          </p:nvSpPr>
          <p:spPr>
            <a:xfrm>
              <a:off x="4854790" y="2182846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55"/>
                  </a:lnTo>
                  <a:cubicBezTo>
                    <a:pt x="311" y="60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3" name="Google Shape;12623;p82"/>
            <p:cNvSpPr/>
            <p:nvPr/>
          </p:nvSpPr>
          <p:spPr>
            <a:xfrm>
              <a:off x="4852912" y="2075738"/>
              <a:ext cx="12159" cy="27915"/>
            </a:xfrm>
            <a:custGeom>
              <a:avLst/>
              <a:gdLst/>
              <a:ahLst/>
              <a:cxnLst/>
              <a:rect l="l" t="t" r="r" b="b"/>
              <a:pathLst>
                <a:path w="382" h="877" extrusionOk="0">
                  <a:moveTo>
                    <a:pt x="185" y="0"/>
                  </a:moveTo>
                  <a:cubicBezTo>
                    <a:pt x="162" y="0"/>
                    <a:pt x="139" y="6"/>
                    <a:pt x="119" y="20"/>
                  </a:cubicBezTo>
                  <a:cubicBezTo>
                    <a:pt x="48" y="43"/>
                    <a:pt x="0" y="151"/>
                    <a:pt x="48" y="222"/>
                  </a:cubicBezTo>
                  <a:cubicBezTo>
                    <a:pt x="48" y="270"/>
                    <a:pt x="60" y="329"/>
                    <a:pt x="60" y="389"/>
                  </a:cubicBezTo>
                  <a:lnTo>
                    <a:pt x="60" y="722"/>
                  </a:lnTo>
                  <a:cubicBezTo>
                    <a:pt x="60" y="805"/>
                    <a:pt x="131" y="877"/>
                    <a:pt x="227" y="877"/>
                  </a:cubicBezTo>
                  <a:cubicBezTo>
                    <a:pt x="310" y="877"/>
                    <a:pt x="381" y="805"/>
                    <a:pt x="381" y="722"/>
                  </a:cubicBezTo>
                  <a:lnTo>
                    <a:pt x="381" y="389"/>
                  </a:lnTo>
                  <a:cubicBezTo>
                    <a:pt x="381" y="281"/>
                    <a:pt x="370" y="186"/>
                    <a:pt x="322" y="91"/>
                  </a:cubicBezTo>
                  <a:cubicBezTo>
                    <a:pt x="305" y="39"/>
                    <a:pt x="244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4" name="Google Shape;12624;p82"/>
            <p:cNvSpPr/>
            <p:nvPr/>
          </p:nvSpPr>
          <p:spPr>
            <a:xfrm>
              <a:off x="4854790" y="2218464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7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7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5" name="Google Shape;12625;p82"/>
            <p:cNvSpPr/>
            <p:nvPr/>
          </p:nvSpPr>
          <p:spPr>
            <a:xfrm>
              <a:off x="4821464" y="2064598"/>
              <a:ext cx="29188" cy="10249"/>
            </a:xfrm>
            <a:custGeom>
              <a:avLst/>
              <a:gdLst/>
              <a:ahLst/>
              <a:cxnLst/>
              <a:rect l="l" t="t" r="r" b="b"/>
              <a:pathLst>
                <a:path w="917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738" y="322"/>
                  </a:lnTo>
                  <a:cubicBezTo>
                    <a:pt x="810" y="322"/>
                    <a:pt x="881" y="262"/>
                    <a:pt x="893" y="191"/>
                  </a:cubicBezTo>
                  <a:cubicBezTo>
                    <a:pt x="917" y="96"/>
                    <a:pt x="857" y="24"/>
                    <a:pt x="762" y="12"/>
                  </a:cubicBezTo>
                  <a:cubicBezTo>
                    <a:pt x="715" y="12"/>
                    <a:pt x="691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6" name="Google Shape;12626;p82"/>
            <p:cNvSpPr/>
            <p:nvPr/>
          </p:nvSpPr>
          <p:spPr>
            <a:xfrm>
              <a:off x="4785464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cubicBezTo>
                    <a:pt x="24" y="262"/>
                    <a:pt x="83" y="334"/>
                    <a:pt x="167" y="334"/>
                  </a:cubicBezTo>
                  <a:lnTo>
                    <a:pt x="738" y="334"/>
                  </a:lnTo>
                  <a:cubicBezTo>
                    <a:pt x="822" y="334"/>
                    <a:pt x="893" y="262"/>
                    <a:pt x="893" y="167"/>
                  </a:cubicBezTo>
                  <a:cubicBezTo>
                    <a:pt x="893" y="84"/>
                    <a:pt x="822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7" name="Google Shape;12627;p82"/>
            <p:cNvSpPr/>
            <p:nvPr/>
          </p:nvSpPr>
          <p:spPr>
            <a:xfrm>
              <a:off x="4818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8" name="Google Shape;12628;p82"/>
            <p:cNvSpPr/>
            <p:nvPr/>
          </p:nvSpPr>
          <p:spPr>
            <a:xfrm>
              <a:off x="4851002" y="2253700"/>
              <a:ext cx="14069" cy="28074"/>
            </a:xfrm>
            <a:custGeom>
              <a:avLst/>
              <a:gdLst/>
              <a:ahLst/>
              <a:cxnLst/>
              <a:rect l="l" t="t" r="r" b="b"/>
              <a:pathLst>
                <a:path w="442" h="882" extrusionOk="0">
                  <a:moveTo>
                    <a:pt x="275" y="1"/>
                  </a:moveTo>
                  <a:cubicBezTo>
                    <a:pt x="191" y="1"/>
                    <a:pt x="120" y="84"/>
                    <a:pt x="120" y="167"/>
                  </a:cubicBezTo>
                  <a:lnTo>
                    <a:pt x="120" y="405"/>
                  </a:lnTo>
                  <a:cubicBezTo>
                    <a:pt x="120" y="489"/>
                    <a:pt x="84" y="572"/>
                    <a:pt x="60" y="632"/>
                  </a:cubicBezTo>
                  <a:cubicBezTo>
                    <a:pt x="1" y="703"/>
                    <a:pt x="25" y="810"/>
                    <a:pt x="108" y="858"/>
                  </a:cubicBezTo>
                  <a:cubicBezTo>
                    <a:pt x="132" y="870"/>
                    <a:pt x="168" y="882"/>
                    <a:pt x="191" y="882"/>
                  </a:cubicBezTo>
                  <a:cubicBezTo>
                    <a:pt x="239" y="882"/>
                    <a:pt x="299" y="858"/>
                    <a:pt x="322" y="810"/>
                  </a:cubicBezTo>
                  <a:cubicBezTo>
                    <a:pt x="406" y="691"/>
                    <a:pt x="441" y="560"/>
                    <a:pt x="441" y="405"/>
                  </a:cubicBezTo>
                  <a:lnTo>
                    <a:pt x="441" y="167"/>
                  </a:lnTo>
                  <a:cubicBezTo>
                    <a:pt x="441" y="84"/>
                    <a:pt x="37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9" name="Google Shape;12629;p82"/>
            <p:cNvSpPr/>
            <p:nvPr/>
          </p:nvSpPr>
          <p:spPr>
            <a:xfrm>
              <a:off x="4883596" y="2064980"/>
              <a:ext cx="107299" cy="99310"/>
            </a:xfrm>
            <a:custGeom>
              <a:avLst/>
              <a:gdLst/>
              <a:ahLst/>
              <a:cxnLst/>
              <a:rect l="l" t="t" r="r" b="b"/>
              <a:pathLst>
                <a:path w="3371" h="3120" extrusionOk="0">
                  <a:moveTo>
                    <a:pt x="2620" y="310"/>
                  </a:moveTo>
                  <a:cubicBezTo>
                    <a:pt x="2680" y="310"/>
                    <a:pt x="2739" y="322"/>
                    <a:pt x="2787" y="346"/>
                  </a:cubicBezTo>
                  <a:lnTo>
                    <a:pt x="1656" y="1334"/>
                  </a:lnTo>
                  <a:lnTo>
                    <a:pt x="525" y="346"/>
                  </a:lnTo>
                  <a:cubicBezTo>
                    <a:pt x="584" y="322"/>
                    <a:pt x="644" y="310"/>
                    <a:pt x="703" y="310"/>
                  </a:cubicBezTo>
                  <a:close/>
                  <a:moveTo>
                    <a:pt x="3013" y="572"/>
                  </a:moveTo>
                  <a:cubicBezTo>
                    <a:pt x="3025" y="619"/>
                    <a:pt x="3037" y="667"/>
                    <a:pt x="3037" y="727"/>
                  </a:cubicBezTo>
                  <a:lnTo>
                    <a:pt x="3037" y="2394"/>
                  </a:lnTo>
                  <a:cubicBezTo>
                    <a:pt x="3037" y="2453"/>
                    <a:pt x="3025" y="2501"/>
                    <a:pt x="3013" y="2548"/>
                  </a:cubicBezTo>
                  <a:lnTo>
                    <a:pt x="1906" y="1560"/>
                  </a:lnTo>
                  <a:lnTo>
                    <a:pt x="3013" y="572"/>
                  </a:lnTo>
                  <a:close/>
                  <a:moveTo>
                    <a:pt x="310" y="596"/>
                  </a:moveTo>
                  <a:lnTo>
                    <a:pt x="1418" y="1572"/>
                  </a:lnTo>
                  <a:lnTo>
                    <a:pt x="310" y="2560"/>
                  </a:lnTo>
                  <a:cubicBezTo>
                    <a:pt x="298" y="2513"/>
                    <a:pt x="287" y="2465"/>
                    <a:pt x="287" y="2405"/>
                  </a:cubicBezTo>
                  <a:lnTo>
                    <a:pt x="287" y="727"/>
                  </a:lnTo>
                  <a:cubicBezTo>
                    <a:pt x="287" y="679"/>
                    <a:pt x="298" y="619"/>
                    <a:pt x="310" y="596"/>
                  </a:cubicBezTo>
                  <a:close/>
                  <a:moveTo>
                    <a:pt x="715" y="0"/>
                  </a:moveTo>
                  <a:cubicBezTo>
                    <a:pt x="501" y="0"/>
                    <a:pt x="322" y="84"/>
                    <a:pt x="191" y="227"/>
                  </a:cubicBezTo>
                  <a:lnTo>
                    <a:pt x="179" y="238"/>
                  </a:lnTo>
                  <a:cubicBezTo>
                    <a:pt x="60" y="369"/>
                    <a:pt x="1" y="536"/>
                    <a:pt x="1" y="715"/>
                  </a:cubicBezTo>
                  <a:lnTo>
                    <a:pt x="1" y="2382"/>
                  </a:lnTo>
                  <a:cubicBezTo>
                    <a:pt x="1" y="2560"/>
                    <a:pt x="60" y="2727"/>
                    <a:pt x="168" y="2846"/>
                  </a:cubicBezTo>
                  <a:cubicBezTo>
                    <a:pt x="156" y="2870"/>
                    <a:pt x="156" y="2870"/>
                    <a:pt x="168" y="2882"/>
                  </a:cubicBezTo>
                  <a:lnTo>
                    <a:pt x="191" y="2917"/>
                  </a:lnTo>
                  <a:cubicBezTo>
                    <a:pt x="334" y="3048"/>
                    <a:pt x="513" y="3120"/>
                    <a:pt x="703" y="3120"/>
                  </a:cubicBezTo>
                  <a:lnTo>
                    <a:pt x="1132" y="3120"/>
                  </a:lnTo>
                  <a:cubicBezTo>
                    <a:pt x="1227" y="3120"/>
                    <a:pt x="1299" y="3048"/>
                    <a:pt x="1299" y="2953"/>
                  </a:cubicBezTo>
                  <a:cubicBezTo>
                    <a:pt x="1299" y="2870"/>
                    <a:pt x="1227" y="2798"/>
                    <a:pt x="1132" y="2798"/>
                  </a:cubicBezTo>
                  <a:lnTo>
                    <a:pt x="703" y="2798"/>
                  </a:lnTo>
                  <a:cubicBezTo>
                    <a:pt x="644" y="2798"/>
                    <a:pt x="584" y="2775"/>
                    <a:pt x="537" y="2763"/>
                  </a:cubicBezTo>
                  <a:lnTo>
                    <a:pt x="1668" y="1762"/>
                  </a:lnTo>
                  <a:lnTo>
                    <a:pt x="2799" y="2763"/>
                  </a:lnTo>
                  <a:cubicBezTo>
                    <a:pt x="2751" y="2775"/>
                    <a:pt x="2692" y="2798"/>
                    <a:pt x="2632" y="2798"/>
                  </a:cubicBezTo>
                  <a:lnTo>
                    <a:pt x="2096" y="2798"/>
                  </a:lnTo>
                  <a:cubicBezTo>
                    <a:pt x="2013" y="2798"/>
                    <a:pt x="1942" y="2870"/>
                    <a:pt x="1942" y="2953"/>
                  </a:cubicBezTo>
                  <a:cubicBezTo>
                    <a:pt x="1942" y="3048"/>
                    <a:pt x="2013" y="3120"/>
                    <a:pt x="2096" y="3120"/>
                  </a:cubicBezTo>
                  <a:lnTo>
                    <a:pt x="2632" y="3120"/>
                  </a:lnTo>
                  <a:cubicBezTo>
                    <a:pt x="2846" y="3120"/>
                    <a:pt x="3025" y="3036"/>
                    <a:pt x="3156" y="2905"/>
                  </a:cubicBezTo>
                  <a:lnTo>
                    <a:pt x="3168" y="2882"/>
                  </a:lnTo>
                  <a:cubicBezTo>
                    <a:pt x="3287" y="2751"/>
                    <a:pt x="3370" y="2584"/>
                    <a:pt x="3370" y="2394"/>
                  </a:cubicBezTo>
                  <a:lnTo>
                    <a:pt x="3370" y="727"/>
                  </a:lnTo>
                  <a:cubicBezTo>
                    <a:pt x="3370" y="322"/>
                    <a:pt x="3037" y="0"/>
                    <a:pt x="2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0" name="Google Shape;12630;p82"/>
            <p:cNvSpPr/>
            <p:nvPr/>
          </p:nvSpPr>
          <p:spPr>
            <a:xfrm>
              <a:off x="4882864" y="2190422"/>
              <a:ext cx="107267" cy="99692"/>
            </a:xfrm>
            <a:custGeom>
              <a:avLst/>
              <a:gdLst/>
              <a:ahLst/>
              <a:cxnLst/>
              <a:rect l="l" t="t" r="r" b="b"/>
              <a:pathLst>
                <a:path w="3370" h="3132" extrusionOk="0">
                  <a:moveTo>
                    <a:pt x="2643" y="310"/>
                  </a:moveTo>
                  <a:cubicBezTo>
                    <a:pt x="2703" y="310"/>
                    <a:pt x="2762" y="334"/>
                    <a:pt x="2810" y="346"/>
                  </a:cubicBezTo>
                  <a:lnTo>
                    <a:pt x="1679" y="1346"/>
                  </a:lnTo>
                  <a:lnTo>
                    <a:pt x="548" y="346"/>
                  </a:lnTo>
                  <a:cubicBezTo>
                    <a:pt x="607" y="334"/>
                    <a:pt x="667" y="310"/>
                    <a:pt x="726" y="310"/>
                  </a:cubicBezTo>
                  <a:close/>
                  <a:moveTo>
                    <a:pt x="333" y="584"/>
                  </a:moveTo>
                  <a:lnTo>
                    <a:pt x="1441" y="1560"/>
                  </a:lnTo>
                  <a:lnTo>
                    <a:pt x="333" y="2548"/>
                  </a:lnTo>
                  <a:cubicBezTo>
                    <a:pt x="321" y="2501"/>
                    <a:pt x="310" y="2453"/>
                    <a:pt x="310" y="2393"/>
                  </a:cubicBezTo>
                  <a:lnTo>
                    <a:pt x="310" y="727"/>
                  </a:lnTo>
                  <a:cubicBezTo>
                    <a:pt x="310" y="691"/>
                    <a:pt x="321" y="631"/>
                    <a:pt x="333" y="584"/>
                  </a:cubicBezTo>
                  <a:close/>
                  <a:moveTo>
                    <a:pt x="3036" y="584"/>
                  </a:moveTo>
                  <a:cubicBezTo>
                    <a:pt x="3048" y="631"/>
                    <a:pt x="3060" y="667"/>
                    <a:pt x="3060" y="727"/>
                  </a:cubicBezTo>
                  <a:lnTo>
                    <a:pt x="3060" y="2393"/>
                  </a:lnTo>
                  <a:cubicBezTo>
                    <a:pt x="3060" y="2441"/>
                    <a:pt x="3048" y="2501"/>
                    <a:pt x="3036" y="2548"/>
                  </a:cubicBezTo>
                  <a:lnTo>
                    <a:pt x="1929" y="1560"/>
                  </a:lnTo>
                  <a:lnTo>
                    <a:pt x="3036" y="584"/>
                  </a:lnTo>
                  <a:close/>
                  <a:moveTo>
                    <a:pt x="1691" y="1786"/>
                  </a:moveTo>
                  <a:lnTo>
                    <a:pt x="2822" y="2786"/>
                  </a:lnTo>
                  <a:cubicBezTo>
                    <a:pt x="2762" y="2798"/>
                    <a:pt x="2703" y="2810"/>
                    <a:pt x="2643" y="2810"/>
                  </a:cubicBezTo>
                  <a:lnTo>
                    <a:pt x="726" y="2810"/>
                  </a:lnTo>
                  <a:cubicBezTo>
                    <a:pt x="667" y="2810"/>
                    <a:pt x="607" y="2798"/>
                    <a:pt x="560" y="2786"/>
                  </a:cubicBezTo>
                  <a:lnTo>
                    <a:pt x="1691" y="1786"/>
                  </a:lnTo>
                  <a:close/>
                  <a:moveTo>
                    <a:pt x="726" y="0"/>
                  </a:moveTo>
                  <a:cubicBezTo>
                    <a:pt x="512" y="0"/>
                    <a:pt x="333" y="96"/>
                    <a:pt x="202" y="227"/>
                  </a:cubicBezTo>
                  <a:lnTo>
                    <a:pt x="191" y="238"/>
                  </a:lnTo>
                  <a:cubicBezTo>
                    <a:pt x="71" y="369"/>
                    <a:pt x="0" y="536"/>
                    <a:pt x="0" y="727"/>
                  </a:cubicBezTo>
                  <a:lnTo>
                    <a:pt x="0" y="2393"/>
                  </a:lnTo>
                  <a:cubicBezTo>
                    <a:pt x="0" y="2596"/>
                    <a:pt x="71" y="2751"/>
                    <a:pt x="191" y="2894"/>
                  </a:cubicBezTo>
                  <a:cubicBezTo>
                    <a:pt x="333" y="3036"/>
                    <a:pt x="512" y="3132"/>
                    <a:pt x="726" y="3132"/>
                  </a:cubicBezTo>
                  <a:lnTo>
                    <a:pt x="2643" y="3132"/>
                  </a:lnTo>
                  <a:cubicBezTo>
                    <a:pt x="2858" y="3132"/>
                    <a:pt x="3036" y="3036"/>
                    <a:pt x="3167" y="2905"/>
                  </a:cubicBezTo>
                  <a:lnTo>
                    <a:pt x="3179" y="2894"/>
                  </a:lnTo>
                  <a:cubicBezTo>
                    <a:pt x="3298" y="2751"/>
                    <a:pt x="3369" y="2596"/>
                    <a:pt x="3369" y="2393"/>
                  </a:cubicBezTo>
                  <a:lnTo>
                    <a:pt x="3369" y="727"/>
                  </a:lnTo>
                  <a:cubicBezTo>
                    <a:pt x="3369" y="536"/>
                    <a:pt x="3298" y="369"/>
                    <a:pt x="3179" y="238"/>
                  </a:cubicBezTo>
                  <a:lnTo>
                    <a:pt x="3167" y="227"/>
                  </a:lnTo>
                  <a:cubicBezTo>
                    <a:pt x="3036" y="96"/>
                    <a:pt x="2858" y="0"/>
                    <a:pt x="2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31" name="Google Shape;12631;p82"/>
          <p:cNvGrpSpPr/>
          <p:nvPr/>
        </p:nvGrpSpPr>
        <p:grpSpPr>
          <a:xfrm>
            <a:off x="12117401" y="3246994"/>
            <a:ext cx="765638" cy="621576"/>
            <a:chOff x="6083810" y="1547297"/>
            <a:chExt cx="382819" cy="310788"/>
          </a:xfrm>
          <a:solidFill>
            <a:schemeClr val="tx1"/>
          </a:solidFill>
        </p:grpSpPr>
        <p:sp>
          <p:nvSpPr>
            <p:cNvPr id="12632" name="Google Shape;12632;p82"/>
            <p:cNvSpPr/>
            <p:nvPr/>
          </p:nvSpPr>
          <p:spPr>
            <a:xfrm>
              <a:off x="6083810" y="1547297"/>
              <a:ext cx="382819" cy="310788"/>
            </a:xfrm>
            <a:custGeom>
              <a:avLst/>
              <a:gdLst/>
              <a:ahLst/>
              <a:cxnLst/>
              <a:rect l="l" t="t" r="r" b="b"/>
              <a:pathLst>
                <a:path w="12027" h="9764" extrusionOk="0">
                  <a:moveTo>
                    <a:pt x="1834" y="334"/>
                  </a:moveTo>
                  <a:cubicBezTo>
                    <a:pt x="1834" y="334"/>
                    <a:pt x="1846" y="334"/>
                    <a:pt x="1846" y="358"/>
                  </a:cubicBezTo>
                  <a:lnTo>
                    <a:pt x="1846" y="1108"/>
                  </a:lnTo>
                  <a:cubicBezTo>
                    <a:pt x="1846" y="1108"/>
                    <a:pt x="1846" y="1132"/>
                    <a:pt x="1834" y="1132"/>
                  </a:cubicBezTo>
                  <a:lnTo>
                    <a:pt x="1465" y="1132"/>
                  </a:lnTo>
                  <a:cubicBezTo>
                    <a:pt x="1465" y="1132"/>
                    <a:pt x="1453" y="1132"/>
                    <a:pt x="1453" y="1108"/>
                  </a:cubicBezTo>
                  <a:lnTo>
                    <a:pt x="1453" y="358"/>
                  </a:lnTo>
                  <a:lnTo>
                    <a:pt x="1834" y="334"/>
                  </a:lnTo>
                  <a:close/>
                  <a:moveTo>
                    <a:pt x="10502" y="334"/>
                  </a:moveTo>
                  <a:cubicBezTo>
                    <a:pt x="10502" y="334"/>
                    <a:pt x="10514" y="334"/>
                    <a:pt x="10514" y="358"/>
                  </a:cubicBezTo>
                  <a:lnTo>
                    <a:pt x="10514" y="1108"/>
                  </a:lnTo>
                  <a:cubicBezTo>
                    <a:pt x="10514" y="1108"/>
                    <a:pt x="10514" y="1132"/>
                    <a:pt x="10502" y="1132"/>
                  </a:cubicBezTo>
                  <a:lnTo>
                    <a:pt x="10133" y="1132"/>
                  </a:lnTo>
                  <a:cubicBezTo>
                    <a:pt x="10133" y="1132"/>
                    <a:pt x="10109" y="1132"/>
                    <a:pt x="10109" y="1108"/>
                  </a:cubicBezTo>
                  <a:lnTo>
                    <a:pt x="10109" y="358"/>
                  </a:lnTo>
                  <a:lnTo>
                    <a:pt x="10502" y="334"/>
                  </a:lnTo>
                  <a:close/>
                  <a:moveTo>
                    <a:pt x="11229" y="1096"/>
                  </a:moveTo>
                  <a:cubicBezTo>
                    <a:pt x="11443" y="1096"/>
                    <a:pt x="11621" y="1274"/>
                    <a:pt x="11621" y="1477"/>
                  </a:cubicBezTo>
                  <a:lnTo>
                    <a:pt x="11621" y="9013"/>
                  </a:lnTo>
                  <a:cubicBezTo>
                    <a:pt x="11645" y="9240"/>
                    <a:pt x="11467" y="9406"/>
                    <a:pt x="11264" y="9406"/>
                  </a:cubicBezTo>
                  <a:lnTo>
                    <a:pt x="727" y="9406"/>
                  </a:lnTo>
                  <a:cubicBezTo>
                    <a:pt x="513" y="9406"/>
                    <a:pt x="334" y="9228"/>
                    <a:pt x="334" y="9013"/>
                  </a:cubicBezTo>
                  <a:lnTo>
                    <a:pt x="334" y="1477"/>
                  </a:lnTo>
                  <a:cubicBezTo>
                    <a:pt x="334" y="1274"/>
                    <a:pt x="513" y="1096"/>
                    <a:pt x="727" y="1096"/>
                  </a:cubicBezTo>
                  <a:lnTo>
                    <a:pt x="1108" y="1096"/>
                  </a:lnTo>
                  <a:lnTo>
                    <a:pt x="1108" y="1108"/>
                  </a:lnTo>
                  <a:cubicBezTo>
                    <a:pt x="1108" y="1322"/>
                    <a:pt x="1275" y="1465"/>
                    <a:pt x="1465" y="1465"/>
                  </a:cubicBezTo>
                  <a:lnTo>
                    <a:pt x="1834" y="1465"/>
                  </a:lnTo>
                  <a:cubicBezTo>
                    <a:pt x="2049" y="1465"/>
                    <a:pt x="2192" y="1298"/>
                    <a:pt x="2192" y="1108"/>
                  </a:cubicBezTo>
                  <a:lnTo>
                    <a:pt x="2192" y="1096"/>
                  </a:lnTo>
                  <a:lnTo>
                    <a:pt x="9752" y="1096"/>
                  </a:lnTo>
                  <a:lnTo>
                    <a:pt x="9752" y="1108"/>
                  </a:lnTo>
                  <a:cubicBezTo>
                    <a:pt x="9752" y="1322"/>
                    <a:pt x="9919" y="1465"/>
                    <a:pt x="10109" y="1465"/>
                  </a:cubicBezTo>
                  <a:lnTo>
                    <a:pt x="10490" y="1465"/>
                  </a:lnTo>
                  <a:cubicBezTo>
                    <a:pt x="10693" y="1465"/>
                    <a:pt x="10848" y="1298"/>
                    <a:pt x="10848" y="1108"/>
                  </a:cubicBezTo>
                  <a:lnTo>
                    <a:pt x="10848" y="1096"/>
                  </a:lnTo>
                  <a:close/>
                  <a:moveTo>
                    <a:pt x="1489" y="0"/>
                  </a:moveTo>
                  <a:cubicBezTo>
                    <a:pt x="1287" y="0"/>
                    <a:pt x="1132" y="155"/>
                    <a:pt x="1132" y="358"/>
                  </a:cubicBezTo>
                  <a:lnTo>
                    <a:pt x="1132" y="739"/>
                  </a:lnTo>
                  <a:lnTo>
                    <a:pt x="751" y="739"/>
                  </a:lnTo>
                  <a:cubicBezTo>
                    <a:pt x="346" y="739"/>
                    <a:pt x="1" y="1072"/>
                    <a:pt x="1" y="1489"/>
                  </a:cubicBezTo>
                  <a:lnTo>
                    <a:pt x="1" y="9013"/>
                  </a:lnTo>
                  <a:cubicBezTo>
                    <a:pt x="1" y="9418"/>
                    <a:pt x="334" y="9764"/>
                    <a:pt x="751" y="9764"/>
                  </a:cubicBezTo>
                  <a:lnTo>
                    <a:pt x="11288" y="9764"/>
                  </a:lnTo>
                  <a:cubicBezTo>
                    <a:pt x="11693" y="9764"/>
                    <a:pt x="12026" y="9430"/>
                    <a:pt x="12026" y="9013"/>
                  </a:cubicBezTo>
                  <a:lnTo>
                    <a:pt x="12026" y="1489"/>
                  </a:lnTo>
                  <a:cubicBezTo>
                    <a:pt x="12002" y="1084"/>
                    <a:pt x="11657" y="739"/>
                    <a:pt x="11264" y="739"/>
                  </a:cubicBezTo>
                  <a:lnTo>
                    <a:pt x="10871" y="739"/>
                  </a:lnTo>
                  <a:lnTo>
                    <a:pt x="10871" y="358"/>
                  </a:lnTo>
                  <a:cubicBezTo>
                    <a:pt x="10871" y="143"/>
                    <a:pt x="10705" y="0"/>
                    <a:pt x="10514" y="0"/>
                  </a:cubicBezTo>
                  <a:lnTo>
                    <a:pt x="10145" y="0"/>
                  </a:lnTo>
                  <a:cubicBezTo>
                    <a:pt x="9931" y="0"/>
                    <a:pt x="9788" y="155"/>
                    <a:pt x="9788" y="358"/>
                  </a:cubicBezTo>
                  <a:lnTo>
                    <a:pt x="9788" y="739"/>
                  </a:lnTo>
                  <a:lnTo>
                    <a:pt x="2227" y="739"/>
                  </a:lnTo>
                  <a:lnTo>
                    <a:pt x="2227" y="358"/>
                  </a:lnTo>
                  <a:cubicBezTo>
                    <a:pt x="2227" y="143"/>
                    <a:pt x="2061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3" name="Google Shape;12633;p82"/>
            <p:cNvSpPr/>
            <p:nvPr/>
          </p:nvSpPr>
          <p:spPr>
            <a:xfrm>
              <a:off x="6106950" y="1606787"/>
              <a:ext cx="334661" cy="11395"/>
            </a:xfrm>
            <a:custGeom>
              <a:avLst/>
              <a:gdLst/>
              <a:ahLst/>
              <a:cxnLst/>
              <a:rect l="l" t="t" r="r" b="b"/>
              <a:pathLst>
                <a:path w="10514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0335" y="358"/>
                  </a:lnTo>
                  <a:cubicBezTo>
                    <a:pt x="10442" y="358"/>
                    <a:pt x="10513" y="286"/>
                    <a:pt x="10513" y="179"/>
                  </a:cubicBezTo>
                  <a:cubicBezTo>
                    <a:pt x="10513" y="72"/>
                    <a:pt x="10442" y="1"/>
                    <a:pt x="10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4" name="Google Shape;12634;p82"/>
            <p:cNvSpPr/>
            <p:nvPr/>
          </p:nvSpPr>
          <p:spPr>
            <a:xfrm>
              <a:off x="6124743" y="1655296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79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5" name="Google Shape;12635;p82"/>
            <p:cNvSpPr/>
            <p:nvPr/>
          </p:nvSpPr>
          <p:spPr>
            <a:xfrm>
              <a:off x="6208520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8" y="275"/>
                    <a:pt x="1488" y="179"/>
                  </a:cubicBezTo>
                  <a:cubicBezTo>
                    <a:pt x="1488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6" name="Google Shape;12636;p82"/>
            <p:cNvSpPr/>
            <p:nvPr/>
          </p:nvSpPr>
          <p:spPr>
            <a:xfrm>
              <a:off x="6376391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9" y="275"/>
                    <a:pt x="1489" y="179"/>
                  </a:cubicBezTo>
                  <a:cubicBezTo>
                    <a:pt x="1489" y="72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7" name="Google Shape;12637;p82"/>
            <p:cNvSpPr/>
            <p:nvPr/>
          </p:nvSpPr>
          <p:spPr>
            <a:xfrm>
              <a:off x="6124743" y="1703041"/>
              <a:ext cx="47427" cy="11427"/>
            </a:xfrm>
            <a:custGeom>
              <a:avLst/>
              <a:gdLst/>
              <a:ahLst/>
              <a:cxnLst/>
              <a:rect l="l" t="t" r="r" b="b"/>
              <a:pathLst>
                <a:path w="1490" h="359" extrusionOk="0">
                  <a:moveTo>
                    <a:pt x="179" y="1"/>
                  </a:moveTo>
                  <a:cubicBezTo>
                    <a:pt x="72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80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8" name="Google Shape;12638;p82"/>
            <p:cNvSpPr/>
            <p:nvPr/>
          </p:nvSpPr>
          <p:spPr>
            <a:xfrm>
              <a:off x="6292646" y="1703041"/>
              <a:ext cx="47395" cy="11427"/>
            </a:xfrm>
            <a:custGeom>
              <a:avLst/>
              <a:gdLst/>
              <a:ahLst/>
              <a:cxnLst/>
              <a:rect l="l" t="t" r="r" b="b"/>
              <a:pathLst>
                <a:path w="1489" h="359" extrusionOk="0">
                  <a:moveTo>
                    <a:pt x="179" y="1"/>
                  </a:moveTo>
                  <a:cubicBezTo>
                    <a:pt x="72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05" y="358"/>
                    <a:pt x="1489" y="275"/>
                    <a:pt x="1489" y="180"/>
                  </a:cubicBezTo>
                  <a:cubicBezTo>
                    <a:pt x="1489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9" name="Google Shape;12639;p82"/>
            <p:cNvSpPr/>
            <p:nvPr/>
          </p:nvSpPr>
          <p:spPr>
            <a:xfrm>
              <a:off x="6124743" y="1750818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8" y="357"/>
                    <a:pt x="1489" y="286"/>
                    <a:pt x="1489" y="179"/>
                  </a:cubicBezTo>
                  <a:cubicBezTo>
                    <a:pt x="1489" y="72"/>
                    <a:pt x="1406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0" name="Google Shape;12640;p82"/>
            <p:cNvSpPr/>
            <p:nvPr/>
          </p:nvSpPr>
          <p:spPr>
            <a:xfrm>
              <a:off x="6208520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1" name="Google Shape;12641;p82"/>
            <p:cNvSpPr/>
            <p:nvPr/>
          </p:nvSpPr>
          <p:spPr>
            <a:xfrm>
              <a:off x="6376391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2" name="Google Shape;12642;p82"/>
            <p:cNvSpPr/>
            <p:nvPr/>
          </p:nvSpPr>
          <p:spPr>
            <a:xfrm>
              <a:off x="6208520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3" name="Google Shape;12643;p82"/>
            <p:cNvSpPr/>
            <p:nvPr/>
          </p:nvSpPr>
          <p:spPr>
            <a:xfrm>
              <a:off x="6292646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05" y="357"/>
                    <a:pt x="1489" y="286"/>
                    <a:pt x="1489" y="179"/>
                  </a:cubicBezTo>
                  <a:cubicBezTo>
                    <a:pt x="1489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4" name="Google Shape;12644;p82"/>
            <p:cNvSpPr/>
            <p:nvPr/>
          </p:nvSpPr>
          <p:spPr>
            <a:xfrm>
              <a:off x="6376391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5" name="Google Shape;12645;p82"/>
            <p:cNvSpPr/>
            <p:nvPr/>
          </p:nvSpPr>
          <p:spPr>
            <a:xfrm>
              <a:off x="6207756" y="1690723"/>
              <a:ext cx="48923" cy="35108"/>
            </a:xfrm>
            <a:custGeom>
              <a:avLst/>
              <a:gdLst/>
              <a:ahLst/>
              <a:cxnLst/>
              <a:rect l="l" t="t" r="r" b="b"/>
              <a:pathLst>
                <a:path w="1537" h="1103" extrusionOk="0">
                  <a:moveTo>
                    <a:pt x="1328" y="1"/>
                  </a:moveTo>
                  <a:cubicBezTo>
                    <a:pt x="1283" y="1"/>
                    <a:pt x="1239" y="19"/>
                    <a:pt x="1203" y="55"/>
                  </a:cubicBezTo>
                  <a:lnTo>
                    <a:pt x="584" y="686"/>
                  </a:lnTo>
                  <a:lnTo>
                    <a:pt x="322" y="436"/>
                  </a:lnTo>
                  <a:cubicBezTo>
                    <a:pt x="286" y="394"/>
                    <a:pt x="241" y="373"/>
                    <a:pt x="197" y="373"/>
                  </a:cubicBezTo>
                  <a:cubicBezTo>
                    <a:pt x="152" y="373"/>
                    <a:pt x="107" y="394"/>
                    <a:pt x="72" y="436"/>
                  </a:cubicBezTo>
                  <a:cubicBezTo>
                    <a:pt x="0" y="507"/>
                    <a:pt x="0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2" y="1102"/>
                    <a:pt x="560" y="1102"/>
                  </a:cubicBezTo>
                  <a:cubicBezTo>
                    <a:pt x="607" y="1102"/>
                    <a:pt x="655" y="1078"/>
                    <a:pt x="679" y="1055"/>
                  </a:cubicBezTo>
                  <a:lnTo>
                    <a:pt x="1441" y="293"/>
                  </a:lnTo>
                  <a:cubicBezTo>
                    <a:pt x="1536" y="233"/>
                    <a:pt x="1536" y="138"/>
                    <a:pt x="1453" y="55"/>
                  </a:cubicBezTo>
                  <a:cubicBezTo>
                    <a:pt x="1417" y="19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6" name="Google Shape;12646;p82"/>
            <p:cNvSpPr/>
            <p:nvPr/>
          </p:nvSpPr>
          <p:spPr>
            <a:xfrm>
              <a:off x="6376009" y="1690723"/>
              <a:ext cx="48159" cy="35108"/>
            </a:xfrm>
            <a:custGeom>
              <a:avLst/>
              <a:gdLst/>
              <a:ahLst/>
              <a:cxnLst/>
              <a:rect l="l" t="t" r="r" b="b"/>
              <a:pathLst>
                <a:path w="1513" h="1103" extrusionOk="0">
                  <a:moveTo>
                    <a:pt x="1328" y="1"/>
                  </a:moveTo>
                  <a:cubicBezTo>
                    <a:pt x="1284" y="1"/>
                    <a:pt x="1239" y="19"/>
                    <a:pt x="1203" y="55"/>
                  </a:cubicBezTo>
                  <a:lnTo>
                    <a:pt x="572" y="686"/>
                  </a:lnTo>
                  <a:lnTo>
                    <a:pt x="322" y="436"/>
                  </a:lnTo>
                  <a:cubicBezTo>
                    <a:pt x="286" y="394"/>
                    <a:pt x="242" y="373"/>
                    <a:pt x="197" y="373"/>
                  </a:cubicBezTo>
                  <a:cubicBezTo>
                    <a:pt x="152" y="373"/>
                    <a:pt x="108" y="394"/>
                    <a:pt x="72" y="436"/>
                  </a:cubicBezTo>
                  <a:cubicBezTo>
                    <a:pt x="1" y="507"/>
                    <a:pt x="1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3" y="1102"/>
                    <a:pt x="560" y="1102"/>
                  </a:cubicBezTo>
                  <a:cubicBezTo>
                    <a:pt x="608" y="1102"/>
                    <a:pt x="644" y="1078"/>
                    <a:pt x="679" y="1055"/>
                  </a:cubicBezTo>
                  <a:lnTo>
                    <a:pt x="1441" y="293"/>
                  </a:lnTo>
                  <a:cubicBezTo>
                    <a:pt x="1513" y="233"/>
                    <a:pt x="1513" y="138"/>
                    <a:pt x="1453" y="55"/>
                  </a:cubicBezTo>
                  <a:cubicBezTo>
                    <a:pt x="1417" y="19"/>
                    <a:pt x="1373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7" name="Google Shape;12647;p82"/>
            <p:cNvSpPr/>
            <p:nvPr/>
          </p:nvSpPr>
          <p:spPr>
            <a:xfrm>
              <a:off x="6291500" y="1738595"/>
              <a:ext cx="48923" cy="34981"/>
            </a:xfrm>
            <a:custGeom>
              <a:avLst/>
              <a:gdLst/>
              <a:ahLst/>
              <a:cxnLst/>
              <a:rect l="l" t="t" r="r" b="b"/>
              <a:pathLst>
                <a:path w="1537" h="1099" extrusionOk="0">
                  <a:moveTo>
                    <a:pt x="1334" y="0"/>
                  </a:moveTo>
                  <a:cubicBezTo>
                    <a:pt x="1289" y="0"/>
                    <a:pt x="1245" y="21"/>
                    <a:pt x="1203" y="63"/>
                  </a:cubicBezTo>
                  <a:lnTo>
                    <a:pt x="584" y="682"/>
                  </a:lnTo>
                  <a:lnTo>
                    <a:pt x="322" y="432"/>
                  </a:lnTo>
                  <a:cubicBezTo>
                    <a:pt x="286" y="396"/>
                    <a:pt x="242" y="378"/>
                    <a:pt x="197" y="378"/>
                  </a:cubicBezTo>
                  <a:cubicBezTo>
                    <a:pt x="152" y="378"/>
                    <a:pt x="108" y="396"/>
                    <a:pt x="72" y="432"/>
                  </a:cubicBezTo>
                  <a:cubicBezTo>
                    <a:pt x="1" y="503"/>
                    <a:pt x="1" y="610"/>
                    <a:pt x="72" y="682"/>
                  </a:cubicBezTo>
                  <a:lnTo>
                    <a:pt x="441" y="1051"/>
                  </a:lnTo>
                  <a:cubicBezTo>
                    <a:pt x="477" y="1087"/>
                    <a:pt x="524" y="1098"/>
                    <a:pt x="560" y="1098"/>
                  </a:cubicBezTo>
                  <a:cubicBezTo>
                    <a:pt x="608" y="1098"/>
                    <a:pt x="655" y="1087"/>
                    <a:pt x="679" y="1051"/>
                  </a:cubicBezTo>
                  <a:lnTo>
                    <a:pt x="1441" y="301"/>
                  </a:lnTo>
                  <a:cubicBezTo>
                    <a:pt x="1536" y="241"/>
                    <a:pt x="1536" y="134"/>
                    <a:pt x="1465" y="63"/>
                  </a:cubicBezTo>
                  <a:cubicBezTo>
                    <a:pt x="1423" y="21"/>
                    <a:pt x="1379" y="0"/>
                    <a:pt x="1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8" name="Google Shape;12648;p82"/>
            <p:cNvSpPr/>
            <p:nvPr/>
          </p:nvSpPr>
          <p:spPr>
            <a:xfrm>
              <a:off x="6123629" y="1786627"/>
              <a:ext cx="48891" cy="34695"/>
            </a:xfrm>
            <a:custGeom>
              <a:avLst/>
              <a:gdLst/>
              <a:ahLst/>
              <a:cxnLst/>
              <a:rect l="l" t="t" r="r" b="b"/>
              <a:pathLst>
                <a:path w="1536" h="1090" extrusionOk="0">
                  <a:moveTo>
                    <a:pt x="1340" y="0"/>
                  </a:moveTo>
                  <a:cubicBezTo>
                    <a:pt x="1295" y="0"/>
                    <a:pt x="1250" y="18"/>
                    <a:pt x="1215" y="54"/>
                  </a:cubicBezTo>
                  <a:lnTo>
                    <a:pt x="583" y="673"/>
                  </a:lnTo>
                  <a:lnTo>
                    <a:pt x="333" y="423"/>
                  </a:lnTo>
                  <a:cubicBezTo>
                    <a:pt x="298" y="387"/>
                    <a:pt x="253" y="369"/>
                    <a:pt x="208" y="369"/>
                  </a:cubicBezTo>
                  <a:cubicBezTo>
                    <a:pt x="164" y="369"/>
                    <a:pt x="119" y="387"/>
                    <a:pt x="83" y="423"/>
                  </a:cubicBezTo>
                  <a:cubicBezTo>
                    <a:pt x="0" y="494"/>
                    <a:pt x="0" y="601"/>
                    <a:pt x="83" y="673"/>
                  </a:cubicBezTo>
                  <a:lnTo>
                    <a:pt x="453" y="1042"/>
                  </a:lnTo>
                  <a:cubicBezTo>
                    <a:pt x="476" y="1078"/>
                    <a:pt x="524" y="1090"/>
                    <a:pt x="572" y="1090"/>
                  </a:cubicBezTo>
                  <a:cubicBezTo>
                    <a:pt x="619" y="1090"/>
                    <a:pt x="655" y="1078"/>
                    <a:pt x="691" y="1042"/>
                  </a:cubicBezTo>
                  <a:lnTo>
                    <a:pt x="1453" y="292"/>
                  </a:lnTo>
                  <a:cubicBezTo>
                    <a:pt x="1536" y="232"/>
                    <a:pt x="1536" y="125"/>
                    <a:pt x="1465" y="54"/>
                  </a:cubicBezTo>
                  <a:cubicBezTo>
                    <a:pt x="1429" y="18"/>
                    <a:pt x="1384" y="0"/>
                    <a:pt x="1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9" name="Google Shape;12649;p82"/>
            <p:cNvSpPr/>
            <p:nvPr/>
          </p:nvSpPr>
          <p:spPr>
            <a:xfrm>
              <a:off x="6291500" y="1642978"/>
              <a:ext cx="48923" cy="34727"/>
            </a:xfrm>
            <a:custGeom>
              <a:avLst/>
              <a:gdLst/>
              <a:ahLst/>
              <a:cxnLst/>
              <a:rect l="l" t="t" r="r" b="b"/>
              <a:pathLst>
                <a:path w="1537" h="1091" extrusionOk="0">
                  <a:moveTo>
                    <a:pt x="1334" y="1"/>
                  </a:moveTo>
                  <a:cubicBezTo>
                    <a:pt x="1289" y="1"/>
                    <a:pt x="1245" y="19"/>
                    <a:pt x="1203" y="54"/>
                  </a:cubicBezTo>
                  <a:lnTo>
                    <a:pt x="584" y="673"/>
                  </a:lnTo>
                  <a:lnTo>
                    <a:pt x="322" y="423"/>
                  </a:lnTo>
                  <a:cubicBezTo>
                    <a:pt x="286" y="388"/>
                    <a:pt x="242" y="370"/>
                    <a:pt x="197" y="370"/>
                  </a:cubicBezTo>
                  <a:cubicBezTo>
                    <a:pt x="152" y="370"/>
                    <a:pt x="108" y="388"/>
                    <a:pt x="72" y="423"/>
                  </a:cubicBezTo>
                  <a:cubicBezTo>
                    <a:pt x="1" y="495"/>
                    <a:pt x="1" y="602"/>
                    <a:pt x="72" y="673"/>
                  </a:cubicBezTo>
                  <a:lnTo>
                    <a:pt x="441" y="1054"/>
                  </a:lnTo>
                  <a:cubicBezTo>
                    <a:pt x="477" y="1078"/>
                    <a:pt x="524" y="1090"/>
                    <a:pt x="560" y="1090"/>
                  </a:cubicBezTo>
                  <a:cubicBezTo>
                    <a:pt x="608" y="1090"/>
                    <a:pt x="655" y="1078"/>
                    <a:pt x="679" y="1054"/>
                  </a:cubicBezTo>
                  <a:lnTo>
                    <a:pt x="1441" y="292"/>
                  </a:lnTo>
                  <a:cubicBezTo>
                    <a:pt x="1536" y="233"/>
                    <a:pt x="1536" y="114"/>
                    <a:pt x="1465" y="54"/>
                  </a:cubicBezTo>
                  <a:cubicBezTo>
                    <a:pt x="1423" y="19"/>
                    <a:pt x="1379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50" name="Google Shape;12650;p82"/>
          <p:cNvGrpSpPr/>
          <p:nvPr/>
        </p:nvGrpSpPr>
        <p:grpSpPr>
          <a:xfrm>
            <a:off x="13066380" y="3228787"/>
            <a:ext cx="765576" cy="657226"/>
            <a:chOff x="6558300" y="1538193"/>
            <a:chExt cx="382788" cy="328613"/>
          </a:xfrm>
          <a:solidFill>
            <a:schemeClr val="tx1"/>
          </a:solidFill>
        </p:grpSpPr>
        <p:sp>
          <p:nvSpPr>
            <p:cNvPr id="12651" name="Google Shape;12651;p82"/>
            <p:cNvSpPr/>
            <p:nvPr/>
          </p:nvSpPr>
          <p:spPr>
            <a:xfrm>
              <a:off x="6558300" y="1538193"/>
              <a:ext cx="382788" cy="328613"/>
            </a:xfrm>
            <a:custGeom>
              <a:avLst/>
              <a:gdLst/>
              <a:ahLst/>
              <a:cxnLst/>
              <a:rect l="l" t="t" r="r" b="b"/>
              <a:pathLst>
                <a:path w="12026" h="10324" extrusionOk="0">
                  <a:moveTo>
                    <a:pt x="6859" y="358"/>
                  </a:moveTo>
                  <a:cubicBezTo>
                    <a:pt x="7037" y="358"/>
                    <a:pt x="7204" y="477"/>
                    <a:pt x="7228" y="656"/>
                  </a:cubicBezTo>
                  <a:lnTo>
                    <a:pt x="7454" y="1691"/>
                  </a:lnTo>
                  <a:lnTo>
                    <a:pt x="4513" y="1691"/>
                  </a:lnTo>
                  <a:lnTo>
                    <a:pt x="4763" y="656"/>
                  </a:lnTo>
                  <a:cubicBezTo>
                    <a:pt x="4811" y="477"/>
                    <a:pt x="4954" y="358"/>
                    <a:pt x="5132" y="358"/>
                  </a:cubicBezTo>
                  <a:close/>
                  <a:moveTo>
                    <a:pt x="2822" y="2037"/>
                  </a:moveTo>
                  <a:lnTo>
                    <a:pt x="2822" y="5835"/>
                  </a:lnTo>
                  <a:lnTo>
                    <a:pt x="2429" y="5835"/>
                  </a:lnTo>
                  <a:lnTo>
                    <a:pt x="2429" y="2037"/>
                  </a:lnTo>
                  <a:close/>
                  <a:moveTo>
                    <a:pt x="9597" y="2037"/>
                  </a:moveTo>
                  <a:lnTo>
                    <a:pt x="9597" y="5835"/>
                  </a:lnTo>
                  <a:lnTo>
                    <a:pt x="9192" y="5835"/>
                  </a:lnTo>
                  <a:lnTo>
                    <a:pt x="9192" y="2037"/>
                  </a:lnTo>
                  <a:close/>
                  <a:moveTo>
                    <a:pt x="8835" y="2037"/>
                  </a:moveTo>
                  <a:lnTo>
                    <a:pt x="8835" y="5835"/>
                  </a:lnTo>
                  <a:lnTo>
                    <a:pt x="8823" y="5835"/>
                  </a:lnTo>
                  <a:cubicBezTo>
                    <a:pt x="8621" y="5835"/>
                    <a:pt x="8466" y="6001"/>
                    <a:pt x="8466" y="6192"/>
                  </a:cubicBezTo>
                  <a:lnTo>
                    <a:pt x="8466" y="6573"/>
                  </a:lnTo>
                  <a:lnTo>
                    <a:pt x="3561" y="6573"/>
                  </a:lnTo>
                  <a:lnTo>
                    <a:pt x="3561" y="6192"/>
                  </a:lnTo>
                  <a:cubicBezTo>
                    <a:pt x="3561" y="5978"/>
                    <a:pt x="3394" y="5835"/>
                    <a:pt x="3203" y="5835"/>
                  </a:cubicBezTo>
                  <a:lnTo>
                    <a:pt x="3180" y="5835"/>
                  </a:lnTo>
                  <a:lnTo>
                    <a:pt x="3180" y="2037"/>
                  </a:lnTo>
                  <a:close/>
                  <a:moveTo>
                    <a:pt x="2084" y="2037"/>
                  </a:moveTo>
                  <a:lnTo>
                    <a:pt x="2084" y="5835"/>
                  </a:lnTo>
                  <a:lnTo>
                    <a:pt x="2072" y="5835"/>
                  </a:lnTo>
                  <a:cubicBezTo>
                    <a:pt x="1858" y="5835"/>
                    <a:pt x="1715" y="6001"/>
                    <a:pt x="1715" y="6192"/>
                  </a:cubicBezTo>
                  <a:lnTo>
                    <a:pt x="1715" y="6573"/>
                  </a:lnTo>
                  <a:lnTo>
                    <a:pt x="1691" y="6573"/>
                  </a:lnTo>
                  <a:cubicBezTo>
                    <a:pt x="1677" y="6573"/>
                    <a:pt x="1663" y="6574"/>
                    <a:pt x="1648" y="6574"/>
                  </a:cubicBezTo>
                  <a:cubicBezTo>
                    <a:pt x="930" y="6574"/>
                    <a:pt x="358" y="5987"/>
                    <a:pt x="358" y="5251"/>
                  </a:cubicBezTo>
                  <a:lnTo>
                    <a:pt x="358" y="2620"/>
                  </a:lnTo>
                  <a:cubicBezTo>
                    <a:pt x="358" y="2299"/>
                    <a:pt x="608" y="2037"/>
                    <a:pt x="941" y="2037"/>
                  </a:cubicBezTo>
                  <a:close/>
                  <a:moveTo>
                    <a:pt x="11097" y="2049"/>
                  </a:moveTo>
                  <a:cubicBezTo>
                    <a:pt x="11419" y="2049"/>
                    <a:pt x="11681" y="2299"/>
                    <a:pt x="11681" y="2632"/>
                  </a:cubicBezTo>
                  <a:lnTo>
                    <a:pt x="11681" y="5263"/>
                  </a:lnTo>
                  <a:cubicBezTo>
                    <a:pt x="11669" y="6001"/>
                    <a:pt x="11073" y="6597"/>
                    <a:pt x="10347" y="6597"/>
                  </a:cubicBezTo>
                  <a:lnTo>
                    <a:pt x="10323" y="6204"/>
                  </a:lnTo>
                  <a:cubicBezTo>
                    <a:pt x="10323" y="6001"/>
                    <a:pt x="10168" y="5847"/>
                    <a:pt x="9966" y="5847"/>
                  </a:cubicBezTo>
                  <a:lnTo>
                    <a:pt x="9954" y="5847"/>
                  </a:lnTo>
                  <a:lnTo>
                    <a:pt x="9954" y="2049"/>
                  </a:lnTo>
                  <a:close/>
                  <a:moveTo>
                    <a:pt x="3180" y="6192"/>
                  </a:moveTo>
                  <a:cubicBezTo>
                    <a:pt x="3180" y="6192"/>
                    <a:pt x="3203" y="6192"/>
                    <a:pt x="3203" y="6204"/>
                  </a:cubicBezTo>
                  <a:lnTo>
                    <a:pt x="3203" y="7144"/>
                  </a:lnTo>
                  <a:cubicBezTo>
                    <a:pt x="3203" y="7144"/>
                    <a:pt x="3203" y="7156"/>
                    <a:pt x="3180" y="7156"/>
                  </a:cubicBezTo>
                  <a:lnTo>
                    <a:pt x="2048" y="7156"/>
                  </a:lnTo>
                  <a:cubicBezTo>
                    <a:pt x="2048" y="7156"/>
                    <a:pt x="2037" y="7156"/>
                    <a:pt x="2037" y="7144"/>
                  </a:cubicBezTo>
                  <a:lnTo>
                    <a:pt x="2037" y="6204"/>
                  </a:lnTo>
                  <a:cubicBezTo>
                    <a:pt x="2037" y="6204"/>
                    <a:pt x="2037" y="6192"/>
                    <a:pt x="2048" y="6192"/>
                  </a:cubicBezTo>
                  <a:lnTo>
                    <a:pt x="2441" y="6192"/>
                  </a:lnTo>
                  <a:lnTo>
                    <a:pt x="2441" y="6573"/>
                  </a:lnTo>
                  <a:cubicBezTo>
                    <a:pt x="2441" y="6668"/>
                    <a:pt x="2525" y="6752"/>
                    <a:pt x="2620" y="6752"/>
                  </a:cubicBezTo>
                  <a:cubicBezTo>
                    <a:pt x="2727" y="6752"/>
                    <a:pt x="2799" y="6680"/>
                    <a:pt x="2799" y="6573"/>
                  </a:cubicBezTo>
                  <a:lnTo>
                    <a:pt x="2799" y="6192"/>
                  </a:lnTo>
                  <a:close/>
                  <a:moveTo>
                    <a:pt x="9966" y="6192"/>
                  </a:moveTo>
                  <a:cubicBezTo>
                    <a:pt x="9966" y="6192"/>
                    <a:pt x="9978" y="6192"/>
                    <a:pt x="9978" y="6204"/>
                  </a:cubicBezTo>
                  <a:lnTo>
                    <a:pt x="9990" y="7144"/>
                  </a:lnTo>
                  <a:lnTo>
                    <a:pt x="8835" y="7156"/>
                  </a:lnTo>
                  <a:cubicBezTo>
                    <a:pt x="8835" y="7156"/>
                    <a:pt x="8823" y="7156"/>
                    <a:pt x="8823" y="7144"/>
                  </a:cubicBezTo>
                  <a:lnTo>
                    <a:pt x="8823" y="6204"/>
                  </a:lnTo>
                  <a:cubicBezTo>
                    <a:pt x="8823" y="6204"/>
                    <a:pt x="8823" y="6192"/>
                    <a:pt x="8835" y="6192"/>
                  </a:cubicBezTo>
                  <a:lnTo>
                    <a:pt x="9228" y="6192"/>
                  </a:lnTo>
                  <a:lnTo>
                    <a:pt x="9228" y="6573"/>
                  </a:lnTo>
                  <a:cubicBezTo>
                    <a:pt x="9228" y="6680"/>
                    <a:pt x="9299" y="6752"/>
                    <a:pt x="9406" y="6752"/>
                  </a:cubicBezTo>
                  <a:cubicBezTo>
                    <a:pt x="9514" y="6752"/>
                    <a:pt x="9585" y="6680"/>
                    <a:pt x="9585" y="6573"/>
                  </a:cubicBezTo>
                  <a:lnTo>
                    <a:pt x="9585" y="6192"/>
                  </a:lnTo>
                  <a:close/>
                  <a:moveTo>
                    <a:pt x="727" y="6632"/>
                  </a:moveTo>
                  <a:cubicBezTo>
                    <a:pt x="989" y="6823"/>
                    <a:pt x="1322" y="6930"/>
                    <a:pt x="1679" y="6930"/>
                  </a:cubicBezTo>
                  <a:lnTo>
                    <a:pt x="1691" y="6930"/>
                  </a:lnTo>
                  <a:lnTo>
                    <a:pt x="1691" y="7121"/>
                  </a:lnTo>
                  <a:cubicBezTo>
                    <a:pt x="1691" y="7335"/>
                    <a:pt x="1858" y="7478"/>
                    <a:pt x="2048" y="7478"/>
                  </a:cubicBezTo>
                  <a:lnTo>
                    <a:pt x="2810" y="7478"/>
                  </a:lnTo>
                  <a:lnTo>
                    <a:pt x="2810" y="9966"/>
                  </a:lnTo>
                  <a:lnTo>
                    <a:pt x="2429" y="9966"/>
                  </a:lnTo>
                  <a:lnTo>
                    <a:pt x="2429" y="8085"/>
                  </a:lnTo>
                  <a:cubicBezTo>
                    <a:pt x="2429" y="7978"/>
                    <a:pt x="2346" y="7906"/>
                    <a:pt x="2239" y="7906"/>
                  </a:cubicBezTo>
                  <a:cubicBezTo>
                    <a:pt x="2144" y="7906"/>
                    <a:pt x="2060" y="7978"/>
                    <a:pt x="2060" y="8085"/>
                  </a:cubicBezTo>
                  <a:lnTo>
                    <a:pt x="2060" y="9966"/>
                  </a:lnTo>
                  <a:lnTo>
                    <a:pt x="1108" y="9966"/>
                  </a:lnTo>
                  <a:cubicBezTo>
                    <a:pt x="905" y="9966"/>
                    <a:pt x="727" y="9788"/>
                    <a:pt x="727" y="9585"/>
                  </a:cubicBezTo>
                  <a:lnTo>
                    <a:pt x="727" y="6632"/>
                  </a:lnTo>
                  <a:close/>
                  <a:moveTo>
                    <a:pt x="8466" y="6942"/>
                  </a:moveTo>
                  <a:lnTo>
                    <a:pt x="8466" y="7144"/>
                  </a:lnTo>
                  <a:cubicBezTo>
                    <a:pt x="8466" y="7347"/>
                    <a:pt x="8633" y="7502"/>
                    <a:pt x="8823" y="7502"/>
                  </a:cubicBezTo>
                  <a:lnTo>
                    <a:pt x="9585" y="7502"/>
                  </a:lnTo>
                  <a:lnTo>
                    <a:pt x="9597" y="9966"/>
                  </a:lnTo>
                  <a:lnTo>
                    <a:pt x="9192" y="9966"/>
                  </a:lnTo>
                  <a:lnTo>
                    <a:pt x="9192" y="8085"/>
                  </a:lnTo>
                  <a:cubicBezTo>
                    <a:pt x="9192" y="7978"/>
                    <a:pt x="9121" y="7906"/>
                    <a:pt x="9014" y="7906"/>
                  </a:cubicBezTo>
                  <a:cubicBezTo>
                    <a:pt x="8906" y="7906"/>
                    <a:pt x="8835" y="7978"/>
                    <a:pt x="8835" y="8085"/>
                  </a:cubicBezTo>
                  <a:lnTo>
                    <a:pt x="8835" y="9966"/>
                  </a:lnTo>
                  <a:lnTo>
                    <a:pt x="3168" y="9966"/>
                  </a:lnTo>
                  <a:lnTo>
                    <a:pt x="3168" y="7502"/>
                  </a:lnTo>
                  <a:lnTo>
                    <a:pt x="3180" y="7502"/>
                  </a:lnTo>
                  <a:cubicBezTo>
                    <a:pt x="3394" y="7502"/>
                    <a:pt x="3537" y="7335"/>
                    <a:pt x="3537" y="7144"/>
                  </a:cubicBezTo>
                  <a:lnTo>
                    <a:pt x="3537" y="6942"/>
                  </a:lnTo>
                  <a:close/>
                  <a:moveTo>
                    <a:pt x="11300" y="6656"/>
                  </a:moveTo>
                  <a:lnTo>
                    <a:pt x="11300" y="9585"/>
                  </a:lnTo>
                  <a:cubicBezTo>
                    <a:pt x="11300" y="9788"/>
                    <a:pt x="11121" y="9966"/>
                    <a:pt x="10907" y="9966"/>
                  </a:cubicBezTo>
                  <a:lnTo>
                    <a:pt x="9954" y="9966"/>
                  </a:lnTo>
                  <a:lnTo>
                    <a:pt x="9954" y="7502"/>
                  </a:lnTo>
                  <a:lnTo>
                    <a:pt x="9966" y="7502"/>
                  </a:lnTo>
                  <a:cubicBezTo>
                    <a:pt x="10180" y="7502"/>
                    <a:pt x="10323" y="7335"/>
                    <a:pt x="10323" y="7144"/>
                  </a:cubicBezTo>
                  <a:lnTo>
                    <a:pt x="10323" y="6954"/>
                  </a:lnTo>
                  <a:lnTo>
                    <a:pt x="10347" y="6954"/>
                  </a:lnTo>
                  <a:cubicBezTo>
                    <a:pt x="10704" y="6954"/>
                    <a:pt x="11026" y="6847"/>
                    <a:pt x="11300" y="6656"/>
                  </a:cubicBezTo>
                  <a:close/>
                  <a:moveTo>
                    <a:pt x="5144" y="1"/>
                  </a:moveTo>
                  <a:cubicBezTo>
                    <a:pt x="4787" y="1"/>
                    <a:pt x="4489" y="239"/>
                    <a:pt x="4418" y="584"/>
                  </a:cubicBezTo>
                  <a:lnTo>
                    <a:pt x="4168" y="1691"/>
                  </a:lnTo>
                  <a:lnTo>
                    <a:pt x="917" y="1691"/>
                  </a:lnTo>
                  <a:cubicBezTo>
                    <a:pt x="417" y="1691"/>
                    <a:pt x="1" y="2108"/>
                    <a:pt x="1" y="2620"/>
                  </a:cubicBezTo>
                  <a:lnTo>
                    <a:pt x="1" y="5251"/>
                  </a:lnTo>
                  <a:cubicBezTo>
                    <a:pt x="1" y="5656"/>
                    <a:pt x="132" y="6025"/>
                    <a:pt x="370" y="6311"/>
                  </a:cubicBezTo>
                  <a:lnTo>
                    <a:pt x="370" y="9585"/>
                  </a:lnTo>
                  <a:cubicBezTo>
                    <a:pt x="370" y="9990"/>
                    <a:pt x="703" y="10323"/>
                    <a:pt x="1120" y="10323"/>
                  </a:cubicBezTo>
                  <a:lnTo>
                    <a:pt x="10907" y="10323"/>
                  </a:lnTo>
                  <a:cubicBezTo>
                    <a:pt x="11311" y="10323"/>
                    <a:pt x="11657" y="10002"/>
                    <a:pt x="11657" y="9585"/>
                  </a:cubicBezTo>
                  <a:lnTo>
                    <a:pt x="11657" y="6311"/>
                  </a:lnTo>
                  <a:cubicBezTo>
                    <a:pt x="11883" y="6025"/>
                    <a:pt x="12026" y="5656"/>
                    <a:pt x="12026" y="5251"/>
                  </a:cubicBezTo>
                  <a:lnTo>
                    <a:pt x="12026" y="2620"/>
                  </a:lnTo>
                  <a:cubicBezTo>
                    <a:pt x="12026" y="2108"/>
                    <a:pt x="11609" y="1691"/>
                    <a:pt x="11097" y="1691"/>
                  </a:cubicBezTo>
                  <a:lnTo>
                    <a:pt x="7859" y="1691"/>
                  </a:lnTo>
                  <a:lnTo>
                    <a:pt x="7609" y="584"/>
                  </a:lnTo>
                  <a:cubicBezTo>
                    <a:pt x="7525" y="239"/>
                    <a:pt x="7228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52" name="Google Shape;12652;p82"/>
            <p:cNvSpPr/>
            <p:nvPr/>
          </p:nvSpPr>
          <p:spPr>
            <a:xfrm>
              <a:off x="6714426" y="1699635"/>
              <a:ext cx="70917" cy="34536"/>
            </a:xfrm>
            <a:custGeom>
              <a:avLst/>
              <a:gdLst/>
              <a:ahLst/>
              <a:cxnLst/>
              <a:rect l="l" t="t" r="r" b="b"/>
              <a:pathLst>
                <a:path w="2228" h="1085" extrusionOk="0">
                  <a:moveTo>
                    <a:pt x="358" y="1"/>
                  </a:moveTo>
                  <a:cubicBezTo>
                    <a:pt x="156" y="1"/>
                    <a:pt x="1" y="167"/>
                    <a:pt x="1" y="358"/>
                  </a:cubicBezTo>
                  <a:lnTo>
                    <a:pt x="1" y="727"/>
                  </a:lnTo>
                  <a:cubicBezTo>
                    <a:pt x="1" y="941"/>
                    <a:pt x="168" y="1084"/>
                    <a:pt x="358" y="1084"/>
                  </a:cubicBezTo>
                  <a:lnTo>
                    <a:pt x="1870" y="1084"/>
                  </a:lnTo>
                  <a:cubicBezTo>
                    <a:pt x="2073" y="1084"/>
                    <a:pt x="2227" y="918"/>
                    <a:pt x="2227" y="727"/>
                  </a:cubicBezTo>
                  <a:lnTo>
                    <a:pt x="2227" y="358"/>
                  </a:lnTo>
                  <a:cubicBezTo>
                    <a:pt x="2227" y="167"/>
                    <a:pt x="2061" y="1"/>
                    <a:pt x="1870" y="1"/>
                  </a:cubicBezTo>
                  <a:lnTo>
                    <a:pt x="1668" y="1"/>
                  </a:lnTo>
                  <a:cubicBezTo>
                    <a:pt x="1573" y="1"/>
                    <a:pt x="1489" y="72"/>
                    <a:pt x="1489" y="179"/>
                  </a:cubicBezTo>
                  <a:cubicBezTo>
                    <a:pt x="1489" y="287"/>
                    <a:pt x="1573" y="358"/>
                    <a:pt x="1668" y="358"/>
                  </a:cubicBezTo>
                  <a:lnTo>
                    <a:pt x="1870" y="358"/>
                  </a:lnTo>
                  <a:cubicBezTo>
                    <a:pt x="1870" y="358"/>
                    <a:pt x="1882" y="358"/>
                    <a:pt x="1882" y="370"/>
                  </a:cubicBezTo>
                  <a:lnTo>
                    <a:pt x="1882" y="751"/>
                  </a:lnTo>
                  <a:cubicBezTo>
                    <a:pt x="1882" y="751"/>
                    <a:pt x="1882" y="763"/>
                    <a:pt x="1870" y="763"/>
                  </a:cubicBezTo>
                  <a:lnTo>
                    <a:pt x="358" y="763"/>
                  </a:lnTo>
                  <a:cubicBezTo>
                    <a:pt x="358" y="763"/>
                    <a:pt x="346" y="763"/>
                    <a:pt x="346" y="751"/>
                  </a:cubicBezTo>
                  <a:lnTo>
                    <a:pt x="346" y="370"/>
                  </a:lnTo>
                  <a:cubicBezTo>
                    <a:pt x="346" y="370"/>
                    <a:pt x="346" y="358"/>
                    <a:pt x="358" y="358"/>
                  </a:cubicBezTo>
                  <a:lnTo>
                    <a:pt x="930" y="358"/>
                  </a:lnTo>
                  <a:cubicBezTo>
                    <a:pt x="1037" y="358"/>
                    <a:pt x="1108" y="287"/>
                    <a:pt x="1108" y="179"/>
                  </a:cubicBezTo>
                  <a:cubicBezTo>
                    <a:pt x="1108" y="72"/>
                    <a:pt x="1037" y="1"/>
                    <a:pt x="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53" name="Google Shape;12653;p82"/>
          <p:cNvGrpSpPr/>
          <p:nvPr/>
        </p:nvGrpSpPr>
        <p:grpSpPr>
          <a:xfrm>
            <a:off x="10337785" y="3174994"/>
            <a:ext cx="519210" cy="692048"/>
            <a:chOff x="5194002" y="1511297"/>
            <a:chExt cx="259605" cy="346024"/>
          </a:xfrm>
          <a:solidFill>
            <a:schemeClr val="tx1"/>
          </a:solidFill>
        </p:grpSpPr>
        <p:sp>
          <p:nvSpPr>
            <p:cNvPr id="12654" name="Google Shape;12654;p82"/>
            <p:cNvSpPr/>
            <p:nvPr/>
          </p:nvSpPr>
          <p:spPr>
            <a:xfrm>
              <a:off x="5216729" y="1543636"/>
              <a:ext cx="169431" cy="159436"/>
            </a:xfrm>
            <a:custGeom>
              <a:avLst/>
              <a:gdLst/>
              <a:ahLst/>
              <a:cxnLst/>
              <a:rect l="l" t="t" r="r" b="b"/>
              <a:pathLst>
                <a:path w="5323" h="5009" extrusionOk="0">
                  <a:moveTo>
                    <a:pt x="3353" y="0"/>
                  </a:moveTo>
                  <a:cubicBezTo>
                    <a:pt x="2568" y="0"/>
                    <a:pt x="1788" y="303"/>
                    <a:pt x="1203" y="901"/>
                  </a:cubicBezTo>
                  <a:cubicBezTo>
                    <a:pt x="96" y="1997"/>
                    <a:pt x="0" y="3747"/>
                    <a:pt x="965" y="4949"/>
                  </a:cubicBezTo>
                  <a:cubicBezTo>
                    <a:pt x="1001" y="4997"/>
                    <a:pt x="1036" y="5009"/>
                    <a:pt x="1084" y="5009"/>
                  </a:cubicBezTo>
                  <a:cubicBezTo>
                    <a:pt x="1120" y="5009"/>
                    <a:pt x="1155" y="4985"/>
                    <a:pt x="1191" y="4973"/>
                  </a:cubicBezTo>
                  <a:cubicBezTo>
                    <a:pt x="1262" y="4914"/>
                    <a:pt x="1262" y="4830"/>
                    <a:pt x="1215" y="4759"/>
                  </a:cubicBezTo>
                  <a:cubicBezTo>
                    <a:pt x="358" y="3664"/>
                    <a:pt x="441" y="2104"/>
                    <a:pt x="1429" y="1127"/>
                  </a:cubicBezTo>
                  <a:cubicBezTo>
                    <a:pt x="1957" y="594"/>
                    <a:pt x="2658" y="324"/>
                    <a:pt x="3362" y="324"/>
                  </a:cubicBezTo>
                  <a:cubicBezTo>
                    <a:pt x="3961" y="324"/>
                    <a:pt x="4562" y="519"/>
                    <a:pt x="5061" y="913"/>
                  </a:cubicBezTo>
                  <a:cubicBezTo>
                    <a:pt x="5091" y="939"/>
                    <a:pt x="5127" y="951"/>
                    <a:pt x="5162" y="951"/>
                  </a:cubicBezTo>
                  <a:cubicBezTo>
                    <a:pt x="5208" y="951"/>
                    <a:pt x="5253" y="930"/>
                    <a:pt x="5287" y="889"/>
                  </a:cubicBezTo>
                  <a:cubicBezTo>
                    <a:pt x="5323" y="806"/>
                    <a:pt x="5311" y="711"/>
                    <a:pt x="5251" y="663"/>
                  </a:cubicBezTo>
                  <a:cubicBezTo>
                    <a:pt x="4693" y="220"/>
                    <a:pt x="4021" y="0"/>
                    <a:pt x="33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55" name="Google Shape;12655;p82"/>
            <p:cNvSpPr/>
            <p:nvPr/>
          </p:nvSpPr>
          <p:spPr>
            <a:xfrm>
              <a:off x="5194002" y="1511297"/>
              <a:ext cx="259605" cy="346024"/>
            </a:xfrm>
            <a:custGeom>
              <a:avLst/>
              <a:gdLst/>
              <a:ahLst/>
              <a:cxnLst/>
              <a:rect l="l" t="t" r="r" b="b"/>
              <a:pathLst>
                <a:path w="8156" h="10871" extrusionOk="0">
                  <a:moveTo>
                    <a:pt x="4060" y="322"/>
                  </a:moveTo>
                  <a:cubicBezTo>
                    <a:pt x="6132" y="322"/>
                    <a:pt x="7822" y="2001"/>
                    <a:pt x="7822" y="4084"/>
                  </a:cubicBezTo>
                  <a:cubicBezTo>
                    <a:pt x="7822" y="4977"/>
                    <a:pt x="7632" y="5894"/>
                    <a:pt x="7227" y="6763"/>
                  </a:cubicBezTo>
                  <a:cubicBezTo>
                    <a:pt x="6918" y="7466"/>
                    <a:pt x="6477" y="8168"/>
                    <a:pt x="5906" y="8823"/>
                  </a:cubicBezTo>
                  <a:cubicBezTo>
                    <a:pt x="5120" y="9740"/>
                    <a:pt x="4310" y="10335"/>
                    <a:pt x="4060" y="10537"/>
                  </a:cubicBezTo>
                  <a:cubicBezTo>
                    <a:pt x="3810" y="10359"/>
                    <a:pt x="3000" y="9763"/>
                    <a:pt x="2215" y="8835"/>
                  </a:cubicBezTo>
                  <a:cubicBezTo>
                    <a:pt x="1643" y="8180"/>
                    <a:pt x="1203" y="7477"/>
                    <a:pt x="893" y="6787"/>
                  </a:cubicBezTo>
                  <a:cubicBezTo>
                    <a:pt x="488" y="5906"/>
                    <a:pt x="298" y="5001"/>
                    <a:pt x="298" y="4084"/>
                  </a:cubicBezTo>
                  <a:cubicBezTo>
                    <a:pt x="298" y="2024"/>
                    <a:pt x="1976" y="322"/>
                    <a:pt x="4060" y="322"/>
                  </a:cubicBezTo>
                  <a:close/>
                  <a:moveTo>
                    <a:pt x="4072" y="0"/>
                  </a:moveTo>
                  <a:cubicBezTo>
                    <a:pt x="1834" y="0"/>
                    <a:pt x="0" y="1822"/>
                    <a:pt x="0" y="4072"/>
                  </a:cubicBezTo>
                  <a:cubicBezTo>
                    <a:pt x="0" y="5025"/>
                    <a:pt x="202" y="5977"/>
                    <a:pt x="619" y="6894"/>
                  </a:cubicBezTo>
                  <a:cubicBezTo>
                    <a:pt x="953" y="7632"/>
                    <a:pt x="1405" y="8359"/>
                    <a:pt x="1988" y="9025"/>
                  </a:cubicBezTo>
                  <a:cubicBezTo>
                    <a:pt x="2977" y="10192"/>
                    <a:pt x="3941" y="10835"/>
                    <a:pt x="3989" y="10847"/>
                  </a:cubicBezTo>
                  <a:cubicBezTo>
                    <a:pt x="4012" y="10859"/>
                    <a:pt x="4048" y="10871"/>
                    <a:pt x="4072" y="10871"/>
                  </a:cubicBezTo>
                  <a:cubicBezTo>
                    <a:pt x="4108" y="10871"/>
                    <a:pt x="4132" y="10859"/>
                    <a:pt x="4167" y="10847"/>
                  </a:cubicBezTo>
                  <a:cubicBezTo>
                    <a:pt x="4203" y="10811"/>
                    <a:pt x="5179" y="10168"/>
                    <a:pt x="6156" y="9025"/>
                  </a:cubicBezTo>
                  <a:cubicBezTo>
                    <a:pt x="6739" y="8347"/>
                    <a:pt x="7203" y="7632"/>
                    <a:pt x="7525" y="6894"/>
                  </a:cubicBezTo>
                  <a:cubicBezTo>
                    <a:pt x="7942" y="5977"/>
                    <a:pt x="8156" y="5025"/>
                    <a:pt x="8156" y="4072"/>
                  </a:cubicBezTo>
                  <a:cubicBezTo>
                    <a:pt x="8156" y="1822"/>
                    <a:pt x="6322" y="0"/>
                    <a:pt x="4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56" name="Google Shape;12656;p82"/>
            <p:cNvSpPr/>
            <p:nvPr/>
          </p:nvSpPr>
          <p:spPr>
            <a:xfrm>
              <a:off x="5296304" y="1607105"/>
              <a:ext cx="55002" cy="17156"/>
            </a:xfrm>
            <a:custGeom>
              <a:avLst/>
              <a:gdLst/>
              <a:ahLst/>
              <a:cxnLst/>
              <a:rect l="l" t="t" r="r" b="b"/>
              <a:pathLst>
                <a:path w="1728" h="539" extrusionOk="0">
                  <a:moveTo>
                    <a:pt x="629" y="0"/>
                  </a:moveTo>
                  <a:cubicBezTo>
                    <a:pt x="478" y="0"/>
                    <a:pt x="312" y="15"/>
                    <a:pt x="132" y="50"/>
                  </a:cubicBezTo>
                  <a:cubicBezTo>
                    <a:pt x="60" y="62"/>
                    <a:pt x="1" y="122"/>
                    <a:pt x="1" y="217"/>
                  </a:cubicBezTo>
                  <a:lnTo>
                    <a:pt x="1" y="384"/>
                  </a:lnTo>
                  <a:cubicBezTo>
                    <a:pt x="1" y="467"/>
                    <a:pt x="72" y="538"/>
                    <a:pt x="156" y="538"/>
                  </a:cubicBezTo>
                  <a:cubicBezTo>
                    <a:pt x="251" y="538"/>
                    <a:pt x="322" y="467"/>
                    <a:pt x="322" y="384"/>
                  </a:cubicBezTo>
                  <a:lnTo>
                    <a:pt x="322" y="348"/>
                  </a:lnTo>
                  <a:cubicBezTo>
                    <a:pt x="437" y="332"/>
                    <a:pt x="543" y="325"/>
                    <a:pt x="640" y="325"/>
                  </a:cubicBezTo>
                  <a:cubicBezTo>
                    <a:pt x="833" y="325"/>
                    <a:pt x="989" y="352"/>
                    <a:pt x="1108" y="384"/>
                  </a:cubicBezTo>
                  <a:cubicBezTo>
                    <a:pt x="1322" y="443"/>
                    <a:pt x="1441" y="515"/>
                    <a:pt x="1441" y="515"/>
                  </a:cubicBezTo>
                  <a:cubicBezTo>
                    <a:pt x="1465" y="527"/>
                    <a:pt x="1501" y="538"/>
                    <a:pt x="1525" y="538"/>
                  </a:cubicBezTo>
                  <a:cubicBezTo>
                    <a:pt x="1572" y="538"/>
                    <a:pt x="1632" y="515"/>
                    <a:pt x="1668" y="467"/>
                  </a:cubicBezTo>
                  <a:cubicBezTo>
                    <a:pt x="1727" y="396"/>
                    <a:pt x="1691" y="300"/>
                    <a:pt x="1620" y="241"/>
                  </a:cubicBezTo>
                  <a:cubicBezTo>
                    <a:pt x="1591" y="231"/>
                    <a:pt x="1235" y="0"/>
                    <a:pt x="6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57" name="Google Shape;12657;p82"/>
            <p:cNvSpPr/>
            <p:nvPr/>
          </p:nvSpPr>
          <p:spPr>
            <a:xfrm>
              <a:off x="5260686" y="1576103"/>
              <a:ext cx="169813" cy="162970"/>
            </a:xfrm>
            <a:custGeom>
              <a:avLst/>
              <a:gdLst/>
              <a:ahLst/>
              <a:cxnLst/>
              <a:rect l="l" t="t" r="r" b="b"/>
              <a:pathLst>
                <a:path w="5335" h="5120" extrusionOk="0">
                  <a:moveTo>
                    <a:pt x="3191" y="322"/>
                  </a:moveTo>
                  <a:lnTo>
                    <a:pt x="3191" y="1108"/>
                  </a:lnTo>
                  <a:cubicBezTo>
                    <a:pt x="3191" y="1250"/>
                    <a:pt x="3156" y="1381"/>
                    <a:pt x="3096" y="1501"/>
                  </a:cubicBezTo>
                  <a:lnTo>
                    <a:pt x="3037" y="1620"/>
                  </a:lnTo>
                  <a:cubicBezTo>
                    <a:pt x="3025" y="1631"/>
                    <a:pt x="3025" y="1667"/>
                    <a:pt x="3025" y="1691"/>
                  </a:cubicBezTo>
                  <a:lnTo>
                    <a:pt x="3025" y="2036"/>
                  </a:lnTo>
                  <a:cubicBezTo>
                    <a:pt x="3025" y="2322"/>
                    <a:pt x="2918" y="2584"/>
                    <a:pt x="2715" y="2786"/>
                  </a:cubicBezTo>
                  <a:cubicBezTo>
                    <a:pt x="2501" y="2977"/>
                    <a:pt x="2239" y="3084"/>
                    <a:pt x="1953" y="3084"/>
                  </a:cubicBezTo>
                  <a:cubicBezTo>
                    <a:pt x="1382" y="3048"/>
                    <a:pt x="941" y="2572"/>
                    <a:pt x="941" y="1989"/>
                  </a:cubicBezTo>
                  <a:lnTo>
                    <a:pt x="941" y="1691"/>
                  </a:lnTo>
                  <a:cubicBezTo>
                    <a:pt x="941" y="1667"/>
                    <a:pt x="941" y="1655"/>
                    <a:pt x="929" y="1620"/>
                  </a:cubicBezTo>
                  <a:lnTo>
                    <a:pt x="870" y="1501"/>
                  </a:lnTo>
                  <a:cubicBezTo>
                    <a:pt x="798" y="1381"/>
                    <a:pt x="774" y="1250"/>
                    <a:pt x="774" y="1108"/>
                  </a:cubicBezTo>
                  <a:cubicBezTo>
                    <a:pt x="774" y="679"/>
                    <a:pt x="1132" y="322"/>
                    <a:pt x="1560" y="322"/>
                  </a:cubicBezTo>
                  <a:close/>
                  <a:moveTo>
                    <a:pt x="2489" y="3286"/>
                  </a:moveTo>
                  <a:lnTo>
                    <a:pt x="2489" y="3513"/>
                  </a:lnTo>
                  <a:cubicBezTo>
                    <a:pt x="2489" y="3560"/>
                    <a:pt x="2489" y="3596"/>
                    <a:pt x="2501" y="3644"/>
                  </a:cubicBezTo>
                  <a:lnTo>
                    <a:pt x="1965" y="4048"/>
                  </a:lnTo>
                  <a:lnTo>
                    <a:pt x="1429" y="3644"/>
                  </a:lnTo>
                  <a:cubicBezTo>
                    <a:pt x="1441" y="3596"/>
                    <a:pt x="1441" y="3548"/>
                    <a:pt x="1441" y="3513"/>
                  </a:cubicBezTo>
                  <a:lnTo>
                    <a:pt x="1441" y="3286"/>
                  </a:lnTo>
                  <a:cubicBezTo>
                    <a:pt x="1596" y="3346"/>
                    <a:pt x="1751" y="3394"/>
                    <a:pt x="1917" y="3394"/>
                  </a:cubicBezTo>
                  <a:lnTo>
                    <a:pt x="1965" y="3394"/>
                  </a:lnTo>
                  <a:cubicBezTo>
                    <a:pt x="2144" y="3394"/>
                    <a:pt x="2322" y="3358"/>
                    <a:pt x="2489" y="3286"/>
                  </a:cubicBezTo>
                  <a:close/>
                  <a:moveTo>
                    <a:pt x="1251" y="3917"/>
                  </a:moveTo>
                  <a:lnTo>
                    <a:pt x="1822" y="4346"/>
                  </a:lnTo>
                  <a:lnTo>
                    <a:pt x="1822" y="4775"/>
                  </a:lnTo>
                  <a:cubicBezTo>
                    <a:pt x="1322" y="4751"/>
                    <a:pt x="834" y="4584"/>
                    <a:pt x="405" y="4287"/>
                  </a:cubicBezTo>
                  <a:cubicBezTo>
                    <a:pt x="429" y="4251"/>
                    <a:pt x="477" y="4227"/>
                    <a:pt x="513" y="4215"/>
                  </a:cubicBezTo>
                  <a:lnTo>
                    <a:pt x="1132" y="3965"/>
                  </a:lnTo>
                  <a:cubicBezTo>
                    <a:pt x="1179" y="3953"/>
                    <a:pt x="1227" y="3929"/>
                    <a:pt x="1251" y="3917"/>
                  </a:cubicBezTo>
                  <a:close/>
                  <a:moveTo>
                    <a:pt x="2691" y="3894"/>
                  </a:moveTo>
                  <a:cubicBezTo>
                    <a:pt x="2727" y="3929"/>
                    <a:pt x="2775" y="3941"/>
                    <a:pt x="2810" y="3953"/>
                  </a:cubicBezTo>
                  <a:lnTo>
                    <a:pt x="3572" y="4239"/>
                  </a:lnTo>
                  <a:cubicBezTo>
                    <a:pt x="3144" y="4572"/>
                    <a:pt x="2656" y="4751"/>
                    <a:pt x="2132" y="4775"/>
                  </a:cubicBezTo>
                  <a:lnTo>
                    <a:pt x="2132" y="4334"/>
                  </a:lnTo>
                  <a:lnTo>
                    <a:pt x="2691" y="3894"/>
                  </a:lnTo>
                  <a:close/>
                  <a:moveTo>
                    <a:pt x="1572" y="0"/>
                  </a:moveTo>
                  <a:cubicBezTo>
                    <a:pt x="965" y="0"/>
                    <a:pt x="465" y="488"/>
                    <a:pt x="465" y="1108"/>
                  </a:cubicBezTo>
                  <a:cubicBezTo>
                    <a:pt x="465" y="1286"/>
                    <a:pt x="501" y="1489"/>
                    <a:pt x="584" y="1655"/>
                  </a:cubicBezTo>
                  <a:lnTo>
                    <a:pt x="620" y="1739"/>
                  </a:lnTo>
                  <a:lnTo>
                    <a:pt x="620" y="1989"/>
                  </a:lnTo>
                  <a:cubicBezTo>
                    <a:pt x="620" y="2429"/>
                    <a:pt x="822" y="2822"/>
                    <a:pt x="1132" y="3096"/>
                  </a:cubicBezTo>
                  <a:lnTo>
                    <a:pt x="1132" y="3525"/>
                  </a:lnTo>
                  <a:cubicBezTo>
                    <a:pt x="1132" y="3596"/>
                    <a:pt x="1084" y="3667"/>
                    <a:pt x="1013" y="3691"/>
                  </a:cubicBezTo>
                  <a:lnTo>
                    <a:pt x="382" y="3929"/>
                  </a:lnTo>
                  <a:cubicBezTo>
                    <a:pt x="227" y="3989"/>
                    <a:pt x="84" y="4108"/>
                    <a:pt x="24" y="4275"/>
                  </a:cubicBezTo>
                  <a:cubicBezTo>
                    <a:pt x="1" y="4334"/>
                    <a:pt x="12" y="4418"/>
                    <a:pt x="72" y="4465"/>
                  </a:cubicBezTo>
                  <a:cubicBezTo>
                    <a:pt x="620" y="4906"/>
                    <a:pt x="1298" y="5120"/>
                    <a:pt x="1965" y="5120"/>
                  </a:cubicBezTo>
                  <a:cubicBezTo>
                    <a:pt x="2751" y="5120"/>
                    <a:pt x="3525" y="4822"/>
                    <a:pt x="4120" y="4227"/>
                  </a:cubicBezTo>
                  <a:cubicBezTo>
                    <a:pt x="5227" y="3108"/>
                    <a:pt x="5335" y="1370"/>
                    <a:pt x="4370" y="143"/>
                  </a:cubicBezTo>
                  <a:cubicBezTo>
                    <a:pt x="4337" y="104"/>
                    <a:pt x="4297" y="86"/>
                    <a:pt x="4256" y="86"/>
                  </a:cubicBezTo>
                  <a:cubicBezTo>
                    <a:pt x="4222" y="86"/>
                    <a:pt x="4188" y="98"/>
                    <a:pt x="4156" y="119"/>
                  </a:cubicBezTo>
                  <a:cubicBezTo>
                    <a:pt x="4072" y="179"/>
                    <a:pt x="4072" y="262"/>
                    <a:pt x="4120" y="346"/>
                  </a:cubicBezTo>
                  <a:cubicBezTo>
                    <a:pt x="4989" y="1429"/>
                    <a:pt x="4894" y="2989"/>
                    <a:pt x="3918" y="3965"/>
                  </a:cubicBezTo>
                  <a:lnTo>
                    <a:pt x="3858" y="4025"/>
                  </a:lnTo>
                  <a:cubicBezTo>
                    <a:pt x="3822" y="4013"/>
                    <a:pt x="3775" y="3989"/>
                    <a:pt x="3751" y="3989"/>
                  </a:cubicBezTo>
                  <a:lnTo>
                    <a:pt x="2941" y="3691"/>
                  </a:lnTo>
                  <a:cubicBezTo>
                    <a:pt x="2870" y="3656"/>
                    <a:pt x="2822" y="3596"/>
                    <a:pt x="2822" y="3525"/>
                  </a:cubicBezTo>
                  <a:lnTo>
                    <a:pt x="2822" y="3120"/>
                  </a:lnTo>
                  <a:cubicBezTo>
                    <a:pt x="2858" y="3096"/>
                    <a:pt x="2906" y="3060"/>
                    <a:pt x="2929" y="3036"/>
                  </a:cubicBezTo>
                  <a:cubicBezTo>
                    <a:pt x="3203" y="2774"/>
                    <a:pt x="3346" y="2441"/>
                    <a:pt x="3346" y="2060"/>
                  </a:cubicBezTo>
                  <a:lnTo>
                    <a:pt x="3346" y="1762"/>
                  </a:lnTo>
                  <a:lnTo>
                    <a:pt x="3394" y="1679"/>
                  </a:lnTo>
                  <a:cubicBezTo>
                    <a:pt x="3465" y="1512"/>
                    <a:pt x="3513" y="1334"/>
                    <a:pt x="3513" y="1143"/>
                  </a:cubicBezTo>
                  <a:lnTo>
                    <a:pt x="3513" y="167"/>
                  </a:lnTo>
                  <a:cubicBezTo>
                    <a:pt x="3513" y="72"/>
                    <a:pt x="344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58" name="Google Shape;12658;p82"/>
          <p:cNvGrpSpPr/>
          <p:nvPr/>
        </p:nvGrpSpPr>
        <p:grpSpPr>
          <a:xfrm>
            <a:off x="2739262" y="3176522"/>
            <a:ext cx="504888" cy="703444"/>
            <a:chOff x="1394741" y="1512061"/>
            <a:chExt cx="252444" cy="351722"/>
          </a:xfrm>
          <a:solidFill>
            <a:schemeClr val="tx1"/>
          </a:solidFill>
        </p:grpSpPr>
        <p:sp>
          <p:nvSpPr>
            <p:cNvPr id="12659" name="Google Shape;12659;p82"/>
            <p:cNvSpPr/>
            <p:nvPr/>
          </p:nvSpPr>
          <p:spPr>
            <a:xfrm>
              <a:off x="1394741" y="1512061"/>
              <a:ext cx="252444" cy="351722"/>
            </a:xfrm>
            <a:custGeom>
              <a:avLst/>
              <a:gdLst/>
              <a:ahLst/>
              <a:cxnLst/>
              <a:rect l="l" t="t" r="r" b="b"/>
              <a:pathLst>
                <a:path w="7931" h="11050" extrusionOk="0">
                  <a:moveTo>
                    <a:pt x="3942" y="334"/>
                  </a:moveTo>
                  <a:cubicBezTo>
                    <a:pt x="4132" y="334"/>
                    <a:pt x="4299" y="429"/>
                    <a:pt x="4406" y="595"/>
                  </a:cubicBezTo>
                  <a:cubicBezTo>
                    <a:pt x="4430" y="643"/>
                    <a:pt x="4490" y="667"/>
                    <a:pt x="4537" y="667"/>
                  </a:cubicBezTo>
                  <a:lnTo>
                    <a:pt x="5144" y="667"/>
                  </a:lnTo>
                  <a:cubicBezTo>
                    <a:pt x="5252" y="667"/>
                    <a:pt x="5323" y="762"/>
                    <a:pt x="5323" y="846"/>
                  </a:cubicBezTo>
                  <a:lnTo>
                    <a:pt x="5323" y="1381"/>
                  </a:lnTo>
                  <a:lnTo>
                    <a:pt x="2549" y="1381"/>
                  </a:lnTo>
                  <a:lnTo>
                    <a:pt x="2549" y="846"/>
                  </a:lnTo>
                  <a:lnTo>
                    <a:pt x="2561" y="846"/>
                  </a:lnTo>
                  <a:cubicBezTo>
                    <a:pt x="2561" y="750"/>
                    <a:pt x="2644" y="667"/>
                    <a:pt x="2739" y="667"/>
                  </a:cubicBezTo>
                  <a:lnTo>
                    <a:pt x="3347" y="667"/>
                  </a:lnTo>
                  <a:cubicBezTo>
                    <a:pt x="3406" y="667"/>
                    <a:pt x="3454" y="643"/>
                    <a:pt x="3478" y="595"/>
                  </a:cubicBezTo>
                  <a:cubicBezTo>
                    <a:pt x="3573" y="429"/>
                    <a:pt x="3751" y="334"/>
                    <a:pt x="3942" y="334"/>
                  </a:cubicBezTo>
                  <a:close/>
                  <a:moveTo>
                    <a:pt x="7228" y="1000"/>
                  </a:moveTo>
                  <a:cubicBezTo>
                    <a:pt x="7430" y="1000"/>
                    <a:pt x="7585" y="1167"/>
                    <a:pt x="7585" y="1357"/>
                  </a:cubicBezTo>
                  <a:lnTo>
                    <a:pt x="7585" y="10347"/>
                  </a:lnTo>
                  <a:cubicBezTo>
                    <a:pt x="7585" y="10537"/>
                    <a:pt x="7430" y="10704"/>
                    <a:pt x="7228" y="10704"/>
                  </a:cubicBezTo>
                  <a:lnTo>
                    <a:pt x="668" y="10704"/>
                  </a:lnTo>
                  <a:cubicBezTo>
                    <a:pt x="477" y="10704"/>
                    <a:pt x="310" y="10537"/>
                    <a:pt x="310" y="10347"/>
                  </a:cubicBezTo>
                  <a:lnTo>
                    <a:pt x="310" y="1357"/>
                  </a:lnTo>
                  <a:cubicBezTo>
                    <a:pt x="310" y="1155"/>
                    <a:pt x="477" y="1000"/>
                    <a:pt x="668" y="1000"/>
                  </a:cubicBezTo>
                  <a:lnTo>
                    <a:pt x="2227" y="1000"/>
                  </a:lnTo>
                  <a:lnTo>
                    <a:pt x="2227" y="1536"/>
                  </a:lnTo>
                  <a:cubicBezTo>
                    <a:pt x="2227" y="1619"/>
                    <a:pt x="2311" y="1703"/>
                    <a:pt x="2394" y="1703"/>
                  </a:cubicBezTo>
                  <a:lnTo>
                    <a:pt x="5502" y="1703"/>
                  </a:lnTo>
                  <a:cubicBezTo>
                    <a:pt x="5597" y="1703"/>
                    <a:pt x="5668" y="1619"/>
                    <a:pt x="5668" y="1536"/>
                  </a:cubicBezTo>
                  <a:lnTo>
                    <a:pt x="5668" y="1000"/>
                  </a:lnTo>
                  <a:close/>
                  <a:moveTo>
                    <a:pt x="3954" y="0"/>
                  </a:moveTo>
                  <a:cubicBezTo>
                    <a:pt x="3692" y="0"/>
                    <a:pt x="3442" y="131"/>
                    <a:pt x="3275" y="345"/>
                  </a:cubicBezTo>
                  <a:lnTo>
                    <a:pt x="2751" y="345"/>
                  </a:lnTo>
                  <a:cubicBezTo>
                    <a:pt x="2525" y="345"/>
                    <a:pt x="2335" y="488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8"/>
                    <a:pt x="1" y="1369"/>
                  </a:cubicBezTo>
                  <a:lnTo>
                    <a:pt x="1" y="10359"/>
                  </a:lnTo>
                  <a:cubicBezTo>
                    <a:pt x="1" y="10728"/>
                    <a:pt x="299" y="11049"/>
                    <a:pt x="680" y="11049"/>
                  </a:cubicBezTo>
                  <a:lnTo>
                    <a:pt x="7252" y="11049"/>
                  </a:lnTo>
                  <a:cubicBezTo>
                    <a:pt x="7621" y="11049"/>
                    <a:pt x="7930" y="10751"/>
                    <a:pt x="7930" y="10359"/>
                  </a:cubicBezTo>
                  <a:lnTo>
                    <a:pt x="7930" y="1369"/>
                  </a:lnTo>
                  <a:cubicBezTo>
                    <a:pt x="7919" y="1000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488"/>
                    <a:pt x="5383" y="345"/>
                    <a:pt x="5168" y="345"/>
                  </a:cubicBezTo>
                  <a:lnTo>
                    <a:pt x="4644" y="345"/>
                  </a:lnTo>
                  <a:cubicBezTo>
                    <a:pt x="4478" y="131"/>
                    <a:pt x="4228" y="0"/>
                    <a:pt x="3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0" name="Google Shape;12660;p82"/>
            <p:cNvSpPr/>
            <p:nvPr/>
          </p:nvSpPr>
          <p:spPr>
            <a:xfrm>
              <a:off x="1515282" y="1534024"/>
              <a:ext cx="10631" cy="10281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3" y="1"/>
                    <a:pt x="0" y="72"/>
                    <a:pt x="0" y="156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262" y="322"/>
                    <a:pt x="333" y="251"/>
                    <a:pt x="333" y="156"/>
                  </a:cubicBez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1" name="Google Shape;12661;p82"/>
            <p:cNvSpPr/>
            <p:nvPr/>
          </p:nvSpPr>
          <p:spPr>
            <a:xfrm>
              <a:off x="1415972" y="1556018"/>
              <a:ext cx="208486" cy="274406"/>
            </a:xfrm>
            <a:custGeom>
              <a:avLst/>
              <a:gdLst/>
              <a:ahLst/>
              <a:cxnLst/>
              <a:rect l="l" t="t" r="r" b="b"/>
              <a:pathLst>
                <a:path w="6550" h="8621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8454"/>
                  </a:lnTo>
                  <a:cubicBezTo>
                    <a:pt x="1" y="8549"/>
                    <a:pt x="72" y="8620"/>
                    <a:pt x="167" y="8620"/>
                  </a:cubicBezTo>
                  <a:lnTo>
                    <a:pt x="6382" y="8620"/>
                  </a:lnTo>
                  <a:cubicBezTo>
                    <a:pt x="6478" y="8620"/>
                    <a:pt x="6549" y="8549"/>
                    <a:pt x="6549" y="8454"/>
                  </a:cubicBezTo>
                  <a:lnTo>
                    <a:pt x="6549" y="167"/>
                  </a:lnTo>
                  <a:cubicBezTo>
                    <a:pt x="6549" y="60"/>
                    <a:pt x="6478" y="0"/>
                    <a:pt x="6382" y="0"/>
                  </a:cubicBezTo>
                  <a:lnTo>
                    <a:pt x="5525" y="0"/>
                  </a:lnTo>
                  <a:cubicBezTo>
                    <a:pt x="5430" y="0"/>
                    <a:pt x="5358" y="84"/>
                    <a:pt x="5358" y="167"/>
                  </a:cubicBezTo>
                  <a:cubicBezTo>
                    <a:pt x="5358" y="262"/>
                    <a:pt x="5430" y="334"/>
                    <a:pt x="5525" y="334"/>
                  </a:cubicBezTo>
                  <a:lnTo>
                    <a:pt x="6228" y="334"/>
                  </a:lnTo>
                  <a:lnTo>
                    <a:pt x="6228" y="8311"/>
                  </a:lnTo>
                  <a:lnTo>
                    <a:pt x="322" y="8311"/>
                  </a:lnTo>
                  <a:lnTo>
                    <a:pt x="322" y="334"/>
                  </a:lnTo>
                  <a:lnTo>
                    <a:pt x="1025" y="334"/>
                  </a:lnTo>
                  <a:cubicBezTo>
                    <a:pt x="1120" y="334"/>
                    <a:pt x="1191" y="262"/>
                    <a:pt x="1191" y="167"/>
                  </a:cubicBezTo>
                  <a:cubicBezTo>
                    <a:pt x="1191" y="84"/>
                    <a:pt x="1120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2" name="Google Shape;12662;p82"/>
            <p:cNvSpPr/>
            <p:nvPr/>
          </p:nvSpPr>
          <p:spPr>
            <a:xfrm>
              <a:off x="1449330" y="1665927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33"/>
                  </a:moveTo>
                  <a:cubicBezTo>
                    <a:pt x="608" y="333"/>
                    <a:pt x="679" y="417"/>
                    <a:pt x="679" y="512"/>
                  </a:cubicBezTo>
                  <a:cubicBezTo>
                    <a:pt x="679" y="595"/>
                    <a:pt x="608" y="691"/>
                    <a:pt x="500" y="691"/>
                  </a:cubicBezTo>
                  <a:cubicBezTo>
                    <a:pt x="393" y="691"/>
                    <a:pt x="322" y="595"/>
                    <a:pt x="322" y="512"/>
                  </a:cubicBezTo>
                  <a:cubicBezTo>
                    <a:pt x="322" y="417"/>
                    <a:pt x="417" y="333"/>
                    <a:pt x="500" y="333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cubicBezTo>
                    <a:pt x="0" y="786"/>
                    <a:pt x="215" y="1012"/>
                    <a:pt x="500" y="1012"/>
                  </a:cubicBezTo>
                  <a:cubicBezTo>
                    <a:pt x="786" y="1012"/>
                    <a:pt x="1001" y="786"/>
                    <a:pt x="1001" y="512"/>
                  </a:cubicBezTo>
                  <a:cubicBezTo>
                    <a:pt x="1001" y="226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3" name="Google Shape;12663;p82"/>
            <p:cNvSpPr/>
            <p:nvPr/>
          </p:nvSpPr>
          <p:spPr>
            <a:xfrm>
              <a:off x="1449330" y="1715168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393" y="703"/>
                    <a:pt x="322" y="608"/>
                    <a:pt x="322" y="525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15" y="1"/>
                    <a:pt x="0" y="227"/>
                    <a:pt x="0" y="513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01" y="787"/>
                    <a:pt x="1001" y="513"/>
                  </a:cubicBezTo>
                  <a:cubicBezTo>
                    <a:pt x="1001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4" name="Google Shape;12664;p82"/>
            <p:cNvSpPr/>
            <p:nvPr/>
          </p:nvSpPr>
          <p:spPr>
            <a:xfrm>
              <a:off x="1449330" y="1765205"/>
              <a:ext cx="31862" cy="31862"/>
            </a:xfrm>
            <a:custGeom>
              <a:avLst/>
              <a:gdLst/>
              <a:ahLst/>
              <a:cxnLst/>
              <a:rect l="l" t="t" r="r" b="b"/>
              <a:pathLst>
                <a:path w="1001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1"/>
                  </a:cubicBezTo>
                  <a:cubicBezTo>
                    <a:pt x="691" y="608"/>
                    <a:pt x="608" y="679"/>
                    <a:pt x="500" y="679"/>
                  </a:cubicBezTo>
                  <a:cubicBezTo>
                    <a:pt x="393" y="679"/>
                    <a:pt x="322" y="584"/>
                    <a:pt x="322" y="501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6"/>
                    <a:pt x="215" y="1001"/>
                    <a:pt x="500" y="1001"/>
                  </a:cubicBezTo>
                  <a:cubicBezTo>
                    <a:pt x="786" y="1001"/>
                    <a:pt x="1001" y="786"/>
                    <a:pt x="1001" y="501"/>
                  </a:cubicBezTo>
                  <a:cubicBezTo>
                    <a:pt x="1001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5" name="Google Shape;12665;p82"/>
            <p:cNvSpPr/>
            <p:nvPr/>
          </p:nvSpPr>
          <p:spPr>
            <a:xfrm>
              <a:off x="1493287" y="1665927"/>
              <a:ext cx="59522" cy="10631"/>
            </a:xfrm>
            <a:custGeom>
              <a:avLst/>
              <a:gdLst/>
              <a:ahLst/>
              <a:cxnLst/>
              <a:rect l="l" t="t" r="r" b="b"/>
              <a:pathLst>
                <a:path w="1870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03" y="333"/>
                  </a:lnTo>
                  <a:cubicBezTo>
                    <a:pt x="1798" y="333"/>
                    <a:pt x="1870" y="262"/>
                    <a:pt x="1870" y="167"/>
                  </a:cubicBezTo>
                  <a:cubicBezTo>
                    <a:pt x="1870" y="72"/>
                    <a:pt x="179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6" name="Google Shape;12666;p82"/>
            <p:cNvSpPr/>
            <p:nvPr/>
          </p:nvSpPr>
          <p:spPr>
            <a:xfrm>
              <a:off x="1493287" y="1687890"/>
              <a:ext cx="98578" cy="10281"/>
            </a:xfrm>
            <a:custGeom>
              <a:avLst/>
              <a:gdLst/>
              <a:ahLst/>
              <a:cxnLst/>
              <a:rect l="l" t="t" r="r" b="b"/>
              <a:pathLst>
                <a:path w="309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1"/>
                    <a:pt x="3096" y="167"/>
                  </a:cubicBezTo>
                  <a:cubicBezTo>
                    <a:pt x="3096" y="72"/>
                    <a:pt x="3025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7" name="Google Shape;12667;p82"/>
            <p:cNvSpPr/>
            <p:nvPr/>
          </p:nvSpPr>
          <p:spPr>
            <a:xfrm>
              <a:off x="1493287" y="1715168"/>
              <a:ext cx="59522" cy="10663"/>
            </a:xfrm>
            <a:custGeom>
              <a:avLst/>
              <a:gdLst/>
              <a:ahLst/>
              <a:cxnLst/>
              <a:rect l="l" t="t" r="r" b="b"/>
              <a:pathLst>
                <a:path w="1870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03" y="334"/>
                  </a:lnTo>
                  <a:cubicBezTo>
                    <a:pt x="1798" y="334"/>
                    <a:pt x="1870" y="263"/>
                    <a:pt x="1870" y="168"/>
                  </a:cubicBezTo>
                  <a:cubicBezTo>
                    <a:pt x="1870" y="84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8" name="Google Shape;12668;p82"/>
            <p:cNvSpPr/>
            <p:nvPr/>
          </p:nvSpPr>
          <p:spPr>
            <a:xfrm>
              <a:off x="1493287" y="1737545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9" name="Google Shape;12669;p82"/>
            <p:cNvSpPr/>
            <p:nvPr/>
          </p:nvSpPr>
          <p:spPr>
            <a:xfrm>
              <a:off x="1493287" y="1765205"/>
              <a:ext cx="59522" cy="10249"/>
            </a:xfrm>
            <a:custGeom>
              <a:avLst/>
              <a:gdLst/>
              <a:ahLst/>
              <a:cxnLst/>
              <a:rect l="l" t="t" r="r" b="b"/>
              <a:pathLst>
                <a:path w="1870" h="322" extrusionOk="0"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03" y="322"/>
                  </a:lnTo>
                  <a:cubicBezTo>
                    <a:pt x="1798" y="322"/>
                    <a:pt x="1870" y="251"/>
                    <a:pt x="1870" y="155"/>
                  </a:cubicBezTo>
                  <a:cubicBezTo>
                    <a:pt x="1870" y="72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0" name="Google Shape;12670;p82"/>
            <p:cNvSpPr/>
            <p:nvPr/>
          </p:nvSpPr>
          <p:spPr>
            <a:xfrm>
              <a:off x="1493287" y="1786818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1" name="Google Shape;12671;p82"/>
            <p:cNvSpPr/>
            <p:nvPr/>
          </p:nvSpPr>
          <p:spPr>
            <a:xfrm>
              <a:off x="1493287" y="1583679"/>
              <a:ext cx="98578" cy="10249"/>
            </a:xfrm>
            <a:custGeom>
              <a:avLst/>
              <a:gdLst/>
              <a:ahLst/>
              <a:cxnLst/>
              <a:rect l="l" t="t" r="r" b="b"/>
              <a:pathLst>
                <a:path w="309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2" name="Google Shape;12672;p82"/>
            <p:cNvSpPr/>
            <p:nvPr/>
          </p:nvSpPr>
          <p:spPr>
            <a:xfrm>
              <a:off x="1449330" y="1632951"/>
              <a:ext cx="142535" cy="10249"/>
            </a:xfrm>
            <a:custGeom>
              <a:avLst/>
              <a:gdLst/>
              <a:ahLst/>
              <a:cxnLst/>
              <a:rect l="l" t="t" r="r" b="b"/>
              <a:pathLst>
                <a:path w="4478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310" y="322"/>
                  </a:lnTo>
                  <a:cubicBezTo>
                    <a:pt x="4406" y="322"/>
                    <a:pt x="4477" y="250"/>
                    <a:pt x="4477" y="167"/>
                  </a:cubicBezTo>
                  <a:cubicBezTo>
                    <a:pt x="4477" y="72"/>
                    <a:pt x="4406" y="0"/>
                    <a:pt x="4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3" name="Google Shape;12673;p82"/>
            <p:cNvSpPr/>
            <p:nvPr/>
          </p:nvSpPr>
          <p:spPr>
            <a:xfrm>
              <a:off x="1493287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679" y="333"/>
                  </a:lnTo>
                  <a:cubicBezTo>
                    <a:pt x="774" y="333"/>
                    <a:pt x="846" y="262"/>
                    <a:pt x="846" y="167"/>
                  </a:cubicBezTo>
                  <a:cubicBezTo>
                    <a:pt x="846" y="83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4" name="Google Shape;12674;p82"/>
            <p:cNvSpPr/>
            <p:nvPr/>
          </p:nvSpPr>
          <p:spPr>
            <a:xfrm>
              <a:off x="1531579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1" y="0"/>
                    <a:pt x="0" y="83"/>
                    <a:pt x="0" y="167"/>
                  </a:cubicBezTo>
                  <a:cubicBezTo>
                    <a:pt x="0" y="262"/>
                    <a:pt x="71" y="333"/>
                    <a:pt x="167" y="333"/>
                  </a:cubicBezTo>
                  <a:lnTo>
                    <a:pt x="691" y="333"/>
                  </a:lnTo>
                  <a:cubicBezTo>
                    <a:pt x="774" y="333"/>
                    <a:pt x="845" y="262"/>
                    <a:pt x="845" y="167"/>
                  </a:cubicBezTo>
                  <a:cubicBezTo>
                    <a:pt x="845" y="83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5" name="Google Shape;12675;p82"/>
            <p:cNvSpPr/>
            <p:nvPr/>
          </p:nvSpPr>
          <p:spPr>
            <a:xfrm>
              <a:off x="1449712" y="1583679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79" y="310"/>
                  </a:moveTo>
                  <a:lnTo>
                    <a:pt x="679" y="679"/>
                  </a:lnTo>
                  <a:lnTo>
                    <a:pt x="310" y="679"/>
                  </a:lnTo>
                  <a:lnTo>
                    <a:pt x="310" y="310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6"/>
                  </a:cubicBezTo>
                  <a:lnTo>
                    <a:pt x="1012" y="167"/>
                  </a:lnTo>
                  <a:cubicBezTo>
                    <a:pt x="989" y="60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76" name="Google Shape;12676;p82"/>
          <p:cNvGrpSpPr/>
          <p:nvPr/>
        </p:nvGrpSpPr>
        <p:grpSpPr>
          <a:xfrm>
            <a:off x="1659972" y="3161370"/>
            <a:ext cx="761820" cy="679188"/>
            <a:chOff x="855096" y="1504485"/>
            <a:chExt cx="380910" cy="339594"/>
          </a:xfrm>
          <a:solidFill>
            <a:schemeClr val="tx1"/>
          </a:solidFill>
        </p:grpSpPr>
        <p:sp>
          <p:nvSpPr>
            <p:cNvPr id="12677" name="Google Shape;12677;p82"/>
            <p:cNvSpPr/>
            <p:nvPr/>
          </p:nvSpPr>
          <p:spPr>
            <a:xfrm>
              <a:off x="1092707" y="1504485"/>
              <a:ext cx="107299" cy="136837"/>
            </a:xfrm>
            <a:custGeom>
              <a:avLst/>
              <a:gdLst/>
              <a:ahLst/>
              <a:cxnLst/>
              <a:rect l="l" t="t" r="r" b="b"/>
              <a:pathLst>
                <a:path w="3371" h="4299" extrusionOk="0">
                  <a:moveTo>
                    <a:pt x="1691" y="357"/>
                  </a:moveTo>
                  <a:cubicBezTo>
                    <a:pt x="2418" y="357"/>
                    <a:pt x="3013" y="953"/>
                    <a:pt x="3013" y="1679"/>
                  </a:cubicBezTo>
                  <a:cubicBezTo>
                    <a:pt x="3013" y="2250"/>
                    <a:pt x="2644" y="2750"/>
                    <a:pt x="2108" y="2929"/>
                  </a:cubicBezTo>
                  <a:lnTo>
                    <a:pt x="2418" y="1726"/>
                  </a:lnTo>
                  <a:cubicBezTo>
                    <a:pt x="2453" y="1643"/>
                    <a:pt x="2394" y="1536"/>
                    <a:pt x="2287" y="1512"/>
                  </a:cubicBezTo>
                  <a:cubicBezTo>
                    <a:pt x="2273" y="1509"/>
                    <a:pt x="2258" y="1507"/>
                    <a:pt x="2244" y="1507"/>
                  </a:cubicBezTo>
                  <a:cubicBezTo>
                    <a:pt x="2162" y="1507"/>
                    <a:pt x="2082" y="1564"/>
                    <a:pt x="2072" y="1655"/>
                  </a:cubicBezTo>
                  <a:lnTo>
                    <a:pt x="2060" y="1715"/>
                  </a:lnTo>
                  <a:lnTo>
                    <a:pt x="1322" y="1715"/>
                  </a:lnTo>
                  <a:lnTo>
                    <a:pt x="1298" y="1655"/>
                  </a:lnTo>
                  <a:cubicBezTo>
                    <a:pt x="1277" y="1568"/>
                    <a:pt x="1195" y="1511"/>
                    <a:pt x="1117" y="1511"/>
                  </a:cubicBezTo>
                  <a:cubicBezTo>
                    <a:pt x="1110" y="1511"/>
                    <a:pt x="1103" y="1511"/>
                    <a:pt x="1096" y="1512"/>
                  </a:cubicBezTo>
                  <a:cubicBezTo>
                    <a:pt x="1001" y="1548"/>
                    <a:pt x="941" y="1631"/>
                    <a:pt x="965" y="1726"/>
                  </a:cubicBezTo>
                  <a:lnTo>
                    <a:pt x="1275" y="2929"/>
                  </a:lnTo>
                  <a:cubicBezTo>
                    <a:pt x="751" y="2750"/>
                    <a:pt x="370" y="2262"/>
                    <a:pt x="370" y="1679"/>
                  </a:cubicBezTo>
                  <a:cubicBezTo>
                    <a:pt x="370" y="953"/>
                    <a:pt x="965" y="357"/>
                    <a:pt x="1691" y="357"/>
                  </a:cubicBezTo>
                  <a:close/>
                  <a:moveTo>
                    <a:pt x="1989" y="2036"/>
                  </a:moveTo>
                  <a:lnTo>
                    <a:pt x="1751" y="3012"/>
                  </a:lnTo>
                  <a:lnTo>
                    <a:pt x="1656" y="3012"/>
                  </a:lnTo>
                  <a:lnTo>
                    <a:pt x="1406" y="2036"/>
                  </a:lnTo>
                  <a:close/>
                  <a:moveTo>
                    <a:pt x="2072" y="3310"/>
                  </a:moveTo>
                  <a:lnTo>
                    <a:pt x="2072" y="3739"/>
                  </a:lnTo>
                  <a:lnTo>
                    <a:pt x="1322" y="3751"/>
                  </a:lnTo>
                  <a:cubicBezTo>
                    <a:pt x="1322" y="3751"/>
                    <a:pt x="1298" y="3751"/>
                    <a:pt x="1298" y="3739"/>
                  </a:cubicBezTo>
                  <a:lnTo>
                    <a:pt x="1298" y="3310"/>
                  </a:lnTo>
                  <a:cubicBezTo>
                    <a:pt x="1417" y="3334"/>
                    <a:pt x="1560" y="3346"/>
                    <a:pt x="1691" y="3346"/>
                  </a:cubicBezTo>
                  <a:cubicBezTo>
                    <a:pt x="1822" y="3346"/>
                    <a:pt x="1953" y="3334"/>
                    <a:pt x="2072" y="3310"/>
                  </a:cubicBezTo>
                  <a:close/>
                  <a:moveTo>
                    <a:pt x="1691" y="0"/>
                  </a:moveTo>
                  <a:cubicBezTo>
                    <a:pt x="763" y="0"/>
                    <a:pt x="1" y="750"/>
                    <a:pt x="1" y="1679"/>
                  </a:cubicBezTo>
                  <a:cubicBezTo>
                    <a:pt x="1" y="2334"/>
                    <a:pt x="394" y="2917"/>
                    <a:pt x="941" y="3191"/>
                  </a:cubicBezTo>
                  <a:lnTo>
                    <a:pt x="941" y="3751"/>
                  </a:lnTo>
                  <a:cubicBezTo>
                    <a:pt x="941" y="3941"/>
                    <a:pt x="1108" y="4108"/>
                    <a:pt x="1298" y="4108"/>
                  </a:cubicBezTo>
                  <a:lnTo>
                    <a:pt x="1501" y="4108"/>
                  </a:lnTo>
                  <a:lnTo>
                    <a:pt x="1501" y="4120"/>
                  </a:lnTo>
                  <a:cubicBezTo>
                    <a:pt x="1501" y="4227"/>
                    <a:pt x="1572" y="4298"/>
                    <a:pt x="1679" y="4298"/>
                  </a:cubicBezTo>
                  <a:cubicBezTo>
                    <a:pt x="1775" y="4298"/>
                    <a:pt x="1858" y="4227"/>
                    <a:pt x="1858" y="4120"/>
                  </a:cubicBezTo>
                  <a:lnTo>
                    <a:pt x="1858" y="4108"/>
                  </a:lnTo>
                  <a:lnTo>
                    <a:pt x="2048" y="4108"/>
                  </a:lnTo>
                  <a:cubicBezTo>
                    <a:pt x="2239" y="4108"/>
                    <a:pt x="2406" y="3941"/>
                    <a:pt x="2406" y="3751"/>
                  </a:cubicBezTo>
                  <a:lnTo>
                    <a:pt x="2406" y="3191"/>
                  </a:lnTo>
                  <a:cubicBezTo>
                    <a:pt x="2953" y="2917"/>
                    <a:pt x="3346" y="2334"/>
                    <a:pt x="3346" y="1679"/>
                  </a:cubicBezTo>
                  <a:cubicBezTo>
                    <a:pt x="3370" y="750"/>
                    <a:pt x="2608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8" name="Google Shape;12678;p82"/>
            <p:cNvSpPr/>
            <p:nvPr/>
          </p:nvSpPr>
          <p:spPr>
            <a:xfrm>
              <a:off x="855096" y="1521896"/>
              <a:ext cx="214152" cy="322183"/>
            </a:xfrm>
            <a:custGeom>
              <a:avLst/>
              <a:gdLst/>
              <a:ahLst/>
              <a:cxnLst/>
              <a:rect l="l" t="t" r="r" b="b"/>
              <a:pathLst>
                <a:path w="6728" h="10122" extrusionOk="0">
                  <a:moveTo>
                    <a:pt x="3346" y="358"/>
                  </a:moveTo>
                  <a:cubicBezTo>
                    <a:pt x="3870" y="358"/>
                    <a:pt x="4299" y="703"/>
                    <a:pt x="4299" y="1120"/>
                  </a:cubicBezTo>
                  <a:cubicBezTo>
                    <a:pt x="4001" y="1001"/>
                    <a:pt x="3691" y="941"/>
                    <a:pt x="3346" y="941"/>
                  </a:cubicBezTo>
                  <a:cubicBezTo>
                    <a:pt x="3001" y="941"/>
                    <a:pt x="2691" y="1001"/>
                    <a:pt x="2394" y="1120"/>
                  </a:cubicBezTo>
                  <a:cubicBezTo>
                    <a:pt x="2394" y="703"/>
                    <a:pt x="2810" y="358"/>
                    <a:pt x="3346" y="358"/>
                  </a:cubicBezTo>
                  <a:close/>
                  <a:moveTo>
                    <a:pt x="3370" y="1299"/>
                  </a:moveTo>
                  <a:cubicBezTo>
                    <a:pt x="4620" y="1299"/>
                    <a:pt x="5620" y="2311"/>
                    <a:pt x="5620" y="3561"/>
                  </a:cubicBezTo>
                  <a:cubicBezTo>
                    <a:pt x="5620" y="3882"/>
                    <a:pt x="5549" y="4216"/>
                    <a:pt x="5418" y="4513"/>
                  </a:cubicBezTo>
                  <a:lnTo>
                    <a:pt x="5418" y="4347"/>
                  </a:lnTo>
                  <a:cubicBezTo>
                    <a:pt x="5418" y="4144"/>
                    <a:pt x="5322" y="3930"/>
                    <a:pt x="5168" y="3799"/>
                  </a:cubicBezTo>
                  <a:cubicBezTo>
                    <a:pt x="4811" y="3489"/>
                    <a:pt x="4025" y="2953"/>
                    <a:pt x="2632" y="2811"/>
                  </a:cubicBezTo>
                  <a:cubicBezTo>
                    <a:pt x="2626" y="2810"/>
                    <a:pt x="2619" y="2809"/>
                    <a:pt x="2613" y="2809"/>
                  </a:cubicBezTo>
                  <a:cubicBezTo>
                    <a:pt x="2535" y="2809"/>
                    <a:pt x="2452" y="2878"/>
                    <a:pt x="2441" y="2977"/>
                  </a:cubicBezTo>
                  <a:cubicBezTo>
                    <a:pt x="2429" y="3073"/>
                    <a:pt x="2501" y="3156"/>
                    <a:pt x="2608" y="3168"/>
                  </a:cubicBezTo>
                  <a:cubicBezTo>
                    <a:pt x="3882" y="3311"/>
                    <a:pt x="4632" y="3787"/>
                    <a:pt x="4941" y="4061"/>
                  </a:cubicBezTo>
                  <a:cubicBezTo>
                    <a:pt x="5013" y="4144"/>
                    <a:pt x="5072" y="4239"/>
                    <a:pt x="5072" y="4347"/>
                  </a:cubicBezTo>
                  <a:lnTo>
                    <a:pt x="5072" y="4680"/>
                  </a:lnTo>
                  <a:cubicBezTo>
                    <a:pt x="5072" y="5609"/>
                    <a:pt x="4310" y="6371"/>
                    <a:pt x="3382" y="6371"/>
                  </a:cubicBezTo>
                  <a:cubicBezTo>
                    <a:pt x="3374" y="6371"/>
                    <a:pt x="3367" y="6371"/>
                    <a:pt x="3359" y="6371"/>
                  </a:cubicBezTo>
                  <a:cubicBezTo>
                    <a:pt x="2405" y="6371"/>
                    <a:pt x="1643" y="5625"/>
                    <a:pt x="1643" y="4692"/>
                  </a:cubicBezTo>
                  <a:lnTo>
                    <a:pt x="1643" y="4549"/>
                  </a:lnTo>
                  <a:cubicBezTo>
                    <a:pt x="1643" y="4466"/>
                    <a:pt x="1679" y="4406"/>
                    <a:pt x="1739" y="4382"/>
                  </a:cubicBezTo>
                  <a:cubicBezTo>
                    <a:pt x="1965" y="4263"/>
                    <a:pt x="2251" y="4025"/>
                    <a:pt x="2382" y="3620"/>
                  </a:cubicBezTo>
                  <a:cubicBezTo>
                    <a:pt x="2405" y="3525"/>
                    <a:pt x="2370" y="3430"/>
                    <a:pt x="2274" y="3394"/>
                  </a:cubicBezTo>
                  <a:cubicBezTo>
                    <a:pt x="2258" y="3389"/>
                    <a:pt x="2240" y="3387"/>
                    <a:pt x="2222" y="3387"/>
                  </a:cubicBezTo>
                  <a:cubicBezTo>
                    <a:pt x="2152" y="3387"/>
                    <a:pt x="2079" y="3425"/>
                    <a:pt x="2060" y="3501"/>
                  </a:cubicBezTo>
                  <a:cubicBezTo>
                    <a:pt x="1953" y="3799"/>
                    <a:pt x="1739" y="3966"/>
                    <a:pt x="1584" y="4061"/>
                  </a:cubicBezTo>
                  <a:cubicBezTo>
                    <a:pt x="1417" y="4156"/>
                    <a:pt x="1310" y="4335"/>
                    <a:pt x="1310" y="4513"/>
                  </a:cubicBezTo>
                  <a:cubicBezTo>
                    <a:pt x="1179" y="4216"/>
                    <a:pt x="1108" y="3882"/>
                    <a:pt x="1108" y="3561"/>
                  </a:cubicBezTo>
                  <a:cubicBezTo>
                    <a:pt x="1108" y="2311"/>
                    <a:pt x="2120" y="1299"/>
                    <a:pt x="3370" y="1299"/>
                  </a:cubicBezTo>
                  <a:close/>
                  <a:moveTo>
                    <a:pt x="4108" y="6585"/>
                  </a:moveTo>
                  <a:lnTo>
                    <a:pt x="4108" y="7002"/>
                  </a:lnTo>
                  <a:cubicBezTo>
                    <a:pt x="4108" y="7228"/>
                    <a:pt x="4239" y="7418"/>
                    <a:pt x="4430" y="7502"/>
                  </a:cubicBezTo>
                  <a:lnTo>
                    <a:pt x="4691" y="7621"/>
                  </a:lnTo>
                  <a:cubicBezTo>
                    <a:pt x="4441" y="8133"/>
                    <a:pt x="3918" y="8442"/>
                    <a:pt x="3346" y="8442"/>
                  </a:cubicBezTo>
                  <a:cubicBezTo>
                    <a:pt x="2786" y="8442"/>
                    <a:pt x="2263" y="8133"/>
                    <a:pt x="2013" y="7621"/>
                  </a:cubicBezTo>
                  <a:lnTo>
                    <a:pt x="2263" y="7502"/>
                  </a:lnTo>
                  <a:cubicBezTo>
                    <a:pt x="2453" y="7418"/>
                    <a:pt x="2584" y="7228"/>
                    <a:pt x="2584" y="7002"/>
                  </a:cubicBezTo>
                  <a:lnTo>
                    <a:pt x="2584" y="6585"/>
                  </a:lnTo>
                  <a:cubicBezTo>
                    <a:pt x="2822" y="6668"/>
                    <a:pt x="3084" y="6728"/>
                    <a:pt x="3346" y="6728"/>
                  </a:cubicBezTo>
                  <a:cubicBezTo>
                    <a:pt x="3620" y="6728"/>
                    <a:pt x="3870" y="6668"/>
                    <a:pt x="4108" y="6585"/>
                  </a:cubicBezTo>
                  <a:close/>
                  <a:moveTo>
                    <a:pt x="3346" y="1"/>
                  </a:moveTo>
                  <a:cubicBezTo>
                    <a:pt x="2632" y="1"/>
                    <a:pt x="2060" y="513"/>
                    <a:pt x="2060" y="1120"/>
                  </a:cubicBezTo>
                  <a:cubicBezTo>
                    <a:pt x="2060" y="1179"/>
                    <a:pt x="2060" y="1227"/>
                    <a:pt x="2072" y="1287"/>
                  </a:cubicBezTo>
                  <a:cubicBezTo>
                    <a:pt x="1286" y="1727"/>
                    <a:pt x="750" y="2572"/>
                    <a:pt x="750" y="3561"/>
                  </a:cubicBezTo>
                  <a:cubicBezTo>
                    <a:pt x="750" y="4204"/>
                    <a:pt x="989" y="4811"/>
                    <a:pt x="1405" y="5287"/>
                  </a:cubicBezTo>
                  <a:cubicBezTo>
                    <a:pt x="1548" y="5751"/>
                    <a:pt x="1846" y="6156"/>
                    <a:pt x="2251" y="6406"/>
                  </a:cubicBezTo>
                  <a:lnTo>
                    <a:pt x="2251" y="7014"/>
                  </a:lnTo>
                  <a:cubicBezTo>
                    <a:pt x="2251" y="7085"/>
                    <a:pt x="2203" y="7168"/>
                    <a:pt x="2132" y="7192"/>
                  </a:cubicBezTo>
                  <a:lnTo>
                    <a:pt x="548" y="7895"/>
                  </a:lnTo>
                  <a:cubicBezTo>
                    <a:pt x="203" y="8037"/>
                    <a:pt x="0" y="8371"/>
                    <a:pt x="0" y="8740"/>
                  </a:cubicBezTo>
                  <a:lnTo>
                    <a:pt x="0" y="9942"/>
                  </a:lnTo>
                  <a:cubicBezTo>
                    <a:pt x="0" y="10050"/>
                    <a:pt x="72" y="10121"/>
                    <a:pt x="179" y="10121"/>
                  </a:cubicBezTo>
                  <a:cubicBezTo>
                    <a:pt x="286" y="10121"/>
                    <a:pt x="358" y="10050"/>
                    <a:pt x="358" y="9942"/>
                  </a:cubicBezTo>
                  <a:lnTo>
                    <a:pt x="358" y="8740"/>
                  </a:lnTo>
                  <a:cubicBezTo>
                    <a:pt x="358" y="8514"/>
                    <a:pt x="489" y="8311"/>
                    <a:pt x="703" y="8216"/>
                  </a:cubicBezTo>
                  <a:lnTo>
                    <a:pt x="1691" y="7776"/>
                  </a:lnTo>
                  <a:cubicBezTo>
                    <a:pt x="2013" y="8395"/>
                    <a:pt x="2644" y="8799"/>
                    <a:pt x="3358" y="8799"/>
                  </a:cubicBezTo>
                  <a:cubicBezTo>
                    <a:pt x="4072" y="8799"/>
                    <a:pt x="4715" y="8395"/>
                    <a:pt x="5025" y="7776"/>
                  </a:cubicBezTo>
                  <a:lnTo>
                    <a:pt x="6025" y="8216"/>
                  </a:lnTo>
                  <a:cubicBezTo>
                    <a:pt x="6239" y="8311"/>
                    <a:pt x="6370" y="8514"/>
                    <a:pt x="6370" y="8740"/>
                  </a:cubicBezTo>
                  <a:lnTo>
                    <a:pt x="6370" y="9942"/>
                  </a:lnTo>
                  <a:cubicBezTo>
                    <a:pt x="6370" y="10050"/>
                    <a:pt x="6442" y="10121"/>
                    <a:pt x="6549" y="10121"/>
                  </a:cubicBezTo>
                  <a:cubicBezTo>
                    <a:pt x="6656" y="10121"/>
                    <a:pt x="6727" y="10050"/>
                    <a:pt x="6727" y="9942"/>
                  </a:cubicBezTo>
                  <a:lnTo>
                    <a:pt x="6727" y="8740"/>
                  </a:lnTo>
                  <a:cubicBezTo>
                    <a:pt x="6704" y="8371"/>
                    <a:pt x="6489" y="8037"/>
                    <a:pt x="6144" y="7895"/>
                  </a:cubicBezTo>
                  <a:lnTo>
                    <a:pt x="4572" y="7192"/>
                  </a:lnTo>
                  <a:cubicBezTo>
                    <a:pt x="4501" y="7168"/>
                    <a:pt x="4453" y="7085"/>
                    <a:pt x="4453" y="7014"/>
                  </a:cubicBezTo>
                  <a:lnTo>
                    <a:pt x="4453" y="6406"/>
                  </a:lnTo>
                  <a:cubicBezTo>
                    <a:pt x="4858" y="6156"/>
                    <a:pt x="5156" y="5751"/>
                    <a:pt x="5299" y="5287"/>
                  </a:cubicBezTo>
                  <a:cubicBezTo>
                    <a:pt x="5715" y="4811"/>
                    <a:pt x="5954" y="4204"/>
                    <a:pt x="5954" y="3561"/>
                  </a:cubicBezTo>
                  <a:cubicBezTo>
                    <a:pt x="5954" y="2596"/>
                    <a:pt x="5418" y="1727"/>
                    <a:pt x="4632" y="1287"/>
                  </a:cubicBezTo>
                  <a:cubicBezTo>
                    <a:pt x="4644" y="1227"/>
                    <a:pt x="4644" y="1179"/>
                    <a:pt x="4644" y="1120"/>
                  </a:cubicBezTo>
                  <a:cubicBezTo>
                    <a:pt x="4644" y="513"/>
                    <a:pt x="4060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9" name="Google Shape;12679;p82"/>
            <p:cNvSpPr/>
            <p:nvPr/>
          </p:nvSpPr>
          <p:spPr>
            <a:xfrm>
              <a:off x="89641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lnTo>
                    <a:pt x="0" y="918"/>
                  </a:lnTo>
                  <a:cubicBezTo>
                    <a:pt x="0" y="1025"/>
                    <a:pt x="72" y="1096"/>
                    <a:pt x="179" y="1096"/>
                  </a:cubicBezTo>
                  <a:cubicBezTo>
                    <a:pt x="286" y="1096"/>
                    <a:pt x="357" y="1025"/>
                    <a:pt x="357" y="918"/>
                  </a:cubicBezTo>
                  <a:lnTo>
                    <a:pt x="357" y="179"/>
                  </a:lnTo>
                  <a:cubicBezTo>
                    <a:pt x="345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80" name="Google Shape;12680;p82"/>
            <p:cNvSpPr/>
            <p:nvPr/>
          </p:nvSpPr>
          <p:spPr>
            <a:xfrm>
              <a:off x="101539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918"/>
                  </a:lnTo>
                  <a:cubicBezTo>
                    <a:pt x="1" y="1025"/>
                    <a:pt x="72" y="1096"/>
                    <a:pt x="179" y="1096"/>
                  </a:cubicBezTo>
                  <a:cubicBezTo>
                    <a:pt x="275" y="1096"/>
                    <a:pt x="346" y="1025"/>
                    <a:pt x="346" y="918"/>
                  </a:cubicBezTo>
                  <a:lnTo>
                    <a:pt x="346" y="179"/>
                  </a:lnTo>
                  <a:cubicBezTo>
                    <a:pt x="358" y="84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81" name="Google Shape;12681;p82"/>
            <p:cNvSpPr/>
            <p:nvPr/>
          </p:nvSpPr>
          <p:spPr>
            <a:xfrm>
              <a:off x="1057471" y="1522660"/>
              <a:ext cx="178534" cy="186110"/>
            </a:xfrm>
            <a:custGeom>
              <a:avLst/>
              <a:gdLst/>
              <a:ahLst/>
              <a:cxnLst/>
              <a:rect l="l" t="t" r="r" b="b"/>
              <a:pathLst>
                <a:path w="5609" h="5847" extrusionOk="0">
                  <a:moveTo>
                    <a:pt x="739" y="1"/>
                  </a:moveTo>
                  <a:cubicBezTo>
                    <a:pt x="346" y="1"/>
                    <a:pt x="0" y="322"/>
                    <a:pt x="0" y="739"/>
                  </a:cubicBezTo>
                  <a:lnTo>
                    <a:pt x="0" y="3751"/>
                  </a:lnTo>
                  <a:cubicBezTo>
                    <a:pt x="0" y="4144"/>
                    <a:pt x="322" y="4489"/>
                    <a:pt x="739" y="4489"/>
                  </a:cubicBezTo>
                  <a:lnTo>
                    <a:pt x="1084" y="4489"/>
                  </a:lnTo>
                  <a:lnTo>
                    <a:pt x="834" y="5513"/>
                  </a:lnTo>
                  <a:cubicBezTo>
                    <a:pt x="798" y="5620"/>
                    <a:pt x="846" y="5739"/>
                    <a:pt x="941" y="5799"/>
                  </a:cubicBezTo>
                  <a:cubicBezTo>
                    <a:pt x="977" y="5823"/>
                    <a:pt x="1036" y="5847"/>
                    <a:pt x="1084" y="5847"/>
                  </a:cubicBezTo>
                  <a:cubicBezTo>
                    <a:pt x="1143" y="5847"/>
                    <a:pt x="1191" y="5823"/>
                    <a:pt x="1250" y="5799"/>
                  </a:cubicBezTo>
                  <a:lnTo>
                    <a:pt x="3048" y="4489"/>
                  </a:lnTo>
                  <a:lnTo>
                    <a:pt x="4870" y="4489"/>
                  </a:lnTo>
                  <a:cubicBezTo>
                    <a:pt x="5263" y="4489"/>
                    <a:pt x="5608" y="4156"/>
                    <a:pt x="5608" y="3739"/>
                  </a:cubicBezTo>
                  <a:lnTo>
                    <a:pt x="5608" y="739"/>
                  </a:lnTo>
                  <a:cubicBezTo>
                    <a:pt x="5596" y="322"/>
                    <a:pt x="5263" y="1"/>
                    <a:pt x="4870" y="1"/>
                  </a:cubicBezTo>
                  <a:cubicBezTo>
                    <a:pt x="4763" y="1"/>
                    <a:pt x="4691" y="72"/>
                    <a:pt x="4691" y="179"/>
                  </a:cubicBezTo>
                  <a:cubicBezTo>
                    <a:pt x="4691" y="274"/>
                    <a:pt x="4763" y="346"/>
                    <a:pt x="4870" y="346"/>
                  </a:cubicBezTo>
                  <a:cubicBezTo>
                    <a:pt x="5072" y="346"/>
                    <a:pt x="5251" y="524"/>
                    <a:pt x="5251" y="739"/>
                  </a:cubicBezTo>
                  <a:lnTo>
                    <a:pt x="5251" y="3739"/>
                  </a:lnTo>
                  <a:cubicBezTo>
                    <a:pt x="5251" y="3953"/>
                    <a:pt x="5072" y="4132"/>
                    <a:pt x="4870" y="4132"/>
                  </a:cubicBezTo>
                  <a:lnTo>
                    <a:pt x="2989" y="4132"/>
                  </a:lnTo>
                  <a:cubicBezTo>
                    <a:pt x="2965" y="4132"/>
                    <a:pt x="2917" y="4144"/>
                    <a:pt x="2882" y="4156"/>
                  </a:cubicBezTo>
                  <a:lnTo>
                    <a:pt x="1215" y="5382"/>
                  </a:lnTo>
                  <a:lnTo>
                    <a:pt x="1477" y="4358"/>
                  </a:lnTo>
                  <a:cubicBezTo>
                    <a:pt x="1489" y="4299"/>
                    <a:pt x="1477" y="4251"/>
                    <a:pt x="1441" y="4203"/>
                  </a:cubicBezTo>
                  <a:cubicBezTo>
                    <a:pt x="1417" y="4156"/>
                    <a:pt x="1358" y="4132"/>
                    <a:pt x="1310" y="4132"/>
                  </a:cubicBezTo>
                  <a:lnTo>
                    <a:pt x="739" y="4132"/>
                  </a:lnTo>
                  <a:cubicBezTo>
                    <a:pt x="536" y="4132"/>
                    <a:pt x="358" y="3953"/>
                    <a:pt x="358" y="3739"/>
                  </a:cubicBezTo>
                  <a:lnTo>
                    <a:pt x="358" y="739"/>
                  </a:lnTo>
                  <a:cubicBezTo>
                    <a:pt x="358" y="524"/>
                    <a:pt x="536" y="346"/>
                    <a:pt x="739" y="346"/>
                  </a:cubicBezTo>
                  <a:cubicBezTo>
                    <a:pt x="846" y="346"/>
                    <a:pt x="917" y="274"/>
                    <a:pt x="917" y="179"/>
                  </a:cubicBezTo>
                  <a:cubicBezTo>
                    <a:pt x="917" y="72"/>
                    <a:pt x="846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82" name="Google Shape;12682;p82"/>
          <p:cNvGrpSpPr/>
          <p:nvPr/>
        </p:nvGrpSpPr>
        <p:grpSpPr>
          <a:xfrm>
            <a:off x="3588933" y="3175759"/>
            <a:ext cx="704206" cy="704206"/>
            <a:chOff x="1819576" y="1511679"/>
            <a:chExt cx="352103" cy="352103"/>
          </a:xfrm>
          <a:solidFill>
            <a:schemeClr val="tx1"/>
          </a:solidFill>
        </p:grpSpPr>
        <p:sp>
          <p:nvSpPr>
            <p:cNvPr id="12683" name="Google Shape;12683;p82"/>
            <p:cNvSpPr/>
            <p:nvPr/>
          </p:nvSpPr>
          <p:spPr>
            <a:xfrm>
              <a:off x="1819576" y="1511679"/>
              <a:ext cx="352103" cy="352103"/>
            </a:xfrm>
            <a:custGeom>
              <a:avLst/>
              <a:gdLst/>
              <a:ahLst/>
              <a:cxnLst/>
              <a:rect l="l" t="t" r="r" b="b"/>
              <a:pathLst>
                <a:path w="11062" h="11062" extrusionOk="0">
                  <a:moveTo>
                    <a:pt x="6216" y="310"/>
                  </a:moveTo>
                  <a:cubicBezTo>
                    <a:pt x="6216" y="310"/>
                    <a:pt x="6240" y="310"/>
                    <a:pt x="6240" y="322"/>
                  </a:cubicBezTo>
                  <a:lnTo>
                    <a:pt x="6240" y="786"/>
                  </a:lnTo>
                  <a:cubicBezTo>
                    <a:pt x="6240" y="953"/>
                    <a:pt x="6335" y="1084"/>
                    <a:pt x="6502" y="1108"/>
                  </a:cubicBezTo>
                  <a:cubicBezTo>
                    <a:pt x="7025" y="1227"/>
                    <a:pt x="7514" y="1429"/>
                    <a:pt x="7966" y="1727"/>
                  </a:cubicBezTo>
                  <a:cubicBezTo>
                    <a:pt x="8022" y="1762"/>
                    <a:pt x="8086" y="1780"/>
                    <a:pt x="8150" y="1780"/>
                  </a:cubicBezTo>
                  <a:cubicBezTo>
                    <a:pt x="8236" y="1780"/>
                    <a:pt x="8321" y="1747"/>
                    <a:pt x="8383" y="1679"/>
                  </a:cubicBezTo>
                  <a:lnTo>
                    <a:pt x="8704" y="1346"/>
                  </a:lnTo>
                  <a:lnTo>
                    <a:pt x="8716" y="1346"/>
                  </a:lnTo>
                  <a:lnTo>
                    <a:pt x="9704" y="2334"/>
                  </a:lnTo>
                  <a:lnTo>
                    <a:pt x="9704" y="2346"/>
                  </a:lnTo>
                  <a:lnTo>
                    <a:pt x="9371" y="2679"/>
                  </a:lnTo>
                  <a:cubicBezTo>
                    <a:pt x="9252" y="2798"/>
                    <a:pt x="9240" y="2953"/>
                    <a:pt x="9335" y="3096"/>
                  </a:cubicBezTo>
                  <a:cubicBezTo>
                    <a:pt x="9609" y="3536"/>
                    <a:pt x="9823" y="4025"/>
                    <a:pt x="9943" y="4548"/>
                  </a:cubicBezTo>
                  <a:cubicBezTo>
                    <a:pt x="9966" y="4703"/>
                    <a:pt x="10109" y="4822"/>
                    <a:pt x="10264" y="4822"/>
                  </a:cubicBezTo>
                  <a:lnTo>
                    <a:pt x="10728" y="4822"/>
                  </a:lnTo>
                  <a:cubicBezTo>
                    <a:pt x="10728" y="4822"/>
                    <a:pt x="10752" y="4822"/>
                    <a:pt x="10752" y="4834"/>
                  </a:cubicBezTo>
                  <a:lnTo>
                    <a:pt x="10728" y="6239"/>
                  </a:lnTo>
                  <a:lnTo>
                    <a:pt x="10264" y="6239"/>
                  </a:lnTo>
                  <a:cubicBezTo>
                    <a:pt x="10109" y="6239"/>
                    <a:pt x="9966" y="6334"/>
                    <a:pt x="9943" y="6501"/>
                  </a:cubicBezTo>
                  <a:cubicBezTo>
                    <a:pt x="9823" y="7025"/>
                    <a:pt x="9633" y="7513"/>
                    <a:pt x="9335" y="7966"/>
                  </a:cubicBezTo>
                  <a:cubicBezTo>
                    <a:pt x="9240" y="8097"/>
                    <a:pt x="9252" y="8275"/>
                    <a:pt x="9371" y="8382"/>
                  </a:cubicBezTo>
                  <a:lnTo>
                    <a:pt x="9704" y="8704"/>
                  </a:lnTo>
                  <a:lnTo>
                    <a:pt x="9704" y="8716"/>
                  </a:lnTo>
                  <a:lnTo>
                    <a:pt x="8716" y="9704"/>
                  </a:lnTo>
                  <a:lnTo>
                    <a:pt x="8704" y="9704"/>
                  </a:lnTo>
                  <a:lnTo>
                    <a:pt x="8383" y="9370"/>
                  </a:lnTo>
                  <a:cubicBezTo>
                    <a:pt x="8317" y="9304"/>
                    <a:pt x="8236" y="9271"/>
                    <a:pt x="8155" y="9271"/>
                  </a:cubicBezTo>
                  <a:cubicBezTo>
                    <a:pt x="8090" y="9271"/>
                    <a:pt x="8024" y="9292"/>
                    <a:pt x="7966" y="9335"/>
                  </a:cubicBezTo>
                  <a:cubicBezTo>
                    <a:pt x="7514" y="9609"/>
                    <a:pt x="7025" y="9823"/>
                    <a:pt x="6502" y="9942"/>
                  </a:cubicBezTo>
                  <a:cubicBezTo>
                    <a:pt x="6359" y="9966"/>
                    <a:pt x="6240" y="10109"/>
                    <a:pt x="6240" y="10263"/>
                  </a:cubicBezTo>
                  <a:lnTo>
                    <a:pt x="6240" y="10728"/>
                  </a:lnTo>
                  <a:cubicBezTo>
                    <a:pt x="6240" y="10728"/>
                    <a:pt x="6240" y="10740"/>
                    <a:pt x="6216" y="10740"/>
                  </a:cubicBezTo>
                  <a:lnTo>
                    <a:pt x="4835" y="10740"/>
                  </a:lnTo>
                  <a:cubicBezTo>
                    <a:pt x="4835" y="10740"/>
                    <a:pt x="4823" y="10740"/>
                    <a:pt x="4823" y="10728"/>
                  </a:cubicBezTo>
                  <a:lnTo>
                    <a:pt x="4823" y="10263"/>
                  </a:lnTo>
                  <a:cubicBezTo>
                    <a:pt x="4823" y="10109"/>
                    <a:pt x="4716" y="9966"/>
                    <a:pt x="4549" y="9942"/>
                  </a:cubicBezTo>
                  <a:cubicBezTo>
                    <a:pt x="4037" y="9823"/>
                    <a:pt x="3537" y="9632"/>
                    <a:pt x="3096" y="9335"/>
                  </a:cubicBezTo>
                  <a:cubicBezTo>
                    <a:pt x="3037" y="9299"/>
                    <a:pt x="2977" y="9275"/>
                    <a:pt x="2918" y="9275"/>
                  </a:cubicBezTo>
                  <a:cubicBezTo>
                    <a:pt x="2823" y="9275"/>
                    <a:pt x="2751" y="9299"/>
                    <a:pt x="2680" y="9370"/>
                  </a:cubicBezTo>
                  <a:lnTo>
                    <a:pt x="2346" y="9704"/>
                  </a:lnTo>
                  <a:lnTo>
                    <a:pt x="2334" y="9704"/>
                  </a:lnTo>
                  <a:lnTo>
                    <a:pt x="1358" y="8716"/>
                  </a:lnTo>
                  <a:lnTo>
                    <a:pt x="1358" y="8704"/>
                  </a:lnTo>
                  <a:lnTo>
                    <a:pt x="1680" y="8382"/>
                  </a:lnTo>
                  <a:cubicBezTo>
                    <a:pt x="1799" y="8263"/>
                    <a:pt x="1811" y="8097"/>
                    <a:pt x="1727" y="7966"/>
                  </a:cubicBezTo>
                  <a:cubicBezTo>
                    <a:pt x="1441" y="7513"/>
                    <a:pt x="1239" y="7025"/>
                    <a:pt x="1120" y="6501"/>
                  </a:cubicBezTo>
                  <a:cubicBezTo>
                    <a:pt x="1084" y="6358"/>
                    <a:pt x="953" y="6239"/>
                    <a:pt x="787" y="6239"/>
                  </a:cubicBezTo>
                  <a:lnTo>
                    <a:pt x="322" y="6239"/>
                  </a:lnTo>
                  <a:cubicBezTo>
                    <a:pt x="322" y="6239"/>
                    <a:pt x="310" y="6239"/>
                    <a:pt x="310" y="6215"/>
                  </a:cubicBezTo>
                  <a:lnTo>
                    <a:pt x="310" y="4834"/>
                  </a:lnTo>
                  <a:cubicBezTo>
                    <a:pt x="310" y="4834"/>
                    <a:pt x="310" y="4822"/>
                    <a:pt x="322" y="4822"/>
                  </a:cubicBezTo>
                  <a:lnTo>
                    <a:pt x="787" y="4822"/>
                  </a:lnTo>
                  <a:cubicBezTo>
                    <a:pt x="953" y="4822"/>
                    <a:pt x="1084" y="4715"/>
                    <a:pt x="1120" y="4548"/>
                  </a:cubicBezTo>
                  <a:cubicBezTo>
                    <a:pt x="1239" y="4025"/>
                    <a:pt x="1430" y="3536"/>
                    <a:pt x="1727" y="3096"/>
                  </a:cubicBezTo>
                  <a:cubicBezTo>
                    <a:pt x="1811" y="2953"/>
                    <a:pt x="1799" y="2774"/>
                    <a:pt x="1680" y="2679"/>
                  </a:cubicBezTo>
                  <a:lnTo>
                    <a:pt x="1358" y="2346"/>
                  </a:lnTo>
                  <a:lnTo>
                    <a:pt x="1358" y="2334"/>
                  </a:lnTo>
                  <a:lnTo>
                    <a:pt x="2334" y="1346"/>
                  </a:lnTo>
                  <a:lnTo>
                    <a:pt x="2346" y="1346"/>
                  </a:lnTo>
                  <a:lnTo>
                    <a:pt x="2680" y="1679"/>
                  </a:lnTo>
                  <a:cubicBezTo>
                    <a:pt x="2748" y="1747"/>
                    <a:pt x="2832" y="1780"/>
                    <a:pt x="2916" y="1780"/>
                  </a:cubicBezTo>
                  <a:cubicBezTo>
                    <a:pt x="2978" y="1780"/>
                    <a:pt x="3041" y="1762"/>
                    <a:pt x="3096" y="1727"/>
                  </a:cubicBezTo>
                  <a:cubicBezTo>
                    <a:pt x="3537" y="1441"/>
                    <a:pt x="4037" y="1227"/>
                    <a:pt x="4549" y="1108"/>
                  </a:cubicBezTo>
                  <a:cubicBezTo>
                    <a:pt x="4704" y="1084"/>
                    <a:pt x="4823" y="953"/>
                    <a:pt x="4823" y="786"/>
                  </a:cubicBezTo>
                  <a:lnTo>
                    <a:pt x="4823" y="322"/>
                  </a:lnTo>
                  <a:cubicBezTo>
                    <a:pt x="4823" y="322"/>
                    <a:pt x="4823" y="310"/>
                    <a:pt x="4835" y="310"/>
                  </a:cubicBezTo>
                  <a:close/>
                  <a:moveTo>
                    <a:pt x="4835" y="0"/>
                  </a:moveTo>
                  <a:cubicBezTo>
                    <a:pt x="4656" y="0"/>
                    <a:pt x="4513" y="143"/>
                    <a:pt x="4513" y="322"/>
                  </a:cubicBezTo>
                  <a:lnTo>
                    <a:pt x="4513" y="786"/>
                  </a:lnTo>
                  <a:cubicBezTo>
                    <a:pt x="4513" y="786"/>
                    <a:pt x="4513" y="798"/>
                    <a:pt x="4489" y="798"/>
                  </a:cubicBezTo>
                  <a:cubicBezTo>
                    <a:pt x="3930" y="917"/>
                    <a:pt x="3406" y="1143"/>
                    <a:pt x="2930" y="1453"/>
                  </a:cubicBezTo>
                  <a:lnTo>
                    <a:pt x="2918" y="1453"/>
                  </a:lnTo>
                  <a:lnTo>
                    <a:pt x="2584" y="1131"/>
                  </a:lnTo>
                  <a:cubicBezTo>
                    <a:pt x="2519" y="1066"/>
                    <a:pt x="2436" y="1033"/>
                    <a:pt x="2351" y="1033"/>
                  </a:cubicBezTo>
                  <a:cubicBezTo>
                    <a:pt x="2266" y="1033"/>
                    <a:pt x="2180" y="1066"/>
                    <a:pt x="2108" y="1131"/>
                  </a:cubicBezTo>
                  <a:lnTo>
                    <a:pt x="1132" y="2108"/>
                  </a:lnTo>
                  <a:cubicBezTo>
                    <a:pt x="1001" y="2251"/>
                    <a:pt x="1001" y="2453"/>
                    <a:pt x="1132" y="2584"/>
                  </a:cubicBezTo>
                  <a:lnTo>
                    <a:pt x="1453" y="2917"/>
                  </a:lnTo>
                  <a:lnTo>
                    <a:pt x="1453" y="2929"/>
                  </a:lnTo>
                  <a:cubicBezTo>
                    <a:pt x="1144" y="3405"/>
                    <a:pt x="941" y="3941"/>
                    <a:pt x="799" y="4489"/>
                  </a:cubicBezTo>
                  <a:cubicBezTo>
                    <a:pt x="799" y="4489"/>
                    <a:pt x="799" y="4513"/>
                    <a:pt x="787" y="4513"/>
                  </a:cubicBezTo>
                  <a:lnTo>
                    <a:pt x="322" y="4513"/>
                  </a:lnTo>
                  <a:cubicBezTo>
                    <a:pt x="144" y="4513"/>
                    <a:pt x="1" y="4656"/>
                    <a:pt x="1" y="4834"/>
                  </a:cubicBezTo>
                  <a:lnTo>
                    <a:pt x="1" y="6215"/>
                  </a:lnTo>
                  <a:cubicBezTo>
                    <a:pt x="1" y="6394"/>
                    <a:pt x="144" y="6549"/>
                    <a:pt x="322" y="6549"/>
                  </a:cubicBezTo>
                  <a:lnTo>
                    <a:pt x="787" y="6549"/>
                  </a:lnTo>
                  <a:cubicBezTo>
                    <a:pt x="787" y="6549"/>
                    <a:pt x="799" y="6549"/>
                    <a:pt x="799" y="6561"/>
                  </a:cubicBezTo>
                  <a:cubicBezTo>
                    <a:pt x="918" y="7132"/>
                    <a:pt x="1144" y="7644"/>
                    <a:pt x="1453" y="8120"/>
                  </a:cubicBezTo>
                  <a:lnTo>
                    <a:pt x="1453" y="8144"/>
                  </a:lnTo>
                  <a:lnTo>
                    <a:pt x="1132" y="8466"/>
                  </a:lnTo>
                  <a:cubicBezTo>
                    <a:pt x="1001" y="8597"/>
                    <a:pt x="1001" y="8811"/>
                    <a:pt x="1132" y="8942"/>
                  </a:cubicBezTo>
                  <a:lnTo>
                    <a:pt x="2108" y="9930"/>
                  </a:lnTo>
                  <a:cubicBezTo>
                    <a:pt x="2180" y="9996"/>
                    <a:pt x="2266" y="10028"/>
                    <a:pt x="2351" y="10028"/>
                  </a:cubicBezTo>
                  <a:cubicBezTo>
                    <a:pt x="2436" y="10028"/>
                    <a:pt x="2519" y="9996"/>
                    <a:pt x="2584" y="9930"/>
                  </a:cubicBezTo>
                  <a:lnTo>
                    <a:pt x="2918" y="9597"/>
                  </a:lnTo>
                  <a:lnTo>
                    <a:pt x="2930" y="9597"/>
                  </a:lnTo>
                  <a:cubicBezTo>
                    <a:pt x="3406" y="9906"/>
                    <a:pt x="3942" y="10121"/>
                    <a:pt x="4489" y="10252"/>
                  </a:cubicBezTo>
                  <a:cubicBezTo>
                    <a:pt x="4489" y="10252"/>
                    <a:pt x="4513" y="10252"/>
                    <a:pt x="4513" y="10263"/>
                  </a:cubicBezTo>
                  <a:lnTo>
                    <a:pt x="4513" y="10728"/>
                  </a:lnTo>
                  <a:cubicBezTo>
                    <a:pt x="4513" y="10906"/>
                    <a:pt x="4656" y="11061"/>
                    <a:pt x="4835" y="11061"/>
                  </a:cubicBezTo>
                  <a:lnTo>
                    <a:pt x="6216" y="11061"/>
                  </a:lnTo>
                  <a:cubicBezTo>
                    <a:pt x="6394" y="11061"/>
                    <a:pt x="6549" y="10906"/>
                    <a:pt x="6549" y="10728"/>
                  </a:cubicBezTo>
                  <a:lnTo>
                    <a:pt x="6549" y="10263"/>
                  </a:lnTo>
                  <a:cubicBezTo>
                    <a:pt x="6549" y="10263"/>
                    <a:pt x="6549" y="10252"/>
                    <a:pt x="6561" y="10252"/>
                  </a:cubicBezTo>
                  <a:cubicBezTo>
                    <a:pt x="7133" y="10132"/>
                    <a:pt x="7645" y="9906"/>
                    <a:pt x="8121" y="9597"/>
                  </a:cubicBezTo>
                  <a:lnTo>
                    <a:pt x="8145" y="9597"/>
                  </a:lnTo>
                  <a:lnTo>
                    <a:pt x="8466" y="9930"/>
                  </a:lnTo>
                  <a:cubicBezTo>
                    <a:pt x="8532" y="9996"/>
                    <a:pt x="8618" y="10028"/>
                    <a:pt x="8704" y="10028"/>
                  </a:cubicBezTo>
                  <a:cubicBezTo>
                    <a:pt x="8791" y="10028"/>
                    <a:pt x="8877" y="9996"/>
                    <a:pt x="8942" y="9930"/>
                  </a:cubicBezTo>
                  <a:lnTo>
                    <a:pt x="9931" y="8942"/>
                  </a:lnTo>
                  <a:cubicBezTo>
                    <a:pt x="10062" y="8811"/>
                    <a:pt x="10062" y="8597"/>
                    <a:pt x="9931" y="8466"/>
                  </a:cubicBezTo>
                  <a:lnTo>
                    <a:pt x="9597" y="8144"/>
                  </a:lnTo>
                  <a:lnTo>
                    <a:pt x="9597" y="8120"/>
                  </a:lnTo>
                  <a:cubicBezTo>
                    <a:pt x="9919" y="7644"/>
                    <a:pt x="10121" y="7108"/>
                    <a:pt x="10252" y="6561"/>
                  </a:cubicBezTo>
                  <a:cubicBezTo>
                    <a:pt x="10252" y="6561"/>
                    <a:pt x="10252" y="6549"/>
                    <a:pt x="10264" y="6549"/>
                  </a:cubicBezTo>
                  <a:lnTo>
                    <a:pt x="10728" y="6549"/>
                  </a:lnTo>
                  <a:cubicBezTo>
                    <a:pt x="10907" y="6549"/>
                    <a:pt x="11062" y="6394"/>
                    <a:pt x="11062" y="6215"/>
                  </a:cubicBezTo>
                  <a:lnTo>
                    <a:pt x="11062" y="4834"/>
                  </a:lnTo>
                  <a:cubicBezTo>
                    <a:pt x="11062" y="4656"/>
                    <a:pt x="10907" y="4513"/>
                    <a:pt x="10728" y="4513"/>
                  </a:cubicBezTo>
                  <a:lnTo>
                    <a:pt x="10264" y="4513"/>
                  </a:lnTo>
                  <a:cubicBezTo>
                    <a:pt x="10264" y="4513"/>
                    <a:pt x="10252" y="4513"/>
                    <a:pt x="10252" y="4489"/>
                  </a:cubicBezTo>
                  <a:cubicBezTo>
                    <a:pt x="10133" y="3929"/>
                    <a:pt x="9907" y="3405"/>
                    <a:pt x="9597" y="2929"/>
                  </a:cubicBezTo>
                  <a:lnTo>
                    <a:pt x="9597" y="2917"/>
                  </a:lnTo>
                  <a:lnTo>
                    <a:pt x="9931" y="2584"/>
                  </a:lnTo>
                  <a:cubicBezTo>
                    <a:pt x="10062" y="2453"/>
                    <a:pt x="10062" y="2239"/>
                    <a:pt x="9931" y="2108"/>
                  </a:cubicBezTo>
                  <a:lnTo>
                    <a:pt x="8942" y="1131"/>
                  </a:lnTo>
                  <a:cubicBezTo>
                    <a:pt x="8877" y="1066"/>
                    <a:pt x="8791" y="1033"/>
                    <a:pt x="8704" y="1033"/>
                  </a:cubicBezTo>
                  <a:cubicBezTo>
                    <a:pt x="8618" y="1033"/>
                    <a:pt x="8532" y="1066"/>
                    <a:pt x="8466" y="1131"/>
                  </a:cubicBezTo>
                  <a:lnTo>
                    <a:pt x="8145" y="1453"/>
                  </a:lnTo>
                  <a:lnTo>
                    <a:pt x="8121" y="1453"/>
                  </a:lnTo>
                  <a:cubicBezTo>
                    <a:pt x="7645" y="1143"/>
                    <a:pt x="7109" y="941"/>
                    <a:pt x="6561" y="798"/>
                  </a:cubicBezTo>
                  <a:cubicBezTo>
                    <a:pt x="6561" y="798"/>
                    <a:pt x="6549" y="798"/>
                    <a:pt x="6549" y="786"/>
                  </a:cubicBezTo>
                  <a:lnTo>
                    <a:pt x="6549" y="322"/>
                  </a:lnTo>
                  <a:cubicBezTo>
                    <a:pt x="6549" y="143"/>
                    <a:pt x="6394" y="0"/>
                    <a:pt x="6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84" name="Google Shape;12684;p82"/>
            <p:cNvSpPr/>
            <p:nvPr/>
          </p:nvSpPr>
          <p:spPr>
            <a:xfrm>
              <a:off x="1885146" y="1578204"/>
              <a:ext cx="182322" cy="180603"/>
            </a:xfrm>
            <a:custGeom>
              <a:avLst/>
              <a:gdLst/>
              <a:ahLst/>
              <a:cxnLst/>
              <a:rect l="l" t="t" r="r" b="b"/>
              <a:pathLst>
                <a:path w="5728" h="5674" extrusionOk="0">
                  <a:moveTo>
                    <a:pt x="3502" y="0"/>
                  </a:moveTo>
                  <a:cubicBezTo>
                    <a:pt x="3438" y="0"/>
                    <a:pt x="3374" y="2"/>
                    <a:pt x="3311" y="6"/>
                  </a:cubicBezTo>
                  <a:cubicBezTo>
                    <a:pt x="2453" y="53"/>
                    <a:pt x="1644" y="411"/>
                    <a:pt x="1048" y="1018"/>
                  </a:cubicBezTo>
                  <a:cubicBezTo>
                    <a:pt x="441" y="1625"/>
                    <a:pt x="84" y="2435"/>
                    <a:pt x="36" y="3280"/>
                  </a:cubicBezTo>
                  <a:cubicBezTo>
                    <a:pt x="1" y="4125"/>
                    <a:pt x="263" y="4959"/>
                    <a:pt x="798" y="5614"/>
                  </a:cubicBezTo>
                  <a:cubicBezTo>
                    <a:pt x="834" y="5661"/>
                    <a:pt x="870" y="5673"/>
                    <a:pt x="917" y="5673"/>
                  </a:cubicBezTo>
                  <a:cubicBezTo>
                    <a:pt x="953" y="5673"/>
                    <a:pt x="989" y="5661"/>
                    <a:pt x="1025" y="5649"/>
                  </a:cubicBezTo>
                  <a:cubicBezTo>
                    <a:pt x="1096" y="5590"/>
                    <a:pt x="1096" y="5483"/>
                    <a:pt x="1048" y="5423"/>
                  </a:cubicBezTo>
                  <a:cubicBezTo>
                    <a:pt x="572" y="4828"/>
                    <a:pt x="322" y="4066"/>
                    <a:pt x="370" y="3304"/>
                  </a:cubicBezTo>
                  <a:cubicBezTo>
                    <a:pt x="417" y="2530"/>
                    <a:pt x="727" y="1804"/>
                    <a:pt x="1275" y="1256"/>
                  </a:cubicBezTo>
                  <a:cubicBezTo>
                    <a:pt x="1822" y="708"/>
                    <a:pt x="2560" y="375"/>
                    <a:pt x="3334" y="351"/>
                  </a:cubicBezTo>
                  <a:cubicBezTo>
                    <a:pt x="3397" y="347"/>
                    <a:pt x="3459" y="345"/>
                    <a:pt x="3521" y="345"/>
                  </a:cubicBezTo>
                  <a:cubicBezTo>
                    <a:pt x="4227" y="345"/>
                    <a:pt x="4895" y="592"/>
                    <a:pt x="5442" y="1030"/>
                  </a:cubicBezTo>
                  <a:cubicBezTo>
                    <a:pt x="5473" y="1055"/>
                    <a:pt x="5510" y="1068"/>
                    <a:pt x="5547" y="1068"/>
                  </a:cubicBezTo>
                  <a:cubicBezTo>
                    <a:pt x="5595" y="1068"/>
                    <a:pt x="5641" y="1046"/>
                    <a:pt x="5668" y="1006"/>
                  </a:cubicBezTo>
                  <a:cubicBezTo>
                    <a:pt x="5727" y="911"/>
                    <a:pt x="5716" y="815"/>
                    <a:pt x="5656" y="768"/>
                  </a:cubicBezTo>
                  <a:cubicBezTo>
                    <a:pt x="5050" y="272"/>
                    <a:pt x="4291" y="0"/>
                    <a:pt x="3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85" name="Google Shape;12685;p82"/>
            <p:cNvSpPr/>
            <p:nvPr/>
          </p:nvSpPr>
          <p:spPr>
            <a:xfrm>
              <a:off x="1923820" y="1610193"/>
              <a:ext cx="183054" cy="186874"/>
            </a:xfrm>
            <a:custGeom>
              <a:avLst/>
              <a:gdLst/>
              <a:ahLst/>
              <a:cxnLst/>
              <a:rect l="l" t="t" r="r" b="b"/>
              <a:pathLst>
                <a:path w="5751" h="5871" extrusionOk="0">
                  <a:moveTo>
                    <a:pt x="3310" y="358"/>
                  </a:moveTo>
                  <a:lnTo>
                    <a:pt x="3310" y="1025"/>
                  </a:lnTo>
                  <a:cubicBezTo>
                    <a:pt x="3310" y="1132"/>
                    <a:pt x="3274" y="1251"/>
                    <a:pt x="3227" y="1334"/>
                  </a:cubicBezTo>
                  <a:lnTo>
                    <a:pt x="3155" y="1501"/>
                  </a:lnTo>
                  <a:cubicBezTo>
                    <a:pt x="3143" y="1525"/>
                    <a:pt x="3143" y="1549"/>
                    <a:pt x="3143" y="1573"/>
                  </a:cubicBezTo>
                  <a:lnTo>
                    <a:pt x="3143" y="1918"/>
                  </a:lnTo>
                  <a:cubicBezTo>
                    <a:pt x="3143" y="2156"/>
                    <a:pt x="3048" y="2382"/>
                    <a:pt x="2869" y="2549"/>
                  </a:cubicBezTo>
                  <a:cubicBezTo>
                    <a:pt x="2691" y="2704"/>
                    <a:pt x="2477" y="2799"/>
                    <a:pt x="2226" y="2799"/>
                  </a:cubicBezTo>
                  <a:cubicBezTo>
                    <a:pt x="1774" y="2787"/>
                    <a:pt x="1381" y="2370"/>
                    <a:pt x="1381" y="1870"/>
                  </a:cubicBezTo>
                  <a:lnTo>
                    <a:pt x="1381" y="1573"/>
                  </a:lnTo>
                  <a:cubicBezTo>
                    <a:pt x="1381" y="1549"/>
                    <a:pt x="1381" y="1525"/>
                    <a:pt x="1369" y="1501"/>
                  </a:cubicBezTo>
                  <a:lnTo>
                    <a:pt x="1262" y="1311"/>
                  </a:lnTo>
                  <a:cubicBezTo>
                    <a:pt x="1238" y="1227"/>
                    <a:pt x="1203" y="1156"/>
                    <a:pt x="1203" y="1072"/>
                  </a:cubicBezTo>
                  <a:lnTo>
                    <a:pt x="1203" y="1049"/>
                  </a:lnTo>
                  <a:cubicBezTo>
                    <a:pt x="1203" y="668"/>
                    <a:pt x="1524" y="358"/>
                    <a:pt x="1905" y="358"/>
                  </a:cubicBezTo>
                  <a:close/>
                  <a:moveTo>
                    <a:pt x="1905" y="3049"/>
                  </a:moveTo>
                  <a:cubicBezTo>
                    <a:pt x="2012" y="3085"/>
                    <a:pt x="2119" y="3108"/>
                    <a:pt x="2238" y="3108"/>
                  </a:cubicBezTo>
                  <a:lnTo>
                    <a:pt x="2274" y="3108"/>
                  </a:lnTo>
                  <a:cubicBezTo>
                    <a:pt x="2393" y="3108"/>
                    <a:pt x="2512" y="3097"/>
                    <a:pt x="2631" y="3049"/>
                  </a:cubicBezTo>
                  <a:lnTo>
                    <a:pt x="2631" y="3049"/>
                  </a:lnTo>
                  <a:cubicBezTo>
                    <a:pt x="2619" y="3108"/>
                    <a:pt x="2631" y="3156"/>
                    <a:pt x="2655" y="3204"/>
                  </a:cubicBezTo>
                  <a:lnTo>
                    <a:pt x="2512" y="3335"/>
                  </a:lnTo>
                  <a:cubicBezTo>
                    <a:pt x="2441" y="3406"/>
                    <a:pt x="2357" y="3442"/>
                    <a:pt x="2262" y="3442"/>
                  </a:cubicBezTo>
                  <a:cubicBezTo>
                    <a:pt x="2179" y="3442"/>
                    <a:pt x="2084" y="3406"/>
                    <a:pt x="2012" y="3335"/>
                  </a:cubicBezTo>
                  <a:lnTo>
                    <a:pt x="1881" y="3204"/>
                  </a:lnTo>
                  <a:cubicBezTo>
                    <a:pt x="1893" y="3156"/>
                    <a:pt x="1905" y="3108"/>
                    <a:pt x="1905" y="3049"/>
                  </a:cubicBezTo>
                  <a:close/>
                  <a:moveTo>
                    <a:pt x="2810" y="3466"/>
                  </a:moveTo>
                  <a:cubicBezTo>
                    <a:pt x="2858" y="3501"/>
                    <a:pt x="2905" y="3513"/>
                    <a:pt x="2941" y="3525"/>
                  </a:cubicBezTo>
                  <a:lnTo>
                    <a:pt x="3524" y="3692"/>
                  </a:lnTo>
                  <a:cubicBezTo>
                    <a:pt x="3679" y="3739"/>
                    <a:pt x="3774" y="3870"/>
                    <a:pt x="3774" y="4037"/>
                  </a:cubicBezTo>
                  <a:lnTo>
                    <a:pt x="3774" y="5132"/>
                  </a:lnTo>
                  <a:lnTo>
                    <a:pt x="3822" y="5132"/>
                  </a:lnTo>
                  <a:cubicBezTo>
                    <a:pt x="3703" y="5204"/>
                    <a:pt x="3584" y="5263"/>
                    <a:pt x="3453" y="5311"/>
                  </a:cubicBezTo>
                  <a:lnTo>
                    <a:pt x="3453" y="4335"/>
                  </a:lnTo>
                  <a:cubicBezTo>
                    <a:pt x="3453" y="4240"/>
                    <a:pt x="3381" y="4168"/>
                    <a:pt x="3286" y="4168"/>
                  </a:cubicBezTo>
                  <a:cubicBezTo>
                    <a:pt x="3203" y="4168"/>
                    <a:pt x="3119" y="4240"/>
                    <a:pt x="3119" y="4335"/>
                  </a:cubicBezTo>
                  <a:lnTo>
                    <a:pt x="3119" y="5430"/>
                  </a:lnTo>
                  <a:cubicBezTo>
                    <a:pt x="2881" y="5502"/>
                    <a:pt x="2655" y="5537"/>
                    <a:pt x="2405" y="5549"/>
                  </a:cubicBezTo>
                  <a:lnTo>
                    <a:pt x="2262" y="5549"/>
                  </a:lnTo>
                  <a:cubicBezTo>
                    <a:pt x="1965" y="5549"/>
                    <a:pt x="1667" y="5502"/>
                    <a:pt x="1381" y="5430"/>
                  </a:cubicBezTo>
                  <a:lnTo>
                    <a:pt x="1381" y="4335"/>
                  </a:lnTo>
                  <a:cubicBezTo>
                    <a:pt x="1381" y="4240"/>
                    <a:pt x="1310" y="4168"/>
                    <a:pt x="1214" y="4168"/>
                  </a:cubicBezTo>
                  <a:cubicBezTo>
                    <a:pt x="1131" y="4168"/>
                    <a:pt x="1060" y="4240"/>
                    <a:pt x="1060" y="4335"/>
                  </a:cubicBezTo>
                  <a:lnTo>
                    <a:pt x="1060" y="5311"/>
                  </a:lnTo>
                  <a:cubicBezTo>
                    <a:pt x="941" y="5252"/>
                    <a:pt x="798" y="5192"/>
                    <a:pt x="679" y="5132"/>
                  </a:cubicBezTo>
                  <a:lnTo>
                    <a:pt x="679" y="4037"/>
                  </a:lnTo>
                  <a:cubicBezTo>
                    <a:pt x="679" y="3870"/>
                    <a:pt x="786" y="3739"/>
                    <a:pt x="941" y="3692"/>
                  </a:cubicBezTo>
                  <a:lnTo>
                    <a:pt x="1512" y="3525"/>
                  </a:lnTo>
                  <a:cubicBezTo>
                    <a:pt x="1560" y="3513"/>
                    <a:pt x="1619" y="3501"/>
                    <a:pt x="1655" y="3466"/>
                  </a:cubicBezTo>
                  <a:lnTo>
                    <a:pt x="1750" y="3573"/>
                  </a:lnTo>
                  <a:cubicBezTo>
                    <a:pt x="1893" y="3704"/>
                    <a:pt x="2072" y="3763"/>
                    <a:pt x="2226" y="3763"/>
                  </a:cubicBezTo>
                  <a:cubicBezTo>
                    <a:pt x="2405" y="3763"/>
                    <a:pt x="2572" y="3704"/>
                    <a:pt x="2703" y="3573"/>
                  </a:cubicBezTo>
                  <a:lnTo>
                    <a:pt x="2810" y="3466"/>
                  </a:lnTo>
                  <a:close/>
                  <a:moveTo>
                    <a:pt x="1893" y="1"/>
                  </a:moveTo>
                  <a:cubicBezTo>
                    <a:pt x="1322" y="1"/>
                    <a:pt x="869" y="465"/>
                    <a:pt x="869" y="1025"/>
                  </a:cubicBezTo>
                  <a:lnTo>
                    <a:pt x="869" y="1037"/>
                  </a:lnTo>
                  <a:cubicBezTo>
                    <a:pt x="869" y="1168"/>
                    <a:pt x="893" y="1311"/>
                    <a:pt x="953" y="1430"/>
                  </a:cubicBezTo>
                  <a:lnTo>
                    <a:pt x="1048" y="1596"/>
                  </a:lnTo>
                  <a:lnTo>
                    <a:pt x="1048" y="1858"/>
                  </a:lnTo>
                  <a:cubicBezTo>
                    <a:pt x="1048" y="2275"/>
                    <a:pt x="1250" y="2644"/>
                    <a:pt x="1560" y="2882"/>
                  </a:cubicBezTo>
                  <a:lnTo>
                    <a:pt x="1560" y="3037"/>
                  </a:lnTo>
                  <a:cubicBezTo>
                    <a:pt x="1560" y="3108"/>
                    <a:pt x="1500" y="3180"/>
                    <a:pt x="1429" y="3216"/>
                  </a:cubicBezTo>
                  <a:lnTo>
                    <a:pt x="845" y="3382"/>
                  </a:lnTo>
                  <a:cubicBezTo>
                    <a:pt x="548" y="3466"/>
                    <a:pt x="357" y="3739"/>
                    <a:pt x="357" y="4037"/>
                  </a:cubicBezTo>
                  <a:lnTo>
                    <a:pt x="357" y="4906"/>
                  </a:lnTo>
                  <a:cubicBezTo>
                    <a:pt x="333" y="4894"/>
                    <a:pt x="310" y="4859"/>
                    <a:pt x="286" y="4847"/>
                  </a:cubicBezTo>
                  <a:cubicBezTo>
                    <a:pt x="256" y="4822"/>
                    <a:pt x="220" y="4810"/>
                    <a:pt x="185" y="4810"/>
                  </a:cubicBezTo>
                  <a:cubicBezTo>
                    <a:pt x="135" y="4810"/>
                    <a:pt x="87" y="4834"/>
                    <a:pt x="60" y="4882"/>
                  </a:cubicBezTo>
                  <a:cubicBezTo>
                    <a:pt x="0" y="4954"/>
                    <a:pt x="12" y="5061"/>
                    <a:pt x="95" y="5097"/>
                  </a:cubicBezTo>
                  <a:cubicBezTo>
                    <a:pt x="702" y="5597"/>
                    <a:pt x="1476" y="5871"/>
                    <a:pt x="2262" y="5871"/>
                  </a:cubicBezTo>
                  <a:lnTo>
                    <a:pt x="2429" y="5871"/>
                  </a:lnTo>
                  <a:cubicBezTo>
                    <a:pt x="3286" y="5835"/>
                    <a:pt x="4096" y="5478"/>
                    <a:pt x="4691" y="4859"/>
                  </a:cubicBezTo>
                  <a:cubicBezTo>
                    <a:pt x="5298" y="4251"/>
                    <a:pt x="5655" y="3454"/>
                    <a:pt x="5703" y="2596"/>
                  </a:cubicBezTo>
                  <a:cubicBezTo>
                    <a:pt x="5751" y="1751"/>
                    <a:pt x="5477" y="918"/>
                    <a:pt x="4941" y="263"/>
                  </a:cubicBezTo>
                  <a:cubicBezTo>
                    <a:pt x="4908" y="223"/>
                    <a:pt x="4861" y="206"/>
                    <a:pt x="4815" y="206"/>
                  </a:cubicBezTo>
                  <a:cubicBezTo>
                    <a:pt x="4778" y="206"/>
                    <a:pt x="4742" y="218"/>
                    <a:pt x="4715" y="239"/>
                  </a:cubicBezTo>
                  <a:cubicBezTo>
                    <a:pt x="4643" y="299"/>
                    <a:pt x="4643" y="406"/>
                    <a:pt x="4691" y="465"/>
                  </a:cubicBezTo>
                  <a:cubicBezTo>
                    <a:pt x="5167" y="1061"/>
                    <a:pt x="5417" y="1811"/>
                    <a:pt x="5370" y="2573"/>
                  </a:cubicBezTo>
                  <a:cubicBezTo>
                    <a:pt x="5334" y="3347"/>
                    <a:pt x="5013" y="4073"/>
                    <a:pt x="4465" y="4632"/>
                  </a:cubicBezTo>
                  <a:cubicBezTo>
                    <a:pt x="4358" y="4728"/>
                    <a:pt x="4262" y="4823"/>
                    <a:pt x="4155" y="4906"/>
                  </a:cubicBezTo>
                  <a:lnTo>
                    <a:pt x="4155" y="4037"/>
                  </a:lnTo>
                  <a:cubicBezTo>
                    <a:pt x="4155" y="3739"/>
                    <a:pt x="3941" y="3466"/>
                    <a:pt x="3667" y="3382"/>
                  </a:cubicBezTo>
                  <a:lnTo>
                    <a:pt x="3084" y="3216"/>
                  </a:lnTo>
                  <a:cubicBezTo>
                    <a:pt x="3012" y="3180"/>
                    <a:pt x="2953" y="3120"/>
                    <a:pt x="2953" y="3037"/>
                  </a:cubicBezTo>
                  <a:lnTo>
                    <a:pt x="2953" y="2906"/>
                  </a:lnTo>
                  <a:cubicBezTo>
                    <a:pt x="3012" y="2858"/>
                    <a:pt x="3048" y="2823"/>
                    <a:pt x="3096" y="2763"/>
                  </a:cubicBezTo>
                  <a:cubicBezTo>
                    <a:pt x="3334" y="2549"/>
                    <a:pt x="3453" y="2227"/>
                    <a:pt x="3453" y="1906"/>
                  </a:cubicBezTo>
                  <a:lnTo>
                    <a:pt x="3453" y="1596"/>
                  </a:lnTo>
                  <a:lnTo>
                    <a:pt x="3512" y="1453"/>
                  </a:lnTo>
                  <a:cubicBezTo>
                    <a:pt x="3584" y="1311"/>
                    <a:pt x="3620" y="1156"/>
                    <a:pt x="3620" y="1001"/>
                  </a:cubicBezTo>
                  <a:lnTo>
                    <a:pt x="3620" y="168"/>
                  </a:lnTo>
                  <a:cubicBezTo>
                    <a:pt x="3620" y="72"/>
                    <a:pt x="3548" y="1"/>
                    <a:pt x="3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86" name="Google Shape;12686;p82"/>
            <p:cNvSpPr/>
            <p:nvPr/>
          </p:nvSpPr>
          <p:spPr>
            <a:xfrm>
              <a:off x="1974207" y="1638617"/>
              <a:ext cx="43989" cy="15597"/>
            </a:xfrm>
            <a:custGeom>
              <a:avLst/>
              <a:gdLst/>
              <a:ahLst/>
              <a:cxnLst/>
              <a:rect l="l" t="t" r="r" b="b"/>
              <a:pathLst>
                <a:path w="1382" h="490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70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6"/>
                  </a:cubicBezTo>
                  <a:cubicBezTo>
                    <a:pt x="1382" y="322"/>
                    <a:pt x="1346" y="227"/>
                    <a:pt x="1275" y="191"/>
                  </a:cubicBezTo>
                  <a:cubicBezTo>
                    <a:pt x="905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87" name="Google Shape;12687;p82"/>
          <p:cNvGrpSpPr/>
          <p:nvPr/>
        </p:nvGrpSpPr>
        <p:grpSpPr>
          <a:xfrm>
            <a:off x="11191974" y="3153922"/>
            <a:ext cx="742848" cy="710892"/>
            <a:chOff x="5621097" y="1500761"/>
            <a:chExt cx="371424" cy="355446"/>
          </a:xfrm>
          <a:solidFill>
            <a:schemeClr val="tx1"/>
          </a:solidFill>
        </p:grpSpPr>
        <p:sp>
          <p:nvSpPr>
            <p:cNvPr id="12688" name="Google Shape;12688;p82"/>
            <p:cNvSpPr/>
            <p:nvPr/>
          </p:nvSpPr>
          <p:spPr>
            <a:xfrm>
              <a:off x="5621097" y="1539721"/>
              <a:ext cx="324061" cy="316486"/>
            </a:xfrm>
            <a:custGeom>
              <a:avLst/>
              <a:gdLst/>
              <a:ahLst/>
              <a:cxnLst/>
              <a:rect l="l" t="t" r="r" b="b"/>
              <a:pathLst>
                <a:path w="10181" h="9943" extrusionOk="0">
                  <a:moveTo>
                    <a:pt x="8811" y="0"/>
                  </a:moveTo>
                  <a:cubicBezTo>
                    <a:pt x="8454" y="0"/>
                    <a:pt x="8109" y="143"/>
                    <a:pt x="7847" y="393"/>
                  </a:cubicBezTo>
                  <a:lnTo>
                    <a:pt x="6906" y="1334"/>
                  </a:lnTo>
                  <a:cubicBezTo>
                    <a:pt x="6835" y="1405"/>
                    <a:pt x="6835" y="1512"/>
                    <a:pt x="6906" y="1584"/>
                  </a:cubicBezTo>
                  <a:cubicBezTo>
                    <a:pt x="6942" y="1620"/>
                    <a:pt x="6986" y="1637"/>
                    <a:pt x="7031" y="1637"/>
                  </a:cubicBezTo>
                  <a:cubicBezTo>
                    <a:pt x="7076" y="1637"/>
                    <a:pt x="7120" y="1620"/>
                    <a:pt x="7156" y="1584"/>
                  </a:cubicBezTo>
                  <a:lnTo>
                    <a:pt x="8097" y="643"/>
                  </a:lnTo>
                  <a:cubicBezTo>
                    <a:pt x="8287" y="453"/>
                    <a:pt x="8549" y="346"/>
                    <a:pt x="8811" y="346"/>
                  </a:cubicBezTo>
                  <a:cubicBezTo>
                    <a:pt x="9085" y="346"/>
                    <a:pt x="9335" y="453"/>
                    <a:pt x="9525" y="643"/>
                  </a:cubicBezTo>
                  <a:cubicBezTo>
                    <a:pt x="9716" y="846"/>
                    <a:pt x="9823" y="1096"/>
                    <a:pt x="9823" y="1358"/>
                  </a:cubicBezTo>
                  <a:cubicBezTo>
                    <a:pt x="9823" y="1631"/>
                    <a:pt x="9716" y="1882"/>
                    <a:pt x="9525" y="2084"/>
                  </a:cubicBezTo>
                  <a:lnTo>
                    <a:pt x="8228" y="3370"/>
                  </a:lnTo>
                  <a:cubicBezTo>
                    <a:pt x="8097" y="3060"/>
                    <a:pt x="7906" y="2763"/>
                    <a:pt x="7668" y="2524"/>
                  </a:cubicBezTo>
                  <a:cubicBezTo>
                    <a:pt x="7162" y="2018"/>
                    <a:pt x="6498" y="1765"/>
                    <a:pt x="5834" y="1765"/>
                  </a:cubicBezTo>
                  <a:cubicBezTo>
                    <a:pt x="5171" y="1765"/>
                    <a:pt x="4507" y="2018"/>
                    <a:pt x="4001" y="2524"/>
                  </a:cubicBezTo>
                  <a:lnTo>
                    <a:pt x="1012" y="5513"/>
                  </a:lnTo>
                  <a:cubicBezTo>
                    <a:pt x="0" y="6525"/>
                    <a:pt x="0" y="8168"/>
                    <a:pt x="1012" y="9180"/>
                  </a:cubicBezTo>
                  <a:cubicBezTo>
                    <a:pt x="1524" y="9680"/>
                    <a:pt x="2191" y="9942"/>
                    <a:pt x="2846" y="9942"/>
                  </a:cubicBezTo>
                  <a:cubicBezTo>
                    <a:pt x="3501" y="9942"/>
                    <a:pt x="4168" y="9680"/>
                    <a:pt x="4680" y="9180"/>
                  </a:cubicBezTo>
                  <a:lnTo>
                    <a:pt x="6263" y="7585"/>
                  </a:lnTo>
                  <a:cubicBezTo>
                    <a:pt x="6346" y="7513"/>
                    <a:pt x="6346" y="7406"/>
                    <a:pt x="6263" y="7335"/>
                  </a:cubicBezTo>
                  <a:cubicBezTo>
                    <a:pt x="6239" y="7305"/>
                    <a:pt x="6201" y="7290"/>
                    <a:pt x="6159" y="7290"/>
                  </a:cubicBezTo>
                  <a:cubicBezTo>
                    <a:pt x="6117" y="7290"/>
                    <a:pt x="6073" y="7305"/>
                    <a:pt x="6037" y="7335"/>
                  </a:cubicBezTo>
                  <a:lnTo>
                    <a:pt x="4441" y="8930"/>
                  </a:lnTo>
                  <a:cubicBezTo>
                    <a:pt x="4025" y="9347"/>
                    <a:pt x="3453" y="9573"/>
                    <a:pt x="2858" y="9573"/>
                  </a:cubicBezTo>
                  <a:cubicBezTo>
                    <a:pt x="2263" y="9573"/>
                    <a:pt x="1703" y="9335"/>
                    <a:pt x="1286" y="8930"/>
                  </a:cubicBezTo>
                  <a:cubicBezTo>
                    <a:pt x="405" y="8049"/>
                    <a:pt x="405" y="6632"/>
                    <a:pt x="1286" y="5775"/>
                  </a:cubicBezTo>
                  <a:lnTo>
                    <a:pt x="4275" y="2774"/>
                  </a:lnTo>
                  <a:cubicBezTo>
                    <a:pt x="4691" y="2358"/>
                    <a:pt x="5251" y="2120"/>
                    <a:pt x="5846" y="2120"/>
                  </a:cubicBezTo>
                  <a:cubicBezTo>
                    <a:pt x="6442" y="2120"/>
                    <a:pt x="7013" y="2358"/>
                    <a:pt x="7430" y="2774"/>
                  </a:cubicBezTo>
                  <a:cubicBezTo>
                    <a:pt x="7680" y="3025"/>
                    <a:pt x="7859" y="3322"/>
                    <a:pt x="7966" y="3656"/>
                  </a:cubicBezTo>
                  <a:lnTo>
                    <a:pt x="6549" y="5072"/>
                  </a:lnTo>
                  <a:cubicBezTo>
                    <a:pt x="6358" y="5263"/>
                    <a:pt x="6108" y="5370"/>
                    <a:pt x="5834" y="5370"/>
                  </a:cubicBezTo>
                  <a:cubicBezTo>
                    <a:pt x="5573" y="5370"/>
                    <a:pt x="5311" y="5263"/>
                    <a:pt x="5120" y="5072"/>
                  </a:cubicBezTo>
                  <a:cubicBezTo>
                    <a:pt x="5037" y="4977"/>
                    <a:pt x="4953" y="4858"/>
                    <a:pt x="4894" y="4739"/>
                  </a:cubicBezTo>
                  <a:cubicBezTo>
                    <a:pt x="4874" y="4670"/>
                    <a:pt x="4798" y="4626"/>
                    <a:pt x="4711" y="4626"/>
                  </a:cubicBezTo>
                  <a:cubicBezTo>
                    <a:pt x="4693" y="4626"/>
                    <a:pt x="4674" y="4628"/>
                    <a:pt x="4656" y="4632"/>
                  </a:cubicBezTo>
                  <a:cubicBezTo>
                    <a:pt x="4572" y="4668"/>
                    <a:pt x="4525" y="4775"/>
                    <a:pt x="4560" y="4882"/>
                  </a:cubicBezTo>
                  <a:cubicBezTo>
                    <a:pt x="4632" y="5037"/>
                    <a:pt x="4715" y="5203"/>
                    <a:pt x="4858" y="5322"/>
                  </a:cubicBezTo>
                  <a:cubicBezTo>
                    <a:pt x="5108" y="5572"/>
                    <a:pt x="5453" y="5727"/>
                    <a:pt x="5823" y="5727"/>
                  </a:cubicBezTo>
                  <a:cubicBezTo>
                    <a:pt x="6192" y="5727"/>
                    <a:pt x="6525" y="5572"/>
                    <a:pt x="6787" y="5322"/>
                  </a:cubicBezTo>
                  <a:lnTo>
                    <a:pt x="9775" y="2334"/>
                  </a:lnTo>
                  <a:cubicBezTo>
                    <a:pt x="10037" y="2084"/>
                    <a:pt x="10180" y="1739"/>
                    <a:pt x="10180" y="1358"/>
                  </a:cubicBezTo>
                  <a:cubicBezTo>
                    <a:pt x="10180" y="989"/>
                    <a:pt x="10037" y="667"/>
                    <a:pt x="9775" y="393"/>
                  </a:cubicBezTo>
                  <a:cubicBezTo>
                    <a:pt x="9525" y="131"/>
                    <a:pt x="9180" y="0"/>
                    <a:pt x="8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89" name="Google Shape;12689;p82"/>
            <p:cNvSpPr/>
            <p:nvPr/>
          </p:nvSpPr>
          <p:spPr>
            <a:xfrm>
              <a:off x="5669606" y="1500761"/>
              <a:ext cx="322915" cy="316390"/>
            </a:xfrm>
            <a:custGeom>
              <a:avLst/>
              <a:gdLst/>
              <a:ahLst/>
              <a:cxnLst/>
              <a:rect l="l" t="t" r="r" b="b"/>
              <a:pathLst>
                <a:path w="10145" h="9940" extrusionOk="0">
                  <a:moveTo>
                    <a:pt x="7323" y="1"/>
                  </a:moveTo>
                  <a:cubicBezTo>
                    <a:pt x="6659" y="1"/>
                    <a:pt x="5995" y="254"/>
                    <a:pt x="5489" y="760"/>
                  </a:cubicBezTo>
                  <a:lnTo>
                    <a:pt x="3894" y="2355"/>
                  </a:lnTo>
                  <a:cubicBezTo>
                    <a:pt x="3822" y="2427"/>
                    <a:pt x="3822" y="2534"/>
                    <a:pt x="3894" y="2605"/>
                  </a:cubicBezTo>
                  <a:cubicBezTo>
                    <a:pt x="3935" y="2641"/>
                    <a:pt x="3980" y="2659"/>
                    <a:pt x="4025" y="2659"/>
                  </a:cubicBezTo>
                  <a:cubicBezTo>
                    <a:pt x="4069" y="2659"/>
                    <a:pt x="4114" y="2641"/>
                    <a:pt x="4156" y="2605"/>
                  </a:cubicBezTo>
                  <a:lnTo>
                    <a:pt x="5739" y="1010"/>
                  </a:lnTo>
                  <a:cubicBezTo>
                    <a:pt x="6180" y="569"/>
                    <a:pt x="6754" y="349"/>
                    <a:pt x="7326" y="349"/>
                  </a:cubicBezTo>
                  <a:cubicBezTo>
                    <a:pt x="7897" y="349"/>
                    <a:pt x="8466" y="569"/>
                    <a:pt x="8894" y="1010"/>
                  </a:cubicBezTo>
                  <a:cubicBezTo>
                    <a:pt x="9775" y="1891"/>
                    <a:pt x="9775" y="3308"/>
                    <a:pt x="8894" y="4165"/>
                  </a:cubicBezTo>
                  <a:lnTo>
                    <a:pt x="5906" y="7154"/>
                  </a:lnTo>
                  <a:cubicBezTo>
                    <a:pt x="5489" y="7570"/>
                    <a:pt x="4930" y="7808"/>
                    <a:pt x="4334" y="7808"/>
                  </a:cubicBezTo>
                  <a:cubicBezTo>
                    <a:pt x="3739" y="7808"/>
                    <a:pt x="3167" y="7570"/>
                    <a:pt x="2751" y="7154"/>
                  </a:cubicBezTo>
                  <a:cubicBezTo>
                    <a:pt x="2501" y="6904"/>
                    <a:pt x="2322" y="6606"/>
                    <a:pt x="2215" y="6284"/>
                  </a:cubicBezTo>
                  <a:lnTo>
                    <a:pt x="3632" y="4868"/>
                  </a:lnTo>
                  <a:cubicBezTo>
                    <a:pt x="3822" y="4677"/>
                    <a:pt x="4072" y="4570"/>
                    <a:pt x="4346" y="4570"/>
                  </a:cubicBezTo>
                  <a:cubicBezTo>
                    <a:pt x="4608" y="4570"/>
                    <a:pt x="4870" y="4677"/>
                    <a:pt x="5061" y="4868"/>
                  </a:cubicBezTo>
                  <a:cubicBezTo>
                    <a:pt x="5144" y="4951"/>
                    <a:pt x="5227" y="5070"/>
                    <a:pt x="5287" y="5189"/>
                  </a:cubicBezTo>
                  <a:cubicBezTo>
                    <a:pt x="5305" y="5263"/>
                    <a:pt x="5374" y="5308"/>
                    <a:pt x="5453" y="5308"/>
                  </a:cubicBezTo>
                  <a:cubicBezTo>
                    <a:pt x="5477" y="5308"/>
                    <a:pt x="5501" y="5304"/>
                    <a:pt x="5525" y="5296"/>
                  </a:cubicBezTo>
                  <a:cubicBezTo>
                    <a:pt x="5608" y="5272"/>
                    <a:pt x="5656" y="5165"/>
                    <a:pt x="5620" y="5058"/>
                  </a:cubicBezTo>
                  <a:cubicBezTo>
                    <a:pt x="5549" y="4891"/>
                    <a:pt x="5465" y="4737"/>
                    <a:pt x="5322" y="4618"/>
                  </a:cubicBezTo>
                  <a:cubicBezTo>
                    <a:pt x="5072" y="4356"/>
                    <a:pt x="4727" y="4213"/>
                    <a:pt x="4358" y="4213"/>
                  </a:cubicBezTo>
                  <a:cubicBezTo>
                    <a:pt x="3989" y="4213"/>
                    <a:pt x="3656" y="4356"/>
                    <a:pt x="3394" y="4618"/>
                  </a:cubicBezTo>
                  <a:lnTo>
                    <a:pt x="1929" y="6070"/>
                  </a:lnTo>
                  <a:cubicBezTo>
                    <a:pt x="1905" y="6082"/>
                    <a:pt x="1893" y="6106"/>
                    <a:pt x="1870" y="6130"/>
                  </a:cubicBezTo>
                  <a:lnTo>
                    <a:pt x="405" y="7606"/>
                  </a:lnTo>
                  <a:cubicBezTo>
                    <a:pt x="143" y="7856"/>
                    <a:pt x="0" y="8201"/>
                    <a:pt x="0" y="8570"/>
                  </a:cubicBezTo>
                  <a:cubicBezTo>
                    <a:pt x="0" y="8928"/>
                    <a:pt x="143" y="9273"/>
                    <a:pt x="405" y="9535"/>
                  </a:cubicBezTo>
                  <a:cubicBezTo>
                    <a:pt x="655" y="9785"/>
                    <a:pt x="1001" y="9940"/>
                    <a:pt x="1370" y="9940"/>
                  </a:cubicBezTo>
                  <a:cubicBezTo>
                    <a:pt x="1739" y="9940"/>
                    <a:pt x="2072" y="9785"/>
                    <a:pt x="2334" y="9535"/>
                  </a:cubicBezTo>
                  <a:lnTo>
                    <a:pt x="3275" y="8594"/>
                  </a:lnTo>
                  <a:cubicBezTo>
                    <a:pt x="3346" y="8523"/>
                    <a:pt x="3346" y="8416"/>
                    <a:pt x="3275" y="8344"/>
                  </a:cubicBezTo>
                  <a:cubicBezTo>
                    <a:pt x="3239" y="8309"/>
                    <a:pt x="3194" y="8291"/>
                    <a:pt x="3150" y="8291"/>
                  </a:cubicBezTo>
                  <a:cubicBezTo>
                    <a:pt x="3105" y="8291"/>
                    <a:pt x="3060" y="8309"/>
                    <a:pt x="3025" y="8344"/>
                  </a:cubicBezTo>
                  <a:lnTo>
                    <a:pt x="2084" y="9285"/>
                  </a:lnTo>
                  <a:cubicBezTo>
                    <a:pt x="1893" y="9475"/>
                    <a:pt x="1632" y="9582"/>
                    <a:pt x="1370" y="9582"/>
                  </a:cubicBezTo>
                  <a:cubicBezTo>
                    <a:pt x="1096" y="9582"/>
                    <a:pt x="846" y="9475"/>
                    <a:pt x="655" y="9285"/>
                  </a:cubicBezTo>
                  <a:cubicBezTo>
                    <a:pt x="465" y="9094"/>
                    <a:pt x="358" y="8832"/>
                    <a:pt x="358" y="8570"/>
                  </a:cubicBezTo>
                  <a:cubicBezTo>
                    <a:pt x="358" y="8297"/>
                    <a:pt x="465" y="8047"/>
                    <a:pt x="655" y="7856"/>
                  </a:cubicBezTo>
                  <a:lnTo>
                    <a:pt x="1953" y="6558"/>
                  </a:lnTo>
                  <a:cubicBezTo>
                    <a:pt x="2084" y="6880"/>
                    <a:pt x="2274" y="7177"/>
                    <a:pt x="2513" y="7404"/>
                  </a:cubicBezTo>
                  <a:cubicBezTo>
                    <a:pt x="3001" y="7904"/>
                    <a:pt x="3656" y="8166"/>
                    <a:pt x="4346" y="8166"/>
                  </a:cubicBezTo>
                  <a:cubicBezTo>
                    <a:pt x="5049" y="8166"/>
                    <a:pt x="5680" y="7904"/>
                    <a:pt x="6180" y="7404"/>
                  </a:cubicBezTo>
                  <a:lnTo>
                    <a:pt x="9168" y="4415"/>
                  </a:lnTo>
                  <a:cubicBezTo>
                    <a:pt x="10145" y="3403"/>
                    <a:pt x="10145" y="1772"/>
                    <a:pt x="9156" y="760"/>
                  </a:cubicBezTo>
                  <a:cubicBezTo>
                    <a:pt x="8650" y="254"/>
                    <a:pt x="7987" y="1"/>
                    <a:pt x="7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90" name="Google Shape;12690;p82"/>
          <p:cNvGrpSpPr/>
          <p:nvPr/>
        </p:nvGrpSpPr>
        <p:grpSpPr>
          <a:xfrm>
            <a:off x="9290259" y="3235599"/>
            <a:ext cx="719358" cy="643666"/>
            <a:chOff x="4670239" y="1541599"/>
            <a:chExt cx="359679" cy="321833"/>
          </a:xfrm>
          <a:solidFill>
            <a:schemeClr val="tx1"/>
          </a:solidFill>
        </p:grpSpPr>
        <p:sp>
          <p:nvSpPr>
            <p:cNvPr id="12691" name="Google Shape;12691;p82"/>
            <p:cNvSpPr/>
            <p:nvPr/>
          </p:nvSpPr>
          <p:spPr>
            <a:xfrm>
              <a:off x="4818790" y="1606787"/>
              <a:ext cx="28838" cy="49687"/>
            </a:xfrm>
            <a:custGeom>
              <a:avLst/>
              <a:gdLst/>
              <a:ahLst/>
              <a:cxnLst/>
              <a:rect l="l" t="t" r="r" b="b"/>
              <a:pathLst>
                <a:path w="906" h="1561" extrusionOk="0">
                  <a:moveTo>
                    <a:pt x="429" y="298"/>
                  </a:moveTo>
                  <a:lnTo>
                    <a:pt x="429" y="584"/>
                  </a:lnTo>
                  <a:cubicBezTo>
                    <a:pt x="310" y="537"/>
                    <a:pt x="287" y="489"/>
                    <a:pt x="287" y="429"/>
                  </a:cubicBezTo>
                  <a:cubicBezTo>
                    <a:pt x="287" y="346"/>
                    <a:pt x="358" y="310"/>
                    <a:pt x="429" y="298"/>
                  </a:cubicBezTo>
                  <a:close/>
                  <a:moveTo>
                    <a:pt x="537" y="882"/>
                  </a:moveTo>
                  <a:cubicBezTo>
                    <a:pt x="656" y="929"/>
                    <a:pt x="680" y="989"/>
                    <a:pt x="680" y="1060"/>
                  </a:cubicBezTo>
                  <a:cubicBezTo>
                    <a:pt x="680" y="1132"/>
                    <a:pt x="620" y="1191"/>
                    <a:pt x="537" y="1203"/>
                  </a:cubicBezTo>
                  <a:lnTo>
                    <a:pt x="537" y="882"/>
                  </a:lnTo>
                  <a:close/>
                  <a:moveTo>
                    <a:pt x="477" y="1"/>
                  </a:moveTo>
                  <a:cubicBezTo>
                    <a:pt x="441" y="1"/>
                    <a:pt x="418" y="13"/>
                    <a:pt x="418" y="48"/>
                  </a:cubicBezTo>
                  <a:lnTo>
                    <a:pt x="418" y="108"/>
                  </a:lnTo>
                  <a:cubicBezTo>
                    <a:pt x="191" y="132"/>
                    <a:pt x="48" y="251"/>
                    <a:pt x="48" y="477"/>
                  </a:cubicBezTo>
                  <a:cubicBezTo>
                    <a:pt x="48" y="715"/>
                    <a:pt x="227" y="787"/>
                    <a:pt x="418" y="870"/>
                  </a:cubicBezTo>
                  <a:lnTo>
                    <a:pt x="418" y="1239"/>
                  </a:lnTo>
                  <a:cubicBezTo>
                    <a:pt x="310" y="1215"/>
                    <a:pt x="263" y="1191"/>
                    <a:pt x="179" y="1120"/>
                  </a:cubicBezTo>
                  <a:cubicBezTo>
                    <a:pt x="159" y="1104"/>
                    <a:pt x="138" y="1096"/>
                    <a:pt x="118" y="1096"/>
                  </a:cubicBezTo>
                  <a:cubicBezTo>
                    <a:pt x="93" y="1096"/>
                    <a:pt x="69" y="1110"/>
                    <a:pt x="48" y="1144"/>
                  </a:cubicBezTo>
                  <a:cubicBezTo>
                    <a:pt x="1" y="1203"/>
                    <a:pt x="1" y="1263"/>
                    <a:pt x="48" y="1310"/>
                  </a:cubicBezTo>
                  <a:cubicBezTo>
                    <a:pt x="120" y="1418"/>
                    <a:pt x="287" y="1465"/>
                    <a:pt x="418" y="1465"/>
                  </a:cubicBezTo>
                  <a:lnTo>
                    <a:pt x="418" y="1513"/>
                  </a:lnTo>
                  <a:cubicBezTo>
                    <a:pt x="418" y="1549"/>
                    <a:pt x="441" y="1560"/>
                    <a:pt x="477" y="1560"/>
                  </a:cubicBezTo>
                  <a:cubicBezTo>
                    <a:pt x="501" y="1560"/>
                    <a:pt x="537" y="1549"/>
                    <a:pt x="537" y="1513"/>
                  </a:cubicBezTo>
                  <a:lnTo>
                    <a:pt x="537" y="1429"/>
                  </a:lnTo>
                  <a:cubicBezTo>
                    <a:pt x="727" y="1406"/>
                    <a:pt x="894" y="1263"/>
                    <a:pt x="894" y="1025"/>
                  </a:cubicBezTo>
                  <a:cubicBezTo>
                    <a:pt x="906" y="787"/>
                    <a:pt x="763" y="703"/>
                    <a:pt x="549" y="632"/>
                  </a:cubicBezTo>
                  <a:lnTo>
                    <a:pt x="549" y="286"/>
                  </a:lnTo>
                  <a:cubicBezTo>
                    <a:pt x="596" y="286"/>
                    <a:pt x="644" y="298"/>
                    <a:pt x="680" y="334"/>
                  </a:cubicBezTo>
                  <a:cubicBezTo>
                    <a:pt x="707" y="341"/>
                    <a:pt x="738" y="363"/>
                    <a:pt x="771" y="363"/>
                  </a:cubicBezTo>
                  <a:cubicBezTo>
                    <a:pt x="795" y="363"/>
                    <a:pt x="821" y="351"/>
                    <a:pt x="846" y="310"/>
                  </a:cubicBezTo>
                  <a:cubicBezTo>
                    <a:pt x="882" y="275"/>
                    <a:pt x="894" y="215"/>
                    <a:pt x="834" y="167"/>
                  </a:cubicBezTo>
                  <a:cubicBezTo>
                    <a:pt x="763" y="108"/>
                    <a:pt x="644" y="96"/>
                    <a:pt x="537" y="96"/>
                  </a:cubicBezTo>
                  <a:lnTo>
                    <a:pt x="537" y="48"/>
                  </a:lnTo>
                  <a:cubicBezTo>
                    <a:pt x="537" y="13"/>
                    <a:pt x="501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92" name="Google Shape;12692;p82"/>
            <p:cNvSpPr/>
            <p:nvPr/>
          </p:nvSpPr>
          <p:spPr>
            <a:xfrm>
              <a:off x="4875256" y="1557896"/>
              <a:ext cx="82281" cy="82663"/>
            </a:xfrm>
            <a:custGeom>
              <a:avLst/>
              <a:gdLst/>
              <a:ahLst/>
              <a:cxnLst/>
              <a:rect l="l" t="t" r="r" b="b"/>
              <a:pathLst>
                <a:path w="2585" h="2597" extrusionOk="0">
                  <a:moveTo>
                    <a:pt x="1287" y="310"/>
                  </a:moveTo>
                  <a:cubicBezTo>
                    <a:pt x="1823" y="310"/>
                    <a:pt x="2275" y="751"/>
                    <a:pt x="2275" y="1299"/>
                  </a:cubicBezTo>
                  <a:cubicBezTo>
                    <a:pt x="2263" y="1834"/>
                    <a:pt x="1823" y="2275"/>
                    <a:pt x="1287" y="2275"/>
                  </a:cubicBezTo>
                  <a:cubicBezTo>
                    <a:pt x="751" y="2275"/>
                    <a:pt x="310" y="1846"/>
                    <a:pt x="310" y="1299"/>
                  </a:cubicBezTo>
                  <a:cubicBezTo>
                    <a:pt x="310" y="763"/>
                    <a:pt x="739" y="310"/>
                    <a:pt x="1287" y="310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99"/>
                  </a:cubicBezTo>
                  <a:cubicBezTo>
                    <a:pt x="1" y="2013"/>
                    <a:pt x="572" y="2596"/>
                    <a:pt x="1287" y="2596"/>
                  </a:cubicBezTo>
                  <a:cubicBezTo>
                    <a:pt x="2001" y="2596"/>
                    <a:pt x="2585" y="2013"/>
                    <a:pt x="2585" y="1299"/>
                  </a:cubicBezTo>
                  <a:cubicBezTo>
                    <a:pt x="2585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93" name="Google Shape;12693;p82"/>
            <p:cNvSpPr/>
            <p:nvPr/>
          </p:nvSpPr>
          <p:spPr>
            <a:xfrm>
              <a:off x="4775215" y="1541599"/>
              <a:ext cx="199001" cy="147850"/>
            </a:xfrm>
            <a:custGeom>
              <a:avLst/>
              <a:gdLst/>
              <a:ahLst/>
              <a:cxnLst/>
              <a:rect l="l" t="t" r="r" b="b"/>
              <a:pathLst>
                <a:path w="6252" h="4645" extrusionOk="0">
                  <a:moveTo>
                    <a:pt x="1834" y="1811"/>
                  </a:moveTo>
                  <a:cubicBezTo>
                    <a:pt x="2168" y="1811"/>
                    <a:pt x="2465" y="1989"/>
                    <a:pt x="2644" y="2239"/>
                  </a:cubicBezTo>
                  <a:cubicBezTo>
                    <a:pt x="2680" y="2394"/>
                    <a:pt x="2739" y="2525"/>
                    <a:pt x="2799" y="2656"/>
                  </a:cubicBezTo>
                  <a:cubicBezTo>
                    <a:pt x="2799" y="2704"/>
                    <a:pt x="2811" y="2751"/>
                    <a:pt x="2811" y="2787"/>
                  </a:cubicBezTo>
                  <a:cubicBezTo>
                    <a:pt x="2811" y="3335"/>
                    <a:pt x="2382" y="3775"/>
                    <a:pt x="1834" y="3775"/>
                  </a:cubicBezTo>
                  <a:cubicBezTo>
                    <a:pt x="1298" y="3775"/>
                    <a:pt x="846" y="3347"/>
                    <a:pt x="846" y="2787"/>
                  </a:cubicBezTo>
                  <a:cubicBezTo>
                    <a:pt x="846" y="2251"/>
                    <a:pt x="1275" y="1811"/>
                    <a:pt x="1834" y="1811"/>
                  </a:cubicBezTo>
                  <a:close/>
                  <a:moveTo>
                    <a:pt x="1834" y="1263"/>
                  </a:moveTo>
                  <a:cubicBezTo>
                    <a:pt x="2108" y="1263"/>
                    <a:pt x="2382" y="1334"/>
                    <a:pt x="2620" y="1489"/>
                  </a:cubicBezTo>
                  <a:cubicBezTo>
                    <a:pt x="2608" y="1561"/>
                    <a:pt x="2608" y="1644"/>
                    <a:pt x="2584" y="1727"/>
                  </a:cubicBezTo>
                  <a:cubicBezTo>
                    <a:pt x="2382" y="1572"/>
                    <a:pt x="2108" y="1465"/>
                    <a:pt x="1822" y="1465"/>
                  </a:cubicBezTo>
                  <a:cubicBezTo>
                    <a:pt x="1120" y="1465"/>
                    <a:pt x="536" y="2049"/>
                    <a:pt x="536" y="2763"/>
                  </a:cubicBezTo>
                  <a:cubicBezTo>
                    <a:pt x="536" y="3477"/>
                    <a:pt x="1108" y="4061"/>
                    <a:pt x="1822" y="4061"/>
                  </a:cubicBezTo>
                  <a:cubicBezTo>
                    <a:pt x="2453" y="4061"/>
                    <a:pt x="2953" y="3632"/>
                    <a:pt x="3096" y="3049"/>
                  </a:cubicBezTo>
                  <a:cubicBezTo>
                    <a:pt x="3156" y="3108"/>
                    <a:pt x="3215" y="3156"/>
                    <a:pt x="3275" y="3216"/>
                  </a:cubicBezTo>
                  <a:cubicBezTo>
                    <a:pt x="3084" y="3870"/>
                    <a:pt x="2501" y="4299"/>
                    <a:pt x="1834" y="4299"/>
                  </a:cubicBezTo>
                  <a:cubicBezTo>
                    <a:pt x="1001" y="4299"/>
                    <a:pt x="310" y="3608"/>
                    <a:pt x="310" y="2775"/>
                  </a:cubicBezTo>
                  <a:cubicBezTo>
                    <a:pt x="310" y="1942"/>
                    <a:pt x="1001" y="1263"/>
                    <a:pt x="1834" y="1263"/>
                  </a:cubicBezTo>
                  <a:close/>
                  <a:moveTo>
                    <a:pt x="4430" y="1"/>
                  </a:moveTo>
                  <a:cubicBezTo>
                    <a:pt x="3644" y="1"/>
                    <a:pt x="2977" y="501"/>
                    <a:pt x="2703" y="1203"/>
                  </a:cubicBezTo>
                  <a:cubicBezTo>
                    <a:pt x="2441" y="1049"/>
                    <a:pt x="2144" y="977"/>
                    <a:pt x="1834" y="977"/>
                  </a:cubicBezTo>
                  <a:cubicBezTo>
                    <a:pt x="822" y="977"/>
                    <a:pt x="1" y="1799"/>
                    <a:pt x="1" y="2811"/>
                  </a:cubicBezTo>
                  <a:cubicBezTo>
                    <a:pt x="1" y="3823"/>
                    <a:pt x="822" y="4644"/>
                    <a:pt x="1834" y="4644"/>
                  </a:cubicBezTo>
                  <a:cubicBezTo>
                    <a:pt x="2608" y="4644"/>
                    <a:pt x="3287" y="4168"/>
                    <a:pt x="3561" y="3430"/>
                  </a:cubicBezTo>
                  <a:cubicBezTo>
                    <a:pt x="3811" y="3573"/>
                    <a:pt x="4108" y="3656"/>
                    <a:pt x="4430" y="3656"/>
                  </a:cubicBezTo>
                  <a:cubicBezTo>
                    <a:pt x="4846" y="3656"/>
                    <a:pt x="5251" y="3513"/>
                    <a:pt x="5585" y="3251"/>
                  </a:cubicBezTo>
                  <a:cubicBezTo>
                    <a:pt x="5894" y="3001"/>
                    <a:pt x="6132" y="2632"/>
                    <a:pt x="6216" y="2239"/>
                  </a:cubicBezTo>
                  <a:cubicBezTo>
                    <a:pt x="6228" y="2144"/>
                    <a:pt x="6192" y="2049"/>
                    <a:pt x="6097" y="2037"/>
                  </a:cubicBezTo>
                  <a:cubicBezTo>
                    <a:pt x="6086" y="2035"/>
                    <a:pt x="6076" y="2035"/>
                    <a:pt x="6065" y="2035"/>
                  </a:cubicBezTo>
                  <a:cubicBezTo>
                    <a:pt x="5991" y="2035"/>
                    <a:pt x="5917" y="2072"/>
                    <a:pt x="5906" y="2156"/>
                  </a:cubicBezTo>
                  <a:cubicBezTo>
                    <a:pt x="5739" y="2835"/>
                    <a:pt x="5144" y="3335"/>
                    <a:pt x="4430" y="3335"/>
                  </a:cubicBezTo>
                  <a:cubicBezTo>
                    <a:pt x="3882" y="3335"/>
                    <a:pt x="3394" y="3037"/>
                    <a:pt x="3120" y="2561"/>
                  </a:cubicBezTo>
                  <a:cubicBezTo>
                    <a:pt x="3096" y="2406"/>
                    <a:pt x="3037" y="2263"/>
                    <a:pt x="2965" y="2120"/>
                  </a:cubicBezTo>
                  <a:cubicBezTo>
                    <a:pt x="2763" y="1191"/>
                    <a:pt x="3477" y="310"/>
                    <a:pt x="4430" y="310"/>
                  </a:cubicBezTo>
                  <a:cubicBezTo>
                    <a:pt x="5144" y="310"/>
                    <a:pt x="5739" y="787"/>
                    <a:pt x="5906" y="1489"/>
                  </a:cubicBezTo>
                  <a:cubicBezTo>
                    <a:pt x="5916" y="1560"/>
                    <a:pt x="5986" y="1613"/>
                    <a:pt x="6058" y="1613"/>
                  </a:cubicBezTo>
                  <a:cubicBezTo>
                    <a:pt x="6071" y="1613"/>
                    <a:pt x="6084" y="1612"/>
                    <a:pt x="6097" y="1608"/>
                  </a:cubicBezTo>
                  <a:cubicBezTo>
                    <a:pt x="6192" y="1584"/>
                    <a:pt x="6251" y="1501"/>
                    <a:pt x="6216" y="1406"/>
                  </a:cubicBezTo>
                  <a:cubicBezTo>
                    <a:pt x="6132" y="1013"/>
                    <a:pt x="5906" y="656"/>
                    <a:pt x="5585" y="394"/>
                  </a:cubicBezTo>
                  <a:cubicBezTo>
                    <a:pt x="5251" y="132"/>
                    <a:pt x="4846" y="1"/>
                    <a:pt x="4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94" name="Google Shape;12694;p82"/>
            <p:cNvSpPr/>
            <p:nvPr/>
          </p:nvSpPr>
          <p:spPr>
            <a:xfrm>
              <a:off x="4901803" y="1574957"/>
              <a:ext cx="28838" cy="50069"/>
            </a:xfrm>
            <a:custGeom>
              <a:avLst/>
              <a:gdLst/>
              <a:ahLst/>
              <a:cxnLst/>
              <a:rect l="l" t="t" r="r" b="b"/>
              <a:pathLst>
                <a:path w="906" h="1573" extrusionOk="0">
                  <a:moveTo>
                    <a:pt x="429" y="322"/>
                  </a:moveTo>
                  <a:lnTo>
                    <a:pt x="429" y="596"/>
                  </a:lnTo>
                  <a:cubicBezTo>
                    <a:pt x="310" y="548"/>
                    <a:pt x="274" y="513"/>
                    <a:pt x="274" y="453"/>
                  </a:cubicBezTo>
                  <a:cubicBezTo>
                    <a:pt x="274" y="358"/>
                    <a:pt x="358" y="334"/>
                    <a:pt x="429" y="322"/>
                  </a:cubicBezTo>
                  <a:close/>
                  <a:moveTo>
                    <a:pt x="512" y="894"/>
                  </a:moveTo>
                  <a:cubicBezTo>
                    <a:pt x="631" y="941"/>
                    <a:pt x="667" y="1001"/>
                    <a:pt x="667" y="1072"/>
                  </a:cubicBezTo>
                  <a:cubicBezTo>
                    <a:pt x="667" y="1167"/>
                    <a:pt x="608" y="1215"/>
                    <a:pt x="512" y="1227"/>
                  </a:cubicBezTo>
                  <a:lnTo>
                    <a:pt x="512" y="894"/>
                  </a:lnTo>
                  <a:close/>
                  <a:moveTo>
                    <a:pt x="453" y="1"/>
                  </a:moveTo>
                  <a:cubicBezTo>
                    <a:pt x="429" y="1"/>
                    <a:pt x="393" y="24"/>
                    <a:pt x="393" y="48"/>
                  </a:cubicBezTo>
                  <a:lnTo>
                    <a:pt x="393" y="108"/>
                  </a:lnTo>
                  <a:cubicBezTo>
                    <a:pt x="167" y="132"/>
                    <a:pt x="24" y="251"/>
                    <a:pt x="24" y="477"/>
                  </a:cubicBezTo>
                  <a:cubicBezTo>
                    <a:pt x="24" y="715"/>
                    <a:pt x="203" y="798"/>
                    <a:pt x="393" y="870"/>
                  </a:cubicBezTo>
                  <a:lnTo>
                    <a:pt x="393" y="1239"/>
                  </a:lnTo>
                  <a:cubicBezTo>
                    <a:pt x="286" y="1227"/>
                    <a:pt x="250" y="1179"/>
                    <a:pt x="155" y="1120"/>
                  </a:cubicBezTo>
                  <a:cubicBezTo>
                    <a:pt x="138" y="1108"/>
                    <a:pt x="122" y="1102"/>
                    <a:pt x="106" y="1102"/>
                  </a:cubicBezTo>
                  <a:cubicBezTo>
                    <a:pt x="46" y="1102"/>
                    <a:pt x="0" y="1182"/>
                    <a:pt x="0" y="1239"/>
                  </a:cubicBezTo>
                  <a:cubicBezTo>
                    <a:pt x="0" y="1275"/>
                    <a:pt x="12" y="1298"/>
                    <a:pt x="24" y="1310"/>
                  </a:cubicBezTo>
                  <a:cubicBezTo>
                    <a:pt x="96" y="1417"/>
                    <a:pt x="262" y="1465"/>
                    <a:pt x="393" y="1465"/>
                  </a:cubicBezTo>
                  <a:lnTo>
                    <a:pt x="393" y="1525"/>
                  </a:lnTo>
                  <a:cubicBezTo>
                    <a:pt x="393" y="1548"/>
                    <a:pt x="429" y="1572"/>
                    <a:pt x="453" y="1572"/>
                  </a:cubicBezTo>
                  <a:cubicBezTo>
                    <a:pt x="488" y="1572"/>
                    <a:pt x="512" y="1548"/>
                    <a:pt x="512" y="1525"/>
                  </a:cubicBezTo>
                  <a:lnTo>
                    <a:pt x="512" y="1465"/>
                  </a:lnTo>
                  <a:cubicBezTo>
                    <a:pt x="715" y="1429"/>
                    <a:pt x="869" y="1298"/>
                    <a:pt x="869" y="1060"/>
                  </a:cubicBezTo>
                  <a:cubicBezTo>
                    <a:pt x="905" y="810"/>
                    <a:pt x="739" y="715"/>
                    <a:pt x="536" y="644"/>
                  </a:cubicBezTo>
                  <a:lnTo>
                    <a:pt x="536" y="298"/>
                  </a:lnTo>
                  <a:cubicBezTo>
                    <a:pt x="608" y="298"/>
                    <a:pt x="631" y="322"/>
                    <a:pt x="715" y="358"/>
                  </a:cubicBezTo>
                  <a:cubicBezTo>
                    <a:pt x="728" y="367"/>
                    <a:pt x="742" y="372"/>
                    <a:pt x="758" y="372"/>
                  </a:cubicBezTo>
                  <a:cubicBezTo>
                    <a:pt x="784" y="372"/>
                    <a:pt x="811" y="355"/>
                    <a:pt x="834" y="310"/>
                  </a:cubicBezTo>
                  <a:cubicBezTo>
                    <a:pt x="858" y="274"/>
                    <a:pt x="869" y="215"/>
                    <a:pt x="810" y="167"/>
                  </a:cubicBezTo>
                  <a:cubicBezTo>
                    <a:pt x="739" y="108"/>
                    <a:pt x="619" y="96"/>
                    <a:pt x="512" y="96"/>
                  </a:cubicBezTo>
                  <a:lnTo>
                    <a:pt x="512" y="48"/>
                  </a:lnTo>
                  <a:cubicBezTo>
                    <a:pt x="512" y="24"/>
                    <a:pt x="48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95" name="Google Shape;12695;p82"/>
            <p:cNvSpPr/>
            <p:nvPr/>
          </p:nvSpPr>
          <p:spPr>
            <a:xfrm>
              <a:off x="4670239" y="1657269"/>
              <a:ext cx="359679" cy="206163"/>
            </a:xfrm>
            <a:custGeom>
              <a:avLst/>
              <a:gdLst/>
              <a:ahLst/>
              <a:cxnLst/>
              <a:rect l="l" t="t" r="r" b="b"/>
              <a:pathLst>
                <a:path w="11300" h="6477" extrusionOk="0">
                  <a:moveTo>
                    <a:pt x="3590" y="1935"/>
                  </a:moveTo>
                  <a:cubicBezTo>
                    <a:pt x="3607" y="1935"/>
                    <a:pt x="3623" y="1948"/>
                    <a:pt x="3632" y="1975"/>
                  </a:cubicBezTo>
                  <a:cubicBezTo>
                    <a:pt x="3715" y="2129"/>
                    <a:pt x="4727" y="4832"/>
                    <a:pt x="4751" y="4939"/>
                  </a:cubicBezTo>
                  <a:cubicBezTo>
                    <a:pt x="4775" y="4951"/>
                    <a:pt x="4751" y="4975"/>
                    <a:pt x="4727" y="4987"/>
                  </a:cubicBezTo>
                  <a:lnTo>
                    <a:pt x="4013" y="5261"/>
                  </a:lnTo>
                  <a:cubicBezTo>
                    <a:pt x="3965" y="5130"/>
                    <a:pt x="2941" y="2403"/>
                    <a:pt x="2870" y="2213"/>
                  </a:cubicBezTo>
                  <a:lnTo>
                    <a:pt x="3572" y="1939"/>
                  </a:lnTo>
                  <a:cubicBezTo>
                    <a:pt x="3578" y="1936"/>
                    <a:pt x="3584" y="1935"/>
                    <a:pt x="3590" y="1935"/>
                  </a:cubicBezTo>
                  <a:close/>
                  <a:moveTo>
                    <a:pt x="2584" y="2308"/>
                  </a:moveTo>
                  <a:lnTo>
                    <a:pt x="3727" y="5368"/>
                  </a:lnTo>
                  <a:cubicBezTo>
                    <a:pt x="3180" y="5570"/>
                    <a:pt x="1810" y="6082"/>
                    <a:pt x="1584" y="6166"/>
                  </a:cubicBezTo>
                  <a:cubicBezTo>
                    <a:pt x="1577" y="6172"/>
                    <a:pt x="1569" y="6175"/>
                    <a:pt x="1560" y="6175"/>
                  </a:cubicBezTo>
                  <a:cubicBezTo>
                    <a:pt x="1537" y="6175"/>
                    <a:pt x="1509" y="6156"/>
                    <a:pt x="1501" y="6130"/>
                  </a:cubicBezTo>
                  <a:lnTo>
                    <a:pt x="394" y="3201"/>
                  </a:lnTo>
                  <a:cubicBezTo>
                    <a:pt x="382" y="3177"/>
                    <a:pt x="394" y="3130"/>
                    <a:pt x="441" y="3118"/>
                  </a:cubicBezTo>
                  <a:cubicBezTo>
                    <a:pt x="1144" y="2844"/>
                    <a:pt x="2096" y="2487"/>
                    <a:pt x="2584" y="2308"/>
                  </a:cubicBezTo>
                  <a:close/>
                  <a:moveTo>
                    <a:pt x="10358" y="1"/>
                  </a:moveTo>
                  <a:cubicBezTo>
                    <a:pt x="10108" y="1"/>
                    <a:pt x="9869" y="131"/>
                    <a:pt x="9692" y="308"/>
                  </a:cubicBezTo>
                  <a:lnTo>
                    <a:pt x="7966" y="1737"/>
                  </a:lnTo>
                  <a:cubicBezTo>
                    <a:pt x="7883" y="1522"/>
                    <a:pt x="7668" y="1308"/>
                    <a:pt x="7263" y="1308"/>
                  </a:cubicBezTo>
                  <a:cubicBezTo>
                    <a:pt x="6756" y="1308"/>
                    <a:pt x="6387" y="1304"/>
                    <a:pt x="6108" y="1304"/>
                  </a:cubicBezTo>
                  <a:cubicBezTo>
                    <a:pt x="5503" y="1304"/>
                    <a:pt x="5318" y="1321"/>
                    <a:pt x="5049" y="1427"/>
                  </a:cubicBezTo>
                  <a:lnTo>
                    <a:pt x="3953" y="1868"/>
                  </a:lnTo>
                  <a:lnTo>
                    <a:pt x="3930" y="1820"/>
                  </a:lnTo>
                  <a:cubicBezTo>
                    <a:pt x="3875" y="1675"/>
                    <a:pt x="3745" y="1592"/>
                    <a:pt x="3597" y="1592"/>
                  </a:cubicBezTo>
                  <a:cubicBezTo>
                    <a:pt x="3550" y="1592"/>
                    <a:pt x="3502" y="1600"/>
                    <a:pt x="3453" y="1618"/>
                  </a:cubicBezTo>
                  <a:lnTo>
                    <a:pt x="2620" y="1927"/>
                  </a:lnTo>
                  <a:cubicBezTo>
                    <a:pt x="2251" y="2058"/>
                    <a:pt x="1108" y="2510"/>
                    <a:pt x="298" y="2808"/>
                  </a:cubicBezTo>
                  <a:cubicBezTo>
                    <a:pt x="96" y="2880"/>
                    <a:pt x="1" y="3106"/>
                    <a:pt x="84" y="3308"/>
                  </a:cubicBezTo>
                  <a:lnTo>
                    <a:pt x="1179" y="6225"/>
                  </a:lnTo>
                  <a:cubicBezTo>
                    <a:pt x="1234" y="6389"/>
                    <a:pt x="1379" y="6476"/>
                    <a:pt x="1540" y="6476"/>
                  </a:cubicBezTo>
                  <a:cubicBezTo>
                    <a:pt x="1590" y="6476"/>
                    <a:pt x="1641" y="6468"/>
                    <a:pt x="1691" y="6451"/>
                  </a:cubicBezTo>
                  <a:cubicBezTo>
                    <a:pt x="1941" y="6368"/>
                    <a:pt x="3608" y="5725"/>
                    <a:pt x="3977" y="5594"/>
                  </a:cubicBezTo>
                  <a:lnTo>
                    <a:pt x="4858" y="5261"/>
                  </a:lnTo>
                  <a:cubicBezTo>
                    <a:pt x="5049" y="5189"/>
                    <a:pt x="5144" y="4975"/>
                    <a:pt x="5061" y="4785"/>
                  </a:cubicBezTo>
                  <a:lnTo>
                    <a:pt x="5049" y="4737"/>
                  </a:lnTo>
                  <a:cubicBezTo>
                    <a:pt x="5620" y="4499"/>
                    <a:pt x="5632" y="4475"/>
                    <a:pt x="6228" y="4475"/>
                  </a:cubicBezTo>
                  <a:cubicBezTo>
                    <a:pt x="6311" y="4475"/>
                    <a:pt x="6394" y="4404"/>
                    <a:pt x="6394" y="4308"/>
                  </a:cubicBezTo>
                  <a:cubicBezTo>
                    <a:pt x="6394" y="4225"/>
                    <a:pt x="6311" y="4142"/>
                    <a:pt x="6228" y="4142"/>
                  </a:cubicBezTo>
                  <a:cubicBezTo>
                    <a:pt x="5585" y="4142"/>
                    <a:pt x="5525" y="4189"/>
                    <a:pt x="4930" y="4439"/>
                  </a:cubicBezTo>
                  <a:lnTo>
                    <a:pt x="4073" y="2153"/>
                  </a:lnTo>
                  <a:lnTo>
                    <a:pt x="5168" y="1689"/>
                  </a:lnTo>
                  <a:cubicBezTo>
                    <a:pt x="5361" y="1615"/>
                    <a:pt x="5513" y="1601"/>
                    <a:pt x="5986" y="1601"/>
                  </a:cubicBezTo>
                  <a:cubicBezTo>
                    <a:pt x="6270" y="1601"/>
                    <a:pt x="6670" y="1606"/>
                    <a:pt x="7263" y="1606"/>
                  </a:cubicBezTo>
                  <a:cubicBezTo>
                    <a:pt x="7442" y="1606"/>
                    <a:pt x="7561" y="1665"/>
                    <a:pt x="7644" y="1784"/>
                  </a:cubicBezTo>
                  <a:cubicBezTo>
                    <a:pt x="7704" y="1868"/>
                    <a:pt x="7704" y="1963"/>
                    <a:pt x="7716" y="1987"/>
                  </a:cubicBezTo>
                  <a:cubicBezTo>
                    <a:pt x="7716" y="2046"/>
                    <a:pt x="7668" y="2344"/>
                    <a:pt x="7382" y="2391"/>
                  </a:cubicBezTo>
                  <a:cubicBezTo>
                    <a:pt x="6942" y="2463"/>
                    <a:pt x="5989" y="2594"/>
                    <a:pt x="5978" y="2594"/>
                  </a:cubicBezTo>
                  <a:cubicBezTo>
                    <a:pt x="5882" y="2606"/>
                    <a:pt x="5823" y="2689"/>
                    <a:pt x="5835" y="2772"/>
                  </a:cubicBezTo>
                  <a:cubicBezTo>
                    <a:pt x="5858" y="2844"/>
                    <a:pt x="5918" y="2903"/>
                    <a:pt x="6001" y="2903"/>
                  </a:cubicBezTo>
                  <a:lnTo>
                    <a:pt x="6037" y="2903"/>
                  </a:lnTo>
                  <a:cubicBezTo>
                    <a:pt x="6049" y="2903"/>
                    <a:pt x="7001" y="2772"/>
                    <a:pt x="7442" y="2701"/>
                  </a:cubicBezTo>
                  <a:cubicBezTo>
                    <a:pt x="7859" y="2630"/>
                    <a:pt x="8014" y="2284"/>
                    <a:pt x="8037" y="2046"/>
                  </a:cubicBezTo>
                  <a:lnTo>
                    <a:pt x="9919" y="498"/>
                  </a:lnTo>
                  <a:cubicBezTo>
                    <a:pt x="10039" y="385"/>
                    <a:pt x="10193" y="287"/>
                    <a:pt x="10356" y="287"/>
                  </a:cubicBezTo>
                  <a:cubicBezTo>
                    <a:pt x="10451" y="287"/>
                    <a:pt x="10549" y="320"/>
                    <a:pt x="10645" y="403"/>
                  </a:cubicBezTo>
                  <a:cubicBezTo>
                    <a:pt x="10942" y="701"/>
                    <a:pt x="10681" y="1058"/>
                    <a:pt x="10597" y="1141"/>
                  </a:cubicBezTo>
                  <a:cubicBezTo>
                    <a:pt x="10526" y="1213"/>
                    <a:pt x="8240" y="3677"/>
                    <a:pt x="8240" y="3677"/>
                  </a:cubicBezTo>
                  <a:cubicBezTo>
                    <a:pt x="7906" y="4070"/>
                    <a:pt x="7466" y="4130"/>
                    <a:pt x="7263" y="4130"/>
                  </a:cubicBezTo>
                  <a:lnTo>
                    <a:pt x="6966" y="4130"/>
                  </a:lnTo>
                  <a:cubicBezTo>
                    <a:pt x="6882" y="4130"/>
                    <a:pt x="6811" y="4201"/>
                    <a:pt x="6811" y="4296"/>
                  </a:cubicBezTo>
                  <a:cubicBezTo>
                    <a:pt x="6811" y="4380"/>
                    <a:pt x="6882" y="4463"/>
                    <a:pt x="6966" y="4463"/>
                  </a:cubicBezTo>
                  <a:lnTo>
                    <a:pt x="7287" y="4463"/>
                  </a:lnTo>
                  <a:cubicBezTo>
                    <a:pt x="7502" y="4439"/>
                    <a:pt x="8061" y="4368"/>
                    <a:pt x="8478" y="3892"/>
                  </a:cubicBezTo>
                  <a:lnTo>
                    <a:pt x="10835" y="1344"/>
                  </a:lnTo>
                  <a:cubicBezTo>
                    <a:pt x="11062" y="1153"/>
                    <a:pt x="11300" y="629"/>
                    <a:pt x="10871" y="213"/>
                  </a:cubicBezTo>
                  <a:cubicBezTo>
                    <a:pt x="10706" y="62"/>
                    <a:pt x="10530" y="1"/>
                    <a:pt x="10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96" name="Google Shape;12696;p82"/>
          <p:cNvGrpSpPr/>
          <p:nvPr/>
        </p:nvGrpSpPr>
        <p:grpSpPr>
          <a:xfrm>
            <a:off x="8374639" y="3157170"/>
            <a:ext cx="642074" cy="707644"/>
            <a:chOff x="4212429" y="1502385"/>
            <a:chExt cx="321037" cy="353822"/>
          </a:xfrm>
          <a:solidFill>
            <a:schemeClr val="tx1"/>
          </a:solidFill>
        </p:grpSpPr>
        <p:sp>
          <p:nvSpPr>
            <p:cNvPr id="12697" name="Google Shape;12697;p82"/>
            <p:cNvSpPr/>
            <p:nvPr/>
          </p:nvSpPr>
          <p:spPr>
            <a:xfrm>
              <a:off x="4310592" y="1585938"/>
              <a:ext cx="125092" cy="163001"/>
            </a:xfrm>
            <a:custGeom>
              <a:avLst/>
              <a:gdLst/>
              <a:ahLst/>
              <a:cxnLst/>
              <a:rect l="l" t="t" r="r" b="b"/>
              <a:pathLst>
                <a:path w="3930" h="5121" extrusionOk="0">
                  <a:moveTo>
                    <a:pt x="1941" y="310"/>
                  </a:moveTo>
                  <a:cubicBezTo>
                    <a:pt x="2227" y="310"/>
                    <a:pt x="2477" y="489"/>
                    <a:pt x="2584" y="751"/>
                  </a:cubicBezTo>
                  <a:cubicBezTo>
                    <a:pt x="2620" y="834"/>
                    <a:pt x="2644" y="930"/>
                    <a:pt x="2644" y="1013"/>
                  </a:cubicBezTo>
                  <a:lnTo>
                    <a:pt x="2644" y="1192"/>
                  </a:lnTo>
                  <a:cubicBezTo>
                    <a:pt x="2370" y="1096"/>
                    <a:pt x="2275" y="834"/>
                    <a:pt x="2251" y="822"/>
                  </a:cubicBezTo>
                  <a:cubicBezTo>
                    <a:pt x="2227" y="763"/>
                    <a:pt x="2179" y="715"/>
                    <a:pt x="2108" y="715"/>
                  </a:cubicBezTo>
                  <a:cubicBezTo>
                    <a:pt x="2048" y="715"/>
                    <a:pt x="1989" y="751"/>
                    <a:pt x="1953" y="811"/>
                  </a:cubicBezTo>
                  <a:cubicBezTo>
                    <a:pt x="1953" y="811"/>
                    <a:pt x="1763" y="1168"/>
                    <a:pt x="1239" y="1227"/>
                  </a:cubicBezTo>
                  <a:lnTo>
                    <a:pt x="1239" y="1025"/>
                  </a:lnTo>
                  <a:cubicBezTo>
                    <a:pt x="1263" y="930"/>
                    <a:pt x="1275" y="834"/>
                    <a:pt x="1310" y="751"/>
                  </a:cubicBezTo>
                  <a:cubicBezTo>
                    <a:pt x="1406" y="489"/>
                    <a:pt x="1667" y="310"/>
                    <a:pt x="1941" y="310"/>
                  </a:cubicBezTo>
                  <a:close/>
                  <a:moveTo>
                    <a:pt x="2108" y="1180"/>
                  </a:moveTo>
                  <a:cubicBezTo>
                    <a:pt x="2215" y="1322"/>
                    <a:pt x="2394" y="1489"/>
                    <a:pt x="2656" y="1549"/>
                  </a:cubicBezTo>
                  <a:lnTo>
                    <a:pt x="2656" y="1775"/>
                  </a:lnTo>
                  <a:cubicBezTo>
                    <a:pt x="2656" y="2144"/>
                    <a:pt x="2358" y="2454"/>
                    <a:pt x="1989" y="2477"/>
                  </a:cubicBezTo>
                  <a:lnTo>
                    <a:pt x="1929" y="2477"/>
                  </a:lnTo>
                  <a:cubicBezTo>
                    <a:pt x="1560" y="2442"/>
                    <a:pt x="1263" y="2144"/>
                    <a:pt x="1263" y="1763"/>
                  </a:cubicBezTo>
                  <a:lnTo>
                    <a:pt x="1263" y="1549"/>
                  </a:lnTo>
                  <a:cubicBezTo>
                    <a:pt x="1679" y="1501"/>
                    <a:pt x="1941" y="1322"/>
                    <a:pt x="2108" y="1180"/>
                  </a:cubicBezTo>
                  <a:close/>
                  <a:moveTo>
                    <a:pt x="2132" y="2799"/>
                  </a:moveTo>
                  <a:lnTo>
                    <a:pt x="2048" y="2966"/>
                  </a:lnTo>
                  <a:lnTo>
                    <a:pt x="1846" y="2966"/>
                  </a:lnTo>
                  <a:lnTo>
                    <a:pt x="1751" y="2799"/>
                  </a:lnTo>
                  <a:close/>
                  <a:moveTo>
                    <a:pt x="2025" y="3287"/>
                  </a:moveTo>
                  <a:lnTo>
                    <a:pt x="2215" y="4109"/>
                  </a:lnTo>
                  <a:lnTo>
                    <a:pt x="1941" y="4347"/>
                  </a:lnTo>
                  <a:lnTo>
                    <a:pt x="1679" y="4109"/>
                  </a:lnTo>
                  <a:lnTo>
                    <a:pt x="1870" y="3287"/>
                  </a:lnTo>
                  <a:close/>
                  <a:moveTo>
                    <a:pt x="2453" y="2870"/>
                  </a:moveTo>
                  <a:cubicBezTo>
                    <a:pt x="2668" y="2954"/>
                    <a:pt x="2894" y="3085"/>
                    <a:pt x="3072" y="3263"/>
                  </a:cubicBezTo>
                  <a:cubicBezTo>
                    <a:pt x="3394" y="3561"/>
                    <a:pt x="3561" y="3966"/>
                    <a:pt x="3561" y="4359"/>
                  </a:cubicBezTo>
                  <a:lnTo>
                    <a:pt x="3596" y="4775"/>
                  </a:lnTo>
                  <a:lnTo>
                    <a:pt x="322" y="4775"/>
                  </a:lnTo>
                  <a:lnTo>
                    <a:pt x="322" y="4359"/>
                  </a:lnTo>
                  <a:cubicBezTo>
                    <a:pt x="322" y="3942"/>
                    <a:pt x="501" y="3561"/>
                    <a:pt x="810" y="3263"/>
                  </a:cubicBezTo>
                  <a:cubicBezTo>
                    <a:pt x="989" y="3097"/>
                    <a:pt x="1215" y="2966"/>
                    <a:pt x="1441" y="2870"/>
                  </a:cubicBezTo>
                  <a:lnTo>
                    <a:pt x="1572" y="3144"/>
                  </a:lnTo>
                  <a:lnTo>
                    <a:pt x="1346" y="4120"/>
                  </a:lnTo>
                  <a:cubicBezTo>
                    <a:pt x="1334" y="4180"/>
                    <a:pt x="1346" y="4240"/>
                    <a:pt x="1394" y="4287"/>
                  </a:cubicBezTo>
                  <a:lnTo>
                    <a:pt x="1834" y="4692"/>
                  </a:lnTo>
                  <a:cubicBezTo>
                    <a:pt x="1870" y="4716"/>
                    <a:pt x="1917" y="4740"/>
                    <a:pt x="1941" y="4740"/>
                  </a:cubicBezTo>
                  <a:cubicBezTo>
                    <a:pt x="1989" y="4740"/>
                    <a:pt x="2025" y="4716"/>
                    <a:pt x="2048" y="4692"/>
                  </a:cubicBezTo>
                  <a:lnTo>
                    <a:pt x="2501" y="4287"/>
                  </a:lnTo>
                  <a:cubicBezTo>
                    <a:pt x="2537" y="4240"/>
                    <a:pt x="2560" y="4180"/>
                    <a:pt x="2537" y="4120"/>
                  </a:cubicBezTo>
                  <a:lnTo>
                    <a:pt x="2322" y="3144"/>
                  </a:lnTo>
                  <a:lnTo>
                    <a:pt x="2453" y="2870"/>
                  </a:lnTo>
                  <a:close/>
                  <a:moveTo>
                    <a:pt x="1965" y="1"/>
                  </a:moveTo>
                  <a:cubicBezTo>
                    <a:pt x="1394" y="1"/>
                    <a:pt x="929" y="465"/>
                    <a:pt x="929" y="1025"/>
                  </a:cubicBezTo>
                  <a:lnTo>
                    <a:pt x="929" y="1406"/>
                  </a:lnTo>
                  <a:lnTo>
                    <a:pt x="929" y="1775"/>
                  </a:lnTo>
                  <a:cubicBezTo>
                    <a:pt x="929" y="2096"/>
                    <a:pt x="1084" y="2394"/>
                    <a:pt x="1334" y="2573"/>
                  </a:cubicBezTo>
                  <a:cubicBezTo>
                    <a:pt x="560" y="2846"/>
                    <a:pt x="1" y="3561"/>
                    <a:pt x="1" y="4382"/>
                  </a:cubicBezTo>
                  <a:lnTo>
                    <a:pt x="1" y="4954"/>
                  </a:lnTo>
                  <a:cubicBezTo>
                    <a:pt x="1" y="5049"/>
                    <a:pt x="72" y="5121"/>
                    <a:pt x="155" y="5121"/>
                  </a:cubicBezTo>
                  <a:lnTo>
                    <a:pt x="3763" y="5121"/>
                  </a:lnTo>
                  <a:cubicBezTo>
                    <a:pt x="3846" y="5121"/>
                    <a:pt x="3930" y="5049"/>
                    <a:pt x="3930" y="4954"/>
                  </a:cubicBezTo>
                  <a:lnTo>
                    <a:pt x="3930" y="4382"/>
                  </a:lnTo>
                  <a:cubicBezTo>
                    <a:pt x="3930" y="3561"/>
                    <a:pt x="3346" y="2846"/>
                    <a:pt x="2584" y="2573"/>
                  </a:cubicBezTo>
                  <a:cubicBezTo>
                    <a:pt x="2822" y="2382"/>
                    <a:pt x="2989" y="2096"/>
                    <a:pt x="2989" y="1775"/>
                  </a:cubicBezTo>
                  <a:lnTo>
                    <a:pt x="2989" y="1406"/>
                  </a:lnTo>
                  <a:lnTo>
                    <a:pt x="2989" y="1025"/>
                  </a:lnTo>
                  <a:cubicBezTo>
                    <a:pt x="2989" y="465"/>
                    <a:pt x="2525" y="1"/>
                    <a:pt x="1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98" name="Google Shape;12698;p82"/>
            <p:cNvSpPr/>
            <p:nvPr/>
          </p:nvSpPr>
          <p:spPr>
            <a:xfrm>
              <a:off x="4248428" y="1536124"/>
              <a:ext cx="253972" cy="152179"/>
            </a:xfrm>
            <a:custGeom>
              <a:avLst/>
              <a:gdLst/>
              <a:ahLst/>
              <a:cxnLst/>
              <a:rect l="l" t="t" r="r" b="b"/>
              <a:pathLst>
                <a:path w="7979" h="4781" extrusionOk="0">
                  <a:moveTo>
                    <a:pt x="3906" y="0"/>
                  </a:moveTo>
                  <a:cubicBezTo>
                    <a:pt x="3876" y="0"/>
                    <a:pt x="3847" y="6"/>
                    <a:pt x="3823" y="18"/>
                  </a:cubicBezTo>
                  <a:cubicBezTo>
                    <a:pt x="3811" y="30"/>
                    <a:pt x="1775" y="1244"/>
                    <a:pt x="239" y="1244"/>
                  </a:cubicBezTo>
                  <a:cubicBezTo>
                    <a:pt x="156" y="1244"/>
                    <a:pt x="84" y="1304"/>
                    <a:pt x="72" y="1375"/>
                  </a:cubicBezTo>
                  <a:cubicBezTo>
                    <a:pt x="72" y="1387"/>
                    <a:pt x="1" y="1875"/>
                    <a:pt x="1" y="2614"/>
                  </a:cubicBezTo>
                  <a:cubicBezTo>
                    <a:pt x="1" y="2697"/>
                    <a:pt x="72" y="2768"/>
                    <a:pt x="156" y="2768"/>
                  </a:cubicBezTo>
                  <a:cubicBezTo>
                    <a:pt x="251" y="2768"/>
                    <a:pt x="322" y="2697"/>
                    <a:pt x="322" y="2614"/>
                  </a:cubicBezTo>
                  <a:cubicBezTo>
                    <a:pt x="322" y="2137"/>
                    <a:pt x="358" y="1744"/>
                    <a:pt x="382" y="1566"/>
                  </a:cubicBezTo>
                  <a:cubicBezTo>
                    <a:pt x="1037" y="1542"/>
                    <a:pt x="1835" y="1328"/>
                    <a:pt x="2739" y="923"/>
                  </a:cubicBezTo>
                  <a:cubicBezTo>
                    <a:pt x="3299" y="685"/>
                    <a:pt x="3728" y="435"/>
                    <a:pt x="3906" y="351"/>
                  </a:cubicBezTo>
                  <a:cubicBezTo>
                    <a:pt x="4085" y="447"/>
                    <a:pt x="4525" y="685"/>
                    <a:pt x="5085" y="923"/>
                  </a:cubicBezTo>
                  <a:cubicBezTo>
                    <a:pt x="5990" y="1316"/>
                    <a:pt x="6788" y="1542"/>
                    <a:pt x="7442" y="1566"/>
                  </a:cubicBezTo>
                  <a:cubicBezTo>
                    <a:pt x="7478" y="1971"/>
                    <a:pt x="7585" y="3233"/>
                    <a:pt x="7288" y="4590"/>
                  </a:cubicBezTo>
                  <a:cubicBezTo>
                    <a:pt x="7276" y="4673"/>
                    <a:pt x="7323" y="4769"/>
                    <a:pt x="7407" y="4781"/>
                  </a:cubicBezTo>
                  <a:lnTo>
                    <a:pt x="7442" y="4781"/>
                  </a:lnTo>
                  <a:cubicBezTo>
                    <a:pt x="7514" y="4781"/>
                    <a:pt x="7585" y="4733"/>
                    <a:pt x="7597" y="4650"/>
                  </a:cubicBezTo>
                  <a:cubicBezTo>
                    <a:pt x="7978" y="2947"/>
                    <a:pt x="7752" y="1435"/>
                    <a:pt x="7740" y="1375"/>
                  </a:cubicBezTo>
                  <a:cubicBezTo>
                    <a:pt x="7728" y="1304"/>
                    <a:pt x="7669" y="1244"/>
                    <a:pt x="7573" y="1244"/>
                  </a:cubicBezTo>
                  <a:cubicBezTo>
                    <a:pt x="6037" y="1244"/>
                    <a:pt x="4001" y="30"/>
                    <a:pt x="3990" y="18"/>
                  </a:cubicBezTo>
                  <a:cubicBezTo>
                    <a:pt x="3966" y="6"/>
                    <a:pt x="3936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99" name="Google Shape;12699;p82"/>
            <p:cNvSpPr/>
            <p:nvPr/>
          </p:nvSpPr>
          <p:spPr>
            <a:xfrm>
              <a:off x="4248428" y="1633270"/>
              <a:ext cx="238407" cy="187288"/>
            </a:xfrm>
            <a:custGeom>
              <a:avLst/>
              <a:gdLst/>
              <a:ahLst/>
              <a:cxnLst/>
              <a:rect l="l" t="t" r="r" b="b"/>
              <a:pathLst>
                <a:path w="7490" h="5884" extrusionOk="0">
                  <a:moveTo>
                    <a:pt x="186" y="1"/>
                  </a:moveTo>
                  <a:cubicBezTo>
                    <a:pt x="180" y="1"/>
                    <a:pt x="174" y="1"/>
                    <a:pt x="168" y="2"/>
                  </a:cubicBezTo>
                  <a:cubicBezTo>
                    <a:pt x="72" y="2"/>
                    <a:pt x="1" y="97"/>
                    <a:pt x="13" y="181"/>
                  </a:cubicBezTo>
                  <a:cubicBezTo>
                    <a:pt x="84" y="1383"/>
                    <a:pt x="370" y="2455"/>
                    <a:pt x="846" y="3348"/>
                  </a:cubicBezTo>
                  <a:cubicBezTo>
                    <a:pt x="1501" y="4574"/>
                    <a:pt x="2513" y="5419"/>
                    <a:pt x="3859" y="5860"/>
                  </a:cubicBezTo>
                  <a:cubicBezTo>
                    <a:pt x="3870" y="5860"/>
                    <a:pt x="3882" y="5884"/>
                    <a:pt x="3894" y="5884"/>
                  </a:cubicBezTo>
                  <a:cubicBezTo>
                    <a:pt x="3918" y="5884"/>
                    <a:pt x="3930" y="5884"/>
                    <a:pt x="3942" y="5860"/>
                  </a:cubicBezTo>
                  <a:cubicBezTo>
                    <a:pt x="4811" y="5586"/>
                    <a:pt x="5549" y="5110"/>
                    <a:pt x="6133" y="4503"/>
                  </a:cubicBezTo>
                  <a:cubicBezTo>
                    <a:pt x="6716" y="3872"/>
                    <a:pt x="7157" y="3086"/>
                    <a:pt x="7442" y="2145"/>
                  </a:cubicBezTo>
                  <a:cubicBezTo>
                    <a:pt x="7490" y="2062"/>
                    <a:pt x="7442" y="1967"/>
                    <a:pt x="7347" y="1955"/>
                  </a:cubicBezTo>
                  <a:cubicBezTo>
                    <a:pt x="7330" y="1948"/>
                    <a:pt x="7313" y="1944"/>
                    <a:pt x="7296" y="1944"/>
                  </a:cubicBezTo>
                  <a:cubicBezTo>
                    <a:pt x="7228" y="1944"/>
                    <a:pt x="7164" y="1996"/>
                    <a:pt x="7145" y="2062"/>
                  </a:cubicBezTo>
                  <a:cubicBezTo>
                    <a:pt x="6871" y="2931"/>
                    <a:pt x="6454" y="3693"/>
                    <a:pt x="5906" y="4277"/>
                  </a:cubicBezTo>
                  <a:cubicBezTo>
                    <a:pt x="5371" y="4836"/>
                    <a:pt x="4704" y="5265"/>
                    <a:pt x="3894" y="5539"/>
                  </a:cubicBezTo>
                  <a:cubicBezTo>
                    <a:pt x="2668" y="5122"/>
                    <a:pt x="1727" y="4336"/>
                    <a:pt x="1132" y="3181"/>
                  </a:cubicBezTo>
                  <a:cubicBezTo>
                    <a:pt x="680" y="2336"/>
                    <a:pt x="418" y="1312"/>
                    <a:pt x="346" y="157"/>
                  </a:cubicBezTo>
                  <a:cubicBezTo>
                    <a:pt x="346" y="69"/>
                    <a:pt x="264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00" name="Google Shape;12700;p82"/>
            <p:cNvSpPr/>
            <p:nvPr/>
          </p:nvSpPr>
          <p:spPr>
            <a:xfrm>
              <a:off x="4212429" y="1502385"/>
              <a:ext cx="321037" cy="353822"/>
            </a:xfrm>
            <a:custGeom>
              <a:avLst/>
              <a:gdLst/>
              <a:ahLst/>
              <a:cxnLst/>
              <a:rect l="l" t="t" r="r" b="b"/>
              <a:pathLst>
                <a:path w="10086" h="11116" extrusionOk="0">
                  <a:moveTo>
                    <a:pt x="5061" y="316"/>
                  </a:moveTo>
                  <a:cubicBezTo>
                    <a:pt x="5263" y="435"/>
                    <a:pt x="5811" y="757"/>
                    <a:pt x="6549" y="1066"/>
                  </a:cubicBezTo>
                  <a:cubicBezTo>
                    <a:pt x="7692" y="1554"/>
                    <a:pt x="8692" y="1828"/>
                    <a:pt x="9526" y="1852"/>
                  </a:cubicBezTo>
                  <a:cubicBezTo>
                    <a:pt x="9550" y="2328"/>
                    <a:pt x="9693" y="3876"/>
                    <a:pt x="9335" y="5579"/>
                  </a:cubicBezTo>
                  <a:cubicBezTo>
                    <a:pt x="9073" y="6745"/>
                    <a:pt x="8645" y="7757"/>
                    <a:pt x="8049" y="8591"/>
                  </a:cubicBezTo>
                  <a:cubicBezTo>
                    <a:pt x="7311" y="9603"/>
                    <a:pt x="6299" y="10341"/>
                    <a:pt x="5049" y="10770"/>
                  </a:cubicBezTo>
                  <a:cubicBezTo>
                    <a:pt x="3799" y="10341"/>
                    <a:pt x="2775" y="9603"/>
                    <a:pt x="2037" y="8591"/>
                  </a:cubicBezTo>
                  <a:cubicBezTo>
                    <a:pt x="1430" y="7781"/>
                    <a:pt x="989" y="6745"/>
                    <a:pt x="751" y="5579"/>
                  </a:cubicBezTo>
                  <a:cubicBezTo>
                    <a:pt x="394" y="3876"/>
                    <a:pt x="537" y="2316"/>
                    <a:pt x="596" y="1852"/>
                  </a:cubicBezTo>
                  <a:cubicBezTo>
                    <a:pt x="1406" y="1828"/>
                    <a:pt x="2418" y="1554"/>
                    <a:pt x="3573" y="1066"/>
                  </a:cubicBezTo>
                  <a:cubicBezTo>
                    <a:pt x="4299" y="757"/>
                    <a:pt x="4847" y="435"/>
                    <a:pt x="5061" y="316"/>
                  </a:cubicBezTo>
                  <a:close/>
                  <a:moveTo>
                    <a:pt x="5037" y="1"/>
                  </a:moveTo>
                  <a:cubicBezTo>
                    <a:pt x="5007" y="1"/>
                    <a:pt x="4978" y="7"/>
                    <a:pt x="4954" y="18"/>
                  </a:cubicBezTo>
                  <a:cubicBezTo>
                    <a:pt x="4930" y="30"/>
                    <a:pt x="2370" y="1554"/>
                    <a:pt x="441" y="1554"/>
                  </a:cubicBezTo>
                  <a:cubicBezTo>
                    <a:pt x="370" y="1554"/>
                    <a:pt x="299" y="1614"/>
                    <a:pt x="287" y="1685"/>
                  </a:cubicBezTo>
                  <a:cubicBezTo>
                    <a:pt x="263" y="1769"/>
                    <a:pt x="1" y="3578"/>
                    <a:pt x="429" y="5650"/>
                  </a:cubicBezTo>
                  <a:cubicBezTo>
                    <a:pt x="680" y="6865"/>
                    <a:pt x="1132" y="7924"/>
                    <a:pt x="1775" y="8793"/>
                  </a:cubicBezTo>
                  <a:cubicBezTo>
                    <a:pt x="2561" y="9877"/>
                    <a:pt x="3644" y="10651"/>
                    <a:pt x="5001" y="11091"/>
                  </a:cubicBezTo>
                  <a:cubicBezTo>
                    <a:pt x="5013" y="11091"/>
                    <a:pt x="5025" y="11115"/>
                    <a:pt x="5049" y="11115"/>
                  </a:cubicBezTo>
                  <a:cubicBezTo>
                    <a:pt x="5061" y="11115"/>
                    <a:pt x="5073" y="11115"/>
                    <a:pt x="5085" y="11091"/>
                  </a:cubicBezTo>
                  <a:cubicBezTo>
                    <a:pt x="6430" y="10651"/>
                    <a:pt x="7514" y="9877"/>
                    <a:pt x="8323" y="8793"/>
                  </a:cubicBezTo>
                  <a:cubicBezTo>
                    <a:pt x="8954" y="7924"/>
                    <a:pt x="9407" y="6865"/>
                    <a:pt x="9657" y="5650"/>
                  </a:cubicBezTo>
                  <a:cubicBezTo>
                    <a:pt x="10085" y="3566"/>
                    <a:pt x="9812" y="1769"/>
                    <a:pt x="9788" y="1685"/>
                  </a:cubicBezTo>
                  <a:cubicBezTo>
                    <a:pt x="9776" y="1614"/>
                    <a:pt x="9716" y="1554"/>
                    <a:pt x="9633" y="1554"/>
                  </a:cubicBezTo>
                  <a:cubicBezTo>
                    <a:pt x="7692" y="1554"/>
                    <a:pt x="5132" y="42"/>
                    <a:pt x="5121" y="18"/>
                  </a:cubicBezTo>
                  <a:cubicBezTo>
                    <a:pt x="5097" y="7"/>
                    <a:pt x="5067" y="1"/>
                    <a:pt x="5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701" name="Google Shape;12701;p82"/>
          <p:cNvGrpSpPr/>
          <p:nvPr/>
        </p:nvGrpSpPr>
        <p:grpSpPr>
          <a:xfrm>
            <a:off x="4555356" y="3164363"/>
            <a:ext cx="672376" cy="670850"/>
            <a:chOff x="2302788" y="1505981"/>
            <a:chExt cx="336188" cy="335425"/>
          </a:xfrm>
          <a:solidFill>
            <a:schemeClr val="tx1"/>
          </a:solidFill>
        </p:grpSpPr>
        <p:sp>
          <p:nvSpPr>
            <p:cNvPr id="12702" name="Google Shape;12702;p82"/>
            <p:cNvSpPr/>
            <p:nvPr/>
          </p:nvSpPr>
          <p:spPr>
            <a:xfrm>
              <a:off x="2302788" y="1505981"/>
              <a:ext cx="336188" cy="335425"/>
            </a:xfrm>
            <a:custGeom>
              <a:avLst/>
              <a:gdLst/>
              <a:ahLst/>
              <a:cxnLst/>
              <a:rect l="l" t="t" r="r" b="b"/>
              <a:pathLst>
                <a:path w="10562" h="10538" extrusionOk="0">
                  <a:moveTo>
                    <a:pt x="5275" y="1"/>
                  </a:moveTo>
                  <a:cubicBezTo>
                    <a:pt x="3858" y="1"/>
                    <a:pt x="2536" y="548"/>
                    <a:pt x="1548" y="1548"/>
                  </a:cubicBezTo>
                  <a:cubicBezTo>
                    <a:pt x="548" y="2549"/>
                    <a:pt x="0" y="3870"/>
                    <a:pt x="0" y="5263"/>
                  </a:cubicBezTo>
                  <a:cubicBezTo>
                    <a:pt x="0" y="6668"/>
                    <a:pt x="548" y="8002"/>
                    <a:pt x="1548" y="8990"/>
                  </a:cubicBezTo>
                  <a:cubicBezTo>
                    <a:pt x="2548" y="9990"/>
                    <a:pt x="3870" y="10538"/>
                    <a:pt x="5275" y="10538"/>
                  </a:cubicBezTo>
                  <a:cubicBezTo>
                    <a:pt x="6680" y="10538"/>
                    <a:pt x="8013" y="9990"/>
                    <a:pt x="8989" y="8990"/>
                  </a:cubicBezTo>
                  <a:cubicBezTo>
                    <a:pt x="9990" y="7990"/>
                    <a:pt x="10537" y="6668"/>
                    <a:pt x="10537" y="5263"/>
                  </a:cubicBezTo>
                  <a:cubicBezTo>
                    <a:pt x="10561" y="5192"/>
                    <a:pt x="10549" y="5085"/>
                    <a:pt x="10549" y="5001"/>
                  </a:cubicBezTo>
                  <a:cubicBezTo>
                    <a:pt x="10549" y="4906"/>
                    <a:pt x="10478" y="4847"/>
                    <a:pt x="10394" y="4847"/>
                  </a:cubicBezTo>
                  <a:cubicBezTo>
                    <a:pt x="10299" y="4847"/>
                    <a:pt x="10240" y="4930"/>
                    <a:pt x="10240" y="5013"/>
                  </a:cubicBezTo>
                  <a:lnTo>
                    <a:pt x="10240" y="5287"/>
                  </a:lnTo>
                  <a:cubicBezTo>
                    <a:pt x="10240" y="6609"/>
                    <a:pt x="9716" y="7859"/>
                    <a:pt x="8787" y="8799"/>
                  </a:cubicBezTo>
                  <a:cubicBezTo>
                    <a:pt x="7846" y="9728"/>
                    <a:pt x="6596" y="10252"/>
                    <a:pt x="5275" y="10252"/>
                  </a:cubicBezTo>
                  <a:cubicBezTo>
                    <a:pt x="3941" y="10252"/>
                    <a:pt x="2691" y="9728"/>
                    <a:pt x="1762" y="8799"/>
                  </a:cubicBezTo>
                  <a:cubicBezTo>
                    <a:pt x="822" y="7859"/>
                    <a:pt x="298" y="6609"/>
                    <a:pt x="298" y="5287"/>
                  </a:cubicBezTo>
                  <a:cubicBezTo>
                    <a:pt x="298" y="3954"/>
                    <a:pt x="822" y="2703"/>
                    <a:pt x="1762" y="1775"/>
                  </a:cubicBezTo>
                  <a:cubicBezTo>
                    <a:pt x="2691" y="834"/>
                    <a:pt x="3941" y="310"/>
                    <a:pt x="5275" y="310"/>
                  </a:cubicBezTo>
                  <a:cubicBezTo>
                    <a:pt x="6442" y="310"/>
                    <a:pt x="7573" y="727"/>
                    <a:pt x="8466" y="1477"/>
                  </a:cubicBezTo>
                  <a:cubicBezTo>
                    <a:pt x="9347" y="2215"/>
                    <a:pt x="9942" y="3239"/>
                    <a:pt x="10156" y="4370"/>
                  </a:cubicBezTo>
                  <a:cubicBezTo>
                    <a:pt x="10167" y="4454"/>
                    <a:pt x="10223" y="4492"/>
                    <a:pt x="10301" y="4492"/>
                  </a:cubicBezTo>
                  <a:cubicBezTo>
                    <a:pt x="10312" y="4492"/>
                    <a:pt x="10323" y="4491"/>
                    <a:pt x="10335" y="4489"/>
                  </a:cubicBezTo>
                  <a:cubicBezTo>
                    <a:pt x="10418" y="4477"/>
                    <a:pt x="10466" y="4406"/>
                    <a:pt x="10454" y="4311"/>
                  </a:cubicBezTo>
                  <a:cubicBezTo>
                    <a:pt x="10228" y="3108"/>
                    <a:pt x="9597" y="2025"/>
                    <a:pt x="8668" y="1239"/>
                  </a:cubicBezTo>
                  <a:cubicBezTo>
                    <a:pt x="7716" y="429"/>
                    <a:pt x="6501" y="1"/>
                    <a:pt x="5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03" name="Google Shape;12703;p82"/>
            <p:cNvSpPr/>
            <p:nvPr/>
          </p:nvSpPr>
          <p:spPr>
            <a:xfrm>
              <a:off x="2327806" y="1530618"/>
              <a:ext cx="287266" cy="286916"/>
            </a:xfrm>
            <a:custGeom>
              <a:avLst/>
              <a:gdLst/>
              <a:ahLst/>
              <a:cxnLst/>
              <a:rect l="l" t="t" r="r" b="b"/>
              <a:pathLst>
                <a:path w="9025" h="9014" extrusionOk="0">
                  <a:moveTo>
                    <a:pt x="4513" y="1"/>
                  </a:moveTo>
                  <a:cubicBezTo>
                    <a:pt x="3870" y="1"/>
                    <a:pt x="3262" y="132"/>
                    <a:pt x="2679" y="382"/>
                  </a:cubicBezTo>
                  <a:cubicBezTo>
                    <a:pt x="2119" y="644"/>
                    <a:pt x="1619" y="1001"/>
                    <a:pt x="1215" y="1441"/>
                  </a:cubicBezTo>
                  <a:cubicBezTo>
                    <a:pt x="1155" y="1501"/>
                    <a:pt x="1155" y="1608"/>
                    <a:pt x="1226" y="1667"/>
                  </a:cubicBezTo>
                  <a:cubicBezTo>
                    <a:pt x="1255" y="1696"/>
                    <a:pt x="1294" y="1711"/>
                    <a:pt x="1334" y="1711"/>
                  </a:cubicBezTo>
                  <a:cubicBezTo>
                    <a:pt x="1377" y="1711"/>
                    <a:pt x="1422" y="1693"/>
                    <a:pt x="1453" y="1656"/>
                  </a:cubicBezTo>
                  <a:cubicBezTo>
                    <a:pt x="1834" y="1239"/>
                    <a:pt x="2298" y="894"/>
                    <a:pt x="2822" y="667"/>
                  </a:cubicBezTo>
                  <a:cubicBezTo>
                    <a:pt x="3358" y="429"/>
                    <a:pt x="3929" y="310"/>
                    <a:pt x="4524" y="310"/>
                  </a:cubicBezTo>
                  <a:cubicBezTo>
                    <a:pt x="6834" y="310"/>
                    <a:pt x="8727" y="2191"/>
                    <a:pt x="8727" y="4513"/>
                  </a:cubicBezTo>
                  <a:cubicBezTo>
                    <a:pt x="8727" y="6811"/>
                    <a:pt x="6846" y="8704"/>
                    <a:pt x="4524" y="8704"/>
                  </a:cubicBezTo>
                  <a:cubicBezTo>
                    <a:pt x="2227" y="8704"/>
                    <a:pt x="333" y="6835"/>
                    <a:pt x="333" y="4513"/>
                  </a:cubicBezTo>
                  <a:cubicBezTo>
                    <a:pt x="333" y="3692"/>
                    <a:pt x="572" y="2882"/>
                    <a:pt x="1036" y="2203"/>
                  </a:cubicBezTo>
                  <a:cubicBezTo>
                    <a:pt x="1048" y="2132"/>
                    <a:pt x="1036" y="2037"/>
                    <a:pt x="953" y="1977"/>
                  </a:cubicBezTo>
                  <a:cubicBezTo>
                    <a:pt x="927" y="1960"/>
                    <a:pt x="900" y="1952"/>
                    <a:pt x="874" y="1952"/>
                  </a:cubicBezTo>
                  <a:cubicBezTo>
                    <a:pt x="827" y="1952"/>
                    <a:pt x="781" y="1979"/>
                    <a:pt x="750" y="2025"/>
                  </a:cubicBezTo>
                  <a:cubicBezTo>
                    <a:pt x="262" y="2751"/>
                    <a:pt x="0" y="3620"/>
                    <a:pt x="0" y="4513"/>
                  </a:cubicBezTo>
                  <a:cubicBezTo>
                    <a:pt x="0" y="5716"/>
                    <a:pt x="464" y="6847"/>
                    <a:pt x="1334" y="7692"/>
                  </a:cubicBezTo>
                  <a:cubicBezTo>
                    <a:pt x="2191" y="8537"/>
                    <a:pt x="3310" y="9014"/>
                    <a:pt x="4513" y="9014"/>
                  </a:cubicBezTo>
                  <a:cubicBezTo>
                    <a:pt x="5715" y="9014"/>
                    <a:pt x="6846" y="8549"/>
                    <a:pt x="7692" y="7692"/>
                  </a:cubicBezTo>
                  <a:cubicBezTo>
                    <a:pt x="8549" y="6835"/>
                    <a:pt x="9025" y="5716"/>
                    <a:pt x="9025" y="4513"/>
                  </a:cubicBezTo>
                  <a:cubicBezTo>
                    <a:pt x="9025" y="3299"/>
                    <a:pt x="8561" y="2168"/>
                    <a:pt x="7692" y="1322"/>
                  </a:cubicBezTo>
                  <a:cubicBezTo>
                    <a:pt x="6846" y="477"/>
                    <a:pt x="5715" y="1"/>
                    <a:pt x="4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04" name="Google Shape;12704;p82"/>
            <p:cNvSpPr/>
            <p:nvPr/>
          </p:nvSpPr>
          <p:spPr>
            <a:xfrm>
              <a:off x="2352061" y="1669333"/>
              <a:ext cx="16679" cy="9485"/>
            </a:xfrm>
            <a:custGeom>
              <a:avLst/>
              <a:gdLst/>
              <a:ahLst/>
              <a:cxnLst/>
              <a:rect l="l" t="t" r="r" b="b"/>
              <a:pathLst>
                <a:path w="524" h="298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369" y="298"/>
                  </a:lnTo>
                  <a:cubicBezTo>
                    <a:pt x="464" y="298"/>
                    <a:pt x="524" y="226"/>
                    <a:pt x="524" y="155"/>
                  </a:cubicBezTo>
                  <a:cubicBezTo>
                    <a:pt x="524" y="60"/>
                    <a:pt x="453" y="0"/>
                    <a:pt x="3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05" name="Google Shape;12705;p82"/>
            <p:cNvSpPr/>
            <p:nvPr/>
          </p:nvSpPr>
          <p:spPr>
            <a:xfrm>
              <a:off x="2466871" y="1554490"/>
              <a:ext cx="123946" cy="124328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44" y="1"/>
                  </a:moveTo>
                  <a:cubicBezTo>
                    <a:pt x="48" y="1"/>
                    <a:pt x="1" y="84"/>
                    <a:pt x="1" y="155"/>
                  </a:cubicBezTo>
                  <a:lnTo>
                    <a:pt x="1" y="3751"/>
                  </a:lnTo>
                  <a:cubicBezTo>
                    <a:pt x="1" y="3846"/>
                    <a:pt x="72" y="3906"/>
                    <a:pt x="144" y="3906"/>
                  </a:cubicBezTo>
                  <a:lnTo>
                    <a:pt x="3751" y="3906"/>
                  </a:lnTo>
                  <a:cubicBezTo>
                    <a:pt x="3834" y="3906"/>
                    <a:pt x="3894" y="3834"/>
                    <a:pt x="3894" y="3751"/>
                  </a:cubicBezTo>
                  <a:cubicBezTo>
                    <a:pt x="3894" y="3668"/>
                    <a:pt x="3823" y="3608"/>
                    <a:pt x="3751" y="3608"/>
                  </a:cubicBezTo>
                  <a:lnTo>
                    <a:pt x="310" y="3608"/>
                  </a:lnTo>
                  <a:lnTo>
                    <a:pt x="310" y="155"/>
                  </a:lnTo>
                  <a:lnTo>
                    <a:pt x="298" y="155"/>
                  </a:lnTo>
                  <a:cubicBezTo>
                    <a:pt x="298" y="72"/>
                    <a:pt x="215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06" name="Google Shape;12706;p82"/>
            <p:cNvSpPr/>
            <p:nvPr/>
          </p:nvSpPr>
          <p:spPr>
            <a:xfrm>
              <a:off x="2466107" y="1776950"/>
              <a:ext cx="9517" cy="16711"/>
            </a:xfrm>
            <a:custGeom>
              <a:avLst/>
              <a:gdLst/>
              <a:ahLst/>
              <a:cxnLst/>
              <a:rect l="l" t="t" r="r" b="b"/>
              <a:pathLst>
                <a:path w="299" h="52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370"/>
                  </a:lnTo>
                  <a:cubicBezTo>
                    <a:pt x="1" y="465"/>
                    <a:pt x="84" y="525"/>
                    <a:pt x="156" y="525"/>
                  </a:cubicBezTo>
                  <a:cubicBezTo>
                    <a:pt x="239" y="525"/>
                    <a:pt x="299" y="441"/>
                    <a:pt x="299" y="370"/>
                  </a:cubicBezTo>
                  <a:lnTo>
                    <a:pt x="299" y="144"/>
                  </a:lnTo>
                  <a:cubicBezTo>
                    <a:pt x="299" y="60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07" name="Google Shape;12707;p82"/>
            <p:cNvSpPr/>
            <p:nvPr/>
          </p:nvSpPr>
          <p:spPr>
            <a:xfrm>
              <a:off x="2384272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38" y="426"/>
                  </a:lnTo>
                  <a:cubicBezTo>
                    <a:pt x="274" y="462"/>
                    <a:pt x="310" y="474"/>
                    <a:pt x="345" y="474"/>
                  </a:cubicBezTo>
                  <a:cubicBezTo>
                    <a:pt x="393" y="474"/>
                    <a:pt x="417" y="462"/>
                    <a:pt x="453" y="426"/>
                  </a:cubicBezTo>
                  <a:cubicBezTo>
                    <a:pt x="512" y="367"/>
                    <a:pt x="512" y="271"/>
                    <a:pt x="453" y="212"/>
                  </a:cubicBezTo>
                  <a:lnTo>
                    <a:pt x="286" y="45"/>
                  </a:ln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08" name="Google Shape;12708;p82"/>
            <p:cNvSpPr/>
            <p:nvPr/>
          </p:nvSpPr>
          <p:spPr>
            <a:xfrm>
              <a:off x="2541544" y="1745216"/>
              <a:ext cx="15565" cy="15087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171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59"/>
                  </a:cubicBezTo>
                  <a:lnTo>
                    <a:pt x="226" y="426"/>
                  </a:lnTo>
                  <a:cubicBezTo>
                    <a:pt x="250" y="462"/>
                    <a:pt x="298" y="474"/>
                    <a:pt x="334" y="474"/>
                  </a:cubicBezTo>
                  <a:cubicBezTo>
                    <a:pt x="369" y="474"/>
                    <a:pt x="405" y="462"/>
                    <a:pt x="429" y="426"/>
                  </a:cubicBezTo>
                  <a:cubicBezTo>
                    <a:pt x="488" y="367"/>
                    <a:pt x="488" y="259"/>
                    <a:pt x="429" y="212"/>
                  </a:cubicBezTo>
                  <a:lnTo>
                    <a:pt x="274" y="45"/>
                  </a:lnTo>
                  <a:cubicBezTo>
                    <a:pt x="250" y="15"/>
                    <a:pt x="212" y="0"/>
                    <a:pt x="1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09" name="Google Shape;12709;p82"/>
            <p:cNvSpPr/>
            <p:nvPr/>
          </p:nvSpPr>
          <p:spPr>
            <a:xfrm>
              <a:off x="2541544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6" y="15"/>
                    <a:pt x="226" y="45"/>
                  </a:cubicBezTo>
                  <a:lnTo>
                    <a:pt x="60" y="212"/>
                  </a:lnTo>
                  <a:cubicBezTo>
                    <a:pt x="0" y="271"/>
                    <a:pt x="0" y="367"/>
                    <a:pt x="60" y="426"/>
                  </a:cubicBezTo>
                  <a:cubicBezTo>
                    <a:pt x="95" y="462"/>
                    <a:pt x="131" y="474"/>
                    <a:pt x="167" y="474"/>
                  </a:cubicBezTo>
                  <a:cubicBezTo>
                    <a:pt x="215" y="474"/>
                    <a:pt x="250" y="462"/>
                    <a:pt x="286" y="426"/>
                  </a:cubicBezTo>
                  <a:lnTo>
                    <a:pt x="453" y="271"/>
                  </a:lnTo>
                  <a:cubicBezTo>
                    <a:pt x="512" y="212"/>
                    <a:pt x="512" y="105"/>
                    <a:pt x="453" y="45"/>
                  </a:cubicBezTo>
                  <a:cubicBezTo>
                    <a:pt x="423" y="15"/>
                    <a:pt x="381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0" name="Google Shape;12710;p82"/>
            <p:cNvSpPr/>
            <p:nvPr/>
          </p:nvSpPr>
          <p:spPr>
            <a:xfrm>
              <a:off x="2384654" y="1744452"/>
              <a:ext cx="15947" cy="15469"/>
            </a:xfrm>
            <a:custGeom>
              <a:avLst/>
              <a:gdLst/>
              <a:ahLst/>
              <a:cxnLst/>
              <a:rect l="l" t="t" r="r" b="b"/>
              <a:pathLst>
                <a:path w="501" h="486" extrusionOk="0">
                  <a:moveTo>
                    <a:pt x="327" y="1"/>
                  </a:moveTo>
                  <a:cubicBezTo>
                    <a:pt x="286" y="1"/>
                    <a:pt x="244" y="16"/>
                    <a:pt x="214" y="45"/>
                  </a:cubicBezTo>
                  <a:lnTo>
                    <a:pt x="48" y="212"/>
                  </a:lnTo>
                  <a:cubicBezTo>
                    <a:pt x="0" y="272"/>
                    <a:pt x="0" y="379"/>
                    <a:pt x="60" y="438"/>
                  </a:cubicBezTo>
                  <a:cubicBezTo>
                    <a:pt x="95" y="462"/>
                    <a:pt x="143" y="486"/>
                    <a:pt x="167" y="486"/>
                  </a:cubicBezTo>
                  <a:cubicBezTo>
                    <a:pt x="202" y="486"/>
                    <a:pt x="238" y="462"/>
                    <a:pt x="274" y="438"/>
                  </a:cubicBezTo>
                  <a:lnTo>
                    <a:pt x="441" y="272"/>
                  </a:lnTo>
                  <a:cubicBezTo>
                    <a:pt x="500" y="212"/>
                    <a:pt x="500" y="105"/>
                    <a:pt x="441" y="45"/>
                  </a:cubicBezTo>
                  <a:cubicBezTo>
                    <a:pt x="411" y="16"/>
                    <a:pt x="369" y="1"/>
                    <a:pt x="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1" name="Google Shape;12711;p82"/>
            <p:cNvSpPr/>
            <p:nvPr/>
          </p:nvSpPr>
          <p:spPr>
            <a:xfrm>
              <a:off x="2360018" y="1624548"/>
              <a:ext cx="18207" cy="12605"/>
            </a:xfrm>
            <a:custGeom>
              <a:avLst/>
              <a:gdLst/>
              <a:ahLst/>
              <a:cxnLst/>
              <a:rect l="l" t="t" r="r" b="b"/>
              <a:pathLst>
                <a:path w="572" h="396" extrusionOk="0">
                  <a:moveTo>
                    <a:pt x="179" y="0"/>
                  </a:moveTo>
                  <a:cubicBezTo>
                    <a:pt x="125" y="0"/>
                    <a:pt x="71" y="33"/>
                    <a:pt x="36" y="86"/>
                  </a:cubicBezTo>
                  <a:cubicBezTo>
                    <a:pt x="0" y="157"/>
                    <a:pt x="36" y="252"/>
                    <a:pt x="107" y="288"/>
                  </a:cubicBezTo>
                  <a:lnTo>
                    <a:pt x="322" y="383"/>
                  </a:lnTo>
                  <a:cubicBezTo>
                    <a:pt x="333" y="395"/>
                    <a:pt x="357" y="395"/>
                    <a:pt x="381" y="395"/>
                  </a:cubicBezTo>
                  <a:cubicBezTo>
                    <a:pt x="429" y="395"/>
                    <a:pt x="500" y="371"/>
                    <a:pt x="524" y="312"/>
                  </a:cubicBezTo>
                  <a:cubicBezTo>
                    <a:pt x="572" y="217"/>
                    <a:pt x="524" y="133"/>
                    <a:pt x="453" y="98"/>
                  </a:cubicBezTo>
                  <a:lnTo>
                    <a:pt x="238" y="14"/>
                  </a:lnTo>
                  <a:cubicBezTo>
                    <a:pt x="219" y="5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2" name="Google Shape;12712;p82"/>
            <p:cNvSpPr/>
            <p:nvPr/>
          </p:nvSpPr>
          <p:spPr>
            <a:xfrm>
              <a:off x="2564271" y="1711126"/>
              <a:ext cx="17475" cy="12796"/>
            </a:xfrm>
            <a:custGeom>
              <a:avLst/>
              <a:gdLst/>
              <a:ahLst/>
              <a:cxnLst/>
              <a:rect l="l" t="t" r="r" b="b"/>
              <a:pathLst>
                <a:path w="549" h="402" extrusionOk="0">
                  <a:moveTo>
                    <a:pt x="184" y="0"/>
                  </a:moveTo>
                  <a:cubicBezTo>
                    <a:pt x="125" y="0"/>
                    <a:pt x="63" y="29"/>
                    <a:pt x="36" y="92"/>
                  </a:cubicBezTo>
                  <a:cubicBezTo>
                    <a:pt x="1" y="164"/>
                    <a:pt x="36" y="247"/>
                    <a:pt x="108" y="295"/>
                  </a:cubicBezTo>
                  <a:lnTo>
                    <a:pt x="310" y="390"/>
                  </a:lnTo>
                  <a:cubicBezTo>
                    <a:pt x="334" y="402"/>
                    <a:pt x="358" y="402"/>
                    <a:pt x="370" y="402"/>
                  </a:cubicBezTo>
                  <a:cubicBezTo>
                    <a:pt x="429" y="402"/>
                    <a:pt x="489" y="366"/>
                    <a:pt x="524" y="307"/>
                  </a:cubicBezTo>
                  <a:cubicBezTo>
                    <a:pt x="548" y="235"/>
                    <a:pt x="524" y="140"/>
                    <a:pt x="453" y="104"/>
                  </a:cubicBezTo>
                  <a:lnTo>
                    <a:pt x="239" y="9"/>
                  </a:lnTo>
                  <a:cubicBezTo>
                    <a:pt x="221" y="3"/>
                    <a:pt x="203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3" name="Google Shape;12713;p82"/>
            <p:cNvSpPr/>
            <p:nvPr/>
          </p:nvSpPr>
          <p:spPr>
            <a:xfrm>
              <a:off x="2507805" y="1563912"/>
              <a:ext cx="14069" cy="16392"/>
            </a:xfrm>
            <a:custGeom>
              <a:avLst/>
              <a:gdLst/>
              <a:ahLst/>
              <a:cxnLst/>
              <a:rect l="l" t="t" r="r" b="b"/>
              <a:pathLst>
                <a:path w="442" h="515" extrusionOk="0">
                  <a:moveTo>
                    <a:pt x="273" y="0"/>
                  </a:moveTo>
                  <a:cubicBezTo>
                    <a:pt x="215" y="0"/>
                    <a:pt x="154" y="33"/>
                    <a:pt x="120" y="86"/>
                  </a:cubicBezTo>
                  <a:lnTo>
                    <a:pt x="36" y="288"/>
                  </a:lnTo>
                  <a:cubicBezTo>
                    <a:pt x="1" y="371"/>
                    <a:pt x="36" y="455"/>
                    <a:pt x="108" y="502"/>
                  </a:cubicBezTo>
                  <a:cubicBezTo>
                    <a:pt x="120" y="514"/>
                    <a:pt x="155" y="514"/>
                    <a:pt x="167" y="514"/>
                  </a:cubicBezTo>
                  <a:cubicBezTo>
                    <a:pt x="227" y="514"/>
                    <a:pt x="286" y="490"/>
                    <a:pt x="322" y="431"/>
                  </a:cubicBezTo>
                  <a:lnTo>
                    <a:pt x="405" y="217"/>
                  </a:lnTo>
                  <a:cubicBezTo>
                    <a:pt x="441" y="145"/>
                    <a:pt x="405" y="50"/>
                    <a:pt x="334" y="14"/>
                  </a:cubicBezTo>
                  <a:cubicBezTo>
                    <a:pt x="315" y="5"/>
                    <a:pt x="294" y="0"/>
                    <a:pt x="2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4" name="Google Shape;12714;p82"/>
            <p:cNvSpPr/>
            <p:nvPr/>
          </p:nvSpPr>
          <p:spPr>
            <a:xfrm>
              <a:off x="2420654" y="1767974"/>
              <a:ext cx="14419" cy="16583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290" y="0"/>
                  </a:moveTo>
                  <a:cubicBezTo>
                    <a:pt x="231" y="0"/>
                    <a:pt x="170" y="29"/>
                    <a:pt x="143" y="92"/>
                  </a:cubicBezTo>
                  <a:lnTo>
                    <a:pt x="48" y="295"/>
                  </a:lnTo>
                  <a:cubicBezTo>
                    <a:pt x="0" y="366"/>
                    <a:pt x="48" y="473"/>
                    <a:pt x="119" y="509"/>
                  </a:cubicBezTo>
                  <a:cubicBezTo>
                    <a:pt x="143" y="521"/>
                    <a:pt x="167" y="521"/>
                    <a:pt x="179" y="521"/>
                  </a:cubicBezTo>
                  <a:cubicBezTo>
                    <a:pt x="238" y="521"/>
                    <a:pt x="298" y="485"/>
                    <a:pt x="333" y="426"/>
                  </a:cubicBezTo>
                  <a:lnTo>
                    <a:pt x="417" y="223"/>
                  </a:lnTo>
                  <a:cubicBezTo>
                    <a:pt x="453" y="152"/>
                    <a:pt x="417" y="56"/>
                    <a:pt x="345" y="9"/>
                  </a:cubicBezTo>
                  <a:cubicBezTo>
                    <a:pt x="328" y="3"/>
                    <a:pt x="309" y="0"/>
                    <a:pt x="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5" name="Google Shape;12715;p82"/>
            <p:cNvSpPr/>
            <p:nvPr/>
          </p:nvSpPr>
          <p:spPr>
            <a:xfrm>
              <a:off x="2422532" y="1562448"/>
              <a:ext cx="14451" cy="17093"/>
            </a:xfrm>
            <a:custGeom>
              <a:avLst/>
              <a:gdLst/>
              <a:ahLst/>
              <a:cxnLst/>
              <a:rect l="l" t="t" r="r" b="b"/>
              <a:pathLst>
                <a:path w="454" h="537" extrusionOk="0">
                  <a:moveTo>
                    <a:pt x="184" y="0"/>
                  </a:moveTo>
                  <a:cubicBezTo>
                    <a:pt x="164" y="0"/>
                    <a:pt x="142" y="4"/>
                    <a:pt x="120" y="13"/>
                  </a:cubicBezTo>
                  <a:cubicBezTo>
                    <a:pt x="48" y="36"/>
                    <a:pt x="1" y="132"/>
                    <a:pt x="36" y="215"/>
                  </a:cubicBezTo>
                  <a:lnTo>
                    <a:pt x="120" y="429"/>
                  </a:lnTo>
                  <a:cubicBezTo>
                    <a:pt x="155" y="501"/>
                    <a:pt x="215" y="536"/>
                    <a:pt x="274" y="536"/>
                  </a:cubicBezTo>
                  <a:cubicBezTo>
                    <a:pt x="286" y="536"/>
                    <a:pt x="322" y="536"/>
                    <a:pt x="334" y="513"/>
                  </a:cubicBezTo>
                  <a:cubicBezTo>
                    <a:pt x="405" y="489"/>
                    <a:pt x="453" y="394"/>
                    <a:pt x="417" y="310"/>
                  </a:cubicBezTo>
                  <a:lnTo>
                    <a:pt x="334" y="96"/>
                  </a:lnTo>
                  <a:cubicBezTo>
                    <a:pt x="307" y="41"/>
                    <a:pt x="251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6" name="Google Shape;12716;p82"/>
            <p:cNvSpPr/>
            <p:nvPr/>
          </p:nvSpPr>
          <p:spPr>
            <a:xfrm>
              <a:off x="2505545" y="1768770"/>
              <a:ext cx="14037" cy="16552"/>
            </a:xfrm>
            <a:custGeom>
              <a:avLst/>
              <a:gdLst/>
              <a:ahLst/>
              <a:cxnLst/>
              <a:rect l="l" t="t" r="r" b="b"/>
              <a:pathLst>
                <a:path w="441" h="520" extrusionOk="0">
                  <a:moveTo>
                    <a:pt x="195" y="0"/>
                  </a:moveTo>
                  <a:cubicBezTo>
                    <a:pt x="171" y="0"/>
                    <a:pt x="146" y="6"/>
                    <a:pt x="119" y="20"/>
                  </a:cubicBezTo>
                  <a:cubicBezTo>
                    <a:pt x="48" y="43"/>
                    <a:pt x="0" y="139"/>
                    <a:pt x="24" y="222"/>
                  </a:cubicBezTo>
                  <a:lnTo>
                    <a:pt x="119" y="436"/>
                  </a:lnTo>
                  <a:cubicBezTo>
                    <a:pt x="155" y="496"/>
                    <a:pt x="214" y="520"/>
                    <a:pt x="274" y="520"/>
                  </a:cubicBezTo>
                  <a:cubicBezTo>
                    <a:pt x="286" y="520"/>
                    <a:pt x="310" y="520"/>
                    <a:pt x="322" y="508"/>
                  </a:cubicBezTo>
                  <a:cubicBezTo>
                    <a:pt x="405" y="472"/>
                    <a:pt x="441" y="389"/>
                    <a:pt x="417" y="293"/>
                  </a:cubicBezTo>
                  <a:lnTo>
                    <a:pt x="322" y="91"/>
                  </a:lnTo>
                  <a:cubicBezTo>
                    <a:pt x="304" y="39"/>
                    <a:pt x="256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7" name="Google Shape;12717;p82"/>
            <p:cNvSpPr/>
            <p:nvPr/>
          </p:nvSpPr>
          <p:spPr>
            <a:xfrm>
              <a:off x="2565417" y="1625885"/>
              <a:ext cx="17825" cy="13146"/>
            </a:xfrm>
            <a:custGeom>
              <a:avLst/>
              <a:gdLst/>
              <a:ahLst/>
              <a:cxnLst/>
              <a:rect l="l" t="t" r="r" b="b"/>
              <a:pathLst>
                <a:path w="560" h="413" extrusionOk="0">
                  <a:moveTo>
                    <a:pt x="378" y="1"/>
                  </a:moveTo>
                  <a:cubicBezTo>
                    <a:pt x="360" y="1"/>
                    <a:pt x="341" y="3"/>
                    <a:pt x="322" y="8"/>
                  </a:cubicBezTo>
                  <a:lnTo>
                    <a:pt x="119" y="103"/>
                  </a:lnTo>
                  <a:cubicBezTo>
                    <a:pt x="36" y="127"/>
                    <a:pt x="0" y="222"/>
                    <a:pt x="24" y="306"/>
                  </a:cubicBezTo>
                  <a:cubicBezTo>
                    <a:pt x="60" y="365"/>
                    <a:pt x="96" y="413"/>
                    <a:pt x="179" y="413"/>
                  </a:cubicBezTo>
                  <a:cubicBezTo>
                    <a:pt x="191" y="413"/>
                    <a:pt x="215" y="413"/>
                    <a:pt x="227" y="401"/>
                  </a:cubicBezTo>
                  <a:lnTo>
                    <a:pt x="441" y="306"/>
                  </a:lnTo>
                  <a:cubicBezTo>
                    <a:pt x="512" y="282"/>
                    <a:pt x="560" y="187"/>
                    <a:pt x="524" y="103"/>
                  </a:cubicBezTo>
                  <a:cubicBezTo>
                    <a:pt x="505" y="37"/>
                    <a:pt x="449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8" name="Google Shape;12718;p82"/>
            <p:cNvSpPr/>
            <p:nvPr/>
          </p:nvSpPr>
          <p:spPr>
            <a:xfrm>
              <a:off x="2359254" y="1709312"/>
              <a:ext cx="17825" cy="12732"/>
            </a:xfrm>
            <a:custGeom>
              <a:avLst/>
              <a:gdLst/>
              <a:ahLst/>
              <a:cxnLst/>
              <a:rect l="l" t="t" r="r" b="b"/>
              <a:pathLst>
                <a:path w="560" h="400" extrusionOk="0">
                  <a:moveTo>
                    <a:pt x="372" y="0"/>
                  </a:moveTo>
                  <a:cubicBezTo>
                    <a:pt x="356" y="0"/>
                    <a:pt x="339" y="2"/>
                    <a:pt x="322" y="6"/>
                  </a:cubicBezTo>
                  <a:lnTo>
                    <a:pt x="119" y="102"/>
                  </a:lnTo>
                  <a:cubicBezTo>
                    <a:pt x="48" y="125"/>
                    <a:pt x="0" y="221"/>
                    <a:pt x="24" y="304"/>
                  </a:cubicBezTo>
                  <a:cubicBezTo>
                    <a:pt x="60" y="364"/>
                    <a:pt x="119" y="399"/>
                    <a:pt x="179" y="399"/>
                  </a:cubicBezTo>
                  <a:cubicBezTo>
                    <a:pt x="191" y="399"/>
                    <a:pt x="227" y="399"/>
                    <a:pt x="238" y="387"/>
                  </a:cubicBezTo>
                  <a:lnTo>
                    <a:pt x="441" y="292"/>
                  </a:lnTo>
                  <a:cubicBezTo>
                    <a:pt x="512" y="268"/>
                    <a:pt x="560" y="173"/>
                    <a:pt x="536" y="90"/>
                  </a:cubicBezTo>
                  <a:cubicBezTo>
                    <a:pt x="507" y="41"/>
                    <a:pt x="445" y="0"/>
                    <a:pt x="3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719" name="Google Shape;12719;p82"/>
          <p:cNvGrpSpPr/>
          <p:nvPr/>
        </p:nvGrpSpPr>
        <p:grpSpPr>
          <a:xfrm>
            <a:off x="5510383" y="3196193"/>
            <a:ext cx="666266" cy="642074"/>
            <a:chOff x="2780301" y="1521896"/>
            <a:chExt cx="333133" cy="321037"/>
          </a:xfrm>
          <a:solidFill>
            <a:schemeClr val="tx1"/>
          </a:solidFill>
        </p:grpSpPr>
        <p:sp>
          <p:nvSpPr>
            <p:cNvPr id="12720" name="Google Shape;12720;p82"/>
            <p:cNvSpPr/>
            <p:nvPr/>
          </p:nvSpPr>
          <p:spPr>
            <a:xfrm>
              <a:off x="3009573" y="1542745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2120" y="298"/>
                  </a:lnTo>
                  <a:cubicBezTo>
                    <a:pt x="2203" y="298"/>
                    <a:pt x="2263" y="227"/>
                    <a:pt x="2263" y="155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21" name="Google Shape;12721;p82"/>
            <p:cNvSpPr/>
            <p:nvPr/>
          </p:nvSpPr>
          <p:spPr>
            <a:xfrm>
              <a:off x="2967876" y="154274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56" y="298"/>
                  </a:cubicBezTo>
                  <a:lnTo>
                    <a:pt x="810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22" name="Google Shape;12722;p82"/>
            <p:cNvSpPr/>
            <p:nvPr/>
          </p:nvSpPr>
          <p:spPr>
            <a:xfrm>
              <a:off x="3061870" y="1563594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60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23" name="Google Shape;12723;p82"/>
            <p:cNvSpPr/>
            <p:nvPr/>
          </p:nvSpPr>
          <p:spPr>
            <a:xfrm>
              <a:off x="2967876" y="1563594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9"/>
                    <a:pt x="72" y="298"/>
                    <a:pt x="156" y="298"/>
                  </a:cubicBezTo>
                  <a:lnTo>
                    <a:pt x="2442" y="298"/>
                  </a:lnTo>
                  <a:cubicBezTo>
                    <a:pt x="2537" y="298"/>
                    <a:pt x="2596" y="227"/>
                    <a:pt x="2596" y="155"/>
                  </a:cubicBezTo>
                  <a:cubicBezTo>
                    <a:pt x="2596" y="60"/>
                    <a:pt x="2537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24" name="Google Shape;12724;p82"/>
            <p:cNvSpPr/>
            <p:nvPr/>
          </p:nvSpPr>
          <p:spPr>
            <a:xfrm>
              <a:off x="2936809" y="1521896"/>
              <a:ext cx="176625" cy="96286"/>
            </a:xfrm>
            <a:custGeom>
              <a:avLst/>
              <a:gdLst/>
              <a:ahLst/>
              <a:cxnLst/>
              <a:rect l="l" t="t" r="r" b="b"/>
              <a:pathLst>
                <a:path w="5549" h="3025" extrusionOk="0">
                  <a:moveTo>
                    <a:pt x="4894" y="298"/>
                  </a:moveTo>
                  <a:cubicBezTo>
                    <a:pt x="5084" y="298"/>
                    <a:pt x="5227" y="453"/>
                    <a:pt x="5227" y="644"/>
                  </a:cubicBezTo>
                  <a:lnTo>
                    <a:pt x="5227" y="1620"/>
                  </a:lnTo>
                  <a:cubicBezTo>
                    <a:pt x="5227" y="1822"/>
                    <a:pt x="5084" y="1965"/>
                    <a:pt x="4894" y="1965"/>
                  </a:cubicBezTo>
                  <a:lnTo>
                    <a:pt x="4406" y="1965"/>
                  </a:lnTo>
                  <a:cubicBezTo>
                    <a:pt x="4358" y="1965"/>
                    <a:pt x="4310" y="1989"/>
                    <a:pt x="4287" y="2025"/>
                  </a:cubicBezTo>
                  <a:cubicBezTo>
                    <a:pt x="4251" y="2061"/>
                    <a:pt x="4239" y="2096"/>
                    <a:pt x="4251" y="2144"/>
                  </a:cubicBezTo>
                  <a:lnTo>
                    <a:pt x="4346" y="2727"/>
                  </a:lnTo>
                  <a:lnTo>
                    <a:pt x="4346" y="2739"/>
                  </a:lnTo>
                  <a:lnTo>
                    <a:pt x="4322" y="2739"/>
                  </a:lnTo>
                  <a:lnTo>
                    <a:pt x="3346" y="2001"/>
                  </a:lnTo>
                  <a:cubicBezTo>
                    <a:pt x="3310" y="1977"/>
                    <a:pt x="3287" y="1965"/>
                    <a:pt x="3251" y="1965"/>
                  </a:cubicBezTo>
                  <a:lnTo>
                    <a:pt x="631" y="1965"/>
                  </a:lnTo>
                  <a:cubicBezTo>
                    <a:pt x="441" y="1965"/>
                    <a:pt x="298" y="1822"/>
                    <a:pt x="298" y="1620"/>
                  </a:cubicBezTo>
                  <a:lnTo>
                    <a:pt x="298" y="644"/>
                  </a:lnTo>
                  <a:cubicBezTo>
                    <a:pt x="298" y="453"/>
                    <a:pt x="441" y="298"/>
                    <a:pt x="631" y="298"/>
                  </a:cubicBezTo>
                  <a:close/>
                  <a:moveTo>
                    <a:pt x="631" y="1"/>
                  </a:moveTo>
                  <a:cubicBezTo>
                    <a:pt x="274" y="1"/>
                    <a:pt x="0" y="286"/>
                    <a:pt x="0" y="644"/>
                  </a:cubicBezTo>
                  <a:lnTo>
                    <a:pt x="0" y="1632"/>
                  </a:lnTo>
                  <a:cubicBezTo>
                    <a:pt x="0" y="1989"/>
                    <a:pt x="274" y="2263"/>
                    <a:pt x="631" y="2263"/>
                  </a:cubicBezTo>
                  <a:lnTo>
                    <a:pt x="3203" y="2263"/>
                  </a:lnTo>
                  <a:lnTo>
                    <a:pt x="4144" y="2965"/>
                  </a:lnTo>
                  <a:cubicBezTo>
                    <a:pt x="4203" y="3013"/>
                    <a:pt x="4263" y="3025"/>
                    <a:pt x="4334" y="3025"/>
                  </a:cubicBezTo>
                  <a:cubicBezTo>
                    <a:pt x="4394" y="3025"/>
                    <a:pt x="4453" y="3013"/>
                    <a:pt x="4501" y="2977"/>
                  </a:cubicBezTo>
                  <a:cubicBezTo>
                    <a:pt x="4608" y="2906"/>
                    <a:pt x="4668" y="2787"/>
                    <a:pt x="4656" y="2656"/>
                  </a:cubicBezTo>
                  <a:lnTo>
                    <a:pt x="4596" y="2251"/>
                  </a:lnTo>
                  <a:lnTo>
                    <a:pt x="4906" y="2251"/>
                  </a:lnTo>
                  <a:cubicBezTo>
                    <a:pt x="5263" y="2251"/>
                    <a:pt x="5549" y="1965"/>
                    <a:pt x="5549" y="1608"/>
                  </a:cubicBezTo>
                  <a:lnTo>
                    <a:pt x="5549" y="632"/>
                  </a:lnTo>
                  <a:cubicBezTo>
                    <a:pt x="5525" y="286"/>
                    <a:pt x="5251" y="1"/>
                    <a:pt x="4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25" name="Google Shape;12725;p82"/>
            <p:cNvSpPr/>
            <p:nvPr/>
          </p:nvSpPr>
          <p:spPr>
            <a:xfrm>
              <a:off x="2811367" y="1767115"/>
              <a:ext cx="72413" cy="9485"/>
            </a:xfrm>
            <a:custGeom>
              <a:avLst/>
              <a:gdLst/>
              <a:ahLst/>
              <a:cxnLst/>
              <a:rect l="l" t="t" r="r" b="b"/>
              <a:pathLst>
                <a:path w="227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14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14"/>
                    <a:pt x="2275" y="143"/>
                  </a:cubicBezTo>
                  <a:cubicBezTo>
                    <a:pt x="2275" y="72"/>
                    <a:pt x="2215" y="0"/>
                    <a:pt x="2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26" name="Google Shape;12726;p82"/>
            <p:cNvSpPr/>
            <p:nvPr/>
          </p:nvSpPr>
          <p:spPr>
            <a:xfrm>
              <a:off x="2894730" y="1767115"/>
              <a:ext cx="20117" cy="9485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14"/>
                    <a:pt x="84" y="298"/>
                    <a:pt x="156" y="298"/>
                  </a:cubicBezTo>
                  <a:lnTo>
                    <a:pt x="489" y="298"/>
                  </a:lnTo>
                  <a:cubicBezTo>
                    <a:pt x="572" y="298"/>
                    <a:pt x="632" y="214"/>
                    <a:pt x="632" y="143"/>
                  </a:cubicBezTo>
                  <a:cubicBezTo>
                    <a:pt x="632" y="72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27" name="Google Shape;12727;p82"/>
            <p:cNvSpPr/>
            <p:nvPr/>
          </p:nvSpPr>
          <p:spPr>
            <a:xfrm>
              <a:off x="2811367" y="1787932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39"/>
                    <a:pt x="84" y="299"/>
                    <a:pt x="155" y="299"/>
                  </a:cubicBezTo>
                  <a:lnTo>
                    <a:pt x="489" y="299"/>
                  </a:lnTo>
                  <a:cubicBezTo>
                    <a:pt x="572" y="299"/>
                    <a:pt x="631" y="215"/>
                    <a:pt x="631" y="144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28" name="Google Shape;12728;p82"/>
            <p:cNvSpPr/>
            <p:nvPr/>
          </p:nvSpPr>
          <p:spPr>
            <a:xfrm>
              <a:off x="2842815" y="1787932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9"/>
                    <a:pt x="144" y="299"/>
                  </a:cubicBezTo>
                  <a:lnTo>
                    <a:pt x="2120" y="299"/>
                  </a:lnTo>
                  <a:cubicBezTo>
                    <a:pt x="2203" y="299"/>
                    <a:pt x="2263" y="215"/>
                    <a:pt x="2263" y="144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29" name="Google Shape;12729;p82"/>
            <p:cNvSpPr/>
            <p:nvPr/>
          </p:nvSpPr>
          <p:spPr>
            <a:xfrm>
              <a:off x="2780301" y="1746266"/>
              <a:ext cx="166375" cy="96668"/>
            </a:xfrm>
            <a:custGeom>
              <a:avLst/>
              <a:gdLst/>
              <a:ahLst/>
              <a:cxnLst/>
              <a:rect l="l" t="t" r="r" b="b"/>
              <a:pathLst>
                <a:path w="5227" h="3037" extrusionOk="0">
                  <a:moveTo>
                    <a:pt x="4572" y="286"/>
                  </a:moveTo>
                  <a:cubicBezTo>
                    <a:pt x="4763" y="286"/>
                    <a:pt x="4917" y="441"/>
                    <a:pt x="4917" y="631"/>
                  </a:cubicBezTo>
                  <a:lnTo>
                    <a:pt x="4917" y="1619"/>
                  </a:lnTo>
                  <a:cubicBezTo>
                    <a:pt x="4917" y="1810"/>
                    <a:pt x="4763" y="1965"/>
                    <a:pt x="4572" y="1965"/>
                  </a:cubicBezTo>
                  <a:lnTo>
                    <a:pt x="2274" y="1965"/>
                  </a:lnTo>
                  <a:cubicBezTo>
                    <a:pt x="2250" y="1965"/>
                    <a:pt x="2215" y="1977"/>
                    <a:pt x="2191" y="1989"/>
                  </a:cubicBezTo>
                  <a:lnTo>
                    <a:pt x="1203" y="2739"/>
                  </a:lnTo>
                  <a:lnTo>
                    <a:pt x="1191" y="2739"/>
                  </a:lnTo>
                  <a:lnTo>
                    <a:pt x="1191" y="2715"/>
                  </a:lnTo>
                  <a:lnTo>
                    <a:pt x="1286" y="2143"/>
                  </a:lnTo>
                  <a:cubicBezTo>
                    <a:pt x="1286" y="2096"/>
                    <a:pt x="1286" y="2048"/>
                    <a:pt x="1250" y="2012"/>
                  </a:cubicBezTo>
                  <a:cubicBezTo>
                    <a:pt x="1215" y="1989"/>
                    <a:pt x="1179" y="1965"/>
                    <a:pt x="1131" y="1965"/>
                  </a:cubicBezTo>
                  <a:lnTo>
                    <a:pt x="643" y="1965"/>
                  </a:lnTo>
                  <a:cubicBezTo>
                    <a:pt x="453" y="1965"/>
                    <a:pt x="298" y="1810"/>
                    <a:pt x="298" y="1619"/>
                  </a:cubicBezTo>
                  <a:lnTo>
                    <a:pt x="298" y="631"/>
                  </a:lnTo>
                  <a:cubicBezTo>
                    <a:pt x="298" y="441"/>
                    <a:pt x="453" y="286"/>
                    <a:pt x="643" y="286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lnTo>
                    <a:pt x="0" y="1619"/>
                  </a:lnTo>
                  <a:cubicBezTo>
                    <a:pt x="0" y="1977"/>
                    <a:pt x="286" y="2262"/>
                    <a:pt x="643" y="2262"/>
                  </a:cubicBezTo>
                  <a:lnTo>
                    <a:pt x="953" y="2262"/>
                  </a:lnTo>
                  <a:lnTo>
                    <a:pt x="893" y="2655"/>
                  </a:lnTo>
                  <a:cubicBezTo>
                    <a:pt x="881" y="2798"/>
                    <a:pt x="929" y="2917"/>
                    <a:pt x="1048" y="2989"/>
                  </a:cubicBezTo>
                  <a:cubicBezTo>
                    <a:pt x="1084" y="3012"/>
                    <a:pt x="1143" y="3036"/>
                    <a:pt x="1203" y="3036"/>
                  </a:cubicBezTo>
                  <a:cubicBezTo>
                    <a:pt x="1262" y="3036"/>
                    <a:pt x="1346" y="3012"/>
                    <a:pt x="1405" y="2977"/>
                  </a:cubicBezTo>
                  <a:lnTo>
                    <a:pt x="2334" y="2274"/>
                  </a:lnTo>
                  <a:lnTo>
                    <a:pt x="4584" y="2274"/>
                  </a:lnTo>
                  <a:cubicBezTo>
                    <a:pt x="4941" y="2274"/>
                    <a:pt x="5227" y="1989"/>
                    <a:pt x="5227" y="1631"/>
                  </a:cubicBezTo>
                  <a:lnTo>
                    <a:pt x="5227" y="655"/>
                  </a:lnTo>
                  <a:cubicBezTo>
                    <a:pt x="5215" y="274"/>
                    <a:pt x="4929" y="0"/>
                    <a:pt x="4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0" name="Google Shape;12730;p82"/>
            <p:cNvSpPr/>
            <p:nvPr/>
          </p:nvSpPr>
          <p:spPr>
            <a:xfrm>
              <a:off x="3020172" y="1720102"/>
              <a:ext cx="61432" cy="9517"/>
            </a:xfrm>
            <a:custGeom>
              <a:avLst/>
              <a:gdLst/>
              <a:ahLst/>
              <a:cxnLst/>
              <a:rect l="l" t="t" r="r" b="b"/>
              <a:pathLst>
                <a:path w="193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4" y="298"/>
                  </a:cubicBezTo>
                  <a:lnTo>
                    <a:pt x="1787" y="298"/>
                  </a:lnTo>
                  <a:cubicBezTo>
                    <a:pt x="1870" y="298"/>
                    <a:pt x="1930" y="227"/>
                    <a:pt x="1930" y="144"/>
                  </a:cubicBezTo>
                  <a:cubicBezTo>
                    <a:pt x="1930" y="60"/>
                    <a:pt x="1870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1" name="Google Shape;12731;p82"/>
            <p:cNvSpPr/>
            <p:nvPr/>
          </p:nvSpPr>
          <p:spPr>
            <a:xfrm>
              <a:off x="2988724" y="1720102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72" y="298"/>
                    <a:pt x="620" y="227"/>
                    <a:pt x="620" y="144"/>
                  </a:cubicBezTo>
                  <a:cubicBezTo>
                    <a:pt x="620" y="60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2" name="Google Shape;12732;p82"/>
            <p:cNvSpPr/>
            <p:nvPr/>
          </p:nvSpPr>
          <p:spPr>
            <a:xfrm>
              <a:off x="2957658" y="1699253"/>
              <a:ext cx="155776" cy="75087"/>
            </a:xfrm>
            <a:custGeom>
              <a:avLst/>
              <a:gdLst/>
              <a:ahLst/>
              <a:cxnLst/>
              <a:rect l="l" t="t" r="r" b="b"/>
              <a:pathLst>
                <a:path w="4894" h="2359" extrusionOk="0">
                  <a:moveTo>
                    <a:pt x="4239" y="299"/>
                  </a:moveTo>
                  <a:cubicBezTo>
                    <a:pt x="4429" y="299"/>
                    <a:pt x="4572" y="441"/>
                    <a:pt x="4572" y="644"/>
                  </a:cubicBezTo>
                  <a:lnTo>
                    <a:pt x="4572" y="965"/>
                  </a:lnTo>
                  <a:cubicBezTo>
                    <a:pt x="4572" y="1156"/>
                    <a:pt x="4429" y="1311"/>
                    <a:pt x="4239" y="1311"/>
                  </a:cubicBezTo>
                  <a:lnTo>
                    <a:pt x="3751" y="1311"/>
                  </a:lnTo>
                  <a:cubicBezTo>
                    <a:pt x="3703" y="1311"/>
                    <a:pt x="3655" y="1322"/>
                    <a:pt x="3632" y="1370"/>
                  </a:cubicBezTo>
                  <a:cubicBezTo>
                    <a:pt x="3596" y="1394"/>
                    <a:pt x="3584" y="1442"/>
                    <a:pt x="3596" y="1489"/>
                  </a:cubicBezTo>
                  <a:lnTo>
                    <a:pt x="3691" y="2061"/>
                  </a:lnTo>
                  <a:lnTo>
                    <a:pt x="3691" y="2084"/>
                  </a:lnTo>
                  <a:cubicBezTo>
                    <a:pt x="3691" y="2088"/>
                    <a:pt x="3689" y="2090"/>
                    <a:pt x="3685" y="2090"/>
                  </a:cubicBezTo>
                  <a:cubicBezTo>
                    <a:pt x="3678" y="2090"/>
                    <a:pt x="3667" y="2084"/>
                    <a:pt x="3667" y="2084"/>
                  </a:cubicBezTo>
                  <a:lnTo>
                    <a:pt x="2691" y="1334"/>
                  </a:lnTo>
                  <a:cubicBezTo>
                    <a:pt x="2655" y="1322"/>
                    <a:pt x="2632" y="1311"/>
                    <a:pt x="2596" y="1311"/>
                  </a:cubicBezTo>
                  <a:lnTo>
                    <a:pt x="631" y="1311"/>
                  </a:lnTo>
                  <a:cubicBezTo>
                    <a:pt x="441" y="1311"/>
                    <a:pt x="298" y="1156"/>
                    <a:pt x="298" y="965"/>
                  </a:cubicBezTo>
                  <a:lnTo>
                    <a:pt x="298" y="644"/>
                  </a:lnTo>
                  <a:cubicBezTo>
                    <a:pt x="298" y="441"/>
                    <a:pt x="441" y="299"/>
                    <a:pt x="631" y="299"/>
                  </a:cubicBezTo>
                  <a:close/>
                  <a:moveTo>
                    <a:pt x="631" y="1"/>
                  </a:moveTo>
                  <a:cubicBezTo>
                    <a:pt x="274" y="1"/>
                    <a:pt x="0" y="275"/>
                    <a:pt x="0" y="644"/>
                  </a:cubicBezTo>
                  <a:lnTo>
                    <a:pt x="0" y="965"/>
                  </a:lnTo>
                  <a:cubicBezTo>
                    <a:pt x="0" y="1322"/>
                    <a:pt x="274" y="1608"/>
                    <a:pt x="631" y="1608"/>
                  </a:cubicBezTo>
                  <a:lnTo>
                    <a:pt x="2548" y="1608"/>
                  </a:lnTo>
                  <a:lnTo>
                    <a:pt x="3489" y="2299"/>
                  </a:lnTo>
                  <a:cubicBezTo>
                    <a:pt x="3548" y="2346"/>
                    <a:pt x="3608" y="2358"/>
                    <a:pt x="3679" y="2358"/>
                  </a:cubicBezTo>
                  <a:cubicBezTo>
                    <a:pt x="3739" y="2358"/>
                    <a:pt x="3798" y="2346"/>
                    <a:pt x="3846" y="2323"/>
                  </a:cubicBezTo>
                  <a:cubicBezTo>
                    <a:pt x="3953" y="2239"/>
                    <a:pt x="4013" y="2120"/>
                    <a:pt x="4001" y="1989"/>
                  </a:cubicBezTo>
                  <a:lnTo>
                    <a:pt x="3941" y="1584"/>
                  </a:lnTo>
                  <a:lnTo>
                    <a:pt x="4251" y="1584"/>
                  </a:lnTo>
                  <a:cubicBezTo>
                    <a:pt x="4608" y="1584"/>
                    <a:pt x="4894" y="1311"/>
                    <a:pt x="4894" y="953"/>
                  </a:cubicBezTo>
                  <a:lnTo>
                    <a:pt x="4894" y="620"/>
                  </a:lnTo>
                  <a:cubicBezTo>
                    <a:pt x="4870" y="287"/>
                    <a:pt x="4596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3" name="Google Shape;12733;p82"/>
            <p:cNvSpPr/>
            <p:nvPr/>
          </p:nvSpPr>
          <p:spPr>
            <a:xfrm>
              <a:off x="2811367" y="1626108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6"/>
                  </a:cubicBezTo>
                  <a:cubicBezTo>
                    <a:pt x="0" y="227"/>
                    <a:pt x="84" y="299"/>
                    <a:pt x="155" y="299"/>
                  </a:cubicBezTo>
                  <a:lnTo>
                    <a:pt x="2120" y="299"/>
                  </a:lnTo>
                  <a:cubicBezTo>
                    <a:pt x="2215" y="299"/>
                    <a:pt x="2275" y="227"/>
                    <a:pt x="2275" y="156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4" name="Google Shape;12734;p82"/>
            <p:cNvSpPr/>
            <p:nvPr/>
          </p:nvSpPr>
          <p:spPr>
            <a:xfrm>
              <a:off x="2895112" y="1626108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6"/>
                  </a:cubicBezTo>
                  <a:cubicBezTo>
                    <a:pt x="1" y="227"/>
                    <a:pt x="72" y="299"/>
                    <a:pt x="144" y="299"/>
                  </a:cubicBezTo>
                  <a:lnTo>
                    <a:pt x="798" y="299"/>
                  </a:lnTo>
                  <a:cubicBezTo>
                    <a:pt x="894" y="299"/>
                    <a:pt x="953" y="227"/>
                    <a:pt x="953" y="156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5" name="Google Shape;12735;p82"/>
            <p:cNvSpPr/>
            <p:nvPr/>
          </p:nvSpPr>
          <p:spPr>
            <a:xfrm>
              <a:off x="2811367" y="1667805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27"/>
                    <a:pt x="2275" y="155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6" name="Google Shape;12736;p82"/>
            <p:cNvSpPr/>
            <p:nvPr/>
          </p:nvSpPr>
          <p:spPr>
            <a:xfrm>
              <a:off x="2895112" y="166780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798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7" name="Google Shape;12737;p82"/>
            <p:cNvSpPr/>
            <p:nvPr/>
          </p:nvSpPr>
          <p:spPr>
            <a:xfrm>
              <a:off x="2811367" y="1646957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cubicBezTo>
                    <a:pt x="0" y="239"/>
                    <a:pt x="84" y="298"/>
                    <a:pt x="155" y="298"/>
                  </a:cubicBezTo>
                  <a:lnTo>
                    <a:pt x="489" y="298"/>
                  </a:lnTo>
                  <a:cubicBezTo>
                    <a:pt x="572" y="298"/>
                    <a:pt x="631" y="227"/>
                    <a:pt x="631" y="156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8" name="Google Shape;12738;p82"/>
            <p:cNvSpPr/>
            <p:nvPr/>
          </p:nvSpPr>
          <p:spPr>
            <a:xfrm>
              <a:off x="2842815" y="1646957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5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8"/>
                    <a:pt x="155" y="298"/>
                  </a:cubicBezTo>
                  <a:lnTo>
                    <a:pt x="2441" y="298"/>
                  </a:lnTo>
                  <a:cubicBezTo>
                    <a:pt x="2537" y="298"/>
                    <a:pt x="2596" y="227"/>
                    <a:pt x="2596" y="156"/>
                  </a:cubicBezTo>
                  <a:cubicBezTo>
                    <a:pt x="2596" y="60"/>
                    <a:pt x="2525" y="1"/>
                    <a:pt x="2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9" name="Google Shape;12739;p82"/>
            <p:cNvSpPr/>
            <p:nvPr/>
          </p:nvSpPr>
          <p:spPr>
            <a:xfrm>
              <a:off x="2780301" y="1605291"/>
              <a:ext cx="176625" cy="117516"/>
            </a:xfrm>
            <a:custGeom>
              <a:avLst/>
              <a:gdLst/>
              <a:ahLst/>
              <a:cxnLst/>
              <a:rect l="l" t="t" r="r" b="b"/>
              <a:pathLst>
                <a:path w="5549" h="3692" extrusionOk="0">
                  <a:moveTo>
                    <a:pt x="4894" y="298"/>
                  </a:moveTo>
                  <a:cubicBezTo>
                    <a:pt x="5084" y="298"/>
                    <a:pt x="5239" y="453"/>
                    <a:pt x="5239" y="643"/>
                  </a:cubicBezTo>
                  <a:lnTo>
                    <a:pt x="5239" y="2274"/>
                  </a:lnTo>
                  <a:cubicBezTo>
                    <a:pt x="5239" y="2477"/>
                    <a:pt x="5084" y="2619"/>
                    <a:pt x="4894" y="2619"/>
                  </a:cubicBezTo>
                  <a:lnTo>
                    <a:pt x="2274" y="2619"/>
                  </a:lnTo>
                  <a:cubicBezTo>
                    <a:pt x="2250" y="2619"/>
                    <a:pt x="2215" y="2643"/>
                    <a:pt x="2191" y="2655"/>
                  </a:cubicBezTo>
                  <a:lnTo>
                    <a:pt x="1203" y="3393"/>
                  </a:lnTo>
                  <a:lnTo>
                    <a:pt x="1191" y="3393"/>
                  </a:lnTo>
                  <a:lnTo>
                    <a:pt x="1191" y="3381"/>
                  </a:lnTo>
                  <a:lnTo>
                    <a:pt x="1274" y="2798"/>
                  </a:lnTo>
                  <a:cubicBezTo>
                    <a:pt x="1274" y="2750"/>
                    <a:pt x="1274" y="2715"/>
                    <a:pt x="1250" y="2679"/>
                  </a:cubicBezTo>
                  <a:cubicBezTo>
                    <a:pt x="1215" y="2655"/>
                    <a:pt x="1179" y="2619"/>
                    <a:pt x="1131" y="2619"/>
                  </a:cubicBezTo>
                  <a:lnTo>
                    <a:pt x="643" y="2619"/>
                  </a:lnTo>
                  <a:cubicBezTo>
                    <a:pt x="453" y="2619"/>
                    <a:pt x="298" y="2477"/>
                    <a:pt x="298" y="2274"/>
                  </a:cubicBezTo>
                  <a:lnTo>
                    <a:pt x="298" y="643"/>
                  </a:lnTo>
                  <a:cubicBezTo>
                    <a:pt x="298" y="453"/>
                    <a:pt x="453" y="298"/>
                    <a:pt x="643" y="298"/>
                  </a:cubicBezTo>
                  <a:close/>
                  <a:moveTo>
                    <a:pt x="643" y="0"/>
                  </a:moveTo>
                  <a:cubicBezTo>
                    <a:pt x="286" y="0"/>
                    <a:pt x="0" y="286"/>
                    <a:pt x="0" y="643"/>
                  </a:cubicBezTo>
                  <a:lnTo>
                    <a:pt x="0" y="2286"/>
                  </a:lnTo>
                  <a:cubicBezTo>
                    <a:pt x="0" y="2643"/>
                    <a:pt x="286" y="2917"/>
                    <a:pt x="643" y="2917"/>
                  </a:cubicBezTo>
                  <a:lnTo>
                    <a:pt x="953" y="2917"/>
                  </a:lnTo>
                  <a:lnTo>
                    <a:pt x="893" y="3322"/>
                  </a:lnTo>
                  <a:cubicBezTo>
                    <a:pt x="881" y="3453"/>
                    <a:pt x="929" y="3572"/>
                    <a:pt x="1048" y="3655"/>
                  </a:cubicBezTo>
                  <a:cubicBezTo>
                    <a:pt x="1084" y="3679"/>
                    <a:pt x="1143" y="3691"/>
                    <a:pt x="1203" y="3691"/>
                  </a:cubicBezTo>
                  <a:cubicBezTo>
                    <a:pt x="1262" y="3691"/>
                    <a:pt x="1346" y="3679"/>
                    <a:pt x="1405" y="3632"/>
                  </a:cubicBezTo>
                  <a:lnTo>
                    <a:pt x="2334" y="2941"/>
                  </a:lnTo>
                  <a:lnTo>
                    <a:pt x="4906" y="2941"/>
                  </a:lnTo>
                  <a:cubicBezTo>
                    <a:pt x="5263" y="2941"/>
                    <a:pt x="5548" y="2655"/>
                    <a:pt x="5548" y="2298"/>
                  </a:cubicBezTo>
                  <a:lnTo>
                    <a:pt x="5548" y="655"/>
                  </a:lnTo>
                  <a:cubicBezTo>
                    <a:pt x="5537" y="286"/>
                    <a:pt x="5251" y="0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740" name="Google Shape;12740;p82"/>
          <p:cNvGrpSpPr/>
          <p:nvPr/>
        </p:nvGrpSpPr>
        <p:grpSpPr>
          <a:xfrm>
            <a:off x="6582098" y="3182570"/>
            <a:ext cx="423784" cy="679188"/>
            <a:chOff x="3316159" y="1515085"/>
            <a:chExt cx="211892" cy="339594"/>
          </a:xfrm>
          <a:solidFill>
            <a:schemeClr val="tx1"/>
          </a:solidFill>
        </p:grpSpPr>
        <p:sp>
          <p:nvSpPr>
            <p:cNvPr id="12741" name="Google Shape;12741;p82"/>
            <p:cNvSpPr/>
            <p:nvPr/>
          </p:nvSpPr>
          <p:spPr>
            <a:xfrm>
              <a:off x="3358621" y="1823199"/>
              <a:ext cx="15183" cy="9485"/>
            </a:xfrm>
            <a:custGeom>
              <a:avLst/>
              <a:gdLst/>
              <a:ahLst/>
              <a:cxnLst/>
              <a:rect l="l" t="t" r="r" b="b"/>
              <a:pathLst>
                <a:path w="477" h="298" extrusionOk="0">
                  <a:moveTo>
                    <a:pt x="155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8"/>
                    <a:pt x="83" y="298"/>
                    <a:pt x="155" y="298"/>
                  </a:cubicBezTo>
                  <a:lnTo>
                    <a:pt x="322" y="298"/>
                  </a:lnTo>
                  <a:cubicBezTo>
                    <a:pt x="405" y="298"/>
                    <a:pt x="464" y="226"/>
                    <a:pt x="464" y="155"/>
                  </a:cubicBezTo>
                  <a:cubicBezTo>
                    <a:pt x="476" y="84"/>
                    <a:pt x="405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42" name="Google Shape;12742;p82"/>
            <p:cNvSpPr/>
            <p:nvPr/>
          </p:nvSpPr>
          <p:spPr>
            <a:xfrm>
              <a:off x="3427946" y="1823199"/>
              <a:ext cx="15215" cy="9485"/>
            </a:xfrm>
            <a:custGeom>
              <a:avLst/>
              <a:gdLst/>
              <a:ahLst/>
              <a:cxnLst/>
              <a:rect l="l" t="t" r="r" b="b"/>
              <a:pathLst>
                <a:path w="478" h="298" extrusionOk="0">
                  <a:moveTo>
                    <a:pt x="144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310" y="298"/>
                  </a:lnTo>
                  <a:cubicBezTo>
                    <a:pt x="406" y="298"/>
                    <a:pt x="465" y="226"/>
                    <a:pt x="465" y="155"/>
                  </a:cubicBezTo>
                  <a:cubicBezTo>
                    <a:pt x="477" y="84"/>
                    <a:pt x="406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43" name="Google Shape;12743;p82"/>
            <p:cNvSpPr/>
            <p:nvPr/>
          </p:nvSpPr>
          <p:spPr>
            <a:xfrm>
              <a:off x="3385135" y="1823199"/>
              <a:ext cx="31480" cy="9485"/>
            </a:xfrm>
            <a:custGeom>
              <a:avLst/>
              <a:gdLst/>
              <a:ahLst/>
              <a:cxnLst/>
              <a:rect l="l" t="t" r="r" b="b"/>
              <a:pathLst>
                <a:path w="989" h="298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84" y="298"/>
                    <a:pt x="155" y="298"/>
                  </a:cubicBezTo>
                  <a:lnTo>
                    <a:pt x="822" y="298"/>
                  </a:lnTo>
                  <a:cubicBezTo>
                    <a:pt x="917" y="298"/>
                    <a:pt x="977" y="226"/>
                    <a:pt x="977" y="155"/>
                  </a:cubicBezTo>
                  <a:cubicBezTo>
                    <a:pt x="989" y="84"/>
                    <a:pt x="917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grpSp>
          <p:nvGrpSpPr>
            <p:cNvPr id="12744" name="Google Shape;12744;p82"/>
            <p:cNvGrpSpPr/>
            <p:nvPr/>
          </p:nvGrpSpPr>
          <p:grpSpPr>
            <a:xfrm>
              <a:off x="3316159" y="1515085"/>
              <a:ext cx="211892" cy="339594"/>
              <a:chOff x="3316159" y="1515085"/>
              <a:chExt cx="211892" cy="339594"/>
            </a:xfrm>
            <a:grpFill/>
          </p:grpSpPr>
          <p:sp>
            <p:nvSpPr>
              <p:cNvPr id="12745" name="Google Shape;12745;p82"/>
              <p:cNvSpPr/>
              <p:nvPr/>
            </p:nvSpPr>
            <p:spPr>
              <a:xfrm>
                <a:off x="3316159" y="1557514"/>
                <a:ext cx="169049" cy="297165"/>
              </a:xfrm>
              <a:custGeom>
                <a:avLst/>
                <a:gdLst/>
                <a:ahLst/>
                <a:cxnLst/>
                <a:rect l="l" t="t" r="r" b="b"/>
                <a:pathLst>
                  <a:path w="5311" h="9336" extrusionOk="0">
                    <a:moveTo>
                      <a:pt x="4656" y="310"/>
                    </a:moveTo>
                    <a:cubicBezTo>
                      <a:pt x="4846" y="310"/>
                      <a:pt x="5001" y="477"/>
                      <a:pt x="5001" y="668"/>
                    </a:cubicBezTo>
                    <a:lnTo>
                      <a:pt x="298" y="668"/>
                    </a:lnTo>
                    <a:lnTo>
                      <a:pt x="298" y="656"/>
                    </a:lnTo>
                    <a:cubicBezTo>
                      <a:pt x="298" y="465"/>
                      <a:pt x="441" y="310"/>
                      <a:pt x="632" y="310"/>
                    </a:cubicBezTo>
                    <a:close/>
                    <a:moveTo>
                      <a:pt x="5001" y="989"/>
                    </a:moveTo>
                    <a:lnTo>
                      <a:pt x="5001" y="7680"/>
                    </a:lnTo>
                    <a:lnTo>
                      <a:pt x="298" y="7680"/>
                    </a:lnTo>
                    <a:lnTo>
                      <a:pt x="298" y="989"/>
                    </a:lnTo>
                    <a:close/>
                    <a:moveTo>
                      <a:pt x="5013" y="7990"/>
                    </a:moveTo>
                    <a:lnTo>
                      <a:pt x="5013" y="8681"/>
                    </a:lnTo>
                    <a:lnTo>
                      <a:pt x="5001" y="8681"/>
                    </a:lnTo>
                    <a:cubicBezTo>
                      <a:pt x="5001" y="8871"/>
                      <a:pt x="4846" y="9026"/>
                      <a:pt x="4656" y="9026"/>
                    </a:cubicBezTo>
                    <a:lnTo>
                      <a:pt x="655" y="9026"/>
                    </a:lnTo>
                    <a:cubicBezTo>
                      <a:pt x="465" y="9026"/>
                      <a:pt x="310" y="8871"/>
                      <a:pt x="310" y="8681"/>
                    </a:cubicBezTo>
                    <a:lnTo>
                      <a:pt x="310" y="7990"/>
                    </a:lnTo>
                    <a:close/>
                    <a:moveTo>
                      <a:pt x="655" y="1"/>
                    </a:moveTo>
                    <a:cubicBezTo>
                      <a:pt x="298" y="1"/>
                      <a:pt x="1" y="299"/>
                      <a:pt x="1" y="656"/>
                    </a:cubicBezTo>
                    <a:lnTo>
                      <a:pt x="1" y="8681"/>
                    </a:lnTo>
                    <a:cubicBezTo>
                      <a:pt x="1" y="9038"/>
                      <a:pt x="298" y="9335"/>
                      <a:pt x="655" y="9335"/>
                    </a:cubicBezTo>
                    <a:lnTo>
                      <a:pt x="4656" y="9335"/>
                    </a:lnTo>
                    <a:cubicBezTo>
                      <a:pt x="5013" y="9335"/>
                      <a:pt x="5311" y="9038"/>
                      <a:pt x="5311" y="8681"/>
                    </a:cubicBezTo>
                    <a:lnTo>
                      <a:pt x="5311" y="656"/>
                    </a:lnTo>
                    <a:cubicBezTo>
                      <a:pt x="5311" y="299"/>
                      <a:pt x="5025" y="1"/>
                      <a:pt x="46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46" name="Google Shape;12746;p82"/>
              <p:cNvSpPr/>
              <p:nvPr/>
            </p:nvSpPr>
            <p:spPr>
              <a:xfrm>
                <a:off x="3337772" y="1610161"/>
                <a:ext cx="132667" cy="127415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4003" extrusionOk="0">
                    <a:moveTo>
                      <a:pt x="2131" y="1014"/>
                    </a:moveTo>
                    <a:cubicBezTo>
                      <a:pt x="2322" y="1014"/>
                      <a:pt x="2477" y="1157"/>
                      <a:pt x="2477" y="1359"/>
                    </a:cubicBezTo>
                    <a:lnTo>
                      <a:pt x="2477" y="1681"/>
                    </a:lnTo>
                    <a:cubicBezTo>
                      <a:pt x="2477" y="1966"/>
                      <a:pt x="2251" y="2181"/>
                      <a:pt x="1965" y="2181"/>
                    </a:cubicBezTo>
                    <a:cubicBezTo>
                      <a:pt x="1958" y="2181"/>
                      <a:pt x="1952" y="2181"/>
                      <a:pt x="1945" y="2181"/>
                    </a:cubicBezTo>
                    <a:cubicBezTo>
                      <a:pt x="1691" y="2181"/>
                      <a:pt x="1465" y="1959"/>
                      <a:pt x="1465" y="1681"/>
                    </a:cubicBezTo>
                    <a:lnTo>
                      <a:pt x="1465" y="1359"/>
                    </a:lnTo>
                    <a:cubicBezTo>
                      <a:pt x="1465" y="1157"/>
                      <a:pt x="1608" y="1014"/>
                      <a:pt x="1810" y="1014"/>
                    </a:cubicBezTo>
                    <a:close/>
                    <a:moveTo>
                      <a:pt x="2143" y="2478"/>
                    </a:moveTo>
                    <a:lnTo>
                      <a:pt x="2143" y="2574"/>
                    </a:lnTo>
                    <a:cubicBezTo>
                      <a:pt x="2167" y="2633"/>
                      <a:pt x="2179" y="2693"/>
                      <a:pt x="2191" y="2740"/>
                    </a:cubicBezTo>
                    <a:lnTo>
                      <a:pt x="1989" y="2943"/>
                    </a:lnTo>
                    <a:lnTo>
                      <a:pt x="1953" y="2943"/>
                    </a:lnTo>
                    <a:lnTo>
                      <a:pt x="1750" y="2740"/>
                    </a:lnTo>
                    <a:cubicBezTo>
                      <a:pt x="1774" y="2693"/>
                      <a:pt x="1786" y="2633"/>
                      <a:pt x="1786" y="2574"/>
                    </a:cubicBezTo>
                    <a:lnTo>
                      <a:pt x="1786" y="2478"/>
                    </a:lnTo>
                    <a:cubicBezTo>
                      <a:pt x="1846" y="2502"/>
                      <a:pt x="1905" y="2502"/>
                      <a:pt x="1965" y="2502"/>
                    </a:cubicBezTo>
                    <a:cubicBezTo>
                      <a:pt x="2024" y="2502"/>
                      <a:pt x="2084" y="2502"/>
                      <a:pt x="2143" y="2478"/>
                    </a:cubicBezTo>
                    <a:close/>
                    <a:moveTo>
                      <a:pt x="2441" y="2931"/>
                    </a:moveTo>
                    <a:lnTo>
                      <a:pt x="2715" y="3062"/>
                    </a:lnTo>
                    <a:cubicBezTo>
                      <a:pt x="2774" y="3098"/>
                      <a:pt x="2822" y="3157"/>
                      <a:pt x="2822" y="3228"/>
                    </a:cubicBezTo>
                    <a:lnTo>
                      <a:pt x="2822" y="3467"/>
                    </a:lnTo>
                    <a:cubicBezTo>
                      <a:pt x="2560" y="3609"/>
                      <a:pt x="2262" y="3693"/>
                      <a:pt x="1965" y="3693"/>
                    </a:cubicBezTo>
                    <a:cubicBezTo>
                      <a:pt x="1667" y="3693"/>
                      <a:pt x="1369" y="3609"/>
                      <a:pt x="1119" y="3467"/>
                    </a:cubicBezTo>
                    <a:lnTo>
                      <a:pt x="1119" y="3228"/>
                    </a:lnTo>
                    <a:cubicBezTo>
                      <a:pt x="1119" y="3157"/>
                      <a:pt x="1167" y="3098"/>
                      <a:pt x="1227" y="3062"/>
                    </a:cubicBezTo>
                    <a:lnTo>
                      <a:pt x="1489" y="2931"/>
                    </a:lnTo>
                    <a:lnTo>
                      <a:pt x="1750" y="3181"/>
                    </a:lnTo>
                    <a:cubicBezTo>
                      <a:pt x="1810" y="3240"/>
                      <a:pt x="1893" y="3276"/>
                      <a:pt x="1965" y="3276"/>
                    </a:cubicBezTo>
                    <a:cubicBezTo>
                      <a:pt x="2048" y="3276"/>
                      <a:pt x="2131" y="3240"/>
                      <a:pt x="2191" y="3181"/>
                    </a:cubicBezTo>
                    <a:lnTo>
                      <a:pt x="2441" y="2931"/>
                    </a:lnTo>
                    <a:close/>
                    <a:moveTo>
                      <a:pt x="2009" y="0"/>
                    </a:moveTo>
                    <a:cubicBezTo>
                      <a:pt x="1492" y="0"/>
                      <a:pt x="976" y="204"/>
                      <a:pt x="584" y="597"/>
                    </a:cubicBezTo>
                    <a:cubicBezTo>
                      <a:pt x="215" y="966"/>
                      <a:pt x="0" y="1466"/>
                      <a:pt x="0" y="2002"/>
                    </a:cubicBezTo>
                    <a:cubicBezTo>
                      <a:pt x="0" y="2550"/>
                      <a:pt x="215" y="3038"/>
                      <a:pt x="584" y="3419"/>
                    </a:cubicBezTo>
                    <a:cubicBezTo>
                      <a:pt x="977" y="3812"/>
                      <a:pt x="1477" y="4002"/>
                      <a:pt x="2000" y="4002"/>
                    </a:cubicBezTo>
                    <a:cubicBezTo>
                      <a:pt x="2501" y="4002"/>
                      <a:pt x="3024" y="3812"/>
                      <a:pt x="3417" y="3419"/>
                    </a:cubicBezTo>
                    <a:cubicBezTo>
                      <a:pt x="4072" y="2740"/>
                      <a:pt x="4167" y="1681"/>
                      <a:pt x="3620" y="883"/>
                    </a:cubicBezTo>
                    <a:cubicBezTo>
                      <a:pt x="3590" y="832"/>
                      <a:pt x="3543" y="807"/>
                      <a:pt x="3492" y="807"/>
                    </a:cubicBezTo>
                    <a:cubicBezTo>
                      <a:pt x="3459" y="807"/>
                      <a:pt x="3426" y="817"/>
                      <a:pt x="3394" y="835"/>
                    </a:cubicBezTo>
                    <a:cubicBezTo>
                      <a:pt x="3322" y="883"/>
                      <a:pt x="3310" y="978"/>
                      <a:pt x="3358" y="1062"/>
                    </a:cubicBezTo>
                    <a:cubicBezTo>
                      <a:pt x="3810" y="1728"/>
                      <a:pt x="3727" y="2621"/>
                      <a:pt x="3155" y="3193"/>
                    </a:cubicBezTo>
                    <a:lnTo>
                      <a:pt x="3132" y="3228"/>
                    </a:lnTo>
                    <a:lnTo>
                      <a:pt x="3132" y="3217"/>
                    </a:lnTo>
                    <a:cubicBezTo>
                      <a:pt x="3132" y="3014"/>
                      <a:pt x="3024" y="2859"/>
                      <a:pt x="2858" y="2776"/>
                    </a:cubicBezTo>
                    <a:lnTo>
                      <a:pt x="2477" y="2586"/>
                    </a:lnTo>
                    <a:lnTo>
                      <a:pt x="2477" y="2574"/>
                    </a:lnTo>
                    <a:lnTo>
                      <a:pt x="2477" y="2336"/>
                    </a:lnTo>
                    <a:cubicBezTo>
                      <a:pt x="2679" y="2181"/>
                      <a:pt x="2798" y="1943"/>
                      <a:pt x="2798" y="1681"/>
                    </a:cubicBezTo>
                    <a:lnTo>
                      <a:pt x="2798" y="1347"/>
                    </a:lnTo>
                    <a:cubicBezTo>
                      <a:pt x="2798" y="990"/>
                      <a:pt x="2501" y="692"/>
                      <a:pt x="2143" y="692"/>
                    </a:cubicBezTo>
                    <a:lnTo>
                      <a:pt x="1822" y="692"/>
                    </a:lnTo>
                    <a:cubicBezTo>
                      <a:pt x="1465" y="692"/>
                      <a:pt x="1167" y="990"/>
                      <a:pt x="1167" y="1347"/>
                    </a:cubicBezTo>
                    <a:lnTo>
                      <a:pt x="1167" y="1681"/>
                    </a:lnTo>
                    <a:cubicBezTo>
                      <a:pt x="1167" y="1943"/>
                      <a:pt x="1298" y="2181"/>
                      <a:pt x="1489" y="2336"/>
                    </a:cubicBezTo>
                    <a:lnTo>
                      <a:pt x="1489" y="2574"/>
                    </a:lnTo>
                    <a:lnTo>
                      <a:pt x="1489" y="2586"/>
                    </a:lnTo>
                    <a:lnTo>
                      <a:pt x="1108" y="2776"/>
                    </a:lnTo>
                    <a:cubicBezTo>
                      <a:pt x="941" y="2871"/>
                      <a:pt x="834" y="3038"/>
                      <a:pt x="834" y="3217"/>
                    </a:cubicBezTo>
                    <a:lnTo>
                      <a:pt x="834" y="3228"/>
                    </a:lnTo>
                    <a:lnTo>
                      <a:pt x="810" y="3193"/>
                    </a:lnTo>
                    <a:cubicBezTo>
                      <a:pt x="500" y="2883"/>
                      <a:pt x="322" y="2455"/>
                      <a:pt x="322" y="2002"/>
                    </a:cubicBezTo>
                    <a:cubicBezTo>
                      <a:pt x="322" y="1562"/>
                      <a:pt x="500" y="1133"/>
                      <a:pt x="810" y="812"/>
                    </a:cubicBezTo>
                    <a:cubicBezTo>
                      <a:pt x="1139" y="489"/>
                      <a:pt x="1566" y="326"/>
                      <a:pt x="1996" y="326"/>
                    </a:cubicBezTo>
                    <a:cubicBezTo>
                      <a:pt x="2328" y="326"/>
                      <a:pt x="2662" y="424"/>
                      <a:pt x="2953" y="621"/>
                    </a:cubicBezTo>
                    <a:cubicBezTo>
                      <a:pt x="2980" y="639"/>
                      <a:pt x="3012" y="649"/>
                      <a:pt x="3043" y="649"/>
                    </a:cubicBezTo>
                    <a:cubicBezTo>
                      <a:pt x="3092" y="649"/>
                      <a:pt x="3143" y="625"/>
                      <a:pt x="3179" y="573"/>
                    </a:cubicBezTo>
                    <a:cubicBezTo>
                      <a:pt x="3215" y="502"/>
                      <a:pt x="3203" y="419"/>
                      <a:pt x="3132" y="359"/>
                    </a:cubicBezTo>
                    <a:cubicBezTo>
                      <a:pt x="2793" y="118"/>
                      <a:pt x="2401" y="0"/>
                      <a:pt x="200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47" name="Google Shape;12747;p82"/>
              <p:cNvSpPr/>
              <p:nvPr/>
            </p:nvSpPr>
            <p:spPr>
              <a:xfrm>
                <a:off x="3343056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6" y="0"/>
                    </a:moveTo>
                    <a:cubicBezTo>
                      <a:pt x="299" y="0"/>
                      <a:pt x="1" y="298"/>
                      <a:pt x="1" y="655"/>
                    </a:cubicBezTo>
                    <a:cubicBezTo>
                      <a:pt x="1" y="1013"/>
                      <a:pt x="299" y="1310"/>
                      <a:pt x="656" y="1310"/>
                    </a:cubicBezTo>
                    <a:cubicBezTo>
                      <a:pt x="1013" y="1310"/>
                      <a:pt x="1311" y="1013"/>
                      <a:pt x="1311" y="655"/>
                    </a:cubicBezTo>
                    <a:cubicBezTo>
                      <a:pt x="1299" y="560"/>
                      <a:pt x="1227" y="501"/>
                      <a:pt x="1144" y="501"/>
                    </a:cubicBezTo>
                    <a:cubicBezTo>
                      <a:pt x="1061" y="501"/>
                      <a:pt x="1001" y="572"/>
                      <a:pt x="1001" y="643"/>
                    </a:cubicBezTo>
                    <a:cubicBezTo>
                      <a:pt x="1001" y="834"/>
                      <a:pt x="846" y="989"/>
                      <a:pt x="656" y="989"/>
                    </a:cubicBezTo>
                    <a:cubicBezTo>
                      <a:pt x="465" y="989"/>
                      <a:pt x="310" y="834"/>
                      <a:pt x="310" y="643"/>
                    </a:cubicBezTo>
                    <a:cubicBezTo>
                      <a:pt x="310" y="453"/>
                      <a:pt x="465" y="298"/>
                      <a:pt x="656" y="298"/>
                    </a:cubicBezTo>
                    <a:cubicBezTo>
                      <a:pt x="751" y="298"/>
                      <a:pt x="811" y="227"/>
                      <a:pt x="811" y="155"/>
                    </a:cubicBezTo>
                    <a:cubicBezTo>
                      <a:pt x="811" y="84"/>
                      <a:pt x="727" y="0"/>
                      <a:pt x="6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48" name="Google Shape;12748;p82"/>
              <p:cNvSpPr/>
              <p:nvPr/>
            </p:nvSpPr>
            <p:spPr>
              <a:xfrm>
                <a:off x="3417347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5" y="0"/>
                    </a:moveTo>
                    <a:cubicBezTo>
                      <a:pt x="298" y="0"/>
                      <a:pt x="1" y="298"/>
                      <a:pt x="1" y="655"/>
                    </a:cubicBezTo>
                    <a:cubicBezTo>
                      <a:pt x="1" y="1013"/>
                      <a:pt x="298" y="1310"/>
                      <a:pt x="655" y="1310"/>
                    </a:cubicBezTo>
                    <a:cubicBezTo>
                      <a:pt x="1013" y="1310"/>
                      <a:pt x="1310" y="1013"/>
                      <a:pt x="1310" y="655"/>
                    </a:cubicBezTo>
                    <a:cubicBezTo>
                      <a:pt x="1298" y="560"/>
                      <a:pt x="1239" y="501"/>
                      <a:pt x="1155" y="501"/>
                    </a:cubicBezTo>
                    <a:cubicBezTo>
                      <a:pt x="1060" y="501"/>
                      <a:pt x="1001" y="572"/>
                      <a:pt x="1001" y="643"/>
                    </a:cubicBezTo>
                    <a:cubicBezTo>
                      <a:pt x="1001" y="834"/>
                      <a:pt x="858" y="989"/>
                      <a:pt x="655" y="989"/>
                    </a:cubicBezTo>
                    <a:cubicBezTo>
                      <a:pt x="465" y="989"/>
                      <a:pt x="322" y="834"/>
                      <a:pt x="322" y="643"/>
                    </a:cubicBezTo>
                    <a:cubicBezTo>
                      <a:pt x="322" y="453"/>
                      <a:pt x="465" y="298"/>
                      <a:pt x="655" y="298"/>
                    </a:cubicBezTo>
                    <a:cubicBezTo>
                      <a:pt x="751" y="298"/>
                      <a:pt x="810" y="227"/>
                      <a:pt x="810" y="155"/>
                    </a:cubicBezTo>
                    <a:cubicBezTo>
                      <a:pt x="810" y="84"/>
                      <a:pt x="739" y="0"/>
                      <a:pt x="6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49" name="Google Shape;12749;p82"/>
              <p:cNvSpPr/>
              <p:nvPr/>
            </p:nvSpPr>
            <p:spPr>
              <a:xfrm>
                <a:off x="3464710" y="1536315"/>
                <a:ext cx="41729" cy="4131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8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8"/>
                      <a:pt x="84" y="298"/>
                      <a:pt x="156" y="298"/>
                    </a:cubicBezTo>
                    <a:cubicBezTo>
                      <a:pt x="620" y="298"/>
                      <a:pt x="1001" y="667"/>
                      <a:pt x="1001" y="1143"/>
                    </a:cubicBezTo>
                    <a:cubicBezTo>
                      <a:pt x="1001" y="1238"/>
                      <a:pt x="1072" y="1298"/>
                      <a:pt x="1156" y="1298"/>
                    </a:cubicBezTo>
                    <a:cubicBezTo>
                      <a:pt x="1239" y="1298"/>
                      <a:pt x="1299" y="1215"/>
                      <a:pt x="1299" y="1143"/>
                    </a:cubicBezTo>
                    <a:cubicBezTo>
                      <a:pt x="1311" y="524"/>
                      <a:pt x="799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50" name="Google Shape;12750;p82"/>
              <p:cNvSpPr/>
              <p:nvPr/>
            </p:nvSpPr>
            <p:spPr>
              <a:xfrm>
                <a:off x="3464710" y="1515085"/>
                <a:ext cx="63342" cy="62546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965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9"/>
                      <a:pt x="84" y="298"/>
                      <a:pt x="156" y="298"/>
                    </a:cubicBezTo>
                    <a:cubicBezTo>
                      <a:pt x="989" y="298"/>
                      <a:pt x="1668" y="977"/>
                      <a:pt x="1668" y="1810"/>
                    </a:cubicBezTo>
                    <a:cubicBezTo>
                      <a:pt x="1668" y="1905"/>
                      <a:pt x="1751" y="1965"/>
                      <a:pt x="1822" y="1965"/>
                    </a:cubicBezTo>
                    <a:cubicBezTo>
                      <a:pt x="1894" y="1965"/>
                      <a:pt x="1965" y="1882"/>
                      <a:pt x="1965" y="1810"/>
                    </a:cubicBezTo>
                    <a:cubicBezTo>
                      <a:pt x="1989" y="810"/>
                      <a:pt x="1168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51" name="Google Shape;12751;p82"/>
          <p:cNvGrpSpPr/>
          <p:nvPr/>
        </p:nvGrpSpPr>
        <p:grpSpPr>
          <a:xfrm>
            <a:off x="7382497" y="3241710"/>
            <a:ext cx="723942" cy="629916"/>
            <a:chOff x="3716358" y="1544655"/>
            <a:chExt cx="361971" cy="314958"/>
          </a:xfrm>
          <a:solidFill>
            <a:schemeClr val="tx1"/>
          </a:solidFill>
        </p:grpSpPr>
        <p:sp>
          <p:nvSpPr>
            <p:cNvPr id="12752" name="Google Shape;12752;p82"/>
            <p:cNvSpPr/>
            <p:nvPr/>
          </p:nvSpPr>
          <p:spPr>
            <a:xfrm>
              <a:off x="3767509" y="1646957"/>
              <a:ext cx="231213" cy="10663"/>
            </a:xfrm>
            <a:custGeom>
              <a:avLst/>
              <a:gdLst/>
              <a:ahLst/>
              <a:cxnLst/>
              <a:rect l="l" t="t" r="r" b="b"/>
              <a:pathLst>
                <a:path w="7264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7097" y="334"/>
                  </a:lnTo>
                  <a:cubicBezTo>
                    <a:pt x="7192" y="334"/>
                    <a:pt x="7264" y="263"/>
                    <a:pt x="7264" y="167"/>
                  </a:cubicBezTo>
                  <a:cubicBezTo>
                    <a:pt x="7264" y="72"/>
                    <a:pt x="7192" y="1"/>
                    <a:pt x="7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53" name="Google Shape;12753;p82"/>
            <p:cNvSpPr/>
            <p:nvPr/>
          </p:nvSpPr>
          <p:spPr>
            <a:xfrm>
              <a:off x="3767509" y="1618532"/>
              <a:ext cx="152020" cy="10663"/>
            </a:xfrm>
            <a:custGeom>
              <a:avLst/>
              <a:gdLst/>
              <a:ahLst/>
              <a:cxnLst/>
              <a:rect l="l" t="t" r="r" b="b"/>
              <a:pathLst>
                <a:path w="477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4621" y="334"/>
                  </a:lnTo>
                  <a:cubicBezTo>
                    <a:pt x="4704" y="334"/>
                    <a:pt x="4775" y="263"/>
                    <a:pt x="4775" y="168"/>
                  </a:cubicBezTo>
                  <a:cubicBezTo>
                    <a:pt x="4775" y="72"/>
                    <a:pt x="4704" y="1"/>
                    <a:pt x="4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54" name="Google Shape;12754;p82"/>
            <p:cNvSpPr/>
            <p:nvPr/>
          </p:nvSpPr>
          <p:spPr>
            <a:xfrm>
              <a:off x="3931624" y="1618532"/>
              <a:ext cx="67098" cy="10663"/>
            </a:xfrm>
            <a:custGeom>
              <a:avLst/>
              <a:gdLst/>
              <a:ahLst/>
              <a:cxnLst/>
              <a:rect l="l" t="t" r="r" b="b"/>
              <a:pathLst>
                <a:path w="2108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941" y="334"/>
                  </a:lnTo>
                  <a:cubicBezTo>
                    <a:pt x="2036" y="334"/>
                    <a:pt x="2108" y="263"/>
                    <a:pt x="2108" y="168"/>
                  </a:cubicBezTo>
                  <a:cubicBezTo>
                    <a:pt x="2108" y="72"/>
                    <a:pt x="2036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55" name="Google Shape;12755;p82"/>
            <p:cNvSpPr/>
            <p:nvPr/>
          </p:nvSpPr>
          <p:spPr>
            <a:xfrm>
              <a:off x="3767509" y="1590108"/>
              <a:ext cx="39087" cy="10663"/>
            </a:xfrm>
            <a:custGeom>
              <a:avLst/>
              <a:gdLst/>
              <a:ahLst/>
              <a:cxnLst/>
              <a:rect l="l" t="t" r="r" b="b"/>
              <a:pathLst>
                <a:path w="122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1061" y="334"/>
                  </a:lnTo>
                  <a:cubicBezTo>
                    <a:pt x="1144" y="334"/>
                    <a:pt x="1227" y="263"/>
                    <a:pt x="1227" y="168"/>
                  </a:cubicBezTo>
                  <a:cubicBezTo>
                    <a:pt x="1227" y="72"/>
                    <a:pt x="1144" y="1"/>
                    <a:pt x="1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56" name="Google Shape;12756;p82"/>
            <p:cNvSpPr/>
            <p:nvPr/>
          </p:nvSpPr>
          <p:spPr>
            <a:xfrm>
              <a:off x="3818309" y="1590108"/>
              <a:ext cx="180412" cy="10663"/>
            </a:xfrm>
            <a:custGeom>
              <a:avLst/>
              <a:gdLst/>
              <a:ahLst/>
              <a:cxnLst/>
              <a:rect l="l" t="t" r="r" b="b"/>
              <a:pathLst>
                <a:path w="5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501" y="334"/>
                  </a:lnTo>
                  <a:cubicBezTo>
                    <a:pt x="5596" y="334"/>
                    <a:pt x="5668" y="263"/>
                    <a:pt x="5668" y="168"/>
                  </a:cubicBezTo>
                  <a:cubicBezTo>
                    <a:pt x="5668" y="72"/>
                    <a:pt x="5596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grpSp>
          <p:nvGrpSpPr>
            <p:cNvPr id="12757" name="Google Shape;12757;p82"/>
            <p:cNvGrpSpPr/>
            <p:nvPr/>
          </p:nvGrpSpPr>
          <p:grpSpPr>
            <a:xfrm>
              <a:off x="3716358" y="1544655"/>
              <a:ext cx="361971" cy="314958"/>
              <a:chOff x="3716358" y="1544655"/>
              <a:chExt cx="361971" cy="314958"/>
            </a:xfrm>
            <a:grpFill/>
          </p:grpSpPr>
          <p:sp>
            <p:nvSpPr>
              <p:cNvPr id="12758" name="Google Shape;12758;p82"/>
              <p:cNvSpPr/>
              <p:nvPr/>
            </p:nvSpPr>
            <p:spPr>
              <a:xfrm>
                <a:off x="3767509" y="1675381"/>
                <a:ext cx="84540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63"/>
                      <a:pt x="72" y="334"/>
                      <a:pt x="168" y="334"/>
                    </a:cubicBezTo>
                    <a:lnTo>
                      <a:pt x="2477" y="334"/>
                    </a:lnTo>
                    <a:cubicBezTo>
                      <a:pt x="2561" y="334"/>
                      <a:pt x="2632" y="263"/>
                      <a:pt x="2632" y="167"/>
                    </a:cubicBezTo>
                    <a:cubicBezTo>
                      <a:pt x="2656" y="72"/>
                      <a:pt x="2573" y="1"/>
                      <a:pt x="24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59" name="Google Shape;12759;p82"/>
              <p:cNvSpPr/>
              <p:nvPr/>
            </p:nvSpPr>
            <p:spPr>
              <a:xfrm>
                <a:off x="3875158" y="1675381"/>
                <a:ext cx="123564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35" extrusionOk="0">
                    <a:moveTo>
                      <a:pt x="167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715" y="334"/>
                    </a:lnTo>
                    <a:cubicBezTo>
                      <a:pt x="3810" y="334"/>
                      <a:pt x="3882" y="263"/>
                      <a:pt x="3882" y="167"/>
                    </a:cubicBezTo>
                    <a:cubicBezTo>
                      <a:pt x="3882" y="72"/>
                      <a:pt x="3810" y="1"/>
                      <a:pt x="371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60" name="Google Shape;12760;p82"/>
              <p:cNvSpPr/>
              <p:nvPr/>
            </p:nvSpPr>
            <p:spPr>
              <a:xfrm>
                <a:off x="3767509" y="1703423"/>
                <a:ext cx="174747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5335" y="334"/>
                    </a:lnTo>
                    <a:cubicBezTo>
                      <a:pt x="5418" y="334"/>
                      <a:pt x="5490" y="251"/>
                      <a:pt x="5490" y="168"/>
                    </a:cubicBezTo>
                    <a:cubicBezTo>
                      <a:pt x="5490" y="72"/>
                      <a:pt x="5418" y="1"/>
                      <a:pt x="533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61" name="Google Shape;12761;p82"/>
              <p:cNvSpPr/>
              <p:nvPr/>
            </p:nvSpPr>
            <p:spPr>
              <a:xfrm>
                <a:off x="3954351" y="1703423"/>
                <a:ext cx="44371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335" extrusionOk="0">
                    <a:moveTo>
                      <a:pt x="155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55" y="334"/>
                    </a:cubicBezTo>
                    <a:lnTo>
                      <a:pt x="1227" y="334"/>
                    </a:lnTo>
                    <a:cubicBezTo>
                      <a:pt x="1322" y="334"/>
                      <a:pt x="1394" y="251"/>
                      <a:pt x="1394" y="168"/>
                    </a:cubicBezTo>
                    <a:cubicBezTo>
                      <a:pt x="1394" y="72"/>
                      <a:pt x="1322" y="1"/>
                      <a:pt x="122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62" name="Google Shape;12762;p82"/>
              <p:cNvSpPr/>
              <p:nvPr/>
            </p:nvSpPr>
            <p:spPr>
              <a:xfrm>
                <a:off x="3716358" y="1544655"/>
                <a:ext cx="361971" cy="314958"/>
              </a:xfrm>
              <a:custGeom>
                <a:avLst/>
                <a:gdLst/>
                <a:ahLst/>
                <a:cxnLst/>
                <a:rect l="l" t="t" r="r" b="b"/>
                <a:pathLst>
                  <a:path w="11372" h="9895" extrusionOk="0">
                    <a:moveTo>
                      <a:pt x="3513" y="6751"/>
                    </a:moveTo>
                    <a:lnTo>
                      <a:pt x="3346" y="7477"/>
                    </a:lnTo>
                    <a:lnTo>
                      <a:pt x="1953" y="7477"/>
                    </a:lnTo>
                    <a:lnTo>
                      <a:pt x="1953" y="7489"/>
                    </a:lnTo>
                    <a:cubicBezTo>
                      <a:pt x="1656" y="7489"/>
                      <a:pt x="1394" y="7251"/>
                      <a:pt x="1394" y="6941"/>
                    </a:cubicBezTo>
                    <a:lnTo>
                      <a:pt x="1394" y="6751"/>
                    </a:lnTo>
                    <a:close/>
                    <a:moveTo>
                      <a:pt x="9430" y="333"/>
                    </a:moveTo>
                    <a:cubicBezTo>
                      <a:pt x="9728" y="333"/>
                      <a:pt x="9990" y="572"/>
                      <a:pt x="9990" y="881"/>
                    </a:cubicBezTo>
                    <a:lnTo>
                      <a:pt x="9990" y="5870"/>
                    </a:lnTo>
                    <a:cubicBezTo>
                      <a:pt x="9990" y="6168"/>
                      <a:pt x="9752" y="6418"/>
                      <a:pt x="9430" y="6418"/>
                    </a:cubicBezTo>
                    <a:lnTo>
                      <a:pt x="6597" y="6418"/>
                    </a:lnTo>
                    <a:cubicBezTo>
                      <a:pt x="6561" y="6418"/>
                      <a:pt x="6537" y="6429"/>
                      <a:pt x="6501" y="6441"/>
                    </a:cubicBezTo>
                    <a:lnTo>
                      <a:pt x="3489" y="8501"/>
                    </a:lnTo>
                    <a:cubicBezTo>
                      <a:pt x="3465" y="8501"/>
                      <a:pt x="3465" y="8489"/>
                      <a:pt x="3465" y="8489"/>
                    </a:cubicBezTo>
                    <a:lnTo>
                      <a:pt x="3906" y="6608"/>
                    </a:lnTo>
                    <a:cubicBezTo>
                      <a:pt x="3918" y="6560"/>
                      <a:pt x="3906" y="6501"/>
                      <a:pt x="3870" y="6477"/>
                    </a:cubicBezTo>
                    <a:cubicBezTo>
                      <a:pt x="3834" y="6429"/>
                      <a:pt x="3799" y="6418"/>
                      <a:pt x="3739" y="6418"/>
                    </a:cubicBezTo>
                    <a:lnTo>
                      <a:pt x="894" y="6418"/>
                    </a:lnTo>
                    <a:cubicBezTo>
                      <a:pt x="596" y="6418"/>
                      <a:pt x="346" y="6179"/>
                      <a:pt x="346" y="5870"/>
                    </a:cubicBezTo>
                    <a:lnTo>
                      <a:pt x="346" y="881"/>
                    </a:lnTo>
                    <a:cubicBezTo>
                      <a:pt x="346" y="584"/>
                      <a:pt x="584" y="333"/>
                      <a:pt x="894" y="333"/>
                    </a:cubicBezTo>
                    <a:close/>
                    <a:moveTo>
                      <a:pt x="10502" y="1405"/>
                    </a:moveTo>
                    <a:cubicBezTo>
                      <a:pt x="10800" y="1405"/>
                      <a:pt x="11061" y="1643"/>
                      <a:pt x="11061" y="1953"/>
                    </a:cubicBezTo>
                    <a:lnTo>
                      <a:pt x="11061" y="6941"/>
                    </a:lnTo>
                    <a:cubicBezTo>
                      <a:pt x="11050" y="7239"/>
                      <a:pt x="10788" y="7489"/>
                      <a:pt x="10490" y="7489"/>
                    </a:cubicBezTo>
                    <a:lnTo>
                      <a:pt x="7656" y="7489"/>
                    </a:lnTo>
                    <a:cubicBezTo>
                      <a:pt x="7609" y="7489"/>
                      <a:pt x="7549" y="7525"/>
                      <a:pt x="7513" y="7549"/>
                    </a:cubicBezTo>
                    <a:cubicBezTo>
                      <a:pt x="7490" y="7596"/>
                      <a:pt x="7478" y="7644"/>
                      <a:pt x="7490" y="7680"/>
                    </a:cubicBezTo>
                    <a:lnTo>
                      <a:pt x="7918" y="9561"/>
                    </a:lnTo>
                    <a:lnTo>
                      <a:pt x="7918" y="9573"/>
                    </a:lnTo>
                    <a:lnTo>
                      <a:pt x="7906" y="9573"/>
                    </a:lnTo>
                    <a:lnTo>
                      <a:pt x="5216" y="7727"/>
                    </a:lnTo>
                    <a:lnTo>
                      <a:pt x="6644" y="6751"/>
                    </a:lnTo>
                    <a:lnTo>
                      <a:pt x="9430" y="6751"/>
                    </a:lnTo>
                    <a:cubicBezTo>
                      <a:pt x="9930" y="6751"/>
                      <a:pt x="10311" y="6358"/>
                      <a:pt x="10311" y="5870"/>
                    </a:cubicBezTo>
                    <a:lnTo>
                      <a:pt x="10311" y="1405"/>
                    </a:lnTo>
                    <a:close/>
                    <a:moveTo>
                      <a:pt x="882" y="0"/>
                    </a:moveTo>
                    <a:cubicBezTo>
                      <a:pt x="393" y="0"/>
                      <a:pt x="1" y="393"/>
                      <a:pt x="1" y="881"/>
                    </a:cubicBezTo>
                    <a:lnTo>
                      <a:pt x="1" y="5870"/>
                    </a:lnTo>
                    <a:cubicBezTo>
                      <a:pt x="1" y="6358"/>
                      <a:pt x="393" y="6739"/>
                      <a:pt x="882" y="6739"/>
                    </a:cubicBezTo>
                    <a:lnTo>
                      <a:pt x="1072" y="6739"/>
                    </a:lnTo>
                    <a:lnTo>
                      <a:pt x="1072" y="6941"/>
                    </a:lnTo>
                    <a:cubicBezTo>
                      <a:pt x="1072" y="7430"/>
                      <a:pt x="1465" y="7811"/>
                      <a:pt x="1953" y="7811"/>
                    </a:cubicBezTo>
                    <a:lnTo>
                      <a:pt x="3275" y="7811"/>
                    </a:lnTo>
                    <a:lnTo>
                      <a:pt x="3144" y="8406"/>
                    </a:lnTo>
                    <a:cubicBezTo>
                      <a:pt x="3108" y="8549"/>
                      <a:pt x="3168" y="8692"/>
                      <a:pt x="3287" y="8763"/>
                    </a:cubicBezTo>
                    <a:cubicBezTo>
                      <a:pt x="3346" y="8811"/>
                      <a:pt x="3430" y="8823"/>
                      <a:pt x="3489" y="8823"/>
                    </a:cubicBezTo>
                    <a:cubicBezTo>
                      <a:pt x="3561" y="8823"/>
                      <a:pt x="3620" y="8811"/>
                      <a:pt x="3680" y="8763"/>
                    </a:cubicBezTo>
                    <a:lnTo>
                      <a:pt x="4918" y="7918"/>
                    </a:lnTo>
                    <a:lnTo>
                      <a:pt x="7704" y="9835"/>
                    </a:lnTo>
                    <a:cubicBezTo>
                      <a:pt x="7763" y="9882"/>
                      <a:pt x="7847" y="9894"/>
                      <a:pt x="7906" y="9894"/>
                    </a:cubicBezTo>
                    <a:cubicBezTo>
                      <a:pt x="7978" y="9894"/>
                      <a:pt x="8037" y="9882"/>
                      <a:pt x="8097" y="9835"/>
                    </a:cubicBezTo>
                    <a:cubicBezTo>
                      <a:pt x="8216" y="9763"/>
                      <a:pt x="8275" y="9620"/>
                      <a:pt x="8240" y="9477"/>
                    </a:cubicBezTo>
                    <a:lnTo>
                      <a:pt x="7859" y="7811"/>
                    </a:lnTo>
                    <a:lnTo>
                      <a:pt x="10490" y="7811"/>
                    </a:lnTo>
                    <a:cubicBezTo>
                      <a:pt x="10978" y="7811"/>
                      <a:pt x="11371" y="7430"/>
                      <a:pt x="11371" y="6941"/>
                    </a:cubicBezTo>
                    <a:lnTo>
                      <a:pt x="11371" y="1953"/>
                    </a:lnTo>
                    <a:cubicBezTo>
                      <a:pt x="11371" y="1476"/>
                      <a:pt x="10966" y="1072"/>
                      <a:pt x="10490" y="1072"/>
                    </a:cubicBezTo>
                    <a:lnTo>
                      <a:pt x="10299" y="1072"/>
                    </a:lnTo>
                    <a:lnTo>
                      <a:pt x="10299" y="881"/>
                    </a:lnTo>
                    <a:cubicBezTo>
                      <a:pt x="10299" y="393"/>
                      <a:pt x="9918" y="0"/>
                      <a:pt x="941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63" name="Google Shape;12763;p82"/>
          <p:cNvGrpSpPr/>
          <p:nvPr/>
        </p:nvGrpSpPr>
        <p:grpSpPr>
          <a:xfrm>
            <a:off x="13973629" y="3267504"/>
            <a:ext cx="999066" cy="610272"/>
            <a:chOff x="7009649" y="1541981"/>
            <a:chExt cx="524940" cy="320655"/>
          </a:xfrm>
          <a:solidFill>
            <a:schemeClr val="tx1"/>
          </a:solidFill>
        </p:grpSpPr>
        <p:sp>
          <p:nvSpPr>
            <p:cNvPr id="12764" name="Google Shape;12764;p82"/>
            <p:cNvSpPr/>
            <p:nvPr/>
          </p:nvSpPr>
          <p:spPr>
            <a:xfrm>
              <a:off x="7009649" y="1541981"/>
              <a:ext cx="524940" cy="320655"/>
            </a:xfrm>
            <a:custGeom>
              <a:avLst/>
              <a:gdLst/>
              <a:ahLst/>
              <a:cxnLst/>
              <a:rect l="l" t="t" r="r" b="b"/>
              <a:pathLst>
                <a:path w="16492" h="10074" extrusionOk="0">
                  <a:moveTo>
                    <a:pt x="13979" y="1227"/>
                  </a:moveTo>
                  <a:lnTo>
                    <a:pt x="13979" y="6764"/>
                  </a:lnTo>
                  <a:lnTo>
                    <a:pt x="11348" y="6764"/>
                  </a:lnTo>
                  <a:cubicBezTo>
                    <a:pt x="11205" y="6764"/>
                    <a:pt x="11109" y="6871"/>
                    <a:pt x="11109" y="7002"/>
                  </a:cubicBezTo>
                  <a:cubicBezTo>
                    <a:pt x="11109" y="7145"/>
                    <a:pt x="11205" y="7240"/>
                    <a:pt x="11348" y="7240"/>
                  </a:cubicBezTo>
                  <a:lnTo>
                    <a:pt x="13979" y="7240"/>
                  </a:lnTo>
                  <a:lnTo>
                    <a:pt x="13979" y="7514"/>
                  </a:lnTo>
                  <a:lnTo>
                    <a:pt x="2537" y="7514"/>
                  </a:lnTo>
                  <a:lnTo>
                    <a:pt x="2537" y="7240"/>
                  </a:lnTo>
                  <a:lnTo>
                    <a:pt x="10336" y="7240"/>
                  </a:lnTo>
                  <a:cubicBezTo>
                    <a:pt x="10466" y="7240"/>
                    <a:pt x="10574" y="7145"/>
                    <a:pt x="10574" y="7002"/>
                  </a:cubicBezTo>
                  <a:cubicBezTo>
                    <a:pt x="10574" y="6871"/>
                    <a:pt x="10466" y="6764"/>
                    <a:pt x="10336" y="6764"/>
                  </a:cubicBezTo>
                  <a:lnTo>
                    <a:pt x="7014" y="6764"/>
                  </a:lnTo>
                  <a:lnTo>
                    <a:pt x="7014" y="1227"/>
                  </a:lnTo>
                  <a:close/>
                  <a:moveTo>
                    <a:pt x="14169" y="7990"/>
                  </a:moveTo>
                  <a:lnTo>
                    <a:pt x="14943" y="8287"/>
                  </a:lnTo>
                  <a:lnTo>
                    <a:pt x="1537" y="8287"/>
                  </a:lnTo>
                  <a:lnTo>
                    <a:pt x="2323" y="7990"/>
                  </a:lnTo>
                  <a:close/>
                  <a:moveTo>
                    <a:pt x="10240" y="8776"/>
                  </a:moveTo>
                  <a:lnTo>
                    <a:pt x="10014" y="9002"/>
                  </a:lnTo>
                  <a:lnTo>
                    <a:pt x="6526" y="9002"/>
                  </a:lnTo>
                  <a:lnTo>
                    <a:pt x="6299" y="8776"/>
                  </a:lnTo>
                  <a:close/>
                  <a:moveTo>
                    <a:pt x="16003" y="8776"/>
                  </a:moveTo>
                  <a:lnTo>
                    <a:pt x="16003" y="8823"/>
                  </a:lnTo>
                  <a:lnTo>
                    <a:pt x="16015" y="8823"/>
                  </a:lnTo>
                  <a:cubicBezTo>
                    <a:pt x="16015" y="9252"/>
                    <a:pt x="15658" y="9609"/>
                    <a:pt x="15229" y="9609"/>
                  </a:cubicBezTo>
                  <a:lnTo>
                    <a:pt x="1287" y="9609"/>
                  </a:lnTo>
                  <a:cubicBezTo>
                    <a:pt x="846" y="9609"/>
                    <a:pt x="489" y="9252"/>
                    <a:pt x="489" y="8823"/>
                  </a:cubicBezTo>
                  <a:lnTo>
                    <a:pt x="489" y="8776"/>
                  </a:lnTo>
                  <a:lnTo>
                    <a:pt x="5633" y="8776"/>
                  </a:lnTo>
                  <a:lnTo>
                    <a:pt x="6252" y="9407"/>
                  </a:lnTo>
                  <a:cubicBezTo>
                    <a:pt x="6299" y="9454"/>
                    <a:pt x="6359" y="9478"/>
                    <a:pt x="6418" y="9478"/>
                  </a:cubicBezTo>
                  <a:lnTo>
                    <a:pt x="10121" y="9478"/>
                  </a:lnTo>
                  <a:cubicBezTo>
                    <a:pt x="10181" y="9478"/>
                    <a:pt x="10240" y="9454"/>
                    <a:pt x="10288" y="9407"/>
                  </a:cubicBezTo>
                  <a:lnTo>
                    <a:pt x="10907" y="8776"/>
                  </a:lnTo>
                  <a:close/>
                  <a:moveTo>
                    <a:pt x="2811" y="1"/>
                  </a:moveTo>
                  <a:cubicBezTo>
                    <a:pt x="2382" y="1"/>
                    <a:pt x="2037" y="346"/>
                    <a:pt x="2037" y="775"/>
                  </a:cubicBezTo>
                  <a:lnTo>
                    <a:pt x="2037" y="3799"/>
                  </a:lnTo>
                  <a:cubicBezTo>
                    <a:pt x="2037" y="3930"/>
                    <a:pt x="2144" y="4037"/>
                    <a:pt x="2275" y="4037"/>
                  </a:cubicBezTo>
                  <a:cubicBezTo>
                    <a:pt x="2418" y="4037"/>
                    <a:pt x="2513" y="3930"/>
                    <a:pt x="2513" y="3799"/>
                  </a:cubicBezTo>
                  <a:lnTo>
                    <a:pt x="2513" y="1215"/>
                  </a:lnTo>
                  <a:lnTo>
                    <a:pt x="6526" y="1215"/>
                  </a:lnTo>
                  <a:lnTo>
                    <a:pt x="6526" y="6752"/>
                  </a:lnTo>
                  <a:lnTo>
                    <a:pt x="2513" y="6752"/>
                  </a:lnTo>
                  <a:lnTo>
                    <a:pt x="2513" y="4763"/>
                  </a:lnTo>
                  <a:cubicBezTo>
                    <a:pt x="2513" y="4632"/>
                    <a:pt x="2418" y="4525"/>
                    <a:pt x="2275" y="4525"/>
                  </a:cubicBezTo>
                  <a:cubicBezTo>
                    <a:pt x="2144" y="4525"/>
                    <a:pt x="2037" y="4632"/>
                    <a:pt x="2037" y="4763"/>
                  </a:cubicBezTo>
                  <a:lnTo>
                    <a:pt x="2037" y="7573"/>
                  </a:lnTo>
                  <a:lnTo>
                    <a:pt x="156" y="8299"/>
                  </a:lnTo>
                  <a:cubicBezTo>
                    <a:pt x="60" y="8335"/>
                    <a:pt x="1" y="8430"/>
                    <a:pt x="1" y="8526"/>
                  </a:cubicBezTo>
                  <a:lnTo>
                    <a:pt x="1" y="8811"/>
                  </a:lnTo>
                  <a:cubicBezTo>
                    <a:pt x="1" y="9502"/>
                    <a:pt x="572" y="10073"/>
                    <a:pt x="1263" y="10073"/>
                  </a:cubicBezTo>
                  <a:lnTo>
                    <a:pt x="15217" y="10073"/>
                  </a:lnTo>
                  <a:cubicBezTo>
                    <a:pt x="15908" y="10073"/>
                    <a:pt x="16479" y="9502"/>
                    <a:pt x="16479" y="8811"/>
                  </a:cubicBezTo>
                  <a:lnTo>
                    <a:pt x="16479" y="8526"/>
                  </a:lnTo>
                  <a:cubicBezTo>
                    <a:pt x="16491" y="8430"/>
                    <a:pt x="16432" y="8347"/>
                    <a:pt x="16348" y="8323"/>
                  </a:cubicBezTo>
                  <a:lnTo>
                    <a:pt x="14467" y="7585"/>
                  </a:lnTo>
                  <a:lnTo>
                    <a:pt x="14467" y="775"/>
                  </a:lnTo>
                  <a:cubicBezTo>
                    <a:pt x="14467" y="346"/>
                    <a:pt x="14122" y="1"/>
                    <a:pt x="13693" y="1"/>
                  </a:cubicBezTo>
                  <a:lnTo>
                    <a:pt x="11550" y="1"/>
                  </a:lnTo>
                  <a:cubicBezTo>
                    <a:pt x="11419" y="1"/>
                    <a:pt x="11312" y="108"/>
                    <a:pt x="11312" y="239"/>
                  </a:cubicBezTo>
                  <a:cubicBezTo>
                    <a:pt x="11312" y="370"/>
                    <a:pt x="11419" y="477"/>
                    <a:pt x="11550" y="477"/>
                  </a:cubicBezTo>
                  <a:lnTo>
                    <a:pt x="13693" y="477"/>
                  </a:lnTo>
                  <a:cubicBezTo>
                    <a:pt x="13848" y="477"/>
                    <a:pt x="13967" y="596"/>
                    <a:pt x="13979" y="739"/>
                  </a:cubicBezTo>
                  <a:lnTo>
                    <a:pt x="2537" y="739"/>
                  </a:lnTo>
                  <a:cubicBezTo>
                    <a:pt x="2549" y="596"/>
                    <a:pt x="2668" y="477"/>
                    <a:pt x="2811" y="477"/>
                  </a:cubicBezTo>
                  <a:lnTo>
                    <a:pt x="10586" y="477"/>
                  </a:lnTo>
                  <a:cubicBezTo>
                    <a:pt x="10717" y="477"/>
                    <a:pt x="10824" y="370"/>
                    <a:pt x="10824" y="239"/>
                  </a:cubicBezTo>
                  <a:cubicBezTo>
                    <a:pt x="10824" y="108"/>
                    <a:pt x="10717" y="1"/>
                    <a:pt x="105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65" name="Google Shape;12765;p82"/>
            <p:cNvSpPr/>
            <p:nvPr/>
          </p:nvSpPr>
          <p:spPr>
            <a:xfrm>
              <a:off x="7110104" y="1604909"/>
              <a:ext cx="61782" cy="41697"/>
            </a:xfrm>
            <a:custGeom>
              <a:avLst/>
              <a:gdLst/>
              <a:ahLst/>
              <a:cxnLst/>
              <a:rect l="l" t="t" r="r" b="b"/>
              <a:pathLst>
                <a:path w="1941" h="1310" extrusionOk="0">
                  <a:moveTo>
                    <a:pt x="1441" y="488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8"/>
                  </a:lnTo>
                  <a:close/>
                  <a:moveTo>
                    <a:pt x="238" y="0"/>
                  </a:moveTo>
                  <a:cubicBezTo>
                    <a:pt x="107" y="0"/>
                    <a:pt x="0" y="107"/>
                    <a:pt x="0" y="238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8"/>
                  </a:lnTo>
                  <a:cubicBezTo>
                    <a:pt x="1941" y="119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66" name="Google Shape;12766;p82"/>
            <p:cNvSpPr/>
            <p:nvPr/>
          </p:nvSpPr>
          <p:spPr>
            <a:xfrm>
              <a:off x="7110455" y="1655296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lnTo>
                    <a:pt x="2799" y="477"/>
                  </a:lnTo>
                  <a:cubicBezTo>
                    <a:pt x="2942" y="477"/>
                    <a:pt x="3037" y="370"/>
                    <a:pt x="3037" y="239"/>
                  </a:cubicBezTo>
                  <a:cubicBezTo>
                    <a:pt x="3037" y="96"/>
                    <a:pt x="294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67" name="Google Shape;12767;p82"/>
            <p:cNvSpPr/>
            <p:nvPr/>
          </p:nvSpPr>
          <p:spPr>
            <a:xfrm>
              <a:off x="7146104" y="1676909"/>
              <a:ext cx="61050" cy="41729"/>
            </a:xfrm>
            <a:custGeom>
              <a:avLst/>
              <a:gdLst/>
              <a:ahLst/>
              <a:cxnLst/>
              <a:rect l="l" t="t" r="r" b="b"/>
              <a:pathLst>
                <a:path w="1918" h="1311" extrusionOk="0">
                  <a:moveTo>
                    <a:pt x="1441" y="489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9"/>
                  </a:lnTo>
                  <a:close/>
                  <a:moveTo>
                    <a:pt x="238" y="0"/>
                  </a:moveTo>
                  <a:cubicBezTo>
                    <a:pt x="107" y="0"/>
                    <a:pt x="0" y="108"/>
                    <a:pt x="0" y="239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9"/>
                  </a:lnTo>
                  <a:cubicBezTo>
                    <a:pt x="1917" y="108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68" name="Google Shape;12768;p82"/>
            <p:cNvSpPr/>
            <p:nvPr/>
          </p:nvSpPr>
          <p:spPr>
            <a:xfrm>
              <a:off x="7110455" y="1726563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lnTo>
                    <a:pt x="2799" y="476"/>
                  </a:lnTo>
                  <a:cubicBezTo>
                    <a:pt x="2942" y="476"/>
                    <a:pt x="3037" y="381"/>
                    <a:pt x="3037" y="238"/>
                  </a:cubicBezTo>
                  <a:cubicBezTo>
                    <a:pt x="3037" y="107"/>
                    <a:pt x="294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69" name="Google Shape;12769;p82"/>
            <p:cNvSpPr/>
            <p:nvPr/>
          </p:nvSpPr>
          <p:spPr>
            <a:xfrm>
              <a:off x="7262825" y="1636739"/>
              <a:ext cx="48541" cy="80371"/>
            </a:xfrm>
            <a:custGeom>
              <a:avLst/>
              <a:gdLst/>
              <a:ahLst/>
              <a:cxnLst/>
              <a:rect l="l" t="t" r="r" b="b"/>
              <a:pathLst>
                <a:path w="1525" h="2525" extrusionOk="0">
                  <a:moveTo>
                    <a:pt x="1268" y="0"/>
                  </a:moveTo>
                  <a:cubicBezTo>
                    <a:pt x="1206" y="0"/>
                    <a:pt x="1143" y="24"/>
                    <a:pt x="1096" y="72"/>
                  </a:cubicBezTo>
                  <a:lnTo>
                    <a:pt x="72" y="1096"/>
                  </a:lnTo>
                  <a:cubicBezTo>
                    <a:pt x="24" y="1143"/>
                    <a:pt x="0" y="1203"/>
                    <a:pt x="0" y="1262"/>
                  </a:cubicBezTo>
                  <a:cubicBezTo>
                    <a:pt x="0" y="1322"/>
                    <a:pt x="24" y="1381"/>
                    <a:pt x="72" y="1429"/>
                  </a:cubicBezTo>
                  <a:lnTo>
                    <a:pt x="1096" y="2453"/>
                  </a:lnTo>
                  <a:cubicBezTo>
                    <a:pt x="1143" y="2501"/>
                    <a:pt x="1203" y="2524"/>
                    <a:pt x="1262" y="2524"/>
                  </a:cubicBezTo>
                  <a:cubicBezTo>
                    <a:pt x="1322" y="2524"/>
                    <a:pt x="1381" y="2501"/>
                    <a:pt x="1429" y="2453"/>
                  </a:cubicBezTo>
                  <a:cubicBezTo>
                    <a:pt x="1524" y="2370"/>
                    <a:pt x="1524" y="2215"/>
                    <a:pt x="1441" y="2108"/>
                  </a:cubicBezTo>
                  <a:lnTo>
                    <a:pt x="596" y="1262"/>
                  </a:lnTo>
                  <a:lnTo>
                    <a:pt x="1441" y="417"/>
                  </a:lnTo>
                  <a:cubicBezTo>
                    <a:pt x="1524" y="322"/>
                    <a:pt x="1524" y="167"/>
                    <a:pt x="1441" y="72"/>
                  </a:cubicBezTo>
                  <a:cubicBezTo>
                    <a:pt x="1393" y="24"/>
                    <a:pt x="1331" y="0"/>
                    <a:pt x="1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70" name="Google Shape;12770;p82"/>
            <p:cNvSpPr/>
            <p:nvPr/>
          </p:nvSpPr>
          <p:spPr>
            <a:xfrm>
              <a:off x="7380691" y="1636357"/>
              <a:ext cx="48891" cy="80371"/>
            </a:xfrm>
            <a:custGeom>
              <a:avLst/>
              <a:gdLst/>
              <a:ahLst/>
              <a:cxnLst/>
              <a:rect l="l" t="t" r="r" b="b"/>
              <a:pathLst>
                <a:path w="1536" h="2525" extrusionOk="0">
                  <a:moveTo>
                    <a:pt x="261" y="0"/>
                  </a:moveTo>
                  <a:cubicBezTo>
                    <a:pt x="197" y="0"/>
                    <a:pt x="131" y="24"/>
                    <a:pt x="83" y="72"/>
                  </a:cubicBezTo>
                  <a:cubicBezTo>
                    <a:pt x="0" y="155"/>
                    <a:pt x="0" y="322"/>
                    <a:pt x="83" y="417"/>
                  </a:cubicBezTo>
                  <a:lnTo>
                    <a:pt x="941" y="1262"/>
                  </a:lnTo>
                  <a:lnTo>
                    <a:pt x="83" y="2108"/>
                  </a:lnTo>
                  <a:cubicBezTo>
                    <a:pt x="0" y="2203"/>
                    <a:pt x="0" y="2358"/>
                    <a:pt x="83" y="2453"/>
                  </a:cubicBezTo>
                  <a:cubicBezTo>
                    <a:pt x="131" y="2501"/>
                    <a:pt x="191" y="2525"/>
                    <a:pt x="250" y="2525"/>
                  </a:cubicBezTo>
                  <a:cubicBezTo>
                    <a:pt x="310" y="2525"/>
                    <a:pt x="369" y="2501"/>
                    <a:pt x="417" y="2453"/>
                  </a:cubicBezTo>
                  <a:lnTo>
                    <a:pt x="1441" y="1429"/>
                  </a:lnTo>
                  <a:cubicBezTo>
                    <a:pt x="1488" y="1382"/>
                    <a:pt x="1512" y="1322"/>
                    <a:pt x="1512" y="1262"/>
                  </a:cubicBezTo>
                  <a:cubicBezTo>
                    <a:pt x="1536" y="1203"/>
                    <a:pt x="1500" y="1143"/>
                    <a:pt x="1453" y="1096"/>
                  </a:cubicBezTo>
                  <a:lnTo>
                    <a:pt x="429" y="72"/>
                  </a:lnTo>
                  <a:cubicBezTo>
                    <a:pt x="387" y="24"/>
                    <a:pt x="325" y="0"/>
                    <a:pt x="2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71" name="Google Shape;12771;p82"/>
            <p:cNvSpPr/>
            <p:nvPr/>
          </p:nvSpPr>
          <p:spPr>
            <a:xfrm>
              <a:off x="7321933" y="1626744"/>
              <a:ext cx="48923" cy="99851"/>
            </a:xfrm>
            <a:custGeom>
              <a:avLst/>
              <a:gdLst/>
              <a:ahLst/>
              <a:cxnLst/>
              <a:rect l="l" t="t" r="r" b="b"/>
              <a:pathLst>
                <a:path w="1537" h="3137" extrusionOk="0">
                  <a:moveTo>
                    <a:pt x="1249" y="0"/>
                  </a:moveTo>
                  <a:cubicBezTo>
                    <a:pt x="1154" y="0"/>
                    <a:pt x="1061" y="59"/>
                    <a:pt x="1025" y="160"/>
                  </a:cubicBezTo>
                  <a:lnTo>
                    <a:pt x="48" y="2815"/>
                  </a:lnTo>
                  <a:cubicBezTo>
                    <a:pt x="1" y="2934"/>
                    <a:pt x="60" y="3077"/>
                    <a:pt x="191" y="3124"/>
                  </a:cubicBezTo>
                  <a:cubicBezTo>
                    <a:pt x="227" y="3136"/>
                    <a:pt x="251" y="3136"/>
                    <a:pt x="286" y="3136"/>
                  </a:cubicBezTo>
                  <a:cubicBezTo>
                    <a:pt x="382" y="3136"/>
                    <a:pt x="477" y="3077"/>
                    <a:pt x="501" y="2981"/>
                  </a:cubicBezTo>
                  <a:lnTo>
                    <a:pt x="1489" y="326"/>
                  </a:lnTo>
                  <a:cubicBezTo>
                    <a:pt x="1537" y="207"/>
                    <a:pt x="1477" y="64"/>
                    <a:pt x="1334" y="17"/>
                  </a:cubicBezTo>
                  <a:cubicBezTo>
                    <a:pt x="1307" y="6"/>
                    <a:pt x="1278" y="0"/>
                    <a:pt x="12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772" name="Google Shape;12772;p82"/>
          <p:cNvGrpSpPr/>
          <p:nvPr/>
        </p:nvGrpSpPr>
        <p:grpSpPr>
          <a:xfrm>
            <a:off x="16017848" y="3188618"/>
            <a:ext cx="565492" cy="680716"/>
            <a:chOff x="8034034" y="1518109"/>
            <a:chExt cx="282746" cy="340358"/>
          </a:xfrm>
          <a:solidFill>
            <a:schemeClr val="tx1"/>
          </a:solidFill>
        </p:grpSpPr>
        <p:sp>
          <p:nvSpPr>
            <p:cNvPr id="12773" name="Google Shape;12773;p82"/>
            <p:cNvSpPr/>
            <p:nvPr/>
          </p:nvSpPr>
          <p:spPr>
            <a:xfrm>
              <a:off x="8034034" y="1518109"/>
              <a:ext cx="282746" cy="340358"/>
            </a:xfrm>
            <a:custGeom>
              <a:avLst/>
              <a:gdLst/>
              <a:ahLst/>
              <a:cxnLst/>
              <a:rect l="l" t="t" r="r" b="b"/>
              <a:pathLst>
                <a:path w="8883" h="10693" extrusionOk="0">
                  <a:moveTo>
                    <a:pt x="4525" y="322"/>
                  </a:moveTo>
                  <a:cubicBezTo>
                    <a:pt x="4858" y="322"/>
                    <a:pt x="5144" y="560"/>
                    <a:pt x="5204" y="882"/>
                  </a:cubicBezTo>
                  <a:lnTo>
                    <a:pt x="3715" y="882"/>
                  </a:lnTo>
                  <a:cubicBezTo>
                    <a:pt x="3775" y="560"/>
                    <a:pt x="4061" y="322"/>
                    <a:pt x="4406" y="322"/>
                  </a:cubicBezTo>
                  <a:close/>
                  <a:moveTo>
                    <a:pt x="6347" y="1191"/>
                  </a:moveTo>
                  <a:cubicBezTo>
                    <a:pt x="6728" y="1191"/>
                    <a:pt x="7085" y="1370"/>
                    <a:pt x="7287" y="1668"/>
                  </a:cubicBezTo>
                  <a:lnTo>
                    <a:pt x="1608" y="1668"/>
                  </a:lnTo>
                  <a:cubicBezTo>
                    <a:pt x="1810" y="1370"/>
                    <a:pt x="2167" y="1191"/>
                    <a:pt x="2537" y="1191"/>
                  </a:cubicBezTo>
                  <a:close/>
                  <a:moveTo>
                    <a:pt x="4382" y="1"/>
                  </a:moveTo>
                  <a:cubicBezTo>
                    <a:pt x="3882" y="1"/>
                    <a:pt x="3453" y="394"/>
                    <a:pt x="3370" y="882"/>
                  </a:cubicBezTo>
                  <a:lnTo>
                    <a:pt x="2525" y="882"/>
                  </a:lnTo>
                  <a:cubicBezTo>
                    <a:pt x="1977" y="882"/>
                    <a:pt x="1465" y="1191"/>
                    <a:pt x="1215" y="1668"/>
                  </a:cubicBezTo>
                  <a:lnTo>
                    <a:pt x="632" y="1668"/>
                  </a:lnTo>
                  <a:cubicBezTo>
                    <a:pt x="274" y="1668"/>
                    <a:pt x="0" y="1953"/>
                    <a:pt x="0" y="2310"/>
                  </a:cubicBezTo>
                  <a:cubicBezTo>
                    <a:pt x="0" y="2668"/>
                    <a:pt x="274" y="2953"/>
                    <a:pt x="632" y="2953"/>
                  </a:cubicBezTo>
                  <a:lnTo>
                    <a:pt x="1072" y="2953"/>
                  </a:lnTo>
                  <a:lnTo>
                    <a:pt x="1453" y="10002"/>
                  </a:lnTo>
                  <a:cubicBezTo>
                    <a:pt x="1465" y="10395"/>
                    <a:pt x="1798" y="10692"/>
                    <a:pt x="2167" y="10692"/>
                  </a:cubicBezTo>
                  <a:lnTo>
                    <a:pt x="4763" y="10692"/>
                  </a:lnTo>
                  <a:cubicBezTo>
                    <a:pt x="4846" y="10692"/>
                    <a:pt x="4906" y="10621"/>
                    <a:pt x="4906" y="10538"/>
                  </a:cubicBezTo>
                  <a:cubicBezTo>
                    <a:pt x="4906" y="10454"/>
                    <a:pt x="4834" y="10395"/>
                    <a:pt x="4763" y="10395"/>
                  </a:cubicBezTo>
                  <a:lnTo>
                    <a:pt x="2167" y="10395"/>
                  </a:lnTo>
                  <a:cubicBezTo>
                    <a:pt x="1941" y="10395"/>
                    <a:pt x="1763" y="10228"/>
                    <a:pt x="1763" y="10002"/>
                  </a:cubicBezTo>
                  <a:lnTo>
                    <a:pt x="1382" y="2965"/>
                  </a:lnTo>
                  <a:lnTo>
                    <a:pt x="2215" y="2965"/>
                  </a:lnTo>
                  <a:cubicBezTo>
                    <a:pt x="2298" y="2965"/>
                    <a:pt x="2358" y="2894"/>
                    <a:pt x="2358" y="2811"/>
                  </a:cubicBezTo>
                  <a:cubicBezTo>
                    <a:pt x="2358" y="2727"/>
                    <a:pt x="2286" y="2668"/>
                    <a:pt x="2215" y="2668"/>
                  </a:cubicBezTo>
                  <a:lnTo>
                    <a:pt x="620" y="2668"/>
                  </a:lnTo>
                  <a:cubicBezTo>
                    <a:pt x="441" y="2668"/>
                    <a:pt x="298" y="2513"/>
                    <a:pt x="298" y="2334"/>
                  </a:cubicBezTo>
                  <a:cubicBezTo>
                    <a:pt x="298" y="2168"/>
                    <a:pt x="441" y="2013"/>
                    <a:pt x="620" y="2013"/>
                  </a:cubicBezTo>
                  <a:lnTo>
                    <a:pt x="8216" y="2013"/>
                  </a:lnTo>
                  <a:cubicBezTo>
                    <a:pt x="8394" y="2013"/>
                    <a:pt x="8537" y="2168"/>
                    <a:pt x="8537" y="2334"/>
                  </a:cubicBezTo>
                  <a:cubicBezTo>
                    <a:pt x="8537" y="2513"/>
                    <a:pt x="8394" y="2668"/>
                    <a:pt x="8216" y="2668"/>
                  </a:cubicBezTo>
                  <a:lnTo>
                    <a:pt x="2941" y="2668"/>
                  </a:lnTo>
                  <a:cubicBezTo>
                    <a:pt x="2858" y="2668"/>
                    <a:pt x="2798" y="2739"/>
                    <a:pt x="2798" y="2811"/>
                  </a:cubicBezTo>
                  <a:cubicBezTo>
                    <a:pt x="2798" y="2906"/>
                    <a:pt x="2870" y="2965"/>
                    <a:pt x="2941" y="2965"/>
                  </a:cubicBezTo>
                  <a:lnTo>
                    <a:pt x="7466" y="2965"/>
                  </a:lnTo>
                  <a:lnTo>
                    <a:pt x="7061" y="10002"/>
                  </a:lnTo>
                  <a:cubicBezTo>
                    <a:pt x="7049" y="10228"/>
                    <a:pt x="6870" y="10395"/>
                    <a:pt x="6668" y="10395"/>
                  </a:cubicBezTo>
                  <a:lnTo>
                    <a:pt x="5501" y="10395"/>
                  </a:lnTo>
                  <a:cubicBezTo>
                    <a:pt x="5418" y="10395"/>
                    <a:pt x="5358" y="10466"/>
                    <a:pt x="5358" y="10538"/>
                  </a:cubicBezTo>
                  <a:cubicBezTo>
                    <a:pt x="5358" y="10633"/>
                    <a:pt x="5430" y="10692"/>
                    <a:pt x="5501" y="10692"/>
                  </a:cubicBezTo>
                  <a:lnTo>
                    <a:pt x="6668" y="10692"/>
                  </a:lnTo>
                  <a:cubicBezTo>
                    <a:pt x="7049" y="10692"/>
                    <a:pt x="7359" y="10395"/>
                    <a:pt x="7370" y="10002"/>
                  </a:cubicBezTo>
                  <a:lnTo>
                    <a:pt x="7775" y="2930"/>
                  </a:lnTo>
                  <a:lnTo>
                    <a:pt x="8216" y="2930"/>
                  </a:lnTo>
                  <a:cubicBezTo>
                    <a:pt x="8573" y="2930"/>
                    <a:pt x="8847" y="2656"/>
                    <a:pt x="8847" y="2299"/>
                  </a:cubicBezTo>
                  <a:cubicBezTo>
                    <a:pt x="8883" y="1953"/>
                    <a:pt x="8597" y="1668"/>
                    <a:pt x="8252" y="1668"/>
                  </a:cubicBezTo>
                  <a:lnTo>
                    <a:pt x="7656" y="1668"/>
                  </a:lnTo>
                  <a:cubicBezTo>
                    <a:pt x="7406" y="1179"/>
                    <a:pt x="6918" y="882"/>
                    <a:pt x="6347" y="882"/>
                  </a:cubicBezTo>
                  <a:lnTo>
                    <a:pt x="5513" y="882"/>
                  </a:lnTo>
                  <a:cubicBezTo>
                    <a:pt x="5442" y="394"/>
                    <a:pt x="5025" y="1"/>
                    <a:pt x="4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74" name="Google Shape;12774;p82"/>
            <p:cNvSpPr/>
            <p:nvPr/>
          </p:nvSpPr>
          <p:spPr>
            <a:xfrm>
              <a:off x="8161736" y="1632569"/>
              <a:ext cx="28456" cy="173601"/>
            </a:xfrm>
            <a:custGeom>
              <a:avLst/>
              <a:gdLst/>
              <a:ahLst/>
              <a:cxnLst/>
              <a:rect l="l" t="t" r="r" b="b"/>
              <a:pathLst>
                <a:path w="894" h="5454" extrusionOk="0">
                  <a:moveTo>
                    <a:pt x="469" y="321"/>
                  </a:moveTo>
                  <a:cubicBezTo>
                    <a:pt x="533" y="321"/>
                    <a:pt x="584" y="387"/>
                    <a:pt x="584" y="453"/>
                  </a:cubicBezTo>
                  <a:lnTo>
                    <a:pt x="584" y="5025"/>
                  </a:lnTo>
                  <a:cubicBezTo>
                    <a:pt x="584" y="5096"/>
                    <a:pt x="525" y="5156"/>
                    <a:pt x="453" y="5156"/>
                  </a:cubicBezTo>
                  <a:cubicBezTo>
                    <a:pt x="370" y="5156"/>
                    <a:pt x="310" y="5096"/>
                    <a:pt x="310" y="5025"/>
                  </a:cubicBezTo>
                  <a:lnTo>
                    <a:pt x="310" y="453"/>
                  </a:lnTo>
                  <a:cubicBezTo>
                    <a:pt x="310" y="381"/>
                    <a:pt x="370" y="322"/>
                    <a:pt x="453" y="322"/>
                  </a:cubicBezTo>
                  <a:cubicBezTo>
                    <a:pt x="459" y="321"/>
                    <a:pt x="464" y="321"/>
                    <a:pt x="469" y="321"/>
                  </a:cubicBezTo>
                  <a:close/>
                  <a:moveTo>
                    <a:pt x="453" y="0"/>
                  </a:moveTo>
                  <a:cubicBezTo>
                    <a:pt x="191" y="0"/>
                    <a:pt x="1" y="203"/>
                    <a:pt x="1" y="441"/>
                  </a:cubicBezTo>
                  <a:lnTo>
                    <a:pt x="1" y="5013"/>
                  </a:lnTo>
                  <a:cubicBezTo>
                    <a:pt x="1" y="5263"/>
                    <a:pt x="215" y="5453"/>
                    <a:pt x="453" y="5453"/>
                  </a:cubicBezTo>
                  <a:cubicBezTo>
                    <a:pt x="703" y="5453"/>
                    <a:pt x="894" y="5251"/>
                    <a:pt x="894" y="5013"/>
                  </a:cubicBezTo>
                  <a:lnTo>
                    <a:pt x="894" y="441"/>
                  </a:lnTo>
                  <a:cubicBezTo>
                    <a:pt x="894" y="203"/>
                    <a:pt x="691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75" name="Google Shape;12775;p82"/>
            <p:cNvSpPr/>
            <p:nvPr/>
          </p:nvSpPr>
          <p:spPr>
            <a:xfrm>
              <a:off x="8214796" y="1632951"/>
              <a:ext cx="33008" cy="173601"/>
            </a:xfrm>
            <a:custGeom>
              <a:avLst/>
              <a:gdLst/>
              <a:ahLst/>
              <a:cxnLst/>
              <a:rect l="l" t="t" r="r" b="b"/>
              <a:pathLst>
                <a:path w="1037" h="5454" extrusionOk="0">
                  <a:moveTo>
                    <a:pt x="584" y="0"/>
                  </a:moveTo>
                  <a:cubicBezTo>
                    <a:pt x="322" y="0"/>
                    <a:pt x="132" y="191"/>
                    <a:pt x="132" y="429"/>
                  </a:cubicBezTo>
                  <a:lnTo>
                    <a:pt x="1" y="5001"/>
                  </a:lnTo>
                  <a:cubicBezTo>
                    <a:pt x="1" y="5120"/>
                    <a:pt x="48" y="5239"/>
                    <a:pt x="132" y="5322"/>
                  </a:cubicBezTo>
                  <a:cubicBezTo>
                    <a:pt x="227" y="5418"/>
                    <a:pt x="322" y="5453"/>
                    <a:pt x="465" y="5453"/>
                  </a:cubicBezTo>
                  <a:cubicBezTo>
                    <a:pt x="715" y="5453"/>
                    <a:pt x="906" y="5263"/>
                    <a:pt x="906" y="5025"/>
                  </a:cubicBezTo>
                  <a:lnTo>
                    <a:pt x="918" y="4298"/>
                  </a:lnTo>
                  <a:cubicBezTo>
                    <a:pt x="918" y="4215"/>
                    <a:pt x="858" y="4132"/>
                    <a:pt x="775" y="4132"/>
                  </a:cubicBezTo>
                  <a:cubicBezTo>
                    <a:pt x="679" y="4132"/>
                    <a:pt x="608" y="4191"/>
                    <a:pt x="608" y="4287"/>
                  </a:cubicBezTo>
                  <a:lnTo>
                    <a:pt x="596" y="5013"/>
                  </a:lnTo>
                  <a:cubicBezTo>
                    <a:pt x="596" y="5084"/>
                    <a:pt x="537" y="5144"/>
                    <a:pt x="465" y="5144"/>
                  </a:cubicBezTo>
                  <a:cubicBezTo>
                    <a:pt x="417" y="5144"/>
                    <a:pt x="382" y="5132"/>
                    <a:pt x="358" y="5096"/>
                  </a:cubicBezTo>
                  <a:cubicBezTo>
                    <a:pt x="322" y="5072"/>
                    <a:pt x="310" y="5037"/>
                    <a:pt x="310" y="5001"/>
                  </a:cubicBezTo>
                  <a:lnTo>
                    <a:pt x="441" y="429"/>
                  </a:lnTo>
                  <a:cubicBezTo>
                    <a:pt x="441" y="357"/>
                    <a:pt x="501" y="298"/>
                    <a:pt x="584" y="298"/>
                  </a:cubicBezTo>
                  <a:cubicBezTo>
                    <a:pt x="620" y="298"/>
                    <a:pt x="656" y="310"/>
                    <a:pt x="691" y="346"/>
                  </a:cubicBezTo>
                  <a:cubicBezTo>
                    <a:pt x="715" y="369"/>
                    <a:pt x="727" y="393"/>
                    <a:pt x="727" y="441"/>
                  </a:cubicBezTo>
                  <a:lnTo>
                    <a:pt x="644" y="3548"/>
                  </a:lnTo>
                  <a:cubicBezTo>
                    <a:pt x="632" y="3644"/>
                    <a:pt x="703" y="3715"/>
                    <a:pt x="787" y="3715"/>
                  </a:cubicBezTo>
                  <a:cubicBezTo>
                    <a:pt x="882" y="3715"/>
                    <a:pt x="953" y="3655"/>
                    <a:pt x="953" y="3572"/>
                  </a:cubicBezTo>
                  <a:lnTo>
                    <a:pt x="1037" y="465"/>
                  </a:lnTo>
                  <a:cubicBezTo>
                    <a:pt x="1037" y="346"/>
                    <a:pt x="1001" y="215"/>
                    <a:pt x="906" y="131"/>
                  </a:cubicBezTo>
                  <a:cubicBezTo>
                    <a:pt x="822" y="48"/>
                    <a:pt x="71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76" name="Google Shape;12776;p82"/>
            <p:cNvSpPr/>
            <p:nvPr/>
          </p:nvSpPr>
          <p:spPr>
            <a:xfrm>
              <a:off x="8103391" y="1632569"/>
              <a:ext cx="33390" cy="173601"/>
            </a:xfrm>
            <a:custGeom>
              <a:avLst/>
              <a:gdLst/>
              <a:ahLst/>
              <a:cxnLst/>
              <a:rect l="l" t="t" r="r" b="b"/>
              <a:pathLst>
                <a:path w="1049" h="5454" extrusionOk="0">
                  <a:moveTo>
                    <a:pt x="465" y="310"/>
                  </a:moveTo>
                  <a:cubicBezTo>
                    <a:pt x="536" y="310"/>
                    <a:pt x="596" y="369"/>
                    <a:pt x="596" y="441"/>
                  </a:cubicBezTo>
                  <a:lnTo>
                    <a:pt x="739" y="5013"/>
                  </a:lnTo>
                  <a:cubicBezTo>
                    <a:pt x="739" y="5061"/>
                    <a:pt x="715" y="5084"/>
                    <a:pt x="691" y="5120"/>
                  </a:cubicBezTo>
                  <a:cubicBezTo>
                    <a:pt x="655" y="5144"/>
                    <a:pt x="631" y="5156"/>
                    <a:pt x="584" y="5156"/>
                  </a:cubicBezTo>
                  <a:cubicBezTo>
                    <a:pt x="512" y="5156"/>
                    <a:pt x="453" y="5096"/>
                    <a:pt x="453" y="5025"/>
                  </a:cubicBezTo>
                  <a:lnTo>
                    <a:pt x="322" y="453"/>
                  </a:lnTo>
                  <a:cubicBezTo>
                    <a:pt x="322" y="417"/>
                    <a:pt x="334" y="381"/>
                    <a:pt x="358" y="358"/>
                  </a:cubicBezTo>
                  <a:cubicBezTo>
                    <a:pt x="393" y="322"/>
                    <a:pt x="417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346" y="0"/>
                    <a:pt x="227" y="36"/>
                    <a:pt x="143" y="131"/>
                  </a:cubicBezTo>
                  <a:cubicBezTo>
                    <a:pt x="48" y="215"/>
                    <a:pt x="0" y="334"/>
                    <a:pt x="0" y="453"/>
                  </a:cubicBezTo>
                  <a:lnTo>
                    <a:pt x="143" y="5025"/>
                  </a:lnTo>
                  <a:cubicBezTo>
                    <a:pt x="143" y="5275"/>
                    <a:pt x="346" y="5453"/>
                    <a:pt x="584" y="5453"/>
                  </a:cubicBezTo>
                  <a:cubicBezTo>
                    <a:pt x="703" y="5453"/>
                    <a:pt x="822" y="5406"/>
                    <a:pt x="917" y="5322"/>
                  </a:cubicBezTo>
                  <a:cubicBezTo>
                    <a:pt x="1000" y="5227"/>
                    <a:pt x="1048" y="5120"/>
                    <a:pt x="1048" y="4989"/>
                  </a:cubicBezTo>
                  <a:lnTo>
                    <a:pt x="917" y="429"/>
                  </a:lnTo>
                  <a:cubicBezTo>
                    <a:pt x="917" y="191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777" name="Google Shape;12777;p82"/>
          <p:cNvGrpSpPr/>
          <p:nvPr/>
        </p:nvGrpSpPr>
        <p:grpSpPr>
          <a:xfrm>
            <a:off x="15114385" y="3152269"/>
            <a:ext cx="738266" cy="720822"/>
            <a:chOff x="7582302" y="1499934"/>
            <a:chExt cx="369133" cy="360411"/>
          </a:xfrm>
          <a:solidFill>
            <a:schemeClr val="tx1"/>
          </a:solidFill>
        </p:grpSpPr>
        <p:sp>
          <p:nvSpPr>
            <p:cNvPr id="12778" name="Google Shape;12778;p82"/>
            <p:cNvSpPr/>
            <p:nvPr/>
          </p:nvSpPr>
          <p:spPr>
            <a:xfrm>
              <a:off x="7582302" y="1499934"/>
              <a:ext cx="369133" cy="360411"/>
            </a:xfrm>
            <a:custGeom>
              <a:avLst/>
              <a:gdLst/>
              <a:ahLst/>
              <a:cxnLst/>
              <a:rect l="l" t="t" r="r" b="b"/>
              <a:pathLst>
                <a:path w="11597" h="11323" extrusionOk="0">
                  <a:moveTo>
                    <a:pt x="7204" y="595"/>
                  </a:moveTo>
                  <a:cubicBezTo>
                    <a:pt x="7418" y="595"/>
                    <a:pt x="7573" y="738"/>
                    <a:pt x="7608" y="917"/>
                  </a:cubicBezTo>
                  <a:cubicBezTo>
                    <a:pt x="7608" y="941"/>
                    <a:pt x="7620" y="976"/>
                    <a:pt x="7620" y="1000"/>
                  </a:cubicBezTo>
                  <a:lnTo>
                    <a:pt x="7620" y="1750"/>
                  </a:lnTo>
                  <a:lnTo>
                    <a:pt x="3322" y="1750"/>
                  </a:lnTo>
                  <a:lnTo>
                    <a:pt x="3322" y="1631"/>
                  </a:lnTo>
                  <a:cubicBezTo>
                    <a:pt x="3322" y="1227"/>
                    <a:pt x="3191" y="869"/>
                    <a:pt x="2953" y="595"/>
                  </a:cubicBezTo>
                  <a:close/>
                  <a:moveTo>
                    <a:pt x="1667" y="310"/>
                  </a:moveTo>
                  <a:cubicBezTo>
                    <a:pt x="2405" y="310"/>
                    <a:pt x="3001" y="905"/>
                    <a:pt x="3001" y="1631"/>
                  </a:cubicBezTo>
                  <a:cubicBezTo>
                    <a:pt x="3001" y="2358"/>
                    <a:pt x="2405" y="2953"/>
                    <a:pt x="1667" y="2953"/>
                  </a:cubicBezTo>
                  <a:cubicBezTo>
                    <a:pt x="941" y="2953"/>
                    <a:pt x="346" y="2358"/>
                    <a:pt x="346" y="1631"/>
                  </a:cubicBezTo>
                  <a:cubicBezTo>
                    <a:pt x="346" y="905"/>
                    <a:pt x="941" y="310"/>
                    <a:pt x="1667" y="310"/>
                  </a:cubicBezTo>
                  <a:close/>
                  <a:moveTo>
                    <a:pt x="7644" y="9775"/>
                  </a:moveTo>
                  <a:lnTo>
                    <a:pt x="7644" y="10513"/>
                  </a:lnTo>
                  <a:cubicBezTo>
                    <a:pt x="7644" y="10549"/>
                    <a:pt x="7644" y="10573"/>
                    <a:pt x="7620" y="10609"/>
                  </a:cubicBezTo>
                  <a:cubicBezTo>
                    <a:pt x="7585" y="10799"/>
                    <a:pt x="7418" y="10930"/>
                    <a:pt x="7227" y="10930"/>
                  </a:cubicBezTo>
                  <a:lnTo>
                    <a:pt x="2358" y="10930"/>
                  </a:lnTo>
                  <a:cubicBezTo>
                    <a:pt x="2131" y="10930"/>
                    <a:pt x="1941" y="10740"/>
                    <a:pt x="1941" y="10513"/>
                  </a:cubicBezTo>
                  <a:lnTo>
                    <a:pt x="1941" y="9775"/>
                  </a:lnTo>
                  <a:close/>
                  <a:moveTo>
                    <a:pt x="1667" y="0"/>
                  </a:moveTo>
                  <a:cubicBezTo>
                    <a:pt x="750" y="0"/>
                    <a:pt x="0" y="738"/>
                    <a:pt x="0" y="1667"/>
                  </a:cubicBezTo>
                  <a:cubicBezTo>
                    <a:pt x="0" y="2560"/>
                    <a:pt x="715" y="3298"/>
                    <a:pt x="1608" y="3334"/>
                  </a:cubicBezTo>
                  <a:lnTo>
                    <a:pt x="1608" y="4917"/>
                  </a:lnTo>
                  <a:cubicBezTo>
                    <a:pt x="1608" y="5013"/>
                    <a:pt x="1691" y="5084"/>
                    <a:pt x="1774" y="5084"/>
                  </a:cubicBezTo>
                  <a:cubicBezTo>
                    <a:pt x="1858" y="5084"/>
                    <a:pt x="1941" y="5013"/>
                    <a:pt x="1941" y="4917"/>
                  </a:cubicBezTo>
                  <a:lnTo>
                    <a:pt x="1941" y="3310"/>
                  </a:lnTo>
                  <a:cubicBezTo>
                    <a:pt x="2572" y="3203"/>
                    <a:pt x="3096" y="2739"/>
                    <a:pt x="3263" y="2119"/>
                  </a:cubicBezTo>
                  <a:lnTo>
                    <a:pt x="7644" y="2119"/>
                  </a:lnTo>
                  <a:lnTo>
                    <a:pt x="7644" y="3489"/>
                  </a:lnTo>
                  <a:lnTo>
                    <a:pt x="4929" y="3489"/>
                  </a:lnTo>
                  <a:lnTo>
                    <a:pt x="4929" y="2905"/>
                  </a:lnTo>
                  <a:cubicBezTo>
                    <a:pt x="4929" y="2822"/>
                    <a:pt x="4858" y="2751"/>
                    <a:pt x="4763" y="2751"/>
                  </a:cubicBezTo>
                  <a:cubicBezTo>
                    <a:pt x="4679" y="2751"/>
                    <a:pt x="4608" y="2822"/>
                    <a:pt x="4608" y="2905"/>
                  </a:cubicBezTo>
                  <a:lnTo>
                    <a:pt x="4608" y="3882"/>
                  </a:lnTo>
                  <a:lnTo>
                    <a:pt x="4608" y="7715"/>
                  </a:lnTo>
                  <a:lnTo>
                    <a:pt x="4608" y="8692"/>
                  </a:lnTo>
                  <a:cubicBezTo>
                    <a:pt x="4608" y="8775"/>
                    <a:pt x="4679" y="8847"/>
                    <a:pt x="4763" y="8847"/>
                  </a:cubicBezTo>
                  <a:cubicBezTo>
                    <a:pt x="4858" y="8847"/>
                    <a:pt x="4929" y="8775"/>
                    <a:pt x="4929" y="8692"/>
                  </a:cubicBezTo>
                  <a:lnTo>
                    <a:pt x="4929" y="8096"/>
                  </a:lnTo>
                  <a:lnTo>
                    <a:pt x="7644" y="8096"/>
                  </a:lnTo>
                  <a:lnTo>
                    <a:pt x="7644" y="9478"/>
                  </a:lnTo>
                  <a:lnTo>
                    <a:pt x="1941" y="9478"/>
                  </a:lnTo>
                  <a:lnTo>
                    <a:pt x="1941" y="5668"/>
                  </a:lnTo>
                  <a:cubicBezTo>
                    <a:pt x="1941" y="5572"/>
                    <a:pt x="1870" y="5501"/>
                    <a:pt x="1774" y="5501"/>
                  </a:cubicBezTo>
                  <a:cubicBezTo>
                    <a:pt x="1691" y="5501"/>
                    <a:pt x="1608" y="5572"/>
                    <a:pt x="1608" y="5668"/>
                  </a:cubicBezTo>
                  <a:lnTo>
                    <a:pt x="1608" y="9656"/>
                  </a:lnTo>
                  <a:lnTo>
                    <a:pt x="1608" y="10561"/>
                  </a:lnTo>
                  <a:cubicBezTo>
                    <a:pt x="1608" y="10978"/>
                    <a:pt x="1953" y="11323"/>
                    <a:pt x="2370" y="11323"/>
                  </a:cubicBezTo>
                  <a:lnTo>
                    <a:pt x="7239" y="11323"/>
                  </a:lnTo>
                  <a:cubicBezTo>
                    <a:pt x="7620" y="11323"/>
                    <a:pt x="7954" y="11025"/>
                    <a:pt x="8001" y="10632"/>
                  </a:cubicBezTo>
                  <a:lnTo>
                    <a:pt x="8001" y="10561"/>
                  </a:lnTo>
                  <a:lnTo>
                    <a:pt x="8001" y="9656"/>
                  </a:lnTo>
                  <a:lnTo>
                    <a:pt x="8001" y="8096"/>
                  </a:lnTo>
                  <a:lnTo>
                    <a:pt x="9025" y="8096"/>
                  </a:lnTo>
                  <a:cubicBezTo>
                    <a:pt x="9109" y="8096"/>
                    <a:pt x="9192" y="8013"/>
                    <a:pt x="9192" y="7930"/>
                  </a:cubicBezTo>
                  <a:cubicBezTo>
                    <a:pt x="9192" y="7834"/>
                    <a:pt x="9109" y="7763"/>
                    <a:pt x="9025" y="7763"/>
                  </a:cubicBezTo>
                  <a:lnTo>
                    <a:pt x="4977" y="7763"/>
                  </a:lnTo>
                  <a:cubicBezTo>
                    <a:pt x="4965" y="7763"/>
                    <a:pt x="4941" y="7751"/>
                    <a:pt x="4941" y="7727"/>
                  </a:cubicBezTo>
                  <a:lnTo>
                    <a:pt x="4941" y="3894"/>
                  </a:lnTo>
                  <a:cubicBezTo>
                    <a:pt x="4941" y="3882"/>
                    <a:pt x="4965" y="3858"/>
                    <a:pt x="4977" y="3858"/>
                  </a:cubicBezTo>
                  <a:lnTo>
                    <a:pt x="11228" y="3858"/>
                  </a:lnTo>
                  <a:cubicBezTo>
                    <a:pt x="11240" y="3858"/>
                    <a:pt x="11252" y="3882"/>
                    <a:pt x="11252" y="3894"/>
                  </a:cubicBezTo>
                  <a:lnTo>
                    <a:pt x="11252" y="7727"/>
                  </a:lnTo>
                  <a:cubicBezTo>
                    <a:pt x="11252" y="7751"/>
                    <a:pt x="11240" y="7763"/>
                    <a:pt x="11228" y="7763"/>
                  </a:cubicBezTo>
                  <a:lnTo>
                    <a:pt x="9763" y="7763"/>
                  </a:lnTo>
                  <a:cubicBezTo>
                    <a:pt x="9680" y="7763"/>
                    <a:pt x="9609" y="7834"/>
                    <a:pt x="9609" y="7930"/>
                  </a:cubicBezTo>
                  <a:cubicBezTo>
                    <a:pt x="9609" y="8013"/>
                    <a:pt x="9680" y="8096"/>
                    <a:pt x="9763" y="8096"/>
                  </a:cubicBezTo>
                  <a:lnTo>
                    <a:pt x="11228" y="8096"/>
                  </a:lnTo>
                  <a:cubicBezTo>
                    <a:pt x="11430" y="8096"/>
                    <a:pt x="11597" y="7930"/>
                    <a:pt x="11597" y="7715"/>
                  </a:cubicBezTo>
                  <a:lnTo>
                    <a:pt x="11597" y="3882"/>
                  </a:lnTo>
                  <a:cubicBezTo>
                    <a:pt x="11585" y="3632"/>
                    <a:pt x="11418" y="3465"/>
                    <a:pt x="11216" y="3465"/>
                  </a:cubicBezTo>
                  <a:lnTo>
                    <a:pt x="7977" y="3465"/>
                  </a:lnTo>
                  <a:lnTo>
                    <a:pt x="7977" y="1929"/>
                  </a:lnTo>
                  <a:lnTo>
                    <a:pt x="7977" y="1024"/>
                  </a:lnTo>
                  <a:lnTo>
                    <a:pt x="7977" y="953"/>
                  </a:lnTo>
                  <a:cubicBezTo>
                    <a:pt x="7942" y="560"/>
                    <a:pt x="7620" y="262"/>
                    <a:pt x="7227" y="262"/>
                  </a:cubicBezTo>
                  <a:lnTo>
                    <a:pt x="2655" y="262"/>
                  </a:lnTo>
                  <a:cubicBezTo>
                    <a:pt x="2643" y="262"/>
                    <a:pt x="2620" y="262"/>
                    <a:pt x="2608" y="274"/>
                  </a:cubicBezTo>
                  <a:cubicBezTo>
                    <a:pt x="2346" y="95"/>
                    <a:pt x="2012" y="0"/>
                    <a:pt x="1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79" name="Google Shape;12779;p82"/>
            <p:cNvSpPr/>
            <p:nvPr/>
          </p:nvSpPr>
          <p:spPr>
            <a:xfrm>
              <a:off x="7850598" y="1634829"/>
              <a:ext cx="77729" cy="51214"/>
            </a:xfrm>
            <a:custGeom>
              <a:avLst/>
              <a:gdLst/>
              <a:ahLst/>
              <a:cxnLst/>
              <a:rect l="l" t="t" r="r" b="b"/>
              <a:pathLst>
                <a:path w="2442" h="1609" extrusionOk="0">
                  <a:moveTo>
                    <a:pt x="1656" y="322"/>
                  </a:moveTo>
                  <a:cubicBezTo>
                    <a:pt x="1906" y="322"/>
                    <a:pt x="2108" y="537"/>
                    <a:pt x="2108" y="787"/>
                  </a:cubicBezTo>
                  <a:cubicBezTo>
                    <a:pt x="2108" y="1037"/>
                    <a:pt x="1906" y="1251"/>
                    <a:pt x="1656" y="1251"/>
                  </a:cubicBezTo>
                  <a:cubicBezTo>
                    <a:pt x="1394" y="1251"/>
                    <a:pt x="1191" y="1037"/>
                    <a:pt x="1191" y="787"/>
                  </a:cubicBezTo>
                  <a:cubicBezTo>
                    <a:pt x="1191" y="537"/>
                    <a:pt x="1394" y="322"/>
                    <a:pt x="1656" y="322"/>
                  </a:cubicBezTo>
                  <a:close/>
                  <a:moveTo>
                    <a:pt x="799" y="322"/>
                  </a:moveTo>
                  <a:cubicBezTo>
                    <a:pt x="858" y="322"/>
                    <a:pt x="906" y="346"/>
                    <a:pt x="965" y="358"/>
                  </a:cubicBezTo>
                  <a:cubicBezTo>
                    <a:pt x="894" y="477"/>
                    <a:pt x="834" y="632"/>
                    <a:pt x="834" y="787"/>
                  </a:cubicBezTo>
                  <a:cubicBezTo>
                    <a:pt x="834" y="929"/>
                    <a:pt x="870" y="1096"/>
                    <a:pt x="965" y="1215"/>
                  </a:cubicBezTo>
                  <a:cubicBezTo>
                    <a:pt x="918" y="1227"/>
                    <a:pt x="858" y="1251"/>
                    <a:pt x="799" y="1251"/>
                  </a:cubicBezTo>
                  <a:cubicBezTo>
                    <a:pt x="792" y="1251"/>
                    <a:pt x="785" y="1251"/>
                    <a:pt x="779" y="1251"/>
                  </a:cubicBezTo>
                  <a:cubicBezTo>
                    <a:pt x="538" y="1251"/>
                    <a:pt x="346" y="1042"/>
                    <a:pt x="346" y="787"/>
                  </a:cubicBezTo>
                  <a:cubicBezTo>
                    <a:pt x="346" y="537"/>
                    <a:pt x="549" y="322"/>
                    <a:pt x="799" y="322"/>
                  </a:cubicBezTo>
                  <a:close/>
                  <a:moveTo>
                    <a:pt x="799" y="1"/>
                  </a:moveTo>
                  <a:cubicBezTo>
                    <a:pt x="358" y="1"/>
                    <a:pt x="1" y="358"/>
                    <a:pt x="1" y="799"/>
                  </a:cubicBezTo>
                  <a:cubicBezTo>
                    <a:pt x="1" y="1251"/>
                    <a:pt x="358" y="1608"/>
                    <a:pt x="799" y="1608"/>
                  </a:cubicBezTo>
                  <a:cubicBezTo>
                    <a:pt x="953" y="1596"/>
                    <a:pt x="1096" y="1561"/>
                    <a:pt x="1215" y="1489"/>
                  </a:cubicBezTo>
                  <a:cubicBezTo>
                    <a:pt x="1334" y="1561"/>
                    <a:pt x="1489" y="1608"/>
                    <a:pt x="1632" y="1608"/>
                  </a:cubicBezTo>
                  <a:cubicBezTo>
                    <a:pt x="2084" y="1608"/>
                    <a:pt x="2442" y="1251"/>
                    <a:pt x="2442" y="799"/>
                  </a:cubicBezTo>
                  <a:cubicBezTo>
                    <a:pt x="2442" y="358"/>
                    <a:pt x="2084" y="1"/>
                    <a:pt x="1632" y="1"/>
                  </a:cubicBezTo>
                  <a:cubicBezTo>
                    <a:pt x="1489" y="1"/>
                    <a:pt x="1334" y="48"/>
                    <a:pt x="1215" y="120"/>
                  </a:cubicBezTo>
                  <a:cubicBezTo>
                    <a:pt x="1096" y="48"/>
                    <a:pt x="953" y="1"/>
                    <a:pt x="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80" name="Google Shape;12780;p82"/>
            <p:cNvSpPr/>
            <p:nvPr/>
          </p:nvSpPr>
          <p:spPr>
            <a:xfrm>
              <a:off x="7753962" y="1635593"/>
              <a:ext cx="70917" cy="48541"/>
            </a:xfrm>
            <a:custGeom>
              <a:avLst/>
              <a:gdLst/>
              <a:ahLst/>
              <a:cxnLst/>
              <a:rect l="l" t="t" r="r" b="b"/>
              <a:pathLst>
                <a:path w="2228" h="1525" extrusionOk="0">
                  <a:moveTo>
                    <a:pt x="1858" y="346"/>
                  </a:moveTo>
                  <a:cubicBezTo>
                    <a:pt x="1870" y="346"/>
                    <a:pt x="1894" y="358"/>
                    <a:pt x="1894" y="382"/>
                  </a:cubicBezTo>
                  <a:lnTo>
                    <a:pt x="1894" y="1156"/>
                  </a:lnTo>
                  <a:cubicBezTo>
                    <a:pt x="1894" y="1167"/>
                    <a:pt x="1870" y="1179"/>
                    <a:pt x="1858" y="1179"/>
                  </a:cubicBezTo>
                  <a:lnTo>
                    <a:pt x="370" y="1179"/>
                  </a:lnTo>
                  <a:cubicBezTo>
                    <a:pt x="358" y="1179"/>
                    <a:pt x="346" y="1167"/>
                    <a:pt x="346" y="1156"/>
                  </a:cubicBezTo>
                  <a:lnTo>
                    <a:pt x="346" y="382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70" y="1"/>
                  </a:moveTo>
                  <a:cubicBezTo>
                    <a:pt x="167" y="1"/>
                    <a:pt x="1" y="167"/>
                    <a:pt x="1" y="382"/>
                  </a:cubicBezTo>
                  <a:lnTo>
                    <a:pt x="1" y="1156"/>
                  </a:lnTo>
                  <a:cubicBezTo>
                    <a:pt x="1" y="1358"/>
                    <a:pt x="167" y="1525"/>
                    <a:pt x="370" y="1525"/>
                  </a:cubicBezTo>
                  <a:lnTo>
                    <a:pt x="1858" y="1525"/>
                  </a:lnTo>
                  <a:cubicBezTo>
                    <a:pt x="2072" y="1525"/>
                    <a:pt x="2227" y="1358"/>
                    <a:pt x="2227" y="1156"/>
                  </a:cubicBezTo>
                  <a:lnTo>
                    <a:pt x="2227" y="382"/>
                  </a:lnTo>
                  <a:cubicBezTo>
                    <a:pt x="2227" y="167"/>
                    <a:pt x="2072" y="1"/>
                    <a:pt x="1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81" name="Google Shape;12781;p82"/>
            <p:cNvSpPr/>
            <p:nvPr/>
          </p:nvSpPr>
          <p:spPr>
            <a:xfrm>
              <a:off x="7750174" y="1695465"/>
              <a:ext cx="180794" cy="31862"/>
            </a:xfrm>
            <a:custGeom>
              <a:avLst/>
              <a:gdLst/>
              <a:ahLst/>
              <a:cxnLst/>
              <a:rect l="l" t="t" r="r" b="b"/>
              <a:pathLst>
                <a:path w="5680" h="1001" extrusionOk="0">
                  <a:moveTo>
                    <a:pt x="5311" y="346"/>
                  </a:moveTo>
                  <a:cubicBezTo>
                    <a:pt x="5323" y="346"/>
                    <a:pt x="5347" y="358"/>
                    <a:pt x="5347" y="370"/>
                  </a:cubicBezTo>
                  <a:lnTo>
                    <a:pt x="5347" y="620"/>
                  </a:lnTo>
                  <a:cubicBezTo>
                    <a:pt x="5347" y="644"/>
                    <a:pt x="5323" y="656"/>
                    <a:pt x="5311" y="656"/>
                  </a:cubicBezTo>
                  <a:lnTo>
                    <a:pt x="370" y="656"/>
                  </a:lnTo>
                  <a:cubicBezTo>
                    <a:pt x="358" y="656"/>
                    <a:pt x="346" y="632"/>
                    <a:pt x="346" y="620"/>
                  </a:cubicBezTo>
                  <a:lnTo>
                    <a:pt x="346" y="370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52" y="0"/>
                  </a:moveTo>
                  <a:cubicBezTo>
                    <a:pt x="168" y="0"/>
                    <a:pt x="1" y="174"/>
                    <a:pt x="1" y="370"/>
                  </a:cubicBezTo>
                  <a:lnTo>
                    <a:pt x="1" y="620"/>
                  </a:lnTo>
                  <a:cubicBezTo>
                    <a:pt x="1" y="834"/>
                    <a:pt x="167" y="1001"/>
                    <a:pt x="370" y="1001"/>
                  </a:cubicBezTo>
                  <a:lnTo>
                    <a:pt x="5311" y="1001"/>
                  </a:lnTo>
                  <a:cubicBezTo>
                    <a:pt x="5525" y="1001"/>
                    <a:pt x="5680" y="834"/>
                    <a:pt x="5680" y="620"/>
                  </a:cubicBezTo>
                  <a:lnTo>
                    <a:pt x="5680" y="370"/>
                  </a:lnTo>
                  <a:cubicBezTo>
                    <a:pt x="5680" y="167"/>
                    <a:pt x="5525" y="1"/>
                    <a:pt x="5311" y="1"/>
                  </a:cubicBezTo>
                  <a:lnTo>
                    <a:pt x="370" y="1"/>
                  </a:lnTo>
                  <a:cubicBezTo>
                    <a:pt x="364" y="0"/>
                    <a:pt x="35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82" name="Google Shape;12782;p82"/>
            <p:cNvSpPr/>
            <p:nvPr/>
          </p:nvSpPr>
          <p:spPr>
            <a:xfrm>
              <a:off x="7613750" y="1535424"/>
              <a:ext cx="43225" cy="32371"/>
            </a:xfrm>
            <a:custGeom>
              <a:avLst/>
              <a:gdLst/>
              <a:ahLst/>
              <a:cxnLst/>
              <a:rect l="l" t="t" r="r" b="b"/>
              <a:pathLst>
                <a:path w="1358" h="1017" extrusionOk="0">
                  <a:moveTo>
                    <a:pt x="1179" y="1"/>
                  </a:moveTo>
                  <a:cubicBezTo>
                    <a:pt x="1136" y="1"/>
                    <a:pt x="1093" y="19"/>
                    <a:pt x="1060" y="52"/>
                  </a:cubicBezTo>
                  <a:lnTo>
                    <a:pt x="548" y="600"/>
                  </a:lnTo>
                  <a:lnTo>
                    <a:pt x="322" y="326"/>
                  </a:lnTo>
                  <a:cubicBezTo>
                    <a:pt x="287" y="277"/>
                    <a:pt x="240" y="253"/>
                    <a:pt x="191" y="253"/>
                  </a:cubicBezTo>
                  <a:cubicBezTo>
                    <a:pt x="155" y="253"/>
                    <a:pt x="119" y="265"/>
                    <a:pt x="84" y="290"/>
                  </a:cubicBezTo>
                  <a:cubicBezTo>
                    <a:pt x="12" y="350"/>
                    <a:pt x="0" y="457"/>
                    <a:pt x="60" y="528"/>
                  </a:cubicBezTo>
                  <a:lnTo>
                    <a:pt x="405" y="957"/>
                  </a:lnTo>
                  <a:cubicBezTo>
                    <a:pt x="429" y="1004"/>
                    <a:pt x="477" y="1016"/>
                    <a:pt x="536" y="1016"/>
                  </a:cubicBezTo>
                  <a:cubicBezTo>
                    <a:pt x="584" y="1016"/>
                    <a:pt x="620" y="1004"/>
                    <a:pt x="655" y="957"/>
                  </a:cubicBezTo>
                  <a:lnTo>
                    <a:pt x="1298" y="278"/>
                  </a:lnTo>
                  <a:cubicBezTo>
                    <a:pt x="1358" y="207"/>
                    <a:pt x="1358" y="100"/>
                    <a:pt x="1274" y="40"/>
                  </a:cubicBezTo>
                  <a:cubicBezTo>
                    <a:pt x="1248" y="13"/>
                    <a:pt x="121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783" name="Google Shape;12783;p82"/>
          <p:cNvGrpSpPr/>
          <p:nvPr/>
        </p:nvGrpSpPr>
        <p:grpSpPr>
          <a:xfrm>
            <a:off x="12341958" y="7786704"/>
            <a:ext cx="692112" cy="691348"/>
            <a:chOff x="2238181" y="4120624"/>
            <a:chExt cx="346056" cy="345674"/>
          </a:xfrm>
          <a:solidFill>
            <a:schemeClr val="tx1"/>
          </a:solidFill>
        </p:grpSpPr>
        <p:grpSp>
          <p:nvGrpSpPr>
            <p:cNvPr id="12784" name="Google Shape;12784;p82"/>
            <p:cNvGrpSpPr/>
            <p:nvPr/>
          </p:nvGrpSpPr>
          <p:grpSpPr>
            <a:xfrm>
              <a:off x="2309155" y="4177413"/>
              <a:ext cx="203862" cy="231903"/>
              <a:chOff x="1512725" y="258500"/>
              <a:chExt cx="4570900" cy="5199625"/>
            </a:xfrm>
            <a:grpFill/>
          </p:grpSpPr>
          <p:sp>
            <p:nvSpPr>
              <p:cNvPr id="12785" name="Google Shape;12785;p82"/>
              <p:cNvSpPr/>
              <p:nvPr/>
            </p:nvSpPr>
            <p:spPr>
              <a:xfrm>
                <a:off x="1512725" y="2700900"/>
                <a:ext cx="2654475" cy="2757225"/>
              </a:xfrm>
              <a:custGeom>
                <a:avLst/>
                <a:gdLst/>
                <a:ahLst/>
                <a:cxnLst/>
                <a:rect l="l" t="t" r="r" b="b"/>
                <a:pathLst>
                  <a:path w="106179" h="110289" extrusionOk="0">
                    <a:moveTo>
                      <a:pt x="19199" y="1"/>
                    </a:moveTo>
                    <a:cubicBezTo>
                      <a:pt x="18076" y="1"/>
                      <a:pt x="16954" y="466"/>
                      <a:pt x="16148" y="1404"/>
                    </a:cubicBezTo>
                    <a:cubicBezTo>
                      <a:pt x="5840" y="13310"/>
                      <a:pt x="1" y="28739"/>
                      <a:pt x="33" y="44494"/>
                    </a:cubicBezTo>
                    <a:cubicBezTo>
                      <a:pt x="33" y="62077"/>
                      <a:pt x="6916" y="78582"/>
                      <a:pt x="19442" y="91010"/>
                    </a:cubicBezTo>
                    <a:cubicBezTo>
                      <a:pt x="31968" y="103439"/>
                      <a:pt x="48572" y="110289"/>
                      <a:pt x="66252" y="110289"/>
                    </a:cubicBezTo>
                    <a:cubicBezTo>
                      <a:pt x="69546" y="110289"/>
                      <a:pt x="72939" y="110060"/>
                      <a:pt x="76201" y="109571"/>
                    </a:cubicBezTo>
                    <a:cubicBezTo>
                      <a:pt x="86248" y="108071"/>
                      <a:pt x="95675" y="104352"/>
                      <a:pt x="103895" y="98643"/>
                    </a:cubicBezTo>
                    <a:cubicBezTo>
                      <a:pt x="105983" y="97208"/>
                      <a:pt x="106179" y="94272"/>
                      <a:pt x="104417" y="92478"/>
                    </a:cubicBezTo>
                    <a:cubicBezTo>
                      <a:pt x="104384" y="92348"/>
                      <a:pt x="104384" y="92315"/>
                      <a:pt x="104352" y="92315"/>
                    </a:cubicBezTo>
                    <a:cubicBezTo>
                      <a:pt x="103555" y="91537"/>
                      <a:pt x="102517" y="91128"/>
                      <a:pt x="101470" y="91128"/>
                    </a:cubicBezTo>
                    <a:cubicBezTo>
                      <a:pt x="100673" y="91128"/>
                      <a:pt x="99870" y="91365"/>
                      <a:pt x="99165" y="91859"/>
                    </a:cubicBezTo>
                    <a:cubicBezTo>
                      <a:pt x="91956" y="96849"/>
                      <a:pt x="83769" y="100111"/>
                      <a:pt x="74994" y="101416"/>
                    </a:cubicBezTo>
                    <a:cubicBezTo>
                      <a:pt x="72091" y="101808"/>
                      <a:pt x="69155" y="102069"/>
                      <a:pt x="66252" y="102069"/>
                    </a:cubicBezTo>
                    <a:cubicBezTo>
                      <a:pt x="50757" y="102069"/>
                      <a:pt x="36176" y="96066"/>
                      <a:pt x="25216" y="85171"/>
                    </a:cubicBezTo>
                    <a:cubicBezTo>
                      <a:pt x="14256" y="74309"/>
                      <a:pt x="8221" y="59826"/>
                      <a:pt x="8188" y="44462"/>
                    </a:cubicBezTo>
                    <a:cubicBezTo>
                      <a:pt x="8188" y="30664"/>
                      <a:pt x="13277" y="17126"/>
                      <a:pt x="22313" y="6721"/>
                    </a:cubicBezTo>
                    <a:cubicBezTo>
                      <a:pt x="23650" y="5188"/>
                      <a:pt x="23650" y="2904"/>
                      <a:pt x="22248" y="1404"/>
                    </a:cubicBezTo>
                    <a:lnTo>
                      <a:pt x="22215" y="1338"/>
                    </a:lnTo>
                    <a:cubicBezTo>
                      <a:pt x="21407" y="449"/>
                      <a:pt x="20302" y="1"/>
                      <a:pt x="1919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86" name="Google Shape;12786;p82"/>
              <p:cNvSpPr/>
              <p:nvPr/>
            </p:nvSpPr>
            <p:spPr>
              <a:xfrm>
                <a:off x="2323325" y="258500"/>
                <a:ext cx="3760300" cy="4390225"/>
              </a:xfrm>
              <a:custGeom>
                <a:avLst/>
                <a:gdLst/>
                <a:ahLst/>
                <a:cxnLst/>
                <a:rect l="l" t="t" r="r" b="b"/>
                <a:pathLst>
                  <a:path w="150412" h="175609" extrusionOk="0">
                    <a:moveTo>
                      <a:pt x="63610" y="0"/>
                    </a:moveTo>
                    <a:cubicBezTo>
                      <a:pt x="61359" y="0"/>
                      <a:pt x="59532" y="1827"/>
                      <a:pt x="59532" y="4078"/>
                    </a:cubicBezTo>
                    <a:lnTo>
                      <a:pt x="59532" y="93228"/>
                    </a:lnTo>
                    <a:lnTo>
                      <a:pt x="59467" y="142060"/>
                    </a:lnTo>
                    <a:cubicBezTo>
                      <a:pt x="59467" y="153020"/>
                      <a:pt x="52421" y="162741"/>
                      <a:pt x="41950" y="166199"/>
                    </a:cubicBezTo>
                    <a:cubicBezTo>
                      <a:pt x="39320" y="167047"/>
                      <a:pt x="36616" y="167503"/>
                      <a:pt x="33881" y="167503"/>
                    </a:cubicBezTo>
                    <a:cubicBezTo>
                      <a:pt x="33462" y="167503"/>
                      <a:pt x="33042" y="167493"/>
                      <a:pt x="32621" y="167471"/>
                    </a:cubicBezTo>
                    <a:cubicBezTo>
                      <a:pt x="19181" y="166818"/>
                      <a:pt x="8515" y="155793"/>
                      <a:pt x="8319" y="142419"/>
                    </a:cubicBezTo>
                    <a:cubicBezTo>
                      <a:pt x="8221" y="135569"/>
                      <a:pt x="10798" y="129143"/>
                      <a:pt x="15593" y="124250"/>
                    </a:cubicBezTo>
                    <a:cubicBezTo>
                      <a:pt x="20454" y="119291"/>
                      <a:pt x="26978" y="116584"/>
                      <a:pt x="33926" y="116584"/>
                    </a:cubicBezTo>
                    <a:cubicBezTo>
                      <a:pt x="36633" y="116584"/>
                      <a:pt x="39373" y="117041"/>
                      <a:pt x="41983" y="117889"/>
                    </a:cubicBezTo>
                    <a:cubicBezTo>
                      <a:pt x="42399" y="118019"/>
                      <a:pt x="42825" y="118082"/>
                      <a:pt x="43246" y="118082"/>
                    </a:cubicBezTo>
                    <a:cubicBezTo>
                      <a:pt x="44409" y="118082"/>
                      <a:pt x="45540" y="117600"/>
                      <a:pt x="46354" y="116714"/>
                    </a:cubicBezTo>
                    <a:cubicBezTo>
                      <a:pt x="47006" y="115931"/>
                      <a:pt x="47332" y="114920"/>
                      <a:pt x="47332" y="113909"/>
                    </a:cubicBezTo>
                    <a:lnTo>
                      <a:pt x="47332" y="81028"/>
                    </a:lnTo>
                    <a:cubicBezTo>
                      <a:pt x="47332" y="79038"/>
                      <a:pt x="45865" y="77277"/>
                      <a:pt x="43875" y="76983"/>
                    </a:cubicBezTo>
                    <a:cubicBezTo>
                      <a:pt x="40547" y="76494"/>
                      <a:pt x="37220" y="76233"/>
                      <a:pt x="33926" y="76233"/>
                    </a:cubicBezTo>
                    <a:cubicBezTo>
                      <a:pt x="26651" y="76233"/>
                      <a:pt x="19638" y="77407"/>
                      <a:pt x="12984" y="79593"/>
                    </a:cubicBezTo>
                    <a:cubicBezTo>
                      <a:pt x="10831" y="80311"/>
                      <a:pt x="9820" y="82724"/>
                      <a:pt x="10831" y="84780"/>
                    </a:cubicBezTo>
                    <a:lnTo>
                      <a:pt x="10831" y="84812"/>
                    </a:lnTo>
                    <a:cubicBezTo>
                      <a:pt x="10961" y="85008"/>
                      <a:pt x="11092" y="85269"/>
                      <a:pt x="11157" y="85465"/>
                    </a:cubicBezTo>
                    <a:cubicBezTo>
                      <a:pt x="11790" y="86730"/>
                      <a:pt x="13091" y="87485"/>
                      <a:pt x="14435" y="87485"/>
                    </a:cubicBezTo>
                    <a:cubicBezTo>
                      <a:pt x="14823" y="87485"/>
                      <a:pt x="15214" y="87423"/>
                      <a:pt x="15593" y="87291"/>
                    </a:cubicBezTo>
                    <a:cubicBezTo>
                      <a:pt x="21400" y="85367"/>
                      <a:pt x="27565" y="84388"/>
                      <a:pt x="33860" y="84388"/>
                    </a:cubicBezTo>
                    <a:cubicBezTo>
                      <a:pt x="35622" y="84388"/>
                      <a:pt x="37383" y="84486"/>
                      <a:pt x="39145" y="84649"/>
                    </a:cubicBezTo>
                    <a:lnTo>
                      <a:pt x="39145" y="108853"/>
                    </a:lnTo>
                    <a:cubicBezTo>
                      <a:pt x="37383" y="108592"/>
                      <a:pt x="35622" y="108462"/>
                      <a:pt x="33860" y="108462"/>
                    </a:cubicBezTo>
                    <a:cubicBezTo>
                      <a:pt x="24727" y="108462"/>
                      <a:pt x="16180" y="112050"/>
                      <a:pt x="9787" y="118541"/>
                    </a:cubicBezTo>
                    <a:cubicBezTo>
                      <a:pt x="3426" y="124967"/>
                      <a:pt x="1" y="133481"/>
                      <a:pt x="99" y="142549"/>
                    </a:cubicBezTo>
                    <a:cubicBezTo>
                      <a:pt x="360" y="160197"/>
                      <a:pt x="14452" y="174712"/>
                      <a:pt x="32164" y="175561"/>
                    </a:cubicBezTo>
                    <a:cubicBezTo>
                      <a:pt x="32758" y="175593"/>
                      <a:pt x="33351" y="175609"/>
                      <a:pt x="33941" y="175609"/>
                    </a:cubicBezTo>
                    <a:cubicBezTo>
                      <a:pt x="37530" y="175609"/>
                      <a:pt x="41044" y="175018"/>
                      <a:pt x="44462" y="173897"/>
                    </a:cubicBezTo>
                    <a:cubicBezTo>
                      <a:pt x="58325" y="169330"/>
                      <a:pt x="67622" y="156543"/>
                      <a:pt x="67622" y="142027"/>
                    </a:cubicBezTo>
                    <a:lnTo>
                      <a:pt x="67687" y="93163"/>
                    </a:lnTo>
                    <a:lnTo>
                      <a:pt x="67687" y="8155"/>
                    </a:lnTo>
                    <a:lnTo>
                      <a:pt x="78321" y="8155"/>
                    </a:lnTo>
                    <a:cubicBezTo>
                      <a:pt x="81697" y="8133"/>
                      <a:pt x="85305" y="8095"/>
                      <a:pt x="88344" y="8095"/>
                    </a:cubicBezTo>
                    <a:cubicBezTo>
                      <a:pt x="89709" y="8095"/>
                      <a:pt x="90960" y="8103"/>
                      <a:pt x="92022" y="8123"/>
                    </a:cubicBezTo>
                    <a:cubicBezTo>
                      <a:pt x="93098" y="21073"/>
                      <a:pt x="98643" y="33110"/>
                      <a:pt x="107973" y="42374"/>
                    </a:cubicBezTo>
                    <a:cubicBezTo>
                      <a:pt x="117269" y="51573"/>
                      <a:pt x="129339" y="57053"/>
                      <a:pt x="142256" y="58031"/>
                    </a:cubicBezTo>
                    <a:cubicBezTo>
                      <a:pt x="142256" y="64131"/>
                      <a:pt x="142289" y="76005"/>
                      <a:pt x="142354" y="82333"/>
                    </a:cubicBezTo>
                    <a:cubicBezTo>
                      <a:pt x="133155" y="81876"/>
                      <a:pt x="124250" y="79821"/>
                      <a:pt x="115769" y="76233"/>
                    </a:cubicBezTo>
                    <a:cubicBezTo>
                      <a:pt x="109506" y="73624"/>
                      <a:pt x="103700" y="70198"/>
                      <a:pt x="98350" y="66088"/>
                    </a:cubicBezTo>
                    <a:cubicBezTo>
                      <a:pt x="97610" y="65524"/>
                      <a:pt x="96719" y="65238"/>
                      <a:pt x="95830" y="65238"/>
                    </a:cubicBezTo>
                    <a:cubicBezTo>
                      <a:pt x="95229" y="65238"/>
                      <a:pt x="94629" y="65369"/>
                      <a:pt x="94077" y="65632"/>
                    </a:cubicBezTo>
                    <a:cubicBezTo>
                      <a:pt x="92674" y="66284"/>
                      <a:pt x="91793" y="67752"/>
                      <a:pt x="91793" y="69318"/>
                    </a:cubicBezTo>
                    <a:lnTo>
                      <a:pt x="91956" y="142354"/>
                    </a:lnTo>
                    <a:cubicBezTo>
                      <a:pt x="91891" y="150443"/>
                      <a:pt x="90195" y="158272"/>
                      <a:pt x="86966" y="165514"/>
                    </a:cubicBezTo>
                    <a:cubicBezTo>
                      <a:pt x="86150" y="167308"/>
                      <a:pt x="86802" y="169428"/>
                      <a:pt x="88433" y="170472"/>
                    </a:cubicBezTo>
                    <a:cubicBezTo>
                      <a:pt x="88466" y="170472"/>
                      <a:pt x="88466" y="170505"/>
                      <a:pt x="88531" y="170505"/>
                    </a:cubicBezTo>
                    <a:cubicBezTo>
                      <a:pt x="89214" y="170960"/>
                      <a:pt x="89984" y="171174"/>
                      <a:pt x="90744" y="171174"/>
                    </a:cubicBezTo>
                    <a:cubicBezTo>
                      <a:pt x="92271" y="171174"/>
                      <a:pt x="93760" y="170311"/>
                      <a:pt x="94436" y="168808"/>
                    </a:cubicBezTo>
                    <a:cubicBezTo>
                      <a:pt x="98089" y="160555"/>
                      <a:pt x="100046" y="151650"/>
                      <a:pt x="100111" y="142354"/>
                    </a:cubicBezTo>
                    <a:lnTo>
                      <a:pt x="99850" y="77049"/>
                    </a:lnTo>
                    <a:lnTo>
                      <a:pt x="99850" y="77049"/>
                    </a:lnTo>
                    <a:cubicBezTo>
                      <a:pt x="103895" y="79593"/>
                      <a:pt x="108071" y="81844"/>
                      <a:pt x="112474" y="83670"/>
                    </a:cubicBezTo>
                    <a:cubicBezTo>
                      <a:pt x="123206" y="88205"/>
                      <a:pt x="134591" y="90521"/>
                      <a:pt x="146301" y="90521"/>
                    </a:cubicBezTo>
                    <a:cubicBezTo>
                      <a:pt x="147410" y="90521"/>
                      <a:pt x="148454" y="90097"/>
                      <a:pt x="149237" y="89346"/>
                    </a:cubicBezTo>
                    <a:cubicBezTo>
                      <a:pt x="149987" y="88563"/>
                      <a:pt x="150411" y="87552"/>
                      <a:pt x="150411" y="86443"/>
                    </a:cubicBezTo>
                    <a:lnTo>
                      <a:pt x="150379" y="70231"/>
                    </a:lnTo>
                    <a:lnTo>
                      <a:pt x="150313" y="54345"/>
                    </a:lnTo>
                    <a:cubicBezTo>
                      <a:pt x="150281" y="49974"/>
                      <a:pt x="146301" y="49942"/>
                      <a:pt x="146236" y="49942"/>
                    </a:cubicBezTo>
                    <a:cubicBezTo>
                      <a:pt x="120955" y="49942"/>
                      <a:pt x="100177" y="29358"/>
                      <a:pt x="99981" y="4045"/>
                    </a:cubicBezTo>
                    <a:cubicBezTo>
                      <a:pt x="99981" y="2121"/>
                      <a:pt x="98546" y="131"/>
                      <a:pt x="9590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2787" name="Google Shape;12787;p82"/>
            <p:cNvSpPr/>
            <p:nvPr/>
          </p:nvSpPr>
          <p:spPr>
            <a:xfrm>
              <a:off x="2238181" y="4120624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788" name="Google Shape;12788;p82"/>
          <p:cNvSpPr txBox="1">
            <a:spLocks noGrp="1"/>
          </p:cNvSpPr>
          <p:nvPr>
            <p:ph type="title"/>
          </p:nvPr>
        </p:nvSpPr>
        <p:spPr>
          <a:xfrm>
            <a:off x="1433550" y="1021800"/>
            <a:ext cx="15421200" cy="964800"/>
          </a:xfrm>
          <a:prstGeom prst="rect">
            <a:avLst/>
          </a:prstGeom>
          <a:solidFill>
            <a:schemeClr val="tx1"/>
          </a:solidFill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>
              <a:buClr>
                <a:schemeClr val="dk1"/>
              </a:buClr>
              <a:buSzPts val="1100"/>
            </a:pPr>
            <a:r>
              <a:rPr lang="fa-IR" dirty="0">
                <a:cs typeface="B Nazanin" panose="00000700000000000000" pitchFamily="2" charset="-78"/>
              </a:rPr>
              <a:t>نمادهای سئو و بازاریابی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06" name="Google Shape;12406;p23"/>
          <p:cNvGrpSpPr/>
          <p:nvPr/>
        </p:nvGrpSpPr>
        <p:grpSpPr>
          <a:xfrm>
            <a:off x="3530938" y="3642837"/>
            <a:ext cx="740200" cy="501250"/>
            <a:chOff x="980425" y="4196875"/>
            <a:chExt cx="370100" cy="250625"/>
          </a:xfrm>
          <a:solidFill>
            <a:schemeClr val="tx1"/>
          </a:solidFill>
        </p:grpSpPr>
        <p:sp>
          <p:nvSpPr>
            <p:cNvPr id="12407" name="Google Shape;12407;p23"/>
            <p:cNvSpPr/>
            <p:nvPr/>
          </p:nvSpPr>
          <p:spPr>
            <a:xfrm>
              <a:off x="1154775" y="4246525"/>
              <a:ext cx="129650" cy="103900"/>
            </a:xfrm>
            <a:custGeom>
              <a:avLst/>
              <a:gdLst/>
              <a:ahLst/>
              <a:cxnLst/>
              <a:rect l="l" t="t" r="r" b="b"/>
              <a:pathLst>
                <a:path w="5186" h="4156" extrusionOk="0">
                  <a:moveTo>
                    <a:pt x="2747" y="422"/>
                  </a:moveTo>
                  <a:cubicBezTo>
                    <a:pt x="3241" y="422"/>
                    <a:pt x="3735" y="669"/>
                    <a:pt x="4044" y="1070"/>
                  </a:cubicBezTo>
                  <a:cubicBezTo>
                    <a:pt x="4321" y="1409"/>
                    <a:pt x="4445" y="1872"/>
                    <a:pt x="4383" y="2304"/>
                  </a:cubicBezTo>
                  <a:cubicBezTo>
                    <a:pt x="4269" y="3170"/>
                    <a:pt x="3534" y="3733"/>
                    <a:pt x="2747" y="3733"/>
                  </a:cubicBezTo>
                  <a:cubicBezTo>
                    <a:pt x="2467" y="3733"/>
                    <a:pt x="2181" y="3662"/>
                    <a:pt x="1914" y="3508"/>
                  </a:cubicBezTo>
                  <a:cubicBezTo>
                    <a:pt x="896" y="2921"/>
                    <a:pt x="803" y="1502"/>
                    <a:pt x="1729" y="761"/>
                  </a:cubicBezTo>
                  <a:cubicBezTo>
                    <a:pt x="2007" y="545"/>
                    <a:pt x="2377" y="422"/>
                    <a:pt x="2747" y="422"/>
                  </a:cubicBezTo>
                  <a:close/>
                  <a:moveTo>
                    <a:pt x="2757" y="1"/>
                  </a:moveTo>
                  <a:cubicBezTo>
                    <a:pt x="2314" y="1"/>
                    <a:pt x="1865" y="144"/>
                    <a:pt x="1482" y="453"/>
                  </a:cubicBezTo>
                  <a:cubicBezTo>
                    <a:pt x="1" y="1594"/>
                    <a:pt x="649" y="3909"/>
                    <a:pt x="2470" y="4156"/>
                  </a:cubicBezTo>
                  <a:lnTo>
                    <a:pt x="2747" y="4156"/>
                  </a:lnTo>
                  <a:cubicBezTo>
                    <a:pt x="4167" y="4156"/>
                    <a:pt x="5186" y="2767"/>
                    <a:pt x="4723" y="1409"/>
                  </a:cubicBezTo>
                  <a:cubicBezTo>
                    <a:pt x="4419" y="519"/>
                    <a:pt x="3599" y="1"/>
                    <a:pt x="27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8" name="Google Shape;12408;p23"/>
            <p:cNvSpPr/>
            <p:nvPr/>
          </p:nvSpPr>
          <p:spPr>
            <a:xfrm>
              <a:off x="1199775" y="4267525"/>
              <a:ext cx="51200" cy="20950"/>
            </a:xfrm>
            <a:custGeom>
              <a:avLst/>
              <a:gdLst/>
              <a:ahLst/>
              <a:cxnLst/>
              <a:rect l="l" t="t" r="r" b="b"/>
              <a:pathLst>
                <a:path w="2048" h="838" extrusionOk="0">
                  <a:moveTo>
                    <a:pt x="925" y="1"/>
                  </a:moveTo>
                  <a:cubicBezTo>
                    <a:pt x="664" y="1"/>
                    <a:pt x="402" y="85"/>
                    <a:pt x="176" y="261"/>
                  </a:cubicBezTo>
                  <a:cubicBezTo>
                    <a:pt x="1" y="411"/>
                    <a:pt x="130" y="642"/>
                    <a:pt x="300" y="642"/>
                  </a:cubicBezTo>
                  <a:cubicBezTo>
                    <a:pt x="340" y="642"/>
                    <a:pt x="382" y="629"/>
                    <a:pt x="423" y="600"/>
                  </a:cubicBezTo>
                  <a:cubicBezTo>
                    <a:pt x="577" y="484"/>
                    <a:pt x="759" y="427"/>
                    <a:pt x="938" y="427"/>
                  </a:cubicBezTo>
                  <a:cubicBezTo>
                    <a:pt x="1188" y="427"/>
                    <a:pt x="1434" y="538"/>
                    <a:pt x="1596" y="754"/>
                  </a:cubicBezTo>
                  <a:cubicBezTo>
                    <a:pt x="1646" y="813"/>
                    <a:pt x="1706" y="838"/>
                    <a:pt x="1763" y="838"/>
                  </a:cubicBezTo>
                  <a:cubicBezTo>
                    <a:pt x="1915" y="838"/>
                    <a:pt x="2047" y="665"/>
                    <a:pt x="1935" y="508"/>
                  </a:cubicBezTo>
                  <a:cubicBezTo>
                    <a:pt x="1679" y="178"/>
                    <a:pt x="1304" y="1"/>
                    <a:pt x="9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9" name="Google Shape;12409;p23"/>
            <p:cNvSpPr/>
            <p:nvPr/>
          </p:nvSpPr>
          <p:spPr>
            <a:xfrm>
              <a:off x="980425" y="4196875"/>
              <a:ext cx="370100" cy="250625"/>
            </a:xfrm>
            <a:custGeom>
              <a:avLst/>
              <a:gdLst/>
              <a:ahLst/>
              <a:cxnLst/>
              <a:rect l="l" t="t" r="r" b="b"/>
              <a:pathLst>
                <a:path w="14804" h="10025" extrusionOk="0">
                  <a:moveTo>
                    <a:pt x="11666" y="6235"/>
                  </a:moveTo>
                  <a:lnTo>
                    <a:pt x="11974" y="6636"/>
                  </a:lnTo>
                  <a:lnTo>
                    <a:pt x="11604" y="6913"/>
                  </a:lnTo>
                  <a:lnTo>
                    <a:pt x="11295" y="6512"/>
                  </a:lnTo>
                  <a:cubicBezTo>
                    <a:pt x="11357" y="6481"/>
                    <a:pt x="11419" y="6420"/>
                    <a:pt x="11481" y="6389"/>
                  </a:cubicBezTo>
                  <a:cubicBezTo>
                    <a:pt x="11542" y="6327"/>
                    <a:pt x="11604" y="6296"/>
                    <a:pt x="11666" y="6235"/>
                  </a:cubicBezTo>
                  <a:close/>
                  <a:moveTo>
                    <a:pt x="12701" y="6716"/>
                  </a:moveTo>
                  <a:cubicBezTo>
                    <a:pt x="12752" y="6716"/>
                    <a:pt x="12805" y="6739"/>
                    <a:pt x="12839" y="6790"/>
                  </a:cubicBezTo>
                  <a:cubicBezTo>
                    <a:pt x="12900" y="6883"/>
                    <a:pt x="12869" y="6975"/>
                    <a:pt x="12808" y="7037"/>
                  </a:cubicBezTo>
                  <a:lnTo>
                    <a:pt x="11789" y="7808"/>
                  </a:lnTo>
                  <a:cubicBezTo>
                    <a:pt x="11748" y="7836"/>
                    <a:pt x="11700" y="7851"/>
                    <a:pt x="11654" y="7851"/>
                  </a:cubicBezTo>
                  <a:cubicBezTo>
                    <a:pt x="11598" y="7851"/>
                    <a:pt x="11545" y="7829"/>
                    <a:pt x="11511" y="7778"/>
                  </a:cubicBezTo>
                  <a:cubicBezTo>
                    <a:pt x="11450" y="7716"/>
                    <a:pt x="11481" y="7592"/>
                    <a:pt x="11542" y="7531"/>
                  </a:cubicBezTo>
                  <a:lnTo>
                    <a:pt x="12592" y="6759"/>
                  </a:lnTo>
                  <a:cubicBezTo>
                    <a:pt x="12619" y="6731"/>
                    <a:pt x="12660" y="6716"/>
                    <a:pt x="12701" y="6716"/>
                  </a:cubicBezTo>
                  <a:close/>
                  <a:moveTo>
                    <a:pt x="12839" y="7562"/>
                  </a:moveTo>
                  <a:lnTo>
                    <a:pt x="13980" y="9012"/>
                  </a:lnTo>
                  <a:cubicBezTo>
                    <a:pt x="14042" y="9105"/>
                    <a:pt x="14073" y="9197"/>
                    <a:pt x="14042" y="9290"/>
                  </a:cubicBezTo>
                  <a:cubicBezTo>
                    <a:pt x="14003" y="9484"/>
                    <a:pt x="13842" y="9593"/>
                    <a:pt x="13674" y="9593"/>
                  </a:cubicBezTo>
                  <a:cubicBezTo>
                    <a:pt x="13575" y="9593"/>
                    <a:pt x="13474" y="9555"/>
                    <a:pt x="13394" y="9475"/>
                  </a:cubicBezTo>
                  <a:lnTo>
                    <a:pt x="12252" y="7994"/>
                  </a:lnTo>
                  <a:lnTo>
                    <a:pt x="12839" y="7562"/>
                  </a:lnTo>
                  <a:close/>
                  <a:moveTo>
                    <a:pt x="1883" y="0"/>
                  </a:moveTo>
                  <a:cubicBezTo>
                    <a:pt x="864" y="0"/>
                    <a:pt x="0" y="834"/>
                    <a:pt x="0" y="1883"/>
                  </a:cubicBezTo>
                  <a:cubicBezTo>
                    <a:pt x="0" y="2932"/>
                    <a:pt x="833" y="3766"/>
                    <a:pt x="1883" y="3766"/>
                  </a:cubicBezTo>
                  <a:lnTo>
                    <a:pt x="6820" y="3766"/>
                  </a:lnTo>
                  <a:cubicBezTo>
                    <a:pt x="6666" y="5340"/>
                    <a:pt x="7777" y="6728"/>
                    <a:pt x="9351" y="6944"/>
                  </a:cubicBezTo>
                  <a:cubicBezTo>
                    <a:pt x="9475" y="6975"/>
                    <a:pt x="9598" y="6975"/>
                    <a:pt x="9721" y="6975"/>
                  </a:cubicBezTo>
                  <a:cubicBezTo>
                    <a:pt x="10123" y="6975"/>
                    <a:pt x="10555" y="6883"/>
                    <a:pt x="10925" y="6728"/>
                  </a:cubicBezTo>
                  <a:lnTo>
                    <a:pt x="11295" y="7191"/>
                  </a:lnTo>
                  <a:cubicBezTo>
                    <a:pt x="10842" y="7554"/>
                    <a:pt x="11099" y="8272"/>
                    <a:pt x="11661" y="8272"/>
                  </a:cubicBezTo>
                  <a:cubicBezTo>
                    <a:pt x="11673" y="8272"/>
                    <a:pt x="11685" y="8272"/>
                    <a:pt x="11697" y="8271"/>
                  </a:cubicBezTo>
                  <a:cubicBezTo>
                    <a:pt x="11724" y="8280"/>
                    <a:pt x="11748" y="8284"/>
                    <a:pt x="11772" y="8284"/>
                  </a:cubicBezTo>
                  <a:cubicBezTo>
                    <a:pt x="11828" y="8284"/>
                    <a:pt x="11878" y="8262"/>
                    <a:pt x="11944" y="8241"/>
                  </a:cubicBezTo>
                  <a:lnTo>
                    <a:pt x="13085" y="9722"/>
                  </a:lnTo>
                  <a:cubicBezTo>
                    <a:pt x="13250" y="9936"/>
                    <a:pt x="13461" y="10025"/>
                    <a:pt x="13670" y="10025"/>
                  </a:cubicBezTo>
                  <a:cubicBezTo>
                    <a:pt x="14244" y="10025"/>
                    <a:pt x="14803" y="9354"/>
                    <a:pt x="14351" y="8765"/>
                  </a:cubicBezTo>
                  <a:lnTo>
                    <a:pt x="13209" y="7284"/>
                  </a:lnTo>
                  <a:cubicBezTo>
                    <a:pt x="13271" y="7191"/>
                    <a:pt x="13301" y="7068"/>
                    <a:pt x="13332" y="6975"/>
                  </a:cubicBezTo>
                  <a:cubicBezTo>
                    <a:pt x="13355" y="6588"/>
                    <a:pt x="13042" y="6302"/>
                    <a:pt x="12703" y="6302"/>
                  </a:cubicBezTo>
                  <a:cubicBezTo>
                    <a:pt x="12582" y="6302"/>
                    <a:pt x="12458" y="6339"/>
                    <a:pt x="12345" y="6420"/>
                  </a:cubicBezTo>
                  <a:lnTo>
                    <a:pt x="11974" y="5926"/>
                  </a:lnTo>
                  <a:cubicBezTo>
                    <a:pt x="12129" y="5741"/>
                    <a:pt x="12252" y="5494"/>
                    <a:pt x="12376" y="5278"/>
                  </a:cubicBezTo>
                  <a:cubicBezTo>
                    <a:pt x="12437" y="5113"/>
                    <a:pt x="12293" y="4990"/>
                    <a:pt x="12154" y="4990"/>
                  </a:cubicBezTo>
                  <a:cubicBezTo>
                    <a:pt x="12084" y="4990"/>
                    <a:pt x="12016" y="5021"/>
                    <a:pt x="11974" y="5093"/>
                  </a:cubicBezTo>
                  <a:cubicBezTo>
                    <a:pt x="11560" y="6059"/>
                    <a:pt x="10644" y="6572"/>
                    <a:pt x="9723" y="6572"/>
                  </a:cubicBezTo>
                  <a:cubicBezTo>
                    <a:pt x="8997" y="6572"/>
                    <a:pt x="8267" y="6253"/>
                    <a:pt x="7777" y="5586"/>
                  </a:cubicBezTo>
                  <a:cubicBezTo>
                    <a:pt x="6728" y="4259"/>
                    <a:pt x="7283" y="2315"/>
                    <a:pt x="8857" y="1760"/>
                  </a:cubicBezTo>
                  <a:cubicBezTo>
                    <a:pt x="9148" y="1653"/>
                    <a:pt x="9441" y="1604"/>
                    <a:pt x="9725" y="1604"/>
                  </a:cubicBezTo>
                  <a:cubicBezTo>
                    <a:pt x="11013" y="1604"/>
                    <a:pt x="12140" y="2617"/>
                    <a:pt x="12190" y="3982"/>
                  </a:cubicBezTo>
                  <a:cubicBezTo>
                    <a:pt x="12205" y="4097"/>
                    <a:pt x="12294" y="4152"/>
                    <a:pt x="12388" y="4152"/>
                  </a:cubicBezTo>
                  <a:cubicBezTo>
                    <a:pt x="12494" y="4152"/>
                    <a:pt x="12606" y="4082"/>
                    <a:pt x="12623" y="3951"/>
                  </a:cubicBezTo>
                  <a:cubicBezTo>
                    <a:pt x="12623" y="3889"/>
                    <a:pt x="12623" y="3858"/>
                    <a:pt x="12623" y="3796"/>
                  </a:cubicBezTo>
                  <a:cubicBezTo>
                    <a:pt x="13641" y="3766"/>
                    <a:pt x="14474" y="2932"/>
                    <a:pt x="14474" y="1883"/>
                  </a:cubicBezTo>
                  <a:cubicBezTo>
                    <a:pt x="14474" y="834"/>
                    <a:pt x="13641" y="0"/>
                    <a:pt x="12592" y="0"/>
                  </a:cubicBezTo>
                  <a:lnTo>
                    <a:pt x="3765" y="0"/>
                  </a:lnTo>
                  <a:cubicBezTo>
                    <a:pt x="3487" y="0"/>
                    <a:pt x="3487" y="432"/>
                    <a:pt x="3765" y="432"/>
                  </a:cubicBezTo>
                  <a:lnTo>
                    <a:pt x="12592" y="432"/>
                  </a:lnTo>
                  <a:cubicBezTo>
                    <a:pt x="13394" y="432"/>
                    <a:pt x="14042" y="1081"/>
                    <a:pt x="14042" y="1883"/>
                  </a:cubicBezTo>
                  <a:cubicBezTo>
                    <a:pt x="14042" y="2685"/>
                    <a:pt x="13394" y="3364"/>
                    <a:pt x="12592" y="3364"/>
                  </a:cubicBezTo>
                  <a:lnTo>
                    <a:pt x="12530" y="3364"/>
                  </a:lnTo>
                  <a:cubicBezTo>
                    <a:pt x="12437" y="2994"/>
                    <a:pt x="12252" y="2624"/>
                    <a:pt x="12005" y="2315"/>
                  </a:cubicBezTo>
                  <a:cubicBezTo>
                    <a:pt x="11419" y="1542"/>
                    <a:pt x="10572" y="1182"/>
                    <a:pt x="9731" y="1182"/>
                  </a:cubicBezTo>
                  <a:cubicBezTo>
                    <a:pt x="8489" y="1182"/>
                    <a:pt x="7263" y="1966"/>
                    <a:pt x="6913" y="3364"/>
                  </a:cubicBezTo>
                  <a:lnTo>
                    <a:pt x="1883" y="3364"/>
                  </a:lnTo>
                  <a:cubicBezTo>
                    <a:pt x="1080" y="3364"/>
                    <a:pt x="432" y="2685"/>
                    <a:pt x="432" y="1883"/>
                  </a:cubicBezTo>
                  <a:cubicBezTo>
                    <a:pt x="432" y="1081"/>
                    <a:pt x="1080" y="432"/>
                    <a:pt x="1883" y="432"/>
                  </a:cubicBezTo>
                  <a:lnTo>
                    <a:pt x="2438" y="432"/>
                  </a:lnTo>
                  <a:cubicBezTo>
                    <a:pt x="2716" y="432"/>
                    <a:pt x="2716" y="0"/>
                    <a:pt x="24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0" name="Google Shape;12410;p23"/>
            <p:cNvSpPr/>
            <p:nvPr/>
          </p:nvSpPr>
          <p:spPr>
            <a:xfrm>
              <a:off x="1027475" y="4239300"/>
              <a:ext cx="110350" cy="10825"/>
            </a:xfrm>
            <a:custGeom>
              <a:avLst/>
              <a:gdLst/>
              <a:ahLst/>
              <a:cxnLst/>
              <a:rect l="l" t="t" r="r" b="b"/>
              <a:pathLst>
                <a:path w="4414" h="433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40"/>
                    <a:pt x="93" y="433"/>
                    <a:pt x="217" y="433"/>
                  </a:cubicBezTo>
                  <a:lnTo>
                    <a:pt x="4136" y="433"/>
                  </a:lnTo>
                  <a:cubicBezTo>
                    <a:pt x="4414" y="433"/>
                    <a:pt x="4414" y="1"/>
                    <a:pt x="41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11" name="Google Shape;12411;p23"/>
          <p:cNvGrpSpPr/>
          <p:nvPr/>
        </p:nvGrpSpPr>
        <p:grpSpPr>
          <a:xfrm>
            <a:off x="5002476" y="3554712"/>
            <a:ext cx="728400" cy="677500"/>
            <a:chOff x="7731450" y="3574225"/>
            <a:chExt cx="364200" cy="338750"/>
          </a:xfrm>
          <a:solidFill>
            <a:schemeClr val="tx1"/>
          </a:solidFill>
        </p:grpSpPr>
        <p:sp>
          <p:nvSpPr>
            <p:cNvPr id="12412" name="Google Shape;12412;p23"/>
            <p:cNvSpPr/>
            <p:nvPr/>
          </p:nvSpPr>
          <p:spPr>
            <a:xfrm>
              <a:off x="7940850" y="3673950"/>
              <a:ext cx="38275" cy="39575"/>
            </a:xfrm>
            <a:custGeom>
              <a:avLst/>
              <a:gdLst/>
              <a:ahLst/>
              <a:cxnLst/>
              <a:rect l="l" t="t" r="r" b="b"/>
              <a:pathLst>
                <a:path w="1531" h="1583" extrusionOk="0">
                  <a:moveTo>
                    <a:pt x="790" y="703"/>
                  </a:moveTo>
                  <a:lnTo>
                    <a:pt x="914" y="981"/>
                  </a:lnTo>
                  <a:lnTo>
                    <a:pt x="667" y="981"/>
                  </a:lnTo>
                  <a:lnTo>
                    <a:pt x="790" y="703"/>
                  </a:lnTo>
                  <a:close/>
                  <a:moveTo>
                    <a:pt x="790" y="1"/>
                  </a:moveTo>
                  <a:cubicBezTo>
                    <a:pt x="713" y="1"/>
                    <a:pt x="636" y="39"/>
                    <a:pt x="605" y="117"/>
                  </a:cubicBezTo>
                  <a:lnTo>
                    <a:pt x="80" y="1289"/>
                  </a:lnTo>
                  <a:cubicBezTo>
                    <a:pt x="1" y="1449"/>
                    <a:pt x="127" y="1582"/>
                    <a:pt x="259" y="1582"/>
                  </a:cubicBezTo>
                  <a:cubicBezTo>
                    <a:pt x="332" y="1582"/>
                    <a:pt x="407" y="1542"/>
                    <a:pt x="451" y="1444"/>
                  </a:cubicBezTo>
                  <a:lnTo>
                    <a:pt x="451" y="1413"/>
                  </a:lnTo>
                  <a:lnTo>
                    <a:pt x="1099" y="1413"/>
                  </a:lnTo>
                  <a:lnTo>
                    <a:pt x="1099" y="1444"/>
                  </a:lnTo>
                  <a:cubicBezTo>
                    <a:pt x="1146" y="1538"/>
                    <a:pt x="1229" y="1578"/>
                    <a:pt x="1307" y="1578"/>
                  </a:cubicBezTo>
                  <a:cubicBezTo>
                    <a:pt x="1331" y="1578"/>
                    <a:pt x="1355" y="1574"/>
                    <a:pt x="1377" y="1567"/>
                  </a:cubicBezTo>
                  <a:cubicBezTo>
                    <a:pt x="1500" y="1505"/>
                    <a:pt x="1531" y="1382"/>
                    <a:pt x="1500" y="1289"/>
                  </a:cubicBezTo>
                  <a:lnTo>
                    <a:pt x="975" y="117"/>
                  </a:lnTo>
                  <a:cubicBezTo>
                    <a:pt x="945" y="39"/>
                    <a:pt x="867" y="1"/>
                    <a:pt x="7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3" name="Google Shape;12413;p23"/>
            <p:cNvSpPr/>
            <p:nvPr/>
          </p:nvSpPr>
          <p:spPr>
            <a:xfrm>
              <a:off x="7988375" y="3673000"/>
              <a:ext cx="40900" cy="40150"/>
            </a:xfrm>
            <a:custGeom>
              <a:avLst/>
              <a:gdLst/>
              <a:ahLst/>
              <a:cxnLst/>
              <a:rect l="l" t="t" r="r" b="b"/>
              <a:pathLst>
                <a:path w="1636" h="1606" extrusionOk="0">
                  <a:moveTo>
                    <a:pt x="587" y="432"/>
                  </a:moveTo>
                  <a:cubicBezTo>
                    <a:pt x="957" y="556"/>
                    <a:pt x="957" y="1080"/>
                    <a:pt x="587" y="1173"/>
                  </a:cubicBezTo>
                  <a:lnTo>
                    <a:pt x="402" y="1173"/>
                  </a:lnTo>
                  <a:lnTo>
                    <a:pt x="402" y="432"/>
                  </a:lnTo>
                  <a:close/>
                  <a:moveTo>
                    <a:pt x="587" y="0"/>
                  </a:moveTo>
                  <a:lnTo>
                    <a:pt x="587" y="31"/>
                  </a:lnTo>
                  <a:lnTo>
                    <a:pt x="216" y="31"/>
                  </a:lnTo>
                  <a:cubicBezTo>
                    <a:pt x="93" y="31"/>
                    <a:pt x="0" y="124"/>
                    <a:pt x="0" y="216"/>
                  </a:cubicBezTo>
                  <a:lnTo>
                    <a:pt x="0" y="1389"/>
                  </a:lnTo>
                  <a:cubicBezTo>
                    <a:pt x="0" y="1512"/>
                    <a:pt x="93" y="1605"/>
                    <a:pt x="216" y="1605"/>
                  </a:cubicBezTo>
                  <a:lnTo>
                    <a:pt x="587" y="1605"/>
                  </a:lnTo>
                  <a:cubicBezTo>
                    <a:pt x="1636" y="1605"/>
                    <a:pt x="1636" y="0"/>
                    <a:pt x="5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4" name="Google Shape;12414;p23"/>
            <p:cNvSpPr/>
            <p:nvPr/>
          </p:nvSpPr>
          <p:spPr>
            <a:xfrm>
              <a:off x="7760775" y="3614350"/>
              <a:ext cx="282400" cy="10825"/>
            </a:xfrm>
            <a:custGeom>
              <a:avLst/>
              <a:gdLst/>
              <a:ahLst/>
              <a:cxnLst/>
              <a:rect l="l" t="t" r="r" b="b"/>
              <a:pathLst>
                <a:path w="11296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11079" y="433"/>
                  </a:lnTo>
                  <a:cubicBezTo>
                    <a:pt x="11203" y="433"/>
                    <a:pt x="11296" y="340"/>
                    <a:pt x="11296" y="217"/>
                  </a:cubicBezTo>
                  <a:cubicBezTo>
                    <a:pt x="11296" y="93"/>
                    <a:pt x="11203" y="1"/>
                    <a:pt x="110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5" name="Google Shape;12415;p23"/>
            <p:cNvSpPr/>
            <p:nvPr/>
          </p:nvSpPr>
          <p:spPr>
            <a:xfrm>
              <a:off x="7760775" y="3643675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5555" y="433"/>
                  </a:lnTo>
                  <a:cubicBezTo>
                    <a:pt x="5833" y="433"/>
                    <a:pt x="5833" y="1"/>
                    <a:pt x="55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6" name="Google Shape;12416;p23"/>
            <p:cNvSpPr/>
            <p:nvPr/>
          </p:nvSpPr>
          <p:spPr>
            <a:xfrm>
              <a:off x="7760775" y="3673000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5555" y="432"/>
                  </a:lnTo>
                  <a:cubicBezTo>
                    <a:pt x="5833" y="432"/>
                    <a:pt x="5833" y="0"/>
                    <a:pt x="55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7" name="Google Shape;12417;p23"/>
            <p:cNvSpPr/>
            <p:nvPr/>
          </p:nvSpPr>
          <p:spPr>
            <a:xfrm>
              <a:off x="7760775" y="3702325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5555" y="432"/>
                  </a:lnTo>
                  <a:cubicBezTo>
                    <a:pt x="5833" y="432"/>
                    <a:pt x="5833" y="0"/>
                    <a:pt x="55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8" name="Google Shape;12418;p23"/>
            <p:cNvSpPr/>
            <p:nvPr/>
          </p:nvSpPr>
          <p:spPr>
            <a:xfrm>
              <a:off x="7760775" y="3731625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5555" y="433"/>
                  </a:lnTo>
                  <a:cubicBezTo>
                    <a:pt x="5833" y="433"/>
                    <a:pt x="5833" y="1"/>
                    <a:pt x="55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9" name="Google Shape;12419;p23"/>
            <p:cNvSpPr/>
            <p:nvPr/>
          </p:nvSpPr>
          <p:spPr>
            <a:xfrm>
              <a:off x="7731450" y="3574225"/>
              <a:ext cx="364200" cy="338750"/>
            </a:xfrm>
            <a:custGeom>
              <a:avLst/>
              <a:gdLst/>
              <a:ahLst/>
              <a:cxnLst/>
              <a:rect l="l" t="t" r="r" b="b"/>
              <a:pathLst>
                <a:path w="14568" h="13550" extrusionOk="0">
                  <a:moveTo>
                    <a:pt x="12036" y="3211"/>
                  </a:moveTo>
                  <a:lnTo>
                    <a:pt x="12036" y="5957"/>
                  </a:lnTo>
                  <a:cubicBezTo>
                    <a:pt x="12020" y="5955"/>
                    <a:pt x="12005" y="5953"/>
                    <a:pt x="11989" y="5953"/>
                  </a:cubicBezTo>
                  <a:cubicBezTo>
                    <a:pt x="11826" y="5953"/>
                    <a:pt x="11697" y="6097"/>
                    <a:pt x="11697" y="6266"/>
                  </a:cubicBezTo>
                  <a:lnTo>
                    <a:pt x="11697" y="6328"/>
                  </a:lnTo>
                  <a:lnTo>
                    <a:pt x="8055" y="6297"/>
                  </a:lnTo>
                  <a:lnTo>
                    <a:pt x="8055" y="3211"/>
                  </a:lnTo>
                  <a:close/>
                  <a:moveTo>
                    <a:pt x="12129" y="6482"/>
                  </a:moveTo>
                  <a:lnTo>
                    <a:pt x="13826" y="7716"/>
                  </a:lnTo>
                  <a:lnTo>
                    <a:pt x="12901" y="7716"/>
                  </a:lnTo>
                  <a:cubicBezTo>
                    <a:pt x="12808" y="7716"/>
                    <a:pt x="12715" y="7778"/>
                    <a:pt x="12654" y="7871"/>
                  </a:cubicBezTo>
                  <a:lnTo>
                    <a:pt x="12129" y="8581"/>
                  </a:lnTo>
                  <a:lnTo>
                    <a:pt x="12129" y="6482"/>
                  </a:lnTo>
                  <a:close/>
                  <a:moveTo>
                    <a:pt x="13425" y="8148"/>
                  </a:moveTo>
                  <a:lnTo>
                    <a:pt x="13425" y="9383"/>
                  </a:lnTo>
                  <a:cubicBezTo>
                    <a:pt x="13425" y="9815"/>
                    <a:pt x="13086" y="10154"/>
                    <a:pt x="12654" y="10154"/>
                  </a:cubicBezTo>
                  <a:lnTo>
                    <a:pt x="1173" y="10154"/>
                  </a:lnTo>
                  <a:cubicBezTo>
                    <a:pt x="741" y="10154"/>
                    <a:pt x="402" y="9815"/>
                    <a:pt x="402" y="9383"/>
                  </a:cubicBezTo>
                  <a:lnTo>
                    <a:pt x="402" y="8241"/>
                  </a:lnTo>
                  <a:lnTo>
                    <a:pt x="11697" y="8241"/>
                  </a:lnTo>
                  <a:lnTo>
                    <a:pt x="11697" y="8920"/>
                  </a:lnTo>
                  <a:cubicBezTo>
                    <a:pt x="11697" y="9115"/>
                    <a:pt x="11858" y="9237"/>
                    <a:pt x="12023" y="9237"/>
                  </a:cubicBezTo>
                  <a:cubicBezTo>
                    <a:pt x="12118" y="9237"/>
                    <a:pt x="12215" y="9196"/>
                    <a:pt x="12283" y="9105"/>
                  </a:cubicBezTo>
                  <a:lnTo>
                    <a:pt x="12962" y="8148"/>
                  </a:lnTo>
                  <a:close/>
                  <a:moveTo>
                    <a:pt x="7932" y="10587"/>
                  </a:moveTo>
                  <a:lnTo>
                    <a:pt x="7932" y="12161"/>
                  </a:lnTo>
                  <a:lnTo>
                    <a:pt x="5926" y="12161"/>
                  </a:lnTo>
                  <a:lnTo>
                    <a:pt x="5926" y="10587"/>
                  </a:lnTo>
                  <a:close/>
                  <a:moveTo>
                    <a:pt x="1173" y="1"/>
                  </a:moveTo>
                  <a:cubicBezTo>
                    <a:pt x="525" y="32"/>
                    <a:pt x="0" y="556"/>
                    <a:pt x="0" y="1174"/>
                  </a:cubicBezTo>
                  <a:lnTo>
                    <a:pt x="0" y="9383"/>
                  </a:lnTo>
                  <a:cubicBezTo>
                    <a:pt x="0" y="10031"/>
                    <a:pt x="525" y="10556"/>
                    <a:pt x="1173" y="10556"/>
                  </a:cubicBezTo>
                  <a:lnTo>
                    <a:pt x="5525" y="10556"/>
                  </a:lnTo>
                  <a:lnTo>
                    <a:pt x="5525" y="12130"/>
                  </a:lnTo>
                  <a:lnTo>
                    <a:pt x="4352" y="12130"/>
                  </a:lnTo>
                  <a:cubicBezTo>
                    <a:pt x="3488" y="12191"/>
                    <a:pt x="3488" y="13488"/>
                    <a:pt x="4352" y="13549"/>
                  </a:cubicBezTo>
                  <a:lnTo>
                    <a:pt x="8117" y="13549"/>
                  </a:lnTo>
                  <a:cubicBezTo>
                    <a:pt x="8395" y="13549"/>
                    <a:pt x="8395" y="13148"/>
                    <a:pt x="8117" y="13148"/>
                  </a:cubicBezTo>
                  <a:lnTo>
                    <a:pt x="4352" y="13148"/>
                  </a:lnTo>
                  <a:cubicBezTo>
                    <a:pt x="4012" y="13086"/>
                    <a:pt x="4012" y="12593"/>
                    <a:pt x="4352" y="12562"/>
                  </a:cubicBezTo>
                  <a:lnTo>
                    <a:pt x="9506" y="12562"/>
                  </a:lnTo>
                  <a:cubicBezTo>
                    <a:pt x="9845" y="12593"/>
                    <a:pt x="9845" y="13086"/>
                    <a:pt x="9506" y="13148"/>
                  </a:cubicBezTo>
                  <a:lnTo>
                    <a:pt x="9351" y="13148"/>
                  </a:lnTo>
                  <a:cubicBezTo>
                    <a:pt x="9074" y="13148"/>
                    <a:pt x="9074" y="13549"/>
                    <a:pt x="9351" y="13549"/>
                  </a:cubicBezTo>
                  <a:lnTo>
                    <a:pt x="9506" y="13549"/>
                  </a:lnTo>
                  <a:cubicBezTo>
                    <a:pt x="10370" y="13488"/>
                    <a:pt x="10370" y="12191"/>
                    <a:pt x="9506" y="12130"/>
                  </a:cubicBezTo>
                  <a:lnTo>
                    <a:pt x="8333" y="12130"/>
                  </a:lnTo>
                  <a:lnTo>
                    <a:pt x="8333" y="10556"/>
                  </a:lnTo>
                  <a:lnTo>
                    <a:pt x="12685" y="10556"/>
                  </a:lnTo>
                  <a:cubicBezTo>
                    <a:pt x="13333" y="10556"/>
                    <a:pt x="13857" y="10031"/>
                    <a:pt x="13857" y="9383"/>
                  </a:cubicBezTo>
                  <a:lnTo>
                    <a:pt x="13857" y="8118"/>
                  </a:lnTo>
                  <a:lnTo>
                    <a:pt x="14135" y="8118"/>
                  </a:lnTo>
                  <a:cubicBezTo>
                    <a:pt x="14444" y="8118"/>
                    <a:pt x="14567" y="7747"/>
                    <a:pt x="14320" y="7562"/>
                  </a:cubicBezTo>
                  <a:lnTo>
                    <a:pt x="14320" y="7562"/>
                  </a:lnTo>
                  <a:lnTo>
                    <a:pt x="14320" y="7593"/>
                  </a:lnTo>
                  <a:lnTo>
                    <a:pt x="13857" y="7223"/>
                  </a:lnTo>
                  <a:lnTo>
                    <a:pt x="13857" y="1205"/>
                  </a:lnTo>
                  <a:cubicBezTo>
                    <a:pt x="13857" y="556"/>
                    <a:pt x="13333" y="32"/>
                    <a:pt x="12685" y="32"/>
                  </a:cubicBezTo>
                  <a:lnTo>
                    <a:pt x="3056" y="32"/>
                  </a:lnTo>
                  <a:cubicBezTo>
                    <a:pt x="2778" y="32"/>
                    <a:pt x="2778" y="464"/>
                    <a:pt x="3056" y="464"/>
                  </a:cubicBezTo>
                  <a:lnTo>
                    <a:pt x="12685" y="464"/>
                  </a:lnTo>
                  <a:cubicBezTo>
                    <a:pt x="13117" y="464"/>
                    <a:pt x="13456" y="803"/>
                    <a:pt x="13456" y="1235"/>
                  </a:cubicBezTo>
                  <a:lnTo>
                    <a:pt x="13456" y="6914"/>
                  </a:lnTo>
                  <a:lnTo>
                    <a:pt x="12469" y="6173"/>
                  </a:lnTo>
                  <a:cubicBezTo>
                    <a:pt x="12469" y="6173"/>
                    <a:pt x="12469" y="6142"/>
                    <a:pt x="12469" y="6142"/>
                  </a:cubicBezTo>
                  <a:lnTo>
                    <a:pt x="12469" y="2995"/>
                  </a:lnTo>
                  <a:cubicBezTo>
                    <a:pt x="12469" y="2871"/>
                    <a:pt x="12376" y="2779"/>
                    <a:pt x="12252" y="2779"/>
                  </a:cubicBezTo>
                  <a:lnTo>
                    <a:pt x="7839" y="2779"/>
                  </a:lnTo>
                  <a:cubicBezTo>
                    <a:pt x="7716" y="2779"/>
                    <a:pt x="7623" y="2871"/>
                    <a:pt x="7623" y="2995"/>
                  </a:cubicBezTo>
                  <a:lnTo>
                    <a:pt x="7623" y="6513"/>
                  </a:lnTo>
                  <a:cubicBezTo>
                    <a:pt x="7623" y="6636"/>
                    <a:pt x="7716" y="6729"/>
                    <a:pt x="7839" y="6729"/>
                  </a:cubicBezTo>
                  <a:lnTo>
                    <a:pt x="11697" y="6729"/>
                  </a:lnTo>
                  <a:lnTo>
                    <a:pt x="11697" y="7809"/>
                  </a:lnTo>
                  <a:lnTo>
                    <a:pt x="402" y="7809"/>
                  </a:lnTo>
                  <a:lnTo>
                    <a:pt x="402" y="1205"/>
                  </a:lnTo>
                  <a:cubicBezTo>
                    <a:pt x="402" y="772"/>
                    <a:pt x="741" y="433"/>
                    <a:pt x="1173" y="433"/>
                  </a:cubicBezTo>
                  <a:lnTo>
                    <a:pt x="1883" y="433"/>
                  </a:lnTo>
                  <a:cubicBezTo>
                    <a:pt x="2161" y="433"/>
                    <a:pt x="2161" y="1"/>
                    <a:pt x="18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20" name="Google Shape;12420;p23"/>
          <p:cNvGrpSpPr/>
          <p:nvPr/>
        </p:nvGrpSpPr>
        <p:grpSpPr>
          <a:xfrm>
            <a:off x="6497912" y="3531587"/>
            <a:ext cx="635800" cy="723750"/>
            <a:chOff x="3275000" y="4141325"/>
            <a:chExt cx="317900" cy="361875"/>
          </a:xfrm>
          <a:solidFill>
            <a:schemeClr val="tx1"/>
          </a:solidFill>
        </p:grpSpPr>
        <p:sp>
          <p:nvSpPr>
            <p:cNvPr id="12421" name="Google Shape;12421;p23"/>
            <p:cNvSpPr/>
            <p:nvPr/>
          </p:nvSpPr>
          <p:spPr>
            <a:xfrm>
              <a:off x="3520025" y="4162925"/>
              <a:ext cx="11925" cy="8175"/>
            </a:xfrm>
            <a:custGeom>
              <a:avLst/>
              <a:gdLst/>
              <a:ahLst/>
              <a:cxnLst/>
              <a:rect l="l" t="t" r="r" b="b"/>
              <a:pathLst>
                <a:path w="477" h="327" extrusionOk="0">
                  <a:moveTo>
                    <a:pt x="260" y="1"/>
                  </a:moveTo>
                  <a:cubicBezTo>
                    <a:pt x="0" y="1"/>
                    <a:pt x="265" y="326"/>
                    <a:pt x="403" y="326"/>
                  </a:cubicBezTo>
                  <a:cubicBezTo>
                    <a:pt x="446" y="326"/>
                    <a:pt x="476" y="296"/>
                    <a:pt x="476" y="217"/>
                  </a:cubicBezTo>
                  <a:cubicBezTo>
                    <a:pt x="476" y="93"/>
                    <a:pt x="384" y="1"/>
                    <a:pt x="2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2" name="Google Shape;12422;p23"/>
            <p:cNvSpPr/>
            <p:nvPr/>
          </p:nvSpPr>
          <p:spPr>
            <a:xfrm>
              <a:off x="3336725" y="4162925"/>
              <a:ext cx="83350" cy="10825"/>
            </a:xfrm>
            <a:custGeom>
              <a:avLst/>
              <a:gdLst/>
              <a:ahLst/>
              <a:cxnLst/>
              <a:rect l="l" t="t" r="r" b="b"/>
              <a:pathLst>
                <a:path w="3334" h="433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40"/>
                    <a:pt x="93" y="433"/>
                    <a:pt x="216" y="433"/>
                  </a:cubicBezTo>
                  <a:lnTo>
                    <a:pt x="3117" y="433"/>
                  </a:lnTo>
                  <a:cubicBezTo>
                    <a:pt x="3241" y="433"/>
                    <a:pt x="3333" y="340"/>
                    <a:pt x="3333" y="217"/>
                  </a:cubicBezTo>
                  <a:cubicBezTo>
                    <a:pt x="3333" y="93"/>
                    <a:pt x="3241" y="1"/>
                    <a:pt x="31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3" name="Google Shape;12423;p23"/>
            <p:cNvSpPr/>
            <p:nvPr/>
          </p:nvSpPr>
          <p:spPr>
            <a:xfrm>
              <a:off x="3342125" y="4216150"/>
              <a:ext cx="185200" cy="73325"/>
            </a:xfrm>
            <a:custGeom>
              <a:avLst/>
              <a:gdLst/>
              <a:ahLst/>
              <a:cxnLst/>
              <a:rect l="l" t="t" r="r" b="b"/>
              <a:pathLst>
                <a:path w="7408" h="2933" extrusionOk="0">
                  <a:moveTo>
                    <a:pt x="7006" y="433"/>
                  </a:moveTo>
                  <a:lnTo>
                    <a:pt x="6975" y="2532"/>
                  </a:lnTo>
                  <a:lnTo>
                    <a:pt x="432" y="2532"/>
                  </a:lnTo>
                  <a:lnTo>
                    <a:pt x="432" y="433"/>
                  </a:lnTo>
                  <a:close/>
                  <a:moveTo>
                    <a:pt x="216" y="1"/>
                  </a:moveTo>
                  <a:cubicBezTo>
                    <a:pt x="93" y="1"/>
                    <a:pt x="0" y="94"/>
                    <a:pt x="0" y="217"/>
                  </a:cubicBezTo>
                  <a:lnTo>
                    <a:pt x="0" y="2717"/>
                  </a:lnTo>
                  <a:cubicBezTo>
                    <a:pt x="0" y="2840"/>
                    <a:pt x="93" y="2933"/>
                    <a:pt x="216" y="2933"/>
                  </a:cubicBezTo>
                  <a:lnTo>
                    <a:pt x="7191" y="2933"/>
                  </a:lnTo>
                  <a:cubicBezTo>
                    <a:pt x="7314" y="2933"/>
                    <a:pt x="7407" y="2840"/>
                    <a:pt x="7407" y="2717"/>
                  </a:cubicBezTo>
                  <a:lnTo>
                    <a:pt x="7407" y="217"/>
                  </a:lnTo>
                  <a:cubicBezTo>
                    <a:pt x="7407" y="94"/>
                    <a:pt x="7314" y="1"/>
                    <a:pt x="7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4" name="Google Shape;12424;p23"/>
            <p:cNvSpPr/>
            <p:nvPr/>
          </p:nvSpPr>
          <p:spPr>
            <a:xfrm>
              <a:off x="3339800" y="4311825"/>
              <a:ext cx="189050" cy="10075"/>
            </a:xfrm>
            <a:custGeom>
              <a:avLst/>
              <a:gdLst/>
              <a:ahLst/>
              <a:cxnLst/>
              <a:rect l="l" t="t" r="r" b="b"/>
              <a:pathLst>
                <a:path w="7562" h="403" extrusionOk="0">
                  <a:moveTo>
                    <a:pt x="278" y="1"/>
                  </a:moveTo>
                  <a:cubicBezTo>
                    <a:pt x="1" y="1"/>
                    <a:pt x="1" y="402"/>
                    <a:pt x="278" y="402"/>
                  </a:cubicBezTo>
                  <a:lnTo>
                    <a:pt x="7253" y="402"/>
                  </a:lnTo>
                  <a:cubicBezTo>
                    <a:pt x="7562" y="402"/>
                    <a:pt x="7562" y="1"/>
                    <a:pt x="72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5" name="Google Shape;12425;p23"/>
            <p:cNvSpPr/>
            <p:nvPr/>
          </p:nvSpPr>
          <p:spPr>
            <a:xfrm>
              <a:off x="3339800" y="4341150"/>
              <a:ext cx="189050" cy="10825"/>
            </a:xfrm>
            <a:custGeom>
              <a:avLst/>
              <a:gdLst/>
              <a:ahLst/>
              <a:cxnLst/>
              <a:rect l="l" t="t" r="r" b="b"/>
              <a:pathLst>
                <a:path w="7562" h="433" extrusionOk="0">
                  <a:moveTo>
                    <a:pt x="278" y="1"/>
                  </a:moveTo>
                  <a:cubicBezTo>
                    <a:pt x="1" y="1"/>
                    <a:pt x="1" y="433"/>
                    <a:pt x="278" y="433"/>
                  </a:cubicBezTo>
                  <a:lnTo>
                    <a:pt x="7253" y="433"/>
                  </a:lnTo>
                  <a:cubicBezTo>
                    <a:pt x="7562" y="433"/>
                    <a:pt x="7562" y="1"/>
                    <a:pt x="72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6" name="Google Shape;12426;p23"/>
            <p:cNvSpPr/>
            <p:nvPr/>
          </p:nvSpPr>
          <p:spPr>
            <a:xfrm>
              <a:off x="3275000" y="4141325"/>
              <a:ext cx="317900" cy="361875"/>
            </a:xfrm>
            <a:custGeom>
              <a:avLst/>
              <a:gdLst/>
              <a:ahLst/>
              <a:cxnLst/>
              <a:rect l="l" t="t" r="r" b="b"/>
              <a:pathLst>
                <a:path w="12716" h="14475" extrusionOk="0">
                  <a:moveTo>
                    <a:pt x="2386" y="430"/>
                  </a:moveTo>
                  <a:cubicBezTo>
                    <a:pt x="2403" y="430"/>
                    <a:pt x="2421" y="431"/>
                    <a:pt x="2438" y="432"/>
                  </a:cubicBezTo>
                  <a:lnTo>
                    <a:pt x="10308" y="432"/>
                  </a:lnTo>
                  <a:cubicBezTo>
                    <a:pt x="10586" y="432"/>
                    <a:pt x="10833" y="648"/>
                    <a:pt x="10802" y="926"/>
                  </a:cubicBezTo>
                  <a:lnTo>
                    <a:pt x="10802" y="1760"/>
                  </a:lnTo>
                  <a:lnTo>
                    <a:pt x="1914" y="1760"/>
                  </a:lnTo>
                  <a:lnTo>
                    <a:pt x="1914" y="926"/>
                  </a:lnTo>
                  <a:cubicBezTo>
                    <a:pt x="1914" y="664"/>
                    <a:pt x="2106" y="430"/>
                    <a:pt x="2386" y="430"/>
                  </a:cubicBezTo>
                  <a:close/>
                  <a:moveTo>
                    <a:pt x="1482" y="6728"/>
                  </a:moveTo>
                  <a:lnTo>
                    <a:pt x="1482" y="8487"/>
                  </a:lnTo>
                  <a:lnTo>
                    <a:pt x="587" y="7932"/>
                  </a:lnTo>
                  <a:cubicBezTo>
                    <a:pt x="617" y="7839"/>
                    <a:pt x="679" y="7716"/>
                    <a:pt x="772" y="7654"/>
                  </a:cubicBezTo>
                  <a:lnTo>
                    <a:pt x="1482" y="6728"/>
                  </a:lnTo>
                  <a:close/>
                  <a:moveTo>
                    <a:pt x="11234" y="6728"/>
                  </a:moveTo>
                  <a:lnTo>
                    <a:pt x="11975" y="7654"/>
                  </a:lnTo>
                  <a:cubicBezTo>
                    <a:pt x="12067" y="7716"/>
                    <a:pt x="12098" y="7808"/>
                    <a:pt x="12160" y="7932"/>
                  </a:cubicBezTo>
                  <a:lnTo>
                    <a:pt x="11234" y="8487"/>
                  </a:lnTo>
                  <a:lnTo>
                    <a:pt x="11234" y="6728"/>
                  </a:lnTo>
                  <a:close/>
                  <a:moveTo>
                    <a:pt x="9444" y="9598"/>
                  </a:moveTo>
                  <a:lnTo>
                    <a:pt x="8240" y="10370"/>
                  </a:lnTo>
                  <a:lnTo>
                    <a:pt x="4506" y="10370"/>
                  </a:lnTo>
                  <a:lnTo>
                    <a:pt x="3272" y="9598"/>
                  </a:lnTo>
                  <a:close/>
                  <a:moveTo>
                    <a:pt x="7561" y="10802"/>
                  </a:moveTo>
                  <a:lnTo>
                    <a:pt x="6389" y="11543"/>
                  </a:lnTo>
                  <a:lnTo>
                    <a:pt x="5185" y="10802"/>
                  </a:lnTo>
                  <a:close/>
                  <a:moveTo>
                    <a:pt x="2438" y="0"/>
                  </a:moveTo>
                  <a:cubicBezTo>
                    <a:pt x="1914" y="0"/>
                    <a:pt x="1482" y="432"/>
                    <a:pt x="1482" y="957"/>
                  </a:cubicBezTo>
                  <a:lnTo>
                    <a:pt x="1482" y="6080"/>
                  </a:lnTo>
                  <a:lnTo>
                    <a:pt x="432" y="7376"/>
                  </a:lnTo>
                  <a:cubicBezTo>
                    <a:pt x="154" y="7685"/>
                    <a:pt x="31" y="8086"/>
                    <a:pt x="31" y="8487"/>
                  </a:cubicBezTo>
                  <a:lnTo>
                    <a:pt x="31" y="11296"/>
                  </a:lnTo>
                  <a:cubicBezTo>
                    <a:pt x="31" y="11450"/>
                    <a:pt x="139" y="11527"/>
                    <a:pt x="247" y="11527"/>
                  </a:cubicBezTo>
                  <a:cubicBezTo>
                    <a:pt x="355" y="11527"/>
                    <a:pt x="463" y="11450"/>
                    <a:pt x="463" y="11296"/>
                  </a:cubicBezTo>
                  <a:lnTo>
                    <a:pt x="463" y="8518"/>
                  </a:lnTo>
                  <a:lnTo>
                    <a:pt x="463" y="8364"/>
                  </a:lnTo>
                  <a:lnTo>
                    <a:pt x="6265" y="11975"/>
                  </a:lnTo>
                  <a:cubicBezTo>
                    <a:pt x="6296" y="12006"/>
                    <a:pt x="6335" y="12021"/>
                    <a:pt x="6373" y="12021"/>
                  </a:cubicBezTo>
                  <a:cubicBezTo>
                    <a:pt x="6412" y="12021"/>
                    <a:pt x="6450" y="12006"/>
                    <a:pt x="6481" y="11975"/>
                  </a:cubicBezTo>
                  <a:lnTo>
                    <a:pt x="12283" y="8364"/>
                  </a:lnTo>
                  <a:cubicBezTo>
                    <a:pt x="12283" y="8426"/>
                    <a:pt x="12283" y="8457"/>
                    <a:pt x="12283" y="8518"/>
                  </a:cubicBezTo>
                  <a:lnTo>
                    <a:pt x="12283" y="13148"/>
                  </a:lnTo>
                  <a:cubicBezTo>
                    <a:pt x="12283" y="13641"/>
                    <a:pt x="11882" y="14043"/>
                    <a:pt x="11357" y="14043"/>
                  </a:cubicBezTo>
                  <a:lnTo>
                    <a:pt x="1327" y="14043"/>
                  </a:lnTo>
                  <a:cubicBezTo>
                    <a:pt x="833" y="14043"/>
                    <a:pt x="432" y="13641"/>
                    <a:pt x="432" y="13148"/>
                  </a:cubicBezTo>
                  <a:lnTo>
                    <a:pt x="432" y="12623"/>
                  </a:lnTo>
                  <a:cubicBezTo>
                    <a:pt x="432" y="12484"/>
                    <a:pt x="324" y="12415"/>
                    <a:pt x="216" y="12415"/>
                  </a:cubicBezTo>
                  <a:cubicBezTo>
                    <a:pt x="108" y="12415"/>
                    <a:pt x="0" y="12484"/>
                    <a:pt x="0" y="12623"/>
                  </a:cubicBezTo>
                  <a:lnTo>
                    <a:pt x="0" y="13148"/>
                  </a:lnTo>
                  <a:cubicBezTo>
                    <a:pt x="31" y="13888"/>
                    <a:pt x="617" y="14475"/>
                    <a:pt x="1327" y="14475"/>
                  </a:cubicBezTo>
                  <a:lnTo>
                    <a:pt x="11357" y="14475"/>
                  </a:lnTo>
                  <a:cubicBezTo>
                    <a:pt x="12098" y="14475"/>
                    <a:pt x="12684" y="13888"/>
                    <a:pt x="12684" y="13148"/>
                  </a:cubicBezTo>
                  <a:lnTo>
                    <a:pt x="12684" y="8518"/>
                  </a:lnTo>
                  <a:cubicBezTo>
                    <a:pt x="12715" y="8117"/>
                    <a:pt x="12561" y="7716"/>
                    <a:pt x="12314" y="7407"/>
                  </a:cubicBezTo>
                  <a:lnTo>
                    <a:pt x="12314" y="7376"/>
                  </a:lnTo>
                  <a:lnTo>
                    <a:pt x="11234" y="6049"/>
                  </a:lnTo>
                  <a:lnTo>
                    <a:pt x="11234" y="5185"/>
                  </a:lnTo>
                  <a:cubicBezTo>
                    <a:pt x="11234" y="5031"/>
                    <a:pt x="11126" y="4954"/>
                    <a:pt x="11018" y="4954"/>
                  </a:cubicBezTo>
                  <a:cubicBezTo>
                    <a:pt x="10910" y="4954"/>
                    <a:pt x="10802" y="5031"/>
                    <a:pt x="10802" y="5185"/>
                  </a:cubicBezTo>
                  <a:lnTo>
                    <a:pt x="10802" y="8734"/>
                  </a:lnTo>
                  <a:lnTo>
                    <a:pt x="10030" y="9259"/>
                  </a:lnTo>
                  <a:cubicBezTo>
                    <a:pt x="9969" y="9197"/>
                    <a:pt x="9907" y="9166"/>
                    <a:pt x="9845" y="9166"/>
                  </a:cubicBezTo>
                  <a:lnTo>
                    <a:pt x="2870" y="9166"/>
                  </a:lnTo>
                  <a:cubicBezTo>
                    <a:pt x="2809" y="9166"/>
                    <a:pt x="2747" y="9197"/>
                    <a:pt x="2716" y="9259"/>
                  </a:cubicBezTo>
                  <a:lnTo>
                    <a:pt x="1914" y="8734"/>
                  </a:lnTo>
                  <a:lnTo>
                    <a:pt x="1914" y="2161"/>
                  </a:lnTo>
                  <a:lnTo>
                    <a:pt x="10833" y="2161"/>
                  </a:lnTo>
                  <a:lnTo>
                    <a:pt x="10833" y="3889"/>
                  </a:lnTo>
                  <a:cubicBezTo>
                    <a:pt x="10833" y="4028"/>
                    <a:pt x="10941" y="4097"/>
                    <a:pt x="11049" y="4097"/>
                  </a:cubicBezTo>
                  <a:cubicBezTo>
                    <a:pt x="11157" y="4097"/>
                    <a:pt x="11265" y="4028"/>
                    <a:pt x="11265" y="3889"/>
                  </a:cubicBezTo>
                  <a:lnTo>
                    <a:pt x="11265" y="957"/>
                  </a:lnTo>
                  <a:cubicBezTo>
                    <a:pt x="11265" y="432"/>
                    <a:pt x="10833" y="0"/>
                    <a:pt x="103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27" name="Google Shape;12427;p23"/>
          <p:cNvGrpSpPr/>
          <p:nvPr/>
        </p:nvGrpSpPr>
        <p:grpSpPr>
          <a:xfrm>
            <a:off x="10968789" y="3531562"/>
            <a:ext cx="723750" cy="723800"/>
            <a:chOff x="6250075" y="3563425"/>
            <a:chExt cx="361875" cy="361900"/>
          </a:xfrm>
          <a:solidFill>
            <a:schemeClr val="tx1"/>
          </a:solidFill>
        </p:grpSpPr>
        <p:sp>
          <p:nvSpPr>
            <p:cNvPr id="12428" name="Google Shape;12428;p23"/>
            <p:cNvSpPr/>
            <p:nvPr/>
          </p:nvSpPr>
          <p:spPr>
            <a:xfrm>
              <a:off x="6309050" y="3728950"/>
              <a:ext cx="126650" cy="94125"/>
            </a:xfrm>
            <a:custGeom>
              <a:avLst/>
              <a:gdLst/>
              <a:ahLst/>
              <a:cxnLst/>
              <a:rect l="l" t="t" r="r" b="b"/>
              <a:pathLst>
                <a:path w="5066" h="3765" extrusionOk="0">
                  <a:moveTo>
                    <a:pt x="2543" y="439"/>
                  </a:moveTo>
                  <a:cubicBezTo>
                    <a:pt x="2840" y="439"/>
                    <a:pt x="3135" y="533"/>
                    <a:pt x="3382" y="725"/>
                  </a:cubicBezTo>
                  <a:lnTo>
                    <a:pt x="1376" y="2731"/>
                  </a:lnTo>
                  <a:cubicBezTo>
                    <a:pt x="944" y="2176"/>
                    <a:pt x="1005" y="1373"/>
                    <a:pt x="1499" y="879"/>
                  </a:cubicBezTo>
                  <a:cubicBezTo>
                    <a:pt x="1791" y="587"/>
                    <a:pt x="2169" y="439"/>
                    <a:pt x="2543" y="439"/>
                  </a:cubicBezTo>
                  <a:close/>
                  <a:moveTo>
                    <a:pt x="3690" y="1034"/>
                  </a:moveTo>
                  <a:lnTo>
                    <a:pt x="3690" y="1034"/>
                  </a:lnTo>
                  <a:cubicBezTo>
                    <a:pt x="4123" y="1620"/>
                    <a:pt x="4061" y="2392"/>
                    <a:pt x="3536" y="2916"/>
                  </a:cubicBezTo>
                  <a:cubicBezTo>
                    <a:pt x="3289" y="3194"/>
                    <a:pt x="2919" y="3348"/>
                    <a:pt x="2518" y="3348"/>
                  </a:cubicBezTo>
                  <a:cubicBezTo>
                    <a:pt x="2209" y="3348"/>
                    <a:pt x="1900" y="3225"/>
                    <a:pt x="1684" y="3040"/>
                  </a:cubicBezTo>
                  <a:lnTo>
                    <a:pt x="3690" y="1034"/>
                  </a:lnTo>
                  <a:close/>
                  <a:moveTo>
                    <a:pt x="2548" y="0"/>
                  </a:moveTo>
                  <a:cubicBezTo>
                    <a:pt x="1162" y="0"/>
                    <a:pt x="0" y="1682"/>
                    <a:pt x="1067" y="3040"/>
                  </a:cubicBezTo>
                  <a:lnTo>
                    <a:pt x="697" y="3410"/>
                  </a:lnTo>
                  <a:cubicBezTo>
                    <a:pt x="635" y="3503"/>
                    <a:pt x="635" y="3626"/>
                    <a:pt x="697" y="3719"/>
                  </a:cubicBezTo>
                  <a:cubicBezTo>
                    <a:pt x="743" y="3749"/>
                    <a:pt x="797" y="3765"/>
                    <a:pt x="851" y="3765"/>
                  </a:cubicBezTo>
                  <a:cubicBezTo>
                    <a:pt x="905" y="3765"/>
                    <a:pt x="959" y="3749"/>
                    <a:pt x="1005" y="3719"/>
                  </a:cubicBezTo>
                  <a:lnTo>
                    <a:pt x="1376" y="3348"/>
                  </a:lnTo>
                  <a:cubicBezTo>
                    <a:pt x="1746" y="3639"/>
                    <a:pt x="2141" y="3764"/>
                    <a:pt x="2519" y="3764"/>
                  </a:cubicBezTo>
                  <a:cubicBezTo>
                    <a:pt x="3904" y="3764"/>
                    <a:pt x="5066" y="2083"/>
                    <a:pt x="3999" y="725"/>
                  </a:cubicBezTo>
                  <a:lnTo>
                    <a:pt x="4339" y="355"/>
                  </a:lnTo>
                  <a:cubicBezTo>
                    <a:pt x="4502" y="214"/>
                    <a:pt x="4365" y="3"/>
                    <a:pt x="4208" y="3"/>
                  </a:cubicBezTo>
                  <a:cubicBezTo>
                    <a:pt x="4158" y="3"/>
                    <a:pt x="4106" y="25"/>
                    <a:pt x="4061" y="77"/>
                  </a:cubicBezTo>
                  <a:lnTo>
                    <a:pt x="3690" y="416"/>
                  </a:lnTo>
                  <a:cubicBezTo>
                    <a:pt x="3320" y="125"/>
                    <a:pt x="2925" y="0"/>
                    <a:pt x="2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9" name="Google Shape;12429;p23"/>
            <p:cNvSpPr/>
            <p:nvPr/>
          </p:nvSpPr>
          <p:spPr>
            <a:xfrm>
              <a:off x="6525775" y="3657150"/>
              <a:ext cx="69975" cy="54450"/>
            </a:xfrm>
            <a:custGeom>
              <a:avLst/>
              <a:gdLst/>
              <a:ahLst/>
              <a:cxnLst/>
              <a:rect l="l" t="t" r="r" b="b"/>
              <a:pathLst>
                <a:path w="2799" h="2178" extrusionOk="0">
                  <a:moveTo>
                    <a:pt x="1410" y="449"/>
                  </a:moveTo>
                  <a:cubicBezTo>
                    <a:pt x="1502" y="449"/>
                    <a:pt x="1595" y="480"/>
                    <a:pt x="1688" y="511"/>
                  </a:cubicBezTo>
                  <a:lnTo>
                    <a:pt x="823" y="1375"/>
                  </a:lnTo>
                  <a:cubicBezTo>
                    <a:pt x="700" y="1128"/>
                    <a:pt x="762" y="819"/>
                    <a:pt x="947" y="634"/>
                  </a:cubicBezTo>
                  <a:cubicBezTo>
                    <a:pt x="1070" y="511"/>
                    <a:pt x="1256" y="449"/>
                    <a:pt x="1410" y="449"/>
                  </a:cubicBezTo>
                  <a:close/>
                  <a:moveTo>
                    <a:pt x="1996" y="819"/>
                  </a:moveTo>
                  <a:lnTo>
                    <a:pt x="1996" y="819"/>
                  </a:lnTo>
                  <a:cubicBezTo>
                    <a:pt x="2120" y="1066"/>
                    <a:pt x="2058" y="1344"/>
                    <a:pt x="1873" y="1560"/>
                  </a:cubicBezTo>
                  <a:cubicBezTo>
                    <a:pt x="1753" y="1680"/>
                    <a:pt x="1582" y="1748"/>
                    <a:pt x="1410" y="1748"/>
                  </a:cubicBezTo>
                  <a:cubicBezTo>
                    <a:pt x="1315" y="1748"/>
                    <a:pt x="1220" y="1727"/>
                    <a:pt x="1132" y="1684"/>
                  </a:cubicBezTo>
                  <a:lnTo>
                    <a:pt x="1996" y="819"/>
                  </a:lnTo>
                  <a:close/>
                  <a:moveTo>
                    <a:pt x="1393" y="1"/>
                  </a:moveTo>
                  <a:cubicBezTo>
                    <a:pt x="632" y="1"/>
                    <a:pt x="1" y="900"/>
                    <a:pt x="515" y="1684"/>
                  </a:cubicBezTo>
                  <a:lnTo>
                    <a:pt x="391" y="1807"/>
                  </a:lnTo>
                  <a:cubicBezTo>
                    <a:pt x="249" y="1973"/>
                    <a:pt x="381" y="2176"/>
                    <a:pt x="548" y="2176"/>
                  </a:cubicBezTo>
                  <a:cubicBezTo>
                    <a:pt x="597" y="2176"/>
                    <a:pt x="650" y="2158"/>
                    <a:pt x="700" y="2116"/>
                  </a:cubicBezTo>
                  <a:lnTo>
                    <a:pt x="823" y="1992"/>
                  </a:lnTo>
                  <a:cubicBezTo>
                    <a:pt x="1009" y="2116"/>
                    <a:pt x="1194" y="2177"/>
                    <a:pt x="1410" y="2177"/>
                  </a:cubicBezTo>
                  <a:cubicBezTo>
                    <a:pt x="2274" y="2177"/>
                    <a:pt x="2799" y="1221"/>
                    <a:pt x="2336" y="511"/>
                  </a:cubicBezTo>
                  <a:lnTo>
                    <a:pt x="2459" y="357"/>
                  </a:lnTo>
                  <a:cubicBezTo>
                    <a:pt x="2521" y="295"/>
                    <a:pt x="2521" y="140"/>
                    <a:pt x="2459" y="79"/>
                  </a:cubicBezTo>
                  <a:lnTo>
                    <a:pt x="2428" y="79"/>
                  </a:lnTo>
                  <a:cubicBezTo>
                    <a:pt x="2382" y="32"/>
                    <a:pt x="2328" y="9"/>
                    <a:pt x="2274" y="9"/>
                  </a:cubicBezTo>
                  <a:cubicBezTo>
                    <a:pt x="2220" y="9"/>
                    <a:pt x="2166" y="32"/>
                    <a:pt x="2120" y="79"/>
                  </a:cubicBezTo>
                  <a:lnTo>
                    <a:pt x="1996" y="202"/>
                  </a:lnTo>
                  <a:cubicBezTo>
                    <a:pt x="1798" y="62"/>
                    <a:pt x="1591" y="1"/>
                    <a:pt x="1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0" name="Google Shape;12430;p23"/>
            <p:cNvSpPr/>
            <p:nvPr/>
          </p:nvSpPr>
          <p:spPr>
            <a:xfrm>
              <a:off x="6510075" y="3563625"/>
              <a:ext cx="101875" cy="177300"/>
            </a:xfrm>
            <a:custGeom>
              <a:avLst/>
              <a:gdLst/>
              <a:ahLst/>
              <a:cxnLst/>
              <a:rect l="l" t="t" r="r" b="b"/>
              <a:pathLst>
                <a:path w="4075" h="7092" extrusionOk="0">
                  <a:moveTo>
                    <a:pt x="2038" y="1"/>
                  </a:moveTo>
                  <a:cubicBezTo>
                    <a:pt x="1930" y="1"/>
                    <a:pt x="1822" y="70"/>
                    <a:pt x="1822" y="209"/>
                  </a:cubicBezTo>
                  <a:lnTo>
                    <a:pt x="1822" y="980"/>
                  </a:lnTo>
                  <a:lnTo>
                    <a:pt x="1451" y="980"/>
                  </a:lnTo>
                  <a:cubicBezTo>
                    <a:pt x="1174" y="980"/>
                    <a:pt x="896" y="1104"/>
                    <a:pt x="742" y="1320"/>
                  </a:cubicBezTo>
                  <a:lnTo>
                    <a:pt x="217" y="1968"/>
                  </a:lnTo>
                  <a:cubicBezTo>
                    <a:pt x="63" y="2122"/>
                    <a:pt x="1" y="2338"/>
                    <a:pt x="1" y="2554"/>
                  </a:cubicBezTo>
                  <a:lnTo>
                    <a:pt x="1" y="6165"/>
                  </a:lnTo>
                  <a:cubicBezTo>
                    <a:pt x="1" y="6659"/>
                    <a:pt x="402" y="7091"/>
                    <a:pt x="927" y="7091"/>
                  </a:cubicBezTo>
                  <a:lnTo>
                    <a:pt x="3180" y="7091"/>
                  </a:lnTo>
                  <a:cubicBezTo>
                    <a:pt x="3674" y="7091"/>
                    <a:pt x="4075" y="6659"/>
                    <a:pt x="4075" y="6165"/>
                  </a:cubicBezTo>
                  <a:lnTo>
                    <a:pt x="4075" y="4344"/>
                  </a:lnTo>
                  <a:cubicBezTo>
                    <a:pt x="4075" y="4206"/>
                    <a:pt x="3974" y="4136"/>
                    <a:pt x="3874" y="4136"/>
                  </a:cubicBezTo>
                  <a:cubicBezTo>
                    <a:pt x="3774" y="4136"/>
                    <a:pt x="3674" y="4206"/>
                    <a:pt x="3674" y="4344"/>
                  </a:cubicBezTo>
                  <a:lnTo>
                    <a:pt x="3674" y="6165"/>
                  </a:lnTo>
                  <a:cubicBezTo>
                    <a:pt x="3674" y="6443"/>
                    <a:pt x="3458" y="6659"/>
                    <a:pt x="3180" y="6659"/>
                  </a:cubicBezTo>
                  <a:lnTo>
                    <a:pt x="927" y="6659"/>
                  </a:lnTo>
                  <a:cubicBezTo>
                    <a:pt x="649" y="6659"/>
                    <a:pt x="433" y="6443"/>
                    <a:pt x="433" y="6165"/>
                  </a:cubicBezTo>
                  <a:lnTo>
                    <a:pt x="433" y="2524"/>
                  </a:lnTo>
                  <a:cubicBezTo>
                    <a:pt x="433" y="2431"/>
                    <a:pt x="464" y="2308"/>
                    <a:pt x="526" y="2215"/>
                  </a:cubicBezTo>
                  <a:lnTo>
                    <a:pt x="1050" y="1567"/>
                  </a:lnTo>
                  <a:cubicBezTo>
                    <a:pt x="1143" y="1443"/>
                    <a:pt x="1297" y="1382"/>
                    <a:pt x="1451" y="1382"/>
                  </a:cubicBezTo>
                  <a:lnTo>
                    <a:pt x="1822" y="1382"/>
                  </a:lnTo>
                  <a:lnTo>
                    <a:pt x="1822" y="2308"/>
                  </a:lnTo>
                  <a:cubicBezTo>
                    <a:pt x="1822" y="2431"/>
                    <a:pt x="1914" y="2524"/>
                    <a:pt x="2038" y="2524"/>
                  </a:cubicBezTo>
                  <a:cubicBezTo>
                    <a:pt x="2161" y="2524"/>
                    <a:pt x="2254" y="2431"/>
                    <a:pt x="2254" y="2308"/>
                  </a:cubicBezTo>
                  <a:lnTo>
                    <a:pt x="2254" y="1382"/>
                  </a:lnTo>
                  <a:lnTo>
                    <a:pt x="2655" y="1382"/>
                  </a:lnTo>
                  <a:cubicBezTo>
                    <a:pt x="2809" y="1382"/>
                    <a:pt x="2933" y="1443"/>
                    <a:pt x="3025" y="1567"/>
                  </a:cubicBezTo>
                  <a:lnTo>
                    <a:pt x="3550" y="2215"/>
                  </a:lnTo>
                  <a:cubicBezTo>
                    <a:pt x="3612" y="2308"/>
                    <a:pt x="3674" y="2431"/>
                    <a:pt x="3674" y="2524"/>
                  </a:cubicBezTo>
                  <a:lnTo>
                    <a:pt x="3674" y="3141"/>
                  </a:lnTo>
                  <a:cubicBezTo>
                    <a:pt x="3674" y="3264"/>
                    <a:pt x="3766" y="3357"/>
                    <a:pt x="3859" y="3357"/>
                  </a:cubicBezTo>
                  <a:cubicBezTo>
                    <a:pt x="3982" y="3357"/>
                    <a:pt x="4075" y="3264"/>
                    <a:pt x="4075" y="3141"/>
                  </a:cubicBezTo>
                  <a:lnTo>
                    <a:pt x="4075" y="2554"/>
                  </a:lnTo>
                  <a:cubicBezTo>
                    <a:pt x="4075" y="2338"/>
                    <a:pt x="4013" y="2122"/>
                    <a:pt x="3890" y="1968"/>
                  </a:cubicBezTo>
                  <a:lnTo>
                    <a:pt x="3365" y="1320"/>
                  </a:lnTo>
                  <a:cubicBezTo>
                    <a:pt x="3180" y="1104"/>
                    <a:pt x="2933" y="980"/>
                    <a:pt x="2655" y="980"/>
                  </a:cubicBezTo>
                  <a:lnTo>
                    <a:pt x="2254" y="980"/>
                  </a:lnTo>
                  <a:lnTo>
                    <a:pt x="2254" y="209"/>
                  </a:lnTo>
                  <a:cubicBezTo>
                    <a:pt x="2254" y="70"/>
                    <a:pt x="2146" y="1"/>
                    <a:pt x="20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1" name="Google Shape;12431;p23"/>
            <p:cNvSpPr/>
            <p:nvPr/>
          </p:nvSpPr>
          <p:spPr>
            <a:xfrm>
              <a:off x="6250075" y="3563425"/>
              <a:ext cx="361875" cy="361900"/>
            </a:xfrm>
            <a:custGeom>
              <a:avLst/>
              <a:gdLst/>
              <a:ahLst/>
              <a:cxnLst/>
              <a:rect l="l" t="t" r="r" b="b"/>
              <a:pathLst>
                <a:path w="14475" h="14476" extrusionOk="0">
                  <a:moveTo>
                    <a:pt x="5093" y="433"/>
                  </a:moveTo>
                  <a:cubicBezTo>
                    <a:pt x="6019" y="433"/>
                    <a:pt x="6759" y="1174"/>
                    <a:pt x="6759" y="2099"/>
                  </a:cubicBezTo>
                  <a:lnTo>
                    <a:pt x="6759" y="3365"/>
                  </a:lnTo>
                  <a:lnTo>
                    <a:pt x="3025" y="3365"/>
                  </a:lnTo>
                  <a:lnTo>
                    <a:pt x="3025" y="2099"/>
                  </a:lnTo>
                  <a:cubicBezTo>
                    <a:pt x="3025" y="1174"/>
                    <a:pt x="3766" y="433"/>
                    <a:pt x="4692" y="433"/>
                  </a:cubicBezTo>
                  <a:close/>
                  <a:moveTo>
                    <a:pt x="13641" y="8179"/>
                  </a:moveTo>
                  <a:cubicBezTo>
                    <a:pt x="13858" y="8210"/>
                    <a:pt x="14074" y="8395"/>
                    <a:pt x="14074" y="8642"/>
                  </a:cubicBezTo>
                  <a:lnTo>
                    <a:pt x="14074" y="8982"/>
                  </a:lnTo>
                  <a:lnTo>
                    <a:pt x="8210" y="8982"/>
                  </a:lnTo>
                  <a:lnTo>
                    <a:pt x="8210" y="8642"/>
                  </a:lnTo>
                  <a:cubicBezTo>
                    <a:pt x="8210" y="8395"/>
                    <a:pt x="8395" y="8179"/>
                    <a:pt x="8642" y="8179"/>
                  </a:cubicBezTo>
                  <a:close/>
                  <a:moveTo>
                    <a:pt x="4692" y="1"/>
                  </a:moveTo>
                  <a:cubicBezTo>
                    <a:pt x="3519" y="1"/>
                    <a:pt x="2593" y="927"/>
                    <a:pt x="2593" y="2099"/>
                  </a:cubicBezTo>
                  <a:lnTo>
                    <a:pt x="2593" y="3365"/>
                  </a:lnTo>
                  <a:lnTo>
                    <a:pt x="247" y="3365"/>
                  </a:lnTo>
                  <a:cubicBezTo>
                    <a:pt x="124" y="3365"/>
                    <a:pt x="31" y="3457"/>
                    <a:pt x="31" y="3581"/>
                  </a:cubicBezTo>
                  <a:lnTo>
                    <a:pt x="31" y="4661"/>
                  </a:lnTo>
                  <a:cubicBezTo>
                    <a:pt x="31" y="4800"/>
                    <a:pt x="132" y="4869"/>
                    <a:pt x="232" y="4869"/>
                  </a:cubicBezTo>
                  <a:cubicBezTo>
                    <a:pt x="332" y="4869"/>
                    <a:pt x="433" y="4800"/>
                    <a:pt x="433" y="4661"/>
                  </a:cubicBezTo>
                  <a:lnTo>
                    <a:pt x="433" y="3797"/>
                  </a:lnTo>
                  <a:lnTo>
                    <a:pt x="2624" y="3797"/>
                  </a:lnTo>
                  <a:lnTo>
                    <a:pt x="2624" y="4661"/>
                  </a:lnTo>
                  <a:cubicBezTo>
                    <a:pt x="2624" y="4800"/>
                    <a:pt x="2724" y="4869"/>
                    <a:pt x="2824" y="4869"/>
                  </a:cubicBezTo>
                  <a:cubicBezTo>
                    <a:pt x="2925" y="4869"/>
                    <a:pt x="3025" y="4800"/>
                    <a:pt x="3025" y="4661"/>
                  </a:cubicBezTo>
                  <a:lnTo>
                    <a:pt x="3025" y="3797"/>
                  </a:lnTo>
                  <a:lnTo>
                    <a:pt x="6790" y="3797"/>
                  </a:lnTo>
                  <a:lnTo>
                    <a:pt x="6790" y="4661"/>
                  </a:lnTo>
                  <a:cubicBezTo>
                    <a:pt x="6790" y="4800"/>
                    <a:pt x="6890" y="4869"/>
                    <a:pt x="6991" y="4869"/>
                  </a:cubicBezTo>
                  <a:cubicBezTo>
                    <a:pt x="7091" y="4869"/>
                    <a:pt x="7191" y="4800"/>
                    <a:pt x="7191" y="4661"/>
                  </a:cubicBezTo>
                  <a:lnTo>
                    <a:pt x="7191" y="3797"/>
                  </a:lnTo>
                  <a:lnTo>
                    <a:pt x="9352" y="3797"/>
                  </a:lnTo>
                  <a:lnTo>
                    <a:pt x="9352" y="7778"/>
                  </a:lnTo>
                  <a:lnTo>
                    <a:pt x="8673" y="7778"/>
                  </a:lnTo>
                  <a:cubicBezTo>
                    <a:pt x="8179" y="7778"/>
                    <a:pt x="7809" y="8148"/>
                    <a:pt x="7809" y="8642"/>
                  </a:cubicBezTo>
                  <a:lnTo>
                    <a:pt x="7809" y="12037"/>
                  </a:lnTo>
                  <a:lnTo>
                    <a:pt x="2902" y="12037"/>
                  </a:lnTo>
                  <a:cubicBezTo>
                    <a:pt x="2624" y="12037"/>
                    <a:pt x="2624" y="12438"/>
                    <a:pt x="2902" y="12438"/>
                  </a:cubicBezTo>
                  <a:lnTo>
                    <a:pt x="7778" y="12438"/>
                  </a:lnTo>
                  <a:lnTo>
                    <a:pt x="7778" y="13611"/>
                  </a:lnTo>
                  <a:cubicBezTo>
                    <a:pt x="7778" y="13765"/>
                    <a:pt x="7809" y="13889"/>
                    <a:pt x="7901" y="14043"/>
                  </a:cubicBezTo>
                  <a:lnTo>
                    <a:pt x="1081" y="14043"/>
                  </a:lnTo>
                  <a:cubicBezTo>
                    <a:pt x="710" y="14043"/>
                    <a:pt x="433" y="13765"/>
                    <a:pt x="433" y="13395"/>
                  </a:cubicBezTo>
                  <a:lnTo>
                    <a:pt x="433" y="12438"/>
                  </a:lnTo>
                  <a:lnTo>
                    <a:pt x="1698" y="12438"/>
                  </a:lnTo>
                  <a:cubicBezTo>
                    <a:pt x="1976" y="12438"/>
                    <a:pt x="1976" y="12006"/>
                    <a:pt x="1698" y="12006"/>
                  </a:cubicBezTo>
                  <a:lnTo>
                    <a:pt x="433" y="12006"/>
                  </a:lnTo>
                  <a:lnTo>
                    <a:pt x="433" y="5834"/>
                  </a:lnTo>
                  <a:cubicBezTo>
                    <a:pt x="433" y="5679"/>
                    <a:pt x="325" y="5602"/>
                    <a:pt x="217" y="5602"/>
                  </a:cubicBezTo>
                  <a:cubicBezTo>
                    <a:pt x="109" y="5602"/>
                    <a:pt x="1" y="5679"/>
                    <a:pt x="1" y="5834"/>
                  </a:cubicBezTo>
                  <a:lnTo>
                    <a:pt x="1" y="13426"/>
                  </a:lnTo>
                  <a:cubicBezTo>
                    <a:pt x="1" y="14012"/>
                    <a:pt x="463" y="14475"/>
                    <a:pt x="1081" y="14475"/>
                  </a:cubicBezTo>
                  <a:lnTo>
                    <a:pt x="11944" y="14475"/>
                  </a:lnTo>
                  <a:cubicBezTo>
                    <a:pt x="12222" y="14475"/>
                    <a:pt x="12222" y="14043"/>
                    <a:pt x="11944" y="14043"/>
                  </a:cubicBezTo>
                  <a:lnTo>
                    <a:pt x="8642" y="14043"/>
                  </a:lnTo>
                  <a:cubicBezTo>
                    <a:pt x="8395" y="14043"/>
                    <a:pt x="8210" y="13858"/>
                    <a:pt x="8210" y="13611"/>
                  </a:cubicBezTo>
                  <a:lnTo>
                    <a:pt x="8210" y="9414"/>
                  </a:lnTo>
                  <a:lnTo>
                    <a:pt x="14043" y="9414"/>
                  </a:lnTo>
                  <a:lnTo>
                    <a:pt x="14043" y="13611"/>
                  </a:lnTo>
                  <a:cubicBezTo>
                    <a:pt x="14043" y="13858"/>
                    <a:pt x="13858" y="14043"/>
                    <a:pt x="13611" y="14043"/>
                  </a:cubicBezTo>
                  <a:lnTo>
                    <a:pt x="13117" y="14043"/>
                  </a:lnTo>
                  <a:cubicBezTo>
                    <a:pt x="12839" y="14043"/>
                    <a:pt x="12839" y="14475"/>
                    <a:pt x="13117" y="14475"/>
                  </a:cubicBezTo>
                  <a:lnTo>
                    <a:pt x="13611" y="14475"/>
                  </a:lnTo>
                  <a:cubicBezTo>
                    <a:pt x="14104" y="14475"/>
                    <a:pt x="14475" y="14105"/>
                    <a:pt x="14475" y="13611"/>
                  </a:cubicBezTo>
                  <a:lnTo>
                    <a:pt x="14475" y="8642"/>
                  </a:lnTo>
                  <a:cubicBezTo>
                    <a:pt x="14475" y="8148"/>
                    <a:pt x="14104" y="7778"/>
                    <a:pt x="13641" y="7778"/>
                  </a:cubicBezTo>
                  <a:lnTo>
                    <a:pt x="9784" y="7778"/>
                  </a:lnTo>
                  <a:lnTo>
                    <a:pt x="9784" y="3581"/>
                  </a:lnTo>
                  <a:cubicBezTo>
                    <a:pt x="9784" y="3457"/>
                    <a:pt x="9660" y="3365"/>
                    <a:pt x="9568" y="3365"/>
                  </a:cubicBezTo>
                  <a:lnTo>
                    <a:pt x="7191" y="3365"/>
                  </a:lnTo>
                  <a:lnTo>
                    <a:pt x="7191" y="2099"/>
                  </a:lnTo>
                  <a:cubicBezTo>
                    <a:pt x="7191" y="927"/>
                    <a:pt x="6235" y="1"/>
                    <a:pt x="50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2" name="Google Shape;12432;p23"/>
            <p:cNvSpPr/>
            <p:nvPr/>
          </p:nvSpPr>
          <p:spPr>
            <a:xfrm>
              <a:off x="6483950" y="3822850"/>
              <a:ext cx="88575" cy="67175"/>
            </a:xfrm>
            <a:custGeom>
              <a:avLst/>
              <a:gdLst/>
              <a:ahLst/>
              <a:cxnLst/>
              <a:rect l="l" t="t" r="r" b="b"/>
              <a:pathLst>
                <a:path w="3543" h="2687" extrusionOk="0">
                  <a:moveTo>
                    <a:pt x="1787" y="456"/>
                  </a:moveTo>
                  <a:cubicBezTo>
                    <a:pt x="1941" y="456"/>
                    <a:pt x="2095" y="487"/>
                    <a:pt x="2250" y="580"/>
                  </a:cubicBezTo>
                  <a:lnTo>
                    <a:pt x="1015" y="1814"/>
                  </a:lnTo>
                  <a:cubicBezTo>
                    <a:pt x="799" y="1444"/>
                    <a:pt x="861" y="1012"/>
                    <a:pt x="1139" y="703"/>
                  </a:cubicBezTo>
                  <a:cubicBezTo>
                    <a:pt x="1324" y="549"/>
                    <a:pt x="1540" y="456"/>
                    <a:pt x="1787" y="456"/>
                  </a:cubicBezTo>
                  <a:close/>
                  <a:moveTo>
                    <a:pt x="2558" y="858"/>
                  </a:moveTo>
                  <a:lnTo>
                    <a:pt x="2558" y="858"/>
                  </a:lnTo>
                  <a:cubicBezTo>
                    <a:pt x="2774" y="1228"/>
                    <a:pt x="2713" y="1660"/>
                    <a:pt x="2404" y="1969"/>
                  </a:cubicBezTo>
                  <a:cubicBezTo>
                    <a:pt x="2239" y="2133"/>
                    <a:pt x="2010" y="2222"/>
                    <a:pt x="1779" y="2222"/>
                  </a:cubicBezTo>
                  <a:cubicBezTo>
                    <a:pt x="1621" y="2222"/>
                    <a:pt x="1462" y="2180"/>
                    <a:pt x="1324" y="2092"/>
                  </a:cubicBezTo>
                  <a:lnTo>
                    <a:pt x="2558" y="858"/>
                  </a:lnTo>
                  <a:close/>
                  <a:moveTo>
                    <a:pt x="1766" y="1"/>
                  </a:moveTo>
                  <a:cubicBezTo>
                    <a:pt x="793" y="1"/>
                    <a:pt x="0" y="1148"/>
                    <a:pt x="707" y="2123"/>
                  </a:cubicBezTo>
                  <a:lnTo>
                    <a:pt x="521" y="2308"/>
                  </a:lnTo>
                  <a:cubicBezTo>
                    <a:pt x="429" y="2401"/>
                    <a:pt x="429" y="2524"/>
                    <a:pt x="521" y="2617"/>
                  </a:cubicBezTo>
                  <a:cubicBezTo>
                    <a:pt x="552" y="2663"/>
                    <a:pt x="598" y="2686"/>
                    <a:pt x="649" y="2686"/>
                  </a:cubicBezTo>
                  <a:cubicBezTo>
                    <a:pt x="699" y="2686"/>
                    <a:pt x="753" y="2663"/>
                    <a:pt x="799" y="2617"/>
                  </a:cubicBezTo>
                  <a:lnTo>
                    <a:pt x="1015" y="2401"/>
                  </a:lnTo>
                  <a:cubicBezTo>
                    <a:pt x="1269" y="2590"/>
                    <a:pt x="1537" y="2671"/>
                    <a:pt x="1793" y="2671"/>
                  </a:cubicBezTo>
                  <a:cubicBezTo>
                    <a:pt x="2750" y="2671"/>
                    <a:pt x="3542" y="1529"/>
                    <a:pt x="2836" y="580"/>
                  </a:cubicBezTo>
                  <a:lnTo>
                    <a:pt x="3052" y="364"/>
                  </a:lnTo>
                  <a:cubicBezTo>
                    <a:pt x="3114" y="302"/>
                    <a:pt x="3114" y="148"/>
                    <a:pt x="3052" y="86"/>
                  </a:cubicBezTo>
                  <a:cubicBezTo>
                    <a:pt x="3006" y="40"/>
                    <a:pt x="2952" y="17"/>
                    <a:pt x="2898" y="17"/>
                  </a:cubicBezTo>
                  <a:cubicBezTo>
                    <a:pt x="2844" y="17"/>
                    <a:pt x="2790" y="40"/>
                    <a:pt x="2743" y="86"/>
                  </a:cubicBezTo>
                  <a:lnTo>
                    <a:pt x="2558" y="271"/>
                  </a:lnTo>
                  <a:cubicBezTo>
                    <a:pt x="2298" y="83"/>
                    <a:pt x="2026" y="1"/>
                    <a:pt x="17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33" name="Google Shape;12433;p23"/>
          <p:cNvGrpSpPr/>
          <p:nvPr/>
        </p:nvGrpSpPr>
        <p:grpSpPr>
          <a:xfrm>
            <a:off x="12533063" y="3531562"/>
            <a:ext cx="731450" cy="723800"/>
            <a:chOff x="5504000" y="3563425"/>
            <a:chExt cx="365725" cy="361900"/>
          </a:xfrm>
          <a:solidFill>
            <a:schemeClr val="tx1"/>
          </a:solidFill>
        </p:grpSpPr>
        <p:sp>
          <p:nvSpPr>
            <p:cNvPr id="12434" name="Google Shape;12434;p23"/>
            <p:cNvSpPr/>
            <p:nvPr/>
          </p:nvSpPr>
          <p:spPr>
            <a:xfrm>
              <a:off x="5564950" y="3631200"/>
              <a:ext cx="243050" cy="227000"/>
            </a:xfrm>
            <a:custGeom>
              <a:avLst/>
              <a:gdLst/>
              <a:ahLst/>
              <a:cxnLst/>
              <a:rect l="l" t="t" r="r" b="b"/>
              <a:pathLst>
                <a:path w="9722" h="9080" extrusionOk="0">
                  <a:moveTo>
                    <a:pt x="5247" y="2444"/>
                  </a:moveTo>
                  <a:cubicBezTo>
                    <a:pt x="5339" y="2629"/>
                    <a:pt x="5432" y="2783"/>
                    <a:pt x="5586" y="2907"/>
                  </a:cubicBezTo>
                  <a:cubicBezTo>
                    <a:pt x="5833" y="3154"/>
                    <a:pt x="6203" y="3339"/>
                    <a:pt x="6574" y="3370"/>
                  </a:cubicBezTo>
                  <a:lnTo>
                    <a:pt x="6574" y="3740"/>
                  </a:lnTo>
                  <a:cubicBezTo>
                    <a:pt x="6574" y="4604"/>
                    <a:pt x="5864" y="5283"/>
                    <a:pt x="5031" y="5283"/>
                  </a:cubicBezTo>
                  <a:lnTo>
                    <a:pt x="4722" y="5283"/>
                  </a:lnTo>
                  <a:cubicBezTo>
                    <a:pt x="3858" y="5283"/>
                    <a:pt x="3179" y="4604"/>
                    <a:pt x="3179" y="3740"/>
                  </a:cubicBezTo>
                  <a:lnTo>
                    <a:pt x="3148" y="3771"/>
                  </a:lnTo>
                  <a:lnTo>
                    <a:pt x="3148" y="3370"/>
                  </a:lnTo>
                  <a:lnTo>
                    <a:pt x="3673" y="3370"/>
                  </a:lnTo>
                  <a:cubicBezTo>
                    <a:pt x="4167" y="3370"/>
                    <a:pt x="4629" y="3184"/>
                    <a:pt x="4969" y="2814"/>
                  </a:cubicBezTo>
                  <a:cubicBezTo>
                    <a:pt x="5062" y="2722"/>
                    <a:pt x="5154" y="2567"/>
                    <a:pt x="5247" y="2444"/>
                  </a:cubicBezTo>
                  <a:close/>
                  <a:moveTo>
                    <a:pt x="5339" y="5746"/>
                  </a:moveTo>
                  <a:lnTo>
                    <a:pt x="5339" y="6548"/>
                  </a:lnTo>
                  <a:cubicBezTo>
                    <a:pt x="5339" y="6857"/>
                    <a:pt x="5108" y="7011"/>
                    <a:pt x="4876" y="7011"/>
                  </a:cubicBezTo>
                  <a:cubicBezTo>
                    <a:pt x="4645" y="7011"/>
                    <a:pt x="4413" y="6857"/>
                    <a:pt x="4413" y="6548"/>
                  </a:cubicBezTo>
                  <a:lnTo>
                    <a:pt x="4413" y="5746"/>
                  </a:lnTo>
                  <a:lnTo>
                    <a:pt x="4722" y="5746"/>
                  </a:lnTo>
                  <a:cubicBezTo>
                    <a:pt x="4784" y="5756"/>
                    <a:pt x="4849" y="5760"/>
                    <a:pt x="4916" y="5760"/>
                  </a:cubicBezTo>
                  <a:cubicBezTo>
                    <a:pt x="5051" y="5760"/>
                    <a:pt x="5195" y="5746"/>
                    <a:pt x="5339" y="5746"/>
                  </a:cubicBezTo>
                  <a:close/>
                  <a:moveTo>
                    <a:pt x="3981" y="6394"/>
                  </a:moveTo>
                  <a:lnTo>
                    <a:pt x="3981" y="6548"/>
                  </a:lnTo>
                  <a:cubicBezTo>
                    <a:pt x="3981" y="7135"/>
                    <a:pt x="4421" y="7428"/>
                    <a:pt x="4861" y="7428"/>
                  </a:cubicBezTo>
                  <a:cubicBezTo>
                    <a:pt x="5301" y="7428"/>
                    <a:pt x="5741" y="7135"/>
                    <a:pt x="5741" y="6548"/>
                  </a:cubicBezTo>
                  <a:lnTo>
                    <a:pt x="5741" y="6425"/>
                  </a:lnTo>
                  <a:lnTo>
                    <a:pt x="6358" y="6425"/>
                  </a:lnTo>
                  <a:cubicBezTo>
                    <a:pt x="7129" y="6425"/>
                    <a:pt x="7747" y="7042"/>
                    <a:pt x="7747" y="7814"/>
                  </a:cubicBezTo>
                  <a:lnTo>
                    <a:pt x="7747" y="8647"/>
                  </a:lnTo>
                  <a:lnTo>
                    <a:pt x="1975" y="8647"/>
                  </a:lnTo>
                  <a:lnTo>
                    <a:pt x="1975" y="7783"/>
                  </a:lnTo>
                  <a:cubicBezTo>
                    <a:pt x="1975" y="7011"/>
                    <a:pt x="2593" y="6394"/>
                    <a:pt x="3364" y="6394"/>
                  </a:cubicBezTo>
                  <a:close/>
                  <a:moveTo>
                    <a:pt x="4733" y="1"/>
                  </a:moveTo>
                  <a:cubicBezTo>
                    <a:pt x="4318" y="1"/>
                    <a:pt x="3906" y="117"/>
                    <a:pt x="3518" y="283"/>
                  </a:cubicBezTo>
                  <a:cubicBezTo>
                    <a:pt x="3277" y="391"/>
                    <a:pt x="3385" y="708"/>
                    <a:pt x="3600" y="708"/>
                  </a:cubicBezTo>
                  <a:cubicBezTo>
                    <a:pt x="3633" y="708"/>
                    <a:pt x="3667" y="701"/>
                    <a:pt x="3704" y="685"/>
                  </a:cubicBezTo>
                  <a:cubicBezTo>
                    <a:pt x="4074" y="500"/>
                    <a:pt x="4475" y="407"/>
                    <a:pt x="4876" y="407"/>
                  </a:cubicBezTo>
                  <a:cubicBezTo>
                    <a:pt x="6296" y="407"/>
                    <a:pt x="7438" y="1580"/>
                    <a:pt x="7438" y="2999"/>
                  </a:cubicBezTo>
                  <a:cubicBezTo>
                    <a:pt x="7438" y="3184"/>
                    <a:pt x="7438" y="3401"/>
                    <a:pt x="7407" y="3617"/>
                  </a:cubicBezTo>
                  <a:cubicBezTo>
                    <a:pt x="7284" y="4450"/>
                    <a:pt x="7129" y="5592"/>
                    <a:pt x="8364" y="6240"/>
                  </a:cubicBezTo>
                  <a:cubicBezTo>
                    <a:pt x="8981" y="6548"/>
                    <a:pt x="9259" y="7258"/>
                    <a:pt x="9012" y="7906"/>
                  </a:cubicBezTo>
                  <a:cubicBezTo>
                    <a:pt x="8888" y="8308"/>
                    <a:pt x="8549" y="8585"/>
                    <a:pt x="8179" y="8647"/>
                  </a:cubicBezTo>
                  <a:lnTo>
                    <a:pt x="8179" y="7783"/>
                  </a:lnTo>
                  <a:cubicBezTo>
                    <a:pt x="8179" y="6764"/>
                    <a:pt x="7345" y="5962"/>
                    <a:pt x="6358" y="5962"/>
                  </a:cubicBezTo>
                  <a:lnTo>
                    <a:pt x="5741" y="5962"/>
                  </a:lnTo>
                  <a:lnTo>
                    <a:pt x="5741" y="5592"/>
                  </a:lnTo>
                  <a:cubicBezTo>
                    <a:pt x="6481" y="5283"/>
                    <a:pt x="6975" y="4542"/>
                    <a:pt x="6975" y="3740"/>
                  </a:cubicBezTo>
                  <a:lnTo>
                    <a:pt x="6975" y="3154"/>
                  </a:lnTo>
                  <a:cubicBezTo>
                    <a:pt x="6975" y="3030"/>
                    <a:pt x="6882" y="2938"/>
                    <a:pt x="6759" y="2938"/>
                  </a:cubicBezTo>
                  <a:cubicBezTo>
                    <a:pt x="6742" y="2938"/>
                    <a:pt x="6725" y="2939"/>
                    <a:pt x="6708" y="2939"/>
                  </a:cubicBezTo>
                  <a:cubicBezTo>
                    <a:pt x="5992" y="2939"/>
                    <a:pt x="5433" y="2303"/>
                    <a:pt x="5463" y="1580"/>
                  </a:cubicBezTo>
                  <a:cubicBezTo>
                    <a:pt x="5463" y="1410"/>
                    <a:pt x="5355" y="1325"/>
                    <a:pt x="5251" y="1325"/>
                  </a:cubicBezTo>
                  <a:cubicBezTo>
                    <a:pt x="5146" y="1325"/>
                    <a:pt x="5046" y="1410"/>
                    <a:pt x="5062" y="1580"/>
                  </a:cubicBezTo>
                  <a:cubicBezTo>
                    <a:pt x="5031" y="1950"/>
                    <a:pt x="4876" y="2259"/>
                    <a:pt x="4629" y="2506"/>
                  </a:cubicBezTo>
                  <a:cubicBezTo>
                    <a:pt x="4383" y="2783"/>
                    <a:pt x="4043" y="2938"/>
                    <a:pt x="3673" y="2938"/>
                  </a:cubicBezTo>
                  <a:lnTo>
                    <a:pt x="2963" y="2938"/>
                  </a:lnTo>
                  <a:cubicBezTo>
                    <a:pt x="2839" y="2938"/>
                    <a:pt x="2747" y="3030"/>
                    <a:pt x="2747" y="3154"/>
                  </a:cubicBezTo>
                  <a:lnTo>
                    <a:pt x="2747" y="3740"/>
                  </a:lnTo>
                  <a:cubicBezTo>
                    <a:pt x="2747" y="4542"/>
                    <a:pt x="3241" y="5283"/>
                    <a:pt x="3981" y="5592"/>
                  </a:cubicBezTo>
                  <a:lnTo>
                    <a:pt x="3981" y="5962"/>
                  </a:lnTo>
                  <a:lnTo>
                    <a:pt x="3364" y="5962"/>
                  </a:lnTo>
                  <a:cubicBezTo>
                    <a:pt x="2346" y="5962"/>
                    <a:pt x="1543" y="6764"/>
                    <a:pt x="1543" y="7783"/>
                  </a:cubicBezTo>
                  <a:lnTo>
                    <a:pt x="1543" y="8647"/>
                  </a:lnTo>
                  <a:cubicBezTo>
                    <a:pt x="1142" y="8554"/>
                    <a:pt x="833" y="8277"/>
                    <a:pt x="710" y="7906"/>
                  </a:cubicBezTo>
                  <a:cubicBezTo>
                    <a:pt x="463" y="7258"/>
                    <a:pt x="741" y="6518"/>
                    <a:pt x="1358" y="6209"/>
                  </a:cubicBezTo>
                  <a:cubicBezTo>
                    <a:pt x="2593" y="5561"/>
                    <a:pt x="2438" y="4419"/>
                    <a:pt x="2315" y="3586"/>
                  </a:cubicBezTo>
                  <a:cubicBezTo>
                    <a:pt x="2284" y="3401"/>
                    <a:pt x="2284" y="3184"/>
                    <a:pt x="2253" y="2968"/>
                  </a:cubicBezTo>
                  <a:cubicBezTo>
                    <a:pt x="2253" y="2413"/>
                    <a:pt x="2438" y="1857"/>
                    <a:pt x="2809" y="1395"/>
                  </a:cubicBezTo>
                  <a:cubicBezTo>
                    <a:pt x="2921" y="1237"/>
                    <a:pt x="2788" y="1064"/>
                    <a:pt x="2637" y="1064"/>
                  </a:cubicBezTo>
                  <a:cubicBezTo>
                    <a:pt x="2580" y="1064"/>
                    <a:pt x="2520" y="1089"/>
                    <a:pt x="2469" y="1148"/>
                  </a:cubicBezTo>
                  <a:cubicBezTo>
                    <a:pt x="2068" y="1672"/>
                    <a:pt x="1852" y="2320"/>
                    <a:pt x="1852" y="2968"/>
                  </a:cubicBezTo>
                  <a:cubicBezTo>
                    <a:pt x="1852" y="3184"/>
                    <a:pt x="1852" y="3431"/>
                    <a:pt x="1914" y="3647"/>
                  </a:cubicBezTo>
                  <a:cubicBezTo>
                    <a:pt x="2006" y="4481"/>
                    <a:pt x="2130" y="5345"/>
                    <a:pt x="1173" y="5839"/>
                  </a:cubicBezTo>
                  <a:cubicBezTo>
                    <a:pt x="340" y="6240"/>
                    <a:pt x="0" y="7197"/>
                    <a:pt x="309" y="8030"/>
                  </a:cubicBezTo>
                  <a:cubicBezTo>
                    <a:pt x="494" y="8616"/>
                    <a:pt x="1019" y="9048"/>
                    <a:pt x="1636" y="9079"/>
                  </a:cubicBezTo>
                  <a:lnTo>
                    <a:pt x="7963" y="9079"/>
                  </a:lnTo>
                  <a:cubicBezTo>
                    <a:pt x="8611" y="9079"/>
                    <a:pt x="9197" y="8678"/>
                    <a:pt x="9413" y="8030"/>
                  </a:cubicBezTo>
                  <a:cubicBezTo>
                    <a:pt x="9413" y="7999"/>
                    <a:pt x="9444" y="7968"/>
                    <a:pt x="9444" y="7906"/>
                  </a:cubicBezTo>
                  <a:cubicBezTo>
                    <a:pt x="9722" y="7104"/>
                    <a:pt x="9320" y="6240"/>
                    <a:pt x="8580" y="5839"/>
                  </a:cubicBezTo>
                  <a:cubicBezTo>
                    <a:pt x="7623" y="5345"/>
                    <a:pt x="7716" y="4481"/>
                    <a:pt x="7839" y="3647"/>
                  </a:cubicBezTo>
                  <a:cubicBezTo>
                    <a:pt x="7870" y="3431"/>
                    <a:pt x="7870" y="3184"/>
                    <a:pt x="7901" y="2968"/>
                  </a:cubicBezTo>
                  <a:cubicBezTo>
                    <a:pt x="7870" y="1321"/>
                    <a:pt x="6573" y="5"/>
                    <a:pt x="4933" y="5"/>
                  </a:cubicBezTo>
                  <a:cubicBezTo>
                    <a:pt x="4914" y="5"/>
                    <a:pt x="4895" y="5"/>
                    <a:pt x="4876" y="6"/>
                  </a:cubicBezTo>
                  <a:cubicBezTo>
                    <a:pt x="4829" y="3"/>
                    <a:pt x="4781" y="1"/>
                    <a:pt x="47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5" name="Google Shape;12435;p23"/>
            <p:cNvSpPr/>
            <p:nvPr/>
          </p:nvSpPr>
          <p:spPr>
            <a:xfrm>
              <a:off x="5544875" y="3839250"/>
              <a:ext cx="49400" cy="46725"/>
            </a:xfrm>
            <a:custGeom>
              <a:avLst/>
              <a:gdLst/>
              <a:ahLst/>
              <a:cxnLst/>
              <a:rect l="l" t="t" r="r" b="b"/>
              <a:pathLst>
                <a:path w="1976" h="1869" extrusionOk="0">
                  <a:moveTo>
                    <a:pt x="201" y="1"/>
                  </a:moveTo>
                  <a:cubicBezTo>
                    <a:pt x="101" y="1"/>
                    <a:pt x="1" y="78"/>
                    <a:pt x="1" y="232"/>
                  </a:cubicBezTo>
                  <a:lnTo>
                    <a:pt x="1" y="1004"/>
                  </a:lnTo>
                  <a:cubicBezTo>
                    <a:pt x="1" y="1467"/>
                    <a:pt x="371" y="1868"/>
                    <a:pt x="865" y="1868"/>
                  </a:cubicBezTo>
                  <a:lnTo>
                    <a:pt x="1667" y="1868"/>
                  </a:lnTo>
                  <a:cubicBezTo>
                    <a:pt x="1976" y="1868"/>
                    <a:pt x="1976" y="1436"/>
                    <a:pt x="1667" y="1436"/>
                  </a:cubicBezTo>
                  <a:lnTo>
                    <a:pt x="865" y="1436"/>
                  </a:lnTo>
                  <a:cubicBezTo>
                    <a:pt x="618" y="1436"/>
                    <a:pt x="402" y="1251"/>
                    <a:pt x="402" y="1004"/>
                  </a:cubicBezTo>
                  <a:lnTo>
                    <a:pt x="402" y="232"/>
                  </a:lnTo>
                  <a:cubicBezTo>
                    <a:pt x="402" y="78"/>
                    <a:pt x="302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6" name="Google Shape;12436;p23"/>
            <p:cNvSpPr/>
            <p:nvPr/>
          </p:nvSpPr>
          <p:spPr>
            <a:xfrm>
              <a:off x="5780200" y="3838500"/>
              <a:ext cx="47875" cy="47475"/>
            </a:xfrm>
            <a:custGeom>
              <a:avLst/>
              <a:gdLst/>
              <a:ahLst/>
              <a:cxnLst/>
              <a:rect l="l" t="t" r="r" b="b"/>
              <a:pathLst>
                <a:path w="1915" h="1899" extrusionOk="0">
                  <a:moveTo>
                    <a:pt x="1713" y="0"/>
                  </a:moveTo>
                  <a:cubicBezTo>
                    <a:pt x="1613" y="0"/>
                    <a:pt x="1513" y="77"/>
                    <a:pt x="1513" y="232"/>
                  </a:cubicBezTo>
                  <a:lnTo>
                    <a:pt x="1513" y="1034"/>
                  </a:lnTo>
                  <a:cubicBezTo>
                    <a:pt x="1513" y="1281"/>
                    <a:pt x="1297" y="1466"/>
                    <a:pt x="1050" y="1466"/>
                  </a:cubicBezTo>
                  <a:lnTo>
                    <a:pt x="278" y="1466"/>
                  </a:lnTo>
                  <a:cubicBezTo>
                    <a:pt x="1" y="1466"/>
                    <a:pt x="1" y="1898"/>
                    <a:pt x="278" y="1898"/>
                  </a:cubicBezTo>
                  <a:lnTo>
                    <a:pt x="1050" y="1898"/>
                  </a:lnTo>
                  <a:cubicBezTo>
                    <a:pt x="1544" y="1898"/>
                    <a:pt x="1914" y="1497"/>
                    <a:pt x="1914" y="1034"/>
                  </a:cubicBezTo>
                  <a:lnTo>
                    <a:pt x="1914" y="232"/>
                  </a:lnTo>
                  <a:cubicBezTo>
                    <a:pt x="1914" y="77"/>
                    <a:pt x="1814" y="0"/>
                    <a:pt x="17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7" name="Google Shape;12437;p23"/>
            <p:cNvSpPr/>
            <p:nvPr/>
          </p:nvSpPr>
          <p:spPr>
            <a:xfrm>
              <a:off x="5781750" y="3602000"/>
              <a:ext cx="47075" cy="46725"/>
            </a:xfrm>
            <a:custGeom>
              <a:avLst/>
              <a:gdLst/>
              <a:ahLst/>
              <a:cxnLst/>
              <a:rect l="l" t="t" r="r" b="b"/>
              <a:pathLst>
                <a:path w="1883" h="1869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988" y="433"/>
                  </a:lnTo>
                  <a:cubicBezTo>
                    <a:pt x="1235" y="433"/>
                    <a:pt x="1451" y="618"/>
                    <a:pt x="1451" y="865"/>
                  </a:cubicBezTo>
                  <a:lnTo>
                    <a:pt x="1451" y="1637"/>
                  </a:lnTo>
                  <a:cubicBezTo>
                    <a:pt x="1451" y="1791"/>
                    <a:pt x="1559" y="1868"/>
                    <a:pt x="1667" y="1868"/>
                  </a:cubicBezTo>
                  <a:cubicBezTo>
                    <a:pt x="1775" y="1868"/>
                    <a:pt x="1883" y="1791"/>
                    <a:pt x="1883" y="1637"/>
                  </a:cubicBezTo>
                  <a:lnTo>
                    <a:pt x="1883" y="865"/>
                  </a:lnTo>
                  <a:cubicBezTo>
                    <a:pt x="1883" y="402"/>
                    <a:pt x="1482" y="1"/>
                    <a:pt x="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8" name="Google Shape;12438;p23"/>
            <p:cNvSpPr/>
            <p:nvPr/>
          </p:nvSpPr>
          <p:spPr>
            <a:xfrm>
              <a:off x="5544875" y="3602775"/>
              <a:ext cx="46325" cy="45175"/>
            </a:xfrm>
            <a:custGeom>
              <a:avLst/>
              <a:gdLst/>
              <a:ahLst/>
              <a:cxnLst/>
              <a:rect l="l" t="t" r="r" b="b"/>
              <a:pathLst>
                <a:path w="1853" h="1807" extrusionOk="0">
                  <a:moveTo>
                    <a:pt x="865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1575"/>
                  </a:lnTo>
                  <a:cubicBezTo>
                    <a:pt x="1" y="1729"/>
                    <a:pt x="101" y="1806"/>
                    <a:pt x="201" y="1806"/>
                  </a:cubicBezTo>
                  <a:cubicBezTo>
                    <a:pt x="302" y="1806"/>
                    <a:pt x="402" y="1729"/>
                    <a:pt x="402" y="1575"/>
                  </a:cubicBezTo>
                  <a:lnTo>
                    <a:pt x="402" y="865"/>
                  </a:lnTo>
                  <a:cubicBezTo>
                    <a:pt x="402" y="618"/>
                    <a:pt x="618" y="402"/>
                    <a:pt x="865" y="402"/>
                  </a:cubicBezTo>
                  <a:lnTo>
                    <a:pt x="1575" y="402"/>
                  </a:lnTo>
                  <a:cubicBezTo>
                    <a:pt x="1853" y="402"/>
                    <a:pt x="1853" y="1"/>
                    <a:pt x="1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9" name="Google Shape;12439;p23"/>
            <p:cNvSpPr/>
            <p:nvPr/>
          </p:nvSpPr>
          <p:spPr>
            <a:xfrm>
              <a:off x="5504000" y="3563425"/>
              <a:ext cx="365725" cy="361900"/>
            </a:xfrm>
            <a:custGeom>
              <a:avLst/>
              <a:gdLst/>
              <a:ahLst/>
              <a:cxnLst/>
              <a:rect l="l" t="t" r="r" b="b"/>
              <a:pathLst>
                <a:path w="14629" h="14476" extrusionOk="0">
                  <a:moveTo>
                    <a:pt x="7314" y="1"/>
                  </a:moveTo>
                  <a:cubicBezTo>
                    <a:pt x="7191" y="1"/>
                    <a:pt x="7098" y="93"/>
                    <a:pt x="7098" y="217"/>
                  </a:cubicBezTo>
                  <a:lnTo>
                    <a:pt x="7098" y="711"/>
                  </a:lnTo>
                  <a:lnTo>
                    <a:pt x="2407" y="711"/>
                  </a:lnTo>
                  <a:cubicBezTo>
                    <a:pt x="1512" y="711"/>
                    <a:pt x="772" y="1451"/>
                    <a:pt x="772" y="2346"/>
                  </a:cubicBezTo>
                  <a:lnTo>
                    <a:pt x="772" y="7037"/>
                  </a:lnTo>
                  <a:lnTo>
                    <a:pt x="278" y="7037"/>
                  </a:lnTo>
                  <a:cubicBezTo>
                    <a:pt x="0" y="7037"/>
                    <a:pt x="0" y="7439"/>
                    <a:pt x="278" y="7439"/>
                  </a:cubicBezTo>
                  <a:lnTo>
                    <a:pt x="772" y="7439"/>
                  </a:lnTo>
                  <a:lnTo>
                    <a:pt x="772" y="12130"/>
                  </a:lnTo>
                  <a:cubicBezTo>
                    <a:pt x="772" y="13025"/>
                    <a:pt x="1512" y="13765"/>
                    <a:pt x="2407" y="13765"/>
                  </a:cubicBezTo>
                  <a:lnTo>
                    <a:pt x="7098" y="13765"/>
                  </a:lnTo>
                  <a:lnTo>
                    <a:pt x="7098" y="14290"/>
                  </a:lnTo>
                  <a:cubicBezTo>
                    <a:pt x="7098" y="14382"/>
                    <a:pt x="7191" y="14475"/>
                    <a:pt x="7314" y="14475"/>
                  </a:cubicBezTo>
                  <a:cubicBezTo>
                    <a:pt x="7407" y="14475"/>
                    <a:pt x="7530" y="14382"/>
                    <a:pt x="7530" y="14290"/>
                  </a:cubicBezTo>
                  <a:lnTo>
                    <a:pt x="7530" y="13765"/>
                  </a:lnTo>
                  <a:lnTo>
                    <a:pt x="9999" y="13765"/>
                  </a:lnTo>
                  <a:cubicBezTo>
                    <a:pt x="10277" y="13765"/>
                    <a:pt x="10277" y="13364"/>
                    <a:pt x="9999" y="13364"/>
                  </a:cubicBezTo>
                  <a:lnTo>
                    <a:pt x="7530" y="13364"/>
                  </a:lnTo>
                  <a:lnTo>
                    <a:pt x="7530" y="12901"/>
                  </a:lnTo>
                  <a:cubicBezTo>
                    <a:pt x="7530" y="12778"/>
                    <a:pt x="7407" y="12685"/>
                    <a:pt x="7314" y="12685"/>
                  </a:cubicBezTo>
                  <a:cubicBezTo>
                    <a:pt x="7191" y="12685"/>
                    <a:pt x="7098" y="12778"/>
                    <a:pt x="7098" y="12901"/>
                  </a:cubicBezTo>
                  <a:lnTo>
                    <a:pt x="7098" y="13333"/>
                  </a:lnTo>
                  <a:lnTo>
                    <a:pt x="2407" y="13333"/>
                  </a:lnTo>
                  <a:cubicBezTo>
                    <a:pt x="1728" y="13333"/>
                    <a:pt x="1204" y="12809"/>
                    <a:pt x="1204" y="12130"/>
                  </a:cubicBezTo>
                  <a:lnTo>
                    <a:pt x="1204" y="7439"/>
                  </a:lnTo>
                  <a:lnTo>
                    <a:pt x="1636" y="7439"/>
                  </a:lnTo>
                  <a:cubicBezTo>
                    <a:pt x="1914" y="7439"/>
                    <a:pt x="1914" y="7037"/>
                    <a:pt x="1636" y="7037"/>
                  </a:cubicBezTo>
                  <a:lnTo>
                    <a:pt x="1204" y="7037"/>
                  </a:lnTo>
                  <a:lnTo>
                    <a:pt x="1204" y="2316"/>
                  </a:lnTo>
                  <a:cubicBezTo>
                    <a:pt x="1204" y="1667"/>
                    <a:pt x="1728" y="1112"/>
                    <a:pt x="2407" y="1112"/>
                  </a:cubicBezTo>
                  <a:lnTo>
                    <a:pt x="7098" y="1112"/>
                  </a:lnTo>
                  <a:lnTo>
                    <a:pt x="7098" y="1575"/>
                  </a:lnTo>
                  <a:cubicBezTo>
                    <a:pt x="7098" y="1698"/>
                    <a:pt x="7191" y="1791"/>
                    <a:pt x="7314" y="1791"/>
                  </a:cubicBezTo>
                  <a:cubicBezTo>
                    <a:pt x="7407" y="1791"/>
                    <a:pt x="7530" y="1698"/>
                    <a:pt x="7530" y="1575"/>
                  </a:cubicBezTo>
                  <a:lnTo>
                    <a:pt x="7530" y="1174"/>
                  </a:lnTo>
                  <a:lnTo>
                    <a:pt x="12221" y="1174"/>
                  </a:lnTo>
                  <a:cubicBezTo>
                    <a:pt x="12870" y="1174"/>
                    <a:pt x="13394" y="1698"/>
                    <a:pt x="13394" y="2346"/>
                  </a:cubicBezTo>
                  <a:lnTo>
                    <a:pt x="13394" y="7037"/>
                  </a:lnTo>
                  <a:lnTo>
                    <a:pt x="12962" y="7037"/>
                  </a:lnTo>
                  <a:cubicBezTo>
                    <a:pt x="12684" y="7037"/>
                    <a:pt x="12684" y="7439"/>
                    <a:pt x="12962" y="7439"/>
                  </a:cubicBezTo>
                  <a:lnTo>
                    <a:pt x="13394" y="7439"/>
                  </a:lnTo>
                  <a:lnTo>
                    <a:pt x="13394" y="12130"/>
                  </a:lnTo>
                  <a:cubicBezTo>
                    <a:pt x="13394" y="12809"/>
                    <a:pt x="12870" y="13333"/>
                    <a:pt x="12221" y="13333"/>
                  </a:cubicBezTo>
                  <a:lnTo>
                    <a:pt x="11326" y="13333"/>
                  </a:lnTo>
                  <a:cubicBezTo>
                    <a:pt x="11049" y="13333"/>
                    <a:pt x="11049" y="13765"/>
                    <a:pt x="11326" y="13765"/>
                  </a:cubicBezTo>
                  <a:lnTo>
                    <a:pt x="12221" y="13765"/>
                  </a:lnTo>
                  <a:cubicBezTo>
                    <a:pt x="13116" y="13765"/>
                    <a:pt x="13826" y="13025"/>
                    <a:pt x="13826" y="12130"/>
                  </a:cubicBezTo>
                  <a:lnTo>
                    <a:pt x="13826" y="7439"/>
                  </a:lnTo>
                  <a:lnTo>
                    <a:pt x="14320" y="7439"/>
                  </a:lnTo>
                  <a:cubicBezTo>
                    <a:pt x="14629" y="7439"/>
                    <a:pt x="14629" y="7037"/>
                    <a:pt x="14320" y="7037"/>
                  </a:cubicBezTo>
                  <a:lnTo>
                    <a:pt x="13826" y="7037"/>
                  </a:lnTo>
                  <a:lnTo>
                    <a:pt x="13826" y="2316"/>
                  </a:lnTo>
                  <a:cubicBezTo>
                    <a:pt x="13826" y="1421"/>
                    <a:pt x="13116" y="711"/>
                    <a:pt x="12221" y="711"/>
                  </a:cubicBezTo>
                  <a:lnTo>
                    <a:pt x="7530" y="711"/>
                  </a:lnTo>
                  <a:lnTo>
                    <a:pt x="7530" y="186"/>
                  </a:lnTo>
                  <a:cubicBezTo>
                    <a:pt x="7500" y="93"/>
                    <a:pt x="7407" y="1"/>
                    <a:pt x="73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40" name="Google Shape;12440;p23"/>
          <p:cNvGrpSpPr/>
          <p:nvPr/>
        </p:nvGrpSpPr>
        <p:grpSpPr>
          <a:xfrm>
            <a:off x="14000251" y="3531162"/>
            <a:ext cx="723750" cy="724600"/>
            <a:chOff x="4755600" y="3563025"/>
            <a:chExt cx="361875" cy="362300"/>
          </a:xfrm>
          <a:solidFill>
            <a:schemeClr val="tx1"/>
          </a:solidFill>
        </p:grpSpPr>
        <p:sp>
          <p:nvSpPr>
            <p:cNvPr id="12441" name="Google Shape;12441;p23"/>
            <p:cNvSpPr/>
            <p:nvPr/>
          </p:nvSpPr>
          <p:spPr>
            <a:xfrm>
              <a:off x="4755600" y="3700000"/>
              <a:ext cx="74075" cy="225325"/>
            </a:xfrm>
            <a:custGeom>
              <a:avLst/>
              <a:gdLst/>
              <a:ahLst/>
              <a:cxnLst/>
              <a:rect l="l" t="t" r="r" b="b"/>
              <a:pathLst>
                <a:path w="2963" h="9013" extrusionOk="0">
                  <a:moveTo>
                    <a:pt x="926" y="0"/>
                  </a:moveTo>
                  <a:cubicBezTo>
                    <a:pt x="401" y="0"/>
                    <a:pt x="0" y="402"/>
                    <a:pt x="0" y="926"/>
                  </a:cubicBezTo>
                  <a:lnTo>
                    <a:pt x="0" y="5988"/>
                  </a:lnTo>
                  <a:cubicBezTo>
                    <a:pt x="16" y="6111"/>
                    <a:pt x="116" y="6173"/>
                    <a:pt x="216" y="6173"/>
                  </a:cubicBezTo>
                  <a:cubicBezTo>
                    <a:pt x="316" y="6173"/>
                    <a:pt x="417" y="6111"/>
                    <a:pt x="432" y="5988"/>
                  </a:cubicBezTo>
                  <a:lnTo>
                    <a:pt x="432" y="926"/>
                  </a:lnTo>
                  <a:cubicBezTo>
                    <a:pt x="432" y="649"/>
                    <a:pt x="648" y="432"/>
                    <a:pt x="895" y="432"/>
                  </a:cubicBezTo>
                  <a:lnTo>
                    <a:pt x="2037" y="432"/>
                  </a:lnTo>
                  <a:cubicBezTo>
                    <a:pt x="2315" y="432"/>
                    <a:pt x="2531" y="649"/>
                    <a:pt x="2531" y="926"/>
                  </a:cubicBezTo>
                  <a:lnTo>
                    <a:pt x="2531" y="8117"/>
                  </a:lnTo>
                  <a:cubicBezTo>
                    <a:pt x="2531" y="8364"/>
                    <a:pt x="2315" y="8580"/>
                    <a:pt x="2037" y="8580"/>
                  </a:cubicBezTo>
                  <a:lnTo>
                    <a:pt x="926" y="8580"/>
                  </a:lnTo>
                  <a:cubicBezTo>
                    <a:pt x="648" y="8580"/>
                    <a:pt x="432" y="8364"/>
                    <a:pt x="432" y="8117"/>
                  </a:cubicBezTo>
                  <a:lnTo>
                    <a:pt x="432" y="7222"/>
                  </a:lnTo>
                  <a:cubicBezTo>
                    <a:pt x="417" y="7099"/>
                    <a:pt x="316" y="7037"/>
                    <a:pt x="216" y="7037"/>
                  </a:cubicBezTo>
                  <a:cubicBezTo>
                    <a:pt x="116" y="7037"/>
                    <a:pt x="16" y="7099"/>
                    <a:pt x="0" y="7222"/>
                  </a:cubicBezTo>
                  <a:lnTo>
                    <a:pt x="0" y="8117"/>
                  </a:lnTo>
                  <a:cubicBezTo>
                    <a:pt x="0" y="8611"/>
                    <a:pt x="401" y="9012"/>
                    <a:pt x="926" y="9012"/>
                  </a:cubicBezTo>
                  <a:lnTo>
                    <a:pt x="2037" y="9012"/>
                  </a:lnTo>
                  <a:cubicBezTo>
                    <a:pt x="2531" y="9012"/>
                    <a:pt x="2963" y="8611"/>
                    <a:pt x="2963" y="8117"/>
                  </a:cubicBezTo>
                  <a:lnTo>
                    <a:pt x="2963" y="926"/>
                  </a:lnTo>
                  <a:cubicBezTo>
                    <a:pt x="2963" y="402"/>
                    <a:pt x="2531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2" name="Google Shape;12442;p23"/>
            <p:cNvSpPr/>
            <p:nvPr/>
          </p:nvSpPr>
          <p:spPr>
            <a:xfrm>
              <a:off x="4852025" y="3783325"/>
              <a:ext cx="73325" cy="142000"/>
            </a:xfrm>
            <a:custGeom>
              <a:avLst/>
              <a:gdLst/>
              <a:ahLst/>
              <a:cxnLst/>
              <a:rect l="l" t="t" r="r" b="b"/>
              <a:pathLst>
                <a:path w="2933" h="5680" extrusionOk="0">
                  <a:moveTo>
                    <a:pt x="2038" y="433"/>
                  </a:moveTo>
                  <a:cubicBezTo>
                    <a:pt x="2315" y="433"/>
                    <a:pt x="2532" y="649"/>
                    <a:pt x="2532" y="926"/>
                  </a:cubicBezTo>
                  <a:lnTo>
                    <a:pt x="2532" y="4784"/>
                  </a:lnTo>
                  <a:cubicBezTo>
                    <a:pt x="2532" y="5031"/>
                    <a:pt x="2315" y="5247"/>
                    <a:pt x="2038" y="5247"/>
                  </a:cubicBezTo>
                  <a:lnTo>
                    <a:pt x="927" y="5247"/>
                  </a:lnTo>
                  <a:cubicBezTo>
                    <a:pt x="649" y="5247"/>
                    <a:pt x="433" y="5031"/>
                    <a:pt x="433" y="4784"/>
                  </a:cubicBezTo>
                  <a:lnTo>
                    <a:pt x="433" y="926"/>
                  </a:lnTo>
                  <a:cubicBezTo>
                    <a:pt x="433" y="649"/>
                    <a:pt x="649" y="433"/>
                    <a:pt x="927" y="433"/>
                  </a:cubicBezTo>
                  <a:close/>
                  <a:moveTo>
                    <a:pt x="896" y="1"/>
                  </a:moveTo>
                  <a:cubicBezTo>
                    <a:pt x="402" y="1"/>
                    <a:pt x="1" y="402"/>
                    <a:pt x="1" y="926"/>
                  </a:cubicBezTo>
                  <a:lnTo>
                    <a:pt x="1" y="4784"/>
                  </a:lnTo>
                  <a:cubicBezTo>
                    <a:pt x="1" y="5278"/>
                    <a:pt x="402" y="5679"/>
                    <a:pt x="896" y="5679"/>
                  </a:cubicBezTo>
                  <a:lnTo>
                    <a:pt x="2038" y="5679"/>
                  </a:lnTo>
                  <a:cubicBezTo>
                    <a:pt x="2532" y="5679"/>
                    <a:pt x="2933" y="5278"/>
                    <a:pt x="2933" y="4784"/>
                  </a:cubicBezTo>
                  <a:lnTo>
                    <a:pt x="2933" y="926"/>
                  </a:lnTo>
                  <a:cubicBezTo>
                    <a:pt x="2933" y="402"/>
                    <a:pt x="2532" y="1"/>
                    <a:pt x="20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3" name="Google Shape;12443;p23"/>
            <p:cNvSpPr/>
            <p:nvPr/>
          </p:nvSpPr>
          <p:spPr>
            <a:xfrm>
              <a:off x="4947700" y="3720825"/>
              <a:ext cx="74100" cy="204500"/>
            </a:xfrm>
            <a:custGeom>
              <a:avLst/>
              <a:gdLst/>
              <a:ahLst/>
              <a:cxnLst/>
              <a:rect l="l" t="t" r="r" b="b"/>
              <a:pathLst>
                <a:path w="2964" h="8180" extrusionOk="0">
                  <a:moveTo>
                    <a:pt x="927" y="1"/>
                  </a:moveTo>
                  <a:cubicBezTo>
                    <a:pt x="402" y="1"/>
                    <a:pt x="1" y="402"/>
                    <a:pt x="1" y="896"/>
                  </a:cubicBezTo>
                  <a:lnTo>
                    <a:pt x="1" y="7284"/>
                  </a:lnTo>
                  <a:cubicBezTo>
                    <a:pt x="1" y="7778"/>
                    <a:pt x="402" y="8179"/>
                    <a:pt x="927" y="8179"/>
                  </a:cubicBezTo>
                  <a:lnTo>
                    <a:pt x="2038" y="8179"/>
                  </a:lnTo>
                  <a:cubicBezTo>
                    <a:pt x="2531" y="8179"/>
                    <a:pt x="2963" y="7778"/>
                    <a:pt x="2963" y="7284"/>
                  </a:cubicBezTo>
                  <a:lnTo>
                    <a:pt x="2963" y="2655"/>
                  </a:lnTo>
                  <a:cubicBezTo>
                    <a:pt x="2963" y="2516"/>
                    <a:pt x="2855" y="2446"/>
                    <a:pt x="2747" y="2446"/>
                  </a:cubicBezTo>
                  <a:cubicBezTo>
                    <a:pt x="2639" y="2446"/>
                    <a:pt x="2531" y="2516"/>
                    <a:pt x="2531" y="2655"/>
                  </a:cubicBezTo>
                  <a:lnTo>
                    <a:pt x="2531" y="7284"/>
                  </a:lnTo>
                  <a:cubicBezTo>
                    <a:pt x="2531" y="7531"/>
                    <a:pt x="2315" y="7747"/>
                    <a:pt x="2038" y="7747"/>
                  </a:cubicBezTo>
                  <a:lnTo>
                    <a:pt x="927" y="7747"/>
                  </a:lnTo>
                  <a:cubicBezTo>
                    <a:pt x="649" y="7747"/>
                    <a:pt x="433" y="7531"/>
                    <a:pt x="433" y="7284"/>
                  </a:cubicBezTo>
                  <a:lnTo>
                    <a:pt x="433" y="896"/>
                  </a:lnTo>
                  <a:cubicBezTo>
                    <a:pt x="433" y="649"/>
                    <a:pt x="649" y="433"/>
                    <a:pt x="927" y="433"/>
                  </a:cubicBezTo>
                  <a:lnTo>
                    <a:pt x="2038" y="433"/>
                  </a:lnTo>
                  <a:cubicBezTo>
                    <a:pt x="2315" y="433"/>
                    <a:pt x="2531" y="649"/>
                    <a:pt x="2531" y="896"/>
                  </a:cubicBezTo>
                  <a:lnTo>
                    <a:pt x="2531" y="1389"/>
                  </a:lnTo>
                  <a:cubicBezTo>
                    <a:pt x="2531" y="1528"/>
                    <a:pt x="2639" y="1598"/>
                    <a:pt x="2747" y="1598"/>
                  </a:cubicBezTo>
                  <a:cubicBezTo>
                    <a:pt x="2855" y="1598"/>
                    <a:pt x="2963" y="1528"/>
                    <a:pt x="2963" y="1389"/>
                  </a:cubicBezTo>
                  <a:lnTo>
                    <a:pt x="2963" y="896"/>
                  </a:lnTo>
                  <a:cubicBezTo>
                    <a:pt x="2963" y="402"/>
                    <a:pt x="2562" y="1"/>
                    <a:pt x="20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4" name="Google Shape;12444;p23"/>
            <p:cNvSpPr/>
            <p:nvPr/>
          </p:nvSpPr>
          <p:spPr>
            <a:xfrm>
              <a:off x="5044150" y="3652150"/>
              <a:ext cx="73325" cy="273175"/>
            </a:xfrm>
            <a:custGeom>
              <a:avLst/>
              <a:gdLst/>
              <a:ahLst/>
              <a:cxnLst/>
              <a:rect l="l" t="t" r="r" b="b"/>
              <a:pathLst>
                <a:path w="2933" h="10927" extrusionOk="0">
                  <a:moveTo>
                    <a:pt x="2037" y="402"/>
                  </a:moveTo>
                  <a:cubicBezTo>
                    <a:pt x="2315" y="402"/>
                    <a:pt x="2531" y="618"/>
                    <a:pt x="2531" y="896"/>
                  </a:cubicBezTo>
                  <a:lnTo>
                    <a:pt x="2531" y="10031"/>
                  </a:lnTo>
                  <a:cubicBezTo>
                    <a:pt x="2531" y="10278"/>
                    <a:pt x="2315" y="10494"/>
                    <a:pt x="2037" y="10494"/>
                  </a:cubicBezTo>
                  <a:lnTo>
                    <a:pt x="895" y="10494"/>
                  </a:lnTo>
                  <a:cubicBezTo>
                    <a:pt x="618" y="10494"/>
                    <a:pt x="433" y="10278"/>
                    <a:pt x="433" y="10031"/>
                  </a:cubicBezTo>
                  <a:lnTo>
                    <a:pt x="433" y="896"/>
                  </a:lnTo>
                  <a:cubicBezTo>
                    <a:pt x="402" y="618"/>
                    <a:pt x="618" y="402"/>
                    <a:pt x="895" y="402"/>
                  </a:cubicBezTo>
                  <a:close/>
                  <a:moveTo>
                    <a:pt x="895" y="1"/>
                  </a:moveTo>
                  <a:cubicBezTo>
                    <a:pt x="402" y="1"/>
                    <a:pt x="0" y="402"/>
                    <a:pt x="0" y="896"/>
                  </a:cubicBezTo>
                  <a:lnTo>
                    <a:pt x="0" y="10031"/>
                  </a:lnTo>
                  <a:cubicBezTo>
                    <a:pt x="0" y="10525"/>
                    <a:pt x="402" y="10926"/>
                    <a:pt x="895" y="10926"/>
                  </a:cubicBezTo>
                  <a:lnTo>
                    <a:pt x="2037" y="10926"/>
                  </a:lnTo>
                  <a:cubicBezTo>
                    <a:pt x="2531" y="10926"/>
                    <a:pt x="2932" y="10525"/>
                    <a:pt x="2932" y="10031"/>
                  </a:cubicBezTo>
                  <a:lnTo>
                    <a:pt x="2932" y="896"/>
                  </a:lnTo>
                  <a:cubicBezTo>
                    <a:pt x="2932" y="402"/>
                    <a:pt x="2531" y="1"/>
                    <a:pt x="2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5" name="Google Shape;12445;p23"/>
            <p:cNvSpPr/>
            <p:nvPr/>
          </p:nvSpPr>
          <p:spPr>
            <a:xfrm>
              <a:off x="4763300" y="3563025"/>
              <a:ext cx="347750" cy="197750"/>
            </a:xfrm>
            <a:custGeom>
              <a:avLst/>
              <a:gdLst/>
              <a:ahLst/>
              <a:cxnLst/>
              <a:rect l="l" t="t" r="r" b="b"/>
              <a:pathLst>
                <a:path w="13910" h="7910" extrusionOk="0">
                  <a:moveTo>
                    <a:pt x="12770" y="446"/>
                  </a:moveTo>
                  <a:cubicBezTo>
                    <a:pt x="13315" y="446"/>
                    <a:pt x="13315" y="1316"/>
                    <a:pt x="12770" y="1316"/>
                  </a:cubicBezTo>
                  <a:cubicBezTo>
                    <a:pt x="12753" y="1316"/>
                    <a:pt x="12735" y="1315"/>
                    <a:pt x="12716" y="1313"/>
                  </a:cubicBezTo>
                  <a:cubicBezTo>
                    <a:pt x="12469" y="1313"/>
                    <a:pt x="12253" y="1128"/>
                    <a:pt x="12253" y="881"/>
                  </a:cubicBezTo>
                  <a:cubicBezTo>
                    <a:pt x="12253" y="634"/>
                    <a:pt x="12469" y="449"/>
                    <a:pt x="12716" y="449"/>
                  </a:cubicBezTo>
                  <a:cubicBezTo>
                    <a:pt x="12735" y="447"/>
                    <a:pt x="12753" y="446"/>
                    <a:pt x="12770" y="446"/>
                  </a:cubicBezTo>
                  <a:close/>
                  <a:moveTo>
                    <a:pt x="1173" y="2640"/>
                  </a:moveTo>
                  <a:cubicBezTo>
                    <a:pt x="1575" y="2640"/>
                    <a:pt x="1760" y="3134"/>
                    <a:pt x="1482" y="3412"/>
                  </a:cubicBezTo>
                  <a:cubicBezTo>
                    <a:pt x="1396" y="3498"/>
                    <a:pt x="1291" y="3537"/>
                    <a:pt x="1188" y="3537"/>
                  </a:cubicBezTo>
                  <a:cubicBezTo>
                    <a:pt x="961" y="3537"/>
                    <a:pt x="741" y="3348"/>
                    <a:pt x="741" y="3072"/>
                  </a:cubicBezTo>
                  <a:cubicBezTo>
                    <a:pt x="711" y="2856"/>
                    <a:pt x="927" y="2640"/>
                    <a:pt x="1173" y="2640"/>
                  </a:cubicBezTo>
                  <a:close/>
                  <a:moveTo>
                    <a:pt x="8858" y="3535"/>
                  </a:moveTo>
                  <a:cubicBezTo>
                    <a:pt x="9455" y="3565"/>
                    <a:pt x="9388" y="4402"/>
                    <a:pt x="8853" y="4402"/>
                  </a:cubicBezTo>
                  <a:cubicBezTo>
                    <a:pt x="8835" y="4402"/>
                    <a:pt x="8816" y="4401"/>
                    <a:pt x="8796" y="4399"/>
                  </a:cubicBezTo>
                  <a:cubicBezTo>
                    <a:pt x="8673" y="4368"/>
                    <a:pt x="8549" y="4307"/>
                    <a:pt x="8488" y="4214"/>
                  </a:cubicBezTo>
                  <a:cubicBezTo>
                    <a:pt x="8426" y="4122"/>
                    <a:pt x="8395" y="3998"/>
                    <a:pt x="8426" y="3875"/>
                  </a:cubicBezTo>
                  <a:lnTo>
                    <a:pt x="8426" y="3875"/>
                  </a:lnTo>
                  <a:lnTo>
                    <a:pt x="8426" y="3905"/>
                  </a:lnTo>
                  <a:cubicBezTo>
                    <a:pt x="8457" y="3689"/>
                    <a:pt x="8642" y="3535"/>
                    <a:pt x="8858" y="3535"/>
                  </a:cubicBezTo>
                  <a:close/>
                  <a:moveTo>
                    <a:pt x="5167" y="6689"/>
                  </a:moveTo>
                  <a:cubicBezTo>
                    <a:pt x="5239" y="6689"/>
                    <a:pt x="5310" y="6723"/>
                    <a:pt x="5371" y="6806"/>
                  </a:cubicBezTo>
                  <a:cubicBezTo>
                    <a:pt x="5432" y="6899"/>
                    <a:pt x="5463" y="7023"/>
                    <a:pt x="5463" y="7115"/>
                  </a:cubicBezTo>
                  <a:cubicBezTo>
                    <a:pt x="5407" y="7341"/>
                    <a:pt x="5221" y="7489"/>
                    <a:pt x="5001" y="7489"/>
                  </a:cubicBezTo>
                  <a:cubicBezTo>
                    <a:pt x="4980" y="7489"/>
                    <a:pt x="4960" y="7488"/>
                    <a:pt x="4939" y="7485"/>
                  </a:cubicBezTo>
                  <a:cubicBezTo>
                    <a:pt x="4483" y="7409"/>
                    <a:pt x="4837" y="6689"/>
                    <a:pt x="5167" y="6689"/>
                  </a:cubicBezTo>
                  <a:close/>
                  <a:moveTo>
                    <a:pt x="12721" y="1"/>
                  </a:moveTo>
                  <a:cubicBezTo>
                    <a:pt x="12148" y="1"/>
                    <a:pt x="11645" y="611"/>
                    <a:pt x="11913" y="1220"/>
                  </a:cubicBezTo>
                  <a:lnTo>
                    <a:pt x="9383" y="3257"/>
                  </a:lnTo>
                  <a:cubicBezTo>
                    <a:pt x="9290" y="3196"/>
                    <a:pt x="9167" y="3134"/>
                    <a:pt x="9012" y="3103"/>
                  </a:cubicBezTo>
                  <a:cubicBezTo>
                    <a:pt x="8973" y="3098"/>
                    <a:pt x="8933" y="3095"/>
                    <a:pt x="8894" y="3095"/>
                  </a:cubicBezTo>
                  <a:cubicBezTo>
                    <a:pt x="8473" y="3095"/>
                    <a:pt x="8081" y="3390"/>
                    <a:pt x="8025" y="3813"/>
                  </a:cubicBezTo>
                  <a:cubicBezTo>
                    <a:pt x="7994" y="3998"/>
                    <a:pt x="8025" y="4152"/>
                    <a:pt x="8087" y="4307"/>
                  </a:cubicBezTo>
                  <a:lnTo>
                    <a:pt x="5556" y="6344"/>
                  </a:lnTo>
                  <a:cubicBezTo>
                    <a:pt x="5432" y="6251"/>
                    <a:pt x="5309" y="6220"/>
                    <a:pt x="5155" y="6189"/>
                  </a:cubicBezTo>
                  <a:cubicBezTo>
                    <a:pt x="5108" y="6182"/>
                    <a:pt x="5060" y="6178"/>
                    <a:pt x="5011" y="6178"/>
                  </a:cubicBezTo>
                  <a:cubicBezTo>
                    <a:pt x="4863" y="6178"/>
                    <a:pt x="4707" y="6212"/>
                    <a:pt x="4568" y="6282"/>
                  </a:cubicBezTo>
                  <a:lnTo>
                    <a:pt x="1914" y="3535"/>
                  </a:lnTo>
                  <a:cubicBezTo>
                    <a:pt x="2007" y="3381"/>
                    <a:pt x="2038" y="3227"/>
                    <a:pt x="2038" y="3072"/>
                  </a:cubicBezTo>
                  <a:cubicBezTo>
                    <a:pt x="2038" y="2549"/>
                    <a:pt x="1612" y="2196"/>
                    <a:pt x="1165" y="2196"/>
                  </a:cubicBezTo>
                  <a:cubicBezTo>
                    <a:pt x="953" y="2196"/>
                    <a:pt x="735" y="2276"/>
                    <a:pt x="556" y="2455"/>
                  </a:cubicBezTo>
                  <a:cubicBezTo>
                    <a:pt x="1" y="3010"/>
                    <a:pt x="402" y="3936"/>
                    <a:pt x="1173" y="3936"/>
                  </a:cubicBezTo>
                  <a:lnTo>
                    <a:pt x="1173" y="3967"/>
                  </a:lnTo>
                  <a:cubicBezTo>
                    <a:pt x="1328" y="3936"/>
                    <a:pt x="1482" y="3905"/>
                    <a:pt x="1606" y="3844"/>
                  </a:cubicBezTo>
                  <a:lnTo>
                    <a:pt x="4291" y="6590"/>
                  </a:lnTo>
                  <a:cubicBezTo>
                    <a:pt x="4229" y="6683"/>
                    <a:pt x="4167" y="6806"/>
                    <a:pt x="4167" y="6899"/>
                  </a:cubicBezTo>
                  <a:cubicBezTo>
                    <a:pt x="4105" y="7115"/>
                    <a:pt x="4167" y="7362"/>
                    <a:pt x="4321" y="7547"/>
                  </a:cubicBezTo>
                  <a:cubicBezTo>
                    <a:pt x="4445" y="7732"/>
                    <a:pt x="4630" y="7856"/>
                    <a:pt x="4877" y="7887"/>
                  </a:cubicBezTo>
                  <a:cubicBezTo>
                    <a:pt x="4892" y="7902"/>
                    <a:pt x="4915" y="7910"/>
                    <a:pt x="4939" y="7910"/>
                  </a:cubicBezTo>
                  <a:cubicBezTo>
                    <a:pt x="4962" y="7910"/>
                    <a:pt x="4985" y="7902"/>
                    <a:pt x="5000" y="7887"/>
                  </a:cubicBezTo>
                  <a:cubicBezTo>
                    <a:pt x="5432" y="7887"/>
                    <a:pt x="5803" y="7609"/>
                    <a:pt x="5864" y="7177"/>
                  </a:cubicBezTo>
                  <a:cubicBezTo>
                    <a:pt x="5895" y="7023"/>
                    <a:pt x="5864" y="6837"/>
                    <a:pt x="5803" y="6683"/>
                  </a:cubicBezTo>
                  <a:lnTo>
                    <a:pt x="8333" y="4646"/>
                  </a:lnTo>
                  <a:cubicBezTo>
                    <a:pt x="8488" y="4770"/>
                    <a:pt x="8673" y="4831"/>
                    <a:pt x="8858" y="4831"/>
                  </a:cubicBezTo>
                  <a:cubicBezTo>
                    <a:pt x="9290" y="4831"/>
                    <a:pt x="9630" y="4523"/>
                    <a:pt x="9722" y="4122"/>
                  </a:cubicBezTo>
                  <a:cubicBezTo>
                    <a:pt x="9753" y="3936"/>
                    <a:pt x="9722" y="3751"/>
                    <a:pt x="9630" y="3597"/>
                  </a:cubicBezTo>
                  <a:lnTo>
                    <a:pt x="12191" y="1560"/>
                  </a:lnTo>
                  <a:cubicBezTo>
                    <a:pt x="12315" y="1653"/>
                    <a:pt x="12500" y="1714"/>
                    <a:pt x="12685" y="1714"/>
                  </a:cubicBezTo>
                  <a:cubicBezTo>
                    <a:pt x="12696" y="1715"/>
                    <a:pt x="12708" y="1715"/>
                    <a:pt x="12719" y="1715"/>
                  </a:cubicBezTo>
                  <a:cubicBezTo>
                    <a:pt x="13559" y="1715"/>
                    <a:pt x="13910" y="597"/>
                    <a:pt x="13179" y="140"/>
                  </a:cubicBezTo>
                  <a:cubicBezTo>
                    <a:pt x="13030" y="43"/>
                    <a:pt x="12873" y="1"/>
                    <a:pt x="12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46" name="Google Shape;12446;p23"/>
          <p:cNvGrpSpPr/>
          <p:nvPr/>
        </p:nvGrpSpPr>
        <p:grpSpPr>
          <a:xfrm>
            <a:off x="15592514" y="3531587"/>
            <a:ext cx="424400" cy="723750"/>
            <a:chOff x="7060200" y="4141325"/>
            <a:chExt cx="212200" cy="361875"/>
          </a:xfrm>
          <a:solidFill>
            <a:schemeClr val="tx1"/>
          </a:solidFill>
        </p:grpSpPr>
        <p:sp>
          <p:nvSpPr>
            <p:cNvPr id="12447" name="Google Shape;12447;p23"/>
            <p:cNvSpPr/>
            <p:nvPr/>
          </p:nvSpPr>
          <p:spPr>
            <a:xfrm>
              <a:off x="7060200" y="4141325"/>
              <a:ext cx="212200" cy="361875"/>
            </a:xfrm>
            <a:custGeom>
              <a:avLst/>
              <a:gdLst/>
              <a:ahLst/>
              <a:cxnLst/>
              <a:rect l="l" t="t" r="r" b="b"/>
              <a:pathLst>
                <a:path w="8488" h="14475" extrusionOk="0">
                  <a:moveTo>
                    <a:pt x="8055" y="1760"/>
                  </a:moveTo>
                  <a:lnTo>
                    <a:pt x="8055" y="11851"/>
                  </a:lnTo>
                  <a:lnTo>
                    <a:pt x="433" y="11851"/>
                  </a:lnTo>
                  <a:lnTo>
                    <a:pt x="433" y="1760"/>
                  </a:lnTo>
                  <a:close/>
                  <a:moveTo>
                    <a:pt x="1297" y="0"/>
                  </a:moveTo>
                  <a:cubicBezTo>
                    <a:pt x="587" y="0"/>
                    <a:pt x="31" y="587"/>
                    <a:pt x="0" y="1297"/>
                  </a:cubicBezTo>
                  <a:lnTo>
                    <a:pt x="0" y="13178"/>
                  </a:lnTo>
                  <a:cubicBezTo>
                    <a:pt x="31" y="13888"/>
                    <a:pt x="587" y="14475"/>
                    <a:pt x="1297" y="14475"/>
                  </a:cubicBezTo>
                  <a:lnTo>
                    <a:pt x="5432" y="14475"/>
                  </a:lnTo>
                  <a:cubicBezTo>
                    <a:pt x="5710" y="14475"/>
                    <a:pt x="5710" y="14043"/>
                    <a:pt x="5432" y="14043"/>
                  </a:cubicBezTo>
                  <a:lnTo>
                    <a:pt x="1297" y="14043"/>
                  </a:lnTo>
                  <a:cubicBezTo>
                    <a:pt x="834" y="14043"/>
                    <a:pt x="433" y="13672"/>
                    <a:pt x="433" y="13178"/>
                  </a:cubicBezTo>
                  <a:lnTo>
                    <a:pt x="433" y="12283"/>
                  </a:lnTo>
                  <a:lnTo>
                    <a:pt x="8055" y="12283"/>
                  </a:lnTo>
                  <a:lnTo>
                    <a:pt x="8055" y="13178"/>
                  </a:lnTo>
                  <a:cubicBezTo>
                    <a:pt x="8055" y="13672"/>
                    <a:pt x="7654" y="14043"/>
                    <a:pt x="7191" y="14043"/>
                  </a:cubicBezTo>
                  <a:lnTo>
                    <a:pt x="6667" y="14043"/>
                  </a:lnTo>
                  <a:cubicBezTo>
                    <a:pt x="6389" y="14043"/>
                    <a:pt x="6389" y="14475"/>
                    <a:pt x="6667" y="14475"/>
                  </a:cubicBezTo>
                  <a:lnTo>
                    <a:pt x="7191" y="14475"/>
                  </a:lnTo>
                  <a:cubicBezTo>
                    <a:pt x="7901" y="14475"/>
                    <a:pt x="8488" y="13888"/>
                    <a:pt x="8488" y="13178"/>
                  </a:cubicBezTo>
                  <a:lnTo>
                    <a:pt x="8488" y="1297"/>
                  </a:lnTo>
                  <a:cubicBezTo>
                    <a:pt x="8488" y="587"/>
                    <a:pt x="7901" y="0"/>
                    <a:pt x="7191" y="0"/>
                  </a:cubicBezTo>
                  <a:lnTo>
                    <a:pt x="3087" y="0"/>
                  </a:lnTo>
                  <a:cubicBezTo>
                    <a:pt x="2809" y="0"/>
                    <a:pt x="2809" y="432"/>
                    <a:pt x="3087" y="432"/>
                  </a:cubicBezTo>
                  <a:lnTo>
                    <a:pt x="7191" y="432"/>
                  </a:lnTo>
                  <a:cubicBezTo>
                    <a:pt x="7654" y="432"/>
                    <a:pt x="8055" y="803"/>
                    <a:pt x="8055" y="1297"/>
                  </a:cubicBezTo>
                  <a:lnTo>
                    <a:pt x="8055" y="1327"/>
                  </a:lnTo>
                  <a:lnTo>
                    <a:pt x="433" y="1327"/>
                  </a:lnTo>
                  <a:lnTo>
                    <a:pt x="433" y="1297"/>
                  </a:lnTo>
                  <a:cubicBezTo>
                    <a:pt x="433" y="803"/>
                    <a:pt x="834" y="432"/>
                    <a:pt x="1297" y="432"/>
                  </a:cubicBezTo>
                  <a:lnTo>
                    <a:pt x="1821" y="432"/>
                  </a:lnTo>
                  <a:cubicBezTo>
                    <a:pt x="2099" y="432"/>
                    <a:pt x="2099" y="0"/>
                    <a:pt x="18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8" name="Google Shape;12448;p23"/>
            <p:cNvSpPr/>
            <p:nvPr/>
          </p:nvSpPr>
          <p:spPr>
            <a:xfrm>
              <a:off x="7146625" y="4463825"/>
              <a:ext cx="39350" cy="10825"/>
            </a:xfrm>
            <a:custGeom>
              <a:avLst/>
              <a:gdLst/>
              <a:ahLst/>
              <a:cxnLst/>
              <a:rect l="l" t="t" r="r" b="b"/>
              <a:pathLst>
                <a:path w="1574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1296" y="433"/>
                  </a:lnTo>
                  <a:cubicBezTo>
                    <a:pt x="1574" y="433"/>
                    <a:pt x="1574" y="1"/>
                    <a:pt x="12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9" name="Google Shape;12449;p23"/>
            <p:cNvSpPr/>
            <p:nvPr/>
          </p:nvSpPr>
          <p:spPr>
            <a:xfrm>
              <a:off x="7102625" y="4243125"/>
              <a:ext cx="144300" cy="142075"/>
            </a:xfrm>
            <a:custGeom>
              <a:avLst/>
              <a:gdLst/>
              <a:ahLst/>
              <a:cxnLst/>
              <a:rect l="l" t="t" r="r" b="b"/>
              <a:pathLst>
                <a:path w="5772" h="5683" extrusionOk="0">
                  <a:moveTo>
                    <a:pt x="4383" y="1514"/>
                  </a:moveTo>
                  <a:lnTo>
                    <a:pt x="4013" y="3490"/>
                  </a:lnTo>
                  <a:lnTo>
                    <a:pt x="896" y="3490"/>
                  </a:lnTo>
                  <a:cubicBezTo>
                    <a:pt x="865" y="3490"/>
                    <a:pt x="834" y="3459"/>
                    <a:pt x="834" y="3397"/>
                  </a:cubicBezTo>
                  <a:lnTo>
                    <a:pt x="433" y="1607"/>
                  </a:lnTo>
                  <a:cubicBezTo>
                    <a:pt x="433" y="1576"/>
                    <a:pt x="433" y="1576"/>
                    <a:pt x="433" y="1545"/>
                  </a:cubicBezTo>
                  <a:cubicBezTo>
                    <a:pt x="464" y="1514"/>
                    <a:pt x="464" y="1514"/>
                    <a:pt x="495" y="1514"/>
                  </a:cubicBezTo>
                  <a:close/>
                  <a:moveTo>
                    <a:pt x="1359" y="4817"/>
                  </a:moveTo>
                  <a:cubicBezTo>
                    <a:pt x="1482" y="4817"/>
                    <a:pt x="1575" y="4909"/>
                    <a:pt x="1575" y="5033"/>
                  </a:cubicBezTo>
                  <a:cubicBezTo>
                    <a:pt x="1575" y="5112"/>
                    <a:pt x="1544" y="5142"/>
                    <a:pt x="1502" y="5142"/>
                  </a:cubicBezTo>
                  <a:cubicBezTo>
                    <a:pt x="1364" y="5142"/>
                    <a:pt x="1099" y="4817"/>
                    <a:pt x="1359" y="4817"/>
                  </a:cubicBezTo>
                  <a:close/>
                  <a:moveTo>
                    <a:pt x="3457" y="4817"/>
                  </a:moveTo>
                  <a:cubicBezTo>
                    <a:pt x="3735" y="4817"/>
                    <a:pt x="3735" y="5249"/>
                    <a:pt x="3457" y="5249"/>
                  </a:cubicBezTo>
                  <a:cubicBezTo>
                    <a:pt x="3180" y="5249"/>
                    <a:pt x="3180" y="4817"/>
                    <a:pt x="3457" y="4817"/>
                  </a:cubicBezTo>
                  <a:close/>
                  <a:moveTo>
                    <a:pt x="5522" y="1"/>
                  </a:moveTo>
                  <a:cubicBezTo>
                    <a:pt x="5513" y="1"/>
                    <a:pt x="5504" y="1"/>
                    <a:pt x="5494" y="2"/>
                  </a:cubicBezTo>
                  <a:lnTo>
                    <a:pt x="5247" y="2"/>
                  </a:lnTo>
                  <a:cubicBezTo>
                    <a:pt x="4939" y="2"/>
                    <a:pt x="4661" y="218"/>
                    <a:pt x="4630" y="527"/>
                  </a:cubicBezTo>
                  <a:lnTo>
                    <a:pt x="4507" y="1113"/>
                  </a:lnTo>
                  <a:lnTo>
                    <a:pt x="526" y="1113"/>
                  </a:lnTo>
                  <a:cubicBezTo>
                    <a:pt x="371" y="1113"/>
                    <a:pt x="248" y="1175"/>
                    <a:pt x="155" y="1298"/>
                  </a:cubicBezTo>
                  <a:cubicBezTo>
                    <a:pt x="63" y="1391"/>
                    <a:pt x="1" y="1576"/>
                    <a:pt x="32" y="1700"/>
                  </a:cubicBezTo>
                  <a:lnTo>
                    <a:pt x="433" y="3520"/>
                  </a:lnTo>
                  <a:cubicBezTo>
                    <a:pt x="495" y="3736"/>
                    <a:pt x="680" y="3922"/>
                    <a:pt x="927" y="3922"/>
                  </a:cubicBezTo>
                  <a:lnTo>
                    <a:pt x="4013" y="3922"/>
                  </a:lnTo>
                  <a:lnTo>
                    <a:pt x="4013" y="3983"/>
                  </a:lnTo>
                  <a:cubicBezTo>
                    <a:pt x="3982" y="4230"/>
                    <a:pt x="3766" y="4415"/>
                    <a:pt x="3519" y="4415"/>
                  </a:cubicBezTo>
                  <a:lnTo>
                    <a:pt x="958" y="4415"/>
                  </a:lnTo>
                  <a:cubicBezTo>
                    <a:pt x="834" y="4415"/>
                    <a:pt x="742" y="4508"/>
                    <a:pt x="742" y="4631"/>
                  </a:cubicBezTo>
                  <a:cubicBezTo>
                    <a:pt x="742" y="4693"/>
                    <a:pt x="772" y="4755"/>
                    <a:pt x="834" y="4817"/>
                  </a:cubicBezTo>
                  <a:cubicBezTo>
                    <a:pt x="649" y="5218"/>
                    <a:pt x="958" y="5681"/>
                    <a:pt x="1390" y="5681"/>
                  </a:cubicBezTo>
                  <a:cubicBezTo>
                    <a:pt x="1405" y="5682"/>
                    <a:pt x="1421" y="5682"/>
                    <a:pt x="1436" y="5682"/>
                  </a:cubicBezTo>
                  <a:cubicBezTo>
                    <a:pt x="1873" y="5682"/>
                    <a:pt x="2156" y="5265"/>
                    <a:pt x="2007" y="4847"/>
                  </a:cubicBezTo>
                  <a:lnTo>
                    <a:pt x="2902" y="4847"/>
                  </a:lnTo>
                  <a:cubicBezTo>
                    <a:pt x="2871" y="4909"/>
                    <a:pt x="2871" y="4971"/>
                    <a:pt x="2871" y="5063"/>
                  </a:cubicBezTo>
                  <a:cubicBezTo>
                    <a:pt x="2882" y="5337"/>
                    <a:pt x="3087" y="5448"/>
                    <a:pt x="3327" y="5448"/>
                  </a:cubicBezTo>
                  <a:cubicBezTo>
                    <a:pt x="3766" y="5448"/>
                    <a:pt x="4323" y="5081"/>
                    <a:pt x="4044" y="4662"/>
                  </a:cubicBezTo>
                  <a:cubicBezTo>
                    <a:pt x="4229" y="4539"/>
                    <a:pt x="4383" y="4292"/>
                    <a:pt x="4414" y="4045"/>
                  </a:cubicBezTo>
                  <a:lnTo>
                    <a:pt x="5062" y="589"/>
                  </a:lnTo>
                  <a:cubicBezTo>
                    <a:pt x="5093" y="496"/>
                    <a:pt x="5186" y="403"/>
                    <a:pt x="5278" y="403"/>
                  </a:cubicBezTo>
                  <a:lnTo>
                    <a:pt x="5494" y="403"/>
                  </a:lnTo>
                  <a:cubicBezTo>
                    <a:pt x="5762" y="403"/>
                    <a:pt x="5772" y="1"/>
                    <a:pt x="55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50" name="Google Shape;12450;p23"/>
          <p:cNvGrpSpPr/>
          <p:nvPr/>
        </p:nvGrpSpPr>
        <p:grpSpPr>
          <a:xfrm>
            <a:off x="15442841" y="4653599"/>
            <a:ext cx="723750" cy="724550"/>
            <a:chOff x="4004875" y="3563050"/>
            <a:chExt cx="361875" cy="362275"/>
          </a:xfrm>
          <a:solidFill>
            <a:schemeClr val="tx1"/>
          </a:solidFill>
        </p:grpSpPr>
        <p:sp>
          <p:nvSpPr>
            <p:cNvPr id="12451" name="Google Shape;12451;p23"/>
            <p:cNvSpPr/>
            <p:nvPr/>
          </p:nvSpPr>
          <p:spPr>
            <a:xfrm>
              <a:off x="4004875" y="3563050"/>
              <a:ext cx="361875" cy="362275"/>
            </a:xfrm>
            <a:custGeom>
              <a:avLst/>
              <a:gdLst/>
              <a:ahLst/>
              <a:cxnLst/>
              <a:rect l="l" t="t" r="r" b="b"/>
              <a:pathLst>
                <a:path w="14475" h="14491" extrusionOk="0">
                  <a:moveTo>
                    <a:pt x="4769" y="510"/>
                  </a:moveTo>
                  <a:cubicBezTo>
                    <a:pt x="5201" y="510"/>
                    <a:pt x="5633" y="787"/>
                    <a:pt x="5679" y="1343"/>
                  </a:cubicBezTo>
                  <a:cubicBezTo>
                    <a:pt x="5679" y="1466"/>
                    <a:pt x="5648" y="1590"/>
                    <a:pt x="5587" y="1713"/>
                  </a:cubicBezTo>
                  <a:cubicBezTo>
                    <a:pt x="5525" y="1837"/>
                    <a:pt x="5617" y="1991"/>
                    <a:pt x="5772" y="1991"/>
                  </a:cubicBezTo>
                  <a:lnTo>
                    <a:pt x="6512" y="1991"/>
                  </a:lnTo>
                  <a:lnTo>
                    <a:pt x="6512" y="3133"/>
                  </a:lnTo>
                  <a:lnTo>
                    <a:pt x="3025" y="3133"/>
                  </a:lnTo>
                  <a:lnTo>
                    <a:pt x="3025" y="1991"/>
                  </a:lnTo>
                  <a:lnTo>
                    <a:pt x="3735" y="1991"/>
                  </a:lnTo>
                  <a:cubicBezTo>
                    <a:pt x="3889" y="1991"/>
                    <a:pt x="4013" y="1837"/>
                    <a:pt x="3951" y="1713"/>
                  </a:cubicBezTo>
                  <a:cubicBezTo>
                    <a:pt x="3889" y="1590"/>
                    <a:pt x="3858" y="1466"/>
                    <a:pt x="3858" y="1343"/>
                  </a:cubicBezTo>
                  <a:cubicBezTo>
                    <a:pt x="3905" y="787"/>
                    <a:pt x="4337" y="510"/>
                    <a:pt x="4769" y="510"/>
                  </a:cubicBezTo>
                  <a:close/>
                  <a:moveTo>
                    <a:pt x="11759" y="3503"/>
                  </a:moveTo>
                  <a:cubicBezTo>
                    <a:pt x="11882" y="3503"/>
                    <a:pt x="12006" y="3596"/>
                    <a:pt x="12006" y="3719"/>
                  </a:cubicBezTo>
                  <a:lnTo>
                    <a:pt x="10926" y="3719"/>
                  </a:lnTo>
                  <a:cubicBezTo>
                    <a:pt x="10956" y="3596"/>
                    <a:pt x="11049" y="3503"/>
                    <a:pt x="11173" y="3503"/>
                  </a:cubicBezTo>
                  <a:close/>
                  <a:moveTo>
                    <a:pt x="12191" y="4151"/>
                  </a:moveTo>
                  <a:lnTo>
                    <a:pt x="12962" y="4645"/>
                  </a:lnTo>
                  <a:lnTo>
                    <a:pt x="9969" y="4645"/>
                  </a:lnTo>
                  <a:lnTo>
                    <a:pt x="10771" y="4151"/>
                  </a:lnTo>
                  <a:close/>
                  <a:moveTo>
                    <a:pt x="13271" y="5077"/>
                  </a:moveTo>
                  <a:lnTo>
                    <a:pt x="12438" y="6157"/>
                  </a:lnTo>
                  <a:lnTo>
                    <a:pt x="10524" y="6157"/>
                  </a:lnTo>
                  <a:lnTo>
                    <a:pt x="9691" y="5077"/>
                  </a:lnTo>
                  <a:close/>
                  <a:moveTo>
                    <a:pt x="12568" y="6584"/>
                  </a:moveTo>
                  <a:cubicBezTo>
                    <a:pt x="12740" y="6584"/>
                    <a:pt x="12734" y="6961"/>
                    <a:pt x="12551" y="6961"/>
                  </a:cubicBezTo>
                  <a:cubicBezTo>
                    <a:pt x="12544" y="6961"/>
                    <a:pt x="12537" y="6961"/>
                    <a:pt x="12530" y="6960"/>
                  </a:cubicBezTo>
                  <a:lnTo>
                    <a:pt x="10432" y="6960"/>
                  </a:lnTo>
                  <a:cubicBezTo>
                    <a:pt x="10216" y="6929"/>
                    <a:pt x="10216" y="6620"/>
                    <a:pt x="10432" y="6589"/>
                  </a:cubicBezTo>
                  <a:lnTo>
                    <a:pt x="12530" y="6589"/>
                  </a:lnTo>
                  <a:cubicBezTo>
                    <a:pt x="12544" y="6586"/>
                    <a:pt x="12557" y="6584"/>
                    <a:pt x="12568" y="6584"/>
                  </a:cubicBezTo>
                  <a:close/>
                  <a:moveTo>
                    <a:pt x="12098" y="7361"/>
                  </a:moveTo>
                  <a:lnTo>
                    <a:pt x="12098" y="11126"/>
                  </a:lnTo>
                  <a:cubicBezTo>
                    <a:pt x="12098" y="11527"/>
                    <a:pt x="12376" y="11867"/>
                    <a:pt x="12777" y="11898"/>
                  </a:cubicBezTo>
                  <a:lnTo>
                    <a:pt x="12777" y="12083"/>
                  </a:lnTo>
                  <a:lnTo>
                    <a:pt x="10185" y="12083"/>
                  </a:lnTo>
                  <a:lnTo>
                    <a:pt x="10185" y="11898"/>
                  </a:lnTo>
                  <a:cubicBezTo>
                    <a:pt x="10586" y="11867"/>
                    <a:pt x="10864" y="11527"/>
                    <a:pt x="10864" y="11126"/>
                  </a:cubicBezTo>
                  <a:lnTo>
                    <a:pt x="10864" y="7361"/>
                  </a:lnTo>
                  <a:close/>
                  <a:moveTo>
                    <a:pt x="9537" y="5571"/>
                  </a:moveTo>
                  <a:lnTo>
                    <a:pt x="10061" y="6250"/>
                  </a:lnTo>
                  <a:cubicBezTo>
                    <a:pt x="9568" y="6589"/>
                    <a:pt x="9815" y="7392"/>
                    <a:pt x="10432" y="7392"/>
                  </a:cubicBezTo>
                  <a:lnTo>
                    <a:pt x="10463" y="7392"/>
                  </a:lnTo>
                  <a:lnTo>
                    <a:pt x="10463" y="11157"/>
                  </a:lnTo>
                  <a:cubicBezTo>
                    <a:pt x="10432" y="11342"/>
                    <a:pt x="10308" y="11496"/>
                    <a:pt x="10123" y="11496"/>
                  </a:cubicBezTo>
                  <a:cubicBezTo>
                    <a:pt x="9907" y="11496"/>
                    <a:pt x="9753" y="11651"/>
                    <a:pt x="9753" y="11836"/>
                  </a:cubicBezTo>
                  <a:lnTo>
                    <a:pt x="9753" y="12083"/>
                  </a:lnTo>
                  <a:cubicBezTo>
                    <a:pt x="9691" y="12083"/>
                    <a:pt x="9599" y="12114"/>
                    <a:pt x="9537" y="12145"/>
                  </a:cubicBezTo>
                  <a:lnTo>
                    <a:pt x="9537" y="5571"/>
                  </a:lnTo>
                  <a:close/>
                  <a:moveTo>
                    <a:pt x="8055" y="3040"/>
                  </a:moveTo>
                  <a:lnTo>
                    <a:pt x="8055" y="12885"/>
                  </a:lnTo>
                  <a:lnTo>
                    <a:pt x="1482" y="12885"/>
                  </a:lnTo>
                  <a:lnTo>
                    <a:pt x="1482" y="3040"/>
                  </a:lnTo>
                  <a:lnTo>
                    <a:pt x="2593" y="3040"/>
                  </a:lnTo>
                  <a:lnTo>
                    <a:pt x="2593" y="3349"/>
                  </a:lnTo>
                  <a:cubicBezTo>
                    <a:pt x="2593" y="3442"/>
                    <a:pt x="2716" y="3565"/>
                    <a:pt x="2809" y="3565"/>
                  </a:cubicBezTo>
                  <a:lnTo>
                    <a:pt x="6728" y="3565"/>
                  </a:lnTo>
                  <a:cubicBezTo>
                    <a:pt x="6821" y="3565"/>
                    <a:pt x="6914" y="3472"/>
                    <a:pt x="6914" y="3349"/>
                  </a:cubicBezTo>
                  <a:lnTo>
                    <a:pt x="6914" y="3040"/>
                  </a:lnTo>
                  <a:close/>
                  <a:moveTo>
                    <a:pt x="13117" y="12484"/>
                  </a:moveTo>
                  <a:cubicBezTo>
                    <a:pt x="13364" y="12484"/>
                    <a:pt x="13549" y="12669"/>
                    <a:pt x="13549" y="12916"/>
                  </a:cubicBezTo>
                  <a:lnTo>
                    <a:pt x="13549" y="13194"/>
                  </a:lnTo>
                  <a:lnTo>
                    <a:pt x="9383" y="13194"/>
                  </a:lnTo>
                  <a:lnTo>
                    <a:pt x="9383" y="12916"/>
                  </a:lnTo>
                  <a:cubicBezTo>
                    <a:pt x="9383" y="12669"/>
                    <a:pt x="9568" y="12484"/>
                    <a:pt x="9815" y="12484"/>
                  </a:cubicBezTo>
                  <a:close/>
                  <a:moveTo>
                    <a:pt x="4753" y="0"/>
                  </a:moveTo>
                  <a:cubicBezTo>
                    <a:pt x="4090" y="0"/>
                    <a:pt x="3426" y="448"/>
                    <a:pt x="3426" y="1343"/>
                  </a:cubicBezTo>
                  <a:cubicBezTo>
                    <a:pt x="3426" y="1405"/>
                    <a:pt x="3457" y="1497"/>
                    <a:pt x="3457" y="1559"/>
                  </a:cubicBezTo>
                  <a:lnTo>
                    <a:pt x="1544" y="1559"/>
                  </a:lnTo>
                  <a:cubicBezTo>
                    <a:pt x="679" y="1559"/>
                    <a:pt x="1" y="2238"/>
                    <a:pt x="1" y="3102"/>
                  </a:cubicBezTo>
                  <a:lnTo>
                    <a:pt x="1" y="3627"/>
                  </a:lnTo>
                  <a:cubicBezTo>
                    <a:pt x="1" y="3766"/>
                    <a:pt x="101" y="3835"/>
                    <a:pt x="201" y="3835"/>
                  </a:cubicBezTo>
                  <a:cubicBezTo>
                    <a:pt x="301" y="3835"/>
                    <a:pt x="402" y="3766"/>
                    <a:pt x="402" y="3627"/>
                  </a:cubicBezTo>
                  <a:lnTo>
                    <a:pt x="402" y="3102"/>
                  </a:lnTo>
                  <a:cubicBezTo>
                    <a:pt x="402" y="2485"/>
                    <a:pt x="896" y="1991"/>
                    <a:pt x="1513" y="1991"/>
                  </a:cubicBezTo>
                  <a:lnTo>
                    <a:pt x="2593" y="1991"/>
                  </a:lnTo>
                  <a:lnTo>
                    <a:pt x="2593" y="2608"/>
                  </a:lnTo>
                  <a:lnTo>
                    <a:pt x="1235" y="2608"/>
                  </a:lnTo>
                  <a:cubicBezTo>
                    <a:pt x="1142" y="2608"/>
                    <a:pt x="1050" y="2701"/>
                    <a:pt x="1050" y="2824"/>
                  </a:cubicBezTo>
                  <a:lnTo>
                    <a:pt x="1050" y="13101"/>
                  </a:lnTo>
                  <a:cubicBezTo>
                    <a:pt x="1050" y="13194"/>
                    <a:pt x="1142" y="13286"/>
                    <a:pt x="1235" y="13286"/>
                  </a:cubicBezTo>
                  <a:lnTo>
                    <a:pt x="8271" y="13286"/>
                  </a:lnTo>
                  <a:cubicBezTo>
                    <a:pt x="8364" y="13286"/>
                    <a:pt x="8457" y="13194"/>
                    <a:pt x="8457" y="13101"/>
                  </a:cubicBezTo>
                  <a:lnTo>
                    <a:pt x="8457" y="2824"/>
                  </a:lnTo>
                  <a:cubicBezTo>
                    <a:pt x="8457" y="2701"/>
                    <a:pt x="8364" y="2608"/>
                    <a:pt x="8271" y="2608"/>
                  </a:cubicBezTo>
                  <a:lnTo>
                    <a:pt x="6914" y="2608"/>
                  </a:lnTo>
                  <a:lnTo>
                    <a:pt x="6914" y="1991"/>
                  </a:lnTo>
                  <a:lnTo>
                    <a:pt x="7994" y="1991"/>
                  </a:lnTo>
                  <a:cubicBezTo>
                    <a:pt x="8580" y="1991"/>
                    <a:pt x="9105" y="2485"/>
                    <a:pt x="9105" y="3102"/>
                  </a:cubicBezTo>
                  <a:lnTo>
                    <a:pt x="9105" y="12453"/>
                  </a:lnTo>
                  <a:cubicBezTo>
                    <a:pt x="9012" y="12577"/>
                    <a:pt x="8950" y="12731"/>
                    <a:pt x="8981" y="12916"/>
                  </a:cubicBezTo>
                  <a:lnTo>
                    <a:pt x="8981" y="13194"/>
                  </a:lnTo>
                  <a:cubicBezTo>
                    <a:pt x="8673" y="13256"/>
                    <a:pt x="8457" y="13502"/>
                    <a:pt x="8457" y="13811"/>
                  </a:cubicBezTo>
                  <a:cubicBezTo>
                    <a:pt x="8457" y="13904"/>
                    <a:pt x="8488" y="13965"/>
                    <a:pt x="8518" y="14027"/>
                  </a:cubicBezTo>
                  <a:lnTo>
                    <a:pt x="1544" y="14027"/>
                  </a:lnTo>
                  <a:cubicBezTo>
                    <a:pt x="926" y="14027"/>
                    <a:pt x="433" y="13533"/>
                    <a:pt x="433" y="12916"/>
                  </a:cubicBezTo>
                  <a:lnTo>
                    <a:pt x="433" y="4923"/>
                  </a:lnTo>
                  <a:cubicBezTo>
                    <a:pt x="433" y="4784"/>
                    <a:pt x="325" y="4715"/>
                    <a:pt x="217" y="4715"/>
                  </a:cubicBezTo>
                  <a:cubicBezTo>
                    <a:pt x="109" y="4715"/>
                    <a:pt x="1" y="4784"/>
                    <a:pt x="1" y="4923"/>
                  </a:cubicBezTo>
                  <a:lnTo>
                    <a:pt x="1" y="12947"/>
                  </a:lnTo>
                  <a:cubicBezTo>
                    <a:pt x="1" y="13780"/>
                    <a:pt x="679" y="14490"/>
                    <a:pt x="1544" y="14490"/>
                  </a:cubicBezTo>
                  <a:lnTo>
                    <a:pt x="11944" y="14490"/>
                  </a:lnTo>
                  <a:cubicBezTo>
                    <a:pt x="12253" y="14490"/>
                    <a:pt x="12253" y="14058"/>
                    <a:pt x="11944" y="14058"/>
                  </a:cubicBezTo>
                  <a:lnTo>
                    <a:pt x="9105" y="14058"/>
                  </a:lnTo>
                  <a:cubicBezTo>
                    <a:pt x="8981" y="14058"/>
                    <a:pt x="8889" y="13965"/>
                    <a:pt x="8920" y="13873"/>
                  </a:cubicBezTo>
                  <a:cubicBezTo>
                    <a:pt x="8920" y="13749"/>
                    <a:pt x="8981" y="13657"/>
                    <a:pt x="9105" y="13657"/>
                  </a:cubicBezTo>
                  <a:lnTo>
                    <a:pt x="13857" y="13657"/>
                  </a:lnTo>
                  <a:cubicBezTo>
                    <a:pt x="14104" y="13688"/>
                    <a:pt x="14104" y="14027"/>
                    <a:pt x="13857" y="14058"/>
                  </a:cubicBezTo>
                  <a:lnTo>
                    <a:pt x="13271" y="14058"/>
                  </a:lnTo>
                  <a:cubicBezTo>
                    <a:pt x="12993" y="14058"/>
                    <a:pt x="12993" y="14490"/>
                    <a:pt x="13271" y="14490"/>
                  </a:cubicBezTo>
                  <a:lnTo>
                    <a:pt x="13857" y="14490"/>
                  </a:lnTo>
                  <a:cubicBezTo>
                    <a:pt x="14197" y="14490"/>
                    <a:pt x="14475" y="14212"/>
                    <a:pt x="14475" y="13873"/>
                  </a:cubicBezTo>
                  <a:cubicBezTo>
                    <a:pt x="14475" y="13564"/>
                    <a:pt x="14259" y="13317"/>
                    <a:pt x="13981" y="13256"/>
                  </a:cubicBezTo>
                  <a:lnTo>
                    <a:pt x="13981" y="13225"/>
                  </a:lnTo>
                  <a:lnTo>
                    <a:pt x="13981" y="12916"/>
                  </a:lnTo>
                  <a:cubicBezTo>
                    <a:pt x="13981" y="12484"/>
                    <a:pt x="13641" y="12114"/>
                    <a:pt x="13209" y="12083"/>
                  </a:cubicBezTo>
                  <a:lnTo>
                    <a:pt x="13209" y="11836"/>
                  </a:lnTo>
                  <a:cubicBezTo>
                    <a:pt x="13209" y="11620"/>
                    <a:pt x="13055" y="11466"/>
                    <a:pt x="12839" y="11466"/>
                  </a:cubicBezTo>
                  <a:cubicBezTo>
                    <a:pt x="12685" y="11466"/>
                    <a:pt x="12530" y="11342"/>
                    <a:pt x="12530" y="11157"/>
                  </a:cubicBezTo>
                  <a:lnTo>
                    <a:pt x="12530" y="7361"/>
                  </a:lnTo>
                  <a:cubicBezTo>
                    <a:pt x="13148" y="7361"/>
                    <a:pt x="13395" y="6589"/>
                    <a:pt x="12901" y="6250"/>
                  </a:cubicBezTo>
                  <a:lnTo>
                    <a:pt x="13734" y="5170"/>
                  </a:lnTo>
                  <a:cubicBezTo>
                    <a:pt x="13827" y="5077"/>
                    <a:pt x="13857" y="4954"/>
                    <a:pt x="13827" y="4830"/>
                  </a:cubicBezTo>
                  <a:cubicBezTo>
                    <a:pt x="13796" y="4707"/>
                    <a:pt x="13734" y="4614"/>
                    <a:pt x="13611" y="4553"/>
                  </a:cubicBezTo>
                  <a:lnTo>
                    <a:pt x="12438" y="3812"/>
                  </a:lnTo>
                  <a:lnTo>
                    <a:pt x="12438" y="3750"/>
                  </a:lnTo>
                  <a:cubicBezTo>
                    <a:pt x="12438" y="3380"/>
                    <a:pt x="12160" y="3071"/>
                    <a:pt x="11790" y="3071"/>
                  </a:cubicBezTo>
                  <a:lnTo>
                    <a:pt x="11697" y="3071"/>
                  </a:lnTo>
                  <a:lnTo>
                    <a:pt x="11697" y="2423"/>
                  </a:lnTo>
                  <a:lnTo>
                    <a:pt x="11944" y="2423"/>
                  </a:lnTo>
                  <a:cubicBezTo>
                    <a:pt x="12222" y="2423"/>
                    <a:pt x="12222" y="1991"/>
                    <a:pt x="11944" y="1991"/>
                  </a:cubicBezTo>
                  <a:lnTo>
                    <a:pt x="11697" y="1991"/>
                  </a:lnTo>
                  <a:lnTo>
                    <a:pt x="11697" y="1744"/>
                  </a:lnTo>
                  <a:cubicBezTo>
                    <a:pt x="11682" y="1621"/>
                    <a:pt x="11581" y="1559"/>
                    <a:pt x="11481" y="1559"/>
                  </a:cubicBezTo>
                  <a:cubicBezTo>
                    <a:pt x="11381" y="1559"/>
                    <a:pt x="11281" y="1621"/>
                    <a:pt x="11265" y="1744"/>
                  </a:cubicBezTo>
                  <a:lnTo>
                    <a:pt x="11265" y="1991"/>
                  </a:lnTo>
                  <a:lnTo>
                    <a:pt x="11018" y="1991"/>
                  </a:lnTo>
                  <a:cubicBezTo>
                    <a:pt x="10740" y="1991"/>
                    <a:pt x="10740" y="2423"/>
                    <a:pt x="11018" y="2423"/>
                  </a:cubicBezTo>
                  <a:lnTo>
                    <a:pt x="11265" y="2423"/>
                  </a:lnTo>
                  <a:lnTo>
                    <a:pt x="11265" y="3071"/>
                  </a:lnTo>
                  <a:lnTo>
                    <a:pt x="11203" y="3071"/>
                  </a:lnTo>
                  <a:cubicBezTo>
                    <a:pt x="10833" y="3071"/>
                    <a:pt x="10524" y="3380"/>
                    <a:pt x="10524" y="3750"/>
                  </a:cubicBezTo>
                  <a:lnTo>
                    <a:pt x="10524" y="3812"/>
                  </a:lnTo>
                  <a:lnTo>
                    <a:pt x="9537" y="4429"/>
                  </a:lnTo>
                  <a:lnTo>
                    <a:pt x="9537" y="3102"/>
                  </a:lnTo>
                  <a:cubicBezTo>
                    <a:pt x="9537" y="2238"/>
                    <a:pt x="8858" y="1559"/>
                    <a:pt x="7994" y="1559"/>
                  </a:cubicBezTo>
                  <a:lnTo>
                    <a:pt x="6080" y="1559"/>
                  </a:lnTo>
                  <a:cubicBezTo>
                    <a:pt x="6080" y="1497"/>
                    <a:pt x="6080" y="1405"/>
                    <a:pt x="6080" y="1343"/>
                  </a:cubicBezTo>
                  <a:cubicBezTo>
                    <a:pt x="6080" y="448"/>
                    <a:pt x="5417" y="0"/>
                    <a:pt x="4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2" name="Google Shape;12452;p23"/>
            <p:cNvSpPr/>
            <p:nvPr/>
          </p:nvSpPr>
          <p:spPr>
            <a:xfrm>
              <a:off x="4105950" y="3583300"/>
              <a:ext cx="36275" cy="28000"/>
            </a:xfrm>
            <a:custGeom>
              <a:avLst/>
              <a:gdLst/>
              <a:ahLst/>
              <a:cxnLst/>
              <a:rect l="l" t="t" r="r" b="b"/>
              <a:pathLst>
                <a:path w="1451" h="1120" extrusionOk="0">
                  <a:moveTo>
                    <a:pt x="683" y="428"/>
                  </a:moveTo>
                  <a:cubicBezTo>
                    <a:pt x="692" y="428"/>
                    <a:pt x="701" y="431"/>
                    <a:pt x="710" y="440"/>
                  </a:cubicBezTo>
                  <a:cubicBezTo>
                    <a:pt x="834" y="440"/>
                    <a:pt x="895" y="564"/>
                    <a:pt x="803" y="656"/>
                  </a:cubicBezTo>
                  <a:cubicBezTo>
                    <a:pt x="774" y="685"/>
                    <a:pt x="742" y="697"/>
                    <a:pt x="711" y="697"/>
                  </a:cubicBezTo>
                  <a:cubicBezTo>
                    <a:pt x="610" y="697"/>
                    <a:pt x="523" y="566"/>
                    <a:pt x="618" y="471"/>
                  </a:cubicBezTo>
                  <a:cubicBezTo>
                    <a:pt x="639" y="449"/>
                    <a:pt x="661" y="428"/>
                    <a:pt x="683" y="428"/>
                  </a:cubicBezTo>
                  <a:close/>
                  <a:moveTo>
                    <a:pt x="726" y="1"/>
                  </a:moveTo>
                  <a:cubicBezTo>
                    <a:pt x="587" y="1"/>
                    <a:pt x="448" y="55"/>
                    <a:pt x="340" y="163"/>
                  </a:cubicBezTo>
                  <a:cubicBezTo>
                    <a:pt x="0" y="502"/>
                    <a:pt x="216" y="1088"/>
                    <a:pt x="710" y="1119"/>
                  </a:cubicBezTo>
                  <a:cubicBezTo>
                    <a:pt x="1204" y="1088"/>
                    <a:pt x="1451" y="502"/>
                    <a:pt x="1111" y="163"/>
                  </a:cubicBezTo>
                  <a:cubicBezTo>
                    <a:pt x="1003" y="55"/>
                    <a:pt x="865" y="1"/>
                    <a:pt x="7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3" name="Google Shape;12453;p23"/>
            <p:cNvSpPr/>
            <p:nvPr/>
          </p:nvSpPr>
          <p:spPr>
            <a:xfrm>
              <a:off x="4059900" y="3678100"/>
              <a:ext cx="40275" cy="35700"/>
            </a:xfrm>
            <a:custGeom>
              <a:avLst/>
              <a:gdLst/>
              <a:ahLst/>
              <a:cxnLst/>
              <a:rect l="l" t="t" r="r" b="b"/>
              <a:pathLst>
                <a:path w="1611" h="1428" extrusionOk="0">
                  <a:moveTo>
                    <a:pt x="293" y="0"/>
                  </a:moveTo>
                  <a:cubicBezTo>
                    <a:pt x="130" y="0"/>
                    <a:pt x="5" y="211"/>
                    <a:pt x="145" y="352"/>
                  </a:cubicBezTo>
                  <a:lnTo>
                    <a:pt x="484" y="722"/>
                  </a:lnTo>
                  <a:lnTo>
                    <a:pt x="145" y="1062"/>
                  </a:lnTo>
                  <a:cubicBezTo>
                    <a:pt x="0" y="1207"/>
                    <a:pt x="139" y="1427"/>
                    <a:pt x="310" y="1427"/>
                  </a:cubicBezTo>
                  <a:cubicBezTo>
                    <a:pt x="357" y="1427"/>
                    <a:pt x="407" y="1410"/>
                    <a:pt x="454" y="1370"/>
                  </a:cubicBezTo>
                  <a:lnTo>
                    <a:pt x="793" y="1000"/>
                  </a:lnTo>
                  <a:lnTo>
                    <a:pt x="1163" y="1370"/>
                  </a:lnTo>
                  <a:cubicBezTo>
                    <a:pt x="1204" y="1410"/>
                    <a:pt x="1250" y="1427"/>
                    <a:pt x="1295" y="1427"/>
                  </a:cubicBezTo>
                  <a:cubicBezTo>
                    <a:pt x="1458" y="1427"/>
                    <a:pt x="1610" y="1207"/>
                    <a:pt x="1441" y="1062"/>
                  </a:cubicBezTo>
                  <a:lnTo>
                    <a:pt x="1102" y="722"/>
                  </a:lnTo>
                  <a:lnTo>
                    <a:pt x="1441" y="352"/>
                  </a:lnTo>
                  <a:cubicBezTo>
                    <a:pt x="1605" y="211"/>
                    <a:pt x="1467" y="0"/>
                    <a:pt x="1310" y="0"/>
                  </a:cubicBezTo>
                  <a:cubicBezTo>
                    <a:pt x="1260" y="0"/>
                    <a:pt x="1208" y="22"/>
                    <a:pt x="1163" y="74"/>
                  </a:cubicBezTo>
                  <a:lnTo>
                    <a:pt x="793" y="414"/>
                  </a:lnTo>
                  <a:lnTo>
                    <a:pt x="454" y="74"/>
                  </a:lnTo>
                  <a:cubicBezTo>
                    <a:pt x="401" y="22"/>
                    <a:pt x="345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4" name="Google Shape;12454;p23"/>
            <p:cNvSpPr/>
            <p:nvPr/>
          </p:nvSpPr>
          <p:spPr>
            <a:xfrm>
              <a:off x="4148000" y="3764925"/>
              <a:ext cx="40300" cy="36050"/>
            </a:xfrm>
            <a:custGeom>
              <a:avLst/>
              <a:gdLst/>
              <a:ahLst/>
              <a:cxnLst/>
              <a:rect l="l" t="t" r="r" b="b"/>
              <a:pathLst>
                <a:path w="1612" h="1442" extrusionOk="0">
                  <a:moveTo>
                    <a:pt x="331" y="0"/>
                  </a:moveTo>
                  <a:cubicBezTo>
                    <a:pt x="154" y="0"/>
                    <a:pt x="1" y="221"/>
                    <a:pt x="170" y="366"/>
                  </a:cubicBezTo>
                  <a:lnTo>
                    <a:pt x="510" y="706"/>
                  </a:lnTo>
                  <a:lnTo>
                    <a:pt x="170" y="1076"/>
                  </a:lnTo>
                  <a:cubicBezTo>
                    <a:pt x="1" y="1221"/>
                    <a:pt x="154" y="1442"/>
                    <a:pt x="331" y="1442"/>
                  </a:cubicBezTo>
                  <a:cubicBezTo>
                    <a:pt x="381" y="1442"/>
                    <a:pt x="432" y="1425"/>
                    <a:pt x="479" y="1385"/>
                  </a:cubicBezTo>
                  <a:lnTo>
                    <a:pt x="818" y="1014"/>
                  </a:lnTo>
                  <a:lnTo>
                    <a:pt x="1158" y="1385"/>
                  </a:lnTo>
                  <a:cubicBezTo>
                    <a:pt x="1205" y="1425"/>
                    <a:pt x="1254" y="1442"/>
                    <a:pt x="1302" y="1442"/>
                  </a:cubicBezTo>
                  <a:cubicBezTo>
                    <a:pt x="1472" y="1442"/>
                    <a:pt x="1611" y="1221"/>
                    <a:pt x="1466" y="1076"/>
                  </a:cubicBezTo>
                  <a:lnTo>
                    <a:pt x="1127" y="706"/>
                  </a:lnTo>
                  <a:lnTo>
                    <a:pt x="1466" y="366"/>
                  </a:lnTo>
                  <a:cubicBezTo>
                    <a:pt x="1559" y="274"/>
                    <a:pt x="1559" y="150"/>
                    <a:pt x="1466" y="58"/>
                  </a:cubicBezTo>
                  <a:cubicBezTo>
                    <a:pt x="1420" y="27"/>
                    <a:pt x="1366" y="11"/>
                    <a:pt x="1312" y="11"/>
                  </a:cubicBezTo>
                  <a:cubicBezTo>
                    <a:pt x="1258" y="11"/>
                    <a:pt x="1204" y="27"/>
                    <a:pt x="1158" y="58"/>
                  </a:cubicBezTo>
                  <a:lnTo>
                    <a:pt x="818" y="428"/>
                  </a:lnTo>
                  <a:lnTo>
                    <a:pt x="479" y="58"/>
                  </a:lnTo>
                  <a:cubicBezTo>
                    <a:pt x="432" y="17"/>
                    <a:pt x="381" y="0"/>
                    <a:pt x="3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5" name="Google Shape;12455;p23"/>
            <p:cNvSpPr/>
            <p:nvPr/>
          </p:nvSpPr>
          <p:spPr>
            <a:xfrm>
              <a:off x="4103875" y="3827425"/>
              <a:ext cx="40275" cy="36050"/>
            </a:xfrm>
            <a:custGeom>
              <a:avLst/>
              <a:gdLst/>
              <a:ahLst/>
              <a:cxnLst/>
              <a:rect l="l" t="t" r="r" b="b"/>
              <a:pathLst>
                <a:path w="1611" h="1442" extrusionOk="0">
                  <a:moveTo>
                    <a:pt x="322" y="0"/>
                  </a:moveTo>
                  <a:cubicBezTo>
                    <a:pt x="158" y="0"/>
                    <a:pt x="0" y="221"/>
                    <a:pt x="145" y="366"/>
                  </a:cubicBezTo>
                  <a:lnTo>
                    <a:pt x="515" y="736"/>
                  </a:lnTo>
                  <a:lnTo>
                    <a:pt x="145" y="1076"/>
                  </a:lnTo>
                  <a:cubicBezTo>
                    <a:pt x="0" y="1221"/>
                    <a:pt x="158" y="1442"/>
                    <a:pt x="322" y="1442"/>
                  </a:cubicBezTo>
                  <a:cubicBezTo>
                    <a:pt x="368" y="1442"/>
                    <a:pt x="414" y="1425"/>
                    <a:pt x="454" y="1384"/>
                  </a:cubicBezTo>
                  <a:lnTo>
                    <a:pt x="793" y="1014"/>
                  </a:lnTo>
                  <a:lnTo>
                    <a:pt x="1164" y="1384"/>
                  </a:lnTo>
                  <a:cubicBezTo>
                    <a:pt x="1204" y="1425"/>
                    <a:pt x="1250" y="1442"/>
                    <a:pt x="1295" y="1442"/>
                  </a:cubicBezTo>
                  <a:cubicBezTo>
                    <a:pt x="1458" y="1442"/>
                    <a:pt x="1611" y="1221"/>
                    <a:pt x="1441" y="1076"/>
                  </a:cubicBezTo>
                  <a:lnTo>
                    <a:pt x="1102" y="736"/>
                  </a:lnTo>
                  <a:lnTo>
                    <a:pt x="1441" y="366"/>
                  </a:lnTo>
                  <a:cubicBezTo>
                    <a:pt x="1534" y="273"/>
                    <a:pt x="1534" y="150"/>
                    <a:pt x="1441" y="57"/>
                  </a:cubicBezTo>
                  <a:cubicBezTo>
                    <a:pt x="1410" y="26"/>
                    <a:pt x="1356" y="11"/>
                    <a:pt x="1302" y="11"/>
                  </a:cubicBezTo>
                  <a:cubicBezTo>
                    <a:pt x="1248" y="11"/>
                    <a:pt x="1194" y="26"/>
                    <a:pt x="1164" y="57"/>
                  </a:cubicBezTo>
                  <a:lnTo>
                    <a:pt x="793" y="428"/>
                  </a:lnTo>
                  <a:lnTo>
                    <a:pt x="454" y="57"/>
                  </a:lnTo>
                  <a:cubicBezTo>
                    <a:pt x="414" y="17"/>
                    <a:pt x="368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6" name="Google Shape;12456;p23"/>
            <p:cNvSpPr/>
            <p:nvPr/>
          </p:nvSpPr>
          <p:spPr>
            <a:xfrm>
              <a:off x="4063525" y="3691625"/>
              <a:ext cx="124225" cy="140150"/>
            </a:xfrm>
            <a:custGeom>
              <a:avLst/>
              <a:gdLst/>
              <a:ahLst/>
              <a:cxnLst/>
              <a:rect l="l" t="t" r="r" b="b"/>
              <a:pathLst>
                <a:path w="4969" h="5606" extrusionOk="0">
                  <a:moveTo>
                    <a:pt x="4053" y="1"/>
                  </a:moveTo>
                  <a:cubicBezTo>
                    <a:pt x="3882" y="1"/>
                    <a:pt x="3744" y="221"/>
                    <a:pt x="3889" y="366"/>
                  </a:cubicBezTo>
                  <a:lnTo>
                    <a:pt x="4259" y="706"/>
                  </a:lnTo>
                  <a:cubicBezTo>
                    <a:pt x="1852" y="953"/>
                    <a:pt x="0" y="2990"/>
                    <a:pt x="0" y="5397"/>
                  </a:cubicBezTo>
                  <a:cubicBezTo>
                    <a:pt x="0" y="5536"/>
                    <a:pt x="108" y="5605"/>
                    <a:pt x="216" y="5605"/>
                  </a:cubicBezTo>
                  <a:cubicBezTo>
                    <a:pt x="324" y="5605"/>
                    <a:pt x="432" y="5536"/>
                    <a:pt x="432" y="5397"/>
                  </a:cubicBezTo>
                  <a:cubicBezTo>
                    <a:pt x="432" y="3236"/>
                    <a:pt x="2037" y="1416"/>
                    <a:pt x="4197" y="1138"/>
                  </a:cubicBezTo>
                  <a:lnTo>
                    <a:pt x="4197" y="1138"/>
                  </a:lnTo>
                  <a:lnTo>
                    <a:pt x="3889" y="1446"/>
                  </a:lnTo>
                  <a:cubicBezTo>
                    <a:pt x="3744" y="1615"/>
                    <a:pt x="3882" y="1803"/>
                    <a:pt x="4053" y="1803"/>
                  </a:cubicBezTo>
                  <a:cubicBezTo>
                    <a:pt x="4100" y="1803"/>
                    <a:pt x="4150" y="1789"/>
                    <a:pt x="4197" y="1755"/>
                  </a:cubicBezTo>
                  <a:lnTo>
                    <a:pt x="4876" y="1045"/>
                  </a:lnTo>
                  <a:cubicBezTo>
                    <a:pt x="4969" y="984"/>
                    <a:pt x="4969" y="860"/>
                    <a:pt x="4876" y="767"/>
                  </a:cubicBezTo>
                  <a:lnTo>
                    <a:pt x="4197" y="58"/>
                  </a:lnTo>
                  <a:cubicBezTo>
                    <a:pt x="4150" y="18"/>
                    <a:pt x="4101" y="1"/>
                    <a:pt x="40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57" name="Google Shape;12457;p23"/>
          <p:cNvGrpSpPr/>
          <p:nvPr/>
        </p:nvGrpSpPr>
        <p:grpSpPr>
          <a:xfrm>
            <a:off x="13999476" y="4657072"/>
            <a:ext cx="725300" cy="717600"/>
            <a:chOff x="3252625" y="3564975"/>
            <a:chExt cx="362650" cy="358800"/>
          </a:xfrm>
          <a:solidFill>
            <a:schemeClr val="tx1"/>
          </a:solidFill>
        </p:grpSpPr>
        <p:sp>
          <p:nvSpPr>
            <p:cNvPr id="12458" name="Google Shape;12458;p23"/>
            <p:cNvSpPr/>
            <p:nvPr/>
          </p:nvSpPr>
          <p:spPr>
            <a:xfrm>
              <a:off x="3252625" y="3564975"/>
              <a:ext cx="362650" cy="358800"/>
            </a:xfrm>
            <a:custGeom>
              <a:avLst/>
              <a:gdLst/>
              <a:ahLst/>
              <a:cxnLst/>
              <a:rect l="l" t="t" r="r" b="b"/>
              <a:pathLst>
                <a:path w="14506" h="14352" extrusionOk="0">
                  <a:moveTo>
                    <a:pt x="7253" y="1"/>
                  </a:moveTo>
                  <a:cubicBezTo>
                    <a:pt x="6852" y="1"/>
                    <a:pt x="6574" y="433"/>
                    <a:pt x="6265" y="834"/>
                  </a:cubicBezTo>
                  <a:cubicBezTo>
                    <a:pt x="6080" y="1081"/>
                    <a:pt x="5895" y="1389"/>
                    <a:pt x="5710" y="1420"/>
                  </a:cubicBezTo>
                  <a:cubicBezTo>
                    <a:pt x="5432" y="1420"/>
                    <a:pt x="5123" y="1328"/>
                    <a:pt x="4907" y="1173"/>
                  </a:cubicBezTo>
                  <a:cubicBezTo>
                    <a:pt x="4580" y="1021"/>
                    <a:pt x="4268" y="868"/>
                    <a:pt x="3993" y="868"/>
                  </a:cubicBezTo>
                  <a:cubicBezTo>
                    <a:pt x="3880" y="868"/>
                    <a:pt x="3772" y="894"/>
                    <a:pt x="3673" y="957"/>
                  </a:cubicBezTo>
                  <a:cubicBezTo>
                    <a:pt x="3518" y="1050"/>
                    <a:pt x="3395" y="1204"/>
                    <a:pt x="3333" y="1359"/>
                  </a:cubicBezTo>
                  <a:cubicBezTo>
                    <a:pt x="3313" y="1501"/>
                    <a:pt x="3440" y="1603"/>
                    <a:pt x="3565" y="1603"/>
                  </a:cubicBezTo>
                  <a:cubicBezTo>
                    <a:pt x="3629" y="1603"/>
                    <a:pt x="3692" y="1576"/>
                    <a:pt x="3734" y="1513"/>
                  </a:cubicBezTo>
                  <a:cubicBezTo>
                    <a:pt x="3734" y="1420"/>
                    <a:pt x="3796" y="1359"/>
                    <a:pt x="3858" y="1328"/>
                  </a:cubicBezTo>
                  <a:cubicBezTo>
                    <a:pt x="3887" y="1310"/>
                    <a:pt x="3923" y="1303"/>
                    <a:pt x="3965" y="1303"/>
                  </a:cubicBezTo>
                  <a:cubicBezTo>
                    <a:pt x="4148" y="1303"/>
                    <a:pt x="4440" y="1449"/>
                    <a:pt x="4691" y="1575"/>
                  </a:cubicBezTo>
                  <a:cubicBezTo>
                    <a:pt x="4996" y="1741"/>
                    <a:pt x="5325" y="1857"/>
                    <a:pt x="5679" y="1857"/>
                  </a:cubicBezTo>
                  <a:cubicBezTo>
                    <a:pt x="5720" y="1857"/>
                    <a:pt x="5761" y="1856"/>
                    <a:pt x="5802" y="1852"/>
                  </a:cubicBezTo>
                  <a:cubicBezTo>
                    <a:pt x="6142" y="1760"/>
                    <a:pt x="6358" y="1420"/>
                    <a:pt x="6605" y="1081"/>
                  </a:cubicBezTo>
                  <a:cubicBezTo>
                    <a:pt x="6821" y="772"/>
                    <a:pt x="7068" y="433"/>
                    <a:pt x="7253" y="433"/>
                  </a:cubicBezTo>
                  <a:cubicBezTo>
                    <a:pt x="7438" y="433"/>
                    <a:pt x="7685" y="772"/>
                    <a:pt x="7901" y="1081"/>
                  </a:cubicBezTo>
                  <a:cubicBezTo>
                    <a:pt x="8148" y="1420"/>
                    <a:pt x="8364" y="1760"/>
                    <a:pt x="8703" y="1852"/>
                  </a:cubicBezTo>
                  <a:cubicBezTo>
                    <a:pt x="8741" y="1856"/>
                    <a:pt x="8780" y="1857"/>
                    <a:pt x="8819" y="1857"/>
                  </a:cubicBezTo>
                  <a:cubicBezTo>
                    <a:pt x="9156" y="1857"/>
                    <a:pt x="9510" y="1741"/>
                    <a:pt x="9814" y="1575"/>
                  </a:cubicBezTo>
                  <a:cubicBezTo>
                    <a:pt x="10066" y="1449"/>
                    <a:pt x="10358" y="1303"/>
                    <a:pt x="10541" y="1303"/>
                  </a:cubicBezTo>
                  <a:cubicBezTo>
                    <a:pt x="10583" y="1303"/>
                    <a:pt x="10619" y="1310"/>
                    <a:pt x="10648" y="1328"/>
                  </a:cubicBezTo>
                  <a:cubicBezTo>
                    <a:pt x="10802" y="1420"/>
                    <a:pt x="10864" y="1852"/>
                    <a:pt x="10894" y="2192"/>
                  </a:cubicBezTo>
                  <a:cubicBezTo>
                    <a:pt x="10701" y="2938"/>
                    <a:pt x="11299" y="3609"/>
                    <a:pt x="12024" y="3609"/>
                  </a:cubicBezTo>
                  <a:cubicBezTo>
                    <a:pt x="12109" y="3609"/>
                    <a:pt x="12196" y="3600"/>
                    <a:pt x="12283" y="3581"/>
                  </a:cubicBezTo>
                  <a:cubicBezTo>
                    <a:pt x="12623" y="3611"/>
                    <a:pt x="13055" y="3642"/>
                    <a:pt x="13147" y="3797"/>
                  </a:cubicBezTo>
                  <a:cubicBezTo>
                    <a:pt x="13240" y="3951"/>
                    <a:pt x="13055" y="4321"/>
                    <a:pt x="12931" y="4630"/>
                  </a:cubicBezTo>
                  <a:cubicBezTo>
                    <a:pt x="12715" y="4969"/>
                    <a:pt x="12623" y="5340"/>
                    <a:pt x="12654" y="5741"/>
                  </a:cubicBezTo>
                  <a:cubicBezTo>
                    <a:pt x="12746" y="6050"/>
                    <a:pt x="13086" y="6296"/>
                    <a:pt x="13425" y="6543"/>
                  </a:cubicBezTo>
                  <a:cubicBezTo>
                    <a:pt x="13703" y="6728"/>
                    <a:pt x="14073" y="6975"/>
                    <a:pt x="14073" y="7161"/>
                  </a:cubicBezTo>
                  <a:cubicBezTo>
                    <a:pt x="14073" y="7377"/>
                    <a:pt x="13703" y="7623"/>
                    <a:pt x="13425" y="7809"/>
                  </a:cubicBezTo>
                  <a:cubicBezTo>
                    <a:pt x="13055" y="8056"/>
                    <a:pt x="12715" y="8302"/>
                    <a:pt x="12654" y="8611"/>
                  </a:cubicBezTo>
                  <a:cubicBezTo>
                    <a:pt x="12623" y="8981"/>
                    <a:pt x="12715" y="9383"/>
                    <a:pt x="12931" y="9722"/>
                  </a:cubicBezTo>
                  <a:cubicBezTo>
                    <a:pt x="13055" y="10031"/>
                    <a:pt x="13240" y="10401"/>
                    <a:pt x="13147" y="10555"/>
                  </a:cubicBezTo>
                  <a:cubicBezTo>
                    <a:pt x="13055" y="10710"/>
                    <a:pt x="12623" y="10741"/>
                    <a:pt x="12283" y="10771"/>
                  </a:cubicBezTo>
                  <a:cubicBezTo>
                    <a:pt x="11913" y="10771"/>
                    <a:pt x="11512" y="10864"/>
                    <a:pt x="11203" y="11080"/>
                  </a:cubicBezTo>
                  <a:cubicBezTo>
                    <a:pt x="10987" y="11389"/>
                    <a:pt x="10864" y="11790"/>
                    <a:pt x="10894" y="12160"/>
                  </a:cubicBezTo>
                  <a:cubicBezTo>
                    <a:pt x="10864" y="12500"/>
                    <a:pt x="10802" y="12932"/>
                    <a:pt x="10648" y="13024"/>
                  </a:cubicBezTo>
                  <a:cubicBezTo>
                    <a:pt x="10619" y="13042"/>
                    <a:pt x="10583" y="13049"/>
                    <a:pt x="10541" y="13049"/>
                  </a:cubicBezTo>
                  <a:cubicBezTo>
                    <a:pt x="10358" y="13049"/>
                    <a:pt x="10066" y="12903"/>
                    <a:pt x="9814" y="12777"/>
                  </a:cubicBezTo>
                  <a:cubicBezTo>
                    <a:pt x="9517" y="12588"/>
                    <a:pt x="9173" y="12494"/>
                    <a:pt x="8843" y="12494"/>
                  </a:cubicBezTo>
                  <a:cubicBezTo>
                    <a:pt x="8796" y="12494"/>
                    <a:pt x="8750" y="12496"/>
                    <a:pt x="8703" y="12500"/>
                  </a:cubicBezTo>
                  <a:cubicBezTo>
                    <a:pt x="8364" y="12592"/>
                    <a:pt x="8148" y="12932"/>
                    <a:pt x="7901" y="13271"/>
                  </a:cubicBezTo>
                  <a:cubicBezTo>
                    <a:pt x="7685" y="13580"/>
                    <a:pt x="7438" y="13919"/>
                    <a:pt x="7253" y="13919"/>
                  </a:cubicBezTo>
                  <a:cubicBezTo>
                    <a:pt x="7068" y="13919"/>
                    <a:pt x="6821" y="13580"/>
                    <a:pt x="6605" y="13271"/>
                  </a:cubicBezTo>
                  <a:cubicBezTo>
                    <a:pt x="6358" y="12932"/>
                    <a:pt x="6142" y="12592"/>
                    <a:pt x="5802" y="12500"/>
                  </a:cubicBezTo>
                  <a:cubicBezTo>
                    <a:pt x="5752" y="12496"/>
                    <a:pt x="5702" y="12494"/>
                    <a:pt x="5653" y="12494"/>
                  </a:cubicBezTo>
                  <a:cubicBezTo>
                    <a:pt x="5309" y="12494"/>
                    <a:pt x="4988" y="12588"/>
                    <a:pt x="4691" y="12777"/>
                  </a:cubicBezTo>
                  <a:cubicBezTo>
                    <a:pt x="4440" y="12903"/>
                    <a:pt x="4148" y="13049"/>
                    <a:pt x="3965" y="13049"/>
                  </a:cubicBezTo>
                  <a:cubicBezTo>
                    <a:pt x="3923" y="13049"/>
                    <a:pt x="3887" y="13042"/>
                    <a:pt x="3858" y="13024"/>
                  </a:cubicBezTo>
                  <a:cubicBezTo>
                    <a:pt x="3704" y="12932"/>
                    <a:pt x="3642" y="12500"/>
                    <a:pt x="3611" y="12160"/>
                  </a:cubicBezTo>
                  <a:cubicBezTo>
                    <a:pt x="3642" y="11790"/>
                    <a:pt x="3518" y="11389"/>
                    <a:pt x="3302" y="11080"/>
                  </a:cubicBezTo>
                  <a:cubicBezTo>
                    <a:pt x="2994" y="10864"/>
                    <a:pt x="2593" y="10771"/>
                    <a:pt x="2222" y="10771"/>
                  </a:cubicBezTo>
                  <a:cubicBezTo>
                    <a:pt x="1883" y="10741"/>
                    <a:pt x="1451" y="10710"/>
                    <a:pt x="1358" y="10555"/>
                  </a:cubicBezTo>
                  <a:cubicBezTo>
                    <a:pt x="1266" y="10401"/>
                    <a:pt x="1451" y="10031"/>
                    <a:pt x="1574" y="9722"/>
                  </a:cubicBezTo>
                  <a:cubicBezTo>
                    <a:pt x="1790" y="9383"/>
                    <a:pt x="1883" y="8981"/>
                    <a:pt x="1852" y="8611"/>
                  </a:cubicBezTo>
                  <a:cubicBezTo>
                    <a:pt x="1759" y="8302"/>
                    <a:pt x="1420" y="8056"/>
                    <a:pt x="1080" y="7809"/>
                  </a:cubicBezTo>
                  <a:cubicBezTo>
                    <a:pt x="803" y="7623"/>
                    <a:pt x="432" y="7377"/>
                    <a:pt x="432" y="7161"/>
                  </a:cubicBezTo>
                  <a:cubicBezTo>
                    <a:pt x="432" y="6975"/>
                    <a:pt x="803" y="6728"/>
                    <a:pt x="1080" y="6543"/>
                  </a:cubicBezTo>
                  <a:cubicBezTo>
                    <a:pt x="1451" y="6296"/>
                    <a:pt x="1759" y="6050"/>
                    <a:pt x="1852" y="5741"/>
                  </a:cubicBezTo>
                  <a:cubicBezTo>
                    <a:pt x="1883" y="5340"/>
                    <a:pt x="1790" y="4969"/>
                    <a:pt x="1574" y="4630"/>
                  </a:cubicBezTo>
                  <a:cubicBezTo>
                    <a:pt x="1451" y="4321"/>
                    <a:pt x="1266" y="3951"/>
                    <a:pt x="1358" y="3797"/>
                  </a:cubicBezTo>
                  <a:cubicBezTo>
                    <a:pt x="1451" y="3642"/>
                    <a:pt x="1883" y="3611"/>
                    <a:pt x="2222" y="3581"/>
                  </a:cubicBezTo>
                  <a:cubicBezTo>
                    <a:pt x="2593" y="3581"/>
                    <a:pt x="2994" y="3488"/>
                    <a:pt x="3302" y="3272"/>
                  </a:cubicBezTo>
                  <a:cubicBezTo>
                    <a:pt x="3457" y="3056"/>
                    <a:pt x="3580" y="2809"/>
                    <a:pt x="3580" y="2562"/>
                  </a:cubicBezTo>
                  <a:cubicBezTo>
                    <a:pt x="3597" y="2408"/>
                    <a:pt x="3481" y="2320"/>
                    <a:pt x="3364" y="2320"/>
                  </a:cubicBezTo>
                  <a:cubicBezTo>
                    <a:pt x="3270" y="2320"/>
                    <a:pt x="3176" y="2377"/>
                    <a:pt x="3148" y="2500"/>
                  </a:cubicBezTo>
                  <a:cubicBezTo>
                    <a:pt x="3148" y="2655"/>
                    <a:pt x="3086" y="2840"/>
                    <a:pt x="2994" y="2963"/>
                  </a:cubicBezTo>
                  <a:cubicBezTo>
                    <a:pt x="2747" y="3087"/>
                    <a:pt x="2469" y="3149"/>
                    <a:pt x="2191" y="3149"/>
                  </a:cubicBezTo>
                  <a:cubicBezTo>
                    <a:pt x="1698" y="3179"/>
                    <a:pt x="1204" y="3210"/>
                    <a:pt x="988" y="3581"/>
                  </a:cubicBezTo>
                  <a:cubicBezTo>
                    <a:pt x="772" y="3920"/>
                    <a:pt x="988" y="4383"/>
                    <a:pt x="1204" y="4815"/>
                  </a:cubicBezTo>
                  <a:cubicBezTo>
                    <a:pt x="1358" y="5062"/>
                    <a:pt x="1420" y="5340"/>
                    <a:pt x="1451" y="5617"/>
                  </a:cubicBezTo>
                  <a:cubicBezTo>
                    <a:pt x="1389" y="5803"/>
                    <a:pt x="1111" y="6019"/>
                    <a:pt x="833" y="6173"/>
                  </a:cubicBezTo>
                  <a:cubicBezTo>
                    <a:pt x="432" y="6482"/>
                    <a:pt x="0" y="6759"/>
                    <a:pt x="0" y="7161"/>
                  </a:cubicBezTo>
                  <a:cubicBezTo>
                    <a:pt x="0" y="7593"/>
                    <a:pt x="432" y="7870"/>
                    <a:pt x="833" y="8148"/>
                  </a:cubicBezTo>
                  <a:cubicBezTo>
                    <a:pt x="1111" y="8333"/>
                    <a:pt x="1389" y="8549"/>
                    <a:pt x="1451" y="8704"/>
                  </a:cubicBezTo>
                  <a:cubicBezTo>
                    <a:pt x="1420" y="9012"/>
                    <a:pt x="1358" y="9290"/>
                    <a:pt x="1204" y="9537"/>
                  </a:cubicBezTo>
                  <a:cubicBezTo>
                    <a:pt x="988" y="9969"/>
                    <a:pt x="772" y="10432"/>
                    <a:pt x="988" y="10771"/>
                  </a:cubicBezTo>
                  <a:cubicBezTo>
                    <a:pt x="1204" y="11111"/>
                    <a:pt x="1698" y="11173"/>
                    <a:pt x="2191" y="11203"/>
                  </a:cubicBezTo>
                  <a:cubicBezTo>
                    <a:pt x="2228" y="11199"/>
                    <a:pt x="2264" y="11197"/>
                    <a:pt x="2301" y="11197"/>
                  </a:cubicBezTo>
                  <a:cubicBezTo>
                    <a:pt x="2542" y="11197"/>
                    <a:pt x="2779" y="11281"/>
                    <a:pt x="2994" y="11389"/>
                  </a:cubicBezTo>
                  <a:cubicBezTo>
                    <a:pt x="3148" y="11636"/>
                    <a:pt x="3210" y="11913"/>
                    <a:pt x="3210" y="12191"/>
                  </a:cubicBezTo>
                  <a:cubicBezTo>
                    <a:pt x="3241" y="12685"/>
                    <a:pt x="3302" y="13179"/>
                    <a:pt x="3642" y="13395"/>
                  </a:cubicBezTo>
                  <a:cubicBezTo>
                    <a:pt x="3750" y="13458"/>
                    <a:pt x="3864" y="13484"/>
                    <a:pt x="3982" y="13484"/>
                  </a:cubicBezTo>
                  <a:cubicBezTo>
                    <a:pt x="4265" y="13484"/>
                    <a:pt x="4571" y="13331"/>
                    <a:pt x="4876" y="13179"/>
                  </a:cubicBezTo>
                  <a:cubicBezTo>
                    <a:pt x="5123" y="13024"/>
                    <a:pt x="5401" y="12932"/>
                    <a:pt x="5710" y="12932"/>
                  </a:cubicBezTo>
                  <a:cubicBezTo>
                    <a:pt x="5864" y="12963"/>
                    <a:pt x="6080" y="13271"/>
                    <a:pt x="6265" y="13518"/>
                  </a:cubicBezTo>
                  <a:cubicBezTo>
                    <a:pt x="6543" y="13919"/>
                    <a:pt x="6821" y="14351"/>
                    <a:pt x="7253" y="14351"/>
                  </a:cubicBezTo>
                  <a:cubicBezTo>
                    <a:pt x="7654" y="14351"/>
                    <a:pt x="7963" y="13919"/>
                    <a:pt x="8240" y="13518"/>
                  </a:cubicBezTo>
                  <a:cubicBezTo>
                    <a:pt x="8425" y="13271"/>
                    <a:pt x="8642" y="12963"/>
                    <a:pt x="8796" y="12932"/>
                  </a:cubicBezTo>
                  <a:cubicBezTo>
                    <a:pt x="9104" y="12932"/>
                    <a:pt x="9382" y="13024"/>
                    <a:pt x="9629" y="13179"/>
                  </a:cubicBezTo>
                  <a:cubicBezTo>
                    <a:pt x="9944" y="13314"/>
                    <a:pt x="10276" y="13465"/>
                    <a:pt x="10565" y="13465"/>
                  </a:cubicBezTo>
                  <a:cubicBezTo>
                    <a:pt x="10671" y="13465"/>
                    <a:pt x="10772" y="13445"/>
                    <a:pt x="10864" y="13395"/>
                  </a:cubicBezTo>
                  <a:cubicBezTo>
                    <a:pt x="11203" y="13209"/>
                    <a:pt x="11234" y="12685"/>
                    <a:pt x="11296" y="12191"/>
                  </a:cubicBezTo>
                  <a:cubicBezTo>
                    <a:pt x="11296" y="11913"/>
                    <a:pt x="11357" y="11636"/>
                    <a:pt x="11481" y="11389"/>
                  </a:cubicBezTo>
                  <a:cubicBezTo>
                    <a:pt x="11759" y="11265"/>
                    <a:pt x="12036" y="11203"/>
                    <a:pt x="12314" y="11203"/>
                  </a:cubicBezTo>
                  <a:cubicBezTo>
                    <a:pt x="12808" y="11173"/>
                    <a:pt x="13302" y="11111"/>
                    <a:pt x="13518" y="10771"/>
                  </a:cubicBezTo>
                  <a:cubicBezTo>
                    <a:pt x="13734" y="10432"/>
                    <a:pt x="13518" y="9969"/>
                    <a:pt x="13302" y="9537"/>
                  </a:cubicBezTo>
                  <a:cubicBezTo>
                    <a:pt x="13147" y="9290"/>
                    <a:pt x="13055" y="9012"/>
                    <a:pt x="13055" y="8704"/>
                  </a:cubicBezTo>
                  <a:cubicBezTo>
                    <a:pt x="13116" y="8549"/>
                    <a:pt x="13394" y="8333"/>
                    <a:pt x="13672" y="8148"/>
                  </a:cubicBezTo>
                  <a:cubicBezTo>
                    <a:pt x="14073" y="7870"/>
                    <a:pt x="14505" y="7593"/>
                    <a:pt x="14505" y="7161"/>
                  </a:cubicBezTo>
                  <a:cubicBezTo>
                    <a:pt x="14505" y="6759"/>
                    <a:pt x="14073" y="6482"/>
                    <a:pt x="13672" y="6173"/>
                  </a:cubicBezTo>
                  <a:cubicBezTo>
                    <a:pt x="13425" y="6019"/>
                    <a:pt x="13116" y="5803"/>
                    <a:pt x="13086" y="5617"/>
                  </a:cubicBezTo>
                  <a:cubicBezTo>
                    <a:pt x="13086" y="5340"/>
                    <a:pt x="13178" y="5062"/>
                    <a:pt x="13333" y="4815"/>
                  </a:cubicBezTo>
                  <a:cubicBezTo>
                    <a:pt x="13518" y="4383"/>
                    <a:pt x="13734" y="3920"/>
                    <a:pt x="13518" y="3581"/>
                  </a:cubicBezTo>
                  <a:cubicBezTo>
                    <a:pt x="13333" y="3241"/>
                    <a:pt x="12808" y="3179"/>
                    <a:pt x="12345" y="3149"/>
                  </a:cubicBezTo>
                  <a:cubicBezTo>
                    <a:pt x="12036" y="3149"/>
                    <a:pt x="11759" y="3087"/>
                    <a:pt x="11512" y="2963"/>
                  </a:cubicBezTo>
                  <a:cubicBezTo>
                    <a:pt x="11388" y="2716"/>
                    <a:pt x="11296" y="2439"/>
                    <a:pt x="11326" y="2130"/>
                  </a:cubicBezTo>
                  <a:cubicBezTo>
                    <a:pt x="11265" y="1667"/>
                    <a:pt x="11234" y="1173"/>
                    <a:pt x="10864" y="957"/>
                  </a:cubicBezTo>
                  <a:cubicBezTo>
                    <a:pt x="10764" y="894"/>
                    <a:pt x="10657" y="868"/>
                    <a:pt x="10543" y="868"/>
                  </a:cubicBezTo>
                  <a:cubicBezTo>
                    <a:pt x="10268" y="868"/>
                    <a:pt x="9956" y="1021"/>
                    <a:pt x="9629" y="1173"/>
                  </a:cubicBezTo>
                  <a:cubicBezTo>
                    <a:pt x="9382" y="1328"/>
                    <a:pt x="9104" y="1420"/>
                    <a:pt x="8827" y="1420"/>
                  </a:cubicBezTo>
                  <a:cubicBezTo>
                    <a:pt x="8642" y="1389"/>
                    <a:pt x="8425" y="1081"/>
                    <a:pt x="8271" y="834"/>
                  </a:cubicBezTo>
                  <a:cubicBezTo>
                    <a:pt x="7963" y="433"/>
                    <a:pt x="7685" y="1"/>
                    <a:pt x="72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9" name="Google Shape;12459;p23"/>
            <p:cNvSpPr/>
            <p:nvPr/>
          </p:nvSpPr>
          <p:spPr>
            <a:xfrm>
              <a:off x="3360125" y="3688425"/>
              <a:ext cx="56850" cy="47125"/>
            </a:xfrm>
            <a:custGeom>
              <a:avLst/>
              <a:gdLst/>
              <a:ahLst/>
              <a:cxnLst/>
              <a:rect l="l" t="t" r="r" b="b"/>
              <a:pathLst>
                <a:path w="2274" h="1885" extrusionOk="0">
                  <a:moveTo>
                    <a:pt x="1526" y="623"/>
                  </a:moveTo>
                  <a:cubicBezTo>
                    <a:pt x="1699" y="623"/>
                    <a:pt x="1842" y="709"/>
                    <a:pt x="1842" y="926"/>
                  </a:cubicBezTo>
                  <a:cubicBezTo>
                    <a:pt x="1842" y="1050"/>
                    <a:pt x="1780" y="1173"/>
                    <a:pt x="1687" y="1266"/>
                  </a:cubicBezTo>
                  <a:cubicBezTo>
                    <a:pt x="1595" y="1358"/>
                    <a:pt x="1471" y="1405"/>
                    <a:pt x="1348" y="1405"/>
                  </a:cubicBezTo>
                  <a:cubicBezTo>
                    <a:pt x="1224" y="1405"/>
                    <a:pt x="1101" y="1358"/>
                    <a:pt x="1008" y="1266"/>
                  </a:cubicBezTo>
                  <a:cubicBezTo>
                    <a:pt x="721" y="958"/>
                    <a:pt x="1184" y="623"/>
                    <a:pt x="1526" y="623"/>
                  </a:cubicBezTo>
                  <a:close/>
                  <a:moveTo>
                    <a:pt x="1348" y="1"/>
                  </a:moveTo>
                  <a:cubicBezTo>
                    <a:pt x="1101" y="1"/>
                    <a:pt x="885" y="124"/>
                    <a:pt x="731" y="278"/>
                  </a:cubicBezTo>
                  <a:cubicBezTo>
                    <a:pt x="1" y="938"/>
                    <a:pt x="619" y="1885"/>
                    <a:pt x="1336" y="1885"/>
                  </a:cubicBezTo>
                  <a:cubicBezTo>
                    <a:pt x="1559" y="1885"/>
                    <a:pt x="1791" y="1794"/>
                    <a:pt x="1996" y="1574"/>
                  </a:cubicBezTo>
                  <a:cubicBezTo>
                    <a:pt x="2181" y="1389"/>
                    <a:pt x="2274" y="1173"/>
                    <a:pt x="2274" y="926"/>
                  </a:cubicBezTo>
                  <a:cubicBezTo>
                    <a:pt x="2274" y="679"/>
                    <a:pt x="2181" y="433"/>
                    <a:pt x="1996" y="278"/>
                  </a:cubicBezTo>
                  <a:cubicBezTo>
                    <a:pt x="1842" y="93"/>
                    <a:pt x="1595" y="1"/>
                    <a:pt x="13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0" name="Google Shape;12460;p23"/>
            <p:cNvSpPr/>
            <p:nvPr/>
          </p:nvSpPr>
          <p:spPr>
            <a:xfrm>
              <a:off x="3449350" y="3754575"/>
              <a:ext cx="50175" cy="44975"/>
            </a:xfrm>
            <a:custGeom>
              <a:avLst/>
              <a:gdLst/>
              <a:ahLst/>
              <a:cxnLst/>
              <a:rect l="l" t="t" r="r" b="b"/>
              <a:pathLst>
                <a:path w="2007" h="1799" extrusionOk="0">
                  <a:moveTo>
                    <a:pt x="1019" y="410"/>
                  </a:moveTo>
                  <a:cubicBezTo>
                    <a:pt x="1421" y="410"/>
                    <a:pt x="1668" y="934"/>
                    <a:pt x="1359" y="1243"/>
                  </a:cubicBezTo>
                  <a:cubicBezTo>
                    <a:pt x="1259" y="1343"/>
                    <a:pt x="1135" y="1388"/>
                    <a:pt x="1015" y="1388"/>
                  </a:cubicBezTo>
                  <a:cubicBezTo>
                    <a:pt x="765" y="1388"/>
                    <a:pt x="526" y="1195"/>
                    <a:pt x="526" y="904"/>
                  </a:cubicBezTo>
                  <a:cubicBezTo>
                    <a:pt x="526" y="780"/>
                    <a:pt x="587" y="657"/>
                    <a:pt x="680" y="564"/>
                  </a:cubicBezTo>
                  <a:cubicBezTo>
                    <a:pt x="742" y="472"/>
                    <a:pt x="865" y="410"/>
                    <a:pt x="1019" y="410"/>
                  </a:cubicBezTo>
                  <a:close/>
                  <a:moveTo>
                    <a:pt x="1004" y="1"/>
                  </a:moveTo>
                  <a:cubicBezTo>
                    <a:pt x="773" y="1"/>
                    <a:pt x="541" y="86"/>
                    <a:pt x="371" y="256"/>
                  </a:cubicBezTo>
                  <a:cubicBezTo>
                    <a:pt x="1" y="626"/>
                    <a:pt x="1" y="1181"/>
                    <a:pt x="371" y="1552"/>
                  </a:cubicBezTo>
                  <a:cubicBezTo>
                    <a:pt x="526" y="1706"/>
                    <a:pt x="773" y="1799"/>
                    <a:pt x="1019" y="1799"/>
                  </a:cubicBezTo>
                  <a:cubicBezTo>
                    <a:pt x="1235" y="1799"/>
                    <a:pt x="1482" y="1706"/>
                    <a:pt x="1637" y="1552"/>
                  </a:cubicBezTo>
                  <a:cubicBezTo>
                    <a:pt x="2007" y="1181"/>
                    <a:pt x="2007" y="626"/>
                    <a:pt x="1637" y="256"/>
                  </a:cubicBezTo>
                  <a:cubicBezTo>
                    <a:pt x="1467" y="86"/>
                    <a:pt x="1235" y="1"/>
                    <a:pt x="10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1" name="Google Shape;12461;p23"/>
            <p:cNvSpPr/>
            <p:nvPr/>
          </p:nvSpPr>
          <p:spPr>
            <a:xfrm>
              <a:off x="3392375" y="3682000"/>
              <a:ext cx="84425" cy="124050"/>
            </a:xfrm>
            <a:custGeom>
              <a:avLst/>
              <a:gdLst/>
              <a:ahLst/>
              <a:cxnLst/>
              <a:rect l="l" t="t" r="r" b="b"/>
              <a:pathLst>
                <a:path w="3377" h="4962" extrusionOk="0">
                  <a:moveTo>
                    <a:pt x="3070" y="1"/>
                  </a:moveTo>
                  <a:cubicBezTo>
                    <a:pt x="3006" y="1"/>
                    <a:pt x="2942" y="31"/>
                    <a:pt x="2897" y="103"/>
                  </a:cubicBezTo>
                  <a:lnTo>
                    <a:pt x="89" y="4640"/>
                  </a:lnTo>
                  <a:cubicBezTo>
                    <a:pt x="0" y="4817"/>
                    <a:pt x="134" y="4962"/>
                    <a:pt x="273" y="4962"/>
                  </a:cubicBezTo>
                  <a:cubicBezTo>
                    <a:pt x="328" y="4962"/>
                    <a:pt x="385" y="4939"/>
                    <a:pt x="428" y="4887"/>
                  </a:cubicBezTo>
                  <a:lnTo>
                    <a:pt x="3268" y="350"/>
                  </a:lnTo>
                  <a:cubicBezTo>
                    <a:pt x="3377" y="176"/>
                    <a:pt x="3223" y="1"/>
                    <a:pt x="30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2" name="Google Shape;12462;p23"/>
            <p:cNvSpPr/>
            <p:nvPr/>
          </p:nvSpPr>
          <p:spPr>
            <a:xfrm>
              <a:off x="3279625" y="3631925"/>
              <a:ext cx="296500" cy="223950"/>
            </a:xfrm>
            <a:custGeom>
              <a:avLst/>
              <a:gdLst/>
              <a:ahLst/>
              <a:cxnLst/>
              <a:rect l="l" t="t" r="r" b="b"/>
              <a:pathLst>
                <a:path w="11860" h="8958" extrusionOk="0">
                  <a:moveTo>
                    <a:pt x="6192" y="1"/>
                  </a:moveTo>
                  <a:cubicBezTo>
                    <a:pt x="5437" y="1"/>
                    <a:pt x="4651" y="202"/>
                    <a:pt x="3889" y="656"/>
                  </a:cubicBezTo>
                  <a:cubicBezTo>
                    <a:pt x="0" y="2970"/>
                    <a:pt x="1636" y="8958"/>
                    <a:pt x="6173" y="8958"/>
                  </a:cubicBezTo>
                  <a:cubicBezTo>
                    <a:pt x="7407" y="8958"/>
                    <a:pt x="8549" y="8464"/>
                    <a:pt x="9382" y="7600"/>
                  </a:cubicBezTo>
                  <a:cubicBezTo>
                    <a:pt x="9475" y="7538"/>
                    <a:pt x="9475" y="7384"/>
                    <a:pt x="9382" y="7322"/>
                  </a:cubicBezTo>
                  <a:cubicBezTo>
                    <a:pt x="9352" y="7276"/>
                    <a:pt x="9297" y="7252"/>
                    <a:pt x="9243" y="7252"/>
                  </a:cubicBezTo>
                  <a:cubicBezTo>
                    <a:pt x="9189" y="7252"/>
                    <a:pt x="9135" y="7276"/>
                    <a:pt x="9105" y="7322"/>
                  </a:cubicBezTo>
                  <a:cubicBezTo>
                    <a:pt x="8320" y="8123"/>
                    <a:pt x="7276" y="8525"/>
                    <a:pt x="6229" y="8525"/>
                  </a:cubicBezTo>
                  <a:cubicBezTo>
                    <a:pt x="5299" y="8525"/>
                    <a:pt x="4366" y="8208"/>
                    <a:pt x="3611" y="7569"/>
                  </a:cubicBezTo>
                  <a:cubicBezTo>
                    <a:pt x="1976" y="6211"/>
                    <a:pt x="1698" y="3834"/>
                    <a:pt x="2963" y="2106"/>
                  </a:cubicBezTo>
                  <a:cubicBezTo>
                    <a:pt x="3739" y="1040"/>
                    <a:pt x="4965" y="461"/>
                    <a:pt x="6214" y="461"/>
                  </a:cubicBezTo>
                  <a:cubicBezTo>
                    <a:pt x="6952" y="461"/>
                    <a:pt x="7699" y="663"/>
                    <a:pt x="8364" y="1088"/>
                  </a:cubicBezTo>
                  <a:cubicBezTo>
                    <a:pt x="10154" y="2199"/>
                    <a:pt x="10771" y="4544"/>
                    <a:pt x="9753" y="6396"/>
                  </a:cubicBezTo>
                  <a:cubicBezTo>
                    <a:pt x="9691" y="6489"/>
                    <a:pt x="9753" y="6643"/>
                    <a:pt x="9845" y="6674"/>
                  </a:cubicBezTo>
                  <a:lnTo>
                    <a:pt x="9845" y="6705"/>
                  </a:lnTo>
                  <a:cubicBezTo>
                    <a:pt x="9868" y="6712"/>
                    <a:pt x="9894" y="6716"/>
                    <a:pt x="9919" y="6716"/>
                  </a:cubicBezTo>
                  <a:cubicBezTo>
                    <a:pt x="9996" y="6716"/>
                    <a:pt x="10077" y="6681"/>
                    <a:pt x="10123" y="6612"/>
                  </a:cubicBezTo>
                  <a:cubicBezTo>
                    <a:pt x="11860" y="3386"/>
                    <a:pt x="9288" y="1"/>
                    <a:pt x="6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63" name="Google Shape;12463;p23"/>
          <p:cNvGrpSpPr/>
          <p:nvPr/>
        </p:nvGrpSpPr>
        <p:grpSpPr>
          <a:xfrm>
            <a:off x="9528963" y="4653222"/>
            <a:ext cx="723750" cy="725300"/>
            <a:chOff x="980425" y="3563425"/>
            <a:chExt cx="361875" cy="362650"/>
          </a:xfrm>
          <a:solidFill>
            <a:schemeClr val="tx1"/>
          </a:solidFill>
        </p:grpSpPr>
        <p:sp>
          <p:nvSpPr>
            <p:cNvPr id="12464" name="Google Shape;12464;p23"/>
            <p:cNvSpPr/>
            <p:nvPr/>
          </p:nvSpPr>
          <p:spPr>
            <a:xfrm>
              <a:off x="1009725" y="3856625"/>
              <a:ext cx="143550" cy="10825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5463" y="432"/>
                  </a:lnTo>
                  <a:cubicBezTo>
                    <a:pt x="5741" y="432"/>
                    <a:pt x="5741" y="0"/>
                    <a:pt x="54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5" name="Google Shape;12465;p23"/>
            <p:cNvSpPr/>
            <p:nvPr/>
          </p:nvSpPr>
          <p:spPr>
            <a:xfrm>
              <a:off x="1009725" y="3880550"/>
              <a:ext cx="143550" cy="10050"/>
            </a:xfrm>
            <a:custGeom>
              <a:avLst/>
              <a:gdLst/>
              <a:ahLst/>
              <a:cxnLst/>
              <a:rect l="l" t="t" r="r" b="b"/>
              <a:pathLst>
                <a:path w="5742" h="402" extrusionOk="0">
                  <a:moveTo>
                    <a:pt x="309" y="0"/>
                  </a:moveTo>
                  <a:cubicBezTo>
                    <a:pt x="1" y="0"/>
                    <a:pt x="1" y="401"/>
                    <a:pt x="309" y="401"/>
                  </a:cubicBezTo>
                  <a:lnTo>
                    <a:pt x="5463" y="401"/>
                  </a:lnTo>
                  <a:cubicBezTo>
                    <a:pt x="5741" y="401"/>
                    <a:pt x="5741" y="0"/>
                    <a:pt x="54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6" name="Google Shape;12466;p23"/>
            <p:cNvSpPr/>
            <p:nvPr/>
          </p:nvSpPr>
          <p:spPr>
            <a:xfrm>
              <a:off x="1009725" y="3727000"/>
              <a:ext cx="143550" cy="10825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309" y="1"/>
                  </a:moveTo>
                  <a:cubicBezTo>
                    <a:pt x="1" y="1"/>
                    <a:pt x="1" y="433"/>
                    <a:pt x="309" y="433"/>
                  </a:cubicBezTo>
                  <a:lnTo>
                    <a:pt x="5463" y="433"/>
                  </a:lnTo>
                  <a:cubicBezTo>
                    <a:pt x="5741" y="433"/>
                    <a:pt x="5741" y="1"/>
                    <a:pt x="54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7" name="Google Shape;12467;p23"/>
            <p:cNvSpPr/>
            <p:nvPr/>
          </p:nvSpPr>
          <p:spPr>
            <a:xfrm>
              <a:off x="1009725" y="3750925"/>
              <a:ext cx="141225" cy="10825"/>
            </a:xfrm>
            <a:custGeom>
              <a:avLst/>
              <a:gdLst/>
              <a:ahLst/>
              <a:cxnLst/>
              <a:rect l="l" t="t" r="r" b="b"/>
              <a:pathLst>
                <a:path w="5649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5463" y="432"/>
                  </a:lnTo>
                  <a:cubicBezTo>
                    <a:pt x="5556" y="432"/>
                    <a:pt x="5648" y="340"/>
                    <a:pt x="5648" y="216"/>
                  </a:cubicBezTo>
                  <a:cubicBezTo>
                    <a:pt x="5648" y="93"/>
                    <a:pt x="5556" y="0"/>
                    <a:pt x="54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8" name="Google Shape;12468;p23"/>
            <p:cNvSpPr/>
            <p:nvPr/>
          </p:nvSpPr>
          <p:spPr>
            <a:xfrm>
              <a:off x="1009725" y="3598125"/>
              <a:ext cx="143525" cy="10075"/>
            </a:xfrm>
            <a:custGeom>
              <a:avLst/>
              <a:gdLst/>
              <a:ahLst/>
              <a:cxnLst/>
              <a:rect l="l" t="t" r="r" b="b"/>
              <a:pathLst>
                <a:path w="5741" h="403" extrusionOk="0">
                  <a:moveTo>
                    <a:pt x="5491" y="0"/>
                  </a:moveTo>
                  <a:cubicBezTo>
                    <a:pt x="5482" y="0"/>
                    <a:pt x="5473" y="1"/>
                    <a:pt x="5463" y="2"/>
                  </a:cubicBezTo>
                  <a:lnTo>
                    <a:pt x="309" y="2"/>
                  </a:lnTo>
                  <a:cubicBezTo>
                    <a:pt x="1" y="2"/>
                    <a:pt x="1" y="403"/>
                    <a:pt x="309" y="403"/>
                  </a:cubicBezTo>
                  <a:lnTo>
                    <a:pt x="5463" y="403"/>
                  </a:lnTo>
                  <a:cubicBezTo>
                    <a:pt x="5731" y="403"/>
                    <a:pt x="5741" y="0"/>
                    <a:pt x="5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9" name="Google Shape;12469;p23"/>
            <p:cNvSpPr/>
            <p:nvPr/>
          </p:nvSpPr>
          <p:spPr>
            <a:xfrm>
              <a:off x="1009725" y="3621300"/>
              <a:ext cx="143550" cy="10825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309" y="1"/>
                  </a:moveTo>
                  <a:cubicBezTo>
                    <a:pt x="1" y="1"/>
                    <a:pt x="1" y="433"/>
                    <a:pt x="309" y="433"/>
                  </a:cubicBezTo>
                  <a:lnTo>
                    <a:pt x="5463" y="433"/>
                  </a:lnTo>
                  <a:cubicBezTo>
                    <a:pt x="5741" y="433"/>
                    <a:pt x="5741" y="1"/>
                    <a:pt x="54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0" name="Google Shape;12470;p23"/>
            <p:cNvSpPr/>
            <p:nvPr/>
          </p:nvSpPr>
          <p:spPr>
            <a:xfrm>
              <a:off x="1208025" y="3598125"/>
              <a:ext cx="13900" cy="10075"/>
            </a:xfrm>
            <a:custGeom>
              <a:avLst/>
              <a:gdLst/>
              <a:ahLst/>
              <a:cxnLst/>
              <a:rect l="l" t="t" r="r" b="b"/>
              <a:pathLst>
                <a:path w="556" h="403" extrusionOk="0">
                  <a:moveTo>
                    <a:pt x="306" y="0"/>
                  </a:moveTo>
                  <a:cubicBezTo>
                    <a:pt x="297" y="0"/>
                    <a:pt x="288" y="1"/>
                    <a:pt x="278" y="2"/>
                  </a:cubicBezTo>
                  <a:cubicBezTo>
                    <a:pt x="0" y="2"/>
                    <a:pt x="0" y="403"/>
                    <a:pt x="278" y="403"/>
                  </a:cubicBezTo>
                  <a:cubicBezTo>
                    <a:pt x="546" y="403"/>
                    <a:pt x="555" y="0"/>
                    <a:pt x="3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1" name="Google Shape;12471;p23"/>
            <p:cNvSpPr/>
            <p:nvPr/>
          </p:nvSpPr>
          <p:spPr>
            <a:xfrm>
              <a:off x="1231175" y="3598125"/>
              <a:ext cx="14675" cy="10075"/>
            </a:xfrm>
            <a:custGeom>
              <a:avLst/>
              <a:gdLst/>
              <a:ahLst/>
              <a:cxnLst/>
              <a:rect l="l" t="t" r="r" b="b"/>
              <a:pathLst>
                <a:path w="587" h="403" extrusionOk="0">
                  <a:moveTo>
                    <a:pt x="336" y="0"/>
                  </a:moveTo>
                  <a:cubicBezTo>
                    <a:pt x="328" y="0"/>
                    <a:pt x="318" y="1"/>
                    <a:pt x="309" y="2"/>
                  </a:cubicBezTo>
                  <a:cubicBezTo>
                    <a:pt x="0" y="2"/>
                    <a:pt x="0" y="403"/>
                    <a:pt x="309" y="403"/>
                  </a:cubicBezTo>
                  <a:cubicBezTo>
                    <a:pt x="577" y="403"/>
                    <a:pt x="586" y="0"/>
                    <a:pt x="3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2" name="Google Shape;12472;p23"/>
            <p:cNvSpPr/>
            <p:nvPr/>
          </p:nvSpPr>
          <p:spPr>
            <a:xfrm>
              <a:off x="1255075" y="3598125"/>
              <a:ext cx="13925" cy="10075"/>
            </a:xfrm>
            <a:custGeom>
              <a:avLst/>
              <a:gdLst/>
              <a:ahLst/>
              <a:cxnLst/>
              <a:rect l="l" t="t" r="r" b="b"/>
              <a:pathLst>
                <a:path w="557" h="403" extrusionOk="0">
                  <a:moveTo>
                    <a:pt x="306" y="0"/>
                  </a:moveTo>
                  <a:cubicBezTo>
                    <a:pt x="297" y="0"/>
                    <a:pt x="288" y="1"/>
                    <a:pt x="279" y="2"/>
                  </a:cubicBezTo>
                  <a:cubicBezTo>
                    <a:pt x="1" y="2"/>
                    <a:pt x="1" y="403"/>
                    <a:pt x="279" y="403"/>
                  </a:cubicBezTo>
                  <a:cubicBezTo>
                    <a:pt x="547" y="403"/>
                    <a:pt x="556" y="0"/>
                    <a:pt x="3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3" name="Google Shape;12473;p23"/>
            <p:cNvSpPr/>
            <p:nvPr/>
          </p:nvSpPr>
          <p:spPr>
            <a:xfrm>
              <a:off x="1208025" y="36213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56" y="433"/>
                    <a:pt x="556" y="1"/>
                    <a:pt x="2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4" name="Google Shape;12474;p23"/>
            <p:cNvSpPr/>
            <p:nvPr/>
          </p:nvSpPr>
          <p:spPr>
            <a:xfrm>
              <a:off x="1231175" y="36213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cubicBezTo>
                    <a:pt x="586" y="433"/>
                    <a:pt x="586" y="1"/>
                    <a:pt x="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5" name="Google Shape;12475;p23"/>
            <p:cNvSpPr/>
            <p:nvPr/>
          </p:nvSpPr>
          <p:spPr>
            <a:xfrm>
              <a:off x="1255075" y="3621300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cubicBezTo>
                    <a:pt x="556" y="433"/>
                    <a:pt x="556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6" name="Google Shape;12476;p23"/>
            <p:cNvSpPr/>
            <p:nvPr/>
          </p:nvSpPr>
          <p:spPr>
            <a:xfrm>
              <a:off x="1208025" y="3727725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8" y="2"/>
                  </a:cubicBezTo>
                  <a:cubicBezTo>
                    <a:pt x="0" y="2"/>
                    <a:pt x="0" y="404"/>
                    <a:pt x="278" y="404"/>
                  </a:cubicBezTo>
                  <a:cubicBezTo>
                    <a:pt x="546" y="404"/>
                    <a:pt x="555" y="1"/>
                    <a:pt x="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7" name="Google Shape;12477;p23"/>
            <p:cNvSpPr/>
            <p:nvPr/>
          </p:nvSpPr>
          <p:spPr>
            <a:xfrm>
              <a:off x="1231175" y="37270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cubicBezTo>
                    <a:pt x="586" y="433"/>
                    <a:pt x="586" y="1"/>
                    <a:pt x="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8" name="Google Shape;12478;p23"/>
            <p:cNvSpPr/>
            <p:nvPr/>
          </p:nvSpPr>
          <p:spPr>
            <a:xfrm>
              <a:off x="1255075" y="3727000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cubicBezTo>
                    <a:pt x="556" y="433"/>
                    <a:pt x="556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9" name="Google Shape;12479;p23"/>
            <p:cNvSpPr/>
            <p:nvPr/>
          </p:nvSpPr>
          <p:spPr>
            <a:xfrm>
              <a:off x="1208025" y="3750925"/>
              <a:ext cx="13900" cy="10050"/>
            </a:xfrm>
            <a:custGeom>
              <a:avLst/>
              <a:gdLst/>
              <a:ahLst/>
              <a:cxnLst/>
              <a:rect l="l" t="t" r="r" b="b"/>
              <a:pathLst>
                <a:path w="556" h="402" extrusionOk="0">
                  <a:moveTo>
                    <a:pt x="278" y="0"/>
                  </a:moveTo>
                  <a:cubicBezTo>
                    <a:pt x="0" y="0"/>
                    <a:pt x="0" y="402"/>
                    <a:pt x="278" y="402"/>
                  </a:cubicBezTo>
                  <a:cubicBezTo>
                    <a:pt x="556" y="40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0" name="Google Shape;12480;p23"/>
            <p:cNvSpPr/>
            <p:nvPr/>
          </p:nvSpPr>
          <p:spPr>
            <a:xfrm>
              <a:off x="1231175" y="3750925"/>
              <a:ext cx="14675" cy="10050"/>
            </a:xfrm>
            <a:custGeom>
              <a:avLst/>
              <a:gdLst/>
              <a:ahLst/>
              <a:cxnLst/>
              <a:rect l="l" t="t" r="r" b="b"/>
              <a:pathLst>
                <a:path w="587" h="402" extrusionOk="0">
                  <a:moveTo>
                    <a:pt x="309" y="0"/>
                  </a:moveTo>
                  <a:cubicBezTo>
                    <a:pt x="0" y="0"/>
                    <a:pt x="0" y="402"/>
                    <a:pt x="309" y="402"/>
                  </a:cubicBezTo>
                  <a:cubicBezTo>
                    <a:pt x="586" y="402"/>
                    <a:pt x="586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1" name="Google Shape;12481;p23"/>
            <p:cNvSpPr/>
            <p:nvPr/>
          </p:nvSpPr>
          <p:spPr>
            <a:xfrm>
              <a:off x="1255075" y="3750925"/>
              <a:ext cx="13925" cy="10050"/>
            </a:xfrm>
            <a:custGeom>
              <a:avLst/>
              <a:gdLst/>
              <a:ahLst/>
              <a:cxnLst/>
              <a:rect l="l" t="t" r="r" b="b"/>
              <a:pathLst>
                <a:path w="557" h="402" extrusionOk="0">
                  <a:moveTo>
                    <a:pt x="279" y="0"/>
                  </a:moveTo>
                  <a:cubicBezTo>
                    <a:pt x="1" y="0"/>
                    <a:pt x="1" y="402"/>
                    <a:pt x="279" y="402"/>
                  </a:cubicBezTo>
                  <a:cubicBezTo>
                    <a:pt x="556" y="402"/>
                    <a:pt x="556" y="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2" name="Google Shape;12482;p23"/>
            <p:cNvSpPr/>
            <p:nvPr/>
          </p:nvSpPr>
          <p:spPr>
            <a:xfrm>
              <a:off x="1208025" y="385662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3" name="Google Shape;12483;p23"/>
            <p:cNvSpPr/>
            <p:nvPr/>
          </p:nvSpPr>
          <p:spPr>
            <a:xfrm>
              <a:off x="1231175" y="3856625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6" y="432"/>
                    <a:pt x="586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4" name="Google Shape;12484;p23"/>
            <p:cNvSpPr/>
            <p:nvPr/>
          </p:nvSpPr>
          <p:spPr>
            <a:xfrm>
              <a:off x="1255075" y="38566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56" y="432"/>
                    <a:pt x="556" y="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5" name="Google Shape;12485;p23"/>
            <p:cNvSpPr/>
            <p:nvPr/>
          </p:nvSpPr>
          <p:spPr>
            <a:xfrm>
              <a:off x="1208025" y="3880550"/>
              <a:ext cx="13900" cy="10050"/>
            </a:xfrm>
            <a:custGeom>
              <a:avLst/>
              <a:gdLst/>
              <a:ahLst/>
              <a:cxnLst/>
              <a:rect l="l" t="t" r="r" b="b"/>
              <a:pathLst>
                <a:path w="556" h="402" extrusionOk="0">
                  <a:moveTo>
                    <a:pt x="278" y="0"/>
                  </a:moveTo>
                  <a:cubicBezTo>
                    <a:pt x="0" y="0"/>
                    <a:pt x="0" y="401"/>
                    <a:pt x="278" y="401"/>
                  </a:cubicBezTo>
                  <a:cubicBezTo>
                    <a:pt x="556" y="401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6" name="Google Shape;12486;p23"/>
            <p:cNvSpPr/>
            <p:nvPr/>
          </p:nvSpPr>
          <p:spPr>
            <a:xfrm>
              <a:off x="1231175" y="3880550"/>
              <a:ext cx="14675" cy="10050"/>
            </a:xfrm>
            <a:custGeom>
              <a:avLst/>
              <a:gdLst/>
              <a:ahLst/>
              <a:cxnLst/>
              <a:rect l="l" t="t" r="r" b="b"/>
              <a:pathLst>
                <a:path w="587" h="402" extrusionOk="0">
                  <a:moveTo>
                    <a:pt x="309" y="0"/>
                  </a:moveTo>
                  <a:cubicBezTo>
                    <a:pt x="0" y="0"/>
                    <a:pt x="0" y="401"/>
                    <a:pt x="309" y="401"/>
                  </a:cubicBezTo>
                  <a:cubicBezTo>
                    <a:pt x="586" y="401"/>
                    <a:pt x="586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7" name="Google Shape;12487;p23"/>
            <p:cNvSpPr/>
            <p:nvPr/>
          </p:nvSpPr>
          <p:spPr>
            <a:xfrm>
              <a:off x="1255075" y="3880550"/>
              <a:ext cx="13925" cy="10050"/>
            </a:xfrm>
            <a:custGeom>
              <a:avLst/>
              <a:gdLst/>
              <a:ahLst/>
              <a:cxnLst/>
              <a:rect l="l" t="t" r="r" b="b"/>
              <a:pathLst>
                <a:path w="557" h="402" extrusionOk="0">
                  <a:moveTo>
                    <a:pt x="279" y="0"/>
                  </a:moveTo>
                  <a:cubicBezTo>
                    <a:pt x="1" y="0"/>
                    <a:pt x="1" y="401"/>
                    <a:pt x="279" y="401"/>
                  </a:cubicBezTo>
                  <a:cubicBezTo>
                    <a:pt x="556" y="401"/>
                    <a:pt x="556" y="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8" name="Google Shape;12488;p23"/>
            <p:cNvSpPr/>
            <p:nvPr/>
          </p:nvSpPr>
          <p:spPr>
            <a:xfrm>
              <a:off x="980425" y="3563425"/>
              <a:ext cx="361875" cy="362650"/>
            </a:xfrm>
            <a:custGeom>
              <a:avLst/>
              <a:gdLst/>
              <a:ahLst/>
              <a:cxnLst/>
              <a:rect l="l" t="t" r="r" b="b"/>
              <a:pathLst>
                <a:path w="14475" h="14506" extrusionOk="0">
                  <a:moveTo>
                    <a:pt x="12067" y="433"/>
                  </a:moveTo>
                  <a:cubicBezTo>
                    <a:pt x="12283" y="433"/>
                    <a:pt x="12468" y="587"/>
                    <a:pt x="12468" y="803"/>
                  </a:cubicBezTo>
                  <a:lnTo>
                    <a:pt x="12468" y="3303"/>
                  </a:lnTo>
                  <a:cubicBezTo>
                    <a:pt x="12468" y="3519"/>
                    <a:pt x="12283" y="3673"/>
                    <a:pt x="12067" y="3673"/>
                  </a:cubicBezTo>
                  <a:lnTo>
                    <a:pt x="8209" y="3673"/>
                  </a:lnTo>
                  <a:lnTo>
                    <a:pt x="8209" y="433"/>
                  </a:lnTo>
                  <a:close/>
                  <a:moveTo>
                    <a:pt x="11265" y="4106"/>
                  </a:moveTo>
                  <a:cubicBezTo>
                    <a:pt x="11882" y="4229"/>
                    <a:pt x="11851" y="5155"/>
                    <a:pt x="11203" y="5186"/>
                  </a:cubicBezTo>
                  <a:lnTo>
                    <a:pt x="1697" y="5186"/>
                  </a:lnTo>
                  <a:cubicBezTo>
                    <a:pt x="1049" y="5155"/>
                    <a:pt x="988" y="4229"/>
                    <a:pt x="1636" y="4106"/>
                  </a:cubicBezTo>
                  <a:close/>
                  <a:moveTo>
                    <a:pt x="13363" y="2254"/>
                  </a:moveTo>
                  <a:cubicBezTo>
                    <a:pt x="13734" y="2254"/>
                    <a:pt x="14073" y="2562"/>
                    <a:pt x="14073" y="2964"/>
                  </a:cubicBezTo>
                  <a:lnTo>
                    <a:pt x="14073" y="7037"/>
                  </a:lnTo>
                  <a:lnTo>
                    <a:pt x="12869" y="7037"/>
                  </a:lnTo>
                  <a:lnTo>
                    <a:pt x="12869" y="5988"/>
                  </a:lnTo>
                  <a:cubicBezTo>
                    <a:pt x="12869" y="5525"/>
                    <a:pt x="12499" y="5186"/>
                    <a:pt x="12067" y="5186"/>
                  </a:cubicBezTo>
                  <a:lnTo>
                    <a:pt x="11974" y="5186"/>
                  </a:lnTo>
                  <a:cubicBezTo>
                    <a:pt x="12067" y="5031"/>
                    <a:pt x="12129" y="4846"/>
                    <a:pt x="12129" y="4630"/>
                  </a:cubicBezTo>
                  <a:cubicBezTo>
                    <a:pt x="12129" y="4445"/>
                    <a:pt x="12067" y="4260"/>
                    <a:pt x="11974" y="4106"/>
                  </a:cubicBezTo>
                  <a:lnTo>
                    <a:pt x="12067" y="4106"/>
                  </a:lnTo>
                  <a:cubicBezTo>
                    <a:pt x="12499" y="4106"/>
                    <a:pt x="12869" y="3766"/>
                    <a:pt x="12869" y="3303"/>
                  </a:cubicBezTo>
                  <a:lnTo>
                    <a:pt x="12869" y="2254"/>
                  </a:lnTo>
                  <a:close/>
                  <a:moveTo>
                    <a:pt x="7808" y="5618"/>
                  </a:moveTo>
                  <a:lnTo>
                    <a:pt x="7808" y="8889"/>
                  </a:lnTo>
                  <a:lnTo>
                    <a:pt x="802" y="8889"/>
                  </a:lnTo>
                  <a:cubicBezTo>
                    <a:pt x="586" y="8889"/>
                    <a:pt x="432" y="8704"/>
                    <a:pt x="432" y="8488"/>
                  </a:cubicBezTo>
                  <a:lnTo>
                    <a:pt x="432" y="5988"/>
                  </a:lnTo>
                  <a:cubicBezTo>
                    <a:pt x="432" y="5772"/>
                    <a:pt x="586" y="5618"/>
                    <a:pt x="802" y="5618"/>
                  </a:cubicBezTo>
                  <a:close/>
                  <a:moveTo>
                    <a:pt x="12098" y="5587"/>
                  </a:moveTo>
                  <a:cubicBezTo>
                    <a:pt x="12314" y="5587"/>
                    <a:pt x="12468" y="5772"/>
                    <a:pt x="12468" y="5988"/>
                  </a:cubicBezTo>
                  <a:lnTo>
                    <a:pt x="12468" y="8488"/>
                  </a:lnTo>
                  <a:cubicBezTo>
                    <a:pt x="12468" y="8704"/>
                    <a:pt x="12314" y="8889"/>
                    <a:pt x="12098" y="8889"/>
                  </a:cubicBezTo>
                  <a:lnTo>
                    <a:pt x="10616" y="8889"/>
                  </a:lnTo>
                  <a:cubicBezTo>
                    <a:pt x="10308" y="8889"/>
                    <a:pt x="10308" y="9290"/>
                    <a:pt x="10616" y="9290"/>
                  </a:cubicBezTo>
                  <a:lnTo>
                    <a:pt x="11203" y="9290"/>
                  </a:lnTo>
                  <a:cubicBezTo>
                    <a:pt x="11882" y="9290"/>
                    <a:pt x="11882" y="10370"/>
                    <a:pt x="11203" y="10370"/>
                  </a:cubicBezTo>
                  <a:lnTo>
                    <a:pt x="1636" y="10370"/>
                  </a:lnTo>
                  <a:cubicBezTo>
                    <a:pt x="1358" y="10340"/>
                    <a:pt x="1173" y="10093"/>
                    <a:pt x="1173" y="9815"/>
                  </a:cubicBezTo>
                  <a:cubicBezTo>
                    <a:pt x="1173" y="9537"/>
                    <a:pt x="1389" y="9290"/>
                    <a:pt x="1667" y="9290"/>
                  </a:cubicBezTo>
                  <a:lnTo>
                    <a:pt x="9382" y="9290"/>
                  </a:lnTo>
                  <a:cubicBezTo>
                    <a:pt x="9650" y="9290"/>
                    <a:pt x="9659" y="8888"/>
                    <a:pt x="9410" y="8888"/>
                  </a:cubicBezTo>
                  <a:cubicBezTo>
                    <a:pt x="9401" y="8888"/>
                    <a:pt x="9392" y="8888"/>
                    <a:pt x="9382" y="8889"/>
                  </a:cubicBezTo>
                  <a:lnTo>
                    <a:pt x="8240" y="8889"/>
                  </a:lnTo>
                  <a:lnTo>
                    <a:pt x="8240" y="5587"/>
                  </a:lnTo>
                  <a:close/>
                  <a:moveTo>
                    <a:pt x="14073" y="7439"/>
                  </a:moveTo>
                  <a:lnTo>
                    <a:pt x="14073" y="11512"/>
                  </a:lnTo>
                  <a:cubicBezTo>
                    <a:pt x="14073" y="11914"/>
                    <a:pt x="13764" y="12222"/>
                    <a:pt x="13363" y="12222"/>
                  </a:cubicBezTo>
                  <a:lnTo>
                    <a:pt x="12869" y="12222"/>
                  </a:lnTo>
                  <a:lnTo>
                    <a:pt x="12869" y="11204"/>
                  </a:lnTo>
                  <a:cubicBezTo>
                    <a:pt x="12869" y="10741"/>
                    <a:pt x="12499" y="10370"/>
                    <a:pt x="12067" y="10370"/>
                  </a:cubicBezTo>
                  <a:lnTo>
                    <a:pt x="11974" y="10370"/>
                  </a:lnTo>
                  <a:cubicBezTo>
                    <a:pt x="12160" y="10062"/>
                    <a:pt x="12160" y="9630"/>
                    <a:pt x="11974" y="9321"/>
                  </a:cubicBezTo>
                  <a:lnTo>
                    <a:pt x="12067" y="9321"/>
                  </a:lnTo>
                  <a:cubicBezTo>
                    <a:pt x="12499" y="9321"/>
                    <a:pt x="12869" y="8951"/>
                    <a:pt x="12869" y="8488"/>
                  </a:cubicBezTo>
                  <a:lnTo>
                    <a:pt x="12869" y="7439"/>
                  </a:lnTo>
                  <a:close/>
                  <a:moveTo>
                    <a:pt x="12067" y="10772"/>
                  </a:moveTo>
                  <a:cubicBezTo>
                    <a:pt x="12283" y="10772"/>
                    <a:pt x="12468" y="10957"/>
                    <a:pt x="12468" y="11173"/>
                  </a:cubicBezTo>
                  <a:lnTo>
                    <a:pt x="12468" y="13673"/>
                  </a:lnTo>
                  <a:cubicBezTo>
                    <a:pt x="12468" y="13889"/>
                    <a:pt x="12283" y="14043"/>
                    <a:pt x="12067" y="14043"/>
                  </a:cubicBezTo>
                  <a:lnTo>
                    <a:pt x="8209" y="14043"/>
                  </a:lnTo>
                  <a:lnTo>
                    <a:pt x="8209" y="10772"/>
                  </a:lnTo>
                  <a:close/>
                  <a:moveTo>
                    <a:pt x="802" y="1"/>
                  </a:moveTo>
                  <a:cubicBezTo>
                    <a:pt x="370" y="1"/>
                    <a:pt x="0" y="371"/>
                    <a:pt x="0" y="803"/>
                  </a:cubicBezTo>
                  <a:lnTo>
                    <a:pt x="0" y="3303"/>
                  </a:lnTo>
                  <a:cubicBezTo>
                    <a:pt x="0" y="3766"/>
                    <a:pt x="370" y="4106"/>
                    <a:pt x="802" y="4106"/>
                  </a:cubicBezTo>
                  <a:lnTo>
                    <a:pt x="895" y="4106"/>
                  </a:lnTo>
                  <a:cubicBezTo>
                    <a:pt x="710" y="4445"/>
                    <a:pt x="710" y="4846"/>
                    <a:pt x="895" y="5186"/>
                  </a:cubicBezTo>
                  <a:lnTo>
                    <a:pt x="802" y="5186"/>
                  </a:lnTo>
                  <a:cubicBezTo>
                    <a:pt x="370" y="5186"/>
                    <a:pt x="0" y="5525"/>
                    <a:pt x="0" y="5988"/>
                  </a:cubicBezTo>
                  <a:lnTo>
                    <a:pt x="0" y="8488"/>
                  </a:lnTo>
                  <a:cubicBezTo>
                    <a:pt x="0" y="8951"/>
                    <a:pt x="370" y="9290"/>
                    <a:pt x="802" y="9321"/>
                  </a:cubicBezTo>
                  <a:lnTo>
                    <a:pt x="895" y="9321"/>
                  </a:lnTo>
                  <a:cubicBezTo>
                    <a:pt x="802" y="9475"/>
                    <a:pt x="741" y="9630"/>
                    <a:pt x="741" y="9846"/>
                  </a:cubicBezTo>
                  <a:cubicBezTo>
                    <a:pt x="741" y="10031"/>
                    <a:pt x="802" y="10216"/>
                    <a:pt x="895" y="10370"/>
                  </a:cubicBezTo>
                  <a:lnTo>
                    <a:pt x="802" y="10370"/>
                  </a:lnTo>
                  <a:cubicBezTo>
                    <a:pt x="370" y="10370"/>
                    <a:pt x="0" y="10741"/>
                    <a:pt x="0" y="11204"/>
                  </a:cubicBezTo>
                  <a:lnTo>
                    <a:pt x="0" y="13673"/>
                  </a:lnTo>
                  <a:cubicBezTo>
                    <a:pt x="0" y="14136"/>
                    <a:pt x="370" y="14506"/>
                    <a:pt x="802" y="14506"/>
                  </a:cubicBezTo>
                  <a:lnTo>
                    <a:pt x="1512" y="14506"/>
                  </a:lnTo>
                  <a:cubicBezTo>
                    <a:pt x="1790" y="14506"/>
                    <a:pt x="1790" y="14074"/>
                    <a:pt x="1512" y="14074"/>
                  </a:cubicBezTo>
                  <a:lnTo>
                    <a:pt x="802" y="14074"/>
                  </a:lnTo>
                  <a:cubicBezTo>
                    <a:pt x="586" y="14074"/>
                    <a:pt x="432" y="13889"/>
                    <a:pt x="432" y="13673"/>
                  </a:cubicBezTo>
                  <a:lnTo>
                    <a:pt x="432" y="11204"/>
                  </a:lnTo>
                  <a:cubicBezTo>
                    <a:pt x="432" y="10988"/>
                    <a:pt x="586" y="10803"/>
                    <a:pt x="802" y="10803"/>
                  </a:cubicBezTo>
                  <a:lnTo>
                    <a:pt x="7808" y="10803"/>
                  </a:lnTo>
                  <a:lnTo>
                    <a:pt x="7808" y="14074"/>
                  </a:lnTo>
                  <a:lnTo>
                    <a:pt x="2654" y="14074"/>
                  </a:lnTo>
                  <a:cubicBezTo>
                    <a:pt x="2376" y="14074"/>
                    <a:pt x="2376" y="14506"/>
                    <a:pt x="2654" y="14506"/>
                  </a:cubicBezTo>
                  <a:lnTo>
                    <a:pt x="12067" y="14506"/>
                  </a:lnTo>
                  <a:cubicBezTo>
                    <a:pt x="12499" y="14506"/>
                    <a:pt x="12869" y="14136"/>
                    <a:pt x="12869" y="13673"/>
                  </a:cubicBezTo>
                  <a:lnTo>
                    <a:pt x="12869" y="12654"/>
                  </a:lnTo>
                  <a:lnTo>
                    <a:pt x="13363" y="12654"/>
                  </a:lnTo>
                  <a:cubicBezTo>
                    <a:pt x="13980" y="12654"/>
                    <a:pt x="14474" y="12160"/>
                    <a:pt x="14474" y="11543"/>
                  </a:cubicBezTo>
                  <a:lnTo>
                    <a:pt x="14474" y="2964"/>
                  </a:lnTo>
                  <a:cubicBezTo>
                    <a:pt x="14474" y="2346"/>
                    <a:pt x="13980" y="1822"/>
                    <a:pt x="13363" y="1822"/>
                  </a:cubicBezTo>
                  <a:lnTo>
                    <a:pt x="12869" y="1822"/>
                  </a:lnTo>
                  <a:lnTo>
                    <a:pt x="12869" y="803"/>
                  </a:lnTo>
                  <a:cubicBezTo>
                    <a:pt x="12869" y="371"/>
                    <a:pt x="12499" y="1"/>
                    <a:pt x="12067" y="1"/>
                  </a:cubicBezTo>
                  <a:lnTo>
                    <a:pt x="2654" y="1"/>
                  </a:lnTo>
                  <a:cubicBezTo>
                    <a:pt x="2376" y="1"/>
                    <a:pt x="2376" y="433"/>
                    <a:pt x="2654" y="433"/>
                  </a:cubicBezTo>
                  <a:lnTo>
                    <a:pt x="7808" y="433"/>
                  </a:lnTo>
                  <a:lnTo>
                    <a:pt x="7808" y="3704"/>
                  </a:lnTo>
                  <a:lnTo>
                    <a:pt x="802" y="3704"/>
                  </a:lnTo>
                  <a:cubicBezTo>
                    <a:pt x="586" y="3704"/>
                    <a:pt x="432" y="3519"/>
                    <a:pt x="432" y="3303"/>
                  </a:cubicBezTo>
                  <a:lnTo>
                    <a:pt x="432" y="834"/>
                  </a:lnTo>
                  <a:cubicBezTo>
                    <a:pt x="432" y="618"/>
                    <a:pt x="586" y="433"/>
                    <a:pt x="802" y="433"/>
                  </a:cubicBezTo>
                  <a:lnTo>
                    <a:pt x="1512" y="433"/>
                  </a:lnTo>
                  <a:cubicBezTo>
                    <a:pt x="1790" y="433"/>
                    <a:pt x="1790" y="1"/>
                    <a:pt x="1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489" name="Google Shape;12489;p23"/>
          <p:cNvSpPr/>
          <p:nvPr/>
        </p:nvSpPr>
        <p:spPr>
          <a:xfrm>
            <a:off x="6475038" y="4649032"/>
            <a:ext cx="725300" cy="723400"/>
          </a:xfrm>
          <a:custGeom>
            <a:avLst/>
            <a:gdLst/>
            <a:ahLst/>
            <a:cxnLst/>
            <a:rect l="l" t="t" r="r" b="b"/>
            <a:pathLst>
              <a:path w="14506" h="14468" extrusionOk="0">
                <a:moveTo>
                  <a:pt x="8087" y="2092"/>
                </a:moveTo>
                <a:cubicBezTo>
                  <a:pt x="8272" y="2092"/>
                  <a:pt x="8457" y="2246"/>
                  <a:pt x="8457" y="2462"/>
                </a:cubicBezTo>
                <a:lnTo>
                  <a:pt x="8457" y="3172"/>
                </a:lnTo>
                <a:lnTo>
                  <a:pt x="6081" y="3172"/>
                </a:lnTo>
                <a:lnTo>
                  <a:pt x="6081" y="2462"/>
                </a:lnTo>
                <a:cubicBezTo>
                  <a:pt x="6081" y="2246"/>
                  <a:pt x="6235" y="2092"/>
                  <a:pt x="6451" y="2092"/>
                </a:cubicBezTo>
                <a:close/>
                <a:moveTo>
                  <a:pt x="10918" y="439"/>
                </a:moveTo>
                <a:cubicBezTo>
                  <a:pt x="11545" y="439"/>
                  <a:pt x="12130" y="944"/>
                  <a:pt x="12130" y="1660"/>
                </a:cubicBezTo>
                <a:lnTo>
                  <a:pt x="12130" y="3172"/>
                </a:lnTo>
                <a:lnTo>
                  <a:pt x="8858" y="3172"/>
                </a:lnTo>
                <a:lnTo>
                  <a:pt x="8858" y="2462"/>
                </a:lnTo>
                <a:cubicBezTo>
                  <a:pt x="8858" y="2432"/>
                  <a:pt x="8858" y="2401"/>
                  <a:pt x="8858" y="2370"/>
                </a:cubicBezTo>
                <a:cubicBezTo>
                  <a:pt x="9136" y="1691"/>
                  <a:pt x="9599" y="1104"/>
                  <a:pt x="10216" y="672"/>
                </a:cubicBezTo>
                <a:cubicBezTo>
                  <a:pt x="10437" y="511"/>
                  <a:pt x="10681" y="439"/>
                  <a:pt x="10918" y="439"/>
                </a:cubicBezTo>
                <a:close/>
                <a:moveTo>
                  <a:pt x="7994" y="3604"/>
                </a:moveTo>
                <a:lnTo>
                  <a:pt x="6081" y="5147"/>
                </a:lnTo>
                <a:lnTo>
                  <a:pt x="6081" y="3604"/>
                </a:lnTo>
                <a:close/>
                <a:moveTo>
                  <a:pt x="5649" y="3604"/>
                </a:moveTo>
                <a:lnTo>
                  <a:pt x="5649" y="5919"/>
                </a:lnTo>
                <a:lnTo>
                  <a:pt x="927" y="5919"/>
                </a:lnTo>
                <a:cubicBezTo>
                  <a:pt x="649" y="5919"/>
                  <a:pt x="433" y="5703"/>
                  <a:pt x="433" y="5425"/>
                </a:cubicBezTo>
                <a:lnTo>
                  <a:pt x="433" y="4067"/>
                </a:lnTo>
                <a:cubicBezTo>
                  <a:pt x="433" y="3789"/>
                  <a:pt x="618" y="3604"/>
                  <a:pt x="896" y="3604"/>
                </a:cubicBezTo>
                <a:close/>
                <a:moveTo>
                  <a:pt x="8426" y="3789"/>
                </a:moveTo>
                <a:lnTo>
                  <a:pt x="8426" y="5425"/>
                </a:lnTo>
                <a:lnTo>
                  <a:pt x="6081" y="7308"/>
                </a:lnTo>
                <a:lnTo>
                  <a:pt x="6081" y="5703"/>
                </a:lnTo>
                <a:lnTo>
                  <a:pt x="8426" y="3789"/>
                </a:lnTo>
                <a:close/>
                <a:moveTo>
                  <a:pt x="8426" y="5981"/>
                </a:moveTo>
                <a:lnTo>
                  <a:pt x="8426" y="7616"/>
                </a:lnTo>
                <a:lnTo>
                  <a:pt x="6081" y="9499"/>
                </a:lnTo>
                <a:lnTo>
                  <a:pt x="6081" y="7863"/>
                </a:lnTo>
                <a:lnTo>
                  <a:pt x="8426" y="5981"/>
                </a:lnTo>
                <a:close/>
                <a:moveTo>
                  <a:pt x="8426" y="8141"/>
                </a:moveTo>
                <a:lnTo>
                  <a:pt x="8426" y="9777"/>
                </a:lnTo>
                <a:lnTo>
                  <a:pt x="6081" y="11659"/>
                </a:lnTo>
                <a:lnTo>
                  <a:pt x="6081" y="10054"/>
                </a:lnTo>
                <a:lnTo>
                  <a:pt x="8426" y="8141"/>
                </a:lnTo>
                <a:close/>
                <a:moveTo>
                  <a:pt x="8426" y="10332"/>
                </a:moveTo>
                <a:lnTo>
                  <a:pt x="8426" y="11937"/>
                </a:lnTo>
                <a:lnTo>
                  <a:pt x="6081" y="13850"/>
                </a:lnTo>
                <a:lnTo>
                  <a:pt x="6081" y="12215"/>
                </a:lnTo>
                <a:lnTo>
                  <a:pt x="8426" y="10332"/>
                </a:lnTo>
                <a:close/>
                <a:moveTo>
                  <a:pt x="5649" y="6351"/>
                </a:moveTo>
                <a:lnTo>
                  <a:pt x="5649" y="14066"/>
                </a:lnTo>
                <a:lnTo>
                  <a:pt x="2069" y="14066"/>
                </a:lnTo>
                <a:cubicBezTo>
                  <a:pt x="1606" y="14036"/>
                  <a:pt x="1235" y="13665"/>
                  <a:pt x="1235" y="13233"/>
                </a:cubicBezTo>
                <a:lnTo>
                  <a:pt x="1235" y="6351"/>
                </a:lnTo>
                <a:close/>
                <a:moveTo>
                  <a:pt x="8395" y="12492"/>
                </a:moveTo>
                <a:lnTo>
                  <a:pt x="8395" y="14066"/>
                </a:lnTo>
                <a:lnTo>
                  <a:pt x="6451" y="14066"/>
                </a:lnTo>
                <a:lnTo>
                  <a:pt x="8395" y="12492"/>
                </a:lnTo>
                <a:close/>
                <a:moveTo>
                  <a:pt x="13580" y="3604"/>
                </a:moveTo>
                <a:cubicBezTo>
                  <a:pt x="13827" y="3604"/>
                  <a:pt x="14043" y="3820"/>
                  <a:pt x="14043" y="4098"/>
                </a:cubicBezTo>
                <a:lnTo>
                  <a:pt x="14043" y="5456"/>
                </a:lnTo>
                <a:cubicBezTo>
                  <a:pt x="14043" y="5703"/>
                  <a:pt x="13827" y="5919"/>
                  <a:pt x="13580" y="5919"/>
                </a:cubicBezTo>
                <a:lnTo>
                  <a:pt x="11790" y="5919"/>
                </a:lnTo>
                <a:cubicBezTo>
                  <a:pt x="11512" y="5919"/>
                  <a:pt x="11512" y="6351"/>
                  <a:pt x="11790" y="6351"/>
                </a:cubicBezTo>
                <a:lnTo>
                  <a:pt x="13241" y="6351"/>
                </a:lnTo>
                <a:lnTo>
                  <a:pt x="13241" y="13233"/>
                </a:lnTo>
                <a:cubicBezTo>
                  <a:pt x="13241" y="13696"/>
                  <a:pt x="12839" y="14066"/>
                  <a:pt x="12407" y="14066"/>
                </a:cubicBezTo>
                <a:lnTo>
                  <a:pt x="8827" y="14066"/>
                </a:lnTo>
                <a:lnTo>
                  <a:pt x="8827" y="6351"/>
                </a:lnTo>
                <a:lnTo>
                  <a:pt x="10587" y="6351"/>
                </a:lnTo>
                <a:cubicBezTo>
                  <a:pt x="10864" y="6351"/>
                  <a:pt x="10864" y="5919"/>
                  <a:pt x="10587" y="5919"/>
                </a:cubicBezTo>
                <a:lnTo>
                  <a:pt x="8827" y="5919"/>
                </a:lnTo>
                <a:lnTo>
                  <a:pt x="8827" y="3604"/>
                </a:lnTo>
                <a:close/>
                <a:moveTo>
                  <a:pt x="3578" y="1"/>
                </a:moveTo>
                <a:cubicBezTo>
                  <a:pt x="2722" y="1"/>
                  <a:pt x="1914" y="690"/>
                  <a:pt x="1914" y="1660"/>
                </a:cubicBezTo>
                <a:cubicBezTo>
                  <a:pt x="1914" y="1799"/>
                  <a:pt x="2022" y="1868"/>
                  <a:pt x="2130" y="1868"/>
                </a:cubicBezTo>
                <a:cubicBezTo>
                  <a:pt x="2238" y="1868"/>
                  <a:pt x="2346" y="1799"/>
                  <a:pt x="2346" y="1660"/>
                </a:cubicBezTo>
                <a:cubicBezTo>
                  <a:pt x="2346" y="944"/>
                  <a:pt x="2931" y="439"/>
                  <a:pt x="3570" y="439"/>
                </a:cubicBezTo>
                <a:cubicBezTo>
                  <a:pt x="3812" y="439"/>
                  <a:pt x="4062" y="511"/>
                  <a:pt x="4291" y="672"/>
                </a:cubicBezTo>
                <a:cubicBezTo>
                  <a:pt x="4877" y="1104"/>
                  <a:pt x="5340" y="1691"/>
                  <a:pt x="5649" y="2401"/>
                </a:cubicBezTo>
                <a:lnTo>
                  <a:pt x="5649" y="2462"/>
                </a:lnTo>
                <a:lnTo>
                  <a:pt x="5649" y="3172"/>
                </a:lnTo>
                <a:lnTo>
                  <a:pt x="2346" y="3172"/>
                </a:lnTo>
                <a:lnTo>
                  <a:pt x="2346" y="2709"/>
                </a:lnTo>
                <a:cubicBezTo>
                  <a:pt x="2346" y="2570"/>
                  <a:pt x="2238" y="2501"/>
                  <a:pt x="2130" y="2501"/>
                </a:cubicBezTo>
                <a:cubicBezTo>
                  <a:pt x="2022" y="2501"/>
                  <a:pt x="1914" y="2570"/>
                  <a:pt x="1914" y="2709"/>
                </a:cubicBezTo>
                <a:lnTo>
                  <a:pt x="1914" y="3141"/>
                </a:lnTo>
                <a:lnTo>
                  <a:pt x="927" y="3141"/>
                </a:lnTo>
                <a:cubicBezTo>
                  <a:pt x="402" y="3141"/>
                  <a:pt x="1" y="3543"/>
                  <a:pt x="1" y="4036"/>
                </a:cubicBezTo>
                <a:lnTo>
                  <a:pt x="1" y="5425"/>
                </a:lnTo>
                <a:cubicBezTo>
                  <a:pt x="1" y="5888"/>
                  <a:pt x="371" y="6289"/>
                  <a:pt x="834" y="6320"/>
                </a:cubicBezTo>
                <a:lnTo>
                  <a:pt x="834" y="13233"/>
                </a:lnTo>
                <a:cubicBezTo>
                  <a:pt x="834" y="13912"/>
                  <a:pt x="1390" y="14468"/>
                  <a:pt x="2100" y="14468"/>
                </a:cubicBezTo>
                <a:lnTo>
                  <a:pt x="12407" y="14468"/>
                </a:lnTo>
                <a:cubicBezTo>
                  <a:pt x="13086" y="14468"/>
                  <a:pt x="13673" y="13912"/>
                  <a:pt x="13673" y="13233"/>
                </a:cubicBezTo>
                <a:lnTo>
                  <a:pt x="13673" y="6320"/>
                </a:lnTo>
                <a:cubicBezTo>
                  <a:pt x="14136" y="6289"/>
                  <a:pt x="14475" y="5919"/>
                  <a:pt x="14506" y="5425"/>
                </a:cubicBezTo>
                <a:lnTo>
                  <a:pt x="14506" y="4067"/>
                </a:lnTo>
                <a:cubicBezTo>
                  <a:pt x="14506" y="3573"/>
                  <a:pt x="14074" y="3172"/>
                  <a:pt x="13580" y="3172"/>
                </a:cubicBezTo>
                <a:lnTo>
                  <a:pt x="12562" y="3172"/>
                </a:lnTo>
                <a:lnTo>
                  <a:pt x="12562" y="1660"/>
                </a:lnTo>
                <a:cubicBezTo>
                  <a:pt x="12562" y="690"/>
                  <a:pt x="11754" y="1"/>
                  <a:pt x="10898" y="1"/>
                </a:cubicBezTo>
                <a:cubicBezTo>
                  <a:pt x="10582" y="1"/>
                  <a:pt x="10260" y="94"/>
                  <a:pt x="9969" y="302"/>
                </a:cubicBezTo>
                <a:cubicBezTo>
                  <a:pt x="9383" y="703"/>
                  <a:pt x="8920" y="1259"/>
                  <a:pt x="8611" y="1876"/>
                </a:cubicBezTo>
                <a:cubicBezTo>
                  <a:pt x="8457" y="1753"/>
                  <a:pt x="8272" y="1660"/>
                  <a:pt x="8056" y="1660"/>
                </a:cubicBezTo>
                <a:lnTo>
                  <a:pt x="6451" y="1660"/>
                </a:lnTo>
                <a:cubicBezTo>
                  <a:pt x="6235" y="1660"/>
                  <a:pt x="6019" y="1753"/>
                  <a:pt x="5865" y="1907"/>
                </a:cubicBezTo>
                <a:cubicBezTo>
                  <a:pt x="5556" y="1259"/>
                  <a:pt x="5093" y="734"/>
                  <a:pt x="4507" y="302"/>
                </a:cubicBezTo>
                <a:cubicBezTo>
                  <a:pt x="4216" y="94"/>
                  <a:pt x="3894" y="1"/>
                  <a:pt x="357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490" name="Google Shape;12490;p23"/>
          <p:cNvGrpSpPr/>
          <p:nvPr/>
        </p:nvGrpSpPr>
        <p:grpSpPr>
          <a:xfrm>
            <a:off x="5005576" y="4653022"/>
            <a:ext cx="722200" cy="725700"/>
            <a:chOff x="6250850" y="3021124"/>
            <a:chExt cx="361100" cy="362850"/>
          </a:xfrm>
          <a:solidFill>
            <a:schemeClr val="tx1"/>
          </a:solidFill>
        </p:grpSpPr>
        <p:sp>
          <p:nvSpPr>
            <p:cNvPr id="12491" name="Google Shape;12491;p23"/>
            <p:cNvSpPr/>
            <p:nvPr/>
          </p:nvSpPr>
          <p:spPr>
            <a:xfrm>
              <a:off x="6384738" y="3021124"/>
              <a:ext cx="93325" cy="26750"/>
            </a:xfrm>
            <a:custGeom>
              <a:avLst/>
              <a:gdLst/>
              <a:ahLst/>
              <a:cxnLst/>
              <a:rect l="l" t="t" r="r" b="b"/>
              <a:pathLst>
                <a:path w="3733" h="1070" extrusionOk="0">
                  <a:moveTo>
                    <a:pt x="1867" y="1"/>
                  </a:moveTo>
                  <a:cubicBezTo>
                    <a:pt x="1246" y="1"/>
                    <a:pt x="621" y="240"/>
                    <a:pt x="143" y="718"/>
                  </a:cubicBezTo>
                  <a:cubicBezTo>
                    <a:pt x="1" y="860"/>
                    <a:pt x="149" y="1057"/>
                    <a:pt x="310" y="1057"/>
                  </a:cubicBezTo>
                  <a:cubicBezTo>
                    <a:pt x="359" y="1057"/>
                    <a:pt x="408" y="1039"/>
                    <a:pt x="451" y="996"/>
                  </a:cubicBezTo>
                  <a:cubicBezTo>
                    <a:pt x="837" y="610"/>
                    <a:pt x="1346" y="417"/>
                    <a:pt x="1860" y="417"/>
                  </a:cubicBezTo>
                  <a:cubicBezTo>
                    <a:pt x="2373" y="417"/>
                    <a:pt x="2890" y="610"/>
                    <a:pt x="3291" y="996"/>
                  </a:cubicBezTo>
                  <a:cubicBezTo>
                    <a:pt x="3336" y="1048"/>
                    <a:pt x="3388" y="1070"/>
                    <a:pt x="3438" y="1070"/>
                  </a:cubicBezTo>
                  <a:cubicBezTo>
                    <a:pt x="3595" y="1070"/>
                    <a:pt x="3732" y="858"/>
                    <a:pt x="3568" y="718"/>
                  </a:cubicBezTo>
                  <a:cubicBezTo>
                    <a:pt x="3106" y="240"/>
                    <a:pt x="2488" y="1"/>
                    <a:pt x="18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2492" name="Google Shape;12492;p23"/>
            <p:cNvGrpSpPr/>
            <p:nvPr/>
          </p:nvGrpSpPr>
          <p:grpSpPr>
            <a:xfrm>
              <a:off x="6250850" y="3042349"/>
              <a:ext cx="361100" cy="341625"/>
              <a:chOff x="6250850" y="3035125"/>
              <a:chExt cx="361100" cy="341625"/>
            </a:xfrm>
            <a:grpFill/>
          </p:grpSpPr>
          <p:sp>
            <p:nvSpPr>
              <p:cNvPr id="12493" name="Google Shape;12493;p23"/>
              <p:cNvSpPr/>
              <p:nvPr/>
            </p:nvSpPr>
            <p:spPr>
              <a:xfrm>
                <a:off x="6407075" y="3115350"/>
                <a:ext cx="52125" cy="97825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3913" extrusionOk="0">
                    <a:moveTo>
                      <a:pt x="989" y="1"/>
                    </a:moveTo>
                    <a:cubicBezTo>
                      <a:pt x="888" y="1"/>
                      <a:pt x="788" y="70"/>
                      <a:pt x="788" y="209"/>
                    </a:cubicBezTo>
                    <a:lnTo>
                      <a:pt x="788" y="580"/>
                    </a:lnTo>
                    <a:lnTo>
                      <a:pt x="695" y="580"/>
                    </a:lnTo>
                    <a:cubicBezTo>
                      <a:pt x="232" y="734"/>
                      <a:pt x="16" y="1259"/>
                      <a:pt x="232" y="1691"/>
                    </a:cubicBezTo>
                    <a:cubicBezTo>
                      <a:pt x="325" y="1876"/>
                      <a:pt x="510" y="1999"/>
                      <a:pt x="726" y="2030"/>
                    </a:cubicBezTo>
                    <a:cubicBezTo>
                      <a:pt x="911" y="2061"/>
                      <a:pt x="1097" y="2092"/>
                      <a:pt x="1282" y="2184"/>
                    </a:cubicBezTo>
                    <a:cubicBezTo>
                      <a:pt x="1467" y="2246"/>
                      <a:pt x="1559" y="2493"/>
                      <a:pt x="1467" y="2678"/>
                    </a:cubicBezTo>
                    <a:cubicBezTo>
                      <a:pt x="1384" y="2872"/>
                      <a:pt x="1201" y="2991"/>
                      <a:pt x="1008" y="2991"/>
                    </a:cubicBezTo>
                    <a:cubicBezTo>
                      <a:pt x="986" y="2991"/>
                      <a:pt x="964" y="2990"/>
                      <a:pt x="942" y="2987"/>
                    </a:cubicBezTo>
                    <a:cubicBezTo>
                      <a:pt x="695" y="2956"/>
                      <a:pt x="479" y="2740"/>
                      <a:pt x="418" y="2493"/>
                    </a:cubicBezTo>
                    <a:cubicBezTo>
                      <a:pt x="418" y="2370"/>
                      <a:pt x="310" y="2308"/>
                      <a:pt x="205" y="2308"/>
                    </a:cubicBezTo>
                    <a:cubicBezTo>
                      <a:pt x="101" y="2308"/>
                      <a:pt x="1" y="2370"/>
                      <a:pt x="16" y="2493"/>
                    </a:cubicBezTo>
                    <a:cubicBezTo>
                      <a:pt x="16" y="2771"/>
                      <a:pt x="171" y="3048"/>
                      <a:pt x="387" y="3203"/>
                    </a:cubicBezTo>
                    <a:cubicBezTo>
                      <a:pt x="510" y="3295"/>
                      <a:pt x="634" y="3357"/>
                      <a:pt x="788" y="3388"/>
                    </a:cubicBezTo>
                    <a:lnTo>
                      <a:pt x="788" y="3697"/>
                    </a:lnTo>
                    <a:cubicBezTo>
                      <a:pt x="788" y="3820"/>
                      <a:pt x="880" y="3913"/>
                      <a:pt x="973" y="3913"/>
                    </a:cubicBezTo>
                    <a:lnTo>
                      <a:pt x="1004" y="3882"/>
                    </a:lnTo>
                    <a:cubicBezTo>
                      <a:pt x="1097" y="3882"/>
                      <a:pt x="1189" y="3789"/>
                      <a:pt x="1189" y="3697"/>
                    </a:cubicBezTo>
                    <a:lnTo>
                      <a:pt x="1189" y="3357"/>
                    </a:lnTo>
                    <a:cubicBezTo>
                      <a:pt x="1436" y="3326"/>
                      <a:pt x="1652" y="3172"/>
                      <a:pt x="1775" y="2956"/>
                    </a:cubicBezTo>
                    <a:cubicBezTo>
                      <a:pt x="2084" y="2524"/>
                      <a:pt x="1868" y="1907"/>
                      <a:pt x="1374" y="1721"/>
                    </a:cubicBezTo>
                    <a:cubicBezTo>
                      <a:pt x="1097" y="1629"/>
                      <a:pt x="479" y="1691"/>
                      <a:pt x="603" y="1228"/>
                    </a:cubicBezTo>
                    <a:cubicBezTo>
                      <a:pt x="646" y="1040"/>
                      <a:pt x="791" y="960"/>
                      <a:pt x="948" y="960"/>
                    </a:cubicBezTo>
                    <a:cubicBezTo>
                      <a:pt x="1127" y="960"/>
                      <a:pt x="1323" y="1063"/>
                      <a:pt x="1405" y="1228"/>
                    </a:cubicBezTo>
                    <a:cubicBezTo>
                      <a:pt x="1453" y="1305"/>
                      <a:pt x="1523" y="1337"/>
                      <a:pt x="1590" y="1337"/>
                    </a:cubicBezTo>
                    <a:cubicBezTo>
                      <a:pt x="1740" y="1337"/>
                      <a:pt x="1882" y="1181"/>
                      <a:pt x="1775" y="1012"/>
                    </a:cubicBezTo>
                    <a:cubicBezTo>
                      <a:pt x="1683" y="765"/>
                      <a:pt x="1467" y="610"/>
                      <a:pt x="1189" y="580"/>
                    </a:cubicBezTo>
                    <a:lnTo>
                      <a:pt x="1189" y="209"/>
                    </a:lnTo>
                    <a:cubicBezTo>
                      <a:pt x="1189" y="70"/>
                      <a:pt x="1089" y="1"/>
                      <a:pt x="98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94" name="Google Shape;12494;p23"/>
              <p:cNvSpPr/>
              <p:nvPr/>
            </p:nvSpPr>
            <p:spPr>
              <a:xfrm>
                <a:off x="6407925" y="3055175"/>
                <a:ext cx="450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680" extrusionOk="0">
                    <a:moveTo>
                      <a:pt x="924" y="1"/>
                    </a:moveTo>
                    <a:cubicBezTo>
                      <a:pt x="654" y="1"/>
                      <a:pt x="384" y="101"/>
                      <a:pt x="168" y="302"/>
                    </a:cubicBezTo>
                    <a:cubicBezTo>
                      <a:pt x="1" y="445"/>
                      <a:pt x="165" y="680"/>
                      <a:pt x="334" y="680"/>
                    </a:cubicBezTo>
                    <a:cubicBezTo>
                      <a:pt x="384" y="680"/>
                      <a:pt x="434" y="659"/>
                      <a:pt x="476" y="610"/>
                    </a:cubicBezTo>
                    <a:cubicBezTo>
                      <a:pt x="600" y="487"/>
                      <a:pt x="762" y="425"/>
                      <a:pt x="924" y="425"/>
                    </a:cubicBezTo>
                    <a:cubicBezTo>
                      <a:pt x="1086" y="425"/>
                      <a:pt x="1248" y="487"/>
                      <a:pt x="1371" y="610"/>
                    </a:cubicBezTo>
                    <a:cubicBezTo>
                      <a:pt x="1409" y="642"/>
                      <a:pt x="1450" y="655"/>
                      <a:pt x="1491" y="655"/>
                    </a:cubicBezTo>
                    <a:cubicBezTo>
                      <a:pt x="1652" y="655"/>
                      <a:pt x="1803" y="449"/>
                      <a:pt x="1680" y="302"/>
                    </a:cubicBezTo>
                    <a:cubicBezTo>
                      <a:pt x="1464" y="101"/>
                      <a:pt x="1194" y="1"/>
                      <a:pt x="92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95" name="Google Shape;12495;p23"/>
              <p:cNvSpPr/>
              <p:nvPr/>
            </p:nvSpPr>
            <p:spPr>
              <a:xfrm>
                <a:off x="6396975" y="3035125"/>
                <a:ext cx="67625" cy="21425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857" extrusionOk="0">
                    <a:moveTo>
                      <a:pt x="1362" y="0"/>
                    </a:moveTo>
                    <a:cubicBezTo>
                      <a:pt x="922" y="0"/>
                      <a:pt x="482" y="162"/>
                      <a:pt x="143" y="486"/>
                    </a:cubicBezTo>
                    <a:cubicBezTo>
                      <a:pt x="0" y="653"/>
                      <a:pt x="150" y="856"/>
                      <a:pt x="311" y="856"/>
                    </a:cubicBezTo>
                    <a:cubicBezTo>
                      <a:pt x="360" y="856"/>
                      <a:pt x="409" y="838"/>
                      <a:pt x="451" y="795"/>
                    </a:cubicBezTo>
                    <a:cubicBezTo>
                      <a:pt x="698" y="548"/>
                      <a:pt x="1030" y="425"/>
                      <a:pt x="1362" y="425"/>
                    </a:cubicBezTo>
                    <a:cubicBezTo>
                      <a:pt x="1693" y="425"/>
                      <a:pt x="2025" y="548"/>
                      <a:pt x="2272" y="795"/>
                    </a:cubicBezTo>
                    <a:cubicBezTo>
                      <a:pt x="2334" y="826"/>
                      <a:pt x="2365" y="857"/>
                      <a:pt x="2426" y="857"/>
                    </a:cubicBezTo>
                    <a:cubicBezTo>
                      <a:pt x="2612" y="857"/>
                      <a:pt x="2704" y="641"/>
                      <a:pt x="2581" y="486"/>
                    </a:cubicBezTo>
                    <a:cubicBezTo>
                      <a:pt x="2241" y="162"/>
                      <a:pt x="1801" y="0"/>
                      <a:pt x="136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96" name="Google Shape;12496;p23"/>
              <p:cNvSpPr/>
              <p:nvPr/>
            </p:nvSpPr>
            <p:spPr>
              <a:xfrm>
                <a:off x="6250850" y="3081825"/>
                <a:ext cx="361100" cy="294925"/>
              </a:xfrm>
              <a:custGeom>
                <a:avLst/>
                <a:gdLst/>
                <a:ahLst/>
                <a:cxnLst/>
                <a:rect l="l" t="t" r="r" b="b"/>
                <a:pathLst>
                  <a:path w="14444" h="11797" extrusionOk="0">
                    <a:moveTo>
                      <a:pt x="3982" y="3093"/>
                    </a:moveTo>
                    <a:lnTo>
                      <a:pt x="3982" y="3278"/>
                    </a:lnTo>
                    <a:lnTo>
                      <a:pt x="3982" y="3587"/>
                    </a:lnTo>
                    <a:lnTo>
                      <a:pt x="1605" y="3587"/>
                    </a:lnTo>
                    <a:cubicBezTo>
                      <a:pt x="1482" y="3587"/>
                      <a:pt x="1389" y="3680"/>
                      <a:pt x="1389" y="3803"/>
                    </a:cubicBezTo>
                    <a:lnTo>
                      <a:pt x="1389" y="4914"/>
                    </a:lnTo>
                    <a:cubicBezTo>
                      <a:pt x="1389" y="5053"/>
                      <a:pt x="1497" y="5122"/>
                      <a:pt x="1605" y="5122"/>
                    </a:cubicBezTo>
                    <a:cubicBezTo>
                      <a:pt x="1713" y="5122"/>
                      <a:pt x="1821" y="5053"/>
                      <a:pt x="1821" y="4914"/>
                    </a:cubicBezTo>
                    <a:lnTo>
                      <a:pt x="1821" y="4019"/>
                    </a:lnTo>
                    <a:lnTo>
                      <a:pt x="4043" y="4019"/>
                    </a:lnTo>
                    <a:cubicBezTo>
                      <a:pt x="4429" y="5701"/>
                      <a:pt x="5826" y="6542"/>
                      <a:pt x="7222" y="6542"/>
                    </a:cubicBezTo>
                    <a:cubicBezTo>
                      <a:pt x="8619" y="6542"/>
                      <a:pt x="10015" y="5701"/>
                      <a:pt x="10401" y="4019"/>
                    </a:cubicBezTo>
                    <a:lnTo>
                      <a:pt x="12623" y="4019"/>
                    </a:lnTo>
                    <a:lnTo>
                      <a:pt x="12623" y="9975"/>
                    </a:lnTo>
                    <a:lnTo>
                      <a:pt x="1790" y="9975"/>
                    </a:lnTo>
                    <a:lnTo>
                      <a:pt x="1790" y="6087"/>
                    </a:lnTo>
                    <a:cubicBezTo>
                      <a:pt x="1790" y="5933"/>
                      <a:pt x="1682" y="5855"/>
                      <a:pt x="1574" y="5855"/>
                    </a:cubicBezTo>
                    <a:cubicBezTo>
                      <a:pt x="1466" y="5855"/>
                      <a:pt x="1358" y="5933"/>
                      <a:pt x="1358" y="6087"/>
                    </a:cubicBezTo>
                    <a:lnTo>
                      <a:pt x="1358" y="9975"/>
                    </a:lnTo>
                    <a:lnTo>
                      <a:pt x="957" y="9975"/>
                    </a:lnTo>
                    <a:lnTo>
                      <a:pt x="957" y="3803"/>
                    </a:lnTo>
                    <a:cubicBezTo>
                      <a:pt x="957" y="3402"/>
                      <a:pt x="1266" y="3093"/>
                      <a:pt x="1667" y="3093"/>
                    </a:cubicBezTo>
                    <a:close/>
                    <a:moveTo>
                      <a:pt x="10463" y="3062"/>
                    </a:moveTo>
                    <a:lnTo>
                      <a:pt x="12746" y="3093"/>
                    </a:lnTo>
                    <a:cubicBezTo>
                      <a:pt x="13148" y="3093"/>
                      <a:pt x="13487" y="3402"/>
                      <a:pt x="13487" y="3803"/>
                    </a:cubicBezTo>
                    <a:lnTo>
                      <a:pt x="13487" y="9975"/>
                    </a:lnTo>
                    <a:lnTo>
                      <a:pt x="13055" y="9975"/>
                    </a:lnTo>
                    <a:lnTo>
                      <a:pt x="13055" y="3803"/>
                    </a:lnTo>
                    <a:cubicBezTo>
                      <a:pt x="13055" y="3680"/>
                      <a:pt x="12962" y="3587"/>
                      <a:pt x="12839" y="3587"/>
                    </a:cubicBezTo>
                    <a:lnTo>
                      <a:pt x="10463" y="3587"/>
                    </a:lnTo>
                    <a:lnTo>
                      <a:pt x="10463" y="3278"/>
                    </a:lnTo>
                    <a:lnTo>
                      <a:pt x="10463" y="3062"/>
                    </a:lnTo>
                    <a:close/>
                    <a:moveTo>
                      <a:pt x="7932" y="10408"/>
                    </a:moveTo>
                    <a:cubicBezTo>
                      <a:pt x="7932" y="10531"/>
                      <a:pt x="7808" y="10654"/>
                      <a:pt x="7654" y="10654"/>
                    </a:cubicBezTo>
                    <a:lnTo>
                      <a:pt x="6759" y="10654"/>
                    </a:lnTo>
                    <a:cubicBezTo>
                      <a:pt x="6605" y="10654"/>
                      <a:pt x="6481" y="10531"/>
                      <a:pt x="6481" y="10408"/>
                    </a:cubicBezTo>
                    <a:close/>
                    <a:moveTo>
                      <a:pt x="7236" y="1"/>
                    </a:moveTo>
                    <a:cubicBezTo>
                      <a:pt x="5729" y="1"/>
                      <a:pt x="4310" y="1066"/>
                      <a:pt x="4012" y="2692"/>
                    </a:cubicBezTo>
                    <a:lnTo>
                      <a:pt x="1667" y="2692"/>
                    </a:lnTo>
                    <a:cubicBezTo>
                      <a:pt x="1019" y="2692"/>
                      <a:pt x="494" y="3186"/>
                      <a:pt x="494" y="3834"/>
                    </a:cubicBezTo>
                    <a:lnTo>
                      <a:pt x="494" y="10006"/>
                    </a:lnTo>
                    <a:lnTo>
                      <a:pt x="216" y="10006"/>
                    </a:lnTo>
                    <a:cubicBezTo>
                      <a:pt x="93" y="10006"/>
                      <a:pt x="0" y="10099"/>
                      <a:pt x="0" y="10222"/>
                    </a:cubicBezTo>
                    <a:lnTo>
                      <a:pt x="0" y="10747"/>
                    </a:lnTo>
                    <a:cubicBezTo>
                      <a:pt x="0" y="11303"/>
                      <a:pt x="463" y="11796"/>
                      <a:pt x="1050" y="11796"/>
                    </a:cubicBezTo>
                    <a:lnTo>
                      <a:pt x="11388" y="11796"/>
                    </a:lnTo>
                    <a:cubicBezTo>
                      <a:pt x="11666" y="11796"/>
                      <a:pt x="11666" y="11364"/>
                      <a:pt x="11388" y="11364"/>
                    </a:cubicBezTo>
                    <a:lnTo>
                      <a:pt x="1019" y="11364"/>
                    </a:lnTo>
                    <a:cubicBezTo>
                      <a:pt x="679" y="11364"/>
                      <a:pt x="402" y="11087"/>
                      <a:pt x="402" y="10747"/>
                    </a:cubicBezTo>
                    <a:lnTo>
                      <a:pt x="402" y="10408"/>
                    </a:lnTo>
                    <a:lnTo>
                      <a:pt x="6080" y="10408"/>
                    </a:lnTo>
                    <a:cubicBezTo>
                      <a:pt x="6080" y="10778"/>
                      <a:pt x="6389" y="11087"/>
                      <a:pt x="6759" y="11087"/>
                    </a:cubicBezTo>
                    <a:lnTo>
                      <a:pt x="7654" y="11087"/>
                    </a:lnTo>
                    <a:cubicBezTo>
                      <a:pt x="8024" y="11087"/>
                      <a:pt x="8333" y="10778"/>
                      <a:pt x="8333" y="10408"/>
                    </a:cubicBezTo>
                    <a:lnTo>
                      <a:pt x="14012" y="10408"/>
                    </a:lnTo>
                    <a:lnTo>
                      <a:pt x="14012" y="10685"/>
                    </a:lnTo>
                    <a:cubicBezTo>
                      <a:pt x="14043" y="11056"/>
                      <a:pt x="13734" y="11333"/>
                      <a:pt x="13394" y="11333"/>
                    </a:cubicBezTo>
                    <a:lnTo>
                      <a:pt x="12623" y="11333"/>
                    </a:lnTo>
                    <a:cubicBezTo>
                      <a:pt x="12355" y="11333"/>
                      <a:pt x="12345" y="11736"/>
                      <a:pt x="12595" y="11736"/>
                    </a:cubicBezTo>
                    <a:cubicBezTo>
                      <a:pt x="12604" y="11736"/>
                      <a:pt x="12613" y="11736"/>
                      <a:pt x="12623" y="11735"/>
                    </a:cubicBezTo>
                    <a:lnTo>
                      <a:pt x="13394" y="11735"/>
                    </a:lnTo>
                    <a:cubicBezTo>
                      <a:pt x="13412" y="11736"/>
                      <a:pt x="13429" y="11736"/>
                      <a:pt x="13446" y="11736"/>
                    </a:cubicBezTo>
                    <a:cubicBezTo>
                      <a:pt x="14008" y="11736"/>
                      <a:pt x="14444" y="11254"/>
                      <a:pt x="14444" y="10685"/>
                    </a:cubicBezTo>
                    <a:lnTo>
                      <a:pt x="14444" y="10192"/>
                    </a:lnTo>
                    <a:cubicBezTo>
                      <a:pt x="14444" y="10068"/>
                      <a:pt x="14351" y="9975"/>
                      <a:pt x="14228" y="9975"/>
                    </a:cubicBezTo>
                    <a:lnTo>
                      <a:pt x="13888" y="9975"/>
                    </a:lnTo>
                    <a:lnTo>
                      <a:pt x="13888" y="3803"/>
                    </a:lnTo>
                    <a:cubicBezTo>
                      <a:pt x="13888" y="3155"/>
                      <a:pt x="13394" y="2630"/>
                      <a:pt x="12746" y="2630"/>
                    </a:cubicBezTo>
                    <a:lnTo>
                      <a:pt x="10401" y="2630"/>
                    </a:lnTo>
                    <a:cubicBezTo>
                      <a:pt x="10308" y="2167"/>
                      <a:pt x="10123" y="1735"/>
                      <a:pt x="9845" y="1365"/>
                    </a:cubicBezTo>
                    <a:cubicBezTo>
                      <a:pt x="9791" y="1293"/>
                      <a:pt x="9724" y="1263"/>
                      <a:pt x="9659" y="1263"/>
                    </a:cubicBezTo>
                    <a:cubicBezTo>
                      <a:pt x="9504" y="1263"/>
                      <a:pt x="9366" y="1437"/>
                      <a:pt x="9475" y="1612"/>
                    </a:cubicBezTo>
                    <a:cubicBezTo>
                      <a:pt x="9845" y="2075"/>
                      <a:pt x="10031" y="2661"/>
                      <a:pt x="10031" y="3278"/>
                    </a:cubicBezTo>
                    <a:cubicBezTo>
                      <a:pt x="10031" y="5030"/>
                      <a:pt x="8605" y="6093"/>
                      <a:pt x="7164" y="6093"/>
                    </a:cubicBezTo>
                    <a:cubicBezTo>
                      <a:pt x="6244" y="6093"/>
                      <a:pt x="5318" y="5660"/>
                      <a:pt x="4753" y="4698"/>
                    </a:cubicBezTo>
                    <a:cubicBezTo>
                      <a:pt x="3573" y="2665"/>
                      <a:pt x="5191" y="427"/>
                      <a:pt x="7181" y="427"/>
                    </a:cubicBezTo>
                    <a:cubicBezTo>
                      <a:pt x="7638" y="427"/>
                      <a:pt x="8114" y="545"/>
                      <a:pt x="8580" y="810"/>
                    </a:cubicBezTo>
                    <a:cubicBezTo>
                      <a:pt x="8619" y="827"/>
                      <a:pt x="8656" y="834"/>
                      <a:pt x="8691" y="834"/>
                    </a:cubicBezTo>
                    <a:cubicBezTo>
                      <a:pt x="8908" y="834"/>
                      <a:pt x="9035" y="541"/>
                      <a:pt x="8796" y="408"/>
                    </a:cubicBezTo>
                    <a:cubicBezTo>
                      <a:pt x="8294" y="130"/>
                      <a:pt x="7760" y="1"/>
                      <a:pt x="723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97" name="Google Shape;12497;p23"/>
              <p:cNvSpPr/>
              <p:nvPr/>
            </p:nvSpPr>
            <p:spPr>
              <a:xfrm>
                <a:off x="6426000" y="3259050"/>
                <a:ext cx="10825" cy="582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2331" extrusionOk="0">
                    <a:moveTo>
                      <a:pt x="201" y="1"/>
                    </a:moveTo>
                    <a:cubicBezTo>
                      <a:pt x="100" y="1"/>
                      <a:pt x="0" y="78"/>
                      <a:pt x="0" y="232"/>
                    </a:cubicBezTo>
                    <a:lnTo>
                      <a:pt x="0" y="2115"/>
                    </a:lnTo>
                    <a:cubicBezTo>
                      <a:pt x="0" y="2238"/>
                      <a:pt x="93" y="2331"/>
                      <a:pt x="216" y="2331"/>
                    </a:cubicBezTo>
                    <a:lnTo>
                      <a:pt x="216" y="2300"/>
                    </a:lnTo>
                    <a:cubicBezTo>
                      <a:pt x="309" y="2300"/>
                      <a:pt x="432" y="2208"/>
                      <a:pt x="401" y="2084"/>
                    </a:cubicBezTo>
                    <a:lnTo>
                      <a:pt x="401" y="232"/>
                    </a:lnTo>
                    <a:cubicBezTo>
                      <a:pt x="401" y="78"/>
                      <a:pt x="301" y="1"/>
                      <a:pt x="20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98" name="Google Shape;12498;p23"/>
              <p:cNvSpPr/>
              <p:nvPr/>
            </p:nvSpPr>
            <p:spPr>
              <a:xfrm>
                <a:off x="6449900" y="3255000"/>
                <a:ext cx="10825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1475" extrusionOk="0">
                    <a:moveTo>
                      <a:pt x="217" y="1"/>
                    </a:moveTo>
                    <a:cubicBezTo>
                      <a:pt x="109" y="1"/>
                      <a:pt x="1" y="70"/>
                      <a:pt x="1" y="209"/>
                    </a:cubicBezTo>
                    <a:lnTo>
                      <a:pt x="1" y="1258"/>
                    </a:lnTo>
                    <a:cubicBezTo>
                      <a:pt x="1" y="1382"/>
                      <a:pt x="93" y="1475"/>
                      <a:pt x="217" y="1475"/>
                    </a:cubicBezTo>
                    <a:cubicBezTo>
                      <a:pt x="340" y="1475"/>
                      <a:pt x="433" y="1382"/>
                      <a:pt x="433" y="1258"/>
                    </a:cubicBezTo>
                    <a:lnTo>
                      <a:pt x="433" y="209"/>
                    </a:lnTo>
                    <a:cubicBezTo>
                      <a:pt x="433" y="70"/>
                      <a:pt x="325" y="1"/>
                      <a:pt x="21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99" name="Google Shape;12499;p23"/>
              <p:cNvSpPr/>
              <p:nvPr/>
            </p:nvSpPr>
            <p:spPr>
              <a:xfrm>
                <a:off x="6402075" y="3255000"/>
                <a:ext cx="100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475" extrusionOk="0">
                    <a:moveTo>
                      <a:pt x="201" y="1"/>
                    </a:moveTo>
                    <a:cubicBezTo>
                      <a:pt x="101" y="1"/>
                      <a:pt x="0" y="70"/>
                      <a:pt x="0" y="209"/>
                    </a:cubicBezTo>
                    <a:lnTo>
                      <a:pt x="0" y="1258"/>
                    </a:lnTo>
                    <a:cubicBezTo>
                      <a:pt x="0" y="1382"/>
                      <a:pt x="93" y="1475"/>
                      <a:pt x="185" y="1475"/>
                    </a:cubicBezTo>
                    <a:cubicBezTo>
                      <a:pt x="309" y="1475"/>
                      <a:pt x="402" y="1382"/>
                      <a:pt x="402" y="1258"/>
                    </a:cubicBezTo>
                    <a:lnTo>
                      <a:pt x="402" y="209"/>
                    </a:lnTo>
                    <a:cubicBezTo>
                      <a:pt x="402" y="70"/>
                      <a:pt x="301" y="1"/>
                      <a:pt x="20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2500" name="Google Shape;12500;p23"/>
          <p:cNvGrpSpPr/>
          <p:nvPr/>
        </p:nvGrpSpPr>
        <p:grpSpPr>
          <a:xfrm>
            <a:off x="3539138" y="4715722"/>
            <a:ext cx="723800" cy="600300"/>
            <a:chOff x="5505525" y="3044950"/>
            <a:chExt cx="361900" cy="300150"/>
          </a:xfrm>
          <a:solidFill>
            <a:schemeClr val="tx1"/>
          </a:solidFill>
        </p:grpSpPr>
        <p:sp>
          <p:nvSpPr>
            <p:cNvPr id="12501" name="Google Shape;12501;p23"/>
            <p:cNvSpPr/>
            <p:nvPr/>
          </p:nvSpPr>
          <p:spPr>
            <a:xfrm>
              <a:off x="5505525" y="3044950"/>
              <a:ext cx="361900" cy="300150"/>
            </a:xfrm>
            <a:custGeom>
              <a:avLst/>
              <a:gdLst/>
              <a:ahLst/>
              <a:cxnLst/>
              <a:rect l="l" t="t" r="r" b="b"/>
              <a:pathLst>
                <a:path w="14476" h="12006" extrusionOk="0">
                  <a:moveTo>
                    <a:pt x="12994" y="402"/>
                  </a:moveTo>
                  <a:cubicBezTo>
                    <a:pt x="13580" y="402"/>
                    <a:pt x="14074" y="896"/>
                    <a:pt x="14074" y="1482"/>
                  </a:cubicBezTo>
                  <a:lnTo>
                    <a:pt x="14074" y="2254"/>
                  </a:lnTo>
                  <a:lnTo>
                    <a:pt x="13055" y="2254"/>
                  </a:lnTo>
                  <a:cubicBezTo>
                    <a:pt x="12809" y="2285"/>
                    <a:pt x="12809" y="2624"/>
                    <a:pt x="13055" y="2655"/>
                  </a:cubicBezTo>
                  <a:lnTo>
                    <a:pt x="14074" y="2655"/>
                  </a:lnTo>
                  <a:lnTo>
                    <a:pt x="14074" y="3210"/>
                  </a:lnTo>
                  <a:lnTo>
                    <a:pt x="7562" y="3210"/>
                  </a:lnTo>
                  <a:lnTo>
                    <a:pt x="8087" y="2655"/>
                  </a:lnTo>
                  <a:lnTo>
                    <a:pt x="11759" y="2655"/>
                  </a:lnTo>
                  <a:cubicBezTo>
                    <a:pt x="12006" y="2624"/>
                    <a:pt x="12006" y="2285"/>
                    <a:pt x="11759" y="2254"/>
                  </a:cubicBezTo>
                  <a:lnTo>
                    <a:pt x="433" y="2254"/>
                  </a:lnTo>
                  <a:lnTo>
                    <a:pt x="433" y="1482"/>
                  </a:lnTo>
                  <a:cubicBezTo>
                    <a:pt x="433" y="896"/>
                    <a:pt x="896" y="402"/>
                    <a:pt x="1482" y="402"/>
                  </a:cubicBezTo>
                  <a:close/>
                  <a:moveTo>
                    <a:pt x="3889" y="2655"/>
                  </a:moveTo>
                  <a:lnTo>
                    <a:pt x="3118" y="3426"/>
                  </a:lnTo>
                  <a:cubicBezTo>
                    <a:pt x="2871" y="3704"/>
                    <a:pt x="2501" y="3858"/>
                    <a:pt x="2130" y="3858"/>
                  </a:cubicBezTo>
                  <a:lnTo>
                    <a:pt x="433" y="3828"/>
                  </a:lnTo>
                  <a:lnTo>
                    <a:pt x="433" y="2655"/>
                  </a:lnTo>
                  <a:close/>
                  <a:moveTo>
                    <a:pt x="7500" y="2655"/>
                  </a:moveTo>
                  <a:lnTo>
                    <a:pt x="6729" y="3426"/>
                  </a:lnTo>
                  <a:cubicBezTo>
                    <a:pt x="6451" y="3704"/>
                    <a:pt x="6111" y="3858"/>
                    <a:pt x="5741" y="3858"/>
                  </a:cubicBezTo>
                  <a:lnTo>
                    <a:pt x="5741" y="3828"/>
                  </a:lnTo>
                  <a:lnTo>
                    <a:pt x="3303" y="3828"/>
                  </a:lnTo>
                  <a:lnTo>
                    <a:pt x="4476" y="2655"/>
                  </a:lnTo>
                  <a:close/>
                  <a:moveTo>
                    <a:pt x="1482" y="1"/>
                  </a:moveTo>
                  <a:cubicBezTo>
                    <a:pt x="680" y="1"/>
                    <a:pt x="1" y="649"/>
                    <a:pt x="1" y="1482"/>
                  </a:cubicBezTo>
                  <a:lnTo>
                    <a:pt x="1" y="10525"/>
                  </a:lnTo>
                  <a:cubicBezTo>
                    <a:pt x="1" y="11327"/>
                    <a:pt x="680" y="12006"/>
                    <a:pt x="1482" y="12006"/>
                  </a:cubicBezTo>
                  <a:lnTo>
                    <a:pt x="2315" y="12006"/>
                  </a:lnTo>
                  <a:cubicBezTo>
                    <a:pt x="2593" y="12006"/>
                    <a:pt x="2593" y="11574"/>
                    <a:pt x="2315" y="11574"/>
                  </a:cubicBezTo>
                  <a:lnTo>
                    <a:pt x="1482" y="11574"/>
                  </a:lnTo>
                  <a:cubicBezTo>
                    <a:pt x="896" y="11574"/>
                    <a:pt x="433" y="11111"/>
                    <a:pt x="433" y="10525"/>
                  </a:cubicBezTo>
                  <a:lnTo>
                    <a:pt x="433" y="4260"/>
                  </a:lnTo>
                  <a:lnTo>
                    <a:pt x="5741" y="4260"/>
                  </a:lnTo>
                  <a:cubicBezTo>
                    <a:pt x="6235" y="4260"/>
                    <a:pt x="6698" y="4075"/>
                    <a:pt x="7037" y="3735"/>
                  </a:cubicBezTo>
                  <a:lnTo>
                    <a:pt x="7130" y="3642"/>
                  </a:lnTo>
                  <a:lnTo>
                    <a:pt x="14074" y="3642"/>
                  </a:lnTo>
                  <a:lnTo>
                    <a:pt x="14074" y="10525"/>
                  </a:lnTo>
                  <a:cubicBezTo>
                    <a:pt x="14074" y="11111"/>
                    <a:pt x="13611" y="11574"/>
                    <a:pt x="13025" y="11574"/>
                  </a:cubicBezTo>
                  <a:lnTo>
                    <a:pt x="3612" y="11574"/>
                  </a:lnTo>
                  <a:cubicBezTo>
                    <a:pt x="3334" y="11574"/>
                    <a:pt x="3334" y="12006"/>
                    <a:pt x="3612" y="12006"/>
                  </a:cubicBezTo>
                  <a:lnTo>
                    <a:pt x="12994" y="12006"/>
                  </a:lnTo>
                  <a:cubicBezTo>
                    <a:pt x="13827" y="12006"/>
                    <a:pt x="14475" y="11327"/>
                    <a:pt x="14475" y="10525"/>
                  </a:cubicBezTo>
                  <a:lnTo>
                    <a:pt x="14475" y="1482"/>
                  </a:lnTo>
                  <a:cubicBezTo>
                    <a:pt x="14475" y="649"/>
                    <a:pt x="13827" y="1"/>
                    <a:pt x="129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2" name="Google Shape;12502;p23"/>
            <p:cNvSpPr/>
            <p:nvPr/>
          </p:nvSpPr>
          <p:spPr>
            <a:xfrm>
              <a:off x="5537175" y="3069650"/>
              <a:ext cx="22400" cy="19475"/>
            </a:xfrm>
            <a:custGeom>
              <a:avLst/>
              <a:gdLst/>
              <a:ahLst/>
              <a:cxnLst/>
              <a:rect l="l" t="t" r="r" b="b"/>
              <a:pathLst>
                <a:path w="896" h="779" extrusionOk="0">
                  <a:moveTo>
                    <a:pt x="494" y="378"/>
                  </a:moveTo>
                  <a:cubicBezTo>
                    <a:pt x="509" y="378"/>
                    <a:pt x="525" y="386"/>
                    <a:pt x="525" y="402"/>
                  </a:cubicBezTo>
                  <a:cubicBezTo>
                    <a:pt x="525" y="432"/>
                    <a:pt x="525" y="432"/>
                    <a:pt x="494" y="432"/>
                  </a:cubicBezTo>
                  <a:cubicBezTo>
                    <a:pt x="494" y="432"/>
                    <a:pt x="463" y="432"/>
                    <a:pt x="463" y="402"/>
                  </a:cubicBezTo>
                  <a:cubicBezTo>
                    <a:pt x="463" y="386"/>
                    <a:pt x="479" y="378"/>
                    <a:pt x="494" y="378"/>
                  </a:cubicBezTo>
                  <a:close/>
                  <a:moveTo>
                    <a:pt x="494" y="0"/>
                  </a:moveTo>
                  <a:cubicBezTo>
                    <a:pt x="154" y="0"/>
                    <a:pt x="0" y="432"/>
                    <a:pt x="216" y="679"/>
                  </a:cubicBezTo>
                  <a:cubicBezTo>
                    <a:pt x="294" y="748"/>
                    <a:pt x="391" y="779"/>
                    <a:pt x="487" y="779"/>
                  </a:cubicBezTo>
                  <a:cubicBezTo>
                    <a:pt x="693" y="779"/>
                    <a:pt x="895" y="633"/>
                    <a:pt x="895" y="402"/>
                  </a:cubicBezTo>
                  <a:cubicBezTo>
                    <a:pt x="895" y="186"/>
                    <a:pt x="710" y="0"/>
                    <a:pt x="4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3" name="Google Shape;12503;p23"/>
            <p:cNvSpPr/>
            <p:nvPr/>
          </p:nvSpPr>
          <p:spPr>
            <a:xfrm>
              <a:off x="5571125" y="3069650"/>
              <a:ext cx="22400" cy="19475"/>
            </a:xfrm>
            <a:custGeom>
              <a:avLst/>
              <a:gdLst/>
              <a:ahLst/>
              <a:cxnLst/>
              <a:rect l="l" t="t" r="r" b="b"/>
              <a:pathLst>
                <a:path w="896" h="779" extrusionOk="0">
                  <a:moveTo>
                    <a:pt x="494" y="378"/>
                  </a:moveTo>
                  <a:cubicBezTo>
                    <a:pt x="509" y="378"/>
                    <a:pt x="525" y="386"/>
                    <a:pt x="525" y="402"/>
                  </a:cubicBezTo>
                  <a:cubicBezTo>
                    <a:pt x="525" y="432"/>
                    <a:pt x="525" y="432"/>
                    <a:pt x="494" y="432"/>
                  </a:cubicBezTo>
                  <a:cubicBezTo>
                    <a:pt x="494" y="432"/>
                    <a:pt x="463" y="432"/>
                    <a:pt x="463" y="402"/>
                  </a:cubicBezTo>
                  <a:cubicBezTo>
                    <a:pt x="463" y="386"/>
                    <a:pt x="478" y="378"/>
                    <a:pt x="494" y="378"/>
                  </a:cubicBezTo>
                  <a:close/>
                  <a:moveTo>
                    <a:pt x="494" y="0"/>
                  </a:moveTo>
                  <a:cubicBezTo>
                    <a:pt x="154" y="0"/>
                    <a:pt x="0" y="432"/>
                    <a:pt x="216" y="679"/>
                  </a:cubicBezTo>
                  <a:cubicBezTo>
                    <a:pt x="294" y="748"/>
                    <a:pt x="391" y="779"/>
                    <a:pt x="487" y="779"/>
                  </a:cubicBezTo>
                  <a:cubicBezTo>
                    <a:pt x="693" y="779"/>
                    <a:pt x="895" y="633"/>
                    <a:pt x="895" y="402"/>
                  </a:cubicBezTo>
                  <a:cubicBezTo>
                    <a:pt x="895" y="186"/>
                    <a:pt x="710" y="0"/>
                    <a:pt x="4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4" name="Google Shape;12504;p23"/>
            <p:cNvSpPr/>
            <p:nvPr/>
          </p:nvSpPr>
          <p:spPr>
            <a:xfrm>
              <a:off x="5605075" y="3069650"/>
              <a:ext cx="22375" cy="19475"/>
            </a:xfrm>
            <a:custGeom>
              <a:avLst/>
              <a:gdLst/>
              <a:ahLst/>
              <a:cxnLst/>
              <a:rect l="l" t="t" r="r" b="b"/>
              <a:pathLst>
                <a:path w="895" h="779" extrusionOk="0">
                  <a:moveTo>
                    <a:pt x="494" y="378"/>
                  </a:moveTo>
                  <a:cubicBezTo>
                    <a:pt x="509" y="378"/>
                    <a:pt x="525" y="386"/>
                    <a:pt x="525" y="402"/>
                  </a:cubicBezTo>
                  <a:cubicBezTo>
                    <a:pt x="525" y="432"/>
                    <a:pt x="525" y="432"/>
                    <a:pt x="494" y="432"/>
                  </a:cubicBezTo>
                  <a:cubicBezTo>
                    <a:pt x="494" y="432"/>
                    <a:pt x="463" y="432"/>
                    <a:pt x="463" y="402"/>
                  </a:cubicBezTo>
                  <a:cubicBezTo>
                    <a:pt x="463" y="386"/>
                    <a:pt x="478" y="378"/>
                    <a:pt x="494" y="378"/>
                  </a:cubicBezTo>
                  <a:close/>
                  <a:moveTo>
                    <a:pt x="494" y="0"/>
                  </a:moveTo>
                  <a:cubicBezTo>
                    <a:pt x="154" y="0"/>
                    <a:pt x="0" y="432"/>
                    <a:pt x="216" y="679"/>
                  </a:cubicBezTo>
                  <a:cubicBezTo>
                    <a:pt x="294" y="748"/>
                    <a:pt x="391" y="779"/>
                    <a:pt x="487" y="779"/>
                  </a:cubicBezTo>
                  <a:cubicBezTo>
                    <a:pt x="693" y="779"/>
                    <a:pt x="895" y="633"/>
                    <a:pt x="895" y="402"/>
                  </a:cubicBezTo>
                  <a:cubicBezTo>
                    <a:pt x="895" y="186"/>
                    <a:pt x="710" y="0"/>
                    <a:pt x="4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5" name="Google Shape;12505;p23"/>
            <p:cNvSpPr/>
            <p:nvPr/>
          </p:nvSpPr>
          <p:spPr>
            <a:xfrm>
              <a:off x="5538700" y="3184600"/>
              <a:ext cx="129650" cy="10825"/>
            </a:xfrm>
            <a:custGeom>
              <a:avLst/>
              <a:gdLst/>
              <a:ahLst/>
              <a:cxnLst/>
              <a:rect l="l" t="t" r="r" b="b"/>
              <a:pathLst>
                <a:path w="5186" h="433" extrusionOk="0">
                  <a:moveTo>
                    <a:pt x="248" y="1"/>
                  </a:moveTo>
                  <a:cubicBezTo>
                    <a:pt x="1" y="32"/>
                    <a:pt x="1" y="371"/>
                    <a:pt x="248" y="433"/>
                  </a:cubicBezTo>
                  <a:lnTo>
                    <a:pt x="4939" y="433"/>
                  </a:lnTo>
                  <a:cubicBezTo>
                    <a:pt x="5186" y="371"/>
                    <a:pt x="5186" y="32"/>
                    <a:pt x="49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6" name="Google Shape;12506;p23"/>
            <p:cNvSpPr/>
            <p:nvPr/>
          </p:nvSpPr>
          <p:spPr>
            <a:xfrm>
              <a:off x="5537950" y="3216250"/>
              <a:ext cx="131950" cy="10825"/>
            </a:xfrm>
            <a:custGeom>
              <a:avLst/>
              <a:gdLst/>
              <a:ahLst/>
              <a:cxnLst/>
              <a:rect l="l" t="t" r="r" b="b"/>
              <a:pathLst>
                <a:path w="5278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4969" y="432"/>
                  </a:lnTo>
                  <a:cubicBezTo>
                    <a:pt x="5277" y="432"/>
                    <a:pt x="5277" y="0"/>
                    <a:pt x="49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7" name="Google Shape;12507;p23"/>
            <p:cNvSpPr/>
            <p:nvPr/>
          </p:nvSpPr>
          <p:spPr>
            <a:xfrm>
              <a:off x="5537950" y="3247875"/>
              <a:ext cx="294750" cy="10825"/>
            </a:xfrm>
            <a:custGeom>
              <a:avLst/>
              <a:gdLst/>
              <a:ahLst/>
              <a:cxnLst/>
              <a:rect l="l" t="t" r="r" b="b"/>
              <a:pathLst>
                <a:path w="11790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11512" y="432"/>
                  </a:lnTo>
                  <a:cubicBezTo>
                    <a:pt x="11789" y="432"/>
                    <a:pt x="11789" y="0"/>
                    <a:pt x="11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8" name="Google Shape;12508;p23"/>
            <p:cNvSpPr/>
            <p:nvPr/>
          </p:nvSpPr>
          <p:spPr>
            <a:xfrm>
              <a:off x="5537950" y="3280275"/>
              <a:ext cx="294750" cy="10050"/>
            </a:xfrm>
            <a:custGeom>
              <a:avLst/>
              <a:gdLst/>
              <a:ahLst/>
              <a:cxnLst/>
              <a:rect l="l" t="t" r="r" b="b"/>
              <a:pathLst>
                <a:path w="11790" h="402" extrusionOk="0">
                  <a:moveTo>
                    <a:pt x="278" y="1"/>
                  </a:moveTo>
                  <a:cubicBezTo>
                    <a:pt x="0" y="1"/>
                    <a:pt x="0" y="402"/>
                    <a:pt x="278" y="402"/>
                  </a:cubicBezTo>
                  <a:lnTo>
                    <a:pt x="11512" y="402"/>
                  </a:lnTo>
                  <a:cubicBezTo>
                    <a:pt x="11789" y="402"/>
                    <a:pt x="11789" y="1"/>
                    <a:pt x="11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9" name="Google Shape;12509;p23"/>
            <p:cNvSpPr/>
            <p:nvPr/>
          </p:nvSpPr>
          <p:spPr>
            <a:xfrm>
              <a:off x="5683750" y="3180625"/>
              <a:ext cx="148175" cy="50300"/>
            </a:xfrm>
            <a:custGeom>
              <a:avLst/>
              <a:gdLst/>
              <a:ahLst/>
              <a:cxnLst/>
              <a:rect l="l" t="t" r="r" b="b"/>
              <a:pathLst>
                <a:path w="5927" h="2012" extrusionOk="0">
                  <a:moveTo>
                    <a:pt x="5494" y="407"/>
                  </a:moveTo>
                  <a:lnTo>
                    <a:pt x="5494" y="1610"/>
                  </a:lnTo>
                  <a:lnTo>
                    <a:pt x="433" y="1610"/>
                  </a:lnTo>
                  <a:lnTo>
                    <a:pt x="433" y="407"/>
                  </a:lnTo>
                  <a:close/>
                  <a:moveTo>
                    <a:pt x="5741" y="1"/>
                  </a:moveTo>
                  <a:cubicBezTo>
                    <a:pt x="5731" y="1"/>
                    <a:pt x="5720" y="2"/>
                    <a:pt x="5710" y="5"/>
                  </a:cubicBezTo>
                  <a:lnTo>
                    <a:pt x="217" y="5"/>
                  </a:lnTo>
                  <a:cubicBezTo>
                    <a:pt x="94" y="5"/>
                    <a:pt x="1" y="98"/>
                    <a:pt x="1" y="191"/>
                  </a:cubicBezTo>
                  <a:lnTo>
                    <a:pt x="1" y="1826"/>
                  </a:lnTo>
                  <a:cubicBezTo>
                    <a:pt x="1" y="1919"/>
                    <a:pt x="94" y="2011"/>
                    <a:pt x="217" y="2011"/>
                  </a:cubicBezTo>
                  <a:lnTo>
                    <a:pt x="5710" y="2011"/>
                  </a:lnTo>
                  <a:cubicBezTo>
                    <a:pt x="5834" y="2011"/>
                    <a:pt x="5926" y="1919"/>
                    <a:pt x="5926" y="1826"/>
                  </a:cubicBezTo>
                  <a:lnTo>
                    <a:pt x="5926" y="191"/>
                  </a:lnTo>
                  <a:cubicBezTo>
                    <a:pt x="5926" y="108"/>
                    <a:pt x="5828" y="1"/>
                    <a:pt x="57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10" name="Google Shape;12510;p23"/>
          <p:cNvGrpSpPr/>
          <p:nvPr/>
        </p:nvGrpSpPr>
        <p:grpSpPr>
          <a:xfrm>
            <a:off x="2148326" y="4653972"/>
            <a:ext cx="725300" cy="723800"/>
            <a:chOff x="4755600" y="3014075"/>
            <a:chExt cx="362650" cy="361900"/>
          </a:xfrm>
          <a:solidFill>
            <a:schemeClr val="tx1"/>
          </a:solidFill>
        </p:grpSpPr>
        <p:sp>
          <p:nvSpPr>
            <p:cNvPr id="12511" name="Google Shape;12511;p23"/>
            <p:cNvSpPr/>
            <p:nvPr/>
          </p:nvSpPr>
          <p:spPr>
            <a:xfrm>
              <a:off x="4819625" y="3043425"/>
              <a:ext cx="49400" cy="49400"/>
            </a:xfrm>
            <a:custGeom>
              <a:avLst/>
              <a:gdLst/>
              <a:ahLst/>
              <a:cxnLst/>
              <a:rect l="l" t="t" r="r" b="b"/>
              <a:pathLst>
                <a:path w="1976" h="1976" extrusionOk="0">
                  <a:moveTo>
                    <a:pt x="1019" y="432"/>
                  </a:moveTo>
                  <a:cubicBezTo>
                    <a:pt x="1328" y="432"/>
                    <a:pt x="1575" y="679"/>
                    <a:pt x="1575" y="988"/>
                  </a:cubicBezTo>
                  <a:cubicBezTo>
                    <a:pt x="1575" y="1142"/>
                    <a:pt x="1513" y="1265"/>
                    <a:pt x="1420" y="1389"/>
                  </a:cubicBezTo>
                  <a:cubicBezTo>
                    <a:pt x="1297" y="1481"/>
                    <a:pt x="1173" y="1543"/>
                    <a:pt x="1019" y="1543"/>
                  </a:cubicBezTo>
                  <a:cubicBezTo>
                    <a:pt x="710" y="1543"/>
                    <a:pt x="464" y="1296"/>
                    <a:pt x="464" y="988"/>
                  </a:cubicBezTo>
                  <a:cubicBezTo>
                    <a:pt x="464" y="833"/>
                    <a:pt x="525" y="710"/>
                    <a:pt x="618" y="586"/>
                  </a:cubicBezTo>
                  <a:cubicBezTo>
                    <a:pt x="710" y="494"/>
                    <a:pt x="865" y="432"/>
                    <a:pt x="1019" y="432"/>
                  </a:cubicBezTo>
                  <a:close/>
                  <a:moveTo>
                    <a:pt x="988" y="0"/>
                  </a:moveTo>
                  <a:cubicBezTo>
                    <a:pt x="464" y="0"/>
                    <a:pt x="1" y="432"/>
                    <a:pt x="1" y="988"/>
                  </a:cubicBezTo>
                  <a:cubicBezTo>
                    <a:pt x="32" y="1543"/>
                    <a:pt x="464" y="1975"/>
                    <a:pt x="988" y="1975"/>
                  </a:cubicBezTo>
                  <a:lnTo>
                    <a:pt x="1019" y="1975"/>
                  </a:lnTo>
                  <a:cubicBezTo>
                    <a:pt x="1544" y="1975"/>
                    <a:pt x="1976" y="1543"/>
                    <a:pt x="1976" y="988"/>
                  </a:cubicBezTo>
                  <a:cubicBezTo>
                    <a:pt x="1976" y="463"/>
                    <a:pt x="154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2" name="Google Shape;12512;p23"/>
            <p:cNvSpPr/>
            <p:nvPr/>
          </p:nvSpPr>
          <p:spPr>
            <a:xfrm>
              <a:off x="4755600" y="3014075"/>
              <a:ext cx="179025" cy="361900"/>
            </a:xfrm>
            <a:custGeom>
              <a:avLst/>
              <a:gdLst/>
              <a:ahLst/>
              <a:cxnLst/>
              <a:rect l="l" t="t" r="r" b="b"/>
              <a:pathLst>
                <a:path w="7161" h="14476" extrusionOk="0">
                  <a:moveTo>
                    <a:pt x="3524" y="1"/>
                  </a:moveTo>
                  <a:cubicBezTo>
                    <a:pt x="1575" y="1"/>
                    <a:pt x="0" y="1594"/>
                    <a:pt x="31" y="3550"/>
                  </a:cubicBezTo>
                  <a:cubicBezTo>
                    <a:pt x="31" y="4137"/>
                    <a:pt x="185" y="4723"/>
                    <a:pt x="463" y="5248"/>
                  </a:cubicBezTo>
                  <a:cubicBezTo>
                    <a:pt x="502" y="5325"/>
                    <a:pt x="567" y="5357"/>
                    <a:pt x="634" y="5357"/>
                  </a:cubicBezTo>
                  <a:cubicBezTo>
                    <a:pt x="783" y="5357"/>
                    <a:pt x="940" y="5202"/>
                    <a:pt x="833" y="5032"/>
                  </a:cubicBezTo>
                  <a:cubicBezTo>
                    <a:pt x="586" y="4569"/>
                    <a:pt x="463" y="4075"/>
                    <a:pt x="463" y="3550"/>
                  </a:cubicBezTo>
                  <a:cubicBezTo>
                    <a:pt x="463" y="1822"/>
                    <a:pt x="1852" y="402"/>
                    <a:pt x="3580" y="402"/>
                  </a:cubicBezTo>
                  <a:cubicBezTo>
                    <a:pt x="5339" y="433"/>
                    <a:pt x="6728" y="1822"/>
                    <a:pt x="6759" y="3581"/>
                  </a:cubicBezTo>
                  <a:cubicBezTo>
                    <a:pt x="6759" y="4970"/>
                    <a:pt x="5833" y="6174"/>
                    <a:pt x="4506" y="6575"/>
                  </a:cubicBezTo>
                  <a:cubicBezTo>
                    <a:pt x="4413" y="6606"/>
                    <a:pt x="4352" y="6667"/>
                    <a:pt x="4352" y="6791"/>
                  </a:cubicBezTo>
                  <a:lnTo>
                    <a:pt x="4352" y="9754"/>
                  </a:lnTo>
                  <a:lnTo>
                    <a:pt x="3920" y="10062"/>
                  </a:lnTo>
                  <a:cubicBezTo>
                    <a:pt x="3796" y="10155"/>
                    <a:pt x="3796" y="10309"/>
                    <a:pt x="3920" y="10402"/>
                  </a:cubicBezTo>
                  <a:lnTo>
                    <a:pt x="4352" y="10741"/>
                  </a:lnTo>
                  <a:lnTo>
                    <a:pt x="4352" y="10865"/>
                  </a:lnTo>
                  <a:lnTo>
                    <a:pt x="3920" y="11173"/>
                  </a:lnTo>
                  <a:cubicBezTo>
                    <a:pt x="3858" y="11235"/>
                    <a:pt x="3827" y="11297"/>
                    <a:pt x="3827" y="11358"/>
                  </a:cubicBezTo>
                  <a:cubicBezTo>
                    <a:pt x="3827" y="11420"/>
                    <a:pt x="3858" y="11482"/>
                    <a:pt x="3920" y="11513"/>
                  </a:cubicBezTo>
                  <a:lnTo>
                    <a:pt x="4352" y="11852"/>
                  </a:lnTo>
                  <a:lnTo>
                    <a:pt x="4352" y="12963"/>
                  </a:lnTo>
                  <a:lnTo>
                    <a:pt x="3611" y="13920"/>
                  </a:lnTo>
                  <a:lnTo>
                    <a:pt x="2839" y="12932"/>
                  </a:lnTo>
                  <a:lnTo>
                    <a:pt x="2839" y="6760"/>
                  </a:lnTo>
                  <a:cubicBezTo>
                    <a:pt x="2839" y="6667"/>
                    <a:pt x="2778" y="6606"/>
                    <a:pt x="2685" y="6575"/>
                  </a:cubicBezTo>
                  <a:cubicBezTo>
                    <a:pt x="2253" y="6421"/>
                    <a:pt x="1852" y="6205"/>
                    <a:pt x="1512" y="5896"/>
                  </a:cubicBezTo>
                  <a:cubicBezTo>
                    <a:pt x="1468" y="5858"/>
                    <a:pt x="1422" y="5842"/>
                    <a:pt x="1378" y="5842"/>
                  </a:cubicBezTo>
                  <a:cubicBezTo>
                    <a:pt x="1204" y="5842"/>
                    <a:pt x="1062" y="6088"/>
                    <a:pt x="1235" y="6235"/>
                  </a:cubicBezTo>
                  <a:cubicBezTo>
                    <a:pt x="1574" y="6544"/>
                    <a:pt x="1975" y="6760"/>
                    <a:pt x="2407" y="6914"/>
                  </a:cubicBezTo>
                  <a:lnTo>
                    <a:pt x="2407" y="13025"/>
                  </a:lnTo>
                  <a:cubicBezTo>
                    <a:pt x="2407" y="13056"/>
                    <a:pt x="2438" y="13118"/>
                    <a:pt x="2469" y="13148"/>
                  </a:cubicBezTo>
                  <a:lnTo>
                    <a:pt x="3457" y="14383"/>
                  </a:lnTo>
                  <a:cubicBezTo>
                    <a:pt x="3487" y="14445"/>
                    <a:pt x="3549" y="14475"/>
                    <a:pt x="3611" y="14475"/>
                  </a:cubicBezTo>
                  <a:cubicBezTo>
                    <a:pt x="3673" y="14475"/>
                    <a:pt x="3734" y="14445"/>
                    <a:pt x="3796" y="14383"/>
                  </a:cubicBezTo>
                  <a:lnTo>
                    <a:pt x="4722" y="13148"/>
                  </a:lnTo>
                  <a:cubicBezTo>
                    <a:pt x="4753" y="13118"/>
                    <a:pt x="4784" y="13056"/>
                    <a:pt x="4784" y="13025"/>
                  </a:cubicBezTo>
                  <a:lnTo>
                    <a:pt x="4753" y="11760"/>
                  </a:lnTo>
                  <a:cubicBezTo>
                    <a:pt x="4753" y="11667"/>
                    <a:pt x="4722" y="11605"/>
                    <a:pt x="4660" y="11574"/>
                  </a:cubicBezTo>
                  <a:lnTo>
                    <a:pt x="4352" y="11358"/>
                  </a:lnTo>
                  <a:lnTo>
                    <a:pt x="4660" y="11142"/>
                  </a:lnTo>
                  <a:cubicBezTo>
                    <a:pt x="4722" y="11081"/>
                    <a:pt x="4753" y="11019"/>
                    <a:pt x="4753" y="10957"/>
                  </a:cubicBezTo>
                  <a:lnTo>
                    <a:pt x="4753" y="10649"/>
                  </a:lnTo>
                  <a:cubicBezTo>
                    <a:pt x="4753" y="10556"/>
                    <a:pt x="4722" y="10494"/>
                    <a:pt x="4660" y="10463"/>
                  </a:cubicBezTo>
                  <a:lnTo>
                    <a:pt x="4352" y="10247"/>
                  </a:lnTo>
                  <a:lnTo>
                    <a:pt x="4660" y="10001"/>
                  </a:lnTo>
                  <a:cubicBezTo>
                    <a:pt x="4722" y="9970"/>
                    <a:pt x="4753" y="9908"/>
                    <a:pt x="4753" y="9846"/>
                  </a:cubicBezTo>
                  <a:lnTo>
                    <a:pt x="4753" y="6945"/>
                  </a:lnTo>
                  <a:cubicBezTo>
                    <a:pt x="5432" y="6698"/>
                    <a:pt x="5987" y="6266"/>
                    <a:pt x="6419" y="5711"/>
                  </a:cubicBezTo>
                  <a:cubicBezTo>
                    <a:pt x="6913" y="5093"/>
                    <a:pt x="7160" y="4353"/>
                    <a:pt x="7160" y="3550"/>
                  </a:cubicBezTo>
                  <a:cubicBezTo>
                    <a:pt x="7129" y="1606"/>
                    <a:pt x="5524" y="1"/>
                    <a:pt x="3580" y="1"/>
                  </a:cubicBezTo>
                  <a:cubicBezTo>
                    <a:pt x="3561" y="1"/>
                    <a:pt x="3543" y="1"/>
                    <a:pt x="3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3" name="Google Shape;12513;p23"/>
            <p:cNvSpPr/>
            <p:nvPr/>
          </p:nvSpPr>
          <p:spPr>
            <a:xfrm>
              <a:off x="4953100" y="3048825"/>
              <a:ext cx="165150" cy="137350"/>
            </a:xfrm>
            <a:custGeom>
              <a:avLst/>
              <a:gdLst/>
              <a:ahLst/>
              <a:cxnLst/>
              <a:rect l="l" t="t" r="r" b="b"/>
              <a:pathLst>
                <a:path w="6606" h="5494" extrusionOk="0">
                  <a:moveTo>
                    <a:pt x="5371" y="0"/>
                  </a:moveTo>
                  <a:cubicBezTo>
                    <a:pt x="5093" y="0"/>
                    <a:pt x="5093" y="432"/>
                    <a:pt x="5371" y="432"/>
                  </a:cubicBezTo>
                  <a:lnTo>
                    <a:pt x="5463" y="432"/>
                  </a:lnTo>
                  <a:cubicBezTo>
                    <a:pt x="5834" y="432"/>
                    <a:pt x="6142" y="741"/>
                    <a:pt x="6173" y="1111"/>
                  </a:cubicBezTo>
                  <a:lnTo>
                    <a:pt x="6173" y="4382"/>
                  </a:lnTo>
                  <a:cubicBezTo>
                    <a:pt x="6142" y="4753"/>
                    <a:pt x="5834" y="5092"/>
                    <a:pt x="5463" y="5092"/>
                  </a:cubicBezTo>
                  <a:lnTo>
                    <a:pt x="2285" y="5092"/>
                  </a:lnTo>
                  <a:cubicBezTo>
                    <a:pt x="1914" y="5092"/>
                    <a:pt x="1606" y="4753"/>
                    <a:pt x="1606" y="4382"/>
                  </a:cubicBezTo>
                  <a:lnTo>
                    <a:pt x="1606" y="3086"/>
                  </a:lnTo>
                  <a:cubicBezTo>
                    <a:pt x="1606" y="3055"/>
                    <a:pt x="1575" y="2994"/>
                    <a:pt x="1544" y="2963"/>
                  </a:cubicBezTo>
                  <a:lnTo>
                    <a:pt x="711" y="1913"/>
                  </a:lnTo>
                  <a:lnTo>
                    <a:pt x="1390" y="1913"/>
                  </a:lnTo>
                  <a:cubicBezTo>
                    <a:pt x="1513" y="1913"/>
                    <a:pt x="1606" y="1821"/>
                    <a:pt x="1606" y="1728"/>
                  </a:cubicBezTo>
                  <a:lnTo>
                    <a:pt x="1606" y="1142"/>
                  </a:lnTo>
                  <a:cubicBezTo>
                    <a:pt x="1606" y="741"/>
                    <a:pt x="1914" y="432"/>
                    <a:pt x="2285" y="432"/>
                  </a:cubicBezTo>
                  <a:lnTo>
                    <a:pt x="4291" y="432"/>
                  </a:lnTo>
                  <a:cubicBezTo>
                    <a:pt x="4568" y="432"/>
                    <a:pt x="4568" y="31"/>
                    <a:pt x="4291" y="31"/>
                  </a:cubicBezTo>
                  <a:lnTo>
                    <a:pt x="2315" y="31"/>
                  </a:lnTo>
                  <a:cubicBezTo>
                    <a:pt x="1698" y="31"/>
                    <a:pt x="1204" y="525"/>
                    <a:pt x="1204" y="1142"/>
                  </a:cubicBezTo>
                  <a:lnTo>
                    <a:pt x="1204" y="1512"/>
                  </a:lnTo>
                  <a:lnTo>
                    <a:pt x="248" y="1512"/>
                  </a:lnTo>
                  <a:cubicBezTo>
                    <a:pt x="93" y="1543"/>
                    <a:pt x="1" y="1728"/>
                    <a:pt x="93" y="1883"/>
                  </a:cubicBezTo>
                  <a:lnTo>
                    <a:pt x="1173" y="3179"/>
                  </a:lnTo>
                  <a:lnTo>
                    <a:pt x="1173" y="4382"/>
                  </a:lnTo>
                  <a:cubicBezTo>
                    <a:pt x="1173" y="5000"/>
                    <a:pt x="1698" y="5493"/>
                    <a:pt x="2315" y="5493"/>
                  </a:cubicBezTo>
                  <a:lnTo>
                    <a:pt x="5463" y="5493"/>
                  </a:lnTo>
                  <a:cubicBezTo>
                    <a:pt x="6081" y="5493"/>
                    <a:pt x="6605" y="5000"/>
                    <a:pt x="6605" y="4382"/>
                  </a:cubicBezTo>
                  <a:lnTo>
                    <a:pt x="6605" y="1142"/>
                  </a:lnTo>
                  <a:cubicBezTo>
                    <a:pt x="6605" y="525"/>
                    <a:pt x="6081" y="31"/>
                    <a:pt x="5463" y="31"/>
                  </a:cubicBezTo>
                  <a:lnTo>
                    <a:pt x="546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4" name="Google Shape;12514;p23"/>
            <p:cNvSpPr/>
            <p:nvPr/>
          </p:nvSpPr>
          <p:spPr>
            <a:xfrm>
              <a:off x="5014050" y="3087400"/>
              <a:ext cx="29350" cy="10825"/>
            </a:xfrm>
            <a:custGeom>
              <a:avLst/>
              <a:gdLst/>
              <a:ahLst/>
              <a:cxnLst/>
              <a:rect l="l" t="t" r="r" b="b"/>
              <a:pathLst>
                <a:path w="1174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896" y="432"/>
                  </a:lnTo>
                  <a:cubicBezTo>
                    <a:pt x="1174" y="432"/>
                    <a:pt x="1174" y="0"/>
                    <a:pt x="8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5" name="Google Shape;12515;p23"/>
            <p:cNvSpPr/>
            <p:nvPr/>
          </p:nvSpPr>
          <p:spPr>
            <a:xfrm>
              <a:off x="5014050" y="3112075"/>
              <a:ext cx="68700" cy="10825"/>
            </a:xfrm>
            <a:custGeom>
              <a:avLst/>
              <a:gdLst/>
              <a:ahLst/>
              <a:cxnLst/>
              <a:rect l="l" t="t" r="r" b="b"/>
              <a:pathLst>
                <a:path w="2748" h="433" extrusionOk="0">
                  <a:moveTo>
                    <a:pt x="309" y="1"/>
                  </a:moveTo>
                  <a:cubicBezTo>
                    <a:pt x="1" y="1"/>
                    <a:pt x="1" y="433"/>
                    <a:pt x="309" y="433"/>
                  </a:cubicBezTo>
                  <a:lnTo>
                    <a:pt x="2532" y="433"/>
                  </a:lnTo>
                  <a:cubicBezTo>
                    <a:pt x="2655" y="433"/>
                    <a:pt x="2748" y="340"/>
                    <a:pt x="2748" y="217"/>
                  </a:cubicBezTo>
                  <a:cubicBezTo>
                    <a:pt x="2748" y="93"/>
                    <a:pt x="2655" y="1"/>
                    <a:pt x="25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6" name="Google Shape;12516;p23"/>
            <p:cNvSpPr/>
            <p:nvPr/>
          </p:nvSpPr>
          <p:spPr>
            <a:xfrm>
              <a:off x="5014050" y="3136775"/>
              <a:ext cx="29350" cy="10825"/>
            </a:xfrm>
            <a:custGeom>
              <a:avLst/>
              <a:gdLst/>
              <a:ahLst/>
              <a:cxnLst/>
              <a:rect l="l" t="t" r="r" b="b"/>
              <a:pathLst>
                <a:path w="1174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896" y="432"/>
                  </a:lnTo>
                  <a:cubicBezTo>
                    <a:pt x="1174" y="432"/>
                    <a:pt x="1174" y="0"/>
                    <a:pt x="8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7" name="Google Shape;12517;p23"/>
            <p:cNvSpPr/>
            <p:nvPr/>
          </p:nvSpPr>
          <p:spPr>
            <a:xfrm>
              <a:off x="5052625" y="3087400"/>
              <a:ext cx="31675" cy="10825"/>
            </a:xfrm>
            <a:custGeom>
              <a:avLst/>
              <a:gdLst/>
              <a:ahLst/>
              <a:cxnLst/>
              <a:rect l="l" t="t" r="r" b="b"/>
              <a:pathLst>
                <a:path w="1267" h="433" extrusionOk="0">
                  <a:moveTo>
                    <a:pt x="186" y="0"/>
                  </a:moveTo>
                  <a:cubicBezTo>
                    <a:pt x="94" y="0"/>
                    <a:pt x="1" y="93"/>
                    <a:pt x="1" y="216"/>
                  </a:cubicBezTo>
                  <a:cubicBezTo>
                    <a:pt x="1" y="340"/>
                    <a:pt x="94" y="432"/>
                    <a:pt x="186" y="432"/>
                  </a:cubicBezTo>
                  <a:lnTo>
                    <a:pt x="989" y="432"/>
                  </a:lnTo>
                  <a:cubicBezTo>
                    <a:pt x="1266" y="432"/>
                    <a:pt x="1266" y="0"/>
                    <a:pt x="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8" name="Google Shape;12518;p23"/>
            <p:cNvSpPr/>
            <p:nvPr/>
          </p:nvSpPr>
          <p:spPr>
            <a:xfrm>
              <a:off x="4892925" y="3169225"/>
              <a:ext cx="209875" cy="205975"/>
            </a:xfrm>
            <a:custGeom>
              <a:avLst/>
              <a:gdLst/>
              <a:ahLst/>
              <a:cxnLst/>
              <a:rect l="l" t="t" r="r" b="b"/>
              <a:pathLst>
                <a:path w="8395" h="8239" extrusionOk="0">
                  <a:moveTo>
                    <a:pt x="1967" y="1"/>
                  </a:moveTo>
                  <a:cubicBezTo>
                    <a:pt x="1850" y="1"/>
                    <a:pt x="1729" y="103"/>
                    <a:pt x="1729" y="245"/>
                  </a:cubicBezTo>
                  <a:lnTo>
                    <a:pt x="1729" y="1912"/>
                  </a:lnTo>
                  <a:lnTo>
                    <a:pt x="1297" y="1912"/>
                  </a:lnTo>
                  <a:cubicBezTo>
                    <a:pt x="587" y="1912"/>
                    <a:pt x="1" y="2498"/>
                    <a:pt x="31" y="3177"/>
                  </a:cubicBezTo>
                  <a:lnTo>
                    <a:pt x="31" y="6973"/>
                  </a:lnTo>
                  <a:cubicBezTo>
                    <a:pt x="1" y="7652"/>
                    <a:pt x="587" y="8239"/>
                    <a:pt x="1297" y="8239"/>
                  </a:cubicBezTo>
                  <a:lnTo>
                    <a:pt x="3673" y="8239"/>
                  </a:lnTo>
                  <a:cubicBezTo>
                    <a:pt x="3797" y="8239"/>
                    <a:pt x="3889" y="8146"/>
                    <a:pt x="3889" y="8023"/>
                  </a:cubicBezTo>
                  <a:cubicBezTo>
                    <a:pt x="3889" y="7899"/>
                    <a:pt x="3797" y="7807"/>
                    <a:pt x="3673" y="7807"/>
                  </a:cubicBezTo>
                  <a:lnTo>
                    <a:pt x="1297" y="7807"/>
                  </a:lnTo>
                  <a:cubicBezTo>
                    <a:pt x="803" y="7807"/>
                    <a:pt x="433" y="7436"/>
                    <a:pt x="433" y="6973"/>
                  </a:cubicBezTo>
                  <a:lnTo>
                    <a:pt x="433" y="3177"/>
                  </a:lnTo>
                  <a:cubicBezTo>
                    <a:pt x="433" y="2714"/>
                    <a:pt x="803" y="2344"/>
                    <a:pt x="1297" y="2344"/>
                  </a:cubicBezTo>
                  <a:lnTo>
                    <a:pt x="1945" y="2344"/>
                  </a:lnTo>
                  <a:cubicBezTo>
                    <a:pt x="2068" y="2344"/>
                    <a:pt x="2161" y="2251"/>
                    <a:pt x="2161" y="2128"/>
                  </a:cubicBezTo>
                  <a:lnTo>
                    <a:pt x="2161" y="801"/>
                  </a:lnTo>
                  <a:lnTo>
                    <a:pt x="3395" y="2282"/>
                  </a:lnTo>
                  <a:cubicBezTo>
                    <a:pt x="3426" y="2313"/>
                    <a:pt x="3488" y="2344"/>
                    <a:pt x="3550" y="2344"/>
                  </a:cubicBezTo>
                  <a:lnTo>
                    <a:pt x="7130" y="2344"/>
                  </a:lnTo>
                  <a:cubicBezTo>
                    <a:pt x="7593" y="2344"/>
                    <a:pt x="7963" y="2714"/>
                    <a:pt x="7963" y="3177"/>
                  </a:cubicBezTo>
                  <a:lnTo>
                    <a:pt x="7963" y="6973"/>
                  </a:lnTo>
                  <a:cubicBezTo>
                    <a:pt x="7963" y="7436"/>
                    <a:pt x="7593" y="7807"/>
                    <a:pt x="7130" y="7807"/>
                  </a:cubicBezTo>
                  <a:lnTo>
                    <a:pt x="4753" y="7807"/>
                  </a:lnTo>
                  <a:cubicBezTo>
                    <a:pt x="4630" y="7807"/>
                    <a:pt x="4537" y="7899"/>
                    <a:pt x="4537" y="8023"/>
                  </a:cubicBezTo>
                  <a:cubicBezTo>
                    <a:pt x="4537" y="8146"/>
                    <a:pt x="4630" y="8239"/>
                    <a:pt x="4753" y="8239"/>
                  </a:cubicBezTo>
                  <a:lnTo>
                    <a:pt x="7130" y="8239"/>
                  </a:lnTo>
                  <a:cubicBezTo>
                    <a:pt x="7809" y="8239"/>
                    <a:pt x="8395" y="7652"/>
                    <a:pt x="8395" y="6973"/>
                  </a:cubicBezTo>
                  <a:lnTo>
                    <a:pt x="8395" y="3177"/>
                  </a:lnTo>
                  <a:cubicBezTo>
                    <a:pt x="8395" y="2498"/>
                    <a:pt x="7809" y="1912"/>
                    <a:pt x="7130" y="1912"/>
                  </a:cubicBezTo>
                  <a:lnTo>
                    <a:pt x="3673" y="1912"/>
                  </a:lnTo>
                  <a:lnTo>
                    <a:pt x="2130" y="91"/>
                  </a:lnTo>
                  <a:cubicBezTo>
                    <a:pt x="2088" y="28"/>
                    <a:pt x="2028" y="1"/>
                    <a:pt x="19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9" name="Google Shape;12519;p23"/>
            <p:cNvSpPr/>
            <p:nvPr/>
          </p:nvSpPr>
          <p:spPr>
            <a:xfrm>
              <a:off x="4972400" y="3261725"/>
              <a:ext cx="94150" cy="10100"/>
            </a:xfrm>
            <a:custGeom>
              <a:avLst/>
              <a:gdLst/>
              <a:ahLst/>
              <a:cxnLst/>
              <a:rect l="l" t="t" r="r" b="b"/>
              <a:pathLst>
                <a:path w="3766" h="404" extrusionOk="0">
                  <a:moveTo>
                    <a:pt x="3488" y="0"/>
                  </a:moveTo>
                  <a:cubicBezTo>
                    <a:pt x="3478" y="0"/>
                    <a:pt x="3467" y="1"/>
                    <a:pt x="3457" y="2"/>
                  </a:cubicBezTo>
                  <a:lnTo>
                    <a:pt x="309" y="2"/>
                  </a:lnTo>
                  <a:cubicBezTo>
                    <a:pt x="0" y="2"/>
                    <a:pt x="0" y="403"/>
                    <a:pt x="309" y="403"/>
                  </a:cubicBezTo>
                  <a:lnTo>
                    <a:pt x="3457" y="403"/>
                  </a:lnTo>
                  <a:cubicBezTo>
                    <a:pt x="3755" y="403"/>
                    <a:pt x="3765" y="0"/>
                    <a:pt x="34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0" name="Google Shape;12520;p23"/>
            <p:cNvSpPr/>
            <p:nvPr/>
          </p:nvSpPr>
          <p:spPr>
            <a:xfrm>
              <a:off x="4930725" y="3290300"/>
              <a:ext cx="52500" cy="10825"/>
            </a:xfrm>
            <a:custGeom>
              <a:avLst/>
              <a:gdLst/>
              <a:ahLst/>
              <a:cxnLst/>
              <a:rect l="l" t="t" r="r" b="b"/>
              <a:pathLst>
                <a:path w="2100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lnTo>
                    <a:pt x="1791" y="433"/>
                  </a:lnTo>
                  <a:cubicBezTo>
                    <a:pt x="2099" y="433"/>
                    <a:pt x="2099" y="1"/>
                    <a:pt x="1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1" name="Google Shape;12521;p23"/>
            <p:cNvSpPr/>
            <p:nvPr/>
          </p:nvSpPr>
          <p:spPr>
            <a:xfrm>
              <a:off x="4995550" y="3290300"/>
              <a:ext cx="71000" cy="10825"/>
            </a:xfrm>
            <a:custGeom>
              <a:avLst/>
              <a:gdLst/>
              <a:ahLst/>
              <a:cxnLst/>
              <a:rect l="l" t="t" r="r" b="b"/>
              <a:pathLst>
                <a:path w="2840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2531" y="433"/>
                  </a:lnTo>
                  <a:cubicBezTo>
                    <a:pt x="2839" y="433"/>
                    <a:pt x="2839" y="1"/>
                    <a:pt x="2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2" name="Google Shape;12522;p23"/>
            <p:cNvSpPr/>
            <p:nvPr/>
          </p:nvSpPr>
          <p:spPr>
            <a:xfrm>
              <a:off x="4930725" y="3318850"/>
              <a:ext cx="135825" cy="10825"/>
            </a:xfrm>
            <a:custGeom>
              <a:avLst/>
              <a:gdLst/>
              <a:ahLst/>
              <a:cxnLst/>
              <a:rect l="l" t="t" r="r" b="b"/>
              <a:pathLst>
                <a:path w="5433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lnTo>
                    <a:pt x="5124" y="433"/>
                  </a:lnTo>
                  <a:cubicBezTo>
                    <a:pt x="5432" y="433"/>
                    <a:pt x="5432" y="1"/>
                    <a:pt x="51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3" name="Google Shape;12523;p23"/>
            <p:cNvSpPr/>
            <p:nvPr/>
          </p:nvSpPr>
          <p:spPr>
            <a:xfrm>
              <a:off x="4930725" y="3261725"/>
              <a:ext cx="31650" cy="10100"/>
            </a:xfrm>
            <a:custGeom>
              <a:avLst/>
              <a:gdLst/>
              <a:ahLst/>
              <a:cxnLst/>
              <a:rect l="l" t="t" r="r" b="b"/>
              <a:pathLst>
                <a:path w="1266" h="404" extrusionOk="0">
                  <a:moveTo>
                    <a:pt x="1016" y="0"/>
                  </a:moveTo>
                  <a:cubicBezTo>
                    <a:pt x="1007" y="0"/>
                    <a:pt x="998" y="1"/>
                    <a:pt x="988" y="2"/>
                  </a:cubicBezTo>
                  <a:lnTo>
                    <a:pt x="279" y="2"/>
                  </a:lnTo>
                  <a:cubicBezTo>
                    <a:pt x="1" y="2"/>
                    <a:pt x="1" y="403"/>
                    <a:pt x="279" y="403"/>
                  </a:cubicBezTo>
                  <a:lnTo>
                    <a:pt x="988" y="403"/>
                  </a:lnTo>
                  <a:cubicBezTo>
                    <a:pt x="1257" y="403"/>
                    <a:pt x="1266" y="0"/>
                    <a:pt x="1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24" name="Google Shape;12524;p23"/>
          <p:cNvGrpSpPr/>
          <p:nvPr/>
        </p:nvGrpSpPr>
        <p:grpSpPr>
          <a:xfrm>
            <a:off x="5004026" y="5765737"/>
            <a:ext cx="725300" cy="723750"/>
            <a:chOff x="2498825" y="3014100"/>
            <a:chExt cx="362650" cy="361875"/>
          </a:xfrm>
          <a:solidFill>
            <a:schemeClr val="tx1"/>
          </a:solidFill>
        </p:grpSpPr>
        <p:sp>
          <p:nvSpPr>
            <p:cNvPr id="12525" name="Google Shape;12525;p23"/>
            <p:cNvSpPr/>
            <p:nvPr/>
          </p:nvSpPr>
          <p:spPr>
            <a:xfrm>
              <a:off x="2534625" y="3297625"/>
              <a:ext cx="54450" cy="54825"/>
            </a:xfrm>
            <a:custGeom>
              <a:avLst/>
              <a:gdLst/>
              <a:ahLst/>
              <a:cxnLst/>
              <a:rect l="l" t="t" r="r" b="b"/>
              <a:pathLst>
                <a:path w="2178" h="2193" extrusionOk="0">
                  <a:moveTo>
                    <a:pt x="1099" y="726"/>
                  </a:moveTo>
                  <a:lnTo>
                    <a:pt x="1346" y="1251"/>
                  </a:lnTo>
                  <a:lnTo>
                    <a:pt x="852" y="1251"/>
                  </a:lnTo>
                  <a:lnTo>
                    <a:pt x="1099" y="726"/>
                  </a:lnTo>
                  <a:close/>
                  <a:moveTo>
                    <a:pt x="1099" y="1"/>
                  </a:moveTo>
                  <a:cubicBezTo>
                    <a:pt x="1022" y="1"/>
                    <a:pt x="945" y="47"/>
                    <a:pt x="914" y="140"/>
                  </a:cubicBezTo>
                  <a:lnTo>
                    <a:pt x="80" y="1899"/>
                  </a:lnTo>
                  <a:cubicBezTo>
                    <a:pt x="1" y="2058"/>
                    <a:pt x="140" y="2192"/>
                    <a:pt x="281" y="2192"/>
                  </a:cubicBezTo>
                  <a:cubicBezTo>
                    <a:pt x="359" y="2192"/>
                    <a:pt x="438" y="2152"/>
                    <a:pt x="482" y="2053"/>
                  </a:cubicBezTo>
                  <a:lnTo>
                    <a:pt x="667" y="1683"/>
                  </a:lnTo>
                  <a:lnTo>
                    <a:pt x="1531" y="1683"/>
                  </a:lnTo>
                  <a:lnTo>
                    <a:pt x="1716" y="2053"/>
                  </a:lnTo>
                  <a:cubicBezTo>
                    <a:pt x="1760" y="2152"/>
                    <a:pt x="1835" y="2192"/>
                    <a:pt x="1909" y="2192"/>
                  </a:cubicBezTo>
                  <a:cubicBezTo>
                    <a:pt x="2044" y="2192"/>
                    <a:pt x="2177" y="2058"/>
                    <a:pt x="2117" y="1899"/>
                  </a:cubicBezTo>
                  <a:lnTo>
                    <a:pt x="1284" y="140"/>
                  </a:lnTo>
                  <a:cubicBezTo>
                    <a:pt x="1253" y="47"/>
                    <a:pt x="1176" y="1"/>
                    <a:pt x="1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6" name="Google Shape;12526;p23"/>
            <p:cNvSpPr/>
            <p:nvPr/>
          </p:nvSpPr>
          <p:spPr>
            <a:xfrm>
              <a:off x="2597575" y="3297250"/>
              <a:ext cx="55575" cy="54800"/>
            </a:xfrm>
            <a:custGeom>
              <a:avLst/>
              <a:gdLst/>
              <a:ahLst/>
              <a:cxnLst/>
              <a:rect l="l" t="t" r="r" b="b"/>
              <a:pathLst>
                <a:path w="2223" h="2192" extrusionOk="0">
                  <a:moveTo>
                    <a:pt x="834" y="402"/>
                  </a:moveTo>
                  <a:cubicBezTo>
                    <a:pt x="1667" y="494"/>
                    <a:pt x="1667" y="1729"/>
                    <a:pt x="834" y="1791"/>
                  </a:cubicBezTo>
                  <a:lnTo>
                    <a:pt x="433" y="1791"/>
                  </a:lnTo>
                  <a:lnTo>
                    <a:pt x="433" y="402"/>
                  </a:lnTo>
                  <a:close/>
                  <a:moveTo>
                    <a:pt x="217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2007"/>
                  </a:lnTo>
                  <a:cubicBezTo>
                    <a:pt x="0" y="2099"/>
                    <a:pt x="93" y="2192"/>
                    <a:pt x="217" y="2192"/>
                  </a:cubicBezTo>
                  <a:lnTo>
                    <a:pt x="834" y="2192"/>
                  </a:lnTo>
                  <a:cubicBezTo>
                    <a:pt x="2223" y="2130"/>
                    <a:pt x="2223" y="62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7" name="Google Shape;12527;p23"/>
            <p:cNvSpPr/>
            <p:nvPr/>
          </p:nvSpPr>
          <p:spPr>
            <a:xfrm>
              <a:off x="2711300" y="3171500"/>
              <a:ext cx="54450" cy="54800"/>
            </a:xfrm>
            <a:custGeom>
              <a:avLst/>
              <a:gdLst/>
              <a:ahLst/>
              <a:cxnLst/>
              <a:rect l="l" t="t" r="r" b="b"/>
              <a:pathLst>
                <a:path w="2178" h="2192" extrusionOk="0">
                  <a:moveTo>
                    <a:pt x="1099" y="741"/>
                  </a:moveTo>
                  <a:lnTo>
                    <a:pt x="1346" y="1235"/>
                  </a:lnTo>
                  <a:lnTo>
                    <a:pt x="852" y="1235"/>
                  </a:lnTo>
                  <a:lnTo>
                    <a:pt x="1099" y="741"/>
                  </a:lnTo>
                  <a:close/>
                  <a:moveTo>
                    <a:pt x="1099" y="0"/>
                  </a:moveTo>
                  <a:cubicBezTo>
                    <a:pt x="1007" y="0"/>
                    <a:pt x="945" y="62"/>
                    <a:pt x="914" y="124"/>
                  </a:cubicBezTo>
                  <a:lnTo>
                    <a:pt x="81" y="1883"/>
                  </a:lnTo>
                  <a:cubicBezTo>
                    <a:pt x="1" y="2063"/>
                    <a:pt x="142" y="2192"/>
                    <a:pt x="285" y="2192"/>
                  </a:cubicBezTo>
                  <a:cubicBezTo>
                    <a:pt x="361" y="2192"/>
                    <a:pt x="439" y="2154"/>
                    <a:pt x="482" y="2068"/>
                  </a:cubicBezTo>
                  <a:lnTo>
                    <a:pt x="667" y="1697"/>
                  </a:lnTo>
                  <a:lnTo>
                    <a:pt x="1531" y="1697"/>
                  </a:lnTo>
                  <a:lnTo>
                    <a:pt x="1716" y="2068"/>
                  </a:lnTo>
                  <a:cubicBezTo>
                    <a:pt x="1760" y="2154"/>
                    <a:pt x="1833" y="2192"/>
                    <a:pt x="1906" y="2192"/>
                  </a:cubicBezTo>
                  <a:cubicBezTo>
                    <a:pt x="2042" y="2192"/>
                    <a:pt x="2178" y="2063"/>
                    <a:pt x="2118" y="1883"/>
                  </a:cubicBezTo>
                  <a:lnTo>
                    <a:pt x="1284" y="124"/>
                  </a:lnTo>
                  <a:cubicBezTo>
                    <a:pt x="1254" y="62"/>
                    <a:pt x="119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8" name="Google Shape;12528;p23"/>
            <p:cNvSpPr/>
            <p:nvPr/>
          </p:nvSpPr>
          <p:spPr>
            <a:xfrm>
              <a:off x="2774250" y="3171500"/>
              <a:ext cx="57125" cy="54800"/>
            </a:xfrm>
            <a:custGeom>
              <a:avLst/>
              <a:gdLst/>
              <a:ahLst/>
              <a:cxnLst/>
              <a:rect l="l" t="t" r="r" b="b"/>
              <a:pathLst>
                <a:path w="2285" h="2192" extrusionOk="0">
                  <a:moveTo>
                    <a:pt x="803" y="401"/>
                  </a:moveTo>
                  <a:cubicBezTo>
                    <a:pt x="1729" y="401"/>
                    <a:pt x="1729" y="1759"/>
                    <a:pt x="803" y="1759"/>
                  </a:cubicBezTo>
                  <a:lnTo>
                    <a:pt x="433" y="1759"/>
                  </a:lnTo>
                  <a:lnTo>
                    <a:pt x="433" y="401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1975"/>
                  </a:lnTo>
                  <a:cubicBezTo>
                    <a:pt x="1" y="2099"/>
                    <a:pt x="93" y="2191"/>
                    <a:pt x="217" y="2191"/>
                  </a:cubicBezTo>
                  <a:lnTo>
                    <a:pt x="834" y="2191"/>
                  </a:lnTo>
                  <a:cubicBezTo>
                    <a:pt x="2285" y="2191"/>
                    <a:pt x="2285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9" name="Google Shape;12529;p23"/>
            <p:cNvSpPr/>
            <p:nvPr/>
          </p:nvSpPr>
          <p:spPr>
            <a:xfrm>
              <a:off x="2673950" y="3014100"/>
              <a:ext cx="187525" cy="239200"/>
            </a:xfrm>
            <a:custGeom>
              <a:avLst/>
              <a:gdLst/>
              <a:ahLst/>
              <a:cxnLst/>
              <a:rect l="l" t="t" r="r" b="b"/>
              <a:pathLst>
                <a:path w="7501" h="9568" extrusionOk="0">
                  <a:moveTo>
                    <a:pt x="1482" y="0"/>
                  </a:moveTo>
                  <a:cubicBezTo>
                    <a:pt x="680" y="0"/>
                    <a:pt x="1" y="648"/>
                    <a:pt x="1" y="1482"/>
                  </a:cubicBezTo>
                  <a:lnTo>
                    <a:pt x="1" y="8086"/>
                  </a:lnTo>
                  <a:cubicBezTo>
                    <a:pt x="1" y="8919"/>
                    <a:pt x="680" y="9567"/>
                    <a:pt x="1482" y="9567"/>
                  </a:cubicBezTo>
                  <a:lnTo>
                    <a:pt x="4476" y="9567"/>
                  </a:lnTo>
                  <a:cubicBezTo>
                    <a:pt x="4754" y="9567"/>
                    <a:pt x="4754" y="9135"/>
                    <a:pt x="4476" y="9135"/>
                  </a:cubicBezTo>
                  <a:lnTo>
                    <a:pt x="1482" y="9135"/>
                  </a:lnTo>
                  <a:cubicBezTo>
                    <a:pt x="896" y="9135"/>
                    <a:pt x="433" y="8672"/>
                    <a:pt x="433" y="8086"/>
                  </a:cubicBezTo>
                  <a:lnTo>
                    <a:pt x="433" y="1482"/>
                  </a:lnTo>
                  <a:cubicBezTo>
                    <a:pt x="433" y="895"/>
                    <a:pt x="896" y="401"/>
                    <a:pt x="1482" y="401"/>
                  </a:cubicBezTo>
                  <a:lnTo>
                    <a:pt x="6019" y="401"/>
                  </a:lnTo>
                  <a:cubicBezTo>
                    <a:pt x="6605" y="401"/>
                    <a:pt x="7068" y="895"/>
                    <a:pt x="7068" y="1482"/>
                  </a:cubicBezTo>
                  <a:lnTo>
                    <a:pt x="7068" y="8086"/>
                  </a:lnTo>
                  <a:cubicBezTo>
                    <a:pt x="7068" y="8672"/>
                    <a:pt x="6605" y="9135"/>
                    <a:pt x="6019" y="9135"/>
                  </a:cubicBezTo>
                  <a:lnTo>
                    <a:pt x="5494" y="9135"/>
                  </a:lnTo>
                  <a:cubicBezTo>
                    <a:pt x="5216" y="9135"/>
                    <a:pt x="5216" y="9567"/>
                    <a:pt x="5494" y="9567"/>
                  </a:cubicBezTo>
                  <a:lnTo>
                    <a:pt x="6019" y="9567"/>
                  </a:lnTo>
                  <a:cubicBezTo>
                    <a:pt x="6821" y="9567"/>
                    <a:pt x="7500" y="8888"/>
                    <a:pt x="7500" y="8086"/>
                  </a:cubicBezTo>
                  <a:lnTo>
                    <a:pt x="7500" y="1482"/>
                  </a:lnTo>
                  <a:cubicBezTo>
                    <a:pt x="7469" y="648"/>
                    <a:pt x="6821" y="0"/>
                    <a:pt x="5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0" name="Google Shape;12530;p23"/>
            <p:cNvSpPr/>
            <p:nvPr/>
          </p:nvSpPr>
          <p:spPr>
            <a:xfrm>
              <a:off x="2790800" y="3040800"/>
              <a:ext cx="41775" cy="37550"/>
            </a:xfrm>
            <a:custGeom>
              <a:avLst/>
              <a:gdLst/>
              <a:ahLst/>
              <a:cxnLst/>
              <a:rect l="l" t="t" r="r" b="b"/>
              <a:pathLst>
                <a:path w="1671" h="1502" extrusionOk="0">
                  <a:moveTo>
                    <a:pt x="291" y="1"/>
                  </a:moveTo>
                  <a:cubicBezTo>
                    <a:pt x="127" y="1"/>
                    <a:pt x="0" y="219"/>
                    <a:pt x="141" y="383"/>
                  </a:cubicBezTo>
                  <a:lnTo>
                    <a:pt x="542" y="753"/>
                  </a:lnTo>
                  <a:lnTo>
                    <a:pt x="141" y="1154"/>
                  </a:lnTo>
                  <a:cubicBezTo>
                    <a:pt x="49" y="1216"/>
                    <a:pt x="49" y="1340"/>
                    <a:pt x="141" y="1432"/>
                  </a:cubicBezTo>
                  <a:cubicBezTo>
                    <a:pt x="188" y="1478"/>
                    <a:pt x="242" y="1502"/>
                    <a:pt x="296" y="1502"/>
                  </a:cubicBezTo>
                  <a:cubicBezTo>
                    <a:pt x="350" y="1502"/>
                    <a:pt x="404" y="1478"/>
                    <a:pt x="450" y="1432"/>
                  </a:cubicBezTo>
                  <a:lnTo>
                    <a:pt x="820" y="1062"/>
                  </a:lnTo>
                  <a:lnTo>
                    <a:pt x="1221" y="1432"/>
                  </a:lnTo>
                  <a:cubicBezTo>
                    <a:pt x="1264" y="1475"/>
                    <a:pt x="1312" y="1493"/>
                    <a:pt x="1359" y="1493"/>
                  </a:cubicBezTo>
                  <a:cubicBezTo>
                    <a:pt x="1512" y="1493"/>
                    <a:pt x="1648" y="1296"/>
                    <a:pt x="1530" y="1154"/>
                  </a:cubicBezTo>
                  <a:lnTo>
                    <a:pt x="1129" y="753"/>
                  </a:lnTo>
                  <a:lnTo>
                    <a:pt x="1530" y="383"/>
                  </a:lnTo>
                  <a:cubicBezTo>
                    <a:pt x="1671" y="219"/>
                    <a:pt x="1526" y="1"/>
                    <a:pt x="1367" y="1"/>
                  </a:cubicBezTo>
                  <a:cubicBezTo>
                    <a:pt x="1317" y="1"/>
                    <a:pt x="1266" y="22"/>
                    <a:pt x="1221" y="74"/>
                  </a:cubicBezTo>
                  <a:lnTo>
                    <a:pt x="820" y="445"/>
                  </a:lnTo>
                  <a:lnTo>
                    <a:pt x="450" y="74"/>
                  </a:lnTo>
                  <a:cubicBezTo>
                    <a:pt x="398" y="22"/>
                    <a:pt x="343" y="1"/>
                    <a:pt x="2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1" name="Google Shape;12531;p23"/>
            <p:cNvSpPr/>
            <p:nvPr/>
          </p:nvSpPr>
          <p:spPr>
            <a:xfrm>
              <a:off x="2499600" y="3014100"/>
              <a:ext cx="157400" cy="109575"/>
            </a:xfrm>
            <a:custGeom>
              <a:avLst/>
              <a:gdLst/>
              <a:ahLst/>
              <a:cxnLst/>
              <a:rect l="l" t="t" r="r" b="b"/>
              <a:pathLst>
                <a:path w="6296" h="4383" extrusionOk="0">
                  <a:moveTo>
                    <a:pt x="4814" y="401"/>
                  </a:moveTo>
                  <a:cubicBezTo>
                    <a:pt x="5401" y="401"/>
                    <a:pt x="5864" y="895"/>
                    <a:pt x="5864" y="1482"/>
                  </a:cubicBezTo>
                  <a:lnTo>
                    <a:pt x="5864" y="2901"/>
                  </a:lnTo>
                  <a:cubicBezTo>
                    <a:pt x="5864" y="3488"/>
                    <a:pt x="5401" y="3951"/>
                    <a:pt x="4814" y="3951"/>
                  </a:cubicBezTo>
                  <a:lnTo>
                    <a:pt x="1481" y="3951"/>
                  </a:lnTo>
                  <a:cubicBezTo>
                    <a:pt x="895" y="3951"/>
                    <a:pt x="401" y="3488"/>
                    <a:pt x="401" y="2901"/>
                  </a:cubicBezTo>
                  <a:lnTo>
                    <a:pt x="401" y="1482"/>
                  </a:lnTo>
                  <a:cubicBezTo>
                    <a:pt x="401" y="895"/>
                    <a:pt x="895" y="401"/>
                    <a:pt x="1481" y="401"/>
                  </a:cubicBezTo>
                  <a:close/>
                  <a:moveTo>
                    <a:pt x="1481" y="0"/>
                  </a:moveTo>
                  <a:cubicBezTo>
                    <a:pt x="648" y="0"/>
                    <a:pt x="0" y="648"/>
                    <a:pt x="0" y="1482"/>
                  </a:cubicBezTo>
                  <a:lnTo>
                    <a:pt x="0" y="2901"/>
                  </a:lnTo>
                  <a:cubicBezTo>
                    <a:pt x="0" y="3735"/>
                    <a:pt x="648" y="4383"/>
                    <a:pt x="1481" y="4383"/>
                  </a:cubicBezTo>
                  <a:lnTo>
                    <a:pt x="4814" y="4383"/>
                  </a:lnTo>
                  <a:cubicBezTo>
                    <a:pt x="5648" y="4383"/>
                    <a:pt x="6296" y="3735"/>
                    <a:pt x="6296" y="2901"/>
                  </a:cubicBezTo>
                  <a:lnTo>
                    <a:pt x="6296" y="1482"/>
                  </a:lnTo>
                  <a:cubicBezTo>
                    <a:pt x="6296" y="648"/>
                    <a:pt x="5648" y="0"/>
                    <a:pt x="48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2" name="Google Shape;12532;p23"/>
            <p:cNvSpPr/>
            <p:nvPr/>
          </p:nvSpPr>
          <p:spPr>
            <a:xfrm>
              <a:off x="2586350" y="3040800"/>
              <a:ext cx="41775" cy="37550"/>
            </a:xfrm>
            <a:custGeom>
              <a:avLst/>
              <a:gdLst/>
              <a:ahLst/>
              <a:cxnLst/>
              <a:rect l="l" t="t" r="r" b="b"/>
              <a:pathLst>
                <a:path w="1671" h="1502" extrusionOk="0">
                  <a:moveTo>
                    <a:pt x="304" y="1"/>
                  </a:moveTo>
                  <a:cubicBezTo>
                    <a:pt x="145" y="1"/>
                    <a:pt x="0" y="219"/>
                    <a:pt x="141" y="383"/>
                  </a:cubicBezTo>
                  <a:lnTo>
                    <a:pt x="542" y="753"/>
                  </a:lnTo>
                  <a:lnTo>
                    <a:pt x="141" y="1154"/>
                  </a:lnTo>
                  <a:cubicBezTo>
                    <a:pt x="79" y="1216"/>
                    <a:pt x="79" y="1340"/>
                    <a:pt x="141" y="1432"/>
                  </a:cubicBezTo>
                  <a:cubicBezTo>
                    <a:pt x="187" y="1478"/>
                    <a:pt x="241" y="1502"/>
                    <a:pt x="295" y="1502"/>
                  </a:cubicBezTo>
                  <a:cubicBezTo>
                    <a:pt x="349" y="1502"/>
                    <a:pt x="403" y="1478"/>
                    <a:pt x="449" y="1432"/>
                  </a:cubicBezTo>
                  <a:lnTo>
                    <a:pt x="851" y="1062"/>
                  </a:lnTo>
                  <a:lnTo>
                    <a:pt x="1221" y="1432"/>
                  </a:lnTo>
                  <a:cubicBezTo>
                    <a:pt x="1271" y="1475"/>
                    <a:pt x="1323" y="1493"/>
                    <a:pt x="1371" y="1493"/>
                  </a:cubicBezTo>
                  <a:cubicBezTo>
                    <a:pt x="1530" y="1493"/>
                    <a:pt x="1648" y="1296"/>
                    <a:pt x="1530" y="1154"/>
                  </a:cubicBezTo>
                  <a:lnTo>
                    <a:pt x="1128" y="753"/>
                  </a:lnTo>
                  <a:lnTo>
                    <a:pt x="1530" y="383"/>
                  </a:lnTo>
                  <a:cubicBezTo>
                    <a:pt x="1670" y="219"/>
                    <a:pt x="1544" y="1"/>
                    <a:pt x="1380" y="1"/>
                  </a:cubicBezTo>
                  <a:cubicBezTo>
                    <a:pt x="1328" y="1"/>
                    <a:pt x="1273" y="22"/>
                    <a:pt x="1221" y="74"/>
                  </a:cubicBezTo>
                  <a:lnTo>
                    <a:pt x="851" y="445"/>
                  </a:lnTo>
                  <a:lnTo>
                    <a:pt x="449" y="74"/>
                  </a:lnTo>
                  <a:cubicBezTo>
                    <a:pt x="405" y="22"/>
                    <a:pt x="354" y="1"/>
                    <a:pt x="3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3" name="Google Shape;12533;p23"/>
            <p:cNvSpPr/>
            <p:nvPr/>
          </p:nvSpPr>
          <p:spPr>
            <a:xfrm>
              <a:off x="2498825" y="3143725"/>
              <a:ext cx="158175" cy="109575"/>
            </a:xfrm>
            <a:custGeom>
              <a:avLst/>
              <a:gdLst/>
              <a:ahLst/>
              <a:cxnLst/>
              <a:rect l="l" t="t" r="r" b="b"/>
              <a:pathLst>
                <a:path w="6327" h="4383" extrusionOk="0">
                  <a:moveTo>
                    <a:pt x="2870" y="0"/>
                  </a:moveTo>
                  <a:cubicBezTo>
                    <a:pt x="2623" y="31"/>
                    <a:pt x="2623" y="401"/>
                    <a:pt x="2870" y="432"/>
                  </a:cubicBezTo>
                  <a:lnTo>
                    <a:pt x="4845" y="432"/>
                  </a:lnTo>
                  <a:cubicBezTo>
                    <a:pt x="5432" y="432"/>
                    <a:pt x="5895" y="895"/>
                    <a:pt x="5895" y="1481"/>
                  </a:cubicBezTo>
                  <a:lnTo>
                    <a:pt x="5895" y="2901"/>
                  </a:lnTo>
                  <a:cubicBezTo>
                    <a:pt x="5895" y="3487"/>
                    <a:pt x="5432" y="3950"/>
                    <a:pt x="4845" y="3950"/>
                  </a:cubicBezTo>
                  <a:lnTo>
                    <a:pt x="1512" y="3950"/>
                  </a:lnTo>
                  <a:cubicBezTo>
                    <a:pt x="926" y="3950"/>
                    <a:pt x="432" y="3487"/>
                    <a:pt x="432" y="2901"/>
                  </a:cubicBezTo>
                  <a:lnTo>
                    <a:pt x="432" y="1512"/>
                  </a:lnTo>
                  <a:cubicBezTo>
                    <a:pt x="432" y="926"/>
                    <a:pt x="926" y="432"/>
                    <a:pt x="1512" y="432"/>
                  </a:cubicBezTo>
                  <a:lnTo>
                    <a:pt x="1852" y="432"/>
                  </a:lnTo>
                  <a:cubicBezTo>
                    <a:pt x="2099" y="401"/>
                    <a:pt x="2099" y="62"/>
                    <a:pt x="1852" y="31"/>
                  </a:cubicBezTo>
                  <a:lnTo>
                    <a:pt x="1512" y="31"/>
                  </a:lnTo>
                  <a:cubicBezTo>
                    <a:pt x="679" y="31"/>
                    <a:pt x="31" y="679"/>
                    <a:pt x="31" y="1512"/>
                  </a:cubicBezTo>
                  <a:lnTo>
                    <a:pt x="31" y="2901"/>
                  </a:lnTo>
                  <a:cubicBezTo>
                    <a:pt x="0" y="3734"/>
                    <a:pt x="679" y="4382"/>
                    <a:pt x="1512" y="4382"/>
                  </a:cubicBezTo>
                  <a:lnTo>
                    <a:pt x="4845" y="4382"/>
                  </a:lnTo>
                  <a:cubicBezTo>
                    <a:pt x="5679" y="4382"/>
                    <a:pt x="6327" y="3703"/>
                    <a:pt x="6327" y="2901"/>
                  </a:cubicBezTo>
                  <a:lnTo>
                    <a:pt x="6327" y="1481"/>
                  </a:lnTo>
                  <a:cubicBezTo>
                    <a:pt x="6327" y="679"/>
                    <a:pt x="5679" y="0"/>
                    <a:pt x="4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4" name="Google Shape;12534;p23"/>
            <p:cNvSpPr/>
            <p:nvPr/>
          </p:nvSpPr>
          <p:spPr>
            <a:xfrm>
              <a:off x="2586300" y="3170750"/>
              <a:ext cx="41925" cy="37675"/>
            </a:xfrm>
            <a:custGeom>
              <a:avLst/>
              <a:gdLst/>
              <a:ahLst/>
              <a:cxnLst/>
              <a:rect l="l" t="t" r="r" b="b"/>
              <a:pathLst>
                <a:path w="1677" h="1507" extrusionOk="0">
                  <a:moveTo>
                    <a:pt x="312" y="0"/>
                  </a:moveTo>
                  <a:cubicBezTo>
                    <a:pt x="150" y="0"/>
                    <a:pt x="0" y="203"/>
                    <a:pt x="143" y="370"/>
                  </a:cubicBezTo>
                  <a:lnTo>
                    <a:pt x="544" y="740"/>
                  </a:lnTo>
                  <a:lnTo>
                    <a:pt x="143" y="1141"/>
                  </a:lnTo>
                  <a:cubicBezTo>
                    <a:pt x="81" y="1203"/>
                    <a:pt x="81" y="1357"/>
                    <a:pt x="143" y="1450"/>
                  </a:cubicBezTo>
                  <a:cubicBezTo>
                    <a:pt x="189" y="1481"/>
                    <a:pt x="243" y="1496"/>
                    <a:pt x="297" y="1496"/>
                  </a:cubicBezTo>
                  <a:cubicBezTo>
                    <a:pt x="351" y="1496"/>
                    <a:pt x="405" y="1481"/>
                    <a:pt x="451" y="1450"/>
                  </a:cubicBezTo>
                  <a:lnTo>
                    <a:pt x="853" y="1049"/>
                  </a:lnTo>
                  <a:lnTo>
                    <a:pt x="1223" y="1450"/>
                  </a:lnTo>
                  <a:cubicBezTo>
                    <a:pt x="1270" y="1490"/>
                    <a:pt x="1320" y="1507"/>
                    <a:pt x="1367" y="1507"/>
                  </a:cubicBezTo>
                  <a:cubicBezTo>
                    <a:pt x="1538" y="1507"/>
                    <a:pt x="1677" y="1286"/>
                    <a:pt x="1532" y="1141"/>
                  </a:cubicBezTo>
                  <a:lnTo>
                    <a:pt x="1130" y="740"/>
                  </a:lnTo>
                  <a:lnTo>
                    <a:pt x="1532" y="370"/>
                  </a:lnTo>
                  <a:cubicBezTo>
                    <a:pt x="1674" y="203"/>
                    <a:pt x="1542" y="0"/>
                    <a:pt x="1375" y="0"/>
                  </a:cubicBezTo>
                  <a:cubicBezTo>
                    <a:pt x="1326" y="0"/>
                    <a:pt x="1273" y="18"/>
                    <a:pt x="1223" y="61"/>
                  </a:cubicBezTo>
                  <a:lnTo>
                    <a:pt x="853" y="462"/>
                  </a:lnTo>
                  <a:lnTo>
                    <a:pt x="451" y="61"/>
                  </a:lnTo>
                  <a:cubicBezTo>
                    <a:pt x="409" y="18"/>
                    <a:pt x="360" y="0"/>
                    <a:pt x="3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5" name="Google Shape;12535;p23"/>
            <p:cNvSpPr/>
            <p:nvPr/>
          </p:nvSpPr>
          <p:spPr>
            <a:xfrm>
              <a:off x="2499600" y="3274100"/>
              <a:ext cx="361875" cy="101875"/>
            </a:xfrm>
            <a:custGeom>
              <a:avLst/>
              <a:gdLst/>
              <a:ahLst/>
              <a:cxnLst/>
              <a:rect l="l" t="t" r="r" b="b"/>
              <a:pathLst>
                <a:path w="14475" h="4075" extrusionOk="0">
                  <a:moveTo>
                    <a:pt x="12993" y="433"/>
                  </a:moveTo>
                  <a:cubicBezTo>
                    <a:pt x="13548" y="433"/>
                    <a:pt x="14042" y="896"/>
                    <a:pt x="14042" y="1482"/>
                  </a:cubicBezTo>
                  <a:lnTo>
                    <a:pt x="14042" y="2593"/>
                  </a:lnTo>
                  <a:cubicBezTo>
                    <a:pt x="14042" y="3179"/>
                    <a:pt x="13548" y="3642"/>
                    <a:pt x="12993" y="3642"/>
                  </a:cubicBezTo>
                  <a:lnTo>
                    <a:pt x="1481" y="3642"/>
                  </a:lnTo>
                  <a:cubicBezTo>
                    <a:pt x="895" y="3642"/>
                    <a:pt x="401" y="3179"/>
                    <a:pt x="401" y="2593"/>
                  </a:cubicBezTo>
                  <a:lnTo>
                    <a:pt x="401" y="1482"/>
                  </a:lnTo>
                  <a:cubicBezTo>
                    <a:pt x="401" y="896"/>
                    <a:pt x="895" y="433"/>
                    <a:pt x="1481" y="433"/>
                  </a:cubicBezTo>
                  <a:close/>
                  <a:moveTo>
                    <a:pt x="1481" y="1"/>
                  </a:moveTo>
                  <a:cubicBezTo>
                    <a:pt x="648" y="1"/>
                    <a:pt x="0" y="680"/>
                    <a:pt x="0" y="1482"/>
                  </a:cubicBezTo>
                  <a:lnTo>
                    <a:pt x="0" y="2593"/>
                  </a:lnTo>
                  <a:cubicBezTo>
                    <a:pt x="0" y="3426"/>
                    <a:pt x="648" y="4074"/>
                    <a:pt x="1481" y="4074"/>
                  </a:cubicBezTo>
                  <a:lnTo>
                    <a:pt x="12993" y="4074"/>
                  </a:lnTo>
                  <a:cubicBezTo>
                    <a:pt x="13795" y="4074"/>
                    <a:pt x="14474" y="3426"/>
                    <a:pt x="14474" y="2593"/>
                  </a:cubicBezTo>
                  <a:lnTo>
                    <a:pt x="14474" y="1482"/>
                  </a:lnTo>
                  <a:cubicBezTo>
                    <a:pt x="14474" y="680"/>
                    <a:pt x="13795" y="1"/>
                    <a:pt x="1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6" name="Google Shape;12536;p23"/>
            <p:cNvSpPr/>
            <p:nvPr/>
          </p:nvSpPr>
          <p:spPr>
            <a:xfrm>
              <a:off x="2789200" y="3301575"/>
              <a:ext cx="41325" cy="37350"/>
            </a:xfrm>
            <a:custGeom>
              <a:avLst/>
              <a:gdLst/>
              <a:ahLst/>
              <a:cxnLst/>
              <a:rect l="l" t="t" r="r" b="b"/>
              <a:pathLst>
                <a:path w="1653" h="1494" extrusionOk="0">
                  <a:moveTo>
                    <a:pt x="305" y="1"/>
                  </a:moveTo>
                  <a:cubicBezTo>
                    <a:pt x="146" y="1"/>
                    <a:pt x="3" y="212"/>
                    <a:pt x="144" y="352"/>
                  </a:cubicBezTo>
                  <a:lnTo>
                    <a:pt x="545" y="753"/>
                  </a:lnTo>
                  <a:lnTo>
                    <a:pt x="144" y="1124"/>
                  </a:lnTo>
                  <a:cubicBezTo>
                    <a:pt x="1" y="1290"/>
                    <a:pt x="151" y="1493"/>
                    <a:pt x="312" y="1493"/>
                  </a:cubicBezTo>
                  <a:cubicBezTo>
                    <a:pt x="360" y="1493"/>
                    <a:pt x="410" y="1475"/>
                    <a:pt x="452" y="1432"/>
                  </a:cubicBezTo>
                  <a:lnTo>
                    <a:pt x="853" y="1031"/>
                  </a:lnTo>
                  <a:lnTo>
                    <a:pt x="1224" y="1432"/>
                  </a:lnTo>
                  <a:cubicBezTo>
                    <a:pt x="1271" y="1466"/>
                    <a:pt x="1319" y="1481"/>
                    <a:pt x="1365" y="1481"/>
                  </a:cubicBezTo>
                  <a:cubicBezTo>
                    <a:pt x="1528" y="1481"/>
                    <a:pt x="1653" y="1293"/>
                    <a:pt x="1532" y="1124"/>
                  </a:cubicBezTo>
                  <a:lnTo>
                    <a:pt x="1131" y="753"/>
                  </a:lnTo>
                  <a:lnTo>
                    <a:pt x="1532" y="352"/>
                  </a:lnTo>
                  <a:cubicBezTo>
                    <a:pt x="1594" y="260"/>
                    <a:pt x="1594" y="136"/>
                    <a:pt x="1532" y="74"/>
                  </a:cubicBezTo>
                  <a:cubicBezTo>
                    <a:pt x="1486" y="28"/>
                    <a:pt x="1432" y="5"/>
                    <a:pt x="1378" y="5"/>
                  </a:cubicBezTo>
                  <a:cubicBezTo>
                    <a:pt x="1324" y="5"/>
                    <a:pt x="1270" y="28"/>
                    <a:pt x="1224" y="74"/>
                  </a:cubicBezTo>
                  <a:lnTo>
                    <a:pt x="853" y="445"/>
                  </a:lnTo>
                  <a:lnTo>
                    <a:pt x="452" y="74"/>
                  </a:lnTo>
                  <a:cubicBezTo>
                    <a:pt x="407" y="22"/>
                    <a:pt x="355" y="1"/>
                    <a:pt x="3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37" name="Google Shape;12537;p23"/>
          <p:cNvGrpSpPr/>
          <p:nvPr/>
        </p:nvGrpSpPr>
        <p:grpSpPr>
          <a:xfrm>
            <a:off x="6422289" y="5766137"/>
            <a:ext cx="787050" cy="722950"/>
            <a:chOff x="1714150" y="3014050"/>
            <a:chExt cx="393525" cy="361475"/>
          </a:xfrm>
          <a:solidFill>
            <a:schemeClr val="tx1"/>
          </a:solidFill>
        </p:grpSpPr>
        <p:sp>
          <p:nvSpPr>
            <p:cNvPr id="12538" name="Google Shape;12538;p23"/>
            <p:cNvSpPr/>
            <p:nvPr/>
          </p:nvSpPr>
          <p:spPr>
            <a:xfrm>
              <a:off x="1778200" y="3048625"/>
              <a:ext cx="84875" cy="80750"/>
            </a:xfrm>
            <a:custGeom>
              <a:avLst/>
              <a:gdLst/>
              <a:ahLst/>
              <a:cxnLst/>
              <a:rect l="l" t="t" r="r" b="b"/>
              <a:pathLst>
                <a:path w="3395" h="3230" extrusionOk="0">
                  <a:moveTo>
                    <a:pt x="1698" y="594"/>
                  </a:moveTo>
                  <a:lnTo>
                    <a:pt x="1944" y="1150"/>
                  </a:lnTo>
                  <a:cubicBezTo>
                    <a:pt x="2006" y="1212"/>
                    <a:pt x="2068" y="1273"/>
                    <a:pt x="2160" y="1304"/>
                  </a:cubicBezTo>
                  <a:lnTo>
                    <a:pt x="2778" y="1397"/>
                  </a:lnTo>
                  <a:lnTo>
                    <a:pt x="2346" y="1829"/>
                  </a:lnTo>
                  <a:cubicBezTo>
                    <a:pt x="2284" y="1891"/>
                    <a:pt x="2253" y="1983"/>
                    <a:pt x="2253" y="2076"/>
                  </a:cubicBezTo>
                  <a:lnTo>
                    <a:pt x="2377" y="2693"/>
                  </a:lnTo>
                  <a:lnTo>
                    <a:pt x="2377" y="2693"/>
                  </a:lnTo>
                  <a:lnTo>
                    <a:pt x="1821" y="2384"/>
                  </a:lnTo>
                  <a:cubicBezTo>
                    <a:pt x="1790" y="2384"/>
                    <a:pt x="1728" y="2354"/>
                    <a:pt x="1698" y="2354"/>
                  </a:cubicBezTo>
                  <a:cubicBezTo>
                    <a:pt x="1636" y="2354"/>
                    <a:pt x="1605" y="2384"/>
                    <a:pt x="1543" y="2384"/>
                  </a:cubicBezTo>
                  <a:lnTo>
                    <a:pt x="988" y="2693"/>
                  </a:lnTo>
                  <a:lnTo>
                    <a:pt x="988" y="2693"/>
                  </a:lnTo>
                  <a:lnTo>
                    <a:pt x="1111" y="2076"/>
                  </a:lnTo>
                  <a:cubicBezTo>
                    <a:pt x="1142" y="1983"/>
                    <a:pt x="1080" y="1891"/>
                    <a:pt x="1019" y="1829"/>
                  </a:cubicBezTo>
                  <a:lnTo>
                    <a:pt x="587" y="1397"/>
                  </a:lnTo>
                  <a:lnTo>
                    <a:pt x="1204" y="1304"/>
                  </a:lnTo>
                  <a:cubicBezTo>
                    <a:pt x="1296" y="1273"/>
                    <a:pt x="1389" y="1243"/>
                    <a:pt x="1420" y="1150"/>
                  </a:cubicBezTo>
                  <a:lnTo>
                    <a:pt x="1698" y="594"/>
                  </a:lnTo>
                  <a:close/>
                  <a:moveTo>
                    <a:pt x="1694" y="0"/>
                  </a:moveTo>
                  <a:cubicBezTo>
                    <a:pt x="1590" y="0"/>
                    <a:pt x="1482" y="54"/>
                    <a:pt x="1420" y="162"/>
                  </a:cubicBezTo>
                  <a:lnTo>
                    <a:pt x="1080" y="872"/>
                  </a:lnTo>
                  <a:lnTo>
                    <a:pt x="247" y="996"/>
                  </a:lnTo>
                  <a:cubicBezTo>
                    <a:pt x="154" y="1027"/>
                    <a:pt x="62" y="1088"/>
                    <a:pt x="31" y="1212"/>
                  </a:cubicBezTo>
                  <a:cubicBezTo>
                    <a:pt x="0" y="1304"/>
                    <a:pt x="0" y="1428"/>
                    <a:pt x="93" y="1489"/>
                  </a:cubicBezTo>
                  <a:lnTo>
                    <a:pt x="679" y="2076"/>
                  </a:lnTo>
                  <a:lnTo>
                    <a:pt x="556" y="2878"/>
                  </a:lnTo>
                  <a:cubicBezTo>
                    <a:pt x="525" y="3002"/>
                    <a:pt x="556" y="3094"/>
                    <a:pt x="648" y="3156"/>
                  </a:cubicBezTo>
                  <a:cubicBezTo>
                    <a:pt x="699" y="3207"/>
                    <a:pt x="760" y="3230"/>
                    <a:pt x="819" y="3230"/>
                  </a:cubicBezTo>
                  <a:cubicBezTo>
                    <a:pt x="867" y="3230"/>
                    <a:pt x="915" y="3215"/>
                    <a:pt x="957" y="3187"/>
                  </a:cubicBezTo>
                  <a:lnTo>
                    <a:pt x="1698" y="2816"/>
                  </a:lnTo>
                  <a:lnTo>
                    <a:pt x="2407" y="3187"/>
                  </a:lnTo>
                  <a:cubicBezTo>
                    <a:pt x="2449" y="3215"/>
                    <a:pt x="2497" y="3230"/>
                    <a:pt x="2545" y="3230"/>
                  </a:cubicBezTo>
                  <a:cubicBezTo>
                    <a:pt x="2605" y="3230"/>
                    <a:pt x="2665" y="3207"/>
                    <a:pt x="2716" y="3156"/>
                  </a:cubicBezTo>
                  <a:cubicBezTo>
                    <a:pt x="2809" y="3094"/>
                    <a:pt x="2839" y="3002"/>
                    <a:pt x="2839" y="2878"/>
                  </a:cubicBezTo>
                  <a:lnTo>
                    <a:pt x="2685" y="2076"/>
                  </a:lnTo>
                  <a:lnTo>
                    <a:pt x="3272" y="1489"/>
                  </a:lnTo>
                  <a:cubicBezTo>
                    <a:pt x="3364" y="1428"/>
                    <a:pt x="3395" y="1304"/>
                    <a:pt x="3364" y="1212"/>
                  </a:cubicBezTo>
                  <a:cubicBezTo>
                    <a:pt x="3333" y="1088"/>
                    <a:pt x="3241" y="1027"/>
                    <a:pt x="3117" y="1027"/>
                  </a:cubicBezTo>
                  <a:lnTo>
                    <a:pt x="2315" y="903"/>
                  </a:lnTo>
                  <a:lnTo>
                    <a:pt x="1944" y="162"/>
                  </a:lnTo>
                  <a:cubicBezTo>
                    <a:pt x="1898" y="54"/>
                    <a:pt x="1798" y="0"/>
                    <a:pt x="1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9" name="Google Shape;12539;p23"/>
            <p:cNvSpPr/>
            <p:nvPr/>
          </p:nvSpPr>
          <p:spPr>
            <a:xfrm>
              <a:off x="1879275" y="3048050"/>
              <a:ext cx="84875" cy="81325"/>
            </a:xfrm>
            <a:custGeom>
              <a:avLst/>
              <a:gdLst/>
              <a:ahLst/>
              <a:cxnLst/>
              <a:rect l="l" t="t" r="r" b="b"/>
              <a:pathLst>
                <a:path w="3395" h="3253" extrusionOk="0">
                  <a:moveTo>
                    <a:pt x="1728" y="617"/>
                  </a:moveTo>
                  <a:lnTo>
                    <a:pt x="1975" y="1173"/>
                  </a:lnTo>
                  <a:cubicBezTo>
                    <a:pt x="2037" y="1235"/>
                    <a:pt x="2099" y="1296"/>
                    <a:pt x="2191" y="1327"/>
                  </a:cubicBezTo>
                  <a:lnTo>
                    <a:pt x="2809" y="1420"/>
                  </a:lnTo>
                  <a:lnTo>
                    <a:pt x="2376" y="1852"/>
                  </a:lnTo>
                  <a:cubicBezTo>
                    <a:pt x="2284" y="1914"/>
                    <a:pt x="2253" y="2006"/>
                    <a:pt x="2284" y="2099"/>
                  </a:cubicBezTo>
                  <a:lnTo>
                    <a:pt x="2376" y="2716"/>
                  </a:lnTo>
                  <a:lnTo>
                    <a:pt x="1852" y="2407"/>
                  </a:lnTo>
                  <a:cubicBezTo>
                    <a:pt x="1805" y="2392"/>
                    <a:pt x="1759" y="2384"/>
                    <a:pt x="1713" y="2384"/>
                  </a:cubicBezTo>
                  <a:cubicBezTo>
                    <a:pt x="1667" y="2384"/>
                    <a:pt x="1620" y="2392"/>
                    <a:pt x="1574" y="2407"/>
                  </a:cubicBezTo>
                  <a:lnTo>
                    <a:pt x="1049" y="2716"/>
                  </a:lnTo>
                  <a:lnTo>
                    <a:pt x="1142" y="2099"/>
                  </a:lnTo>
                  <a:cubicBezTo>
                    <a:pt x="1173" y="2006"/>
                    <a:pt x="1111" y="1914"/>
                    <a:pt x="1049" y="1852"/>
                  </a:cubicBezTo>
                  <a:lnTo>
                    <a:pt x="617" y="1420"/>
                  </a:lnTo>
                  <a:lnTo>
                    <a:pt x="1235" y="1327"/>
                  </a:lnTo>
                  <a:cubicBezTo>
                    <a:pt x="1327" y="1296"/>
                    <a:pt x="1389" y="1235"/>
                    <a:pt x="1451" y="1173"/>
                  </a:cubicBezTo>
                  <a:lnTo>
                    <a:pt x="1728" y="617"/>
                  </a:lnTo>
                  <a:close/>
                  <a:moveTo>
                    <a:pt x="1697" y="0"/>
                  </a:moveTo>
                  <a:cubicBezTo>
                    <a:pt x="1605" y="0"/>
                    <a:pt x="1481" y="62"/>
                    <a:pt x="1451" y="185"/>
                  </a:cubicBezTo>
                  <a:lnTo>
                    <a:pt x="1080" y="926"/>
                  </a:lnTo>
                  <a:lnTo>
                    <a:pt x="278" y="1019"/>
                  </a:lnTo>
                  <a:cubicBezTo>
                    <a:pt x="154" y="1050"/>
                    <a:pt x="62" y="1111"/>
                    <a:pt x="31" y="1235"/>
                  </a:cubicBezTo>
                  <a:cubicBezTo>
                    <a:pt x="0" y="1327"/>
                    <a:pt x="31" y="1451"/>
                    <a:pt x="124" y="1512"/>
                  </a:cubicBezTo>
                  <a:lnTo>
                    <a:pt x="710" y="2099"/>
                  </a:lnTo>
                  <a:lnTo>
                    <a:pt x="556" y="2901"/>
                  </a:lnTo>
                  <a:cubicBezTo>
                    <a:pt x="525" y="3025"/>
                    <a:pt x="586" y="3117"/>
                    <a:pt x="679" y="3179"/>
                  </a:cubicBezTo>
                  <a:cubicBezTo>
                    <a:pt x="730" y="3230"/>
                    <a:pt x="781" y="3253"/>
                    <a:pt x="837" y="3253"/>
                  </a:cubicBezTo>
                  <a:cubicBezTo>
                    <a:pt x="883" y="3253"/>
                    <a:pt x="932" y="3238"/>
                    <a:pt x="988" y="3210"/>
                  </a:cubicBezTo>
                  <a:lnTo>
                    <a:pt x="1697" y="2839"/>
                  </a:lnTo>
                  <a:lnTo>
                    <a:pt x="2438" y="3210"/>
                  </a:lnTo>
                  <a:cubicBezTo>
                    <a:pt x="2486" y="3237"/>
                    <a:pt x="2534" y="3249"/>
                    <a:pt x="2581" y="3249"/>
                  </a:cubicBezTo>
                  <a:cubicBezTo>
                    <a:pt x="2748" y="3249"/>
                    <a:pt x="2888" y="3094"/>
                    <a:pt x="2839" y="2901"/>
                  </a:cubicBezTo>
                  <a:lnTo>
                    <a:pt x="2716" y="2099"/>
                  </a:lnTo>
                  <a:lnTo>
                    <a:pt x="3302" y="1512"/>
                  </a:lnTo>
                  <a:cubicBezTo>
                    <a:pt x="3364" y="1451"/>
                    <a:pt x="3395" y="1327"/>
                    <a:pt x="3364" y="1235"/>
                  </a:cubicBezTo>
                  <a:cubicBezTo>
                    <a:pt x="3333" y="1111"/>
                    <a:pt x="3241" y="1050"/>
                    <a:pt x="3148" y="1019"/>
                  </a:cubicBezTo>
                  <a:lnTo>
                    <a:pt x="2315" y="895"/>
                  </a:lnTo>
                  <a:lnTo>
                    <a:pt x="1975" y="185"/>
                  </a:lnTo>
                  <a:cubicBezTo>
                    <a:pt x="1914" y="62"/>
                    <a:pt x="1821" y="0"/>
                    <a:pt x="16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0" name="Google Shape;12540;p23"/>
            <p:cNvSpPr/>
            <p:nvPr/>
          </p:nvSpPr>
          <p:spPr>
            <a:xfrm>
              <a:off x="1980325" y="3048625"/>
              <a:ext cx="85675" cy="80350"/>
            </a:xfrm>
            <a:custGeom>
              <a:avLst/>
              <a:gdLst/>
              <a:ahLst/>
              <a:cxnLst/>
              <a:rect l="l" t="t" r="r" b="b"/>
              <a:pathLst>
                <a:path w="3427" h="3214" extrusionOk="0">
                  <a:moveTo>
                    <a:pt x="1729" y="594"/>
                  </a:moveTo>
                  <a:lnTo>
                    <a:pt x="1976" y="1150"/>
                  </a:lnTo>
                  <a:cubicBezTo>
                    <a:pt x="2038" y="1212"/>
                    <a:pt x="2100" y="1273"/>
                    <a:pt x="2192" y="1304"/>
                  </a:cubicBezTo>
                  <a:lnTo>
                    <a:pt x="2809" y="1397"/>
                  </a:lnTo>
                  <a:lnTo>
                    <a:pt x="2377" y="1829"/>
                  </a:lnTo>
                  <a:cubicBezTo>
                    <a:pt x="2316" y="1891"/>
                    <a:pt x="2285" y="1983"/>
                    <a:pt x="2285" y="2076"/>
                  </a:cubicBezTo>
                  <a:lnTo>
                    <a:pt x="2408" y="2693"/>
                  </a:lnTo>
                  <a:lnTo>
                    <a:pt x="2408" y="2693"/>
                  </a:lnTo>
                  <a:lnTo>
                    <a:pt x="1853" y="2384"/>
                  </a:lnTo>
                  <a:cubicBezTo>
                    <a:pt x="1806" y="2369"/>
                    <a:pt x="1760" y="2361"/>
                    <a:pt x="1714" y="2361"/>
                  </a:cubicBezTo>
                  <a:cubicBezTo>
                    <a:pt x="1668" y="2361"/>
                    <a:pt x="1621" y="2369"/>
                    <a:pt x="1575" y="2384"/>
                  </a:cubicBezTo>
                  <a:lnTo>
                    <a:pt x="1050" y="2693"/>
                  </a:lnTo>
                  <a:lnTo>
                    <a:pt x="1143" y="2076"/>
                  </a:lnTo>
                  <a:cubicBezTo>
                    <a:pt x="1143" y="1983"/>
                    <a:pt x="1112" y="1891"/>
                    <a:pt x="1050" y="1829"/>
                  </a:cubicBezTo>
                  <a:lnTo>
                    <a:pt x="618" y="1397"/>
                  </a:lnTo>
                  <a:lnTo>
                    <a:pt x="1235" y="1304"/>
                  </a:lnTo>
                  <a:cubicBezTo>
                    <a:pt x="1328" y="1273"/>
                    <a:pt x="1390" y="1212"/>
                    <a:pt x="1451" y="1150"/>
                  </a:cubicBezTo>
                  <a:lnTo>
                    <a:pt x="1729" y="594"/>
                  </a:lnTo>
                  <a:close/>
                  <a:moveTo>
                    <a:pt x="1714" y="0"/>
                  </a:moveTo>
                  <a:cubicBezTo>
                    <a:pt x="1614" y="0"/>
                    <a:pt x="1513" y="54"/>
                    <a:pt x="1451" y="162"/>
                  </a:cubicBezTo>
                  <a:lnTo>
                    <a:pt x="1081" y="872"/>
                  </a:lnTo>
                  <a:lnTo>
                    <a:pt x="279" y="996"/>
                  </a:lnTo>
                  <a:cubicBezTo>
                    <a:pt x="186" y="1027"/>
                    <a:pt x="94" y="1088"/>
                    <a:pt x="63" y="1212"/>
                  </a:cubicBezTo>
                  <a:cubicBezTo>
                    <a:pt x="1" y="1304"/>
                    <a:pt x="32" y="1428"/>
                    <a:pt x="124" y="1489"/>
                  </a:cubicBezTo>
                  <a:lnTo>
                    <a:pt x="711" y="2076"/>
                  </a:lnTo>
                  <a:lnTo>
                    <a:pt x="587" y="2878"/>
                  </a:lnTo>
                  <a:cubicBezTo>
                    <a:pt x="538" y="3076"/>
                    <a:pt x="686" y="3214"/>
                    <a:pt x="858" y="3214"/>
                  </a:cubicBezTo>
                  <a:cubicBezTo>
                    <a:pt x="901" y="3214"/>
                    <a:pt x="945" y="3205"/>
                    <a:pt x="989" y="3187"/>
                  </a:cubicBezTo>
                  <a:lnTo>
                    <a:pt x="1729" y="2786"/>
                  </a:lnTo>
                  <a:lnTo>
                    <a:pt x="2439" y="3187"/>
                  </a:lnTo>
                  <a:cubicBezTo>
                    <a:pt x="2477" y="3200"/>
                    <a:pt x="2521" y="3207"/>
                    <a:pt x="2566" y="3207"/>
                  </a:cubicBezTo>
                  <a:cubicBezTo>
                    <a:pt x="2629" y="3207"/>
                    <a:pt x="2693" y="3192"/>
                    <a:pt x="2748" y="3156"/>
                  </a:cubicBezTo>
                  <a:cubicBezTo>
                    <a:pt x="2840" y="3094"/>
                    <a:pt x="2871" y="2971"/>
                    <a:pt x="2871" y="2878"/>
                  </a:cubicBezTo>
                  <a:lnTo>
                    <a:pt x="2717" y="2076"/>
                  </a:lnTo>
                  <a:lnTo>
                    <a:pt x="3303" y="1489"/>
                  </a:lnTo>
                  <a:cubicBezTo>
                    <a:pt x="3396" y="1428"/>
                    <a:pt x="3427" y="1304"/>
                    <a:pt x="3396" y="1212"/>
                  </a:cubicBezTo>
                  <a:cubicBezTo>
                    <a:pt x="3365" y="1088"/>
                    <a:pt x="3272" y="1027"/>
                    <a:pt x="3149" y="996"/>
                  </a:cubicBezTo>
                  <a:lnTo>
                    <a:pt x="2346" y="872"/>
                  </a:lnTo>
                  <a:lnTo>
                    <a:pt x="1976" y="162"/>
                  </a:lnTo>
                  <a:cubicBezTo>
                    <a:pt x="1914" y="54"/>
                    <a:pt x="1814" y="0"/>
                    <a:pt x="1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1" name="Google Shape;12541;p23"/>
            <p:cNvSpPr/>
            <p:nvPr/>
          </p:nvSpPr>
          <p:spPr>
            <a:xfrm>
              <a:off x="1741150" y="3014050"/>
              <a:ext cx="361900" cy="184475"/>
            </a:xfrm>
            <a:custGeom>
              <a:avLst/>
              <a:gdLst/>
              <a:ahLst/>
              <a:cxnLst/>
              <a:rect l="l" t="t" r="r" b="b"/>
              <a:pathLst>
                <a:path w="14476" h="7379" extrusionOk="0">
                  <a:moveTo>
                    <a:pt x="2652" y="1"/>
                  </a:moveTo>
                  <a:cubicBezTo>
                    <a:pt x="2643" y="1"/>
                    <a:pt x="2634" y="1"/>
                    <a:pt x="2624" y="2"/>
                  </a:cubicBezTo>
                  <a:lnTo>
                    <a:pt x="1297" y="2"/>
                  </a:lnTo>
                  <a:cubicBezTo>
                    <a:pt x="587" y="2"/>
                    <a:pt x="1" y="589"/>
                    <a:pt x="1" y="1298"/>
                  </a:cubicBezTo>
                  <a:lnTo>
                    <a:pt x="1" y="4693"/>
                  </a:lnTo>
                  <a:cubicBezTo>
                    <a:pt x="1" y="5403"/>
                    <a:pt x="587" y="5989"/>
                    <a:pt x="1297" y="5989"/>
                  </a:cubicBezTo>
                  <a:lnTo>
                    <a:pt x="2038" y="5989"/>
                  </a:lnTo>
                  <a:lnTo>
                    <a:pt x="3025" y="7286"/>
                  </a:lnTo>
                  <a:cubicBezTo>
                    <a:pt x="3056" y="7347"/>
                    <a:pt x="3118" y="7378"/>
                    <a:pt x="3183" y="7378"/>
                  </a:cubicBezTo>
                  <a:cubicBezTo>
                    <a:pt x="3249" y="7378"/>
                    <a:pt x="3318" y="7347"/>
                    <a:pt x="3365" y="7286"/>
                  </a:cubicBezTo>
                  <a:lnTo>
                    <a:pt x="4321" y="5989"/>
                  </a:lnTo>
                  <a:lnTo>
                    <a:pt x="13179" y="5989"/>
                  </a:lnTo>
                  <a:cubicBezTo>
                    <a:pt x="13889" y="5989"/>
                    <a:pt x="14475" y="5403"/>
                    <a:pt x="14475" y="4693"/>
                  </a:cubicBezTo>
                  <a:lnTo>
                    <a:pt x="14475" y="1298"/>
                  </a:lnTo>
                  <a:cubicBezTo>
                    <a:pt x="14475" y="606"/>
                    <a:pt x="13917" y="1"/>
                    <a:pt x="13230" y="1"/>
                  </a:cubicBezTo>
                  <a:cubicBezTo>
                    <a:pt x="13213" y="1"/>
                    <a:pt x="13196" y="2"/>
                    <a:pt x="13179" y="2"/>
                  </a:cubicBezTo>
                  <a:lnTo>
                    <a:pt x="3673" y="2"/>
                  </a:lnTo>
                  <a:cubicBezTo>
                    <a:pt x="3426" y="33"/>
                    <a:pt x="3426" y="373"/>
                    <a:pt x="3673" y="403"/>
                  </a:cubicBezTo>
                  <a:lnTo>
                    <a:pt x="13179" y="403"/>
                  </a:lnTo>
                  <a:cubicBezTo>
                    <a:pt x="13642" y="403"/>
                    <a:pt x="14043" y="805"/>
                    <a:pt x="14043" y="1298"/>
                  </a:cubicBezTo>
                  <a:lnTo>
                    <a:pt x="14043" y="4662"/>
                  </a:lnTo>
                  <a:cubicBezTo>
                    <a:pt x="14043" y="5156"/>
                    <a:pt x="13642" y="5557"/>
                    <a:pt x="13179" y="5557"/>
                  </a:cubicBezTo>
                  <a:lnTo>
                    <a:pt x="4229" y="5557"/>
                  </a:lnTo>
                  <a:cubicBezTo>
                    <a:pt x="4167" y="5557"/>
                    <a:pt x="4105" y="5588"/>
                    <a:pt x="4075" y="5650"/>
                  </a:cubicBezTo>
                  <a:lnTo>
                    <a:pt x="3180" y="6792"/>
                  </a:lnTo>
                  <a:lnTo>
                    <a:pt x="2315" y="5650"/>
                  </a:lnTo>
                  <a:cubicBezTo>
                    <a:pt x="2254" y="5588"/>
                    <a:pt x="2192" y="5557"/>
                    <a:pt x="2130" y="5557"/>
                  </a:cubicBezTo>
                  <a:lnTo>
                    <a:pt x="1297" y="5557"/>
                  </a:lnTo>
                  <a:cubicBezTo>
                    <a:pt x="834" y="5557"/>
                    <a:pt x="433" y="5156"/>
                    <a:pt x="433" y="4693"/>
                  </a:cubicBezTo>
                  <a:lnTo>
                    <a:pt x="433" y="1298"/>
                  </a:lnTo>
                  <a:cubicBezTo>
                    <a:pt x="433" y="805"/>
                    <a:pt x="834" y="403"/>
                    <a:pt x="1328" y="403"/>
                  </a:cubicBezTo>
                  <a:lnTo>
                    <a:pt x="2624" y="403"/>
                  </a:lnTo>
                  <a:cubicBezTo>
                    <a:pt x="2892" y="403"/>
                    <a:pt x="2901" y="1"/>
                    <a:pt x="26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2" name="Google Shape;12542;p23"/>
            <p:cNvSpPr/>
            <p:nvPr/>
          </p:nvSpPr>
          <p:spPr>
            <a:xfrm>
              <a:off x="1714150" y="3216250"/>
              <a:ext cx="196775" cy="159275"/>
            </a:xfrm>
            <a:custGeom>
              <a:avLst/>
              <a:gdLst/>
              <a:ahLst/>
              <a:cxnLst/>
              <a:rect l="l" t="t" r="r" b="b"/>
              <a:pathLst>
                <a:path w="7871" h="6371" extrusionOk="0">
                  <a:moveTo>
                    <a:pt x="4259" y="1669"/>
                  </a:moveTo>
                  <a:cubicBezTo>
                    <a:pt x="4467" y="1669"/>
                    <a:pt x="4677" y="1745"/>
                    <a:pt x="4846" y="1914"/>
                  </a:cubicBezTo>
                  <a:cubicBezTo>
                    <a:pt x="5401" y="2469"/>
                    <a:pt x="5031" y="3395"/>
                    <a:pt x="4260" y="3395"/>
                  </a:cubicBezTo>
                  <a:cubicBezTo>
                    <a:pt x="3766" y="3395"/>
                    <a:pt x="3395" y="2994"/>
                    <a:pt x="3395" y="2531"/>
                  </a:cubicBezTo>
                  <a:cubicBezTo>
                    <a:pt x="3395" y="2007"/>
                    <a:pt x="3821" y="1669"/>
                    <a:pt x="4259" y="1669"/>
                  </a:cubicBezTo>
                  <a:close/>
                  <a:moveTo>
                    <a:pt x="4260" y="463"/>
                  </a:moveTo>
                  <a:cubicBezTo>
                    <a:pt x="6605" y="463"/>
                    <a:pt x="7870" y="3241"/>
                    <a:pt x="6327" y="5031"/>
                  </a:cubicBezTo>
                  <a:cubicBezTo>
                    <a:pt x="6235" y="4629"/>
                    <a:pt x="6019" y="4259"/>
                    <a:pt x="5710" y="4012"/>
                  </a:cubicBezTo>
                  <a:cubicBezTo>
                    <a:pt x="5525" y="3827"/>
                    <a:pt x="5278" y="3673"/>
                    <a:pt x="5031" y="3580"/>
                  </a:cubicBezTo>
                  <a:cubicBezTo>
                    <a:pt x="6019" y="2808"/>
                    <a:pt x="5463" y="1265"/>
                    <a:pt x="4260" y="1265"/>
                  </a:cubicBezTo>
                  <a:cubicBezTo>
                    <a:pt x="3025" y="1265"/>
                    <a:pt x="2500" y="2808"/>
                    <a:pt x="3457" y="3580"/>
                  </a:cubicBezTo>
                  <a:cubicBezTo>
                    <a:pt x="2809" y="3827"/>
                    <a:pt x="2346" y="4352"/>
                    <a:pt x="2161" y="5031"/>
                  </a:cubicBezTo>
                  <a:cubicBezTo>
                    <a:pt x="618" y="3241"/>
                    <a:pt x="1883" y="463"/>
                    <a:pt x="4260" y="463"/>
                  </a:cubicBezTo>
                  <a:close/>
                  <a:moveTo>
                    <a:pt x="4248" y="3812"/>
                  </a:moveTo>
                  <a:cubicBezTo>
                    <a:pt x="5047" y="3812"/>
                    <a:pt x="5849" y="4321"/>
                    <a:pt x="5988" y="5339"/>
                  </a:cubicBezTo>
                  <a:cubicBezTo>
                    <a:pt x="5479" y="5740"/>
                    <a:pt x="4861" y="5941"/>
                    <a:pt x="4248" y="5941"/>
                  </a:cubicBezTo>
                  <a:cubicBezTo>
                    <a:pt x="3635" y="5941"/>
                    <a:pt x="3025" y="5740"/>
                    <a:pt x="2531" y="5339"/>
                  </a:cubicBezTo>
                  <a:cubicBezTo>
                    <a:pt x="2655" y="4321"/>
                    <a:pt x="3449" y="3812"/>
                    <a:pt x="4248" y="3812"/>
                  </a:cubicBezTo>
                  <a:close/>
                  <a:moveTo>
                    <a:pt x="4260" y="0"/>
                  </a:moveTo>
                  <a:cubicBezTo>
                    <a:pt x="1420" y="0"/>
                    <a:pt x="1" y="3426"/>
                    <a:pt x="2007" y="5432"/>
                  </a:cubicBezTo>
                  <a:cubicBezTo>
                    <a:pt x="2655" y="6081"/>
                    <a:pt x="3453" y="6371"/>
                    <a:pt x="4235" y="6371"/>
                  </a:cubicBezTo>
                  <a:cubicBezTo>
                    <a:pt x="5870" y="6371"/>
                    <a:pt x="7438" y="5100"/>
                    <a:pt x="7438" y="3179"/>
                  </a:cubicBezTo>
                  <a:cubicBezTo>
                    <a:pt x="7438" y="1420"/>
                    <a:pt x="6019" y="0"/>
                    <a:pt x="42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3" name="Google Shape;12543;p23"/>
            <p:cNvSpPr/>
            <p:nvPr/>
          </p:nvSpPr>
          <p:spPr>
            <a:xfrm>
              <a:off x="1916300" y="3223950"/>
              <a:ext cx="190600" cy="37075"/>
            </a:xfrm>
            <a:custGeom>
              <a:avLst/>
              <a:gdLst/>
              <a:ahLst/>
              <a:cxnLst/>
              <a:rect l="l" t="t" r="r" b="b"/>
              <a:pathLst>
                <a:path w="7624" h="1483" extrusionOk="0">
                  <a:moveTo>
                    <a:pt x="6728" y="433"/>
                  </a:moveTo>
                  <a:cubicBezTo>
                    <a:pt x="7099" y="464"/>
                    <a:pt x="7099" y="1019"/>
                    <a:pt x="6728" y="1050"/>
                  </a:cubicBezTo>
                  <a:lnTo>
                    <a:pt x="895" y="1050"/>
                  </a:lnTo>
                  <a:cubicBezTo>
                    <a:pt x="525" y="1019"/>
                    <a:pt x="525" y="464"/>
                    <a:pt x="895" y="433"/>
                  </a:cubicBezTo>
                  <a:close/>
                  <a:moveTo>
                    <a:pt x="895" y="1"/>
                  </a:moveTo>
                  <a:cubicBezTo>
                    <a:pt x="0" y="62"/>
                    <a:pt x="0" y="1420"/>
                    <a:pt x="895" y="1482"/>
                  </a:cubicBezTo>
                  <a:lnTo>
                    <a:pt x="6728" y="1482"/>
                  </a:lnTo>
                  <a:cubicBezTo>
                    <a:pt x="7623" y="1420"/>
                    <a:pt x="7623" y="62"/>
                    <a:pt x="6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4" name="Google Shape;12544;p23"/>
            <p:cNvSpPr/>
            <p:nvPr/>
          </p:nvSpPr>
          <p:spPr>
            <a:xfrm>
              <a:off x="1916300" y="3277975"/>
              <a:ext cx="191375" cy="36275"/>
            </a:xfrm>
            <a:custGeom>
              <a:avLst/>
              <a:gdLst/>
              <a:ahLst/>
              <a:cxnLst/>
              <a:rect l="l" t="t" r="r" b="b"/>
              <a:pathLst>
                <a:path w="7655" h="1451" extrusionOk="0">
                  <a:moveTo>
                    <a:pt x="926" y="0"/>
                  </a:moveTo>
                  <a:cubicBezTo>
                    <a:pt x="0" y="62"/>
                    <a:pt x="0" y="1389"/>
                    <a:pt x="926" y="1451"/>
                  </a:cubicBezTo>
                  <a:lnTo>
                    <a:pt x="6728" y="1451"/>
                  </a:lnTo>
                  <a:cubicBezTo>
                    <a:pt x="7654" y="1389"/>
                    <a:pt x="7654" y="62"/>
                    <a:pt x="6728" y="0"/>
                  </a:cubicBezTo>
                  <a:lnTo>
                    <a:pt x="6389" y="0"/>
                  </a:lnTo>
                  <a:cubicBezTo>
                    <a:pt x="6111" y="0"/>
                    <a:pt x="6111" y="401"/>
                    <a:pt x="6389" y="401"/>
                  </a:cubicBezTo>
                  <a:lnTo>
                    <a:pt x="6728" y="401"/>
                  </a:lnTo>
                  <a:cubicBezTo>
                    <a:pt x="7099" y="463"/>
                    <a:pt x="7099" y="988"/>
                    <a:pt x="6728" y="1049"/>
                  </a:cubicBezTo>
                  <a:lnTo>
                    <a:pt x="926" y="1049"/>
                  </a:lnTo>
                  <a:cubicBezTo>
                    <a:pt x="556" y="988"/>
                    <a:pt x="556" y="463"/>
                    <a:pt x="926" y="401"/>
                  </a:cubicBezTo>
                  <a:lnTo>
                    <a:pt x="5309" y="401"/>
                  </a:lnTo>
                  <a:cubicBezTo>
                    <a:pt x="5586" y="401"/>
                    <a:pt x="5586" y="0"/>
                    <a:pt x="5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5" name="Google Shape;12545;p23"/>
            <p:cNvSpPr/>
            <p:nvPr/>
          </p:nvSpPr>
          <p:spPr>
            <a:xfrm>
              <a:off x="1916300" y="3331975"/>
              <a:ext cx="191375" cy="37050"/>
            </a:xfrm>
            <a:custGeom>
              <a:avLst/>
              <a:gdLst/>
              <a:ahLst/>
              <a:cxnLst/>
              <a:rect l="l" t="t" r="r" b="b"/>
              <a:pathLst>
                <a:path w="7655" h="1482" extrusionOk="0">
                  <a:moveTo>
                    <a:pt x="926" y="0"/>
                  </a:moveTo>
                  <a:cubicBezTo>
                    <a:pt x="0" y="62"/>
                    <a:pt x="0" y="1389"/>
                    <a:pt x="926" y="1482"/>
                  </a:cubicBezTo>
                  <a:lnTo>
                    <a:pt x="1636" y="1482"/>
                  </a:lnTo>
                  <a:cubicBezTo>
                    <a:pt x="1914" y="1482"/>
                    <a:pt x="1914" y="1050"/>
                    <a:pt x="1636" y="1050"/>
                  </a:cubicBezTo>
                  <a:lnTo>
                    <a:pt x="926" y="1050"/>
                  </a:lnTo>
                  <a:cubicBezTo>
                    <a:pt x="556" y="1019"/>
                    <a:pt x="556" y="463"/>
                    <a:pt x="926" y="432"/>
                  </a:cubicBezTo>
                  <a:lnTo>
                    <a:pt x="6759" y="432"/>
                  </a:lnTo>
                  <a:cubicBezTo>
                    <a:pt x="7130" y="463"/>
                    <a:pt x="7130" y="1019"/>
                    <a:pt x="6759" y="1050"/>
                  </a:cubicBezTo>
                  <a:lnTo>
                    <a:pt x="2685" y="1050"/>
                  </a:lnTo>
                  <a:cubicBezTo>
                    <a:pt x="2408" y="1050"/>
                    <a:pt x="2408" y="1482"/>
                    <a:pt x="2685" y="1482"/>
                  </a:cubicBezTo>
                  <a:lnTo>
                    <a:pt x="6759" y="1482"/>
                  </a:lnTo>
                  <a:cubicBezTo>
                    <a:pt x="7654" y="1389"/>
                    <a:pt x="7654" y="62"/>
                    <a:pt x="67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46" name="Google Shape;12546;p23"/>
          <p:cNvGrpSpPr/>
          <p:nvPr/>
        </p:nvGrpSpPr>
        <p:grpSpPr>
          <a:xfrm>
            <a:off x="7928303" y="5765887"/>
            <a:ext cx="770050" cy="723450"/>
            <a:chOff x="959575" y="3014275"/>
            <a:chExt cx="385025" cy="361725"/>
          </a:xfrm>
          <a:solidFill>
            <a:schemeClr val="tx1"/>
          </a:solidFill>
        </p:grpSpPr>
        <p:sp>
          <p:nvSpPr>
            <p:cNvPr id="12547" name="Google Shape;12547;p23"/>
            <p:cNvSpPr/>
            <p:nvPr/>
          </p:nvSpPr>
          <p:spPr>
            <a:xfrm>
              <a:off x="1094600" y="3051775"/>
              <a:ext cx="250000" cy="324225"/>
            </a:xfrm>
            <a:custGeom>
              <a:avLst/>
              <a:gdLst/>
              <a:ahLst/>
              <a:cxnLst/>
              <a:rect l="l" t="t" r="r" b="b"/>
              <a:pathLst>
                <a:path w="10000" h="12969" extrusionOk="0">
                  <a:moveTo>
                    <a:pt x="9580" y="0"/>
                  </a:moveTo>
                  <a:cubicBezTo>
                    <a:pt x="9469" y="0"/>
                    <a:pt x="9363" y="95"/>
                    <a:pt x="9383" y="252"/>
                  </a:cubicBezTo>
                  <a:cubicBezTo>
                    <a:pt x="9475" y="499"/>
                    <a:pt x="9506" y="746"/>
                    <a:pt x="9506" y="1024"/>
                  </a:cubicBezTo>
                  <a:cubicBezTo>
                    <a:pt x="9475" y="2104"/>
                    <a:pt x="8611" y="2968"/>
                    <a:pt x="7531" y="3030"/>
                  </a:cubicBezTo>
                  <a:cubicBezTo>
                    <a:pt x="7484" y="3033"/>
                    <a:pt x="7438" y="3035"/>
                    <a:pt x="7392" y="3035"/>
                  </a:cubicBezTo>
                  <a:cubicBezTo>
                    <a:pt x="6982" y="3035"/>
                    <a:pt x="6602" y="2912"/>
                    <a:pt x="6296" y="2690"/>
                  </a:cubicBezTo>
                  <a:cubicBezTo>
                    <a:pt x="6025" y="2504"/>
                    <a:pt x="5707" y="2410"/>
                    <a:pt x="5388" y="2410"/>
                  </a:cubicBezTo>
                  <a:cubicBezTo>
                    <a:pt x="5127" y="2410"/>
                    <a:pt x="4866" y="2473"/>
                    <a:pt x="4630" y="2598"/>
                  </a:cubicBezTo>
                  <a:lnTo>
                    <a:pt x="710" y="4573"/>
                  </a:lnTo>
                  <a:cubicBezTo>
                    <a:pt x="278" y="4789"/>
                    <a:pt x="1" y="5221"/>
                    <a:pt x="1" y="5715"/>
                  </a:cubicBezTo>
                  <a:cubicBezTo>
                    <a:pt x="1" y="6209"/>
                    <a:pt x="278" y="6672"/>
                    <a:pt x="710" y="6888"/>
                  </a:cubicBezTo>
                  <a:lnTo>
                    <a:pt x="4630" y="8832"/>
                  </a:lnTo>
                  <a:cubicBezTo>
                    <a:pt x="4866" y="8957"/>
                    <a:pt x="5127" y="9019"/>
                    <a:pt x="5388" y="9019"/>
                  </a:cubicBezTo>
                  <a:cubicBezTo>
                    <a:pt x="5707" y="9019"/>
                    <a:pt x="6025" y="8926"/>
                    <a:pt x="6296" y="8739"/>
                  </a:cubicBezTo>
                  <a:cubicBezTo>
                    <a:pt x="6654" y="8503"/>
                    <a:pt x="7045" y="8396"/>
                    <a:pt x="7426" y="8396"/>
                  </a:cubicBezTo>
                  <a:cubicBezTo>
                    <a:pt x="8490" y="8396"/>
                    <a:pt x="9483" y="9232"/>
                    <a:pt x="9506" y="10437"/>
                  </a:cubicBezTo>
                  <a:cubicBezTo>
                    <a:pt x="9527" y="11691"/>
                    <a:pt x="8495" y="12549"/>
                    <a:pt x="7406" y="12549"/>
                  </a:cubicBezTo>
                  <a:cubicBezTo>
                    <a:pt x="6914" y="12549"/>
                    <a:pt x="6411" y="12374"/>
                    <a:pt x="5988" y="11980"/>
                  </a:cubicBezTo>
                  <a:cubicBezTo>
                    <a:pt x="5617" y="11610"/>
                    <a:pt x="5401" y="11116"/>
                    <a:pt x="5371" y="10591"/>
                  </a:cubicBezTo>
                  <a:cubicBezTo>
                    <a:pt x="5340" y="10005"/>
                    <a:pt x="4969" y="9480"/>
                    <a:pt x="4476" y="9233"/>
                  </a:cubicBezTo>
                  <a:lnTo>
                    <a:pt x="4043" y="9017"/>
                  </a:lnTo>
                  <a:cubicBezTo>
                    <a:pt x="4009" y="9000"/>
                    <a:pt x="3976" y="8992"/>
                    <a:pt x="3945" y="8992"/>
                  </a:cubicBezTo>
                  <a:cubicBezTo>
                    <a:pt x="3753" y="8992"/>
                    <a:pt x="3646" y="9285"/>
                    <a:pt x="3858" y="9418"/>
                  </a:cubicBezTo>
                  <a:lnTo>
                    <a:pt x="4290" y="9604"/>
                  </a:lnTo>
                  <a:cubicBezTo>
                    <a:pt x="4661" y="9789"/>
                    <a:pt x="4908" y="10190"/>
                    <a:pt x="4938" y="10622"/>
                  </a:cubicBezTo>
                  <a:cubicBezTo>
                    <a:pt x="5000" y="11918"/>
                    <a:pt x="6111" y="12967"/>
                    <a:pt x="7438" y="12967"/>
                  </a:cubicBezTo>
                  <a:cubicBezTo>
                    <a:pt x="7457" y="12968"/>
                    <a:pt x="7476" y="12968"/>
                    <a:pt x="7495" y="12968"/>
                  </a:cubicBezTo>
                  <a:cubicBezTo>
                    <a:pt x="8828" y="12968"/>
                    <a:pt x="9939" y="11899"/>
                    <a:pt x="9969" y="10529"/>
                  </a:cubicBezTo>
                  <a:cubicBezTo>
                    <a:pt x="10000" y="9141"/>
                    <a:pt x="8920" y="7999"/>
                    <a:pt x="7531" y="7968"/>
                  </a:cubicBezTo>
                  <a:cubicBezTo>
                    <a:pt x="7487" y="7965"/>
                    <a:pt x="7443" y="7964"/>
                    <a:pt x="7399" y="7964"/>
                  </a:cubicBezTo>
                  <a:cubicBezTo>
                    <a:pt x="6919" y="7964"/>
                    <a:pt x="6445" y="8117"/>
                    <a:pt x="6049" y="8400"/>
                  </a:cubicBezTo>
                  <a:cubicBezTo>
                    <a:pt x="5843" y="8520"/>
                    <a:pt x="5608" y="8583"/>
                    <a:pt x="5371" y="8583"/>
                  </a:cubicBezTo>
                  <a:cubicBezTo>
                    <a:pt x="5182" y="8583"/>
                    <a:pt x="4993" y="8544"/>
                    <a:pt x="4815" y="8462"/>
                  </a:cubicBezTo>
                  <a:lnTo>
                    <a:pt x="896" y="6486"/>
                  </a:lnTo>
                  <a:cubicBezTo>
                    <a:pt x="587" y="6332"/>
                    <a:pt x="433" y="6054"/>
                    <a:pt x="433" y="5715"/>
                  </a:cubicBezTo>
                  <a:cubicBezTo>
                    <a:pt x="402" y="5375"/>
                    <a:pt x="587" y="5098"/>
                    <a:pt x="896" y="4943"/>
                  </a:cubicBezTo>
                  <a:lnTo>
                    <a:pt x="4815" y="2968"/>
                  </a:lnTo>
                  <a:cubicBezTo>
                    <a:pt x="4993" y="2886"/>
                    <a:pt x="5182" y="2847"/>
                    <a:pt x="5371" y="2847"/>
                  </a:cubicBezTo>
                  <a:cubicBezTo>
                    <a:pt x="5608" y="2847"/>
                    <a:pt x="5843" y="2910"/>
                    <a:pt x="6049" y="3030"/>
                  </a:cubicBezTo>
                  <a:cubicBezTo>
                    <a:pt x="6490" y="3329"/>
                    <a:pt x="6969" y="3465"/>
                    <a:pt x="7435" y="3465"/>
                  </a:cubicBezTo>
                  <a:cubicBezTo>
                    <a:pt x="8697" y="3465"/>
                    <a:pt x="9862" y="2467"/>
                    <a:pt x="9907" y="1024"/>
                  </a:cubicBezTo>
                  <a:cubicBezTo>
                    <a:pt x="9907" y="715"/>
                    <a:pt x="9876" y="376"/>
                    <a:pt x="9753" y="98"/>
                  </a:cubicBezTo>
                  <a:cubicBezTo>
                    <a:pt x="9708" y="31"/>
                    <a:pt x="9643" y="0"/>
                    <a:pt x="95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8" name="Google Shape;12548;p23"/>
            <p:cNvSpPr/>
            <p:nvPr/>
          </p:nvSpPr>
          <p:spPr>
            <a:xfrm>
              <a:off x="959575" y="3014275"/>
              <a:ext cx="365400" cy="260450"/>
            </a:xfrm>
            <a:custGeom>
              <a:avLst/>
              <a:gdLst/>
              <a:ahLst/>
              <a:cxnLst/>
              <a:rect l="l" t="t" r="r" b="b"/>
              <a:pathLst>
                <a:path w="14616" h="10418" extrusionOk="0">
                  <a:moveTo>
                    <a:pt x="12828" y="0"/>
                  </a:moveTo>
                  <a:cubicBezTo>
                    <a:pt x="11585" y="0"/>
                    <a:pt x="10403" y="942"/>
                    <a:pt x="10339" y="2370"/>
                  </a:cubicBezTo>
                  <a:cubicBezTo>
                    <a:pt x="10309" y="2771"/>
                    <a:pt x="10062" y="3172"/>
                    <a:pt x="9660" y="3357"/>
                  </a:cubicBezTo>
                  <a:lnTo>
                    <a:pt x="5926" y="5209"/>
                  </a:lnTo>
                  <a:cubicBezTo>
                    <a:pt x="5759" y="5306"/>
                    <a:pt x="5574" y="5353"/>
                    <a:pt x="5387" y="5353"/>
                  </a:cubicBezTo>
                  <a:cubicBezTo>
                    <a:pt x="5158" y="5353"/>
                    <a:pt x="4926" y="5283"/>
                    <a:pt x="4723" y="5147"/>
                  </a:cubicBezTo>
                  <a:cubicBezTo>
                    <a:pt x="4301" y="4870"/>
                    <a:pt x="3817" y="4734"/>
                    <a:pt x="3336" y="4734"/>
                  </a:cubicBezTo>
                  <a:cubicBezTo>
                    <a:pt x="2691" y="4734"/>
                    <a:pt x="2052" y="4979"/>
                    <a:pt x="1575" y="5456"/>
                  </a:cubicBezTo>
                  <a:cubicBezTo>
                    <a:pt x="1" y="7030"/>
                    <a:pt x="1112" y="9746"/>
                    <a:pt x="3334" y="9746"/>
                  </a:cubicBezTo>
                  <a:cubicBezTo>
                    <a:pt x="3828" y="9715"/>
                    <a:pt x="4291" y="9591"/>
                    <a:pt x="4692" y="9314"/>
                  </a:cubicBezTo>
                  <a:cubicBezTo>
                    <a:pt x="4903" y="9172"/>
                    <a:pt x="5145" y="9102"/>
                    <a:pt x="5383" y="9102"/>
                  </a:cubicBezTo>
                  <a:cubicBezTo>
                    <a:pt x="5561" y="9102"/>
                    <a:pt x="5737" y="9142"/>
                    <a:pt x="5895" y="9221"/>
                  </a:cubicBezTo>
                  <a:lnTo>
                    <a:pt x="8210" y="10394"/>
                  </a:lnTo>
                  <a:cubicBezTo>
                    <a:pt x="8246" y="10410"/>
                    <a:pt x="8281" y="10417"/>
                    <a:pt x="8313" y="10417"/>
                  </a:cubicBezTo>
                  <a:cubicBezTo>
                    <a:pt x="8528" y="10417"/>
                    <a:pt x="8637" y="10100"/>
                    <a:pt x="8395" y="9993"/>
                  </a:cubicBezTo>
                  <a:lnTo>
                    <a:pt x="8395" y="9993"/>
                  </a:lnTo>
                  <a:lnTo>
                    <a:pt x="8426" y="10023"/>
                  </a:lnTo>
                  <a:lnTo>
                    <a:pt x="6111" y="8851"/>
                  </a:lnTo>
                  <a:cubicBezTo>
                    <a:pt x="5884" y="8743"/>
                    <a:pt x="5639" y="8689"/>
                    <a:pt x="5394" y="8689"/>
                  </a:cubicBezTo>
                  <a:cubicBezTo>
                    <a:pt x="5074" y="8689"/>
                    <a:pt x="4755" y="8782"/>
                    <a:pt x="4476" y="8974"/>
                  </a:cubicBezTo>
                  <a:cubicBezTo>
                    <a:pt x="4136" y="9190"/>
                    <a:pt x="3735" y="9283"/>
                    <a:pt x="3334" y="9314"/>
                  </a:cubicBezTo>
                  <a:cubicBezTo>
                    <a:pt x="2161" y="9283"/>
                    <a:pt x="1235" y="8326"/>
                    <a:pt x="1266" y="7184"/>
                  </a:cubicBezTo>
                  <a:cubicBezTo>
                    <a:pt x="1266" y="6629"/>
                    <a:pt x="1482" y="6135"/>
                    <a:pt x="1883" y="5764"/>
                  </a:cubicBezTo>
                  <a:cubicBezTo>
                    <a:pt x="2254" y="5394"/>
                    <a:pt x="2778" y="5178"/>
                    <a:pt x="3303" y="5178"/>
                  </a:cubicBezTo>
                  <a:cubicBezTo>
                    <a:pt x="3343" y="5175"/>
                    <a:pt x="3384" y="5173"/>
                    <a:pt x="3425" y="5173"/>
                  </a:cubicBezTo>
                  <a:cubicBezTo>
                    <a:pt x="3791" y="5173"/>
                    <a:pt x="4171" y="5296"/>
                    <a:pt x="4476" y="5518"/>
                  </a:cubicBezTo>
                  <a:cubicBezTo>
                    <a:pt x="4750" y="5689"/>
                    <a:pt x="5062" y="5775"/>
                    <a:pt x="5376" y="5775"/>
                  </a:cubicBezTo>
                  <a:cubicBezTo>
                    <a:pt x="5627" y="5775"/>
                    <a:pt x="5878" y="5720"/>
                    <a:pt x="6111" y="5610"/>
                  </a:cubicBezTo>
                  <a:lnTo>
                    <a:pt x="9846" y="3728"/>
                  </a:lnTo>
                  <a:cubicBezTo>
                    <a:pt x="10370" y="3481"/>
                    <a:pt x="10710" y="2956"/>
                    <a:pt x="10741" y="2370"/>
                  </a:cubicBezTo>
                  <a:cubicBezTo>
                    <a:pt x="10802" y="1289"/>
                    <a:pt x="11667" y="456"/>
                    <a:pt x="12747" y="425"/>
                  </a:cubicBezTo>
                  <a:cubicBezTo>
                    <a:pt x="12785" y="423"/>
                    <a:pt x="12822" y="422"/>
                    <a:pt x="12860" y="422"/>
                  </a:cubicBezTo>
                  <a:cubicBezTo>
                    <a:pt x="13342" y="422"/>
                    <a:pt x="13794" y="604"/>
                    <a:pt x="14166" y="919"/>
                  </a:cubicBezTo>
                  <a:cubicBezTo>
                    <a:pt x="14211" y="957"/>
                    <a:pt x="14257" y="973"/>
                    <a:pt x="14302" y="973"/>
                  </a:cubicBezTo>
                  <a:cubicBezTo>
                    <a:pt x="14475" y="973"/>
                    <a:pt x="14616" y="733"/>
                    <a:pt x="14444" y="611"/>
                  </a:cubicBezTo>
                  <a:cubicBezTo>
                    <a:pt x="13957" y="190"/>
                    <a:pt x="13386" y="0"/>
                    <a:pt x="128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9" name="Google Shape;12549;p23"/>
            <p:cNvSpPr/>
            <p:nvPr/>
          </p:nvSpPr>
          <p:spPr>
            <a:xfrm>
              <a:off x="1229625" y="3038775"/>
              <a:ext cx="87975" cy="75250"/>
            </a:xfrm>
            <a:custGeom>
              <a:avLst/>
              <a:gdLst/>
              <a:ahLst/>
              <a:cxnLst/>
              <a:rect l="l" t="t" r="r" b="b"/>
              <a:pathLst>
                <a:path w="3519" h="3010" extrusionOk="0">
                  <a:moveTo>
                    <a:pt x="2003" y="405"/>
                  </a:moveTo>
                  <a:cubicBezTo>
                    <a:pt x="2557" y="405"/>
                    <a:pt x="3087" y="839"/>
                    <a:pt x="3087" y="1482"/>
                  </a:cubicBezTo>
                  <a:cubicBezTo>
                    <a:pt x="3087" y="2099"/>
                    <a:pt x="2624" y="2562"/>
                    <a:pt x="2006" y="2562"/>
                  </a:cubicBezTo>
                  <a:cubicBezTo>
                    <a:pt x="1994" y="2563"/>
                    <a:pt x="1982" y="2563"/>
                    <a:pt x="1970" y="2563"/>
                  </a:cubicBezTo>
                  <a:cubicBezTo>
                    <a:pt x="1037" y="2563"/>
                    <a:pt x="565" y="1412"/>
                    <a:pt x="1235" y="742"/>
                  </a:cubicBezTo>
                  <a:cubicBezTo>
                    <a:pt x="1458" y="509"/>
                    <a:pt x="1733" y="405"/>
                    <a:pt x="2003" y="405"/>
                  </a:cubicBezTo>
                  <a:close/>
                  <a:moveTo>
                    <a:pt x="2006" y="1"/>
                  </a:moveTo>
                  <a:cubicBezTo>
                    <a:pt x="679" y="1"/>
                    <a:pt x="0" y="1606"/>
                    <a:pt x="957" y="2562"/>
                  </a:cubicBezTo>
                  <a:cubicBezTo>
                    <a:pt x="1266" y="2871"/>
                    <a:pt x="1643" y="3010"/>
                    <a:pt x="2011" y="3010"/>
                  </a:cubicBezTo>
                  <a:cubicBezTo>
                    <a:pt x="2783" y="3010"/>
                    <a:pt x="3519" y="2402"/>
                    <a:pt x="3519" y="1482"/>
                  </a:cubicBezTo>
                  <a:cubicBezTo>
                    <a:pt x="3519" y="649"/>
                    <a:pt x="2840" y="1"/>
                    <a:pt x="2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0" name="Google Shape;12550;p23"/>
            <p:cNvSpPr/>
            <p:nvPr/>
          </p:nvSpPr>
          <p:spPr>
            <a:xfrm>
              <a:off x="1005100" y="3156500"/>
              <a:ext cx="85650" cy="75650"/>
            </a:xfrm>
            <a:custGeom>
              <a:avLst/>
              <a:gdLst/>
              <a:ahLst/>
              <a:cxnLst/>
              <a:rect l="l" t="t" r="r" b="b"/>
              <a:pathLst>
                <a:path w="3426" h="3026" extrusionOk="0">
                  <a:moveTo>
                    <a:pt x="1509" y="0"/>
                  </a:moveTo>
                  <a:cubicBezTo>
                    <a:pt x="1235" y="0"/>
                    <a:pt x="951" y="80"/>
                    <a:pt x="680" y="261"/>
                  </a:cubicBezTo>
                  <a:cubicBezTo>
                    <a:pt x="587" y="353"/>
                    <a:pt x="556" y="477"/>
                    <a:pt x="618" y="569"/>
                  </a:cubicBezTo>
                  <a:cubicBezTo>
                    <a:pt x="678" y="629"/>
                    <a:pt x="750" y="663"/>
                    <a:pt x="819" y="663"/>
                  </a:cubicBezTo>
                  <a:cubicBezTo>
                    <a:pt x="857" y="663"/>
                    <a:pt x="894" y="653"/>
                    <a:pt x="926" y="631"/>
                  </a:cubicBezTo>
                  <a:cubicBezTo>
                    <a:pt x="1080" y="529"/>
                    <a:pt x="1233" y="469"/>
                    <a:pt x="1404" y="469"/>
                  </a:cubicBezTo>
                  <a:cubicBezTo>
                    <a:pt x="1440" y="469"/>
                    <a:pt x="1476" y="471"/>
                    <a:pt x="1513" y="477"/>
                  </a:cubicBezTo>
                  <a:cubicBezTo>
                    <a:pt x="1525" y="476"/>
                    <a:pt x="1537" y="476"/>
                    <a:pt x="1550" y="476"/>
                  </a:cubicBezTo>
                  <a:cubicBezTo>
                    <a:pt x="2482" y="476"/>
                    <a:pt x="2955" y="1627"/>
                    <a:pt x="2284" y="2297"/>
                  </a:cubicBezTo>
                  <a:cubicBezTo>
                    <a:pt x="2062" y="2530"/>
                    <a:pt x="1786" y="2634"/>
                    <a:pt x="1516" y="2634"/>
                  </a:cubicBezTo>
                  <a:cubicBezTo>
                    <a:pt x="962" y="2634"/>
                    <a:pt x="433" y="2200"/>
                    <a:pt x="433" y="1557"/>
                  </a:cubicBezTo>
                  <a:cubicBezTo>
                    <a:pt x="433" y="1495"/>
                    <a:pt x="433" y="1433"/>
                    <a:pt x="433" y="1372"/>
                  </a:cubicBezTo>
                  <a:cubicBezTo>
                    <a:pt x="433" y="1279"/>
                    <a:pt x="371" y="1156"/>
                    <a:pt x="247" y="1156"/>
                  </a:cubicBezTo>
                  <a:lnTo>
                    <a:pt x="247" y="1125"/>
                  </a:lnTo>
                  <a:cubicBezTo>
                    <a:pt x="155" y="1125"/>
                    <a:pt x="31" y="1186"/>
                    <a:pt x="31" y="1310"/>
                  </a:cubicBezTo>
                  <a:cubicBezTo>
                    <a:pt x="1" y="1372"/>
                    <a:pt x="1" y="1464"/>
                    <a:pt x="31" y="1526"/>
                  </a:cubicBezTo>
                  <a:cubicBezTo>
                    <a:pt x="31" y="2470"/>
                    <a:pt x="776" y="3026"/>
                    <a:pt x="1531" y="3026"/>
                  </a:cubicBezTo>
                  <a:cubicBezTo>
                    <a:pt x="2035" y="3026"/>
                    <a:pt x="2544" y="2779"/>
                    <a:pt x="2840" y="2236"/>
                  </a:cubicBezTo>
                  <a:cubicBezTo>
                    <a:pt x="3426" y="1137"/>
                    <a:pt x="2544" y="0"/>
                    <a:pt x="15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1" name="Google Shape;12551;p23"/>
            <p:cNvSpPr/>
            <p:nvPr/>
          </p:nvSpPr>
          <p:spPr>
            <a:xfrm>
              <a:off x="1242225" y="3276000"/>
              <a:ext cx="88500" cy="75275"/>
            </a:xfrm>
            <a:custGeom>
              <a:avLst/>
              <a:gdLst/>
              <a:ahLst/>
              <a:cxnLst/>
              <a:rect l="l" t="t" r="r" b="b"/>
              <a:pathLst>
                <a:path w="3540" h="3011" extrusionOk="0">
                  <a:moveTo>
                    <a:pt x="1502" y="418"/>
                  </a:moveTo>
                  <a:cubicBezTo>
                    <a:pt x="2490" y="418"/>
                    <a:pt x="2953" y="1591"/>
                    <a:pt x="2274" y="2270"/>
                  </a:cubicBezTo>
                  <a:cubicBezTo>
                    <a:pt x="2053" y="2492"/>
                    <a:pt x="1779" y="2592"/>
                    <a:pt x="1510" y="2592"/>
                  </a:cubicBezTo>
                  <a:cubicBezTo>
                    <a:pt x="955" y="2592"/>
                    <a:pt x="422" y="2164"/>
                    <a:pt x="422" y="1499"/>
                  </a:cubicBezTo>
                  <a:cubicBezTo>
                    <a:pt x="422" y="912"/>
                    <a:pt x="916" y="418"/>
                    <a:pt x="1502" y="418"/>
                  </a:cubicBezTo>
                  <a:close/>
                  <a:moveTo>
                    <a:pt x="1518" y="1"/>
                  </a:moveTo>
                  <a:cubicBezTo>
                    <a:pt x="740" y="1"/>
                    <a:pt x="0" y="602"/>
                    <a:pt x="21" y="1499"/>
                  </a:cubicBezTo>
                  <a:cubicBezTo>
                    <a:pt x="21" y="2332"/>
                    <a:pt x="669" y="3011"/>
                    <a:pt x="1502" y="3011"/>
                  </a:cubicBezTo>
                  <a:cubicBezTo>
                    <a:pt x="2860" y="3011"/>
                    <a:pt x="3539" y="1375"/>
                    <a:pt x="2583" y="449"/>
                  </a:cubicBezTo>
                  <a:cubicBezTo>
                    <a:pt x="2272" y="139"/>
                    <a:pt x="1891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52" name="Google Shape;12552;p23"/>
          <p:cNvGrpSpPr/>
          <p:nvPr/>
        </p:nvGrpSpPr>
        <p:grpSpPr>
          <a:xfrm>
            <a:off x="9528188" y="5765287"/>
            <a:ext cx="725300" cy="724650"/>
            <a:chOff x="7730675" y="2463925"/>
            <a:chExt cx="362650" cy="362325"/>
          </a:xfrm>
          <a:solidFill>
            <a:schemeClr val="tx1"/>
          </a:solidFill>
        </p:grpSpPr>
        <p:sp>
          <p:nvSpPr>
            <p:cNvPr id="12553" name="Google Shape;12553;p23"/>
            <p:cNvSpPr/>
            <p:nvPr/>
          </p:nvSpPr>
          <p:spPr>
            <a:xfrm>
              <a:off x="7730675" y="2463925"/>
              <a:ext cx="361875" cy="362075"/>
            </a:xfrm>
            <a:custGeom>
              <a:avLst/>
              <a:gdLst/>
              <a:ahLst/>
              <a:cxnLst/>
              <a:rect l="l" t="t" r="r" b="b"/>
              <a:pathLst>
                <a:path w="14475" h="14483" extrusionOk="0">
                  <a:moveTo>
                    <a:pt x="10463" y="7533"/>
                  </a:moveTo>
                  <a:lnTo>
                    <a:pt x="10463" y="8922"/>
                  </a:lnTo>
                  <a:lnTo>
                    <a:pt x="9722" y="8922"/>
                  </a:lnTo>
                  <a:cubicBezTo>
                    <a:pt x="9352" y="8922"/>
                    <a:pt x="9043" y="8613"/>
                    <a:pt x="9043" y="8243"/>
                  </a:cubicBezTo>
                  <a:lnTo>
                    <a:pt x="9074" y="8243"/>
                  </a:lnTo>
                  <a:cubicBezTo>
                    <a:pt x="9043" y="7842"/>
                    <a:pt x="9352" y="7533"/>
                    <a:pt x="9753" y="7533"/>
                  </a:cubicBezTo>
                  <a:close/>
                  <a:moveTo>
                    <a:pt x="3851" y="2718"/>
                  </a:moveTo>
                  <a:cubicBezTo>
                    <a:pt x="4659" y="2718"/>
                    <a:pt x="5309" y="3385"/>
                    <a:pt x="5309" y="4200"/>
                  </a:cubicBezTo>
                  <a:cubicBezTo>
                    <a:pt x="5309" y="5558"/>
                    <a:pt x="6358" y="6669"/>
                    <a:pt x="7716" y="6731"/>
                  </a:cubicBezTo>
                  <a:cubicBezTo>
                    <a:pt x="7747" y="8089"/>
                    <a:pt x="6636" y="9230"/>
                    <a:pt x="5247" y="9261"/>
                  </a:cubicBezTo>
                  <a:lnTo>
                    <a:pt x="4753" y="9261"/>
                  </a:lnTo>
                  <a:cubicBezTo>
                    <a:pt x="3395" y="9261"/>
                    <a:pt x="2284" y="8150"/>
                    <a:pt x="2284" y="6792"/>
                  </a:cubicBezTo>
                  <a:lnTo>
                    <a:pt x="2284" y="4262"/>
                  </a:lnTo>
                  <a:cubicBezTo>
                    <a:pt x="2284" y="3398"/>
                    <a:pt x="2963" y="2719"/>
                    <a:pt x="3796" y="2719"/>
                  </a:cubicBezTo>
                  <a:cubicBezTo>
                    <a:pt x="3815" y="2718"/>
                    <a:pt x="3833" y="2718"/>
                    <a:pt x="3851" y="2718"/>
                  </a:cubicBezTo>
                  <a:close/>
                  <a:moveTo>
                    <a:pt x="13117" y="6329"/>
                  </a:moveTo>
                  <a:lnTo>
                    <a:pt x="13117" y="10064"/>
                  </a:lnTo>
                  <a:lnTo>
                    <a:pt x="10895" y="8953"/>
                  </a:lnTo>
                  <a:lnTo>
                    <a:pt x="10895" y="7410"/>
                  </a:lnTo>
                  <a:lnTo>
                    <a:pt x="13117" y="6329"/>
                  </a:lnTo>
                  <a:close/>
                  <a:moveTo>
                    <a:pt x="10463" y="9323"/>
                  </a:moveTo>
                  <a:lnTo>
                    <a:pt x="10463" y="10249"/>
                  </a:lnTo>
                  <a:cubicBezTo>
                    <a:pt x="10339" y="10218"/>
                    <a:pt x="10216" y="10187"/>
                    <a:pt x="10123" y="10187"/>
                  </a:cubicBezTo>
                  <a:lnTo>
                    <a:pt x="10123" y="10218"/>
                  </a:lnTo>
                  <a:lnTo>
                    <a:pt x="9938" y="10218"/>
                  </a:lnTo>
                  <a:lnTo>
                    <a:pt x="9938" y="9323"/>
                  </a:lnTo>
                  <a:close/>
                  <a:moveTo>
                    <a:pt x="5833" y="9632"/>
                  </a:moveTo>
                  <a:lnTo>
                    <a:pt x="5833" y="10990"/>
                  </a:lnTo>
                  <a:cubicBezTo>
                    <a:pt x="5833" y="11453"/>
                    <a:pt x="5463" y="11823"/>
                    <a:pt x="5000" y="11823"/>
                  </a:cubicBezTo>
                  <a:cubicBezTo>
                    <a:pt x="4568" y="11823"/>
                    <a:pt x="4198" y="11453"/>
                    <a:pt x="4167" y="10990"/>
                  </a:cubicBezTo>
                  <a:lnTo>
                    <a:pt x="4167" y="9632"/>
                  </a:lnTo>
                  <a:cubicBezTo>
                    <a:pt x="4383" y="9663"/>
                    <a:pt x="4568" y="9693"/>
                    <a:pt x="4753" y="9693"/>
                  </a:cubicBezTo>
                  <a:cubicBezTo>
                    <a:pt x="5124" y="9693"/>
                    <a:pt x="5463" y="9693"/>
                    <a:pt x="5833" y="9632"/>
                  </a:cubicBezTo>
                  <a:close/>
                  <a:moveTo>
                    <a:pt x="10108" y="10612"/>
                  </a:moveTo>
                  <a:cubicBezTo>
                    <a:pt x="10470" y="10612"/>
                    <a:pt x="10833" y="10851"/>
                    <a:pt x="10833" y="11329"/>
                  </a:cubicBezTo>
                  <a:lnTo>
                    <a:pt x="10833" y="12656"/>
                  </a:lnTo>
                  <a:lnTo>
                    <a:pt x="9382" y="12656"/>
                  </a:lnTo>
                  <a:lnTo>
                    <a:pt x="9382" y="11329"/>
                  </a:lnTo>
                  <a:cubicBezTo>
                    <a:pt x="9382" y="10851"/>
                    <a:pt x="9745" y="10612"/>
                    <a:pt x="10108" y="10612"/>
                  </a:cubicBezTo>
                  <a:close/>
                  <a:moveTo>
                    <a:pt x="7284" y="10681"/>
                  </a:moveTo>
                  <a:cubicBezTo>
                    <a:pt x="7932" y="10681"/>
                    <a:pt x="8549" y="10959"/>
                    <a:pt x="8981" y="11453"/>
                  </a:cubicBezTo>
                  <a:lnTo>
                    <a:pt x="8981" y="14076"/>
                  </a:lnTo>
                  <a:lnTo>
                    <a:pt x="494" y="14076"/>
                  </a:lnTo>
                  <a:lnTo>
                    <a:pt x="494" y="12903"/>
                  </a:lnTo>
                  <a:cubicBezTo>
                    <a:pt x="494" y="11669"/>
                    <a:pt x="1482" y="10681"/>
                    <a:pt x="2747" y="10681"/>
                  </a:cubicBezTo>
                  <a:lnTo>
                    <a:pt x="3766" y="10681"/>
                  </a:lnTo>
                  <a:lnTo>
                    <a:pt x="3766" y="10990"/>
                  </a:lnTo>
                  <a:cubicBezTo>
                    <a:pt x="3812" y="11777"/>
                    <a:pt x="4414" y="12170"/>
                    <a:pt x="5016" y="12170"/>
                  </a:cubicBezTo>
                  <a:cubicBezTo>
                    <a:pt x="5617" y="12170"/>
                    <a:pt x="6219" y="11777"/>
                    <a:pt x="6265" y="10990"/>
                  </a:cubicBezTo>
                  <a:lnTo>
                    <a:pt x="6265" y="10681"/>
                  </a:lnTo>
                  <a:close/>
                  <a:moveTo>
                    <a:pt x="10833" y="13088"/>
                  </a:moveTo>
                  <a:lnTo>
                    <a:pt x="10833" y="14076"/>
                  </a:lnTo>
                  <a:lnTo>
                    <a:pt x="9382" y="14076"/>
                  </a:lnTo>
                  <a:lnTo>
                    <a:pt x="9382" y="13088"/>
                  </a:lnTo>
                  <a:close/>
                  <a:moveTo>
                    <a:pt x="5769" y="0"/>
                  </a:moveTo>
                  <a:cubicBezTo>
                    <a:pt x="4976" y="0"/>
                    <a:pt x="4165" y="276"/>
                    <a:pt x="3550" y="774"/>
                  </a:cubicBezTo>
                  <a:cubicBezTo>
                    <a:pt x="3217" y="608"/>
                    <a:pt x="2861" y="492"/>
                    <a:pt x="2501" y="492"/>
                  </a:cubicBezTo>
                  <a:cubicBezTo>
                    <a:pt x="2460" y="492"/>
                    <a:pt x="2418" y="493"/>
                    <a:pt x="2377" y="497"/>
                  </a:cubicBezTo>
                  <a:cubicBezTo>
                    <a:pt x="1050" y="497"/>
                    <a:pt x="0" y="1546"/>
                    <a:pt x="0" y="2873"/>
                  </a:cubicBezTo>
                  <a:lnTo>
                    <a:pt x="0" y="3583"/>
                  </a:lnTo>
                  <a:cubicBezTo>
                    <a:pt x="0" y="3722"/>
                    <a:pt x="108" y="3791"/>
                    <a:pt x="216" y="3791"/>
                  </a:cubicBezTo>
                  <a:cubicBezTo>
                    <a:pt x="325" y="3791"/>
                    <a:pt x="433" y="3722"/>
                    <a:pt x="433" y="3583"/>
                  </a:cubicBezTo>
                  <a:lnTo>
                    <a:pt x="433" y="2873"/>
                  </a:lnTo>
                  <a:cubicBezTo>
                    <a:pt x="410" y="1723"/>
                    <a:pt x="1364" y="898"/>
                    <a:pt x="2388" y="898"/>
                  </a:cubicBezTo>
                  <a:cubicBezTo>
                    <a:pt x="2738" y="898"/>
                    <a:pt x="3096" y="994"/>
                    <a:pt x="3426" y="1206"/>
                  </a:cubicBezTo>
                  <a:cubicBezTo>
                    <a:pt x="3468" y="1234"/>
                    <a:pt x="3516" y="1249"/>
                    <a:pt x="3561" y="1249"/>
                  </a:cubicBezTo>
                  <a:cubicBezTo>
                    <a:pt x="3617" y="1249"/>
                    <a:pt x="3670" y="1227"/>
                    <a:pt x="3704" y="1176"/>
                  </a:cubicBezTo>
                  <a:cubicBezTo>
                    <a:pt x="4264" y="699"/>
                    <a:pt x="4952" y="426"/>
                    <a:pt x="5674" y="426"/>
                  </a:cubicBezTo>
                  <a:cubicBezTo>
                    <a:pt x="5748" y="426"/>
                    <a:pt x="5821" y="429"/>
                    <a:pt x="5895" y="435"/>
                  </a:cubicBezTo>
                  <a:cubicBezTo>
                    <a:pt x="7901" y="435"/>
                    <a:pt x="9506" y="2071"/>
                    <a:pt x="9506" y="4077"/>
                  </a:cubicBezTo>
                  <a:lnTo>
                    <a:pt x="9506" y="7132"/>
                  </a:lnTo>
                  <a:cubicBezTo>
                    <a:pt x="8981" y="7224"/>
                    <a:pt x="8611" y="7687"/>
                    <a:pt x="8642" y="8243"/>
                  </a:cubicBezTo>
                  <a:cubicBezTo>
                    <a:pt x="8611" y="8768"/>
                    <a:pt x="8981" y="9200"/>
                    <a:pt x="9506" y="9323"/>
                  </a:cubicBezTo>
                  <a:lnTo>
                    <a:pt x="9506" y="10372"/>
                  </a:lnTo>
                  <a:cubicBezTo>
                    <a:pt x="9290" y="10496"/>
                    <a:pt x="9136" y="10712"/>
                    <a:pt x="9043" y="10928"/>
                  </a:cubicBezTo>
                  <a:cubicBezTo>
                    <a:pt x="8549" y="10496"/>
                    <a:pt x="7901" y="10249"/>
                    <a:pt x="7253" y="10249"/>
                  </a:cubicBezTo>
                  <a:lnTo>
                    <a:pt x="6235" y="10249"/>
                  </a:lnTo>
                  <a:lnTo>
                    <a:pt x="6235" y="9508"/>
                  </a:lnTo>
                  <a:cubicBezTo>
                    <a:pt x="7376" y="9076"/>
                    <a:pt x="8117" y="7996"/>
                    <a:pt x="8148" y="6792"/>
                  </a:cubicBezTo>
                  <a:cubicBezTo>
                    <a:pt x="8148" y="6453"/>
                    <a:pt x="8148" y="6299"/>
                    <a:pt x="7747" y="6299"/>
                  </a:cubicBezTo>
                  <a:cubicBezTo>
                    <a:pt x="7729" y="6299"/>
                    <a:pt x="7711" y="6299"/>
                    <a:pt x="7693" y="6299"/>
                  </a:cubicBezTo>
                  <a:cubicBezTo>
                    <a:pt x="6606" y="6299"/>
                    <a:pt x="5710" y="5386"/>
                    <a:pt x="5710" y="4293"/>
                  </a:cubicBezTo>
                  <a:cubicBezTo>
                    <a:pt x="5726" y="2996"/>
                    <a:pt x="4745" y="2340"/>
                    <a:pt x="3769" y="2340"/>
                  </a:cubicBezTo>
                  <a:cubicBezTo>
                    <a:pt x="2816" y="2340"/>
                    <a:pt x="1867" y="2966"/>
                    <a:pt x="1852" y="4231"/>
                  </a:cubicBezTo>
                  <a:lnTo>
                    <a:pt x="1852" y="6792"/>
                  </a:lnTo>
                  <a:cubicBezTo>
                    <a:pt x="1852" y="7996"/>
                    <a:pt x="2624" y="9045"/>
                    <a:pt x="3735" y="9477"/>
                  </a:cubicBezTo>
                  <a:lnTo>
                    <a:pt x="3735" y="10249"/>
                  </a:lnTo>
                  <a:lnTo>
                    <a:pt x="2747" y="10249"/>
                  </a:lnTo>
                  <a:cubicBezTo>
                    <a:pt x="1790" y="10249"/>
                    <a:pt x="895" y="10743"/>
                    <a:pt x="433" y="11576"/>
                  </a:cubicBezTo>
                  <a:lnTo>
                    <a:pt x="433" y="4632"/>
                  </a:lnTo>
                  <a:cubicBezTo>
                    <a:pt x="417" y="4493"/>
                    <a:pt x="309" y="4424"/>
                    <a:pt x="205" y="4424"/>
                  </a:cubicBezTo>
                  <a:cubicBezTo>
                    <a:pt x="101" y="4424"/>
                    <a:pt x="0" y="4493"/>
                    <a:pt x="0" y="4632"/>
                  </a:cubicBezTo>
                  <a:lnTo>
                    <a:pt x="0" y="14292"/>
                  </a:lnTo>
                  <a:cubicBezTo>
                    <a:pt x="0" y="14399"/>
                    <a:pt x="94" y="14483"/>
                    <a:pt x="199" y="14483"/>
                  </a:cubicBezTo>
                  <a:cubicBezTo>
                    <a:pt x="215" y="14483"/>
                    <a:pt x="231" y="14481"/>
                    <a:pt x="247" y="14477"/>
                  </a:cubicBezTo>
                  <a:lnTo>
                    <a:pt x="11018" y="14477"/>
                  </a:lnTo>
                  <a:cubicBezTo>
                    <a:pt x="11142" y="14477"/>
                    <a:pt x="11234" y="14384"/>
                    <a:pt x="11234" y="14292"/>
                  </a:cubicBezTo>
                  <a:lnTo>
                    <a:pt x="11234" y="11360"/>
                  </a:lnTo>
                  <a:cubicBezTo>
                    <a:pt x="11234" y="11020"/>
                    <a:pt x="11111" y="10712"/>
                    <a:pt x="10864" y="10496"/>
                  </a:cubicBezTo>
                  <a:lnTo>
                    <a:pt x="10864" y="9447"/>
                  </a:lnTo>
                  <a:lnTo>
                    <a:pt x="14166" y="11082"/>
                  </a:lnTo>
                  <a:cubicBezTo>
                    <a:pt x="14192" y="11095"/>
                    <a:pt x="14220" y="11102"/>
                    <a:pt x="14248" y="11102"/>
                  </a:cubicBezTo>
                  <a:cubicBezTo>
                    <a:pt x="14348" y="11102"/>
                    <a:pt x="14444" y="11018"/>
                    <a:pt x="14444" y="10897"/>
                  </a:cubicBezTo>
                  <a:lnTo>
                    <a:pt x="14444" y="10125"/>
                  </a:lnTo>
                  <a:cubicBezTo>
                    <a:pt x="14444" y="9987"/>
                    <a:pt x="14344" y="9917"/>
                    <a:pt x="14243" y="9917"/>
                  </a:cubicBezTo>
                  <a:cubicBezTo>
                    <a:pt x="14143" y="9917"/>
                    <a:pt x="14043" y="9987"/>
                    <a:pt x="14043" y="10125"/>
                  </a:cubicBezTo>
                  <a:lnTo>
                    <a:pt x="14043" y="10558"/>
                  </a:lnTo>
                  <a:lnTo>
                    <a:pt x="13549" y="10280"/>
                  </a:lnTo>
                  <a:lnTo>
                    <a:pt x="13549" y="6144"/>
                  </a:lnTo>
                  <a:lnTo>
                    <a:pt x="14073" y="5867"/>
                  </a:lnTo>
                  <a:lnTo>
                    <a:pt x="14073" y="9045"/>
                  </a:lnTo>
                  <a:cubicBezTo>
                    <a:pt x="14073" y="9169"/>
                    <a:pt x="14166" y="9261"/>
                    <a:pt x="14259" y="9261"/>
                  </a:cubicBezTo>
                  <a:lnTo>
                    <a:pt x="14290" y="9261"/>
                  </a:lnTo>
                  <a:cubicBezTo>
                    <a:pt x="14382" y="9261"/>
                    <a:pt x="14475" y="9169"/>
                    <a:pt x="14475" y="9045"/>
                  </a:cubicBezTo>
                  <a:lnTo>
                    <a:pt x="14475" y="5527"/>
                  </a:lnTo>
                  <a:cubicBezTo>
                    <a:pt x="14475" y="5406"/>
                    <a:pt x="14379" y="5323"/>
                    <a:pt x="14278" y="5323"/>
                  </a:cubicBezTo>
                  <a:cubicBezTo>
                    <a:pt x="14251" y="5323"/>
                    <a:pt x="14223" y="5329"/>
                    <a:pt x="14197" y="5342"/>
                  </a:cubicBezTo>
                  <a:lnTo>
                    <a:pt x="10617" y="7101"/>
                  </a:lnTo>
                  <a:lnTo>
                    <a:pt x="9938" y="7101"/>
                  </a:lnTo>
                  <a:lnTo>
                    <a:pt x="9938" y="4077"/>
                  </a:lnTo>
                  <a:cubicBezTo>
                    <a:pt x="9969" y="1824"/>
                    <a:pt x="8148" y="3"/>
                    <a:pt x="5895" y="3"/>
                  </a:cubicBezTo>
                  <a:cubicBezTo>
                    <a:pt x="5853" y="1"/>
                    <a:pt x="5811" y="0"/>
                    <a:pt x="57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4" name="Google Shape;12554;p23"/>
            <p:cNvSpPr/>
            <p:nvPr/>
          </p:nvSpPr>
          <p:spPr>
            <a:xfrm>
              <a:off x="8028500" y="2464175"/>
              <a:ext cx="64825" cy="62725"/>
            </a:xfrm>
            <a:custGeom>
              <a:avLst/>
              <a:gdLst/>
              <a:ahLst/>
              <a:cxnLst/>
              <a:rect l="l" t="t" r="r" b="b"/>
              <a:pathLst>
                <a:path w="2593" h="2509" extrusionOk="0">
                  <a:moveTo>
                    <a:pt x="1327" y="703"/>
                  </a:moveTo>
                  <a:lnTo>
                    <a:pt x="1451" y="980"/>
                  </a:lnTo>
                  <a:cubicBezTo>
                    <a:pt x="1482" y="1042"/>
                    <a:pt x="1543" y="1104"/>
                    <a:pt x="1605" y="1104"/>
                  </a:cubicBezTo>
                  <a:lnTo>
                    <a:pt x="1914" y="1166"/>
                  </a:lnTo>
                  <a:lnTo>
                    <a:pt x="1698" y="1382"/>
                  </a:lnTo>
                  <a:cubicBezTo>
                    <a:pt x="1636" y="1443"/>
                    <a:pt x="1636" y="1505"/>
                    <a:pt x="1636" y="1567"/>
                  </a:cubicBezTo>
                  <a:lnTo>
                    <a:pt x="1698" y="1875"/>
                  </a:lnTo>
                  <a:lnTo>
                    <a:pt x="1420" y="1752"/>
                  </a:lnTo>
                  <a:cubicBezTo>
                    <a:pt x="1389" y="1737"/>
                    <a:pt x="1358" y="1729"/>
                    <a:pt x="1327" y="1729"/>
                  </a:cubicBezTo>
                  <a:cubicBezTo>
                    <a:pt x="1296" y="1729"/>
                    <a:pt x="1265" y="1737"/>
                    <a:pt x="1235" y="1752"/>
                  </a:cubicBezTo>
                  <a:lnTo>
                    <a:pt x="957" y="1875"/>
                  </a:lnTo>
                  <a:lnTo>
                    <a:pt x="1019" y="1567"/>
                  </a:lnTo>
                  <a:cubicBezTo>
                    <a:pt x="1019" y="1505"/>
                    <a:pt x="1019" y="1443"/>
                    <a:pt x="957" y="1382"/>
                  </a:cubicBezTo>
                  <a:lnTo>
                    <a:pt x="741" y="1166"/>
                  </a:lnTo>
                  <a:lnTo>
                    <a:pt x="1049" y="1104"/>
                  </a:lnTo>
                  <a:cubicBezTo>
                    <a:pt x="1111" y="1104"/>
                    <a:pt x="1173" y="1042"/>
                    <a:pt x="1204" y="980"/>
                  </a:cubicBezTo>
                  <a:lnTo>
                    <a:pt x="1327" y="703"/>
                  </a:lnTo>
                  <a:close/>
                  <a:moveTo>
                    <a:pt x="1327" y="1"/>
                  </a:moveTo>
                  <a:cubicBezTo>
                    <a:pt x="1250" y="1"/>
                    <a:pt x="1173" y="39"/>
                    <a:pt x="1142" y="116"/>
                  </a:cubicBezTo>
                  <a:lnTo>
                    <a:pt x="864" y="703"/>
                  </a:lnTo>
                  <a:lnTo>
                    <a:pt x="247" y="795"/>
                  </a:lnTo>
                  <a:cubicBezTo>
                    <a:pt x="93" y="826"/>
                    <a:pt x="0" y="1011"/>
                    <a:pt x="124" y="1166"/>
                  </a:cubicBezTo>
                  <a:lnTo>
                    <a:pt x="587" y="1598"/>
                  </a:lnTo>
                  <a:lnTo>
                    <a:pt x="463" y="2246"/>
                  </a:lnTo>
                  <a:cubicBezTo>
                    <a:pt x="463" y="2338"/>
                    <a:pt x="494" y="2400"/>
                    <a:pt x="556" y="2462"/>
                  </a:cubicBezTo>
                  <a:cubicBezTo>
                    <a:pt x="587" y="2493"/>
                    <a:pt x="617" y="2493"/>
                    <a:pt x="679" y="2493"/>
                  </a:cubicBezTo>
                  <a:cubicBezTo>
                    <a:pt x="710" y="2493"/>
                    <a:pt x="741" y="2493"/>
                    <a:pt x="772" y="2462"/>
                  </a:cubicBezTo>
                  <a:lnTo>
                    <a:pt x="1327" y="2184"/>
                  </a:lnTo>
                  <a:lnTo>
                    <a:pt x="1852" y="2462"/>
                  </a:lnTo>
                  <a:cubicBezTo>
                    <a:pt x="1883" y="2493"/>
                    <a:pt x="1921" y="2508"/>
                    <a:pt x="1960" y="2508"/>
                  </a:cubicBezTo>
                  <a:cubicBezTo>
                    <a:pt x="1998" y="2508"/>
                    <a:pt x="2037" y="2493"/>
                    <a:pt x="2068" y="2462"/>
                  </a:cubicBezTo>
                  <a:cubicBezTo>
                    <a:pt x="2130" y="2431"/>
                    <a:pt x="2191" y="2338"/>
                    <a:pt x="2160" y="2277"/>
                  </a:cubicBezTo>
                  <a:lnTo>
                    <a:pt x="2068" y="1628"/>
                  </a:lnTo>
                  <a:lnTo>
                    <a:pt x="2531" y="1166"/>
                  </a:lnTo>
                  <a:cubicBezTo>
                    <a:pt x="2562" y="1104"/>
                    <a:pt x="2593" y="1011"/>
                    <a:pt x="2562" y="950"/>
                  </a:cubicBezTo>
                  <a:cubicBezTo>
                    <a:pt x="2531" y="857"/>
                    <a:pt x="2469" y="795"/>
                    <a:pt x="2407" y="795"/>
                  </a:cubicBezTo>
                  <a:lnTo>
                    <a:pt x="1790" y="703"/>
                  </a:lnTo>
                  <a:lnTo>
                    <a:pt x="1512" y="116"/>
                  </a:lnTo>
                  <a:cubicBezTo>
                    <a:pt x="1482" y="39"/>
                    <a:pt x="1404" y="1"/>
                    <a:pt x="1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5" name="Google Shape;12555;p23"/>
            <p:cNvSpPr/>
            <p:nvPr/>
          </p:nvSpPr>
          <p:spPr>
            <a:xfrm>
              <a:off x="7995325" y="2537275"/>
              <a:ext cx="62500" cy="62550"/>
            </a:xfrm>
            <a:custGeom>
              <a:avLst/>
              <a:gdLst/>
              <a:ahLst/>
              <a:cxnLst/>
              <a:rect l="l" t="t" r="r" b="b"/>
              <a:pathLst>
                <a:path w="2500" h="2502" extrusionOk="0">
                  <a:moveTo>
                    <a:pt x="1265" y="711"/>
                  </a:moveTo>
                  <a:lnTo>
                    <a:pt x="1389" y="988"/>
                  </a:lnTo>
                  <a:cubicBezTo>
                    <a:pt x="1420" y="1050"/>
                    <a:pt x="1481" y="1081"/>
                    <a:pt x="1543" y="1112"/>
                  </a:cubicBezTo>
                  <a:lnTo>
                    <a:pt x="1852" y="1143"/>
                  </a:lnTo>
                  <a:lnTo>
                    <a:pt x="1605" y="1389"/>
                  </a:lnTo>
                  <a:cubicBezTo>
                    <a:pt x="1574" y="1420"/>
                    <a:pt x="1543" y="1482"/>
                    <a:pt x="1574" y="1575"/>
                  </a:cubicBezTo>
                  <a:lnTo>
                    <a:pt x="1605" y="1883"/>
                  </a:lnTo>
                  <a:lnTo>
                    <a:pt x="1358" y="1729"/>
                  </a:lnTo>
                  <a:cubicBezTo>
                    <a:pt x="1327" y="1714"/>
                    <a:pt x="1289" y="1706"/>
                    <a:pt x="1250" y="1706"/>
                  </a:cubicBezTo>
                  <a:cubicBezTo>
                    <a:pt x="1211" y="1706"/>
                    <a:pt x="1173" y="1714"/>
                    <a:pt x="1142" y="1729"/>
                  </a:cubicBezTo>
                  <a:lnTo>
                    <a:pt x="895" y="1883"/>
                  </a:lnTo>
                  <a:lnTo>
                    <a:pt x="957" y="1575"/>
                  </a:lnTo>
                  <a:cubicBezTo>
                    <a:pt x="957" y="1482"/>
                    <a:pt x="926" y="1420"/>
                    <a:pt x="895" y="1389"/>
                  </a:cubicBezTo>
                  <a:lnTo>
                    <a:pt x="648" y="1143"/>
                  </a:lnTo>
                  <a:lnTo>
                    <a:pt x="957" y="1112"/>
                  </a:lnTo>
                  <a:cubicBezTo>
                    <a:pt x="1049" y="1081"/>
                    <a:pt x="1080" y="1050"/>
                    <a:pt x="1111" y="988"/>
                  </a:cubicBezTo>
                  <a:lnTo>
                    <a:pt x="1265" y="711"/>
                  </a:lnTo>
                  <a:close/>
                  <a:moveTo>
                    <a:pt x="1265" y="1"/>
                  </a:moveTo>
                  <a:cubicBezTo>
                    <a:pt x="1173" y="1"/>
                    <a:pt x="1080" y="62"/>
                    <a:pt x="1049" y="124"/>
                  </a:cubicBezTo>
                  <a:lnTo>
                    <a:pt x="772" y="711"/>
                  </a:lnTo>
                  <a:lnTo>
                    <a:pt x="185" y="803"/>
                  </a:lnTo>
                  <a:cubicBezTo>
                    <a:pt x="93" y="803"/>
                    <a:pt x="31" y="865"/>
                    <a:pt x="0" y="927"/>
                  </a:cubicBezTo>
                  <a:cubicBezTo>
                    <a:pt x="0" y="1019"/>
                    <a:pt x="0" y="1112"/>
                    <a:pt x="62" y="1143"/>
                  </a:cubicBezTo>
                  <a:lnTo>
                    <a:pt x="525" y="1605"/>
                  </a:lnTo>
                  <a:lnTo>
                    <a:pt x="401" y="2254"/>
                  </a:lnTo>
                  <a:cubicBezTo>
                    <a:pt x="401" y="2315"/>
                    <a:pt x="432" y="2408"/>
                    <a:pt x="494" y="2439"/>
                  </a:cubicBezTo>
                  <a:cubicBezTo>
                    <a:pt x="525" y="2470"/>
                    <a:pt x="563" y="2485"/>
                    <a:pt x="602" y="2485"/>
                  </a:cubicBezTo>
                  <a:cubicBezTo>
                    <a:pt x="640" y="2485"/>
                    <a:pt x="679" y="2470"/>
                    <a:pt x="710" y="2439"/>
                  </a:cubicBezTo>
                  <a:lnTo>
                    <a:pt x="1265" y="2161"/>
                  </a:lnTo>
                  <a:lnTo>
                    <a:pt x="1790" y="2470"/>
                  </a:lnTo>
                  <a:cubicBezTo>
                    <a:pt x="1826" y="2491"/>
                    <a:pt x="1864" y="2501"/>
                    <a:pt x="1900" y="2501"/>
                  </a:cubicBezTo>
                  <a:cubicBezTo>
                    <a:pt x="2019" y="2501"/>
                    <a:pt x="2122" y="2395"/>
                    <a:pt x="2099" y="2254"/>
                  </a:cubicBezTo>
                  <a:lnTo>
                    <a:pt x="2006" y="1605"/>
                  </a:lnTo>
                  <a:lnTo>
                    <a:pt x="2438" y="1143"/>
                  </a:lnTo>
                  <a:cubicBezTo>
                    <a:pt x="2500" y="1081"/>
                    <a:pt x="2500" y="1019"/>
                    <a:pt x="2500" y="927"/>
                  </a:cubicBezTo>
                  <a:cubicBezTo>
                    <a:pt x="2469" y="865"/>
                    <a:pt x="2407" y="803"/>
                    <a:pt x="2315" y="803"/>
                  </a:cubicBezTo>
                  <a:lnTo>
                    <a:pt x="1728" y="711"/>
                  </a:lnTo>
                  <a:lnTo>
                    <a:pt x="1451" y="124"/>
                  </a:lnTo>
                  <a:cubicBezTo>
                    <a:pt x="1420" y="62"/>
                    <a:pt x="1327" y="1"/>
                    <a:pt x="12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6" name="Google Shape;12556;p23"/>
            <p:cNvSpPr/>
            <p:nvPr/>
          </p:nvSpPr>
          <p:spPr>
            <a:xfrm>
              <a:off x="8022325" y="2763525"/>
              <a:ext cx="62525" cy="62725"/>
            </a:xfrm>
            <a:custGeom>
              <a:avLst/>
              <a:gdLst/>
              <a:ahLst/>
              <a:cxnLst/>
              <a:rect l="l" t="t" r="r" b="b"/>
              <a:pathLst>
                <a:path w="2501" h="2509" extrusionOk="0">
                  <a:moveTo>
                    <a:pt x="1266" y="734"/>
                  </a:moveTo>
                  <a:lnTo>
                    <a:pt x="1389" y="981"/>
                  </a:lnTo>
                  <a:cubicBezTo>
                    <a:pt x="1420" y="1042"/>
                    <a:pt x="1482" y="1104"/>
                    <a:pt x="1543" y="1104"/>
                  </a:cubicBezTo>
                  <a:lnTo>
                    <a:pt x="1852" y="1166"/>
                  </a:lnTo>
                  <a:lnTo>
                    <a:pt x="1605" y="1382"/>
                  </a:lnTo>
                  <a:cubicBezTo>
                    <a:pt x="1574" y="1444"/>
                    <a:pt x="1543" y="1505"/>
                    <a:pt x="1574" y="1567"/>
                  </a:cubicBezTo>
                  <a:lnTo>
                    <a:pt x="1605" y="1907"/>
                  </a:lnTo>
                  <a:lnTo>
                    <a:pt x="1358" y="1752"/>
                  </a:lnTo>
                  <a:cubicBezTo>
                    <a:pt x="1327" y="1737"/>
                    <a:pt x="1289" y="1729"/>
                    <a:pt x="1250" y="1729"/>
                  </a:cubicBezTo>
                  <a:cubicBezTo>
                    <a:pt x="1212" y="1729"/>
                    <a:pt x="1173" y="1737"/>
                    <a:pt x="1142" y="1752"/>
                  </a:cubicBezTo>
                  <a:lnTo>
                    <a:pt x="895" y="1907"/>
                  </a:lnTo>
                  <a:lnTo>
                    <a:pt x="957" y="1567"/>
                  </a:lnTo>
                  <a:cubicBezTo>
                    <a:pt x="957" y="1505"/>
                    <a:pt x="926" y="1444"/>
                    <a:pt x="895" y="1382"/>
                  </a:cubicBezTo>
                  <a:lnTo>
                    <a:pt x="648" y="1166"/>
                  </a:lnTo>
                  <a:lnTo>
                    <a:pt x="957" y="1104"/>
                  </a:lnTo>
                  <a:cubicBezTo>
                    <a:pt x="1050" y="1104"/>
                    <a:pt x="1111" y="1042"/>
                    <a:pt x="1142" y="981"/>
                  </a:cubicBezTo>
                  <a:lnTo>
                    <a:pt x="1266" y="734"/>
                  </a:lnTo>
                  <a:close/>
                  <a:moveTo>
                    <a:pt x="1250" y="1"/>
                  </a:moveTo>
                  <a:cubicBezTo>
                    <a:pt x="1173" y="1"/>
                    <a:pt x="1096" y="39"/>
                    <a:pt x="1050" y="117"/>
                  </a:cubicBezTo>
                  <a:lnTo>
                    <a:pt x="803" y="703"/>
                  </a:lnTo>
                  <a:lnTo>
                    <a:pt x="185" y="796"/>
                  </a:lnTo>
                  <a:cubicBezTo>
                    <a:pt x="93" y="826"/>
                    <a:pt x="31" y="857"/>
                    <a:pt x="31" y="950"/>
                  </a:cubicBezTo>
                  <a:cubicBezTo>
                    <a:pt x="0" y="1012"/>
                    <a:pt x="0" y="1104"/>
                    <a:pt x="62" y="1166"/>
                  </a:cubicBezTo>
                  <a:lnTo>
                    <a:pt x="494" y="1629"/>
                  </a:lnTo>
                  <a:lnTo>
                    <a:pt x="401" y="2246"/>
                  </a:lnTo>
                  <a:cubicBezTo>
                    <a:pt x="401" y="2339"/>
                    <a:pt x="432" y="2431"/>
                    <a:pt x="494" y="2462"/>
                  </a:cubicBezTo>
                  <a:cubicBezTo>
                    <a:pt x="525" y="2493"/>
                    <a:pt x="563" y="2508"/>
                    <a:pt x="602" y="2508"/>
                  </a:cubicBezTo>
                  <a:cubicBezTo>
                    <a:pt x="641" y="2508"/>
                    <a:pt x="679" y="2493"/>
                    <a:pt x="710" y="2462"/>
                  </a:cubicBezTo>
                  <a:lnTo>
                    <a:pt x="1266" y="2184"/>
                  </a:lnTo>
                  <a:lnTo>
                    <a:pt x="1790" y="2462"/>
                  </a:lnTo>
                  <a:cubicBezTo>
                    <a:pt x="1821" y="2493"/>
                    <a:pt x="1860" y="2508"/>
                    <a:pt x="1898" y="2508"/>
                  </a:cubicBezTo>
                  <a:cubicBezTo>
                    <a:pt x="1937" y="2508"/>
                    <a:pt x="1975" y="2493"/>
                    <a:pt x="2006" y="2462"/>
                  </a:cubicBezTo>
                  <a:cubicBezTo>
                    <a:pt x="2068" y="2431"/>
                    <a:pt x="2130" y="2339"/>
                    <a:pt x="2099" y="2246"/>
                  </a:cubicBezTo>
                  <a:lnTo>
                    <a:pt x="2006" y="1629"/>
                  </a:lnTo>
                  <a:lnTo>
                    <a:pt x="2438" y="1166"/>
                  </a:lnTo>
                  <a:cubicBezTo>
                    <a:pt x="2500" y="1104"/>
                    <a:pt x="2500" y="1012"/>
                    <a:pt x="2500" y="950"/>
                  </a:cubicBezTo>
                  <a:cubicBezTo>
                    <a:pt x="2469" y="857"/>
                    <a:pt x="2407" y="826"/>
                    <a:pt x="2315" y="796"/>
                  </a:cubicBezTo>
                  <a:lnTo>
                    <a:pt x="1729" y="703"/>
                  </a:lnTo>
                  <a:lnTo>
                    <a:pt x="1451" y="117"/>
                  </a:lnTo>
                  <a:cubicBezTo>
                    <a:pt x="1404" y="39"/>
                    <a:pt x="1327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557" name="Google Shape;12557;p23"/>
          <p:cNvSpPr/>
          <p:nvPr/>
        </p:nvSpPr>
        <p:spPr>
          <a:xfrm>
            <a:off x="10951812" y="5766487"/>
            <a:ext cx="757700" cy="722250"/>
          </a:xfrm>
          <a:custGeom>
            <a:avLst/>
            <a:gdLst/>
            <a:ahLst/>
            <a:cxnLst/>
            <a:rect l="l" t="t" r="r" b="b"/>
            <a:pathLst>
              <a:path w="15154" h="14445" extrusionOk="0">
                <a:moveTo>
                  <a:pt x="11666" y="1429"/>
                </a:moveTo>
                <a:cubicBezTo>
                  <a:pt x="12090" y="1429"/>
                  <a:pt x="12515" y="1591"/>
                  <a:pt x="12839" y="1915"/>
                </a:cubicBezTo>
                <a:cubicBezTo>
                  <a:pt x="13487" y="2563"/>
                  <a:pt x="13487" y="3643"/>
                  <a:pt x="12839" y="4291"/>
                </a:cubicBezTo>
                <a:lnTo>
                  <a:pt x="11111" y="5989"/>
                </a:lnTo>
                <a:cubicBezTo>
                  <a:pt x="10806" y="6315"/>
                  <a:pt x="10379" y="6473"/>
                  <a:pt x="9949" y="6473"/>
                </a:cubicBezTo>
                <a:cubicBezTo>
                  <a:pt x="9768" y="6473"/>
                  <a:pt x="9586" y="6445"/>
                  <a:pt x="9413" y="6390"/>
                </a:cubicBezTo>
                <a:lnTo>
                  <a:pt x="9629" y="6174"/>
                </a:lnTo>
                <a:cubicBezTo>
                  <a:pt x="10153" y="5650"/>
                  <a:pt x="9629" y="4905"/>
                  <a:pt x="9065" y="4905"/>
                </a:cubicBezTo>
                <a:cubicBezTo>
                  <a:pt x="8898" y="4905"/>
                  <a:pt x="8728" y="4970"/>
                  <a:pt x="8580" y="5125"/>
                </a:cubicBezTo>
                <a:lnTo>
                  <a:pt x="8364" y="5341"/>
                </a:lnTo>
                <a:cubicBezTo>
                  <a:pt x="8148" y="4724"/>
                  <a:pt x="8302" y="4075"/>
                  <a:pt x="8734" y="3643"/>
                </a:cubicBezTo>
                <a:lnTo>
                  <a:pt x="8765" y="3643"/>
                </a:lnTo>
                <a:lnTo>
                  <a:pt x="10493" y="1915"/>
                </a:lnTo>
                <a:cubicBezTo>
                  <a:pt x="10817" y="1591"/>
                  <a:pt x="11242" y="1429"/>
                  <a:pt x="11666" y="1429"/>
                </a:cubicBezTo>
                <a:close/>
                <a:moveTo>
                  <a:pt x="9076" y="5344"/>
                </a:moveTo>
                <a:cubicBezTo>
                  <a:pt x="9325" y="5344"/>
                  <a:pt x="9536" y="5657"/>
                  <a:pt x="9321" y="5896"/>
                </a:cubicBezTo>
                <a:lnTo>
                  <a:pt x="8888" y="6328"/>
                </a:lnTo>
                <a:lnTo>
                  <a:pt x="6234" y="8982"/>
                </a:lnTo>
                <a:cubicBezTo>
                  <a:pt x="6174" y="9043"/>
                  <a:pt x="6105" y="9068"/>
                  <a:pt x="6037" y="9068"/>
                </a:cubicBezTo>
                <a:cubicBezTo>
                  <a:pt x="5791" y="9068"/>
                  <a:pt x="5554" y="8737"/>
                  <a:pt x="5771" y="8520"/>
                </a:cubicBezTo>
                <a:lnTo>
                  <a:pt x="8858" y="5433"/>
                </a:lnTo>
                <a:cubicBezTo>
                  <a:pt x="8927" y="5371"/>
                  <a:pt x="9003" y="5344"/>
                  <a:pt x="9076" y="5344"/>
                </a:cubicBezTo>
                <a:close/>
                <a:moveTo>
                  <a:pt x="5174" y="6884"/>
                </a:moveTo>
                <a:cubicBezTo>
                  <a:pt x="5623" y="6884"/>
                  <a:pt x="6073" y="6995"/>
                  <a:pt x="6481" y="7223"/>
                </a:cubicBezTo>
                <a:lnTo>
                  <a:pt x="6018" y="7686"/>
                </a:lnTo>
                <a:cubicBezTo>
                  <a:pt x="5740" y="7558"/>
                  <a:pt x="5447" y="7496"/>
                  <a:pt x="5157" y="7496"/>
                </a:cubicBezTo>
                <a:cubicBezTo>
                  <a:pt x="4611" y="7496"/>
                  <a:pt x="4076" y="7715"/>
                  <a:pt x="3673" y="8118"/>
                </a:cubicBezTo>
                <a:lnTo>
                  <a:pt x="1945" y="9847"/>
                </a:lnTo>
                <a:cubicBezTo>
                  <a:pt x="540" y="11347"/>
                  <a:pt x="1891" y="13380"/>
                  <a:pt x="3488" y="13380"/>
                </a:cubicBezTo>
                <a:cubicBezTo>
                  <a:pt x="3961" y="13380"/>
                  <a:pt x="4456" y="13201"/>
                  <a:pt x="4907" y="12778"/>
                </a:cubicBezTo>
                <a:cubicBezTo>
                  <a:pt x="5049" y="12636"/>
                  <a:pt x="4919" y="12440"/>
                  <a:pt x="4767" y="12440"/>
                </a:cubicBezTo>
                <a:cubicBezTo>
                  <a:pt x="4721" y="12440"/>
                  <a:pt x="4673" y="12458"/>
                  <a:pt x="4630" y="12501"/>
                </a:cubicBezTo>
                <a:cubicBezTo>
                  <a:pt x="4306" y="12825"/>
                  <a:pt x="3873" y="12987"/>
                  <a:pt x="3441" y="12987"/>
                </a:cubicBezTo>
                <a:cubicBezTo>
                  <a:pt x="3009" y="12987"/>
                  <a:pt x="2577" y="12825"/>
                  <a:pt x="2253" y="12501"/>
                </a:cubicBezTo>
                <a:cubicBezTo>
                  <a:pt x="1605" y="11853"/>
                  <a:pt x="1605" y="10772"/>
                  <a:pt x="2253" y="10124"/>
                </a:cubicBezTo>
                <a:lnTo>
                  <a:pt x="3981" y="8427"/>
                </a:lnTo>
                <a:cubicBezTo>
                  <a:pt x="4284" y="8102"/>
                  <a:pt x="4708" y="7930"/>
                  <a:pt x="5137" y="7930"/>
                </a:cubicBezTo>
                <a:cubicBezTo>
                  <a:pt x="5320" y="7930"/>
                  <a:pt x="5503" y="7961"/>
                  <a:pt x="5679" y="8026"/>
                </a:cubicBezTo>
                <a:lnTo>
                  <a:pt x="5494" y="8242"/>
                </a:lnTo>
                <a:cubicBezTo>
                  <a:pt x="4970" y="8766"/>
                  <a:pt x="5475" y="9511"/>
                  <a:pt x="6046" y="9511"/>
                </a:cubicBezTo>
                <a:cubicBezTo>
                  <a:pt x="6214" y="9511"/>
                  <a:pt x="6388" y="9446"/>
                  <a:pt x="6543" y="9291"/>
                </a:cubicBezTo>
                <a:lnTo>
                  <a:pt x="6728" y="9075"/>
                </a:lnTo>
                <a:lnTo>
                  <a:pt x="6728" y="9075"/>
                </a:lnTo>
                <a:cubicBezTo>
                  <a:pt x="6944" y="9692"/>
                  <a:pt x="6790" y="10340"/>
                  <a:pt x="6327" y="10772"/>
                </a:cubicBezTo>
                <a:lnTo>
                  <a:pt x="5370" y="11760"/>
                </a:lnTo>
                <a:cubicBezTo>
                  <a:pt x="5201" y="11905"/>
                  <a:pt x="5354" y="12126"/>
                  <a:pt x="5517" y="12126"/>
                </a:cubicBezTo>
                <a:cubicBezTo>
                  <a:pt x="5562" y="12126"/>
                  <a:pt x="5608" y="12109"/>
                  <a:pt x="5648" y="12069"/>
                </a:cubicBezTo>
                <a:lnTo>
                  <a:pt x="6636" y="11081"/>
                </a:lnTo>
                <a:cubicBezTo>
                  <a:pt x="7253" y="10464"/>
                  <a:pt x="7407" y="9538"/>
                  <a:pt x="7068" y="8766"/>
                </a:cubicBezTo>
                <a:lnTo>
                  <a:pt x="7531" y="8304"/>
                </a:lnTo>
                <a:lnTo>
                  <a:pt x="7531" y="8304"/>
                </a:lnTo>
                <a:cubicBezTo>
                  <a:pt x="8117" y="9353"/>
                  <a:pt x="7932" y="10680"/>
                  <a:pt x="7068" y="11513"/>
                </a:cubicBezTo>
                <a:lnTo>
                  <a:pt x="5370" y="13211"/>
                </a:lnTo>
                <a:cubicBezTo>
                  <a:pt x="4830" y="13751"/>
                  <a:pt x="4136" y="14021"/>
                  <a:pt x="3441" y="14021"/>
                </a:cubicBezTo>
                <a:cubicBezTo>
                  <a:pt x="2747" y="14021"/>
                  <a:pt x="2053" y="13751"/>
                  <a:pt x="1513" y="13211"/>
                </a:cubicBezTo>
                <a:cubicBezTo>
                  <a:pt x="463" y="12161"/>
                  <a:pt x="463" y="10464"/>
                  <a:pt x="1513" y="9384"/>
                </a:cubicBezTo>
                <a:lnTo>
                  <a:pt x="3241" y="7686"/>
                </a:lnTo>
                <a:cubicBezTo>
                  <a:pt x="3769" y="7158"/>
                  <a:pt x="4469" y="6884"/>
                  <a:pt x="5174" y="6884"/>
                </a:cubicBezTo>
                <a:close/>
                <a:moveTo>
                  <a:pt x="12008" y="0"/>
                </a:moveTo>
                <a:cubicBezTo>
                  <a:pt x="11755" y="0"/>
                  <a:pt x="11706" y="404"/>
                  <a:pt x="11975" y="434"/>
                </a:cubicBezTo>
                <a:cubicBezTo>
                  <a:pt x="14228" y="711"/>
                  <a:pt x="15153" y="3427"/>
                  <a:pt x="13580" y="5032"/>
                </a:cubicBezTo>
                <a:lnTo>
                  <a:pt x="11851" y="6730"/>
                </a:lnTo>
                <a:cubicBezTo>
                  <a:pt x="11323" y="7257"/>
                  <a:pt x="10634" y="7532"/>
                  <a:pt x="9931" y="7532"/>
                </a:cubicBezTo>
                <a:cubicBezTo>
                  <a:pt x="9484" y="7532"/>
                  <a:pt x="9031" y="7421"/>
                  <a:pt x="8611" y="7192"/>
                </a:cubicBezTo>
                <a:lnTo>
                  <a:pt x="9074" y="6730"/>
                </a:lnTo>
                <a:cubicBezTo>
                  <a:pt x="9351" y="6853"/>
                  <a:pt x="9629" y="6915"/>
                  <a:pt x="9938" y="6915"/>
                </a:cubicBezTo>
                <a:cubicBezTo>
                  <a:pt x="10493" y="6915"/>
                  <a:pt x="11018" y="6699"/>
                  <a:pt x="11419" y="6297"/>
                </a:cubicBezTo>
                <a:lnTo>
                  <a:pt x="13147" y="4600"/>
                </a:lnTo>
                <a:cubicBezTo>
                  <a:pt x="14553" y="3076"/>
                  <a:pt x="13201" y="1037"/>
                  <a:pt x="11602" y="1037"/>
                </a:cubicBezTo>
                <a:cubicBezTo>
                  <a:pt x="11130" y="1037"/>
                  <a:pt x="10635" y="1215"/>
                  <a:pt x="10185" y="1637"/>
                </a:cubicBezTo>
                <a:lnTo>
                  <a:pt x="8456" y="3366"/>
                </a:lnTo>
                <a:cubicBezTo>
                  <a:pt x="7839" y="3952"/>
                  <a:pt x="7685" y="4847"/>
                  <a:pt x="7994" y="5649"/>
                </a:cubicBezTo>
                <a:lnTo>
                  <a:pt x="8024" y="5680"/>
                </a:lnTo>
                <a:lnTo>
                  <a:pt x="7561" y="6143"/>
                </a:lnTo>
                <a:cubicBezTo>
                  <a:pt x="6975" y="5094"/>
                  <a:pt x="7160" y="3767"/>
                  <a:pt x="8024" y="2934"/>
                </a:cubicBezTo>
                <a:lnTo>
                  <a:pt x="9753" y="1205"/>
                </a:lnTo>
                <a:cubicBezTo>
                  <a:pt x="10061" y="897"/>
                  <a:pt x="10432" y="650"/>
                  <a:pt x="10864" y="526"/>
                </a:cubicBezTo>
                <a:cubicBezTo>
                  <a:pt x="11092" y="441"/>
                  <a:pt x="11004" y="118"/>
                  <a:pt x="10794" y="118"/>
                </a:cubicBezTo>
                <a:cubicBezTo>
                  <a:pt x="10777" y="118"/>
                  <a:pt x="10759" y="120"/>
                  <a:pt x="10740" y="125"/>
                </a:cubicBezTo>
                <a:cubicBezTo>
                  <a:pt x="10246" y="249"/>
                  <a:pt x="9814" y="526"/>
                  <a:pt x="9444" y="897"/>
                </a:cubicBezTo>
                <a:lnTo>
                  <a:pt x="7716" y="2594"/>
                </a:lnTo>
                <a:cubicBezTo>
                  <a:pt x="6697" y="3613"/>
                  <a:pt x="6512" y="5217"/>
                  <a:pt x="7253" y="6452"/>
                </a:cubicBezTo>
                <a:lnTo>
                  <a:pt x="6790" y="6915"/>
                </a:lnTo>
                <a:cubicBezTo>
                  <a:pt x="6286" y="6612"/>
                  <a:pt x="5720" y="6464"/>
                  <a:pt x="5158" y="6464"/>
                </a:cubicBezTo>
                <a:cubicBezTo>
                  <a:pt x="4343" y="6464"/>
                  <a:pt x="3535" y="6775"/>
                  <a:pt x="2932" y="7378"/>
                </a:cubicBezTo>
                <a:lnTo>
                  <a:pt x="1235" y="9106"/>
                </a:lnTo>
                <a:cubicBezTo>
                  <a:pt x="0" y="10310"/>
                  <a:pt x="0" y="12316"/>
                  <a:pt x="1235" y="13519"/>
                </a:cubicBezTo>
                <a:cubicBezTo>
                  <a:pt x="1837" y="14136"/>
                  <a:pt x="2639" y="14445"/>
                  <a:pt x="3441" y="14445"/>
                </a:cubicBezTo>
                <a:cubicBezTo>
                  <a:pt x="4244" y="14445"/>
                  <a:pt x="5046" y="14136"/>
                  <a:pt x="5648" y="13519"/>
                </a:cubicBezTo>
                <a:lnTo>
                  <a:pt x="7407" y="11791"/>
                </a:lnTo>
                <a:cubicBezTo>
                  <a:pt x="8395" y="10772"/>
                  <a:pt x="8611" y="9198"/>
                  <a:pt x="7870" y="7964"/>
                </a:cubicBezTo>
                <a:lnTo>
                  <a:pt x="8333" y="7501"/>
                </a:lnTo>
                <a:cubicBezTo>
                  <a:pt x="8837" y="7804"/>
                  <a:pt x="9403" y="7952"/>
                  <a:pt x="9965" y="7952"/>
                </a:cubicBezTo>
                <a:cubicBezTo>
                  <a:pt x="10780" y="7952"/>
                  <a:pt x="11588" y="7641"/>
                  <a:pt x="12191" y="7038"/>
                </a:cubicBezTo>
                <a:lnTo>
                  <a:pt x="13919" y="5310"/>
                </a:lnTo>
                <a:cubicBezTo>
                  <a:pt x="15123" y="4106"/>
                  <a:pt x="15123" y="2100"/>
                  <a:pt x="13919" y="897"/>
                </a:cubicBezTo>
                <a:lnTo>
                  <a:pt x="13857" y="897"/>
                </a:lnTo>
                <a:cubicBezTo>
                  <a:pt x="13363" y="403"/>
                  <a:pt x="12746" y="94"/>
                  <a:pt x="12036" y="2"/>
                </a:cubicBezTo>
                <a:cubicBezTo>
                  <a:pt x="12027" y="1"/>
                  <a:pt x="12018" y="0"/>
                  <a:pt x="1200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558" name="Google Shape;12558;p23"/>
          <p:cNvGrpSpPr/>
          <p:nvPr/>
        </p:nvGrpSpPr>
        <p:grpSpPr>
          <a:xfrm>
            <a:off x="14000226" y="5764187"/>
            <a:ext cx="723800" cy="726850"/>
            <a:chOff x="5505525" y="2463200"/>
            <a:chExt cx="361900" cy="363425"/>
          </a:xfrm>
          <a:solidFill>
            <a:schemeClr val="tx1"/>
          </a:solidFill>
        </p:grpSpPr>
        <p:sp>
          <p:nvSpPr>
            <p:cNvPr id="12559" name="Google Shape;12559;p23"/>
            <p:cNvSpPr/>
            <p:nvPr/>
          </p:nvSpPr>
          <p:spPr>
            <a:xfrm>
              <a:off x="5505525" y="2545775"/>
              <a:ext cx="361900" cy="280850"/>
            </a:xfrm>
            <a:custGeom>
              <a:avLst/>
              <a:gdLst/>
              <a:ahLst/>
              <a:cxnLst/>
              <a:rect l="l" t="t" r="r" b="b"/>
              <a:pathLst>
                <a:path w="14476" h="11234" extrusionOk="0">
                  <a:moveTo>
                    <a:pt x="5834" y="6018"/>
                  </a:moveTo>
                  <a:cubicBezTo>
                    <a:pt x="6019" y="6018"/>
                    <a:pt x="6173" y="6142"/>
                    <a:pt x="6173" y="6327"/>
                  </a:cubicBezTo>
                  <a:cubicBezTo>
                    <a:pt x="6173" y="6537"/>
                    <a:pt x="6002" y="6661"/>
                    <a:pt x="5835" y="6661"/>
                  </a:cubicBezTo>
                  <a:cubicBezTo>
                    <a:pt x="5755" y="6661"/>
                    <a:pt x="5677" y="6633"/>
                    <a:pt x="5618" y="6574"/>
                  </a:cubicBezTo>
                  <a:cubicBezTo>
                    <a:pt x="5402" y="6358"/>
                    <a:pt x="5556" y="6018"/>
                    <a:pt x="5834" y="6018"/>
                  </a:cubicBezTo>
                  <a:close/>
                  <a:moveTo>
                    <a:pt x="8519" y="6018"/>
                  </a:moveTo>
                  <a:cubicBezTo>
                    <a:pt x="8796" y="6018"/>
                    <a:pt x="8951" y="6358"/>
                    <a:pt x="8735" y="6574"/>
                  </a:cubicBezTo>
                  <a:cubicBezTo>
                    <a:pt x="8665" y="6633"/>
                    <a:pt x="8584" y="6661"/>
                    <a:pt x="8504" y="6661"/>
                  </a:cubicBezTo>
                  <a:cubicBezTo>
                    <a:pt x="8336" y="6661"/>
                    <a:pt x="8179" y="6537"/>
                    <a:pt x="8179" y="6327"/>
                  </a:cubicBezTo>
                  <a:cubicBezTo>
                    <a:pt x="8179" y="6142"/>
                    <a:pt x="8334" y="6018"/>
                    <a:pt x="8519" y="6018"/>
                  </a:cubicBezTo>
                  <a:close/>
                  <a:moveTo>
                    <a:pt x="4322" y="2562"/>
                  </a:moveTo>
                  <a:lnTo>
                    <a:pt x="4414" y="3086"/>
                  </a:lnTo>
                  <a:lnTo>
                    <a:pt x="1606" y="3086"/>
                  </a:lnTo>
                  <a:cubicBezTo>
                    <a:pt x="1592" y="3083"/>
                    <a:pt x="1580" y="3082"/>
                    <a:pt x="1567" y="3082"/>
                  </a:cubicBezTo>
                  <a:cubicBezTo>
                    <a:pt x="1463" y="3082"/>
                    <a:pt x="1390" y="3189"/>
                    <a:pt x="1390" y="3272"/>
                  </a:cubicBezTo>
                  <a:lnTo>
                    <a:pt x="1390" y="7561"/>
                  </a:lnTo>
                  <a:cubicBezTo>
                    <a:pt x="1390" y="7700"/>
                    <a:pt x="1498" y="7770"/>
                    <a:pt x="1606" y="7770"/>
                  </a:cubicBezTo>
                  <a:cubicBezTo>
                    <a:pt x="1714" y="7770"/>
                    <a:pt x="1822" y="7700"/>
                    <a:pt x="1822" y="7561"/>
                  </a:cubicBezTo>
                  <a:lnTo>
                    <a:pt x="1822" y="3488"/>
                  </a:lnTo>
                  <a:lnTo>
                    <a:pt x="4538" y="3488"/>
                  </a:lnTo>
                  <a:lnTo>
                    <a:pt x="4723" y="4383"/>
                  </a:lnTo>
                  <a:cubicBezTo>
                    <a:pt x="4784" y="4629"/>
                    <a:pt x="5000" y="4815"/>
                    <a:pt x="5278" y="4845"/>
                  </a:cubicBezTo>
                  <a:lnTo>
                    <a:pt x="9229" y="4845"/>
                  </a:lnTo>
                  <a:lnTo>
                    <a:pt x="9198" y="5000"/>
                  </a:lnTo>
                  <a:cubicBezTo>
                    <a:pt x="9136" y="5339"/>
                    <a:pt x="8858" y="5586"/>
                    <a:pt x="8488" y="5617"/>
                  </a:cubicBezTo>
                  <a:lnTo>
                    <a:pt x="5247" y="5617"/>
                  </a:lnTo>
                  <a:cubicBezTo>
                    <a:pt x="5031" y="5617"/>
                    <a:pt x="4970" y="5926"/>
                    <a:pt x="5186" y="6018"/>
                  </a:cubicBezTo>
                  <a:cubicBezTo>
                    <a:pt x="5124" y="6111"/>
                    <a:pt x="5093" y="6234"/>
                    <a:pt x="5093" y="6358"/>
                  </a:cubicBezTo>
                  <a:cubicBezTo>
                    <a:pt x="5093" y="6714"/>
                    <a:pt x="5382" y="6865"/>
                    <a:pt x="5704" y="6865"/>
                  </a:cubicBezTo>
                  <a:cubicBezTo>
                    <a:pt x="6191" y="6865"/>
                    <a:pt x="6754" y="6520"/>
                    <a:pt x="6513" y="6018"/>
                  </a:cubicBezTo>
                  <a:lnTo>
                    <a:pt x="7840" y="6018"/>
                  </a:lnTo>
                  <a:cubicBezTo>
                    <a:pt x="7581" y="6536"/>
                    <a:pt x="7939" y="7108"/>
                    <a:pt x="8489" y="7108"/>
                  </a:cubicBezTo>
                  <a:cubicBezTo>
                    <a:pt x="8529" y="7108"/>
                    <a:pt x="8570" y="7105"/>
                    <a:pt x="8611" y="7098"/>
                  </a:cubicBezTo>
                  <a:cubicBezTo>
                    <a:pt x="9198" y="7037"/>
                    <a:pt x="9475" y="6327"/>
                    <a:pt x="9074" y="5864"/>
                  </a:cubicBezTo>
                  <a:cubicBezTo>
                    <a:pt x="9352" y="5710"/>
                    <a:pt x="9568" y="5401"/>
                    <a:pt x="9630" y="5092"/>
                  </a:cubicBezTo>
                  <a:lnTo>
                    <a:pt x="9938" y="3488"/>
                  </a:lnTo>
                  <a:lnTo>
                    <a:pt x="12654" y="3488"/>
                  </a:lnTo>
                  <a:lnTo>
                    <a:pt x="12654" y="9444"/>
                  </a:lnTo>
                  <a:lnTo>
                    <a:pt x="1822" y="9413"/>
                  </a:lnTo>
                  <a:lnTo>
                    <a:pt x="1822" y="8611"/>
                  </a:lnTo>
                  <a:cubicBezTo>
                    <a:pt x="1822" y="8472"/>
                    <a:pt x="1714" y="8402"/>
                    <a:pt x="1606" y="8402"/>
                  </a:cubicBezTo>
                  <a:cubicBezTo>
                    <a:pt x="1498" y="8402"/>
                    <a:pt x="1390" y="8472"/>
                    <a:pt x="1390" y="8611"/>
                  </a:cubicBezTo>
                  <a:lnTo>
                    <a:pt x="1390" y="9444"/>
                  </a:lnTo>
                  <a:lnTo>
                    <a:pt x="988" y="9444"/>
                  </a:lnTo>
                  <a:lnTo>
                    <a:pt x="988" y="3302"/>
                  </a:lnTo>
                  <a:cubicBezTo>
                    <a:pt x="988" y="2901"/>
                    <a:pt x="1297" y="2562"/>
                    <a:pt x="1698" y="2562"/>
                  </a:cubicBezTo>
                  <a:close/>
                  <a:moveTo>
                    <a:pt x="12809" y="2531"/>
                  </a:moveTo>
                  <a:cubicBezTo>
                    <a:pt x="13210" y="2531"/>
                    <a:pt x="13518" y="2870"/>
                    <a:pt x="13518" y="3302"/>
                  </a:cubicBezTo>
                  <a:lnTo>
                    <a:pt x="13518" y="9475"/>
                  </a:lnTo>
                  <a:lnTo>
                    <a:pt x="13086" y="9413"/>
                  </a:lnTo>
                  <a:lnTo>
                    <a:pt x="13086" y="3241"/>
                  </a:lnTo>
                  <a:cubicBezTo>
                    <a:pt x="13086" y="3117"/>
                    <a:pt x="12994" y="3025"/>
                    <a:pt x="12870" y="3025"/>
                  </a:cubicBezTo>
                  <a:lnTo>
                    <a:pt x="10000" y="3025"/>
                  </a:lnTo>
                  <a:lnTo>
                    <a:pt x="10093" y="2531"/>
                  </a:lnTo>
                  <a:close/>
                  <a:moveTo>
                    <a:pt x="7963" y="9845"/>
                  </a:moveTo>
                  <a:cubicBezTo>
                    <a:pt x="7963" y="9999"/>
                    <a:pt x="7840" y="10123"/>
                    <a:pt x="7685" y="10123"/>
                  </a:cubicBezTo>
                  <a:lnTo>
                    <a:pt x="6790" y="10123"/>
                  </a:lnTo>
                  <a:cubicBezTo>
                    <a:pt x="6636" y="10123"/>
                    <a:pt x="6544" y="9999"/>
                    <a:pt x="6544" y="9845"/>
                  </a:cubicBezTo>
                  <a:close/>
                  <a:moveTo>
                    <a:pt x="10741" y="0"/>
                  </a:moveTo>
                  <a:cubicBezTo>
                    <a:pt x="10401" y="31"/>
                    <a:pt x="10093" y="278"/>
                    <a:pt x="10000" y="617"/>
                  </a:cubicBezTo>
                  <a:lnTo>
                    <a:pt x="9877" y="1389"/>
                  </a:lnTo>
                  <a:lnTo>
                    <a:pt x="7932" y="1389"/>
                  </a:lnTo>
                  <a:cubicBezTo>
                    <a:pt x="7655" y="1389"/>
                    <a:pt x="7655" y="1821"/>
                    <a:pt x="7932" y="1821"/>
                  </a:cubicBezTo>
                  <a:lnTo>
                    <a:pt x="9784" y="1821"/>
                  </a:lnTo>
                  <a:lnTo>
                    <a:pt x="9290" y="4413"/>
                  </a:lnTo>
                  <a:lnTo>
                    <a:pt x="5278" y="4413"/>
                  </a:lnTo>
                  <a:cubicBezTo>
                    <a:pt x="5186" y="4413"/>
                    <a:pt x="5124" y="4352"/>
                    <a:pt x="5124" y="4290"/>
                  </a:cubicBezTo>
                  <a:lnTo>
                    <a:pt x="4661" y="2006"/>
                  </a:lnTo>
                  <a:cubicBezTo>
                    <a:pt x="4630" y="1914"/>
                    <a:pt x="4692" y="1821"/>
                    <a:pt x="4815" y="1821"/>
                  </a:cubicBezTo>
                  <a:lnTo>
                    <a:pt x="6605" y="1821"/>
                  </a:lnTo>
                  <a:cubicBezTo>
                    <a:pt x="6914" y="1821"/>
                    <a:pt x="6914" y="1389"/>
                    <a:pt x="6605" y="1389"/>
                  </a:cubicBezTo>
                  <a:lnTo>
                    <a:pt x="4815" y="1389"/>
                  </a:lnTo>
                  <a:cubicBezTo>
                    <a:pt x="4445" y="1389"/>
                    <a:pt x="4167" y="1728"/>
                    <a:pt x="4229" y="2099"/>
                  </a:cubicBezTo>
                  <a:lnTo>
                    <a:pt x="4229" y="2130"/>
                  </a:lnTo>
                  <a:lnTo>
                    <a:pt x="1698" y="2130"/>
                  </a:lnTo>
                  <a:cubicBezTo>
                    <a:pt x="1050" y="2130"/>
                    <a:pt x="556" y="2654"/>
                    <a:pt x="556" y="3302"/>
                  </a:cubicBezTo>
                  <a:lnTo>
                    <a:pt x="556" y="9475"/>
                  </a:lnTo>
                  <a:lnTo>
                    <a:pt x="217" y="9475"/>
                  </a:lnTo>
                  <a:cubicBezTo>
                    <a:pt x="93" y="9475"/>
                    <a:pt x="1" y="9567"/>
                    <a:pt x="1" y="9660"/>
                  </a:cubicBezTo>
                  <a:lnTo>
                    <a:pt x="1" y="10185"/>
                  </a:lnTo>
                  <a:cubicBezTo>
                    <a:pt x="1" y="10771"/>
                    <a:pt x="464" y="11234"/>
                    <a:pt x="1050" y="11234"/>
                  </a:cubicBezTo>
                  <a:lnTo>
                    <a:pt x="11543" y="11234"/>
                  </a:lnTo>
                  <a:cubicBezTo>
                    <a:pt x="11852" y="11234"/>
                    <a:pt x="11852" y="10833"/>
                    <a:pt x="11543" y="10833"/>
                  </a:cubicBezTo>
                  <a:lnTo>
                    <a:pt x="1050" y="10833"/>
                  </a:lnTo>
                  <a:cubicBezTo>
                    <a:pt x="711" y="10802"/>
                    <a:pt x="433" y="10524"/>
                    <a:pt x="433" y="10185"/>
                  </a:cubicBezTo>
                  <a:lnTo>
                    <a:pt x="433" y="9845"/>
                  </a:lnTo>
                  <a:lnTo>
                    <a:pt x="6111" y="9845"/>
                  </a:lnTo>
                  <a:cubicBezTo>
                    <a:pt x="6111" y="10215"/>
                    <a:pt x="6420" y="10524"/>
                    <a:pt x="6790" y="10524"/>
                  </a:cubicBezTo>
                  <a:lnTo>
                    <a:pt x="7685" y="10524"/>
                  </a:lnTo>
                  <a:cubicBezTo>
                    <a:pt x="7703" y="10525"/>
                    <a:pt x="7720" y="10526"/>
                    <a:pt x="7736" y="10526"/>
                  </a:cubicBezTo>
                  <a:cubicBezTo>
                    <a:pt x="8084" y="10526"/>
                    <a:pt x="8364" y="10228"/>
                    <a:pt x="8364" y="9845"/>
                  </a:cubicBezTo>
                  <a:lnTo>
                    <a:pt x="14074" y="9845"/>
                  </a:lnTo>
                  <a:lnTo>
                    <a:pt x="14074" y="10154"/>
                  </a:lnTo>
                  <a:cubicBezTo>
                    <a:pt x="14074" y="10493"/>
                    <a:pt x="13765" y="10802"/>
                    <a:pt x="13426" y="10802"/>
                  </a:cubicBezTo>
                  <a:lnTo>
                    <a:pt x="12685" y="10802"/>
                  </a:lnTo>
                  <a:cubicBezTo>
                    <a:pt x="12407" y="10802"/>
                    <a:pt x="12407" y="11203"/>
                    <a:pt x="12685" y="11203"/>
                  </a:cubicBezTo>
                  <a:lnTo>
                    <a:pt x="13426" y="11203"/>
                  </a:lnTo>
                  <a:cubicBezTo>
                    <a:pt x="14012" y="11203"/>
                    <a:pt x="14475" y="10740"/>
                    <a:pt x="14475" y="10154"/>
                  </a:cubicBezTo>
                  <a:lnTo>
                    <a:pt x="14475" y="9660"/>
                  </a:lnTo>
                  <a:cubicBezTo>
                    <a:pt x="14475" y="9536"/>
                    <a:pt x="14382" y="9444"/>
                    <a:pt x="14259" y="9444"/>
                  </a:cubicBezTo>
                  <a:lnTo>
                    <a:pt x="13920" y="9444"/>
                  </a:lnTo>
                  <a:lnTo>
                    <a:pt x="13920" y="3302"/>
                  </a:lnTo>
                  <a:cubicBezTo>
                    <a:pt x="13920" y="2654"/>
                    <a:pt x="13426" y="2130"/>
                    <a:pt x="12778" y="2130"/>
                  </a:cubicBezTo>
                  <a:lnTo>
                    <a:pt x="10154" y="2130"/>
                  </a:lnTo>
                  <a:cubicBezTo>
                    <a:pt x="10247" y="1667"/>
                    <a:pt x="10340" y="1173"/>
                    <a:pt x="10432" y="710"/>
                  </a:cubicBezTo>
                  <a:cubicBezTo>
                    <a:pt x="10463" y="556"/>
                    <a:pt x="10586" y="432"/>
                    <a:pt x="10741" y="432"/>
                  </a:cubicBezTo>
                  <a:lnTo>
                    <a:pt x="11049" y="432"/>
                  </a:lnTo>
                  <a:cubicBezTo>
                    <a:pt x="11327" y="432"/>
                    <a:pt x="11327" y="0"/>
                    <a:pt x="11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0" name="Google Shape;12560;p23"/>
            <p:cNvSpPr/>
            <p:nvPr/>
          </p:nvSpPr>
          <p:spPr>
            <a:xfrm>
              <a:off x="5642100" y="2463200"/>
              <a:ext cx="89525" cy="109025"/>
            </a:xfrm>
            <a:custGeom>
              <a:avLst/>
              <a:gdLst/>
              <a:ahLst/>
              <a:cxnLst/>
              <a:rect l="l" t="t" r="r" b="b"/>
              <a:pathLst>
                <a:path w="3581" h="4361" extrusionOk="0">
                  <a:moveTo>
                    <a:pt x="1790" y="472"/>
                  </a:moveTo>
                  <a:cubicBezTo>
                    <a:pt x="1898" y="472"/>
                    <a:pt x="2006" y="541"/>
                    <a:pt x="2006" y="680"/>
                  </a:cubicBezTo>
                  <a:lnTo>
                    <a:pt x="2006" y="2717"/>
                  </a:lnTo>
                  <a:cubicBezTo>
                    <a:pt x="2006" y="2844"/>
                    <a:pt x="2108" y="2927"/>
                    <a:pt x="2212" y="2927"/>
                  </a:cubicBezTo>
                  <a:cubicBezTo>
                    <a:pt x="2259" y="2927"/>
                    <a:pt x="2307" y="2910"/>
                    <a:pt x="2346" y="2871"/>
                  </a:cubicBezTo>
                  <a:lnTo>
                    <a:pt x="2747" y="2470"/>
                  </a:lnTo>
                  <a:cubicBezTo>
                    <a:pt x="2793" y="2409"/>
                    <a:pt x="2848" y="2384"/>
                    <a:pt x="2902" y="2384"/>
                  </a:cubicBezTo>
                  <a:cubicBezTo>
                    <a:pt x="3066" y="2384"/>
                    <a:pt x="3218" y="2616"/>
                    <a:pt x="3056" y="2779"/>
                  </a:cubicBezTo>
                  <a:cubicBezTo>
                    <a:pt x="2840" y="2964"/>
                    <a:pt x="1945" y="3890"/>
                    <a:pt x="1945" y="3890"/>
                  </a:cubicBezTo>
                  <a:cubicBezTo>
                    <a:pt x="1898" y="3920"/>
                    <a:pt x="1844" y="3936"/>
                    <a:pt x="1790" y="3936"/>
                  </a:cubicBezTo>
                  <a:cubicBezTo>
                    <a:pt x="1736" y="3936"/>
                    <a:pt x="1682" y="3920"/>
                    <a:pt x="1636" y="3890"/>
                  </a:cubicBezTo>
                  <a:lnTo>
                    <a:pt x="525" y="2779"/>
                  </a:lnTo>
                  <a:cubicBezTo>
                    <a:pt x="380" y="2634"/>
                    <a:pt x="538" y="2413"/>
                    <a:pt x="702" y="2413"/>
                  </a:cubicBezTo>
                  <a:cubicBezTo>
                    <a:pt x="748" y="2413"/>
                    <a:pt x="793" y="2430"/>
                    <a:pt x="834" y="2470"/>
                  </a:cubicBezTo>
                  <a:lnTo>
                    <a:pt x="1204" y="2871"/>
                  </a:lnTo>
                  <a:cubicBezTo>
                    <a:pt x="1243" y="2910"/>
                    <a:pt x="1294" y="2927"/>
                    <a:pt x="1345" y="2927"/>
                  </a:cubicBezTo>
                  <a:cubicBezTo>
                    <a:pt x="1458" y="2927"/>
                    <a:pt x="1574" y="2844"/>
                    <a:pt x="1574" y="2717"/>
                  </a:cubicBezTo>
                  <a:lnTo>
                    <a:pt x="1574" y="680"/>
                  </a:lnTo>
                  <a:cubicBezTo>
                    <a:pt x="1574" y="541"/>
                    <a:pt x="1682" y="472"/>
                    <a:pt x="1790" y="472"/>
                  </a:cubicBezTo>
                  <a:close/>
                  <a:moveTo>
                    <a:pt x="1775" y="1"/>
                  </a:moveTo>
                  <a:cubicBezTo>
                    <a:pt x="1459" y="1"/>
                    <a:pt x="1142" y="217"/>
                    <a:pt x="1142" y="649"/>
                  </a:cubicBezTo>
                  <a:lnTo>
                    <a:pt x="1142" y="2192"/>
                  </a:lnTo>
                  <a:lnTo>
                    <a:pt x="1111" y="2161"/>
                  </a:lnTo>
                  <a:cubicBezTo>
                    <a:pt x="983" y="2033"/>
                    <a:pt x="811" y="1968"/>
                    <a:pt x="633" y="1968"/>
                  </a:cubicBezTo>
                  <a:cubicBezTo>
                    <a:pt x="597" y="1968"/>
                    <a:pt x="561" y="1971"/>
                    <a:pt x="525" y="1976"/>
                  </a:cubicBezTo>
                  <a:cubicBezTo>
                    <a:pt x="309" y="2038"/>
                    <a:pt x="124" y="2223"/>
                    <a:pt x="62" y="2470"/>
                  </a:cubicBezTo>
                  <a:cubicBezTo>
                    <a:pt x="0" y="2686"/>
                    <a:pt x="62" y="2902"/>
                    <a:pt x="216" y="3056"/>
                  </a:cubicBezTo>
                  <a:lnTo>
                    <a:pt x="1327" y="4198"/>
                  </a:lnTo>
                  <a:cubicBezTo>
                    <a:pt x="1451" y="4306"/>
                    <a:pt x="1613" y="4360"/>
                    <a:pt x="1775" y="4360"/>
                  </a:cubicBezTo>
                  <a:cubicBezTo>
                    <a:pt x="1937" y="4360"/>
                    <a:pt x="2099" y="4306"/>
                    <a:pt x="2222" y="4198"/>
                  </a:cubicBezTo>
                  <a:lnTo>
                    <a:pt x="3333" y="3087"/>
                  </a:lnTo>
                  <a:cubicBezTo>
                    <a:pt x="3580" y="2809"/>
                    <a:pt x="3580" y="2439"/>
                    <a:pt x="3333" y="2192"/>
                  </a:cubicBezTo>
                  <a:cubicBezTo>
                    <a:pt x="3210" y="2069"/>
                    <a:pt x="3056" y="2007"/>
                    <a:pt x="2871" y="2007"/>
                  </a:cubicBezTo>
                  <a:cubicBezTo>
                    <a:pt x="2716" y="2007"/>
                    <a:pt x="2562" y="2069"/>
                    <a:pt x="2438" y="2192"/>
                  </a:cubicBezTo>
                  <a:lnTo>
                    <a:pt x="2408" y="2192"/>
                  </a:lnTo>
                  <a:lnTo>
                    <a:pt x="2408" y="649"/>
                  </a:lnTo>
                  <a:cubicBezTo>
                    <a:pt x="2408" y="217"/>
                    <a:pt x="2091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1" name="Google Shape;12561;p23"/>
            <p:cNvSpPr/>
            <p:nvPr/>
          </p:nvSpPr>
          <p:spPr>
            <a:xfrm>
              <a:off x="5573425" y="2744825"/>
              <a:ext cx="226100" cy="10050"/>
            </a:xfrm>
            <a:custGeom>
              <a:avLst/>
              <a:gdLst/>
              <a:ahLst/>
              <a:cxnLst/>
              <a:rect l="l" t="t" r="r" b="b"/>
              <a:pathLst>
                <a:path w="9044" h="402" extrusionOk="0">
                  <a:moveTo>
                    <a:pt x="309" y="1"/>
                  </a:moveTo>
                  <a:cubicBezTo>
                    <a:pt x="1" y="1"/>
                    <a:pt x="1" y="402"/>
                    <a:pt x="309" y="402"/>
                  </a:cubicBezTo>
                  <a:lnTo>
                    <a:pt x="8765" y="402"/>
                  </a:lnTo>
                  <a:cubicBezTo>
                    <a:pt x="9043" y="402"/>
                    <a:pt x="9043" y="1"/>
                    <a:pt x="87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62" name="Google Shape;12562;p23"/>
          <p:cNvGrpSpPr/>
          <p:nvPr/>
        </p:nvGrpSpPr>
        <p:grpSpPr>
          <a:xfrm>
            <a:off x="15505314" y="5764960"/>
            <a:ext cx="598800" cy="725300"/>
            <a:chOff x="6260100" y="4141325"/>
            <a:chExt cx="299400" cy="362650"/>
          </a:xfrm>
          <a:solidFill>
            <a:schemeClr val="tx1"/>
          </a:solidFill>
        </p:grpSpPr>
        <p:sp>
          <p:nvSpPr>
            <p:cNvPr id="12563" name="Google Shape;12563;p23"/>
            <p:cNvSpPr/>
            <p:nvPr/>
          </p:nvSpPr>
          <p:spPr>
            <a:xfrm>
              <a:off x="6260100" y="4141325"/>
              <a:ext cx="299400" cy="362650"/>
            </a:xfrm>
            <a:custGeom>
              <a:avLst/>
              <a:gdLst/>
              <a:ahLst/>
              <a:cxnLst/>
              <a:rect l="l" t="t" r="r" b="b"/>
              <a:pathLst>
                <a:path w="11976" h="14506" extrusionOk="0">
                  <a:moveTo>
                    <a:pt x="8796" y="10956"/>
                  </a:moveTo>
                  <a:lnTo>
                    <a:pt x="8796" y="11419"/>
                  </a:lnTo>
                  <a:lnTo>
                    <a:pt x="4908" y="11419"/>
                  </a:lnTo>
                  <a:lnTo>
                    <a:pt x="4908" y="10956"/>
                  </a:lnTo>
                  <a:close/>
                  <a:moveTo>
                    <a:pt x="8796" y="11851"/>
                  </a:moveTo>
                  <a:lnTo>
                    <a:pt x="8796" y="12222"/>
                  </a:lnTo>
                  <a:lnTo>
                    <a:pt x="4908" y="12222"/>
                  </a:lnTo>
                  <a:lnTo>
                    <a:pt x="4908" y="11851"/>
                  </a:lnTo>
                  <a:close/>
                  <a:moveTo>
                    <a:pt x="8796" y="12654"/>
                  </a:moveTo>
                  <a:lnTo>
                    <a:pt x="8796" y="12931"/>
                  </a:lnTo>
                  <a:cubicBezTo>
                    <a:pt x="8796" y="13055"/>
                    <a:pt x="8673" y="13148"/>
                    <a:pt x="8580" y="13148"/>
                  </a:cubicBezTo>
                  <a:lnTo>
                    <a:pt x="6451" y="13148"/>
                  </a:lnTo>
                  <a:cubicBezTo>
                    <a:pt x="6204" y="13178"/>
                    <a:pt x="6204" y="13549"/>
                    <a:pt x="6451" y="13580"/>
                  </a:cubicBezTo>
                  <a:lnTo>
                    <a:pt x="8333" y="13580"/>
                  </a:lnTo>
                  <a:cubicBezTo>
                    <a:pt x="8241" y="13857"/>
                    <a:pt x="7994" y="14043"/>
                    <a:pt x="7685" y="14043"/>
                  </a:cubicBezTo>
                  <a:lnTo>
                    <a:pt x="6019" y="14043"/>
                  </a:lnTo>
                  <a:cubicBezTo>
                    <a:pt x="5710" y="14043"/>
                    <a:pt x="5463" y="13857"/>
                    <a:pt x="5371" y="13580"/>
                  </a:cubicBezTo>
                  <a:cubicBezTo>
                    <a:pt x="5618" y="13549"/>
                    <a:pt x="5618" y="13178"/>
                    <a:pt x="5371" y="13148"/>
                  </a:cubicBezTo>
                  <a:lnTo>
                    <a:pt x="5093" y="13148"/>
                  </a:lnTo>
                  <a:cubicBezTo>
                    <a:pt x="4970" y="13148"/>
                    <a:pt x="4877" y="13055"/>
                    <a:pt x="4877" y="12931"/>
                  </a:cubicBezTo>
                  <a:lnTo>
                    <a:pt x="4877" y="12654"/>
                  </a:lnTo>
                  <a:close/>
                  <a:moveTo>
                    <a:pt x="6852" y="0"/>
                  </a:moveTo>
                  <a:cubicBezTo>
                    <a:pt x="2315" y="0"/>
                    <a:pt x="1" y="5401"/>
                    <a:pt x="3118" y="8673"/>
                  </a:cubicBezTo>
                  <a:cubicBezTo>
                    <a:pt x="3396" y="8950"/>
                    <a:pt x="3550" y="9352"/>
                    <a:pt x="3550" y="9753"/>
                  </a:cubicBezTo>
                  <a:lnTo>
                    <a:pt x="3550" y="9784"/>
                  </a:lnTo>
                  <a:cubicBezTo>
                    <a:pt x="3519" y="10339"/>
                    <a:pt x="3920" y="10802"/>
                    <a:pt x="4476" y="10925"/>
                  </a:cubicBezTo>
                  <a:lnTo>
                    <a:pt x="4476" y="11450"/>
                  </a:lnTo>
                  <a:cubicBezTo>
                    <a:pt x="4468" y="11449"/>
                    <a:pt x="4461" y="11449"/>
                    <a:pt x="4454" y="11449"/>
                  </a:cubicBezTo>
                  <a:cubicBezTo>
                    <a:pt x="4236" y="11449"/>
                    <a:pt x="4236" y="11884"/>
                    <a:pt x="4454" y="11884"/>
                  </a:cubicBezTo>
                  <a:cubicBezTo>
                    <a:pt x="4461" y="11884"/>
                    <a:pt x="4468" y="11883"/>
                    <a:pt x="4476" y="11882"/>
                  </a:cubicBezTo>
                  <a:lnTo>
                    <a:pt x="4476" y="12253"/>
                  </a:lnTo>
                  <a:cubicBezTo>
                    <a:pt x="4468" y="12252"/>
                    <a:pt x="4461" y="12251"/>
                    <a:pt x="4454" y="12251"/>
                  </a:cubicBezTo>
                  <a:cubicBezTo>
                    <a:pt x="4236" y="12251"/>
                    <a:pt x="4236" y="12686"/>
                    <a:pt x="4454" y="12686"/>
                  </a:cubicBezTo>
                  <a:cubicBezTo>
                    <a:pt x="4461" y="12686"/>
                    <a:pt x="4468" y="12686"/>
                    <a:pt x="4476" y="12685"/>
                  </a:cubicBezTo>
                  <a:lnTo>
                    <a:pt x="4476" y="12962"/>
                  </a:lnTo>
                  <a:cubicBezTo>
                    <a:pt x="4476" y="13240"/>
                    <a:pt x="4661" y="13487"/>
                    <a:pt x="4939" y="13580"/>
                  </a:cubicBezTo>
                  <a:cubicBezTo>
                    <a:pt x="5031" y="14104"/>
                    <a:pt x="5463" y="14505"/>
                    <a:pt x="6019" y="14505"/>
                  </a:cubicBezTo>
                  <a:lnTo>
                    <a:pt x="7685" y="14505"/>
                  </a:lnTo>
                  <a:cubicBezTo>
                    <a:pt x="8210" y="14505"/>
                    <a:pt x="8673" y="14104"/>
                    <a:pt x="8735" y="13580"/>
                  </a:cubicBezTo>
                  <a:cubicBezTo>
                    <a:pt x="9012" y="13487"/>
                    <a:pt x="9198" y="13240"/>
                    <a:pt x="9198" y="12962"/>
                  </a:cubicBezTo>
                  <a:lnTo>
                    <a:pt x="9198" y="12685"/>
                  </a:lnTo>
                  <a:lnTo>
                    <a:pt x="9228" y="12685"/>
                  </a:lnTo>
                  <a:cubicBezTo>
                    <a:pt x="9475" y="12654"/>
                    <a:pt x="9475" y="12283"/>
                    <a:pt x="9228" y="12253"/>
                  </a:cubicBezTo>
                  <a:lnTo>
                    <a:pt x="9198" y="12253"/>
                  </a:lnTo>
                  <a:lnTo>
                    <a:pt x="9198" y="11882"/>
                  </a:lnTo>
                  <a:lnTo>
                    <a:pt x="9228" y="11882"/>
                  </a:lnTo>
                  <a:cubicBezTo>
                    <a:pt x="9475" y="11820"/>
                    <a:pt x="9475" y="11481"/>
                    <a:pt x="9228" y="11450"/>
                  </a:cubicBezTo>
                  <a:lnTo>
                    <a:pt x="9198" y="11450"/>
                  </a:lnTo>
                  <a:lnTo>
                    <a:pt x="9198" y="10925"/>
                  </a:lnTo>
                  <a:cubicBezTo>
                    <a:pt x="9753" y="10833"/>
                    <a:pt x="10154" y="10339"/>
                    <a:pt x="10154" y="9784"/>
                  </a:cubicBezTo>
                  <a:lnTo>
                    <a:pt x="10154" y="9753"/>
                  </a:lnTo>
                  <a:cubicBezTo>
                    <a:pt x="10154" y="9352"/>
                    <a:pt x="10309" y="8950"/>
                    <a:pt x="10586" y="8673"/>
                  </a:cubicBezTo>
                  <a:cubicBezTo>
                    <a:pt x="11481" y="7716"/>
                    <a:pt x="11975" y="6450"/>
                    <a:pt x="11975" y="5123"/>
                  </a:cubicBezTo>
                  <a:cubicBezTo>
                    <a:pt x="11975" y="3920"/>
                    <a:pt x="11543" y="2747"/>
                    <a:pt x="10772" y="1821"/>
                  </a:cubicBezTo>
                  <a:cubicBezTo>
                    <a:pt x="10726" y="1775"/>
                    <a:pt x="10673" y="1756"/>
                    <a:pt x="10621" y="1756"/>
                  </a:cubicBezTo>
                  <a:cubicBezTo>
                    <a:pt x="10462" y="1756"/>
                    <a:pt x="10316" y="1936"/>
                    <a:pt x="10432" y="2099"/>
                  </a:cubicBezTo>
                  <a:cubicBezTo>
                    <a:pt x="11975" y="3920"/>
                    <a:pt x="11913" y="6636"/>
                    <a:pt x="10247" y="8364"/>
                  </a:cubicBezTo>
                  <a:cubicBezTo>
                    <a:pt x="9877" y="8734"/>
                    <a:pt x="9691" y="9228"/>
                    <a:pt x="9691" y="9753"/>
                  </a:cubicBezTo>
                  <a:cubicBezTo>
                    <a:pt x="9691" y="10154"/>
                    <a:pt x="9383" y="10493"/>
                    <a:pt x="8951" y="10493"/>
                  </a:cubicBezTo>
                  <a:lnTo>
                    <a:pt x="4723" y="10493"/>
                  </a:lnTo>
                  <a:cubicBezTo>
                    <a:pt x="4291" y="10493"/>
                    <a:pt x="3951" y="10154"/>
                    <a:pt x="3951" y="9753"/>
                  </a:cubicBezTo>
                  <a:cubicBezTo>
                    <a:pt x="3982" y="9228"/>
                    <a:pt x="3797" y="8734"/>
                    <a:pt x="3426" y="8364"/>
                  </a:cubicBezTo>
                  <a:cubicBezTo>
                    <a:pt x="1729" y="6574"/>
                    <a:pt x="1729" y="3766"/>
                    <a:pt x="3396" y="1945"/>
                  </a:cubicBezTo>
                  <a:cubicBezTo>
                    <a:pt x="4317" y="938"/>
                    <a:pt x="5586" y="422"/>
                    <a:pt x="6861" y="422"/>
                  </a:cubicBezTo>
                  <a:cubicBezTo>
                    <a:pt x="7893" y="422"/>
                    <a:pt x="8928" y="761"/>
                    <a:pt x="9784" y="1451"/>
                  </a:cubicBezTo>
                  <a:cubicBezTo>
                    <a:pt x="9825" y="1480"/>
                    <a:pt x="9867" y="1493"/>
                    <a:pt x="9907" y="1493"/>
                  </a:cubicBezTo>
                  <a:cubicBezTo>
                    <a:pt x="10078" y="1493"/>
                    <a:pt x="10212" y="1262"/>
                    <a:pt x="10062" y="1111"/>
                  </a:cubicBezTo>
                  <a:cubicBezTo>
                    <a:pt x="9167" y="402"/>
                    <a:pt x="8056" y="0"/>
                    <a:pt x="6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2564" name="Google Shape;12564;p23"/>
            <p:cNvGrpSpPr/>
            <p:nvPr/>
          </p:nvGrpSpPr>
          <p:grpSpPr>
            <a:xfrm>
              <a:off x="6355250" y="4215575"/>
              <a:ext cx="152075" cy="146425"/>
              <a:chOff x="6355250" y="4215575"/>
              <a:chExt cx="152075" cy="146425"/>
            </a:xfrm>
            <a:grpFill/>
          </p:grpSpPr>
          <p:sp>
            <p:nvSpPr>
              <p:cNvPr id="12565" name="Google Shape;12565;p23"/>
              <p:cNvSpPr/>
              <p:nvPr/>
            </p:nvSpPr>
            <p:spPr>
              <a:xfrm>
                <a:off x="6368900" y="4215575"/>
                <a:ext cx="125000" cy="124075"/>
              </a:xfrm>
              <a:custGeom>
                <a:avLst/>
                <a:gdLst/>
                <a:ahLst/>
                <a:cxnLst/>
                <a:rect l="l" t="t" r="r" b="b"/>
                <a:pathLst>
                  <a:path w="5000" h="4963" extrusionOk="0">
                    <a:moveTo>
                      <a:pt x="2531" y="703"/>
                    </a:moveTo>
                    <a:lnTo>
                      <a:pt x="3025" y="1783"/>
                    </a:lnTo>
                    <a:cubicBezTo>
                      <a:pt x="3056" y="1845"/>
                      <a:pt x="3117" y="1907"/>
                      <a:pt x="3179" y="1907"/>
                    </a:cubicBezTo>
                    <a:lnTo>
                      <a:pt x="4352" y="2092"/>
                    </a:lnTo>
                    <a:lnTo>
                      <a:pt x="3488" y="2956"/>
                    </a:lnTo>
                    <a:cubicBezTo>
                      <a:pt x="3457" y="2987"/>
                      <a:pt x="3426" y="3079"/>
                      <a:pt x="3426" y="3141"/>
                    </a:cubicBezTo>
                    <a:lnTo>
                      <a:pt x="3642" y="4345"/>
                    </a:lnTo>
                    <a:lnTo>
                      <a:pt x="2624" y="3789"/>
                    </a:lnTo>
                    <a:cubicBezTo>
                      <a:pt x="2593" y="3758"/>
                      <a:pt x="2554" y="3743"/>
                      <a:pt x="2516" y="3743"/>
                    </a:cubicBezTo>
                    <a:cubicBezTo>
                      <a:pt x="2477" y="3743"/>
                      <a:pt x="2438" y="3758"/>
                      <a:pt x="2407" y="3789"/>
                    </a:cubicBezTo>
                    <a:lnTo>
                      <a:pt x="1420" y="4345"/>
                    </a:lnTo>
                    <a:lnTo>
                      <a:pt x="1605" y="3141"/>
                    </a:lnTo>
                    <a:cubicBezTo>
                      <a:pt x="1605" y="3079"/>
                      <a:pt x="1574" y="2987"/>
                      <a:pt x="1543" y="2956"/>
                    </a:cubicBezTo>
                    <a:lnTo>
                      <a:pt x="710" y="2092"/>
                    </a:lnTo>
                    <a:lnTo>
                      <a:pt x="1852" y="1907"/>
                    </a:lnTo>
                    <a:cubicBezTo>
                      <a:pt x="1945" y="1876"/>
                      <a:pt x="1975" y="1845"/>
                      <a:pt x="2006" y="1783"/>
                    </a:cubicBezTo>
                    <a:lnTo>
                      <a:pt x="2531" y="703"/>
                    </a:lnTo>
                    <a:close/>
                    <a:moveTo>
                      <a:pt x="2516" y="1"/>
                    </a:moveTo>
                    <a:cubicBezTo>
                      <a:pt x="2438" y="1"/>
                      <a:pt x="2361" y="39"/>
                      <a:pt x="2315" y="117"/>
                    </a:cubicBezTo>
                    <a:lnTo>
                      <a:pt x="1667" y="1505"/>
                    </a:lnTo>
                    <a:lnTo>
                      <a:pt x="216" y="1721"/>
                    </a:lnTo>
                    <a:cubicBezTo>
                      <a:pt x="62" y="1752"/>
                      <a:pt x="0" y="1968"/>
                      <a:pt x="124" y="2092"/>
                    </a:cubicBezTo>
                    <a:lnTo>
                      <a:pt x="1173" y="3172"/>
                    </a:lnTo>
                    <a:lnTo>
                      <a:pt x="926" y="4715"/>
                    </a:lnTo>
                    <a:cubicBezTo>
                      <a:pt x="902" y="4857"/>
                      <a:pt x="1006" y="4962"/>
                      <a:pt x="1125" y="4962"/>
                    </a:cubicBezTo>
                    <a:cubicBezTo>
                      <a:pt x="1161" y="4962"/>
                      <a:pt x="1199" y="4953"/>
                      <a:pt x="1235" y="4931"/>
                    </a:cubicBezTo>
                    <a:lnTo>
                      <a:pt x="2531" y="4221"/>
                    </a:lnTo>
                    <a:lnTo>
                      <a:pt x="3827" y="4931"/>
                    </a:lnTo>
                    <a:cubicBezTo>
                      <a:pt x="3863" y="4953"/>
                      <a:pt x="3899" y="4962"/>
                      <a:pt x="3933" y="4962"/>
                    </a:cubicBezTo>
                    <a:cubicBezTo>
                      <a:pt x="4045" y="4962"/>
                      <a:pt x="4136" y="4857"/>
                      <a:pt x="4136" y="4715"/>
                    </a:cubicBezTo>
                    <a:lnTo>
                      <a:pt x="3889" y="3172"/>
                    </a:lnTo>
                    <a:lnTo>
                      <a:pt x="4938" y="2092"/>
                    </a:lnTo>
                    <a:cubicBezTo>
                      <a:pt x="5000" y="2030"/>
                      <a:pt x="5000" y="1937"/>
                      <a:pt x="4969" y="1876"/>
                    </a:cubicBezTo>
                    <a:cubicBezTo>
                      <a:pt x="4969" y="1783"/>
                      <a:pt x="4876" y="1752"/>
                      <a:pt x="4815" y="1721"/>
                    </a:cubicBezTo>
                    <a:lnTo>
                      <a:pt x="3364" y="1505"/>
                    </a:lnTo>
                    <a:lnTo>
                      <a:pt x="2716" y="117"/>
                    </a:lnTo>
                    <a:cubicBezTo>
                      <a:pt x="2670" y="39"/>
                      <a:pt x="2593" y="1"/>
                      <a:pt x="251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66" name="Google Shape;12566;p23"/>
              <p:cNvSpPr/>
              <p:nvPr/>
            </p:nvSpPr>
            <p:spPr>
              <a:xfrm>
                <a:off x="6426750" y="4338075"/>
                <a:ext cx="10825" cy="2392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957" extrusionOk="0">
                    <a:moveTo>
                      <a:pt x="205" y="0"/>
                    </a:moveTo>
                    <a:cubicBezTo>
                      <a:pt x="109" y="0"/>
                      <a:pt x="16" y="62"/>
                      <a:pt x="1" y="185"/>
                    </a:cubicBezTo>
                    <a:lnTo>
                      <a:pt x="1" y="772"/>
                    </a:lnTo>
                    <a:cubicBezTo>
                      <a:pt x="16" y="895"/>
                      <a:pt x="109" y="957"/>
                      <a:pt x="205" y="957"/>
                    </a:cubicBezTo>
                    <a:cubicBezTo>
                      <a:pt x="302" y="957"/>
                      <a:pt x="402" y="895"/>
                      <a:pt x="433" y="772"/>
                    </a:cubicBezTo>
                    <a:lnTo>
                      <a:pt x="433" y="185"/>
                    </a:lnTo>
                    <a:cubicBezTo>
                      <a:pt x="402" y="62"/>
                      <a:pt x="302" y="0"/>
                      <a:pt x="20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67" name="Google Shape;12567;p23"/>
              <p:cNvSpPr/>
              <p:nvPr/>
            </p:nvSpPr>
            <p:spPr>
              <a:xfrm>
                <a:off x="6355250" y="4297175"/>
                <a:ext cx="25775" cy="14725"/>
              </a:xfrm>
              <a:custGeom>
                <a:avLst/>
                <a:gdLst/>
                <a:ahLst/>
                <a:cxnLst/>
                <a:rect l="l" t="t" r="r" b="b"/>
                <a:pathLst>
                  <a:path w="1031" h="589" extrusionOk="0">
                    <a:moveTo>
                      <a:pt x="731" y="0"/>
                    </a:moveTo>
                    <a:lnTo>
                      <a:pt x="207" y="186"/>
                    </a:lnTo>
                    <a:cubicBezTo>
                      <a:pt x="0" y="274"/>
                      <a:pt x="104" y="589"/>
                      <a:pt x="330" y="589"/>
                    </a:cubicBezTo>
                    <a:cubicBezTo>
                      <a:pt x="340" y="589"/>
                      <a:pt x="350" y="588"/>
                      <a:pt x="361" y="587"/>
                    </a:cubicBezTo>
                    <a:lnTo>
                      <a:pt x="855" y="402"/>
                    </a:lnTo>
                    <a:cubicBezTo>
                      <a:pt x="1030" y="285"/>
                      <a:pt x="956" y="29"/>
                      <a:pt x="764" y="29"/>
                    </a:cubicBezTo>
                    <a:cubicBezTo>
                      <a:pt x="754" y="29"/>
                      <a:pt x="743" y="30"/>
                      <a:pt x="731" y="31"/>
                    </a:cubicBezTo>
                    <a:lnTo>
                      <a:pt x="73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68" name="Google Shape;12568;p23"/>
              <p:cNvSpPr/>
              <p:nvPr/>
            </p:nvSpPr>
            <p:spPr>
              <a:xfrm>
                <a:off x="6481000" y="4297125"/>
                <a:ext cx="26325" cy="14900"/>
              </a:xfrm>
              <a:custGeom>
                <a:avLst/>
                <a:gdLst/>
                <a:ahLst/>
                <a:cxnLst/>
                <a:rect l="l" t="t" r="r" b="b"/>
                <a:pathLst>
                  <a:path w="1053" h="596" extrusionOk="0">
                    <a:moveTo>
                      <a:pt x="298" y="0"/>
                    </a:moveTo>
                    <a:cubicBezTo>
                      <a:pt x="103" y="0"/>
                      <a:pt x="1" y="257"/>
                      <a:pt x="176" y="404"/>
                    </a:cubicBezTo>
                    <a:lnTo>
                      <a:pt x="701" y="589"/>
                    </a:lnTo>
                    <a:cubicBezTo>
                      <a:pt x="720" y="594"/>
                      <a:pt x="738" y="596"/>
                      <a:pt x="755" y="596"/>
                    </a:cubicBezTo>
                    <a:cubicBezTo>
                      <a:pt x="965" y="596"/>
                      <a:pt x="1053" y="273"/>
                      <a:pt x="825" y="188"/>
                    </a:cubicBezTo>
                    <a:lnTo>
                      <a:pt x="331" y="2"/>
                    </a:lnTo>
                    <a:cubicBezTo>
                      <a:pt x="320" y="1"/>
                      <a:pt x="309" y="0"/>
                      <a:pt x="29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69" name="Google Shape;12569;p23"/>
              <p:cNvSpPr/>
              <p:nvPr/>
            </p:nvSpPr>
            <p:spPr>
              <a:xfrm>
                <a:off x="6461475" y="4217300"/>
                <a:ext cx="24300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912" extrusionOk="0">
                    <a:moveTo>
                      <a:pt x="655" y="0"/>
                    </a:moveTo>
                    <a:cubicBezTo>
                      <a:pt x="599" y="0"/>
                      <a:pt x="542" y="23"/>
                      <a:pt x="494" y="78"/>
                    </a:cubicBezTo>
                    <a:lnTo>
                      <a:pt x="124" y="572"/>
                    </a:lnTo>
                    <a:cubicBezTo>
                      <a:pt x="1" y="696"/>
                      <a:pt x="93" y="912"/>
                      <a:pt x="278" y="912"/>
                    </a:cubicBezTo>
                    <a:cubicBezTo>
                      <a:pt x="340" y="912"/>
                      <a:pt x="402" y="881"/>
                      <a:pt x="433" y="819"/>
                    </a:cubicBezTo>
                    <a:lnTo>
                      <a:pt x="834" y="356"/>
                    </a:lnTo>
                    <a:cubicBezTo>
                      <a:pt x="972" y="195"/>
                      <a:pt x="819" y="0"/>
                      <a:pt x="6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70" name="Google Shape;12570;p23"/>
              <p:cNvSpPr/>
              <p:nvPr/>
            </p:nvSpPr>
            <p:spPr>
              <a:xfrm>
                <a:off x="6380875" y="4218825"/>
                <a:ext cx="22775" cy="21275"/>
              </a:xfrm>
              <a:custGeom>
                <a:avLst/>
                <a:gdLst/>
                <a:ahLst/>
                <a:cxnLst/>
                <a:rect l="l" t="t" r="r" b="b"/>
                <a:pathLst>
                  <a:path w="911" h="851" extrusionOk="0">
                    <a:moveTo>
                      <a:pt x="291" y="1"/>
                    </a:moveTo>
                    <a:cubicBezTo>
                      <a:pt x="136" y="1"/>
                      <a:pt x="1" y="196"/>
                      <a:pt x="139" y="357"/>
                    </a:cubicBezTo>
                    <a:lnTo>
                      <a:pt x="478" y="758"/>
                    </a:lnTo>
                    <a:cubicBezTo>
                      <a:pt x="509" y="789"/>
                      <a:pt x="571" y="820"/>
                      <a:pt x="632" y="820"/>
                    </a:cubicBezTo>
                    <a:lnTo>
                      <a:pt x="632" y="851"/>
                    </a:lnTo>
                    <a:cubicBezTo>
                      <a:pt x="817" y="851"/>
                      <a:pt x="910" y="635"/>
                      <a:pt x="787" y="511"/>
                    </a:cubicBezTo>
                    <a:lnTo>
                      <a:pt x="447" y="79"/>
                    </a:lnTo>
                    <a:cubicBezTo>
                      <a:pt x="400" y="24"/>
                      <a:pt x="344" y="1"/>
                      <a:pt x="29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2571" name="Google Shape;12571;p23"/>
          <p:cNvGrpSpPr/>
          <p:nvPr/>
        </p:nvGrpSpPr>
        <p:grpSpPr>
          <a:xfrm>
            <a:off x="15442064" y="6845457"/>
            <a:ext cx="725300" cy="723750"/>
            <a:chOff x="4755600" y="2463975"/>
            <a:chExt cx="362650" cy="361875"/>
          </a:xfrm>
          <a:solidFill>
            <a:schemeClr val="tx1"/>
          </a:solidFill>
        </p:grpSpPr>
        <p:sp>
          <p:nvSpPr>
            <p:cNvPr id="12572" name="Google Shape;12572;p23"/>
            <p:cNvSpPr/>
            <p:nvPr/>
          </p:nvSpPr>
          <p:spPr>
            <a:xfrm>
              <a:off x="4755600" y="2463975"/>
              <a:ext cx="362650" cy="361875"/>
            </a:xfrm>
            <a:custGeom>
              <a:avLst/>
              <a:gdLst/>
              <a:ahLst/>
              <a:cxnLst/>
              <a:rect l="l" t="t" r="r" b="b"/>
              <a:pathLst>
                <a:path w="14506" h="14475" extrusionOk="0">
                  <a:moveTo>
                    <a:pt x="5061" y="4044"/>
                  </a:moveTo>
                  <a:cubicBezTo>
                    <a:pt x="5185" y="4044"/>
                    <a:pt x="5277" y="4136"/>
                    <a:pt x="5247" y="4260"/>
                  </a:cubicBezTo>
                  <a:lnTo>
                    <a:pt x="5247" y="8364"/>
                  </a:lnTo>
                  <a:cubicBezTo>
                    <a:pt x="5277" y="8488"/>
                    <a:pt x="5185" y="8580"/>
                    <a:pt x="5061" y="8580"/>
                  </a:cubicBezTo>
                  <a:lnTo>
                    <a:pt x="5000" y="8580"/>
                  </a:lnTo>
                  <a:lnTo>
                    <a:pt x="5000" y="7840"/>
                  </a:lnTo>
                  <a:cubicBezTo>
                    <a:pt x="5000" y="7716"/>
                    <a:pt x="4907" y="7624"/>
                    <a:pt x="4784" y="7624"/>
                  </a:cubicBezTo>
                  <a:lnTo>
                    <a:pt x="4321" y="7593"/>
                  </a:lnTo>
                  <a:lnTo>
                    <a:pt x="4321" y="4260"/>
                  </a:lnTo>
                  <a:cubicBezTo>
                    <a:pt x="4321" y="4136"/>
                    <a:pt x="4413" y="4044"/>
                    <a:pt x="4537" y="4044"/>
                  </a:cubicBezTo>
                  <a:close/>
                  <a:moveTo>
                    <a:pt x="14073" y="10000"/>
                  </a:moveTo>
                  <a:lnTo>
                    <a:pt x="14073" y="10710"/>
                  </a:lnTo>
                  <a:cubicBezTo>
                    <a:pt x="14073" y="11080"/>
                    <a:pt x="13765" y="11358"/>
                    <a:pt x="13394" y="11358"/>
                  </a:cubicBezTo>
                  <a:lnTo>
                    <a:pt x="5000" y="11358"/>
                  </a:lnTo>
                  <a:lnTo>
                    <a:pt x="5000" y="10000"/>
                  </a:lnTo>
                  <a:close/>
                  <a:moveTo>
                    <a:pt x="9135" y="11790"/>
                  </a:moveTo>
                  <a:lnTo>
                    <a:pt x="9135" y="13148"/>
                  </a:lnTo>
                  <a:lnTo>
                    <a:pt x="7376" y="13148"/>
                  </a:lnTo>
                  <a:lnTo>
                    <a:pt x="7376" y="11790"/>
                  </a:lnTo>
                  <a:close/>
                  <a:moveTo>
                    <a:pt x="10555" y="13580"/>
                  </a:moveTo>
                  <a:cubicBezTo>
                    <a:pt x="10678" y="13580"/>
                    <a:pt x="10802" y="13673"/>
                    <a:pt x="10802" y="13827"/>
                  </a:cubicBezTo>
                  <a:cubicBezTo>
                    <a:pt x="10802" y="13950"/>
                    <a:pt x="10678" y="14043"/>
                    <a:pt x="10555" y="14043"/>
                  </a:cubicBezTo>
                  <a:lnTo>
                    <a:pt x="5926" y="14043"/>
                  </a:lnTo>
                  <a:cubicBezTo>
                    <a:pt x="5648" y="14012"/>
                    <a:pt x="5648" y="13611"/>
                    <a:pt x="5926" y="13580"/>
                  </a:cubicBezTo>
                  <a:close/>
                  <a:moveTo>
                    <a:pt x="11500" y="1"/>
                  </a:moveTo>
                  <a:cubicBezTo>
                    <a:pt x="11442" y="1"/>
                    <a:pt x="11388" y="32"/>
                    <a:pt x="11357" y="93"/>
                  </a:cubicBezTo>
                  <a:lnTo>
                    <a:pt x="9968" y="1667"/>
                  </a:lnTo>
                  <a:cubicBezTo>
                    <a:pt x="9845" y="1822"/>
                    <a:pt x="9938" y="2038"/>
                    <a:pt x="10123" y="2038"/>
                  </a:cubicBezTo>
                  <a:lnTo>
                    <a:pt x="10647" y="2038"/>
                  </a:lnTo>
                  <a:lnTo>
                    <a:pt x="10647" y="2593"/>
                  </a:lnTo>
                  <a:lnTo>
                    <a:pt x="5339" y="2593"/>
                  </a:lnTo>
                  <a:cubicBezTo>
                    <a:pt x="5061" y="2593"/>
                    <a:pt x="5061" y="3025"/>
                    <a:pt x="5339" y="3025"/>
                  </a:cubicBezTo>
                  <a:lnTo>
                    <a:pt x="10647" y="3025"/>
                  </a:lnTo>
                  <a:lnTo>
                    <a:pt x="10647" y="8426"/>
                  </a:lnTo>
                  <a:cubicBezTo>
                    <a:pt x="10647" y="8735"/>
                    <a:pt x="10894" y="9012"/>
                    <a:pt x="11203" y="9012"/>
                  </a:cubicBezTo>
                  <a:lnTo>
                    <a:pt x="11851" y="9012"/>
                  </a:lnTo>
                  <a:cubicBezTo>
                    <a:pt x="12160" y="9012"/>
                    <a:pt x="12407" y="8735"/>
                    <a:pt x="12407" y="8426"/>
                  </a:cubicBezTo>
                  <a:lnTo>
                    <a:pt x="12407" y="7778"/>
                  </a:lnTo>
                  <a:cubicBezTo>
                    <a:pt x="12391" y="7655"/>
                    <a:pt x="12299" y="7593"/>
                    <a:pt x="12206" y="7593"/>
                  </a:cubicBezTo>
                  <a:cubicBezTo>
                    <a:pt x="12113" y="7593"/>
                    <a:pt x="12021" y="7655"/>
                    <a:pt x="12005" y="7778"/>
                  </a:cubicBezTo>
                  <a:lnTo>
                    <a:pt x="12005" y="8426"/>
                  </a:lnTo>
                  <a:cubicBezTo>
                    <a:pt x="12005" y="8519"/>
                    <a:pt x="11944" y="8580"/>
                    <a:pt x="11851" y="8580"/>
                  </a:cubicBezTo>
                  <a:lnTo>
                    <a:pt x="11203" y="8580"/>
                  </a:lnTo>
                  <a:cubicBezTo>
                    <a:pt x="11110" y="8580"/>
                    <a:pt x="11049" y="8519"/>
                    <a:pt x="11049" y="8426"/>
                  </a:cubicBezTo>
                  <a:lnTo>
                    <a:pt x="11049" y="1822"/>
                  </a:lnTo>
                  <a:cubicBezTo>
                    <a:pt x="11049" y="1698"/>
                    <a:pt x="10956" y="1606"/>
                    <a:pt x="10833" y="1606"/>
                  </a:cubicBezTo>
                  <a:lnTo>
                    <a:pt x="10617" y="1606"/>
                  </a:lnTo>
                  <a:lnTo>
                    <a:pt x="11512" y="556"/>
                  </a:lnTo>
                  <a:lnTo>
                    <a:pt x="12437" y="1606"/>
                  </a:lnTo>
                  <a:lnTo>
                    <a:pt x="12191" y="1606"/>
                  </a:lnTo>
                  <a:cubicBezTo>
                    <a:pt x="12067" y="1606"/>
                    <a:pt x="11975" y="1698"/>
                    <a:pt x="11975" y="1822"/>
                  </a:cubicBezTo>
                  <a:lnTo>
                    <a:pt x="11975" y="6698"/>
                  </a:lnTo>
                  <a:cubicBezTo>
                    <a:pt x="11990" y="6821"/>
                    <a:pt x="12083" y="6883"/>
                    <a:pt x="12175" y="6883"/>
                  </a:cubicBezTo>
                  <a:cubicBezTo>
                    <a:pt x="12268" y="6883"/>
                    <a:pt x="12360" y="6821"/>
                    <a:pt x="12376" y="6698"/>
                  </a:cubicBezTo>
                  <a:lnTo>
                    <a:pt x="12376" y="3025"/>
                  </a:lnTo>
                  <a:lnTo>
                    <a:pt x="13394" y="3025"/>
                  </a:lnTo>
                  <a:cubicBezTo>
                    <a:pt x="13765" y="3025"/>
                    <a:pt x="14042" y="3303"/>
                    <a:pt x="14042" y="3673"/>
                  </a:cubicBezTo>
                  <a:lnTo>
                    <a:pt x="14042" y="9568"/>
                  </a:lnTo>
                  <a:lnTo>
                    <a:pt x="5000" y="9568"/>
                  </a:lnTo>
                  <a:lnTo>
                    <a:pt x="5000" y="9012"/>
                  </a:lnTo>
                  <a:lnTo>
                    <a:pt x="5061" y="9012"/>
                  </a:lnTo>
                  <a:cubicBezTo>
                    <a:pt x="5401" y="9012"/>
                    <a:pt x="5679" y="8735"/>
                    <a:pt x="5679" y="8364"/>
                  </a:cubicBezTo>
                  <a:lnTo>
                    <a:pt x="5679" y="4260"/>
                  </a:lnTo>
                  <a:cubicBezTo>
                    <a:pt x="5679" y="3889"/>
                    <a:pt x="5401" y="3612"/>
                    <a:pt x="5061" y="3612"/>
                  </a:cubicBezTo>
                  <a:lnTo>
                    <a:pt x="4537" y="3612"/>
                  </a:lnTo>
                  <a:cubicBezTo>
                    <a:pt x="4166" y="3612"/>
                    <a:pt x="3889" y="3889"/>
                    <a:pt x="3889" y="4260"/>
                  </a:cubicBezTo>
                  <a:lnTo>
                    <a:pt x="3889" y="7624"/>
                  </a:lnTo>
                  <a:lnTo>
                    <a:pt x="2438" y="7624"/>
                  </a:lnTo>
                  <a:lnTo>
                    <a:pt x="2438" y="3673"/>
                  </a:lnTo>
                  <a:cubicBezTo>
                    <a:pt x="2438" y="3303"/>
                    <a:pt x="2716" y="3025"/>
                    <a:pt x="3086" y="3025"/>
                  </a:cubicBezTo>
                  <a:lnTo>
                    <a:pt x="4228" y="3025"/>
                  </a:lnTo>
                  <a:cubicBezTo>
                    <a:pt x="4506" y="3025"/>
                    <a:pt x="4506" y="2593"/>
                    <a:pt x="4228" y="2593"/>
                  </a:cubicBezTo>
                  <a:lnTo>
                    <a:pt x="3086" y="2593"/>
                  </a:lnTo>
                  <a:cubicBezTo>
                    <a:pt x="2469" y="2593"/>
                    <a:pt x="2006" y="3087"/>
                    <a:pt x="2006" y="3673"/>
                  </a:cubicBezTo>
                  <a:lnTo>
                    <a:pt x="2006" y="7624"/>
                  </a:lnTo>
                  <a:lnTo>
                    <a:pt x="216" y="7624"/>
                  </a:lnTo>
                  <a:cubicBezTo>
                    <a:pt x="93" y="7624"/>
                    <a:pt x="0" y="7716"/>
                    <a:pt x="0" y="7840"/>
                  </a:cubicBezTo>
                  <a:lnTo>
                    <a:pt x="0" y="14290"/>
                  </a:lnTo>
                  <a:cubicBezTo>
                    <a:pt x="0" y="14382"/>
                    <a:pt x="93" y="14475"/>
                    <a:pt x="216" y="14475"/>
                  </a:cubicBezTo>
                  <a:lnTo>
                    <a:pt x="895" y="14475"/>
                  </a:lnTo>
                  <a:cubicBezTo>
                    <a:pt x="1173" y="14475"/>
                    <a:pt x="1173" y="14074"/>
                    <a:pt x="895" y="14074"/>
                  </a:cubicBezTo>
                  <a:lnTo>
                    <a:pt x="432" y="14074"/>
                  </a:lnTo>
                  <a:lnTo>
                    <a:pt x="432" y="8056"/>
                  </a:lnTo>
                  <a:lnTo>
                    <a:pt x="4599" y="8056"/>
                  </a:lnTo>
                  <a:lnTo>
                    <a:pt x="4599" y="14074"/>
                  </a:lnTo>
                  <a:lnTo>
                    <a:pt x="1975" y="14074"/>
                  </a:lnTo>
                  <a:cubicBezTo>
                    <a:pt x="1698" y="14074"/>
                    <a:pt x="1698" y="14475"/>
                    <a:pt x="1975" y="14475"/>
                  </a:cubicBezTo>
                  <a:lnTo>
                    <a:pt x="4784" y="14475"/>
                  </a:lnTo>
                  <a:cubicBezTo>
                    <a:pt x="4907" y="14475"/>
                    <a:pt x="5000" y="14382"/>
                    <a:pt x="5000" y="14290"/>
                  </a:cubicBezTo>
                  <a:lnTo>
                    <a:pt x="5000" y="11790"/>
                  </a:lnTo>
                  <a:lnTo>
                    <a:pt x="6975" y="11790"/>
                  </a:lnTo>
                  <a:lnTo>
                    <a:pt x="6975" y="13179"/>
                  </a:lnTo>
                  <a:lnTo>
                    <a:pt x="5926" y="13179"/>
                  </a:lnTo>
                  <a:cubicBezTo>
                    <a:pt x="5123" y="13241"/>
                    <a:pt x="5123" y="14413"/>
                    <a:pt x="5926" y="14475"/>
                  </a:cubicBezTo>
                  <a:lnTo>
                    <a:pt x="10555" y="14475"/>
                  </a:lnTo>
                  <a:cubicBezTo>
                    <a:pt x="11388" y="14413"/>
                    <a:pt x="11388" y="13241"/>
                    <a:pt x="10555" y="13179"/>
                  </a:cubicBezTo>
                  <a:lnTo>
                    <a:pt x="9567" y="13179"/>
                  </a:lnTo>
                  <a:lnTo>
                    <a:pt x="9567" y="11790"/>
                  </a:lnTo>
                  <a:lnTo>
                    <a:pt x="13425" y="11790"/>
                  </a:lnTo>
                  <a:cubicBezTo>
                    <a:pt x="14011" y="11790"/>
                    <a:pt x="14505" y="11296"/>
                    <a:pt x="14505" y="10710"/>
                  </a:cubicBezTo>
                  <a:lnTo>
                    <a:pt x="14505" y="3673"/>
                  </a:lnTo>
                  <a:cubicBezTo>
                    <a:pt x="14505" y="3087"/>
                    <a:pt x="14011" y="2593"/>
                    <a:pt x="13425" y="2593"/>
                  </a:cubicBezTo>
                  <a:lnTo>
                    <a:pt x="12407" y="2593"/>
                  </a:lnTo>
                  <a:lnTo>
                    <a:pt x="12407" y="2038"/>
                  </a:lnTo>
                  <a:lnTo>
                    <a:pt x="12870" y="2038"/>
                  </a:lnTo>
                  <a:cubicBezTo>
                    <a:pt x="13055" y="2007"/>
                    <a:pt x="13147" y="1822"/>
                    <a:pt x="13055" y="1667"/>
                  </a:cubicBezTo>
                  <a:lnTo>
                    <a:pt x="11666" y="93"/>
                  </a:lnTo>
                  <a:cubicBezTo>
                    <a:pt x="11620" y="32"/>
                    <a:pt x="11558" y="1"/>
                    <a:pt x="11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3" name="Google Shape;12573;p23"/>
            <p:cNvSpPr/>
            <p:nvPr/>
          </p:nvSpPr>
          <p:spPr>
            <a:xfrm>
              <a:off x="4909125" y="2599000"/>
              <a:ext cx="45550" cy="90300"/>
            </a:xfrm>
            <a:custGeom>
              <a:avLst/>
              <a:gdLst/>
              <a:ahLst/>
              <a:cxnLst/>
              <a:rect l="l" t="t" r="r" b="b"/>
              <a:pathLst>
                <a:path w="1822" h="3612" extrusionOk="0">
                  <a:moveTo>
                    <a:pt x="1143" y="464"/>
                  </a:moveTo>
                  <a:cubicBezTo>
                    <a:pt x="1266" y="464"/>
                    <a:pt x="1359" y="556"/>
                    <a:pt x="1359" y="649"/>
                  </a:cubicBezTo>
                  <a:lnTo>
                    <a:pt x="1359" y="2963"/>
                  </a:lnTo>
                  <a:cubicBezTo>
                    <a:pt x="1359" y="3087"/>
                    <a:pt x="1266" y="3179"/>
                    <a:pt x="1143" y="3179"/>
                  </a:cubicBezTo>
                  <a:lnTo>
                    <a:pt x="649" y="3179"/>
                  </a:lnTo>
                  <a:cubicBezTo>
                    <a:pt x="525" y="3179"/>
                    <a:pt x="433" y="3087"/>
                    <a:pt x="433" y="2963"/>
                  </a:cubicBezTo>
                  <a:lnTo>
                    <a:pt x="433" y="649"/>
                  </a:lnTo>
                  <a:cubicBezTo>
                    <a:pt x="433" y="556"/>
                    <a:pt x="494" y="464"/>
                    <a:pt x="618" y="464"/>
                  </a:cubicBezTo>
                  <a:close/>
                  <a:moveTo>
                    <a:pt x="649" y="1"/>
                  </a:moveTo>
                  <a:cubicBezTo>
                    <a:pt x="278" y="1"/>
                    <a:pt x="1" y="278"/>
                    <a:pt x="1" y="618"/>
                  </a:cubicBezTo>
                  <a:lnTo>
                    <a:pt x="1" y="2933"/>
                  </a:lnTo>
                  <a:cubicBezTo>
                    <a:pt x="1" y="3303"/>
                    <a:pt x="278" y="3611"/>
                    <a:pt x="649" y="3611"/>
                  </a:cubicBezTo>
                  <a:lnTo>
                    <a:pt x="1143" y="3611"/>
                  </a:lnTo>
                  <a:cubicBezTo>
                    <a:pt x="1513" y="3611"/>
                    <a:pt x="1791" y="3334"/>
                    <a:pt x="1791" y="2963"/>
                  </a:cubicBezTo>
                  <a:lnTo>
                    <a:pt x="1791" y="649"/>
                  </a:lnTo>
                  <a:cubicBezTo>
                    <a:pt x="1821" y="309"/>
                    <a:pt x="1513" y="1"/>
                    <a:pt x="1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4" name="Google Shape;12574;p23"/>
            <p:cNvSpPr/>
            <p:nvPr/>
          </p:nvSpPr>
          <p:spPr>
            <a:xfrm>
              <a:off x="4964675" y="2565825"/>
              <a:ext cx="44775" cy="123475"/>
            </a:xfrm>
            <a:custGeom>
              <a:avLst/>
              <a:gdLst/>
              <a:ahLst/>
              <a:cxnLst/>
              <a:rect l="l" t="t" r="r" b="b"/>
              <a:pathLst>
                <a:path w="1791" h="4939" extrusionOk="0">
                  <a:moveTo>
                    <a:pt x="1173" y="402"/>
                  </a:moveTo>
                  <a:cubicBezTo>
                    <a:pt x="1297" y="402"/>
                    <a:pt x="1359" y="494"/>
                    <a:pt x="1359" y="618"/>
                  </a:cubicBezTo>
                  <a:lnTo>
                    <a:pt x="1359" y="4290"/>
                  </a:lnTo>
                  <a:cubicBezTo>
                    <a:pt x="1389" y="4414"/>
                    <a:pt x="1297" y="4506"/>
                    <a:pt x="1173" y="4506"/>
                  </a:cubicBezTo>
                  <a:lnTo>
                    <a:pt x="649" y="4506"/>
                  </a:lnTo>
                  <a:cubicBezTo>
                    <a:pt x="525" y="4506"/>
                    <a:pt x="433" y="4414"/>
                    <a:pt x="433" y="4290"/>
                  </a:cubicBezTo>
                  <a:lnTo>
                    <a:pt x="433" y="618"/>
                  </a:lnTo>
                  <a:cubicBezTo>
                    <a:pt x="433" y="494"/>
                    <a:pt x="525" y="402"/>
                    <a:pt x="649" y="402"/>
                  </a:cubicBezTo>
                  <a:close/>
                  <a:moveTo>
                    <a:pt x="649" y="1"/>
                  </a:moveTo>
                  <a:cubicBezTo>
                    <a:pt x="278" y="1"/>
                    <a:pt x="1" y="278"/>
                    <a:pt x="1" y="618"/>
                  </a:cubicBezTo>
                  <a:lnTo>
                    <a:pt x="1" y="4290"/>
                  </a:lnTo>
                  <a:cubicBezTo>
                    <a:pt x="1" y="4661"/>
                    <a:pt x="278" y="4938"/>
                    <a:pt x="649" y="4938"/>
                  </a:cubicBezTo>
                  <a:lnTo>
                    <a:pt x="1173" y="4938"/>
                  </a:lnTo>
                  <a:cubicBezTo>
                    <a:pt x="1513" y="4938"/>
                    <a:pt x="1791" y="4661"/>
                    <a:pt x="1791" y="4290"/>
                  </a:cubicBezTo>
                  <a:lnTo>
                    <a:pt x="1791" y="618"/>
                  </a:lnTo>
                  <a:cubicBezTo>
                    <a:pt x="1791" y="278"/>
                    <a:pt x="1513" y="1"/>
                    <a:pt x="1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5" name="Google Shape;12575;p23"/>
            <p:cNvSpPr/>
            <p:nvPr/>
          </p:nvSpPr>
          <p:spPr>
            <a:xfrm>
              <a:off x="4777975" y="2679250"/>
              <a:ext cx="90275" cy="79400"/>
            </a:xfrm>
            <a:custGeom>
              <a:avLst/>
              <a:gdLst/>
              <a:ahLst/>
              <a:cxnLst/>
              <a:rect l="l" t="t" r="r" b="b"/>
              <a:pathLst>
                <a:path w="3611" h="3176" extrusionOk="0">
                  <a:moveTo>
                    <a:pt x="1605" y="401"/>
                  </a:moveTo>
                  <a:cubicBezTo>
                    <a:pt x="2191" y="401"/>
                    <a:pt x="2685" y="803"/>
                    <a:pt x="2778" y="1389"/>
                  </a:cubicBezTo>
                  <a:lnTo>
                    <a:pt x="2407" y="1389"/>
                  </a:lnTo>
                  <a:cubicBezTo>
                    <a:pt x="2315" y="1019"/>
                    <a:pt x="1975" y="772"/>
                    <a:pt x="1605" y="772"/>
                  </a:cubicBezTo>
                  <a:cubicBezTo>
                    <a:pt x="1512" y="772"/>
                    <a:pt x="1451" y="772"/>
                    <a:pt x="1358" y="803"/>
                  </a:cubicBezTo>
                  <a:lnTo>
                    <a:pt x="1173" y="494"/>
                  </a:lnTo>
                  <a:cubicBezTo>
                    <a:pt x="1296" y="432"/>
                    <a:pt x="1451" y="401"/>
                    <a:pt x="1605" y="401"/>
                  </a:cubicBezTo>
                  <a:close/>
                  <a:moveTo>
                    <a:pt x="1605" y="1173"/>
                  </a:moveTo>
                  <a:cubicBezTo>
                    <a:pt x="2036" y="1224"/>
                    <a:pt x="1717" y="1899"/>
                    <a:pt x="1436" y="1899"/>
                  </a:cubicBezTo>
                  <a:cubicBezTo>
                    <a:pt x="1374" y="1899"/>
                    <a:pt x="1315" y="1867"/>
                    <a:pt x="1265" y="1790"/>
                  </a:cubicBezTo>
                  <a:cubicBezTo>
                    <a:pt x="1204" y="1729"/>
                    <a:pt x="1204" y="1667"/>
                    <a:pt x="1204" y="1574"/>
                  </a:cubicBezTo>
                  <a:cubicBezTo>
                    <a:pt x="1204" y="1451"/>
                    <a:pt x="1265" y="1327"/>
                    <a:pt x="1389" y="1235"/>
                  </a:cubicBezTo>
                  <a:cubicBezTo>
                    <a:pt x="1451" y="1204"/>
                    <a:pt x="1512" y="1173"/>
                    <a:pt x="1605" y="1173"/>
                  </a:cubicBezTo>
                  <a:close/>
                  <a:moveTo>
                    <a:pt x="803" y="710"/>
                  </a:moveTo>
                  <a:lnTo>
                    <a:pt x="988" y="1019"/>
                  </a:lnTo>
                  <a:cubicBezTo>
                    <a:pt x="864" y="1173"/>
                    <a:pt x="772" y="1389"/>
                    <a:pt x="772" y="1574"/>
                  </a:cubicBezTo>
                  <a:cubicBezTo>
                    <a:pt x="772" y="1636"/>
                    <a:pt x="772" y="1729"/>
                    <a:pt x="803" y="1790"/>
                  </a:cubicBezTo>
                  <a:lnTo>
                    <a:pt x="494" y="1945"/>
                  </a:lnTo>
                  <a:cubicBezTo>
                    <a:pt x="432" y="1821"/>
                    <a:pt x="432" y="1698"/>
                    <a:pt x="432" y="1574"/>
                  </a:cubicBezTo>
                  <a:cubicBezTo>
                    <a:pt x="432" y="1235"/>
                    <a:pt x="556" y="926"/>
                    <a:pt x="803" y="710"/>
                  </a:cubicBezTo>
                  <a:close/>
                  <a:moveTo>
                    <a:pt x="2778" y="1821"/>
                  </a:moveTo>
                  <a:cubicBezTo>
                    <a:pt x="2654" y="2377"/>
                    <a:pt x="2160" y="2778"/>
                    <a:pt x="1605" y="2778"/>
                  </a:cubicBezTo>
                  <a:lnTo>
                    <a:pt x="1605" y="2747"/>
                  </a:lnTo>
                  <a:cubicBezTo>
                    <a:pt x="1235" y="2747"/>
                    <a:pt x="926" y="2593"/>
                    <a:pt x="679" y="2315"/>
                  </a:cubicBezTo>
                  <a:lnTo>
                    <a:pt x="1019" y="2161"/>
                  </a:lnTo>
                  <a:cubicBezTo>
                    <a:pt x="1173" y="2315"/>
                    <a:pt x="1389" y="2407"/>
                    <a:pt x="1605" y="2407"/>
                  </a:cubicBezTo>
                  <a:cubicBezTo>
                    <a:pt x="1975" y="2407"/>
                    <a:pt x="2315" y="2161"/>
                    <a:pt x="2407" y="1821"/>
                  </a:cubicBezTo>
                  <a:close/>
                  <a:moveTo>
                    <a:pt x="1605" y="0"/>
                  </a:moveTo>
                  <a:cubicBezTo>
                    <a:pt x="1296" y="0"/>
                    <a:pt x="1019" y="62"/>
                    <a:pt x="772" y="247"/>
                  </a:cubicBezTo>
                  <a:cubicBezTo>
                    <a:pt x="278" y="525"/>
                    <a:pt x="0" y="1050"/>
                    <a:pt x="0" y="1574"/>
                  </a:cubicBezTo>
                  <a:cubicBezTo>
                    <a:pt x="0" y="1852"/>
                    <a:pt x="93" y="2130"/>
                    <a:pt x="216" y="2346"/>
                  </a:cubicBezTo>
                  <a:cubicBezTo>
                    <a:pt x="516" y="2898"/>
                    <a:pt x="1065" y="3176"/>
                    <a:pt x="1617" y="3176"/>
                  </a:cubicBezTo>
                  <a:cubicBezTo>
                    <a:pt x="2146" y="3176"/>
                    <a:pt x="2677" y="2921"/>
                    <a:pt x="2994" y="2407"/>
                  </a:cubicBezTo>
                  <a:cubicBezTo>
                    <a:pt x="3611" y="1327"/>
                    <a:pt x="2839" y="0"/>
                    <a:pt x="16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6" name="Google Shape;12576;p23"/>
            <p:cNvSpPr/>
            <p:nvPr/>
          </p:nvSpPr>
          <p:spPr>
            <a:xfrm>
              <a:off x="4782600" y="2770275"/>
              <a:ext cx="70225" cy="10850"/>
            </a:xfrm>
            <a:custGeom>
              <a:avLst/>
              <a:gdLst/>
              <a:ahLst/>
              <a:cxnLst/>
              <a:rect l="l" t="t" r="r" b="b"/>
              <a:pathLst>
                <a:path w="2809" h="434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2531" y="433"/>
                  </a:lnTo>
                  <a:cubicBezTo>
                    <a:pt x="2809" y="433"/>
                    <a:pt x="2809" y="1"/>
                    <a:pt x="2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7" name="Google Shape;12577;p23"/>
            <p:cNvSpPr/>
            <p:nvPr/>
          </p:nvSpPr>
          <p:spPr>
            <a:xfrm>
              <a:off x="4782600" y="2791125"/>
              <a:ext cx="68675" cy="10825"/>
            </a:xfrm>
            <a:custGeom>
              <a:avLst/>
              <a:gdLst/>
              <a:ahLst/>
              <a:cxnLst/>
              <a:rect l="l" t="t" r="r" b="b"/>
              <a:pathLst>
                <a:path w="274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2531" y="432"/>
                  </a:lnTo>
                  <a:cubicBezTo>
                    <a:pt x="2654" y="432"/>
                    <a:pt x="2747" y="340"/>
                    <a:pt x="2747" y="216"/>
                  </a:cubicBezTo>
                  <a:cubicBezTo>
                    <a:pt x="2747" y="93"/>
                    <a:pt x="2654" y="0"/>
                    <a:pt x="25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78" name="Google Shape;12578;p23"/>
          <p:cNvGrpSpPr/>
          <p:nvPr/>
        </p:nvGrpSpPr>
        <p:grpSpPr>
          <a:xfrm>
            <a:off x="12520921" y="6912098"/>
            <a:ext cx="726850" cy="617300"/>
            <a:chOff x="3252625" y="2490975"/>
            <a:chExt cx="363425" cy="308650"/>
          </a:xfrm>
          <a:solidFill>
            <a:schemeClr val="tx1"/>
          </a:solidFill>
        </p:grpSpPr>
        <p:sp>
          <p:nvSpPr>
            <p:cNvPr id="12579" name="Google Shape;12579;p23"/>
            <p:cNvSpPr/>
            <p:nvPr/>
          </p:nvSpPr>
          <p:spPr>
            <a:xfrm>
              <a:off x="3252625" y="2490975"/>
              <a:ext cx="363425" cy="308650"/>
            </a:xfrm>
            <a:custGeom>
              <a:avLst/>
              <a:gdLst/>
              <a:ahLst/>
              <a:cxnLst/>
              <a:rect l="l" t="t" r="r" b="b"/>
              <a:pathLst>
                <a:path w="14537" h="12346" extrusionOk="0">
                  <a:moveTo>
                    <a:pt x="13055" y="4075"/>
                  </a:moveTo>
                  <a:lnTo>
                    <a:pt x="14011" y="5093"/>
                  </a:lnTo>
                  <a:lnTo>
                    <a:pt x="13055" y="6142"/>
                  </a:lnTo>
                  <a:lnTo>
                    <a:pt x="13055" y="5896"/>
                  </a:lnTo>
                  <a:cubicBezTo>
                    <a:pt x="13055" y="5772"/>
                    <a:pt x="12962" y="5680"/>
                    <a:pt x="12839" y="5680"/>
                  </a:cubicBezTo>
                  <a:lnTo>
                    <a:pt x="9876" y="5680"/>
                  </a:lnTo>
                  <a:cubicBezTo>
                    <a:pt x="9629" y="5217"/>
                    <a:pt x="9259" y="4815"/>
                    <a:pt x="8796" y="4538"/>
                  </a:cubicBezTo>
                  <a:lnTo>
                    <a:pt x="12839" y="4538"/>
                  </a:lnTo>
                  <a:cubicBezTo>
                    <a:pt x="12962" y="4538"/>
                    <a:pt x="13055" y="4445"/>
                    <a:pt x="13055" y="4322"/>
                  </a:cubicBezTo>
                  <a:lnTo>
                    <a:pt x="13055" y="4075"/>
                  </a:lnTo>
                  <a:close/>
                  <a:moveTo>
                    <a:pt x="7280" y="5755"/>
                  </a:moveTo>
                  <a:cubicBezTo>
                    <a:pt x="7478" y="5755"/>
                    <a:pt x="7678" y="5827"/>
                    <a:pt x="7839" y="5988"/>
                  </a:cubicBezTo>
                  <a:cubicBezTo>
                    <a:pt x="8333" y="6513"/>
                    <a:pt x="7963" y="7377"/>
                    <a:pt x="7253" y="7377"/>
                  </a:cubicBezTo>
                  <a:cubicBezTo>
                    <a:pt x="6821" y="7377"/>
                    <a:pt x="6450" y="7007"/>
                    <a:pt x="6450" y="6544"/>
                  </a:cubicBezTo>
                  <a:cubicBezTo>
                    <a:pt x="6471" y="6065"/>
                    <a:pt x="6871" y="5755"/>
                    <a:pt x="7280" y="5755"/>
                  </a:cubicBezTo>
                  <a:close/>
                  <a:moveTo>
                    <a:pt x="11666" y="2840"/>
                  </a:moveTo>
                  <a:lnTo>
                    <a:pt x="11666" y="4136"/>
                  </a:lnTo>
                  <a:lnTo>
                    <a:pt x="7160" y="4136"/>
                  </a:lnTo>
                  <a:cubicBezTo>
                    <a:pt x="5092" y="4229"/>
                    <a:pt x="3734" y="6328"/>
                    <a:pt x="4475" y="8241"/>
                  </a:cubicBezTo>
                  <a:lnTo>
                    <a:pt x="2870" y="8241"/>
                  </a:lnTo>
                  <a:lnTo>
                    <a:pt x="2870" y="2840"/>
                  </a:lnTo>
                  <a:close/>
                  <a:moveTo>
                    <a:pt x="7253" y="4507"/>
                  </a:moveTo>
                  <a:cubicBezTo>
                    <a:pt x="8703" y="4507"/>
                    <a:pt x="9876" y="5710"/>
                    <a:pt x="9845" y="7192"/>
                  </a:cubicBezTo>
                  <a:cubicBezTo>
                    <a:pt x="9845" y="7809"/>
                    <a:pt x="9629" y="8395"/>
                    <a:pt x="9228" y="8889"/>
                  </a:cubicBezTo>
                  <a:cubicBezTo>
                    <a:pt x="9135" y="8519"/>
                    <a:pt x="8919" y="8179"/>
                    <a:pt x="8642" y="7932"/>
                  </a:cubicBezTo>
                  <a:cubicBezTo>
                    <a:pt x="8456" y="7747"/>
                    <a:pt x="8240" y="7624"/>
                    <a:pt x="8024" y="7531"/>
                  </a:cubicBezTo>
                  <a:cubicBezTo>
                    <a:pt x="8919" y="6791"/>
                    <a:pt x="8425" y="5340"/>
                    <a:pt x="7253" y="5340"/>
                  </a:cubicBezTo>
                  <a:cubicBezTo>
                    <a:pt x="6080" y="5340"/>
                    <a:pt x="5555" y="6791"/>
                    <a:pt x="6481" y="7531"/>
                  </a:cubicBezTo>
                  <a:cubicBezTo>
                    <a:pt x="5895" y="7778"/>
                    <a:pt x="5432" y="8272"/>
                    <a:pt x="5278" y="8889"/>
                  </a:cubicBezTo>
                  <a:cubicBezTo>
                    <a:pt x="4876" y="8426"/>
                    <a:pt x="4660" y="7809"/>
                    <a:pt x="4660" y="7192"/>
                  </a:cubicBezTo>
                  <a:cubicBezTo>
                    <a:pt x="4599" y="5710"/>
                    <a:pt x="5771" y="4507"/>
                    <a:pt x="7253" y="4507"/>
                  </a:cubicBezTo>
                  <a:close/>
                  <a:moveTo>
                    <a:pt x="7346" y="7806"/>
                  </a:moveTo>
                  <a:cubicBezTo>
                    <a:pt x="7739" y="7806"/>
                    <a:pt x="8078" y="7984"/>
                    <a:pt x="8364" y="8241"/>
                  </a:cubicBezTo>
                  <a:cubicBezTo>
                    <a:pt x="8642" y="8488"/>
                    <a:pt x="8827" y="8858"/>
                    <a:pt x="8888" y="9229"/>
                  </a:cubicBezTo>
                  <a:cubicBezTo>
                    <a:pt x="8425" y="9599"/>
                    <a:pt x="7839" y="9815"/>
                    <a:pt x="7253" y="9815"/>
                  </a:cubicBezTo>
                  <a:cubicBezTo>
                    <a:pt x="6666" y="9815"/>
                    <a:pt x="6111" y="9599"/>
                    <a:pt x="5648" y="9229"/>
                  </a:cubicBezTo>
                  <a:cubicBezTo>
                    <a:pt x="5741" y="8395"/>
                    <a:pt x="6450" y="7809"/>
                    <a:pt x="7253" y="7809"/>
                  </a:cubicBezTo>
                  <a:cubicBezTo>
                    <a:pt x="7284" y="7807"/>
                    <a:pt x="7315" y="7806"/>
                    <a:pt x="7346" y="7806"/>
                  </a:cubicBezTo>
                  <a:close/>
                  <a:moveTo>
                    <a:pt x="11697" y="6112"/>
                  </a:moveTo>
                  <a:lnTo>
                    <a:pt x="11666" y="10772"/>
                  </a:lnTo>
                  <a:cubicBezTo>
                    <a:pt x="11666" y="11389"/>
                    <a:pt x="11172" y="11914"/>
                    <a:pt x="10524" y="11914"/>
                  </a:cubicBezTo>
                  <a:lnTo>
                    <a:pt x="4012" y="11914"/>
                  </a:lnTo>
                  <a:cubicBezTo>
                    <a:pt x="3364" y="11914"/>
                    <a:pt x="2870" y="11389"/>
                    <a:pt x="2870" y="10772"/>
                  </a:cubicBezTo>
                  <a:lnTo>
                    <a:pt x="2870" y="10247"/>
                  </a:lnTo>
                  <a:lnTo>
                    <a:pt x="3734" y="10247"/>
                  </a:lnTo>
                  <a:cubicBezTo>
                    <a:pt x="4012" y="10216"/>
                    <a:pt x="4012" y="9815"/>
                    <a:pt x="3734" y="9815"/>
                  </a:cubicBezTo>
                  <a:lnTo>
                    <a:pt x="1698" y="9815"/>
                  </a:lnTo>
                  <a:cubicBezTo>
                    <a:pt x="1574" y="9815"/>
                    <a:pt x="1482" y="9908"/>
                    <a:pt x="1482" y="10031"/>
                  </a:cubicBezTo>
                  <a:lnTo>
                    <a:pt x="1482" y="10278"/>
                  </a:lnTo>
                  <a:lnTo>
                    <a:pt x="556" y="9229"/>
                  </a:lnTo>
                  <a:lnTo>
                    <a:pt x="1482" y="8210"/>
                  </a:lnTo>
                  <a:lnTo>
                    <a:pt x="1482" y="8457"/>
                  </a:lnTo>
                  <a:cubicBezTo>
                    <a:pt x="1482" y="8581"/>
                    <a:pt x="1574" y="8673"/>
                    <a:pt x="1698" y="8673"/>
                  </a:cubicBezTo>
                  <a:lnTo>
                    <a:pt x="4660" y="8673"/>
                  </a:lnTo>
                  <a:cubicBezTo>
                    <a:pt x="4907" y="9136"/>
                    <a:pt x="5308" y="9537"/>
                    <a:pt x="5771" y="9815"/>
                  </a:cubicBezTo>
                  <a:lnTo>
                    <a:pt x="4784" y="9815"/>
                  </a:lnTo>
                  <a:cubicBezTo>
                    <a:pt x="4506" y="9815"/>
                    <a:pt x="4506" y="10247"/>
                    <a:pt x="4784" y="10247"/>
                  </a:cubicBezTo>
                  <a:lnTo>
                    <a:pt x="7376" y="10247"/>
                  </a:lnTo>
                  <a:cubicBezTo>
                    <a:pt x="9012" y="10155"/>
                    <a:pt x="10308" y="8827"/>
                    <a:pt x="10277" y="7192"/>
                  </a:cubicBezTo>
                  <a:cubicBezTo>
                    <a:pt x="10277" y="6821"/>
                    <a:pt x="10215" y="6451"/>
                    <a:pt x="10092" y="6112"/>
                  </a:cubicBezTo>
                  <a:close/>
                  <a:moveTo>
                    <a:pt x="4012" y="1"/>
                  </a:moveTo>
                  <a:cubicBezTo>
                    <a:pt x="3148" y="1"/>
                    <a:pt x="2438" y="711"/>
                    <a:pt x="2438" y="1575"/>
                  </a:cubicBezTo>
                  <a:lnTo>
                    <a:pt x="2438" y="8241"/>
                  </a:lnTo>
                  <a:lnTo>
                    <a:pt x="1883" y="8241"/>
                  </a:lnTo>
                  <a:lnTo>
                    <a:pt x="1883" y="7686"/>
                  </a:lnTo>
                  <a:cubicBezTo>
                    <a:pt x="1903" y="7543"/>
                    <a:pt x="1790" y="7455"/>
                    <a:pt x="1675" y="7455"/>
                  </a:cubicBezTo>
                  <a:cubicBezTo>
                    <a:pt x="1615" y="7455"/>
                    <a:pt x="1555" y="7479"/>
                    <a:pt x="1512" y="7531"/>
                  </a:cubicBezTo>
                  <a:lnTo>
                    <a:pt x="62" y="9105"/>
                  </a:lnTo>
                  <a:cubicBezTo>
                    <a:pt x="0" y="9167"/>
                    <a:pt x="0" y="9290"/>
                    <a:pt x="62" y="9383"/>
                  </a:cubicBezTo>
                  <a:lnTo>
                    <a:pt x="1512" y="10957"/>
                  </a:lnTo>
                  <a:cubicBezTo>
                    <a:pt x="1555" y="11010"/>
                    <a:pt x="1615" y="11034"/>
                    <a:pt x="1675" y="11034"/>
                  </a:cubicBezTo>
                  <a:cubicBezTo>
                    <a:pt x="1790" y="11034"/>
                    <a:pt x="1903" y="10945"/>
                    <a:pt x="1883" y="10803"/>
                  </a:cubicBezTo>
                  <a:lnTo>
                    <a:pt x="1883" y="10247"/>
                  </a:lnTo>
                  <a:lnTo>
                    <a:pt x="2438" y="10247"/>
                  </a:lnTo>
                  <a:lnTo>
                    <a:pt x="2438" y="10772"/>
                  </a:lnTo>
                  <a:cubicBezTo>
                    <a:pt x="2438" y="11636"/>
                    <a:pt x="3148" y="12346"/>
                    <a:pt x="4012" y="12346"/>
                  </a:cubicBezTo>
                  <a:lnTo>
                    <a:pt x="10524" y="12346"/>
                  </a:lnTo>
                  <a:cubicBezTo>
                    <a:pt x="11388" y="12346"/>
                    <a:pt x="12098" y="11636"/>
                    <a:pt x="12098" y="10772"/>
                  </a:cubicBezTo>
                  <a:lnTo>
                    <a:pt x="12098" y="6112"/>
                  </a:lnTo>
                  <a:lnTo>
                    <a:pt x="12654" y="6112"/>
                  </a:lnTo>
                  <a:lnTo>
                    <a:pt x="12654" y="6698"/>
                  </a:lnTo>
                  <a:cubicBezTo>
                    <a:pt x="12654" y="6818"/>
                    <a:pt x="12745" y="6899"/>
                    <a:pt x="12851" y="6899"/>
                  </a:cubicBezTo>
                  <a:cubicBezTo>
                    <a:pt x="12908" y="6899"/>
                    <a:pt x="12970" y="6876"/>
                    <a:pt x="13024" y="6821"/>
                  </a:cubicBezTo>
                  <a:lnTo>
                    <a:pt x="14444" y="5247"/>
                  </a:lnTo>
                  <a:cubicBezTo>
                    <a:pt x="14536" y="5186"/>
                    <a:pt x="14536" y="5062"/>
                    <a:pt x="14444" y="4970"/>
                  </a:cubicBezTo>
                  <a:lnTo>
                    <a:pt x="13024" y="3396"/>
                  </a:lnTo>
                  <a:cubicBezTo>
                    <a:pt x="12975" y="3357"/>
                    <a:pt x="12921" y="3340"/>
                    <a:pt x="12869" y="3340"/>
                  </a:cubicBezTo>
                  <a:cubicBezTo>
                    <a:pt x="12755" y="3340"/>
                    <a:pt x="12654" y="3423"/>
                    <a:pt x="12654" y="3550"/>
                  </a:cubicBezTo>
                  <a:lnTo>
                    <a:pt x="12654" y="4136"/>
                  </a:lnTo>
                  <a:lnTo>
                    <a:pt x="12129" y="4136"/>
                  </a:lnTo>
                  <a:lnTo>
                    <a:pt x="12129" y="1575"/>
                  </a:lnTo>
                  <a:cubicBezTo>
                    <a:pt x="12129" y="711"/>
                    <a:pt x="11419" y="1"/>
                    <a:pt x="10524" y="1"/>
                  </a:cubicBezTo>
                  <a:lnTo>
                    <a:pt x="9999" y="1"/>
                  </a:lnTo>
                  <a:cubicBezTo>
                    <a:pt x="9722" y="1"/>
                    <a:pt x="9722" y="402"/>
                    <a:pt x="9999" y="402"/>
                  </a:cubicBezTo>
                  <a:lnTo>
                    <a:pt x="10524" y="402"/>
                  </a:lnTo>
                  <a:cubicBezTo>
                    <a:pt x="11172" y="402"/>
                    <a:pt x="11697" y="927"/>
                    <a:pt x="11697" y="1575"/>
                  </a:cubicBezTo>
                  <a:lnTo>
                    <a:pt x="11697" y="2408"/>
                  </a:lnTo>
                  <a:lnTo>
                    <a:pt x="2870" y="2408"/>
                  </a:lnTo>
                  <a:lnTo>
                    <a:pt x="2870" y="1575"/>
                  </a:lnTo>
                  <a:cubicBezTo>
                    <a:pt x="2870" y="927"/>
                    <a:pt x="3364" y="402"/>
                    <a:pt x="4012" y="402"/>
                  </a:cubicBezTo>
                  <a:lnTo>
                    <a:pt x="8858" y="402"/>
                  </a:lnTo>
                  <a:cubicBezTo>
                    <a:pt x="9135" y="402"/>
                    <a:pt x="9135" y="1"/>
                    <a:pt x="8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0" name="Google Shape;12580;p23"/>
            <p:cNvSpPr/>
            <p:nvPr/>
          </p:nvSpPr>
          <p:spPr>
            <a:xfrm>
              <a:off x="3350600" y="2518000"/>
              <a:ext cx="23950" cy="20325"/>
            </a:xfrm>
            <a:custGeom>
              <a:avLst/>
              <a:gdLst/>
              <a:ahLst/>
              <a:cxnLst/>
              <a:rect l="l" t="t" r="r" b="b"/>
              <a:pathLst>
                <a:path w="958" h="813" extrusionOk="0">
                  <a:moveTo>
                    <a:pt x="402" y="0"/>
                  </a:moveTo>
                  <a:cubicBezTo>
                    <a:pt x="186" y="0"/>
                    <a:pt x="1" y="185"/>
                    <a:pt x="1" y="401"/>
                  </a:cubicBezTo>
                  <a:cubicBezTo>
                    <a:pt x="1" y="648"/>
                    <a:pt x="193" y="813"/>
                    <a:pt x="394" y="813"/>
                  </a:cubicBezTo>
                  <a:cubicBezTo>
                    <a:pt x="494" y="813"/>
                    <a:pt x="597" y="772"/>
                    <a:pt x="680" y="679"/>
                  </a:cubicBezTo>
                  <a:cubicBezTo>
                    <a:pt x="957" y="432"/>
                    <a:pt x="772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1" name="Google Shape;12581;p23"/>
            <p:cNvSpPr/>
            <p:nvPr/>
          </p:nvSpPr>
          <p:spPr>
            <a:xfrm>
              <a:off x="3386875" y="2518000"/>
              <a:ext cx="23925" cy="20325"/>
            </a:xfrm>
            <a:custGeom>
              <a:avLst/>
              <a:gdLst/>
              <a:ahLst/>
              <a:cxnLst/>
              <a:rect l="l" t="t" r="r" b="b"/>
              <a:pathLst>
                <a:path w="957" h="813" extrusionOk="0">
                  <a:moveTo>
                    <a:pt x="401" y="0"/>
                  </a:moveTo>
                  <a:cubicBezTo>
                    <a:pt x="185" y="0"/>
                    <a:pt x="0" y="185"/>
                    <a:pt x="0" y="401"/>
                  </a:cubicBezTo>
                  <a:cubicBezTo>
                    <a:pt x="0" y="648"/>
                    <a:pt x="192" y="813"/>
                    <a:pt x="403" y="813"/>
                  </a:cubicBezTo>
                  <a:cubicBezTo>
                    <a:pt x="508" y="813"/>
                    <a:pt x="617" y="772"/>
                    <a:pt x="710" y="679"/>
                  </a:cubicBezTo>
                  <a:cubicBezTo>
                    <a:pt x="957" y="432"/>
                    <a:pt x="772" y="0"/>
                    <a:pt x="4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2" name="Google Shape;12582;p23"/>
            <p:cNvSpPr/>
            <p:nvPr/>
          </p:nvSpPr>
          <p:spPr>
            <a:xfrm>
              <a:off x="3423125" y="2518000"/>
              <a:ext cx="23950" cy="20325"/>
            </a:xfrm>
            <a:custGeom>
              <a:avLst/>
              <a:gdLst/>
              <a:ahLst/>
              <a:cxnLst/>
              <a:rect l="l" t="t" r="r" b="b"/>
              <a:pathLst>
                <a:path w="958" h="813" extrusionOk="0">
                  <a:moveTo>
                    <a:pt x="433" y="0"/>
                  </a:moveTo>
                  <a:cubicBezTo>
                    <a:pt x="186" y="0"/>
                    <a:pt x="1" y="185"/>
                    <a:pt x="1" y="401"/>
                  </a:cubicBezTo>
                  <a:cubicBezTo>
                    <a:pt x="1" y="648"/>
                    <a:pt x="206" y="813"/>
                    <a:pt x="417" y="813"/>
                  </a:cubicBezTo>
                  <a:cubicBezTo>
                    <a:pt x="522" y="813"/>
                    <a:pt x="628" y="772"/>
                    <a:pt x="710" y="679"/>
                  </a:cubicBezTo>
                  <a:cubicBezTo>
                    <a:pt x="957" y="432"/>
                    <a:pt x="772" y="0"/>
                    <a:pt x="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83" name="Google Shape;12583;p23"/>
          <p:cNvGrpSpPr/>
          <p:nvPr/>
        </p:nvGrpSpPr>
        <p:grpSpPr>
          <a:xfrm>
            <a:off x="10968012" y="6850257"/>
            <a:ext cx="725300" cy="714150"/>
            <a:chOff x="2498825" y="2466475"/>
            <a:chExt cx="362650" cy="357075"/>
          </a:xfrm>
          <a:solidFill>
            <a:schemeClr val="tx1"/>
          </a:solidFill>
        </p:grpSpPr>
        <p:sp>
          <p:nvSpPr>
            <p:cNvPr id="12584" name="Google Shape;12584;p23"/>
            <p:cNvSpPr/>
            <p:nvPr/>
          </p:nvSpPr>
          <p:spPr>
            <a:xfrm>
              <a:off x="2498825" y="2466475"/>
              <a:ext cx="362650" cy="357075"/>
            </a:xfrm>
            <a:custGeom>
              <a:avLst/>
              <a:gdLst/>
              <a:ahLst/>
              <a:cxnLst/>
              <a:rect l="l" t="t" r="r" b="b"/>
              <a:pathLst>
                <a:path w="14506" h="14283" extrusionOk="0">
                  <a:moveTo>
                    <a:pt x="12606" y="422"/>
                  </a:moveTo>
                  <a:cubicBezTo>
                    <a:pt x="12715" y="422"/>
                    <a:pt x="12828" y="454"/>
                    <a:pt x="12931" y="518"/>
                  </a:cubicBezTo>
                  <a:cubicBezTo>
                    <a:pt x="13024" y="580"/>
                    <a:pt x="13086" y="703"/>
                    <a:pt x="13116" y="827"/>
                  </a:cubicBezTo>
                  <a:cubicBezTo>
                    <a:pt x="13147" y="981"/>
                    <a:pt x="13116" y="1104"/>
                    <a:pt x="13024" y="1228"/>
                  </a:cubicBezTo>
                  <a:lnTo>
                    <a:pt x="12623" y="1783"/>
                  </a:lnTo>
                  <a:lnTo>
                    <a:pt x="11789" y="1197"/>
                  </a:lnTo>
                  <a:lnTo>
                    <a:pt x="12221" y="611"/>
                  </a:lnTo>
                  <a:cubicBezTo>
                    <a:pt x="12311" y="485"/>
                    <a:pt x="12454" y="422"/>
                    <a:pt x="12606" y="422"/>
                  </a:cubicBezTo>
                  <a:close/>
                  <a:moveTo>
                    <a:pt x="11542" y="1536"/>
                  </a:moveTo>
                  <a:lnTo>
                    <a:pt x="12376" y="2123"/>
                  </a:lnTo>
                  <a:lnTo>
                    <a:pt x="9567" y="6011"/>
                  </a:lnTo>
                  <a:lnTo>
                    <a:pt x="8734" y="5425"/>
                  </a:lnTo>
                  <a:lnTo>
                    <a:pt x="11542" y="1536"/>
                  </a:lnTo>
                  <a:close/>
                  <a:moveTo>
                    <a:pt x="8641" y="5888"/>
                  </a:moveTo>
                  <a:lnTo>
                    <a:pt x="9166" y="6258"/>
                  </a:lnTo>
                  <a:lnTo>
                    <a:pt x="8641" y="6444"/>
                  </a:lnTo>
                  <a:lnTo>
                    <a:pt x="8641" y="5888"/>
                  </a:lnTo>
                  <a:close/>
                  <a:moveTo>
                    <a:pt x="9691" y="3388"/>
                  </a:moveTo>
                  <a:lnTo>
                    <a:pt x="8271" y="5363"/>
                  </a:lnTo>
                  <a:cubicBezTo>
                    <a:pt x="8240" y="5394"/>
                    <a:pt x="8240" y="5425"/>
                    <a:pt x="8240" y="5487"/>
                  </a:cubicBezTo>
                  <a:lnTo>
                    <a:pt x="8209" y="6752"/>
                  </a:lnTo>
                  <a:cubicBezTo>
                    <a:pt x="8209" y="6853"/>
                    <a:pt x="8312" y="6954"/>
                    <a:pt x="8417" y="6954"/>
                  </a:cubicBezTo>
                  <a:cubicBezTo>
                    <a:pt x="8441" y="6954"/>
                    <a:pt x="8465" y="6949"/>
                    <a:pt x="8487" y="6937"/>
                  </a:cubicBezTo>
                  <a:lnTo>
                    <a:pt x="9691" y="6505"/>
                  </a:lnTo>
                  <a:cubicBezTo>
                    <a:pt x="9722" y="6505"/>
                    <a:pt x="9753" y="6474"/>
                    <a:pt x="9783" y="6444"/>
                  </a:cubicBezTo>
                  <a:lnTo>
                    <a:pt x="10864" y="4962"/>
                  </a:lnTo>
                  <a:lnTo>
                    <a:pt x="10864" y="7493"/>
                  </a:lnTo>
                  <a:cubicBezTo>
                    <a:pt x="10864" y="8110"/>
                    <a:pt x="10370" y="8604"/>
                    <a:pt x="9783" y="8604"/>
                  </a:cubicBezTo>
                  <a:cubicBezTo>
                    <a:pt x="9475" y="8604"/>
                    <a:pt x="9475" y="9036"/>
                    <a:pt x="9783" y="9036"/>
                  </a:cubicBezTo>
                  <a:cubicBezTo>
                    <a:pt x="10617" y="9036"/>
                    <a:pt x="11296" y="8357"/>
                    <a:pt x="11296" y="7493"/>
                  </a:cubicBezTo>
                  <a:lnTo>
                    <a:pt x="11296" y="6567"/>
                  </a:lnTo>
                  <a:lnTo>
                    <a:pt x="12684" y="6567"/>
                  </a:lnTo>
                  <a:lnTo>
                    <a:pt x="12684" y="12523"/>
                  </a:lnTo>
                  <a:lnTo>
                    <a:pt x="1852" y="12492"/>
                  </a:lnTo>
                  <a:lnTo>
                    <a:pt x="1852" y="6567"/>
                  </a:lnTo>
                  <a:lnTo>
                    <a:pt x="3148" y="6567"/>
                  </a:lnTo>
                  <a:lnTo>
                    <a:pt x="3148" y="7493"/>
                  </a:lnTo>
                  <a:cubicBezTo>
                    <a:pt x="3148" y="8264"/>
                    <a:pt x="3704" y="8912"/>
                    <a:pt x="4475" y="9005"/>
                  </a:cubicBezTo>
                  <a:lnTo>
                    <a:pt x="4475" y="10610"/>
                  </a:lnTo>
                  <a:cubicBezTo>
                    <a:pt x="4444" y="10702"/>
                    <a:pt x="4506" y="10795"/>
                    <a:pt x="4599" y="10826"/>
                  </a:cubicBezTo>
                  <a:lnTo>
                    <a:pt x="4660" y="10826"/>
                  </a:lnTo>
                  <a:cubicBezTo>
                    <a:pt x="4722" y="10826"/>
                    <a:pt x="4784" y="10795"/>
                    <a:pt x="4815" y="10764"/>
                  </a:cubicBezTo>
                  <a:lnTo>
                    <a:pt x="6574" y="9005"/>
                  </a:lnTo>
                  <a:lnTo>
                    <a:pt x="8703" y="9005"/>
                  </a:lnTo>
                  <a:cubicBezTo>
                    <a:pt x="8981" y="9005"/>
                    <a:pt x="8981" y="8573"/>
                    <a:pt x="8703" y="8573"/>
                  </a:cubicBezTo>
                  <a:lnTo>
                    <a:pt x="6481" y="8573"/>
                  </a:lnTo>
                  <a:cubicBezTo>
                    <a:pt x="6419" y="8573"/>
                    <a:pt x="6358" y="8604"/>
                    <a:pt x="6327" y="8635"/>
                  </a:cubicBezTo>
                  <a:lnTo>
                    <a:pt x="4876" y="10085"/>
                  </a:lnTo>
                  <a:lnTo>
                    <a:pt x="4876" y="8820"/>
                  </a:lnTo>
                  <a:cubicBezTo>
                    <a:pt x="4876" y="8696"/>
                    <a:pt x="4784" y="8604"/>
                    <a:pt x="4660" y="8604"/>
                  </a:cubicBezTo>
                  <a:cubicBezTo>
                    <a:pt x="4043" y="8604"/>
                    <a:pt x="3549" y="8110"/>
                    <a:pt x="3549" y="7493"/>
                  </a:cubicBezTo>
                  <a:lnTo>
                    <a:pt x="3549" y="4468"/>
                  </a:lnTo>
                  <a:cubicBezTo>
                    <a:pt x="3580" y="3882"/>
                    <a:pt x="4043" y="3388"/>
                    <a:pt x="4660" y="3388"/>
                  </a:cubicBezTo>
                  <a:close/>
                  <a:moveTo>
                    <a:pt x="12808" y="5641"/>
                  </a:moveTo>
                  <a:cubicBezTo>
                    <a:pt x="13209" y="5641"/>
                    <a:pt x="13518" y="5950"/>
                    <a:pt x="13518" y="6351"/>
                  </a:cubicBezTo>
                  <a:lnTo>
                    <a:pt x="13518" y="12523"/>
                  </a:lnTo>
                  <a:lnTo>
                    <a:pt x="13116" y="12492"/>
                  </a:lnTo>
                  <a:lnTo>
                    <a:pt x="13116" y="6320"/>
                  </a:lnTo>
                  <a:cubicBezTo>
                    <a:pt x="13116" y="6227"/>
                    <a:pt x="13024" y="6135"/>
                    <a:pt x="12900" y="6135"/>
                  </a:cubicBezTo>
                  <a:lnTo>
                    <a:pt x="11296" y="6135"/>
                  </a:lnTo>
                  <a:lnTo>
                    <a:pt x="11296" y="5641"/>
                  </a:lnTo>
                  <a:close/>
                  <a:moveTo>
                    <a:pt x="7963" y="12924"/>
                  </a:moveTo>
                  <a:cubicBezTo>
                    <a:pt x="7963" y="13079"/>
                    <a:pt x="7870" y="13202"/>
                    <a:pt x="7716" y="13202"/>
                  </a:cubicBezTo>
                  <a:lnTo>
                    <a:pt x="6821" y="13202"/>
                  </a:lnTo>
                  <a:cubicBezTo>
                    <a:pt x="6666" y="13202"/>
                    <a:pt x="6574" y="13079"/>
                    <a:pt x="6574" y="12924"/>
                  </a:cubicBezTo>
                  <a:close/>
                  <a:moveTo>
                    <a:pt x="12643" y="1"/>
                  </a:moveTo>
                  <a:cubicBezTo>
                    <a:pt x="12364" y="1"/>
                    <a:pt x="12079" y="124"/>
                    <a:pt x="11882" y="395"/>
                  </a:cubicBezTo>
                  <a:lnTo>
                    <a:pt x="9999" y="2987"/>
                  </a:lnTo>
                  <a:lnTo>
                    <a:pt x="4660" y="2987"/>
                  </a:lnTo>
                  <a:cubicBezTo>
                    <a:pt x="3827" y="2987"/>
                    <a:pt x="3148" y="3666"/>
                    <a:pt x="3148" y="4499"/>
                  </a:cubicBezTo>
                  <a:lnTo>
                    <a:pt x="3148" y="5209"/>
                  </a:lnTo>
                  <a:lnTo>
                    <a:pt x="1728" y="5209"/>
                  </a:lnTo>
                  <a:cubicBezTo>
                    <a:pt x="1080" y="5209"/>
                    <a:pt x="556" y="5734"/>
                    <a:pt x="556" y="6382"/>
                  </a:cubicBezTo>
                  <a:lnTo>
                    <a:pt x="556" y="10147"/>
                  </a:lnTo>
                  <a:cubicBezTo>
                    <a:pt x="556" y="10286"/>
                    <a:pt x="664" y="10355"/>
                    <a:pt x="772" y="10355"/>
                  </a:cubicBezTo>
                  <a:cubicBezTo>
                    <a:pt x="880" y="10355"/>
                    <a:pt x="988" y="10286"/>
                    <a:pt x="988" y="10147"/>
                  </a:cubicBezTo>
                  <a:lnTo>
                    <a:pt x="988" y="6351"/>
                  </a:lnTo>
                  <a:cubicBezTo>
                    <a:pt x="988" y="5950"/>
                    <a:pt x="1296" y="5610"/>
                    <a:pt x="1698" y="5610"/>
                  </a:cubicBezTo>
                  <a:lnTo>
                    <a:pt x="3117" y="5610"/>
                  </a:lnTo>
                  <a:lnTo>
                    <a:pt x="3117" y="6135"/>
                  </a:lnTo>
                  <a:lnTo>
                    <a:pt x="1605" y="6135"/>
                  </a:lnTo>
                  <a:cubicBezTo>
                    <a:pt x="1512" y="6135"/>
                    <a:pt x="1389" y="6227"/>
                    <a:pt x="1389" y="6351"/>
                  </a:cubicBezTo>
                  <a:lnTo>
                    <a:pt x="1389" y="12523"/>
                  </a:lnTo>
                  <a:lnTo>
                    <a:pt x="988" y="12523"/>
                  </a:lnTo>
                  <a:lnTo>
                    <a:pt x="988" y="11258"/>
                  </a:lnTo>
                  <a:cubicBezTo>
                    <a:pt x="988" y="11104"/>
                    <a:pt x="880" y="11026"/>
                    <a:pt x="772" y="11026"/>
                  </a:cubicBezTo>
                  <a:cubicBezTo>
                    <a:pt x="664" y="11026"/>
                    <a:pt x="556" y="11104"/>
                    <a:pt x="556" y="11258"/>
                  </a:cubicBezTo>
                  <a:lnTo>
                    <a:pt x="556" y="12523"/>
                  </a:lnTo>
                  <a:lnTo>
                    <a:pt x="216" y="12523"/>
                  </a:lnTo>
                  <a:cubicBezTo>
                    <a:pt x="93" y="12523"/>
                    <a:pt x="0" y="12616"/>
                    <a:pt x="0" y="12739"/>
                  </a:cubicBezTo>
                  <a:lnTo>
                    <a:pt x="0" y="13233"/>
                  </a:lnTo>
                  <a:cubicBezTo>
                    <a:pt x="0" y="13819"/>
                    <a:pt x="463" y="14282"/>
                    <a:pt x="1049" y="14282"/>
                  </a:cubicBezTo>
                  <a:lnTo>
                    <a:pt x="11604" y="14282"/>
                  </a:lnTo>
                  <a:cubicBezTo>
                    <a:pt x="11882" y="14282"/>
                    <a:pt x="11882" y="13881"/>
                    <a:pt x="11604" y="13881"/>
                  </a:cubicBezTo>
                  <a:lnTo>
                    <a:pt x="1049" y="13881"/>
                  </a:lnTo>
                  <a:cubicBezTo>
                    <a:pt x="710" y="13881"/>
                    <a:pt x="432" y="13603"/>
                    <a:pt x="432" y="13233"/>
                  </a:cubicBezTo>
                  <a:lnTo>
                    <a:pt x="432" y="12924"/>
                  </a:lnTo>
                  <a:lnTo>
                    <a:pt x="6142" y="12924"/>
                  </a:lnTo>
                  <a:cubicBezTo>
                    <a:pt x="6142" y="13326"/>
                    <a:pt x="6450" y="13634"/>
                    <a:pt x="6821" y="13634"/>
                  </a:cubicBezTo>
                  <a:lnTo>
                    <a:pt x="7685" y="13634"/>
                  </a:lnTo>
                  <a:cubicBezTo>
                    <a:pt x="8086" y="13634"/>
                    <a:pt x="8395" y="13326"/>
                    <a:pt x="8395" y="12924"/>
                  </a:cubicBezTo>
                  <a:lnTo>
                    <a:pt x="14073" y="12924"/>
                  </a:lnTo>
                  <a:lnTo>
                    <a:pt x="14073" y="13233"/>
                  </a:lnTo>
                  <a:cubicBezTo>
                    <a:pt x="14073" y="13603"/>
                    <a:pt x="13795" y="13881"/>
                    <a:pt x="13456" y="13881"/>
                  </a:cubicBezTo>
                  <a:lnTo>
                    <a:pt x="12808" y="13881"/>
                  </a:lnTo>
                  <a:cubicBezTo>
                    <a:pt x="12530" y="13881"/>
                    <a:pt x="12530" y="14282"/>
                    <a:pt x="12808" y="14282"/>
                  </a:cubicBezTo>
                  <a:lnTo>
                    <a:pt x="13456" y="14282"/>
                  </a:lnTo>
                  <a:cubicBezTo>
                    <a:pt x="14011" y="14282"/>
                    <a:pt x="14505" y="13819"/>
                    <a:pt x="14505" y="13233"/>
                  </a:cubicBezTo>
                  <a:lnTo>
                    <a:pt x="14505" y="12739"/>
                  </a:lnTo>
                  <a:cubicBezTo>
                    <a:pt x="14505" y="12616"/>
                    <a:pt x="14382" y="12523"/>
                    <a:pt x="14289" y="12523"/>
                  </a:cubicBezTo>
                  <a:lnTo>
                    <a:pt x="13950" y="12523"/>
                  </a:lnTo>
                  <a:lnTo>
                    <a:pt x="13950" y="6351"/>
                  </a:lnTo>
                  <a:cubicBezTo>
                    <a:pt x="13950" y="5703"/>
                    <a:pt x="13425" y="5178"/>
                    <a:pt x="12777" y="5178"/>
                  </a:cubicBezTo>
                  <a:lnTo>
                    <a:pt x="11296" y="5178"/>
                  </a:lnTo>
                  <a:lnTo>
                    <a:pt x="11296" y="4345"/>
                  </a:lnTo>
                  <a:lnTo>
                    <a:pt x="12684" y="2431"/>
                  </a:lnTo>
                  <a:cubicBezTo>
                    <a:pt x="12746" y="2493"/>
                    <a:pt x="12777" y="2555"/>
                    <a:pt x="12777" y="2648"/>
                  </a:cubicBezTo>
                  <a:cubicBezTo>
                    <a:pt x="12808" y="2802"/>
                    <a:pt x="12777" y="2925"/>
                    <a:pt x="12684" y="3049"/>
                  </a:cubicBezTo>
                  <a:lnTo>
                    <a:pt x="11789" y="4283"/>
                  </a:lnTo>
                  <a:cubicBezTo>
                    <a:pt x="11702" y="4459"/>
                    <a:pt x="11832" y="4619"/>
                    <a:pt x="11971" y="4619"/>
                  </a:cubicBezTo>
                  <a:cubicBezTo>
                    <a:pt x="12027" y="4619"/>
                    <a:pt x="12084" y="4592"/>
                    <a:pt x="12129" y="4530"/>
                  </a:cubicBezTo>
                  <a:lnTo>
                    <a:pt x="13055" y="3296"/>
                  </a:lnTo>
                  <a:cubicBezTo>
                    <a:pt x="13302" y="2925"/>
                    <a:pt x="13271" y="2401"/>
                    <a:pt x="12962" y="2061"/>
                  </a:cubicBezTo>
                  <a:lnTo>
                    <a:pt x="13394" y="1475"/>
                  </a:lnTo>
                  <a:cubicBezTo>
                    <a:pt x="13549" y="1259"/>
                    <a:pt x="13610" y="1012"/>
                    <a:pt x="13549" y="765"/>
                  </a:cubicBezTo>
                  <a:cubicBezTo>
                    <a:pt x="13474" y="282"/>
                    <a:pt x="13065" y="1"/>
                    <a:pt x="12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5" name="Google Shape;12585;p23"/>
            <p:cNvSpPr/>
            <p:nvPr/>
          </p:nvSpPr>
          <p:spPr>
            <a:xfrm>
              <a:off x="2618400" y="2629875"/>
              <a:ext cx="69475" cy="10825"/>
            </a:xfrm>
            <a:custGeom>
              <a:avLst/>
              <a:gdLst/>
              <a:ahLst/>
              <a:cxnLst/>
              <a:rect l="l" t="t" r="r" b="b"/>
              <a:pathLst>
                <a:path w="2779" h="433" extrusionOk="0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09"/>
                    <a:pt x="93" y="432"/>
                    <a:pt x="217" y="432"/>
                  </a:cubicBezTo>
                  <a:lnTo>
                    <a:pt x="2562" y="432"/>
                  </a:lnTo>
                  <a:cubicBezTo>
                    <a:pt x="2686" y="432"/>
                    <a:pt x="2778" y="309"/>
                    <a:pt x="2778" y="216"/>
                  </a:cubicBezTo>
                  <a:cubicBezTo>
                    <a:pt x="2778" y="93"/>
                    <a:pt x="2686" y="0"/>
                    <a:pt x="2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6" name="Google Shape;12586;p23"/>
            <p:cNvSpPr/>
            <p:nvPr/>
          </p:nvSpPr>
          <p:spPr>
            <a:xfrm>
              <a:off x="2616875" y="2592050"/>
              <a:ext cx="72550" cy="10825"/>
            </a:xfrm>
            <a:custGeom>
              <a:avLst/>
              <a:gdLst/>
              <a:ahLst/>
              <a:cxnLst/>
              <a:rect l="l" t="t" r="r" b="b"/>
              <a:pathLst>
                <a:path w="2902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2623" y="433"/>
                  </a:lnTo>
                  <a:cubicBezTo>
                    <a:pt x="2901" y="433"/>
                    <a:pt x="2901" y="1"/>
                    <a:pt x="26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87" name="Google Shape;12587;p23"/>
          <p:cNvGrpSpPr/>
          <p:nvPr/>
        </p:nvGrpSpPr>
        <p:grpSpPr>
          <a:xfrm>
            <a:off x="9528938" y="6848932"/>
            <a:ext cx="723800" cy="716800"/>
            <a:chOff x="1741150" y="2466500"/>
            <a:chExt cx="361900" cy="358400"/>
          </a:xfrm>
          <a:solidFill>
            <a:schemeClr val="tx1"/>
          </a:solidFill>
        </p:grpSpPr>
        <p:sp>
          <p:nvSpPr>
            <p:cNvPr id="12588" name="Google Shape;12588;p23"/>
            <p:cNvSpPr/>
            <p:nvPr/>
          </p:nvSpPr>
          <p:spPr>
            <a:xfrm>
              <a:off x="1741150" y="2466500"/>
              <a:ext cx="88000" cy="358400"/>
            </a:xfrm>
            <a:custGeom>
              <a:avLst/>
              <a:gdLst/>
              <a:ahLst/>
              <a:cxnLst/>
              <a:rect l="l" t="t" r="r" b="b"/>
              <a:pathLst>
                <a:path w="3520" h="14336" extrusionOk="0">
                  <a:moveTo>
                    <a:pt x="1744" y="301"/>
                  </a:moveTo>
                  <a:cubicBezTo>
                    <a:pt x="1922" y="301"/>
                    <a:pt x="2099" y="424"/>
                    <a:pt x="2069" y="671"/>
                  </a:cubicBezTo>
                  <a:lnTo>
                    <a:pt x="2069" y="2276"/>
                  </a:lnTo>
                  <a:lnTo>
                    <a:pt x="1420" y="2276"/>
                  </a:lnTo>
                  <a:lnTo>
                    <a:pt x="1420" y="671"/>
                  </a:lnTo>
                  <a:cubicBezTo>
                    <a:pt x="1390" y="424"/>
                    <a:pt x="1567" y="301"/>
                    <a:pt x="1744" y="301"/>
                  </a:cubicBezTo>
                  <a:close/>
                  <a:moveTo>
                    <a:pt x="2069" y="6288"/>
                  </a:moveTo>
                  <a:lnTo>
                    <a:pt x="2069" y="13633"/>
                  </a:lnTo>
                  <a:cubicBezTo>
                    <a:pt x="2099" y="13880"/>
                    <a:pt x="1922" y="14004"/>
                    <a:pt x="1744" y="14004"/>
                  </a:cubicBezTo>
                  <a:cubicBezTo>
                    <a:pt x="1567" y="14004"/>
                    <a:pt x="1390" y="13880"/>
                    <a:pt x="1420" y="13633"/>
                  </a:cubicBezTo>
                  <a:lnTo>
                    <a:pt x="1420" y="6288"/>
                  </a:lnTo>
                  <a:close/>
                  <a:moveTo>
                    <a:pt x="1744" y="0"/>
                  </a:moveTo>
                  <a:cubicBezTo>
                    <a:pt x="1320" y="0"/>
                    <a:pt x="896" y="224"/>
                    <a:pt x="988" y="671"/>
                  </a:cubicBezTo>
                  <a:lnTo>
                    <a:pt x="988" y="2276"/>
                  </a:lnTo>
                  <a:lnTo>
                    <a:pt x="865" y="2276"/>
                  </a:lnTo>
                  <a:cubicBezTo>
                    <a:pt x="371" y="2276"/>
                    <a:pt x="1" y="2677"/>
                    <a:pt x="1" y="3171"/>
                  </a:cubicBezTo>
                  <a:lnTo>
                    <a:pt x="1" y="5455"/>
                  </a:lnTo>
                  <a:cubicBezTo>
                    <a:pt x="1" y="5918"/>
                    <a:pt x="371" y="6319"/>
                    <a:pt x="865" y="6319"/>
                  </a:cubicBezTo>
                  <a:lnTo>
                    <a:pt x="988" y="6319"/>
                  </a:lnTo>
                  <a:lnTo>
                    <a:pt x="988" y="13664"/>
                  </a:lnTo>
                  <a:cubicBezTo>
                    <a:pt x="896" y="14112"/>
                    <a:pt x="1320" y="14335"/>
                    <a:pt x="1744" y="14335"/>
                  </a:cubicBezTo>
                  <a:cubicBezTo>
                    <a:pt x="2169" y="14335"/>
                    <a:pt x="2593" y="14112"/>
                    <a:pt x="2501" y="13664"/>
                  </a:cubicBezTo>
                  <a:lnTo>
                    <a:pt x="2501" y="6319"/>
                  </a:lnTo>
                  <a:lnTo>
                    <a:pt x="2624" y="6319"/>
                  </a:lnTo>
                  <a:cubicBezTo>
                    <a:pt x="3087" y="6319"/>
                    <a:pt x="3488" y="5918"/>
                    <a:pt x="3488" y="5455"/>
                  </a:cubicBezTo>
                  <a:lnTo>
                    <a:pt x="3488" y="4930"/>
                  </a:lnTo>
                  <a:cubicBezTo>
                    <a:pt x="3488" y="4791"/>
                    <a:pt x="3388" y="4722"/>
                    <a:pt x="3288" y="4722"/>
                  </a:cubicBezTo>
                  <a:cubicBezTo>
                    <a:pt x="3187" y="4722"/>
                    <a:pt x="3087" y="4791"/>
                    <a:pt x="3087" y="4930"/>
                  </a:cubicBezTo>
                  <a:lnTo>
                    <a:pt x="3087" y="5424"/>
                  </a:lnTo>
                  <a:cubicBezTo>
                    <a:pt x="3087" y="5671"/>
                    <a:pt x="2871" y="5887"/>
                    <a:pt x="2624" y="5887"/>
                  </a:cubicBezTo>
                  <a:lnTo>
                    <a:pt x="865" y="5887"/>
                  </a:lnTo>
                  <a:cubicBezTo>
                    <a:pt x="618" y="5887"/>
                    <a:pt x="433" y="5671"/>
                    <a:pt x="433" y="5424"/>
                  </a:cubicBezTo>
                  <a:lnTo>
                    <a:pt x="433" y="3140"/>
                  </a:lnTo>
                  <a:cubicBezTo>
                    <a:pt x="433" y="2893"/>
                    <a:pt x="649" y="2677"/>
                    <a:pt x="896" y="2677"/>
                  </a:cubicBezTo>
                  <a:lnTo>
                    <a:pt x="2624" y="2677"/>
                  </a:lnTo>
                  <a:cubicBezTo>
                    <a:pt x="2902" y="2677"/>
                    <a:pt x="3087" y="2893"/>
                    <a:pt x="3087" y="3140"/>
                  </a:cubicBezTo>
                  <a:lnTo>
                    <a:pt x="3087" y="3758"/>
                  </a:lnTo>
                  <a:cubicBezTo>
                    <a:pt x="3087" y="3896"/>
                    <a:pt x="3195" y="3966"/>
                    <a:pt x="3303" y="3966"/>
                  </a:cubicBezTo>
                  <a:cubicBezTo>
                    <a:pt x="3411" y="3966"/>
                    <a:pt x="3519" y="3896"/>
                    <a:pt x="3519" y="3758"/>
                  </a:cubicBezTo>
                  <a:lnTo>
                    <a:pt x="3519" y="3140"/>
                  </a:lnTo>
                  <a:cubicBezTo>
                    <a:pt x="3519" y="2647"/>
                    <a:pt x="3118" y="2276"/>
                    <a:pt x="2624" y="2276"/>
                  </a:cubicBezTo>
                  <a:lnTo>
                    <a:pt x="2501" y="2276"/>
                  </a:lnTo>
                  <a:lnTo>
                    <a:pt x="2501" y="671"/>
                  </a:lnTo>
                  <a:cubicBezTo>
                    <a:pt x="2593" y="224"/>
                    <a:pt x="2169" y="0"/>
                    <a:pt x="17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9" name="Google Shape;12589;p23"/>
            <p:cNvSpPr/>
            <p:nvPr/>
          </p:nvSpPr>
          <p:spPr>
            <a:xfrm>
              <a:off x="1761225" y="2554975"/>
              <a:ext cx="46300" cy="10100"/>
            </a:xfrm>
            <a:custGeom>
              <a:avLst/>
              <a:gdLst/>
              <a:ahLst/>
              <a:cxnLst/>
              <a:rect l="l" t="t" r="r" b="b"/>
              <a:pathLst>
                <a:path w="1852" h="404" extrusionOk="0">
                  <a:moveTo>
                    <a:pt x="1602" y="1"/>
                  </a:moveTo>
                  <a:cubicBezTo>
                    <a:pt x="1593" y="1"/>
                    <a:pt x="1584" y="1"/>
                    <a:pt x="1574" y="3"/>
                  </a:cubicBezTo>
                  <a:lnTo>
                    <a:pt x="278" y="3"/>
                  </a:lnTo>
                  <a:cubicBezTo>
                    <a:pt x="0" y="3"/>
                    <a:pt x="0" y="404"/>
                    <a:pt x="278" y="404"/>
                  </a:cubicBezTo>
                  <a:lnTo>
                    <a:pt x="1574" y="404"/>
                  </a:lnTo>
                  <a:cubicBezTo>
                    <a:pt x="1842" y="404"/>
                    <a:pt x="1852" y="1"/>
                    <a:pt x="16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0" name="Google Shape;12590;p23"/>
            <p:cNvSpPr/>
            <p:nvPr/>
          </p:nvSpPr>
          <p:spPr>
            <a:xfrm>
              <a:off x="1761225" y="2582025"/>
              <a:ext cx="46300" cy="10825"/>
            </a:xfrm>
            <a:custGeom>
              <a:avLst/>
              <a:gdLst/>
              <a:ahLst/>
              <a:cxnLst/>
              <a:rect l="l" t="t" r="r" b="b"/>
              <a:pathLst>
                <a:path w="1852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1574" y="433"/>
                  </a:lnTo>
                  <a:cubicBezTo>
                    <a:pt x="1852" y="433"/>
                    <a:pt x="1852" y="1"/>
                    <a:pt x="15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1" name="Google Shape;12591;p23"/>
            <p:cNvSpPr/>
            <p:nvPr/>
          </p:nvSpPr>
          <p:spPr>
            <a:xfrm>
              <a:off x="1832200" y="2466500"/>
              <a:ext cx="87975" cy="357625"/>
            </a:xfrm>
            <a:custGeom>
              <a:avLst/>
              <a:gdLst/>
              <a:ahLst/>
              <a:cxnLst/>
              <a:rect l="l" t="t" r="r" b="b"/>
              <a:pathLst>
                <a:path w="3519" h="14305" extrusionOk="0">
                  <a:moveTo>
                    <a:pt x="2624" y="9899"/>
                  </a:moveTo>
                  <a:cubicBezTo>
                    <a:pt x="2871" y="9899"/>
                    <a:pt x="3087" y="10115"/>
                    <a:pt x="3087" y="10362"/>
                  </a:cubicBezTo>
                  <a:lnTo>
                    <a:pt x="3087" y="12646"/>
                  </a:lnTo>
                  <a:cubicBezTo>
                    <a:pt x="3087" y="12893"/>
                    <a:pt x="2871" y="13078"/>
                    <a:pt x="2624" y="13078"/>
                  </a:cubicBezTo>
                  <a:lnTo>
                    <a:pt x="895" y="13078"/>
                  </a:lnTo>
                  <a:cubicBezTo>
                    <a:pt x="618" y="13078"/>
                    <a:pt x="433" y="12893"/>
                    <a:pt x="433" y="12646"/>
                  </a:cubicBezTo>
                  <a:lnTo>
                    <a:pt x="433" y="10362"/>
                  </a:lnTo>
                  <a:cubicBezTo>
                    <a:pt x="433" y="10115"/>
                    <a:pt x="618" y="9899"/>
                    <a:pt x="895" y="9899"/>
                  </a:cubicBezTo>
                  <a:close/>
                  <a:moveTo>
                    <a:pt x="2099" y="13510"/>
                  </a:moveTo>
                  <a:lnTo>
                    <a:pt x="2099" y="13633"/>
                  </a:lnTo>
                  <a:cubicBezTo>
                    <a:pt x="2115" y="13880"/>
                    <a:pt x="1937" y="14004"/>
                    <a:pt x="1760" y="14004"/>
                  </a:cubicBezTo>
                  <a:cubicBezTo>
                    <a:pt x="1582" y="14004"/>
                    <a:pt x="1405" y="13880"/>
                    <a:pt x="1420" y="13633"/>
                  </a:cubicBezTo>
                  <a:lnTo>
                    <a:pt x="1420" y="13510"/>
                  </a:lnTo>
                  <a:close/>
                  <a:moveTo>
                    <a:pt x="1744" y="0"/>
                  </a:moveTo>
                  <a:cubicBezTo>
                    <a:pt x="1320" y="0"/>
                    <a:pt x="895" y="224"/>
                    <a:pt x="988" y="671"/>
                  </a:cubicBezTo>
                  <a:lnTo>
                    <a:pt x="988" y="9467"/>
                  </a:lnTo>
                  <a:lnTo>
                    <a:pt x="865" y="9467"/>
                  </a:lnTo>
                  <a:cubicBezTo>
                    <a:pt x="402" y="9467"/>
                    <a:pt x="0" y="9868"/>
                    <a:pt x="0" y="10362"/>
                  </a:cubicBezTo>
                  <a:lnTo>
                    <a:pt x="0" y="12646"/>
                  </a:lnTo>
                  <a:cubicBezTo>
                    <a:pt x="0" y="13109"/>
                    <a:pt x="402" y="13510"/>
                    <a:pt x="865" y="13510"/>
                  </a:cubicBezTo>
                  <a:lnTo>
                    <a:pt x="988" y="13510"/>
                  </a:lnTo>
                  <a:lnTo>
                    <a:pt x="988" y="13633"/>
                  </a:lnTo>
                  <a:cubicBezTo>
                    <a:pt x="895" y="14081"/>
                    <a:pt x="1320" y="14305"/>
                    <a:pt x="1744" y="14305"/>
                  </a:cubicBezTo>
                  <a:cubicBezTo>
                    <a:pt x="2169" y="14305"/>
                    <a:pt x="2593" y="14081"/>
                    <a:pt x="2500" y="13633"/>
                  </a:cubicBezTo>
                  <a:lnTo>
                    <a:pt x="2500" y="13510"/>
                  </a:lnTo>
                  <a:lnTo>
                    <a:pt x="2624" y="13510"/>
                  </a:lnTo>
                  <a:cubicBezTo>
                    <a:pt x="3118" y="13510"/>
                    <a:pt x="3519" y="13109"/>
                    <a:pt x="3519" y="12646"/>
                  </a:cubicBezTo>
                  <a:lnTo>
                    <a:pt x="3519" y="10362"/>
                  </a:lnTo>
                  <a:cubicBezTo>
                    <a:pt x="3519" y="9868"/>
                    <a:pt x="3118" y="9467"/>
                    <a:pt x="2624" y="9467"/>
                  </a:cubicBezTo>
                  <a:lnTo>
                    <a:pt x="2500" y="9467"/>
                  </a:lnTo>
                  <a:lnTo>
                    <a:pt x="2500" y="2863"/>
                  </a:lnTo>
                  <a:cubicBezTo>
                    <a:pt x="2500" y="2708"/>
                    <a:pt x="2400" y="2631"/>
                    <a:pt x="2300" y="2631"/>
                  </a:cubicBezTo>
                  <a:cubicBezTo>
                    <a:pt x="2199" y="2631"/>
                    <a:pt x="2099" y="2708"/>
                    <a:pt x="2099" y="2863"/>
                  </a:cubicBezTo>
                  <a:lnTo>
                    <a:pt x="2099" y="9467"/>
                  </a:lnTo>
                  <a:lnTo>
                    <a:pt x="1420" y="9467"/>
                  </a:lnTo>
                  <a:lnTo>
                    <a:pt x="1420" y="671"/>
                  </a:lnTo>
                  <a:cubicBezTo>
                    <a:pt x="1389" y="424"/>
                    <a:pt x="1567" y="301"/>
                    <a:pt x="1744" y="301"/>
                  </a:cubicBezTo>
                  <a:cubicBezTo>
                    <a:pt x="1922" y="301"/>
                    <a:pt x="2099" y="424"/>
                    <a:pt x="2068" y="671"/>
                  </a:cubicBezTo>
                  <a:lnTo>
                    <a:pt x="2068" y="1628"/>
                  </a:lnTo>
                  <a:cubicBezTo>
                    <a:pt x="2068" y="1782"/>
                    <a:pt x="2176" y="1860"/>
                    <a:pt x="2284" y="1860"/>
                  </a:cubicBezTo>
                  <a:cubicBezTo>
                    <a:pt x="2392" y="1860"/>
                    <a:pt x="2500" y="1782"/>
                    <a:pt x="2500" y="1628"/>
                  </a:cubicBezTo>
                  <a:lnTo>
                    <a:pt x="2500" y="671"/>
                  </a:lnTo>
                  <a:cubicBezTo>
                    <a:pt x="2593" y="224"/>
                    <a:pt x="2169" y="0"/>
                    <a:pt x="17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2" name="Google Shape;12592;p23"/>
            <p:cNvSpPr/>
            <p:nvPr/>
          </p:nvSpPr>
          <p:spPr>
            <a:xfrm>
              <a:off x="1853025" y="2734800"/>
              <a:ext cx="46325" cy="10825"/>
            </a:xfrm>
            <a:custGeom>
              <a:avLst/>
              <a:gdLst/>
              <a:ahLst/>
              <a:cxnLst/>
              <a:rect l="l" t="t" r="r" b="b"/>
              <a:pathLst>
                <a:path w="1853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lnTo>
                    <a:pt x="1575" y="432"/>
                  </a:lnTo>
                  <a:cubicBezTo>
                    <a:pt x="1852" y="432"/>
                    <a:pt x="1852" y="0"/>
                    <a:pt x="15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3" name="Google Shape;12593;p23"/>
            <p:cNvSpPr/>
            <p:nvPr/>
          </p:nvSpPr>
          <p:spPr>
            <a:xfrm>
              <a:off x="1853025" y="2763300"/>
              <a:ext cx="46325" cy="10100"/>
            </a:xfrm>
            <a:custGeom>
              <a:avLst/>
              <a:gdLst/>
              <a:ahLst/>
              <a:cxnLst/>
              <a:rect l="l" t="t" r="r" b="b"/>
              <a:pathLst>
                <a:path w="1853" h="404" extrusionOk="0">
                  <a:moveTo>
                    <a:pt x="1602" y="1"/>
                  </a:moveTo>
                  <a:cubicBezTo>
                    <a:pt x="1594" y="1"/>
                    <a:pt x="1584" y="1"/>
                    <a:pt x="1575" y="2"/>
                  </a:cubicBezTo>
                  <a:lnTo>
                    <a:pt x="279" y="2"/>
                  </a:lnTo>
                  <a:cubicBezTo>
                    <a:pt x="1" y="2"/>
                    <a:pt x="1" y="403"/>
                    <a:pt x="279" y="403"/>
                  </a:cubicBezTo>
                  <a:lnTo>
                    <a:pt x="1575" y="403"/>
                  </a:lnTo>
                  <a:cubicBezTo>
                    <a:pt x="1843" y="403"/>
                    <a:pt x="1852" y="1"/>
                    <a:pt x="16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4" name="Google Shape;12594;p23"/>
            <p:cNvSpPr/>
            <p:nvPr/>
          </p:nvSpPr>
          <p:spPr>
            <a:xfrm>
              <a:off x="1924025" y="2466500"/>
              <a:ext cx="87200" cy="356475"/>
            </a:xfrm>
            <a:custGeom>
              <a:avLst/>
              <a:gdLst/>
              <a:ahLst/>
              <a:cxnLst/>
              <a:rect l="l" t="t" r="r" b="b"/>
              <a:pathLst>
                <a:path w="3488" h="14259" extrusionOk="0">
                  <a:moveTo>
                    <a:pt x="1744" y="347"/>
                  </a:moveTo>
                  <a:cubicBezTo>
                    <a:pt x="1906" y="347"/>
                    <a:pt x="2068" y="455"/>
                    <a:pt x="2068" y="671"/>
                  </a:cubicBezTo>
                  <a:lnTo>
                    <a:pt x="2068" y="5702"/>
                  </a:lnTo>
                  <a:lnTo>
                    <a:pt x="1420" y="5702"/>
                  </a:lnTo>
                  <a:lnTo>
                    <a:pt x="1420" y="671"/>
                  </a:lnTo>
                  <a:cubicBezTo>
                    <a:pt x="1420" y="455"/>
                    <a:pt x="1582" y="347"/>
                    <a:pt x="1744" y="347"/>
                  </a:cubicBezTo>
                  <a:close/>
                  <a:moveTo>
                    <a:pt x="2068" y="9714"/>
                  </a:moveTo>
                  <a:lnTo>
                    <a:pt x="2068" y="13633"/>
                  </a:lnTo>
                  <a:cubicBezTo>
                    <a:pt x="2068" y="13849"/>
                    <a:pt x="1906" y="13957"/>
                    <a:pt x="1744" y="13957"/>
                  </a:cubicBezTo>
                  <a:cubicBezTo>
                    <a:pt x="1582" y="13957"/>
                    <a:pt x="1420" y="13849"/>
                    <a:pt x="1420" y="13633"/>
                  </a:cubicBezTo>
                  <a:lnTo>
                    <a:pt x="1420" y="9714"/>
                  </a:lnTo>
                  <a:close/>
                  <a:moveTo>
                    <a:pt x="1744" y="0"/>
                  </a:moveTo>
                  <a:cubicBezTo>
                    <a:pt x="1319" y="0"/>
                    <a:pt x="895" y="224"/>
                    <a:pt x="988" y="671"/>
                  </a:cubicBezTo>
                  <a:lnTo>
                    <a:pt x="988" y="5702"/>
                  </a:lnTo>
                  <a:lnTo>
                    <a:pt x="864" y="5702"/>
                  </a:lnTo>
                  <a:cubicBezTo>
                    <a:pt x="370" y="5702"/>
                    <a:pt x="0" y="6072"/>
                    <a:pt x="0" y="6566"/>
                  </a:cubicBezTo>
                  <a:lnTo>
                    <a:pt x="0" y="8850"/>
                  </a:lnTo>
                  <a:cubicBezTo>
                    <a:pt x="0" y="9344"/>
                    <a:pt x="370" y="9745"/>
                    <a:pt x="864" y="9745"/>
                  </a:cubicBezTo>
                  <a:lnTo>
                    <a:pt x="988" y="9745"/>
                  </a:lnTo>
                  <a:lnTo>
                    <a:pt x="988" y="13633"/>
                  </a:lnTo>
                  <a:cubicBezTo>
                    <a:pt x="1065" y="14050"/>
                    <a:pt x="1404" y="14258"/>
                    <a:pt x="1744" y="14258"/>
                  </a:cubicBezTo>
                  <a:cubicBezTo>
                    <a:pt x="2083" y="14258"/>
                    <a:pt x="2423" y="14050"/>
                    <a:pt x="2500" y="13633"/>
                  </a:cubicBezTo>
                  <a:lnTo>
                    <a:pt x="2500" y="9714"/>
                  </a:lnTo>
                  <a:lnTo>
                    <a:pt x="2623" y="9714"/>
                  </a:lnTo>
                  <a:cubicBezTo>
                    <a:pt x="3117" y="9714"/>
                    <a:pt x="3487" y="9313"/>
                    <a:pt x="3487" y="8819"/>
                  </a:cubicBezTo>
                  <a:lnTo>
                    <a:pt x="3487" y="8263"/>
                  </a:lnTo>
                  <a:cubicBezTo>
                    <a:pt x="3487" y="8124"/>
                    <a:pt x="3379" y="8055"/>
                    <a:pt x="3275" y="8055"/>
                  </a:cubicBezTo>
                  <a:cubicBezTo>
                    <a:pt x="3171" y="8055"/>
                    <a:pt x="3071" y="8124"/>
                    <a:pt x="3086" y="8263"/>
                  </a:cubicBezTo>
                  <a:lnTo>
                    <a:pt x="3086" y="8819"/>
                  </a:lnTo>
                  <a:cubicBezTo>
                    <a:pt x="3086" y="9066"/>
                    <a:pt x="2870" y="9282"/>
                    <a:pt x="2623" y="9282"/>
                  </a:cubicBezTo>
                  <a:lnTo>
                    <a:pt x="864" y="9282"/>
                  </a:lnTo>
                  <a:cubicBezTo>
                    <a:pt x="617" y="9282"/>
                    <a:pt x="401" y="9066"/>
                    <a:pt x="401" y="8819"/>
                  </a:cubicBezTo>
                  <a:lnTo>
                    <a:pt x="401" y="6535"/>
                  </a:lnTo>
                  <a:cubicBezTo>
                    <a:pt x="401" y="6288"/>
                    <a:pt x="617" y="6072"/>
                    <a:pt x="864" y="6072"/>
                  </a:cubicBezTo>
                  <a:lnTo>
                    <a:pt x="2623" y="6072"/>
                  </a:lnTo>
                  <a:cubicBezTo>
                    <a:pt x="2870" y="6072"/>
                    <a:pt x="3086" y="6288"/>
                    <a:pt x="3086" y="6535"/>
                  </a:cubicBezTo>
                  <a:lnTo>
                    <a:pt x="3086" y="7091"/>
                  </a:lnTo>
                  <a:cubicBezTo>
                    <a:pt x="3086" y="7229"/>
                    <a:pt x="3187" y="7299"/>
                    <a:pt x="3287" y="7299"/>
                  </a:cubicBezTo>
                  <a:cubicBezTo>
                    <a:pt x="3387" y="7299"/>
                    <a:pt x="3487" y="7229"/>
                    <a:pt x="3487" y="7091"/>
                  </a:cubicBezTo>
                  <a:lnTo>
                    <a:pt x="3487" y="6535"/>
                  </a:lnTo>
                  <a:cubicBezTo>
                    <a:pt x="3487" y="6041"/>
                    <a:pt x="3086" y="5671"/>
                    <a:pt x="2623" y="5671"/>
                  </a:cubicBezTo>
                  <a:lnTo>
                    <a:pt x="2500" y="5671"/>
                  </a:lnTo>
                  <a:lnTo>
                    <a:pt x="2500" y="671"/>
                  </a:lnTo>
                  <a:cubicBezTo>
                    <a:pt x="2592" y="224"/>
                    <a:pt x="2168" y="0"/>
                    <a:pt x="17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5" name="Google Shape;12595;p23"/>
            <p:cNvSpPr/>
            <p:nvPr/>
          </p:nvSpPr>
          <p:spPr>
            <a:xfrm>
              <a:off x="1944850" y="2639125"/>
              <a:ext cx="45550" cy="10825"/>
            </a:xfrm>
            <a:custGeom>
              <a:avLst/>
              <a:gdLst/>
              <a:ahLst/>
              <a:cxnLst/>
              <a:rect l="l" t="t" r="r" b="b"/>
              <a:pathLst>
                <a:path w="1822" h="433" extrusionOk="0">
                  <a:moveTo>
                    <a:pt x="278" y="0"/>
                  </a:moveTo>
                  <a:cubicBezTo>
                    <a:pt x="0" y="0"/>
                    <a:pt x="0" y="433"/>
                    <a:pt x="278" y="433"/>
                  </a:cubicBezTo>
                  <a:lnTo>
                    <a:pt x="1543" y="433"/>
                  </a:lnTo>
                  <a:cubicBezTo>
                    <a:pt x="1821" y="433"/>
                    <a:pt x="1821" y="0"/>
                    <a:pt x="1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6" name="Google Shape;12596;p23"/>
            <p:cNvSpPr/>
            <p:nvPr/>
          </p:nvSpPr>
          <p:spPr>
            <a:xfrm>
              <a:off x="1944850" y="2666900"/>
              <a:ext cx="45550" cy="10825"/>
            </a:xfrm>
            <a:custGeom>
              <a:avLst/>
              <a:gdLst/>
              <a:ahLst/>
              <a:cxnLst/>
              <a:rect l="l" t="t" r="r" b="b"/>
              <a:pathLst>
                <a:path w="1822" h="433" extrusionOk="0">
                  <a:moveTo>
                    <a:pt x="278" y="0"/>
                  </a:moveTo>
                  <a:cubicBezTo>
                    <a:pt x="0" y="0"/>
                    <a:pt x="0" y="433"/>
                    <a:pt x="278" y="433"/>
                  </a:cubicBezTo>
                  <a:lnTo>
                    <a:pt x="1543" y="433"/>
                  </a:lnTo>
                  <a:cubicBezTo>
                    <a:pt x="1821" y="433"/>
                    <a:pt x="1821" y="0"/>
                    <a:pt x="1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7" name="Google Shape;12597;p23"/>
            <p:cNvSpPr/>
            <p:nvPr/>
          </p:nvSpPr>
          <p:spPr>
            <a:xfrm>
              <a:off x="2015050" y="2466500"/>
              <a:ext cx="88000" cy="357625"/>
            </a:xfrm>
            <a:custGeom>
              <a:avLst/>
              <a:gdLst/>
              <a:ahLst/>
              <a:cxnLst/>
              <a:rect l="l" t="t" r="r" b="b"/>
              <a:pathLst>
                <a:path w="3520" h="14305" extrusionOk="0">
                  <a:moveTo>
                    <a:pt x="1775" y="347"/>
                  </a:moveTo>
                  <a:cubicBezTo>
                    <a:pt x="1937" y="347"/>
                    <a:pt x="2099" y="455"/>
                    <a:pt x="2099" y="671"/>
                  </a:cubicBezTo>
                  <a:lnTo>
                    <a:pt x="2099" y="764"/>
                  </a:lnTo>
                  <a:lnTo>
                    <a:pt x="1451" y="764"/>
                  </a:lnTo>
                  <a:lnTo>
                    <a:pt x="1451" y="671"/>
                  </a:lnTo>
                  <a:cubicBezTo>
                    <a:pt x="1451" y="455"/>
                    <a:pt x="1613" y="347"/>
                    <a:pt x="1775" y="347"/>
                  </a:cubicBezTo>
                  <a:close/>
                  <a:moveTo>
                    <a:pt x="2655" y="1165"/>
                  </a:moveTo>
                  <a:cubicBezTo>
                    <a:pt x="2902" y="1165"/>
                    <a:pt x="3087" y="1381"/>
                    <a:pt x="3087" y="1628"/>
                  </a:cubicBezTo>
                  <a:lnTo>
                    <a:pt x="3087" y="3912"/>
                  </a:lnTo>
                  <a:cubicBezTo>
                    <a:pt x="3087" y="4159"/>
                    <a:pt x="2902" y="4375"/>
                    <a:pt x="2655" y="4375"/>
                  </a:cubicBezTo>
                  <a:lnTo>
                    <a:pt x="896" y="4375"/>
                  </a:lnTo>
                  <a:cubicBezTo>
                    <a:pt x="649" y="4375"/>
                    <a:pt x="433" y="4159"/>
                    <a:pt x="433" y="3912"/>
                  </a:cubicBezTo>
                  <a:lnTo>
                    <a:pt x="433" y="1628"/>
                  </a:lnTo>
                  <a:cubicBezTo>
                    <a:pt x="433" y="1381"/>
                    <a:pt x="649" y="1165"/>
                    <a:pt x="896" y="1165"/>
                  </a:cubicBezTo>
                  <a:close/>
                  <a:moveTo>
                    <a:pt x="1764" y="0"/>
                  </a:moveTo>
                  <a:cubicBezTo>
                    <a:pt x="1343" y="0"/>
                    <a:pt x="927" y="224"/>
                    <a:pt x="1019" y="671"/>
                  </a:cubicBezTo>
                  <a:lnTo>
                    <a:pt x="1019" y="764"/>
                  </a:lnTo>
                  <a:lnTo>
                    <a:pt x="896" y="764"/>
                  </a:lnTo>
                  <a:cubicBezTo>
                    <a:pt x="402" y="764"/>
                    <a:pt x="1" y="1134"/>
                    <a:pt x="1" y="1628"/>
                  </a:cubicBezTo>
                  <a:lnTo>
                    <a:pt x="1" y="3912"/>
                  </a:lnTo>
                  <a:cubicBezTo>
                    <a:pt x="1" y="4406"/>
                    <a:pt x="402" y="4807"/>
                    <a:pt x="896" y="4807"/>
                  </a:cubicBezTo>
                  <a:lnTo>
                    <a:pt x="1019" y="4807"/>
                  </a:lnTo>
                  <a:lnTo>
                    <a:pt x="1019" y="13633"/>
                  </a:lnTo>
                  <a:cubicBezTo>
                    <a:pt x="927" y="14081"/>
                    <a:pt x="1343" y="14305"/>
                    <a:pt x="1764" y="14305"/>
                  </a:cubicBezTo>
                  <a:cubicBezTo>
                    <a:pt x="2184" y="14305"/>
                    <a:pt x="2609" y="14081"/>
                    <a:pt x="2531" y="13633"/>
                  </a:cubicBezTo>
                  <a:lnTo>
                    <a:pt x="2531" y="12677"/>
                  </a:lnTo>
                  <a:cubicBezTo>
                    <a:pt x="2516" y="12522"/>
                    <a:pt x="2408" y="12445"/>
                    <a:pt x="2304" y="12445"/>
                  </a:cubicBezTo>
                  <a:cubicBezTo>
                    <a:pt x="2200" y="12445"/>
                    <a:pt x="2099" y="12522"/>
                    <a:pt x="2099" y="12677"/>
                  </a:cubicBezTo>
                  <a:lnTo>
                    <a:pt x="2099" y="13633"/>
                  </a:lnTo>
                  <a:cubicBezTo>
                    <a:pt x="2099" y="13849"/>
                    <a:pt x="1930" y="13957"/>
                    <a:pt x="1760" y="13957"/>
                  </a:cubicBezTo>
                  <a:cubicBezTo>
                    <a:pt x="1590" y="13957"/>
                    <a:pt x="1420" y="13849"/>
                    <a:pt x="1420" y="13633"/>
                  </a:cubicBezTo>
                  <a:lnTo>
                    <a:pt x="1420" y="4776"/>
                  </a:lnTo>
                  <a:lnTo>
                    <a:pt x="2099" y="4776"/>
                  </a:lnTo>
                  <a:lnTo>
                    <a:pt x="2099" y="11504"/>
                  </a:lnTo>
                  <a:cubicBezTo>
                    <a:pt x="2099" y="11643"/>
                    <a:pt x="2207" y="11712"/>
                    <a:pt x="2315" y="11712"/>
                  </a:cubicBezTo>
                  <a:cubicBezTo>
                    <a:pt x="2423" y="11712"/>
                    <a:pt x="2531" y="11643"/>
                    <a:pt x="2531" y="11504"/>
                  </a:cubicBezTo>
                  <a:lnTo>
                    <a:pt x="2531" y="4776"/>
                  </a:lnTo>
                  <a:lnTo>
                    <a:pt x="2624" y="4776"/>
                  </a:lnTo>
                  <a:cubicBezTo>
                    <a:pt x="3118" y="4776"/>
                    <a:pt x="3519" y="4375"/>
                    <a:pt x="3519" y="3912"/>
                  </a:cubicBezTo>
                  <a:lnTo>
                    <a:pt x="3519" y="1628"/>
                  </a:lnTo>
                  <a:cubicBezTo>
                    <a:pt x="3519" y="1134"/>
                    <a:pt x="3118" y="733"/>
                    <a:pt x="2624" y="733"/>
                  </a:cubicBezTo>
                  <a:lnTo>
                    <a:pt x="2531" y="733"/>
                  </a:lnTo>
                  <a:lnTo>
                    <a:pt x="2531" y="671"/>
                  </a:lnTo>
                  <a:cubicBezTo>
                    <a:pt x="2609" y="224"/>
                    <a:pt x="2184" y="0"/>
                    <a:pt x="1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8" name="Google Shape;12598;p23"/>
            <p:cNvSpPr/>
            <p:nvPr/>
          </p:nvSpPr>
          <p:spPr>
            <a:xfrm>
              <a:off x="2035900" y="2516450"/>
              <a:ext cx="46300" cy="10825"/>
            </a:xfrm>
            <a:custGeom>
              <a:avLst/>
              <a:gdLst/>
              <a:ahLst/>
              <a:cxnLst/>
              <a:rect l="l" t="t" r="r" b="b"/>
              <a:pathLst>
                <a:path w="1852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1574" y="432"/>
                  </a:lnTo>
                  <a:cubicBezTo>
                    <a:pt x="1852" y="432"/>
                    <a:pt x="1852" y="0"/>
                    <a:pt x="15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9" name="Google Shape;12599;p23"/>
            <p:cNvSpPr/>
            <p:nvPr/>
          </p:nvSpPr>
          <p:spPr>
            <a:xfrm>
              <a:off x="2035900" y="2544225"/>
              <a:ext cx="46300" cy="10100"/>
            </a:xfrm>
            <a:custGeom>
              <a:avLst/>
              <a:gdLst/>
              <a:ahLst/>
              <a:cxnLst/>
              <a:rect l="l" t="t" r="r" b="b"/>
              <a:pathLst>
                <a:path w="1852" h="404" extrusionOk="0">
                  <a:moveTo>
                    <a:pt x="278" y="0"/>
                  </a:moveTo>
                  <a:cubicBezTo>
                    <a:pt x="10" y="0"/>
                    <a:pt x="0" y="403"/>
                    <a:pt x="250" y="403"/>
                  </a:cubicBezTo>
                  <a:cubicBezTo>
                    <a:pt x="259" y="403"/>
                    <a:pt x="268" y="403"/>
                    <a:pt x="278" y="402"/>
                  </a:cubicBezTo>
                  <a:lnTo>
                    <a:pt x="1574" y="402"/>
                  </a:lnTo>
                  <a:cubicBezTo>
                    <a:pt x="1852" y="402"/>
                    <a:pt x="1852" y="0"/>
                    <a:pt x="15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00" name="Google Shape;12600;p23"/>
          <p:cNvGrpSpPr/>
          <p:nvPr/>
        </p:nvGrpSpPr>
        <p:grpSpPr>
          <a:xfrm>
            <a:off x="6451612" y="6845182"/>
            <a:ext cx="728400" cy="724300"/>
            <a:chOff x="7731450" y="1904575"/>
            <a:chExt cx="364200" cy="362150"/>
          </a:xfrm>
          <a:solidFill>
            <a:schemeClr val="tx1"/>
          </a:solidFill>
        </p:grpSpPr>
        <p:sp>
          <p:nvSpPr>
            <p:cNvPr id="12601" name="Google Shape;12601;p23"/>
            <p:cNvSpPr/>
            <p:nvPr/>
          </p:nvSpPr>
          <p:spPr>
            <a:xfrm>
              <a:off x="7776975" y="2157675"/>
              <a:ext cx="75625" cy="71650"/>
            </a:xfrm>
            <a:custGeom>
              <a:avLst/>
              <a:gdLst/>
              <a:ahLst/>
              <a:cxnLst/>
              <a:rect l="l" t="t" r="r" b="b"/>
              <a:pathLst>
                <a:path w="3025" h="2866" extrusionOk="0">
                  <a:moveTo>
                    <a:pt x="1728" y="1235"/>
                  </a:moveTo>
                  <a:lnTo>
                    <a:pt x="1667" y="1605"/>
                  </a:lnTo>
                  <a:lnTo>
                    <a:pt x="1266" y="1605"/>
                  </a:lnTo>
                  <a:lnTo>
                    <a:pt x="1327" y="1235"/>
                  </a:lnTo>
                  <a:close/>
                  <a:moveTo>
                    <a:pt x="1276" y="0"/>
                  </a:moveTo>
                  <a:cubicBezTo>
                    <a:pt x="1189" y="0"/>
                    <a:pt x="1107" y="49"/>
                    <a:pt x="1080" y="155"/>
                  </a:cubicBezTo>
                  <a:lnTo>
                    <a:pt x="988" y="803"/>
                  </a:lnTo>
                  <a:lnTo>
                    <a:pt x="278" y="803"/>
                  </a:lnTo>
                  <a:cubicBezTo>
                    <a:pt x="0" y="803"/>
                    <a:pt x="0" y="1235"/>
                    <a:pt x="278" y="1235"/>
                  </a:cubicBezTo>
                  <a:lnTo>
                    <a:pt x="926" y="1235"/>
                  </a:lnTo>
                  <a:lnTo>
                    <a:pt x="833" y="1605"/>
                  </a:lnTo>
                  <a:lnTo>
                    <a:pt x="278" y="1605"/>
                  </a:lnTo>
                  <a:cubicBezTo>
                    <a:pt x="0" y="1605"/>
                    <a:pt x="0" y="2038"/>
                    <a:pt x="278" y="2038"/>
                  </a:cubicBezTo>
                  <a:lnTo>
                    <a:pt x="772" y="2038"/>
                  </a:lnTo>
                  <a:lnTo>
                    <a:pt x="679" y="2624"/>
                  </a:lnTo>
                  <a:cubicBezTo>
                    <a:pt x="662" y="2778"/>
                    <a:pt x="778" y="2866"/>
                    <a:pt x="895" y="2866"/>
                  </a:cubicBezTo>
                  <a:cubicBezTo>
                    <a:pt x="989" y="2866"/>
                    <a:pt x="1084" y="2809"/>
                    <a:pt x="1111" y="2686"/>
                  </a:cubicBezTo>
                  <a:lnTo>
                    <a:pt x="1204" y="2038"/>
                  </a:lnTo>
                  <a:lnTo>
                    <a:pt x="1605" y="2038"/>
                  </a:lnTo>
                  <a:lnTo>
                    <a:pt x="1512" y="2624"/>
                  </a:lnTo>
                  <a:cubicBezTo>
                    <a:pt x="1495" y="2763"/>
                    <a:pt x="1604" y="2843"/>
                    <a:pt x="1714" y="2843"/>
                  </a:cubicBezTo>
                  <a:cubicBezTo>
                    <a:pt x="1800" y="2843"/>
                    <a:pt x="1887" y="2794"/>
                    <a:pt x="1914" y="2686"/>
                  </a:cubicBezTo>
                  <a:lnTo>
                    <a:pt x="2037" y="2038"/>
                  </a:lnTo>
                  <a:lnTo>
                    <a:pt x="2747" y="2038"/>
                  </a:lnTo>
                  <a:cubicBezTo>
                    <a:pt x="3025" y="2038"/>
                    <a:pt x="3025" y="1605"/>
                    <a:pt x="2747" y="1605"/>
                  </a:cubicBezTo>
                  <a:lnTo>
                    <a:pt x="2099" y="1605"/>
                  </a:lnTo>
                  <a:lnTo>
                    <a:pt x="2161" y="1235"/>
                  </a:lnTo>
                  <a:lnTo>
                    <a:pt x="2747" y="1235"/>
                  </a:lnTo>
                  <a:cubicBezTo>
                    <a:pt x="3025" y="1235"/>
                    <a:pt x="3025" y="803"/>
                    <a:pt x="2747" y="803"/>
                  </a:cubicBezTo>
                  <a:lnTo>
                    <a:pt x="2222" y="803"/>
                  </a:lnTo>
                  <a:lnTo>
                    <a:pt x="2315" y="248"/>
                  </a:lnTo>
                  <a:cubicBezTo>
                    <a:pt x="2332" y="89"/>
                    <a:pt x="2219" y="0"/>
                    <a:pt x="2106" y="0"/>
                  </a:cubicBezTo>
                  <a:cubicBezTo>
                    <a:pt x="2023" y="0"/>
                    <a:pt x="1940" y="49"/>
                    <a:pt x="1914" y="155"/>
                  </a:cubicBezTo>
                  <a:lnTo>
                    <a:pt x="1790" y="803"/>
                  </a:lnTo>
                  <a:lnTo>
                    <a:pt x="1420" y="803"/>
                  </a:lnTo>
                  <a:lnTo>
                    <a:pt x="1512" y="248"/>
                  </a:lnTo>
                  <a:cubicBezTo>
                    <a:pt x="1512" y="89"/>
                    <a:pt x="1391" y="0"/>
                    <a:pt x="1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2" name="Google Shape;12602;p23"/>
            <p:cNvSpPr/>
            <p:nvPr/>
          </p:nvSpPr>
          <p:spPr>
            <a:xfrm>
              <a:off x="7731450" y="1933150"/>
              <a:ext cx="118075" cy="114225"/>
            </a:xfrm>
            <a:custGeom>
              <a:avLst/>
              <a:gdLst/>
              <a:ahLst/>
              <a:cxnLst/>
              <a:rect l="l" t="t" r="r" b="b"/>
              <a:pathLst>
                <a:path w="4723" h="4569" extrusionOk="0">
                  <a:moveTo>
                    <a:pt x="2253" y="433"/>
                  </a:moveTo>
                  <a:cubicBezTo>
                    <a:pt x="3889" y="433"/>
                    <a:pt x="4722" y="2408"/>
                    <a:pt x="3580" y="3581"/>
                  </a:cubicBezTo>
                  <a:cubicBezTo>
                    <a:pt x="3241" y="3951"/>
                    <a:pt x="2747" y="4136"/>
                    <a:pt x="2253" y="4136"/>
                  </a:cubicBezTo>
                  <a:cubicBezTo>
                    <a:pt x="1235" y="4136"/>
                    <a:pt x="402" y="3303"/>
                    <a:pt x="402" y="2285"/>
                  </a:cubicBezTo>
                  <a:cubicBezTo>
                    <a:pt x="402" y="1791"/>
                    <a:pt x="587" y="1328"/>
                    <a:pt x="957" y="988"/>
                  </a:cubicBezTo>
                  <a:cubicBezTo>
                    <a:pt x="1297" y="649"/>
                    <a:pt x="1759" y="433"/>
                    <a:pt x="2253" y="433"/>
                  </a:cubicBezTo>
                  <a:close/>
                  <a:moveTo>
                    <a:pt x="2253" y="1"/>
                  </a:moveTo>
                  <a:cubicBezTo>
                    <a:pt x="1019" y="1"/>
                    <a:pt x="0" y="1019"/>
                    <a:pt x="0" y="2285"/>
                  </a:cubicBezTo>
                  <a:cubicBezTo>
                    <a:pt x="0" y="3550"/>
                    <a:pt x="1019" y="4568"/>
                    <a:pt x="2253" y="4568"/>
                  </a:cubicBezTo>
                  <a:cubicBezTo>
                    <a:pt x="3519" y="4568"/>
                    <a:pt x="4537" y="3550"/>
                    <a:pt x="4537" y="2285"/>
                  </a:cubicBezTo>
                  <a:cubicBezTo>
                    <a:pt x="4537" y="1019"/>
                    <a:pt x="3519" y="1"/>
                    <a:pt x="22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3" name="Google Shape;12603;p23"/>
            <p:cNvSpPr/>
            <p:nvPr/>
          </p:nvSpPr>
          <p:spPr>
            <a:xfrm>
              <a:off x="7756900" y="1967875"/>
              <a:ext cx="61750" cy="52500"/>
            </a:xfrm>
            <a:custGeom>
              <a:avLst/>
              <a:gdLst/>
              <a:ahLst/>
              <a:cxnLst/>
              <a:rect l="l" t="t" r="r" b="b"/>
              <a:pathLst>
                <a:path w="2470" h="2100" extrusionOk="0">
                  <a:moveTo>
                    <a:pt x="1694" y="394"/>
                  </a:moveTo>
                  <a:cubicBezTo>
                    <a:pt x="1717" y="394"/>
                    <a:pt x="1739" y="397"/>
                    <a:pt x="1760" y="402"/>
                  </a:cubicBezTo>
                  <a:cubicBezTo>
                    <a:pt x="1945" y="433"/>
                    <a:pt x="2069" y="618"/>
                    <a:pt x="2038" y="772"/>
                  </a:cubicBezTo>
                  <a:cubicBezTo>
                    <a:pt x="2038" y="1112"/>
                    <a:pt x="1852" y="1328"/>
                    <a:pt x="1266" y="1667"/>
                  </a:cubicBezTo>
                  <a:cubicBezTo>
                    <a:pt x="680" y="1328"/>
                    <a:pt x="464" y="1112"/>
                    <a:pt x="464" y="803"/>
                  </a:cubicBezTo>
                  <a:cubicBezTo>
                    <a:pt x="464" y="618"/>
                    <a:pt x="556" y="464"/>
                    <a:pt x="741" y="402"/>
                  </a:cubicBezTo>
                  <a:lnTo>
                    <a:pt x="711" y="402"/>
                  </a:lnTo>
                  <a:cubicBezTo>
                    <a:pt x="732" y="397"/>
                    <a:pt x="754" y="394"/>
                    <a:pt x="776" y="394"/>
                  </a:cubicBezTo>
                  <a:cubicBezTo>
                    <a:pt x="884" y="394"/>
                    <a:pt x="999" y="454"/>
                    <a:pt x="1050" y="556"/>
                  </a:cubicBezTo>
                  <a:cubicBezTo>
                    <a:pt x="1096" y="633"/>
                    <a:pt x="1174" y="672"/>
                    <a:pt x="1251" y="672"/>
                  </a:cubicBezTo>
                  <a:cubicBezTo>
                    <a:pt x="1328" y="672"/>
                    <a:pt x="1405" y="633"/>
                    <a:pt x="1451" y="556"/>
                  </a:cubicBezTo>
                  <a:cubicBezTo>
                    <a:pt x="1477" y="454"/>
                    <a:pt x="1587" y="394"/>
                    <a:pt x="1694" y="394"/>
                  </a:cubicBezTo>
                  <a:close/>
                  <a:moveTo>
                    <a:pt x="587" y="1"/>
                  </a:moveTo>
                  <a:cubicBezTo>
                    <a:pt x="248" y="93"/>
                    <a:pt x="1" y="433"/>
                    <a:pt x="1" y="803"/>
                  </a:cubicBezTo>
                  <a:cubicBezTo>
                    <a:pt x="1" y="1081"/>
                    <a:pt x="124" y="1328"/>
                    <a:pt x="340" y="1544"/>
                  </a:cubicBezTo>
                  <a:cubicBezTo>
                    <a:pt x="556" y="1760"/>
                    <a:pt x="834" y="1945"/>
                    <a:pt x="1143" y="2099"/>
                  </a:cubicBezTo>
                  <a:lnTo>
                    <a:pt x="1143" y="2068"/>
                  </a:lnTo>
                  <a:cubicBezTo>
                    <a:pt x="1174" y="2084"/>
                    <a:pt x="1212" y="2092"/>
                    <a:pt x="1251" y="2092"/>
                  </a:cubicBezTo>
                  <a:cubicBezTo>
                    <a:pt x="1289" y="2092"/>
                    <a:pt x="1328" y="2084"/>
                    <a:pt x="1359" y="2068"/>
                  </a:cubicBezTo>
                  <a:cubicBezTo>
                    <a:pt x="2038" y="1729"/>
                    <a:pt x="2470" y="1359"/>
                    <a:pt x="2470" y="772"/>
                  </a:cubicBezTo>
                  <a:cubicBezTo>
                    <a:pt x="2470" y="402"/>
                    <a:pt x="2192" y="62"/>
                    <a:pt x="1852" y="1"/>
                  </a:cubicBezTo>
                  <a:cubicBezTo>
                    <a:pt x="1652" y="93"/>
                    <a:pt x="1436" y="140"/>
                    <a:pt x="1220" y="140"/>
                  </a:cubicBezTo>
                  <a:cubicBezTo>
                    <a:pt x="1004" y="140"/>
                    <a:pt x="788" y="93"/>
                    <a:pt x="5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4" name="Google Shape;12604;p23"/>
            <p:cNvSpPr/>
            <p:nvPr/>
          </p:nvSpPr>
          <p:spPr>
            <a:xfrm>
              <a:off x="7954425" y="2178500"/>
              <a:ext cx="102650" cy="88225"/>
            </a:xfrm>
            <a:custGeom>
              <a:avLst/>
              <a:gdLst/>
              <a:ahLst/>
              <a:cxnLst/>
              <a:rect l="l" t="t" r="r" b="b"/>
              <a:pathLst>
                <a:path w="4106" h="3529" extrusionOk="0">
                  <a:moveTo>
                    <a:pt x="2333" y="421"/>
                  </a:moveTo>
                  <a:cubicBezTo>
                    <a:pt x="3028" y="421"/>
                    <a:pt x="3704" y="969"/>
                    <a:pt x="3704" y="1791"/>
                  </a:cubicBezTo>
                  <a:cubicBezTo>
                    <a:pt x="3673" y="2501"/>
                    <a:pt x="3087" y="3118"/>
                    <a:pt x="2346" y="3118"/>
                  </a:cubicBezTo>
                  <a:lnTo>
                    <a:pt x="2346" y="3087"/>
                  </a:lnTo>
                  <a:cubicBezTo>
                    <a:pt x="1173" y="3087"/>
                    <a:pt x="556" y="1637"/>
                    <a:pt x="1420" y="803"/>
                  </a:cubicBezTo>
                  <a:cubicBezTo>
                    <a:pt x="1684" y="539"/>
                    <a:pt x="2011" y="421"/>
                    <a:pt x="2333" y="421"/>
                  </a:cubicBezTo>
                  <a:close/>
                  <a:moveTo>
                    <a:pt x="2346" y="1"/>
                  </a:moveTo>
                  <a:cubicBezTo>
                    <a:pt x="772" y="1"/>
                    <a:pt x="0" y="1914"/>
                    <a:pt x="1111" y="3025"/>
                  </a:cubicBezTo>
                  <a:cubicBezTo>
                    <a:pt x="1469" y="3373"/>
                    <a:pt x="1907" y="3529"/>
                    <a:pt x="2336" y="3529"/>
                  </a:cubicBezTo>
                  <a:cubicBezTo>
                    <a:pt x="3239" y="3529"/>
                    <a:pt x="4105" y="2837"/>
                    <a:pt x="4105" y="1791"/>
                  </a:cubicBezTo>
                  <a:cubicBezTo>
                    <a:pt x="4105" y="822"/>
                    <a:pt x="3362" y="31"/>
                    <a:pt x="2401" y="31"/>
                  </a:cubicBezTo>
                  <a:cubicBezTo>
                    <a:pt x="2383" y="31"/>
                    <a:pt x="2364" y="31"/>
                    <a:pt x="2346" y="32"/>
                  </a:cubicBezTo>
                  <a:lnTo>
                    <a:pt x="234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5" name="Google Shape;12605;p23"/>
            <p:cNvSpPr/>
            <p:nvPr/>
          </p:nvSpPr>
          <p:spPr>
            <a:xfrm>
              <a:off x="7989925" y="2201075"/>
              <a:ext cx="47075" cy="43625"/>
            </a:xfrm>
            <a:custGeom>
              <a:avLst/>
              <a:gdLst/>
              <a:ahLst/>
              <a:cxnLst/>
              <a:rect l="l" t="t" r="r" b="b"/>
              <a:pathLst>
                <a:path w="1883" h="1745" extrusionOk="0">
                  <a:moveTo>
                    <a:pt x="926" y="1"/>
                  </a:moveTo>
                  <a:cubicBezTo>
                    <a:pt x="818" y="1"/>
                    <a:pt x="710" y="70"/>
                    <a:pt x="710" y="209"/>
                  </a:cubicBezTo>
                  <a:lnTo>
                    <a:pt x="710" y="641"/>
                  </a:lnTo>
                  <a:lnTo>
                    <a:pt x="278" y="641"/>
                  </a:lnTo>
                  <a:cubicBezTo>
                    <a:pt x="0" y="641"/>
                    <a:pt x="0" y="1073"/>
                    <a:pt x="278" y="1073"/>
                  </a:cubicBezTo>
                  <a:lnTo>
                    <a:pt x="710" y="1073"/>
                  </a:lnTo>
                  <a:lnTo>
                    <a:pt x="710" y="1536"/>
                  </a:lnTo>
                  <a:cubicBezTo>
                    <a:pt x="710" y="1675"/>
                    <a:pt x="818" y="1744"/>
                    <a:pt x="926" y="1744"/>
                  </a:cubicBezTo>
                  <a:cubicBezTo>
                    <a:pt x="1034" y="1744"/>
                    <a:pt x="1142" y="1675"/>
                    <a:pt x="1142" y="1536"/>
                  </a:cubicBezTo>
                  <a:lnTo>
                    <a:pt x="1142" y="1073"/>
                  </a:lnTo>
                  <a:lnTo>
                    <a:pt x="1605" y="1073"/>
                  </a:lnTo>
                  <a:cubicBezTo>
                    <a:pt x="1883" y="1073"/>
                    <a:pt x="1883" y="641"/>
                    <a:pt x="1605" y="641"/>
                  </a:cubicBezTo>
                  <a:lnTo>
                    <a:pt x="1142" y="641"/>
                  </a:lnTo>
                  <a:lnTo>
                    <a:pt x="1142" y="209"/>
                  </a:lnTo>
                  <a:cubicBezTo>
                    <a:pt x="1142" y="70"/>
                    <a:pt x="1034" y="1"/>
                    <a:pt x="9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6" name="Google Shape;12606;p23"/>
            <p:cNvSpPr/>
            <p:nvPr/>
          </p:nvSpPr>
          <p:spPr>
            <a:xfrm>
              <a:off x="7739900" y="1904575"/>
              <a:ext cx="355750" cy="358650"/>
            </a:xfrm>
            <a:custGeom>
              <a:avLst/>
              <a:gdLst/>
              <a:ahLst/>
              <a:cxnLst/>
              <a:rect l="l" t="t" r="r" b="b"/>
              <a:pathLst>
                <a:path w="14230" h="14346" extrusionOk="0">
                  <a:moveTo>
                    <a:pt x="8489" y="5372"/>
                  </a:moveTo>
                  <a:cubicBezTo>
                    <a:pt x="8890" y="5804"/>
                    <a:pt x="9384" y="6113"/>
                    <a:pt x="9939" y="6298"/>
                  </a:cubicBezTo>
                  <a:lnTo>
                    <a:pt x="9939" y="9230"/>
                  </a:lnTo>
                  <a:cubicBezTo>
                    <a:pt x="9939" y="9600"/>
                    <a:pt x="9631" y="9878"/>
                    <a:pt x="9260" y="9878"/>
                  </a:cubicBezTo>
                  <a:lnTo>
                    <a:pt x="8705" y="9878"/>
                  </a:lnTo>
                  <a:cubicBezTo>
                    <a:pt x="8643" y="9878"/>
                    <a:pt x="8581" y="9909"/>
                    <a:pt x="8551" y="9940"/>
                  </a:cubicBezTo>
                  <a:lnTo>
                    <a:pt x="7563" y="10742"/>
                  </a:lnTo>
                  <a:lnTo>
                    <a:pt x="7563" y="10094"/>
                  </a:lnTo>
                  <a:cubicBezTo>
                    <a:pt x="7563" y="9970"/>
                    <a:pt x="7470" y="9878"/>
                    <a:pt x="7347" y="9878"/>
                  </a:cubicBezTo>
                  <a:lnTo>
                    <a:pt x="4724" y="9878"/>
                  </a:lnTo>
                  <a:cubicBezTo>
                    <a:pt x="4353" y="9878"/>
                    <a:pt x="4045" y="9600"/>
                    <a:pt x="4045" y="9230"/>
                  </a:cubicBezTo>
                  <a:lnTo>
                    <a:pt x="4045" y="6051"/>
                  </a:lnTo>
                  <a:cubicBezTo>
                    <a:pt x="4045" y="5681"/>
                    <a:pt x="4353" y="5372"/>
                    <a:pt x="4724" y="5372"/>
                  </a:cubicBezTo>
                  <a:close/>
                  <a:moveTo>
                    <a:pt x="11008" y="0"/>
                  </a:moveTo>
                  <a:cubicBezTo>
                    <a:pt x="10971" y="0"/>
                    <a:pt x="10933" y="1"/>
                    <a:pt x="10896" y="2"/>
                  </a:cubicBezTo>
                  <a:cubicBezTo>
                    <a:pt x="10587" y="2"/>
                    <a:pt x="10310" y="33"/>
                    <a:pt x="10032" y="125"/>
                  </a:cubicBezTo>
                  <a:cubicBezTo>
                    <a:pt x="9803" y="183"/>
                    <a:pt x="9866" y="533"/>
                    <a:pt x="10099" y="533"/>
                  </a:cubicBezTo>
                  <a:cubicBezTo>
                    <a:pt x="10117" y="533"/>
                    <a:pt x="10136" y="531"/>
                    <a:pt x="10155" y="527"/>
                  </a:cubicBezTo>
                  <a:cubicBezTo>
                    <a:pt x="10404" y="455"/>
                    <a:pt x="10655" y="421"/>
                    <a:pt x="10902" y="421"/>
                  </a:cubicBezTo>
                  <a:cubicBezTo>
                    <a:pt x="12034" y="421"/>
                    <a:pt x="13089" y="1140"/>
                    <a:pt x="13519" y="2255"/>
                  </a:cubicBezTo>
                  <a:cubicBezTo>
                    <a:pt x="14013" y="3613"/>
                    <a:pt x="13427" y="5125"/>
                    <a:pt x="12100" y="5742"/>
                  </a:cubicBezTo>
                  <a:cubicBezTo>
                    <a:pt x="11659" y="5956"/>
                    <a:pt x="11229" y="6051"/>
                    <a:pt x="10824" y="6051"/>
                  </a:cubicBezTo>
                  <a:cubicBezTo>
                    <a:pt x="8416" y="6051"/>
                    <a:pt x="6879" y="2702"/>
                    <a:pt x="9230" y="959"/>
                  </a:cubicBezTo>
                  <a:cubicBezTo>
                    <a:pt x="9385" y="829"/>
                    <a:pt x="9258" y="591"/>
                    <a:pt x="9085" y="591"/>
                  </a:cubicBezTo>
                  <a:cubicBezTo>
                    <a:pt x="9052" y="591"/>
                    <a:pt x="9017" y="599"/>
                    <a:pt x="8983" y="619"/>
                  </a:cubicBezTo>
                  <a:cubicBezTo>
                    <a:pt x="8149" y="1236"/>
                    <a:pt x="7656" y="2193"/>
                    <a:pt x="7656" y="3212"/>
                  </a:cubicBezTo>
                  <a:cubicBezTo>
                    <a:pt x="7656" y="3829"/>
                    <a:pt x="7841" y="4446"/>
                    <a:pt x="8180" y="4940"/>
                  </a:cubicBezTo>
                  <a:lnTo>
                    <a:pt x="4724" y="4940"/>
                  </a:lnTo>
                  <a:cubicBezTo>
                    <a:pt x="4106" y="4940"/>
                    <a:pt x="3644" y="5434"/>
                    <a:pt x="3644" y="6051"/>
                  </a:cubicBezTo>
                  <a:lnTo>
                    <a:pt x="3644" y="8828"/>
                  </a:lnTo>
                  <a:cubicBezTo>
                    <a:pt x="3418" y="8774"/>
                    <a:pt x="3195" y="8748"/>
                    <a:pt x="2977" y="8748"/>
                  </a:cubicBezTo>
                  <a:cubicBezTo>
                    <a:pt x="1344" y="8748"/>
                    <a:pt x="0" y="10199"/>
                    <a:pt x="218" y="11915"/>
                  </a:cubicBezTo>
                  <a:cubicBezTo>
                    <a:pt x="404" y="13358"/>
                    <a:pt x="1644" y="14345"/>
                    <a:pt x="2984" y="14345"/>
                  </a:cubicBezTo>
                  <a:cubicBezTo>
                    <a:pt x="3421" y="14345"/>
                    <a:pt x="3867" y="14241"/>
                    <a:pt x="4292" y="14013"/>
                  </a:cubicBezTo>
                  <a:cubicBezTo>
                    <a:pt x="4504" y="13907"/>
                    <a:pt x="4397" y="13618"/>
                    <a:pt x="4205" y="13618"/>
                  </a:cubicBezTo>
                  <a:cubicBezTo>
                    <a:pt x="4174" y="13618"/>
                    <a:pt x="4141" y="13626"/>
                    <a:pt x="4106" y="13643"/>
                  </a:cubicBezTo>
                  <a:cubicBezTo>
                    <a:pt x="3745" y="13828"/>
                    <a:pt x="3364" y="13914"/>
                    <a:pt x="2992" y="13914"/>
                  </a:cubicBezTo>
                  <a:cubicBezTo>
                    <a:pt x="1937" y="13914"/>
                    <a:pt x="955" y="13218"/>
                    <a:pt x="681" y="12100"/>
                  </a:cubicBezTo>
                  <a:cubicBezTo>
                    <a:pt x="310" y="10618"/>
                    <a:pt x="1452" y="9168"/>
                    <a:pt x="2995" y="9168"/>
                  </a:cubicBezTo>
                  <a:cubicBezTo>
                    <a:pt x="3211" y="9168"/>
                    <a:pt x="3427" y="9199"/>
                    <a:pt x="3644" y="9261"/>
                  </a:cubicBezTo>
                  <a:cubicBezTo>
                    <a:pt x="3674" y="9847"/>
                    <a:pt x="4137" y="10310"/>
                    <a:pt x="4755" y="10310"/>
                  </a:cubicBezTo>
                  <a:lnTo>
                    <a:pt x="5032" y="10310"/>
                  </a:lnTo>
                  <a:cubicBezTo>
                    <a:pt x="5557" y="11174"/>
                    <a:pt x="5464" y="12316"/>
                    <a:pt x="4785" y="13087"/>
                  </a:cubicBezTo>
                  <a:cubicBezTo>
                    <a:pt x="4669" y="13250"/>
                    <a:pt x="4816" y="13430"/>
                    <a:pt x="4974" y="13430"/>
                  </a:cubicBezTo>
                  <a:cubicBezTo>
                    <a:pt x="5026" y="13430"/>
                    <a:pt x="5079" y="13411"/>
                    <a:pt x="5125" y="13365"/>
                  </a:cubicBezTo>
                  <a:cubicBezTo>
                    <a:pt x="5835" y="12501"/>
                    <a:pt x="5989" y="11297"/>
                    <a:pt x="5495" y="10310"/>
                  </a:cubicBezTo>
                  <a:lnTo>
                    <a:pt x="7131" y="10310"/>
                  </a:lnTo>
                  <a:lnTo>
                    <a:pt x="7131" y="11205"/>
                  </a:lnTo>
                  <a:cubicBezTo>
                    <a:pt x="7131" y="11317"/>
                    <a:pt x="7244" y="11396"/>
                    <a:pt x="7354" y="11396"/>
                  </a:cubicBezTo>
                  <a:cubicBezTo>
                    <a:pt x="7395" y="11396"/>
                    <a:pt x="7436" y="11385"/>
                    <a:pt x="7470" y="11359"/>
                  </a:cubicBezTo>
                  <a:lnTo>
                    <a:pt x="8767" y="10310"/>
                  </a:lnTo>
                  <a:lnTo>
                    <a:pt x="9260" y="10310"/>
                  </a:lnTo>
                  <a:cubicBezTo>
                    <a:pt x="9878" y="10310"/>
                    <a:pt x="10341" y="9816"/>
                    <a:pt x="10371" y="9199"/>
                  </a:cubicBezTo>
                  <a:lnTo>
                    <a:pt x="10371" y="6390"/>
                  </a:lnTo>
                  <a:cubicBezTo>
                    <a:pt x="10526" y="6421"/>
                    <a:pt x="10711" y="6421"/>
                    <a:pt x="10896" y="6421"/>
                  </a:cubicBezTo>
                  <a:cubicBezTo>
                    <a:pt x="10933" y="6423"/>
                    <a:pt x="10971" y="6423"/>
                    <a:pt x="11008" y="6423"/>
                  </a:cubicBezTo>
                  <a:cubicBezTo>
                    <a:pt x="12778" y="6423"/>
                    <a:pt x="14229" y="4995"/>
                    <a:pt x="14229" y="3212"/>
                  </a:cubicBezTo>
                  <a:cubicBezTo>
                    <a:pt x="14229" y="1428"/>
                    <a:pt x="12778" y="0"/>
                    <a:pt x="11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7" name="Google Shape;12607;p23"/>
            <p:cNvSpPr/>
            <p:nvPr/>
          </p:nvSpPr>
          <p:spPr>
            <a:xfrm>
              <a:off x="7965225" y="1933425"/>
              <a:ext cx="94150" cy="93900"/>
            </a:xfrm>
            <a:custGeom>
              <a:avLst/>
              <a:gdLst/>
              <a:ahLst/>
              <a:cxnLst/>
              <a:rect l="l" t="t" r="r" b="b"/>
              <a:pathLst>
                <a:path w="3766" h="3756" extrusionOk="0">
                  <a:moveTo>
                    <a:pt x="865" y="1749"/>
                  </a:moveTo>
                  <a:lnTo>
                    <a:pt x="865" y="3230"/>
                  </a:lnTo>
                  <a:lnTo>
                    <a:pt x="433" y="3230"/>
                  </a:lnTo>
                  <a:lnTo>
                    <a:pt x="433" y="1749"/>
                  </a:lnTo>
                  <a:close/>
                  <a:moveTo>
                    <a:pt x="2223" y="515"/>
                  </a:moveTo>
                  <a:cubicBezTo>
                    <a:pt x="2284" y="823"/>
                    <a:pt x="2223" y="1132"/>
                    <a:pt x="2068" y="1410"/>
                  </a:cubicBezTo>
                  <a:cubicBezTo>
                    <a:pt x="2006" y="1564"/>
                    <a:pt x="2130" y="1718"/>
                    <a:pt x="2253" y="1718"/>
                  </a:cubicBezTo>
                  <a:lnTo>
                    <a:pt x="3272" y="1718"/>
                  </a:lnTo>
                  <a:cubicBezTo>
                    <a:pt x="3303" y="1718"/>
                    <a:pt x="3334" y="1718"/>
                    <a:pt x="3334" y="1749"/>
                  </a:cubicBezTo>
                  <a:lnTo>
                    <a:pt x="3334" y="3261"/>
                  </a:lnTo>
                  <a:cubicBezTo>
                    <a:pt x="3334" y="3292"/>
                    <a:pt x="3303" y="3292"/>
                    <a:pt x="3272" y="3292"/>
                  </a:cubicBezTo>
                  <a:lnTo>
                    <a:pt x="1790" y="3292"/>
                  </a:lnTo>
                  <a:cubicBezTo>
                    <a:pt x="1605" y="3292"/>
                    <a:pt x="1420" y="3230"/>
                    <a:pt x="1266" y="3107"/>
                  </a:cubicBezTo>
                  <a:lnTo>
                    <a:pt x="1266" y="1934"/>
                  </a:lnTo>
                  <a:lnTo>
                    <a:pt x="1914" y="1224"/>
                  </a:lnTo>
                  <a:cubicBezTo>
                    <a:pt x="2068" y="1008"/>
                    <a:pt x="2192" y="792"/>
                    <a:pt x="2223" y="515"/>
                  </a:cubicBezTo>
                  <a:close/>
                  <a:moveTo>
                    <a:pt x="2198" y="0"/>
                  </a:moveTo>
                  <a:cubicBezTo>
                    <a:pt x="2005" y="0"/>
                    <a:pt x="1821" y="134"/>
                    <a:pt x="1821" y="360"/>
                  </a:cubicBezTo>
                  <a:lnTo>
                    <a:pt x="1821" y="329"/>
                  </a:lnTo>
                  <a:cubicBezTo>
                    <a:pt x="1821" y="545"/>
                    <a:pt x="1729" y="761"/>
                    <a:pt x="1605" y="916"/>
                  </a:cubicBezTo>
                  <a:lnTo>
                    <a:pt x="1204" y="1379"/>
                  </a:lnTo>
                  <a:cubicBezTo>
                    <a:pt x="1173" y="1348"/>
                    <a:pt x="1111" y="1317"/>
                    <a:pt x="1081" y="1317"/>
                  </a:cubicBezTo>
                  <a:lnTo>
                    <a:pt x="217" y="1317"/>
                  </a:lnTo>
                  <a:cubicBezTo>
                    <a:pt x="93" y="1317"/>
                    <a:pt x="0" y="1410"/>
                    <a:pt x="0" y="1533"/>
                  </a:cubicBezTo>
                  <a:lnTo>
                    <a:pt x="0" y="3477"/>
                  </a:lnTo>
                  <a:cubicBezTo>
                    <a:pt x="0" y="3570"/>
                    <a:pt x="93" y="3662"/>
                    <a:pt x="217" y="3662"/>
                  </a:cubicBezTo>
                  <a:lnTo>
                    <a:pt x="1081" y="3662"/>
                  </a:lnTo>
                  <a:cubicBezTo>
                    <a:pt x="1142" y="3662"/>
                    <a:pt x="1173" y="3662"/>
                    <a:pt x="1235" y="3601"/>
                  </a:cubicBezTo>
                  <a:cubicBezTo>
                    <a:pt x="1389" y="3693"/>
                    <a:pt x="1574" y="3755"/>
                    <a:pt x="1790" y="3755"/>
                  </a:cubicBezTo>
                  <a:lnTo>
                    <a:pt x="3303" y="3755"/>
                  </a:lnTo>
                  <a:cubicBezTo>
                    <a:pt x="3550" y="3755"/>
                    <a:pt x="3766" y="3508"/>
                    <a:pt x="3766" y="3261"/>
                  </a:cubicBezTo>
                  <a:lnTo>
                    <a:pt x="3766" y="1780"/>
                  </a:lnTo>
                  <a:cubicBezTo>
                    <a:pt x="3766" y="1502"/>
                    <a:pt x="3550" y="1317"/>
                    <a:pt x="3303" y="1317"/>
                  </a:cubicBezTo>
                  <a:lnTo>
                    <a:pt x="2593" y="1317"/>
                  </a:lnTo>
                  <a:cubicBezTo>
                    <a:pt x="2747" y="947"/>
                    <a:pt x="2716" y="515"/>
                    <a:pt x="2531" y="175"/>
                  </a:cubicBezTo>
                  <a:cubicBezTo>
                    <a:pt x="2447" y="55"/>
                    <a:pt x="2321" y="0"/>
                    <a:pt x="21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8" name="Google Shape;12608;p23"/>
            <p:cNvSpPr/>
            <p:nvPr/>
          </p:nvSpPr>
          <p:spPr>
            <a:xfrm>
              <a:off x="7942075" y="2075125"/>
              <a:ext cx="25500" cy="10825"/>
            </a:xfrm>
            <a:custGeom>
              <a:avLst/>
              <a:gdLst/>
              <a:ahLst/>
              <a:cxnLst/>
              <a:rect l="l" t="t" r="r" b="b"/>
              <a:pathLst>
                <a:path w="1020" h="433" extrusionOk="0">
                  <a:moveTo>
                    <a:pt x="186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40"/>
                    <a:pt x="93" y="433"/>
                    <a:pt x="186" y="433"/>
                  </a:cubicBezTo>
                  <a:lnTo>
                    <a:pt x="741" y="433"/>
                  </a:lnTo>
                  <a:cubicBezTo>
                    <a:pt x="1019" y="433"/>
                    <a:pt x="1019" y="0"/>
                    <a:pt x="7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9" name="Google Shape;12609;p23"/>
            <p:cNvSpPr/>
            <p:nvPr/>
          </p:nvSpPr>
          <p:spPr>
            <a:xfrm>
              <a:off x="7861075" y="2075125"/>
              <a:ext cx="62500" cy="10825"/>
            </a:xfrm>
            <a:custGeom>
              <a:avLst/>
              <a:gdLst/>
              <a:ahLst/>
              <a:cxnLst/>
              <a:rect l="l" t="t" r="r" b="b"/>
              <a:pathLst>
                <a:path w="2500" h="433" extrusionOk="0">
                  <a:moveTo>
                    <a:pt x="309" y="0"/>
                  </a:moveTo>
                  <a:cubicBezTo>
                    <a:pt x="0" y="0"/>
                    <a:pt x="0" y="433"/>
                    <a:pt x="309" y="433"/>
                  </a:cubicBezTo>
                  <a:lnTo>
                    <a:pt x="2222" y="433"/>
                  </a:lnTo>
                  <a:cubicBezTo>
                    <a:pt x="2500" y="433"/>
                    <a:pt x="2500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0" name="Google Shape;12610;p23"/>
            <p:cNvSpPr/>
            <p:nvPr/>
          </p:nvSpPr>
          <p:spPr>
            <a:xfrm>
              <a:off x="7861075" y="2108300"/>
              <a:ext cx="28550" cy="10825"/>
            </a:xfrm>
            <a:custGeom>
              <a:avLst/>
              <a:gdLst/>
              <a:ahLst/>
              <a:cxnLst/>
              <a:rect l="l" t="t" r="r" b="b"/>
              <a:pathLst>
                <a:path w="1142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833" y="433"/>
                  </a:lnTo>
                  <a:cubicBezTo>
                    <a:pt x="1142" y="433"/>
                    <a:pt x="1142" y="1"/>
                    <a:pt x="8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1" name="Google Shape;12611;p23"/>
            <p:cNvSpPr/>
            <p:nvPr/>
          </p:nvSpPr>
          <p:spPr>
            <a:xfrm>
              <a:off x="7905825" y="2108300"/>
              <a:ext cx="61750" cy="10825"/>
            </a:xfrm>
            <a:custGeom>
              <a:avLst/>
              <a:gdLst/>
              <a:ahLst/>
              <a:cxnLst/>
              <a:rect l="l" t="t" r="r" b="b"/>
              <a:pathLst>
                <a:path w="2470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2191" y="433"/>
                  </a:lnTo>
                  <a:cubicBezTo>
                    <a:pt x="2469" y="433"/>
                    <a:pt x="2469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12" name="Google Shape;12612;p23"/>
          <p:cNvGrpSpPr/>
          <p:nvPr/>
        </p:nvGrpSpPr>
        <p:grpSpPr>
          <a:xfrm>
            <a:off x="5005551" y="6845457"/>
            <a:ext cx="722250" cy="723750"/>
            <a:chOff x="6986125" y="1904625"/>
            <a:chExt cx="361125" cy="361875"/>
          </a:xfrm>
          <a:solidFill>
            <a:schemeClr val="tx1"/>
          </a:solidFill>
        </p:grpSpPr>
        <p:sp>
          <p:nvSpPr>
            <p:cNvPr id="12613" name="Google Shape;12613;p23"/>
            <p:cNvSpPr/>
            <p:nvPr/>
          </p:nvSpPr>
          <p:spPr>
            <a:xfrm>
              <a:off x="6986125" y="1904625"/>
              <a:ext cx="361125" cy="361875"/>
            </a:xfrm>
            <a:custGeom>
              <a:avLst/>
              <a:gdLst/>
              <a:ahLst/>
              <a:cxnLst/>
              <a:rect l="l" t="t" r="r" b="b"/>
              <a:pathLst>
                <a:path w="14445" h="14475" extrusionOk="0">
                  <a:moveTo>
                    <a:pt x="7346" y="432"/>
                  </a:moveTo>
                  <a:lnTo>
                    <a:pt x="402" y="7407"/>
                  </a:lnTo>
                  <a:lnTo>
                    <a:pt x="402" y="5154"/>
                  </a:lnTo>
                  <a:lnTo>
                    <a:pt x="5124" y="432"/>
                  </a:lnTo>
                  <a:close/>
                  <a:moveTo>
                    <a:pt x="12592" y="432"/>
                  </a:moveTo>
                  <a:cubicBezTo>
                    <a:pt x="12994" y="432"/>
                    <a:pt x="13302" y="741"/>
                    <a:pt x="13333" y="1173"/>
                  </a:cubicBezTo>
                  <a:lnTo>
                    <a:pt x="13333" y="2531"/>
                  </a:lnTo>
                  <a:cubicBezTo>
                    <a:pt x="13302" y="2531"/>
                    <a:pt x="13302" y="2531"/>
                    <a:pt x="13271" y="2562"/>
                  </a:cubicBezTo>
                  <a:lnTo>
                    <a:pt x="8117" y="7715"/>
                  </a:lnTo>
                  <a:lnTo>
                    <a:pt x="680" y="7715"/>
                  </a:lnTo>
                  <a:lnTo>
                    <a:pt x="7963" y="432"/>
                  </a:lnTo>
                  <a:close/>
                  <a:moveTo>
                    <a:pt x="13333" y="3086"/>
                  </a:moveTo>
                  <a:lnTo>
                    <a:pt x="13333" y="6790"/>
                  </a:lnTo>
                  <a:lnTo>
                    <a:pt x="10926" y="6790"/>
                  </a:lnTo>
                  <a:cubicBezTo>
                    <a:pt x="10401" y="6790"/>
                    <a:pt x="9969" y="7191"/>
                    <a:pt x="9877" y="7715"/>
                  </a:cubicBezTo>
                  <a:lnTo>
                    <a:pt x="8704" y="7715"/>
                  </a:lnTo>
                  <a:lnTo>
                    <a:pt x="13333" y="3086"/>
                  </a:lnTo>
                  <a:close/>
                  <a:moveTo>
                    <a:pt x="13364" y="7222"/>
                  </a:moveTo>
                  <a:cubicBezTo>
                    <a:pt x="13673" y="7222"/>
                    <a:pt x="13919" y="7407"/>
                    <a:pt x="14012" y="7715"/>
                  </a:cubicBezTo>
                  <a:lnTo>
                    <a:pt x="10309" y="7715"/>
                  </a:lnTo>
                  <a:cubicBezTo>
                    <a:pt x="10370" y="7407"/>
                    <a:pt x="10617" y="7222"/>
                    <a:pt x="10926" y="7222"/>
                  </a:cubicBezTo>
                  <a:close/>
                  <a:moveTo>
                    <a:pt x="9877" y="8148"/>
                  </a:moveTo>
                  <a:lnTo>
                    <a:pt x="9877" y="9752"/>
                  </a:lnTo>
                  <a:lnTo>
                    <a:pt x="1143" y="9752"/>
                  </a:lnTo>
                  <a:cubicBezTo>
                    <a:pt x="711" y="9752"/>
                    <a:pt x="402" y="9413"/>
                    <a:pt x="402" y="8981"/>
                  </a:cubicBezTo>
                  <a:lnTo>
                    <a:pt x="402" y="8148"/>
                  </a:lnTo>
                  <a:close/>
                  <a:moveTo>
                    <a:pt x="12901" y="8148"/>
                  </a:moveTo>
                  <a:lnTo>
                    <a:pt x="10278" y="10740"/>
                  </a:lnTo>
                  <a:lnTo>
                    <a:pt x="10278" y="8148"/>
                  </a:lnTo>
                  <a:close/>
                  <a:moveTo>
                    <a:pt x="7840" y="10154"/>
                  </a:moveTo>
                  <a:lnTo>
                    <a:pt x="7840" y="11697"/>
                  </a:lnTo>
                  <a:lnTo>
                    <a:pt x="5865" y="11697"/>
                  </a:lnTo>
                  <a:lnTo>
                    <a:pt x="5865" y="10154"/>
                  </a:lnTo>
                  <a:close/>
                  <a:moveTo>
                    <a:pt x="9877" y="10154"/>
                  </a:moveTo>
                  <a:lnTo>
                    <a:pt x="9877" y="11882"/>
                  </a:lnTo>
                  <a:cubicBezTo>
                    <a:pt x="9753" y="11789"/>
                    <a:pt x="9599" y="11727"/>
                    <a:pt x="9444" y="11727"/>
                  </a:cubicBezTo>
                  <a:lnTo>
                    <a:pt x="8272" y="11727"/>
                  </a:lnTo>
                  <a:lnTo>
                    <a:pt x="8272" y="10154"/>
                  </a:lnTo>
                  <a:close/>
                  <a:moveTo>
                    <a:pt x="9470" y="12155"/>
                  </a:moveTo>
                  <a:cubicBezTo>
                    <a:pt x="9848" y="12155"/>
                    <a:pt x="9857" y="12746"/>
                    <a:pt x="9444" y="12746"/>
                  </a:cubicBezTo>
                  <a:lnTo>
                    <a:pt x="4291" y="12746"/>
                  </a:lnTo>
                  <a:cubicBezTo>
                    <a:pt x="4281" y="12747"/>
                    <a:pt x="4271" y="12747"/>
                    <a:pt x="4261" y="12747"/>
                  </a:cubicBezTo>
                  <a:cubicBezTo>
                    <a:pt x="3868" y="12747"/>
                    <a:pt x="3868" y="12158"/>
                    <a:pt x="4261" y="12158"/>
                  </a:cubicBezTo>
                  <a:cubicBezTo>
                    <a:pt x="4271" y="12158"/>
                    <a:pt x="4281" y="12159"/>
                    <a:pt x="4291" y="12160"/>
                  </a:cubicBezTo>
                  <a:lnTo>
                    <a:pt x="9414" y="12160"/>
                  </a:lnTo>
                  <a:cubicBezTo>
                    <a:pt x="9433" y="12157"/>
                    <a:pt x="9452" y="12155"/>
                    <a:pt x="9470" y="12155"/>
                  </a:cubicBezTo>
                  <a:close/>
                  <a:moveTo>
                    <a:pt x="14074" y="8148"/>
                  </a:moveTo>
                  <a:lnTo>
                    <a:pt x="14074" y="10400"/>
                  </a:lnTo>
                  <a:lnTo>
                    <a:pt x="14012" y="10431"/>
                  </a:lnTo>
                  <a:lnTo>
                    <a:pt x="11481" y="12931"/>
                  </a:lnTo>
                  <a:lnTo>
                    <a:pt x="10339" y="12931"/>
                  </a:lnTo>
                  <a:lnTo>
                    <a:pt x="10339" y="11326"/>
                  </a:lnTo>
                  <a:cubicBezTo>
                    <a:pt x="10370" y="11326"/>
                    <a:pt x="10401" y="11295"/>
                    <a:pt x="10401" y="11295"/>
                  </a:cubicBezTo>
                  <a:lnTo>
                    <a:pt x="13549" y="8148"/>
                  </a:lnTo>
                  <a:close/>
                  <a:moveTo>
                    <a:pt x="14012" y="13363"/>
                  </a:moveTo>
                  <a:lnTo>
                    <a:pt x="14012" y="13425"/>
                  </a:lnTo>
                  <a:cubicBezTo>
                    <a:pt x="14012" y="13795"/>
                    <a:pt x="13734" y="14073"/>
                    <a:pt x="13395" y="14073"/>
                  </a:cubicBezTo>
                  <a:lnTo>
                    <a:pt x="10957" y="14073"/>
                  </a:lnTo>
                  <a:cubicBezTo>
                    <a:pt x="10586" y="14073"/>
                    <a:pt x="10309" y="13795"/>
                    <a:pt x="10309" y="13425"/>
                  </a:cubicBezTo>
                  <a:lnTo>
                    <a:pt x="10309" y="13363"/>
                  </a:lnTo>
                  <a:close/>
                  <a:moveTo>
                    <a:pt x="1143" y="0"/>
                  </a:moveTo>
                  <a:cubicBezTo>
                    <a:pt x="495" y="0"/>
                    <a:pt x="1" y="525"/>
                    <a:pt x="1" y="1173"/>
                  </a:cubicBezTo>
                  <a:lnTo>
                    <a:pt x="1" y="8981"/>
                  </a:lnTo>
                  <a:cubicBezTo>
                    <a:pt x="1" y="9629"/>
                    <a:pt x="495" y="10154"/>
                    <a:pt x="1143" y="10154"/>
                  </a:cubicBezTo>
                  <a:lnTo>
                    <a:pt x="5463" y="10154"/>
                  </a:lnTo>
                  <a:lnTo>
                    <a:pt x="5463" y="11697"/>
                  </a:lnTo>
                  <a:lnTo>
                    <a:pt x="4291" y="11697"/>
                  </a:lnTo>
                  <a:cubicBezTo>
                    <a:pt x="4271" y="11695"/>
                    <a:pt x="4252" y="11695"/>
                    <a:pt x="4233" y="11695"/>
                  </a:cubicBezTo>
                  <a:cubicBezTo>
                    <a:pt x="3300" y="11695"/>
                    <a:pt x="3291" y="13120"/>
                    <a:pt x="4206" y="13120"/>
                  </a:cubicBezTo>
                  <a:cubicBezTo>
                    <a:pt x="4233" y="13120"/>
                    <a:pt x="4261" y="13119"/>
                    <a:pt x="4291" y="13116"/>
                  </a:cubicBezTo>
                  <a:lnTo>
                    <a:pt x="9444" y="13116"/>
                  </a:lnTo>
                  <a:cubicBezTo>
                    <a:pt x="9599" y="13116"/>
                    <a:pt x="9753" y="13085"/>
                    <a:pt x="9877" y="12993"/>
                  </a:cubicBezTo>
                  <a:lnTo>
                    <a:pt x="9877" y="13394"/>
                  </a:lnTo>
                  <a:cubicBezTo>
                    <a:pt x="9877" y="13980"/>
                    <a:pt x="10370" y="14474"/>
                    <a:pt x="10957" y="14474"/>
                  </a:cubicBezTo>
                  <a:lnTo>
                    <a:pt x="13395" y="14474"/>
                  </a:lnTo>
                  <a:cubicBezTo>
                    <a:pt x="13981" y="14474"/>
                    <a:pt x="14444" y="13980"/>
                    <a:pt x="14444" y="13394"/>
                  </a:cubicBezTo>
                  <a:lnTo>
                    <a:pt x="14444" y="12622"/>
                  </a:lnTo>
                  <a:cubicBezTo>
                    <a:pt x="14444" y="12484"/>
                    <a:pt x="14344" y="12414"/>
                    <a:pt x="14244" y="12414"/>
                  </a:cubicBezTo>
                  <a:cubicBezTo>
                    <a:pt x="14143" y="12414"/>
                    <a:pt x="14043" y="12484"/>
                    <a:pt x="14043" y="12622"/>
                  </a:cubicBezTo>
                  <a:lnTo>
                    <a:pt x="14043" y="12931"/>
                  </a:lnTo>
                  <a:lnTo>
                    <a:pt x="12068" y="12931"/>
                  </a:lnTo>
                  <a:lnTo>
                    <a:pt x="14012" y="10956"/>
                  </a:lnTo>
                  <a:lnTo>
                    <a:pt x="14012" y="11419"/>
                  </a:lnTo>
                  <a:cubicBezTo>
                    <a:pt x="14012" y="11542"/>
                    <a:pt x="14105" y="11635"/>
                    <a:pt x="14228" y="11635"/>
                  </a:cubicBezTo>
                  <a:cubicBezTo>
                    <a:pt x="14352" y="11635"/>
                    <a:pt x="14444" y="11542"/>
                    <a:pt x="14444" y="11419"/>
                  </a:cubicBezTo>
                  <a:lnTo>
                    <a:pt x="14444" y="7870"/>
                  </a:lnTo>
                  <a:cubicBezTo>
                    <a:pt x="14444" y="7438"/>
                    <a:pt x="14166" y="7036"/>
                    <a:pt x="13765" y="6882"/>
                  </a:cubicBezTo>
                  <a:lnTo>
                    <a:pt x="13765" y="1173"/>
                  </a:lnTo>
                  <a:cubicBezTo>
                    <a:pt x="13765" y="525"/>
                    <a:pt x="13241" y="0"/>
                    <a:pt x="12592" y="0"/>
                  </a:cubicBezTo>
                  <a:lnTo>
                    <a:pt x="3457" y="0"/>
                  </a:lnTo>
                  <a:cubicBezTo>
                    <a:pt x="3149" y="0"/>
                    <a:pt x="3149" y="432"/>
                    <a:pt x="3457" y="432"/>
                  </a:cubicBezTo>
                  <a:lnTo>
                    <a:pt x="4537" y="432"/>
                  </a:lnTo>
                  <a:lnTo>
                    <a:pt x="402" y="4568"/>
                  </a:lnTo>
                  <a:lnTo>
                    <a:pt x="402" y="1173"/>
                  </a:lnTo>
                  <a:cubicBezTo>
                    <a:pt x="402" y="741"/>
                    <a:pt x="711" y="401"/>
                    <a:pt x="1143" y="401"/>
                  </a:cubicBezTo>
                  <a:lnTo>
                    <a:pt x="2038" y="401"/>
                  </a:lnTo>
                  <a:cubicBezTo>
                    <a:pt x="2254" y="339"/>
                    <a:pt x="2254" y="62"/>
                    <a:pt x="2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4" name="Google Shape;12614;p23"/>
            <p:cNvSpPr/>
            <p:nvPr/>
          </p:nvSpPr>
          <p:spPr>
            <a:xfrm>
              <a:off x="7278550" y="2241000"/>
              <a:ext cx="23175" cy="10825"/>
            </a:xfrm>
            <a:custGeom>
              <a:avLst/>
              <a:gdLst/>
              <a:ahLst/>
              <a:cxnLst/>
              <a:rect l="l" t="t" r="r" b="b"/>
              <a:pathLst>
                <a:path w="927" h="433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40"/>
                    <a:pt x="93" y="433"/>
                    <a:pt x="216" y="433"/>
                  </a:cubicBezTo>
                  <a:lnTo>
                    <a:pt x="741" y="433"/>
                  </a:lnTo>
                  <a:cubicBezTo>
                    <a:pt x="834" y="433"/>
                    <a:pt x="926" y="340"/>
                    <a:pt x="926" y="217"/>
                  </a:cubicBezTo>
                  <a:cubicBezTo>
                    <a:pt x="926" y="93"/>
                    <a:pt x="834" y="1"/>
                    <a:pt x="7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15" name="Google Shape;12615;p23"/>
          <p:cNvGrpSpPr/>
          <p:nvPr/>
        </p:nvGrpSpPr>
        <p:grpSpPr>
          <a:xfrm>
            <a:off x="2148326" y="7951749"/>
            <a:ext cx="725300" cy="723750"/>
            <a:chOff x="4755600" y="1904625"/>
            <a:chExt cx="362650" cy="361875"/>
          </a:xfrm>
          <a:solidFill>
            <a:schemeClr val="tx1"/>
          </a:solidFill>
        </p:grpSpPr>
        <p:sp>
          <p:nvSpPr>
            <p:cNvPr id="12616" name="Google Shape;12616;p23"/>
            <p:cNvSpPr/>
            <p:nvPr/>
          </p:nvSpPr>
          <p:spPr>
            <a:xfrm>
              <a:off x="4847400" y="1904625"/>
              <a:ext cx="177475" cy="148150"/>
            </a:xfrm>
            <a:custGeom>
              <a:avLst/>
              <a:gdLst/>
              <a:ahLst/>
              <a:cxnLst/>
              <a:rect l="l" t="t" r="r" b="b"/>
              <a:pathLst>
                <a:path w="7099" h="5926" extrusionOk="0">
                  <a:moveTo>
                    <a:pt x="5834" y="432"/>
                  </a:moveTo>
                  <a:cubicBezTo>
                    <a:pt x="6296" y="432"/>
                    <a:pt x="6698" y="802"/>
                    <a:pt x="6698" y="1265"/>
                  </a:cubicBezTo>
                  <a:lnTo>
                    <a:pt x="6698" y="1512"/>
                  </a:lnTo>
                  <a:lnTo>
                    <a:pt x="6235" y="1512"/>
                  </a:lnTo>
                  <a:cubicBezTo>
                    <a:pt x="5957" y="1512"/>
                    <a:pt x="5957" y="1913"/>
                    <a:pt x="6235" y="1913"/>
                  </a:cubicBezTo>
                  <a:lnTo>
                    <a:pt x="6698" y="1913"/>
                  </a:lnTo>
                  <a:lnTo>
                    <a:pt x="6698" y="4629"/>
                  </a:lnTo>
                  <a:cubicBezTo>
                    <a:pt x="6698" y="5092"/>
                    <a:pt x="6296" y="5463"/>
                    <a:pt x="5834" y="5463"/>
                  </a:cubicBezTo>
                  <a:lnTo>
                    <a:pt x="1297" y="5463"/>
                  </a:lnTo>
                  <a:cubicBezTo>
                    <a:pt x="834" y="5463"/>
                    <a:pt x="464" y="5092"/>
                    <a:pt x="464" y="4629"/>
                  </a:cubicBezTo>
                  <a:lnTo>
                    <a:pt x="464" y="1944"/>
                  </a:lnTo>
                  <a:lnTo>
                    <a:pt x="5124" y="1944"/>
                  </a:lnTo>
                  <a:cubicBezTo>
                    <a:pt x="5401" y="1913"/>
                    <a:pt x="5401" y="1512"/>
                    <a:pt x="5124" y="1512"/>
                  </a:cubicBezTo>
                  <a:lnTo>
                    <a:pt x="464" y="1512"/>
                  </a:lnTo>
                  <a:lnTo>
                    <a:pt x="464" y="1265"/>
                  </a:lnTo>
                  <a:cubicBezTo>
                    <a:pt x="464" y="802"/>
                    <a:pt x="834" y="432"/>
                    <a:pt x="1297" y="432"/>
                  </a:cubicBezTo>
                  <a:close/>
                  <a:moveTo>
                    <a:pt x="1297" y="0"/>
                  </a:moveTo>
                  <a:cubicBezTo>
                    <a:pt x="587" y="0"/>
                    <a:pt x="1" y="556"/>
                    <a:pt x="32" y="1265"/>
                  </a:cubicBezTo>
                  <a:lnTo>
                    <a:pt x="32" y="4629"/>
                  </a:lnTo>
                  <a:cubicBezTo>
                    <a:pt x="32" y="5339"/>
                    <a:pt x="587" y="5895"/>
                    <a:pt x="1297" y="5895"/>
                  </a:cubicBezTo>
                  <a:lnTo>
                    <a:pt x="1297" y="5925"/>
                  </a:lnTo>
                  <a:lnTo>
                    <a:pt x="5834" y="5925"/>
                  </a:lnTo>
                  <a:cubicBezTo>
                    <a:pt x="6543" y="5925"/>
                    <a:pt x="7099" y="5339"/>
                    <a:pt x="7099" y="4629"/>
                  </a:cubicBezTo>
                  <a:lnTo>
                    <a:pt x="7099" y="1265"/>
                  </a:lnTo>
                  <a:cubicBezTo>
                    <a:pt x="7099" y="556"/>
                    <a:pt x="6543" y="0"/>
                    <a:pt x="5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7" name="Google Shape;12617;p23"/>
            <p:cNvSpPr/>
            <p:nvPr/>
          </p:nvSpPr>
          <p:spPr>
            <a:xfrm>
              <a:off x="4871325" y="19239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87" y="433"/>
                    <a:pt x="587" y="1"/>
                    <a:pt x="2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8" name="Google Shape;12618;p23"/>
            <p:cNvSpPr/>
            <p:nvPr/>
          </p:nvSpPr>
          <p:spPr>
            <a:xfrm>
              <a:off x="4889075" y="1923900"/>
              <a:ext cx="13125" cy="10825"/>
            </a:xfrm>
            <a:custGeom>
              <a:avLst/>
              <a:gdLst/>
              <a:ahLst/>
              <a:cxnLst/>
              <a:rect l="l" t="t" r="r" b="b"/>
              <a:pathLst>
                <a:path w="525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25" y="402"/>
                    <a:pt x="525" y="31"/>
                    <a:pt x="2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9" name="Google Shape;12619;p23"/>
            <p:cNvSpPr/>
            <p:nvPr/>
          </p:nvSpPr>
          <p:spPr>
            <a:xfrm>
              <a:off x="4906825" y="19239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56" y="433"/>
                    <a:pt x="556" y="1"/>
                    <a:pt x="2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0" name="Google Shape;12620;p23"/>
            <p:cNvSpPr/>
            <p:nvPr/>
          </p:nvSpPr>
          <p:spPr>
            <a:xfrm>
              <a:off x="4755600" y="2177750"/>
              <a:ext cx="106500" cy="88750"/>
            </a:xfrm>
            <a:custGeom>
              <a:avLst/>
              <a:gdLst/>
              <a:ahLst/>
              <a:cxnLst/>
              <a:rect l="l" t="t" r="r" b="b"/>
              <a:pathLst>
                <a:path w="4260" h="3550" extrusionOk="0">
                  <a:moveTo>
                    <a:pt x="3395" y="432"/>
                  </a:moveTo>
                  <a:cubicBezTo>
                    <a:pt x="3611" y="432"/>
                    <a:pt x="3765" y="617"/>
                    <a:pt x="3765" y="833"/>
                  </a:cubicBezTo>
                  <a:lnTo>
                    <a:pt x="3765" y="864"/>
                  </a:lnTo>
                  <a:lnTo>
                    <a:pt x="432" y="864"/>
                  </a:lnTo>
                  <a:lnTo>
                    <a:pt x="432" y="833"/>
                  </a:lnTo>
                  <a:cubicBezTo>
                    <a:pt x="432" y="617"/>
                    <a:pt x="617" y="432"/>
                    <a:pt x="833" y="432"/>
                  </a:cubicBezTo>
                  <a:close/>
                  <a:moveTo>
                    <a:pt x="833" y="0"/>
                  </a:moveTo>
                  <a:cubicBezTo>
                    <a:pt x="370" y="0"/>
                    <a:pt x="0" y="370"/>
                    <a:pt x="0" y="833"/>
                  </a:cubicBezTo>
                  <a:lnTo>
                    <a:pt x="0" y="2716"/>
                  </a:lnTo>
                  <a:cubicBezTo>
                    <a:pt x="0" y="3179"/>
                    <a:pt x="370" y="3549"/>
                    <a:pt x="833" y="3549"/>
                  </a:cubicBezTo>
                  <a:lnTo>
                    <a:pt x="3395" y="3549"/>
                  </a:lnTo>
                  <a:cubicBezTo>
                    <a:pt x="3858" y="3549"/>
                    <a:pt x="4228" y="3179"/>
                    <a:pt x="4228" y="2716"/>
                  </a:cubicBezTo>
                  <a:cubicBezTo>
                    <a:pt x="4228" y="2577"/>
                    <a:pt x="4120" y="2508"/>
                    <a:pt x="4012" y="2508"/>
                  </a:cubicBezTo>
                  <a:cubicBezTo>
                    <a:pt x="3904" y="2508"/>
                    <a:pt x="3796" y="2577"/>
                    <a:pt x="3796" y="2716"/>
                  </a:cubicBezTo>
                  <a:cubicBezTo>
                    <a:pt x="3796" y="2932"/>
                    <a:pt x="3611" y="3117"/>
                    <a:pt x="3426" y="3117"/>
                  </a:cubicBezTo>
                  <a:lnTo>
                    <a:pt x="833" y="3117"/>
                  </a:lnTo>
                  <a:cubicBezTo>
                    <a:pt x="617" y="3117"/>
                    <a:pt x="463" y="2932"/>
                    <a:pt x="463" y="2716"/>
                  </a:cubicBezTo>
                  <a:lnTo>
                    <a:pt x="463" y="1265"/>
                  </a:lnTo>
                  <a:lnTo>
                    <a:pt x="3827" y="1265"/>
                  </a:lnTo>
                  <a:lnTo>
                    <a:pt x="3827" y="1728"/>
                  </a:lnTo>
                  <a:cubicBezTo>
                    <a:pt x="3827" y="1867"/>
                    <a:pt x="3935" y="1937"/>
                    <a:pt x="4043" y="1937"/>
                  </a:cubicBezTo>
                  <a:cubicBezTo>
                    <a:pt x="4151" y="1937"/>
                    <a:pt x="4259" y="1867"/>
                    <a:pt x="4259" y="1728"/>
                  </a:cubicBezTo>
                  <a:lnTo>
                    <a:pt x="4259" y="833"/>
                  </a:lnTo>
                  <a:cubicBezTo>
                    <a:pt x="4259" y="370"/>
                    <a:pt x="3889" y="0"/>
                    <a:pt x="34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1" name="Google Shape;12621;p23"/>
            <p:cNvSpPr/>
            <p:nvPr/>
          </p:nvSpPr>
          <p:spPr>
            <a:xfrm>
              <a:off x="4883675" y="2177750"/>
              <a:ext cx="106500" cy="88750"/>
            </a:xfrm>
            <a:custGeom>
              <a:avLst/>
              <a:gdLst/>
              <a:ahLst/>
              <a:cxnLst/>
              <a:rect l="l" t="t" r="r" b="b"/>
              <a:pathLst>
                <a:path w="4260" h="3550" extrusionOk="0">
                  <a:moveTo>
                    <a:pt x="3395" y="432"/>
                  </a:moveTo>
                  <a:cubicBezTo>
                    <a:pt x="3611" y="432"/>
                    <a:pt x="3765" y="617"/>
                    <a:pt x="3765" y="833"/>
                  </a:cubicBezTo>
                  <a:lnTo>
                    <a:pt x="3765" y="864"/>
                  </a:lnTo>
                  <a:lnTo>
                    <a:pt x="432" y="864"/>
                  </a:lnTo>
                  <a:lnTo>
                    <a:pt x="432" y="833"/>
                  </a:lnTo>
                  <a:cubicBezTo>
                    <a:pt x="432" y="617"/>
                    <a:pt x="617" y="432"/>
                    <a:pt x="833" y="432"/>
                  </a:cubicBezTo>
                  <a:close/>
                  <a:moveTo>
                    <a:pt x="833" y="0"/>
                  </a:moveTo>
                  <a:cubicBezTo>
                    <a:pt x="371" y="0"/>
                    <a:pt x="0" y="370"/>
                    <a:pt x="0" y="833"/>
                  </a:cubicBezTo>
                  <a:lnTo>
                    <a:pt x="0" y="2716"/>
                  </a:lnTo>
                  <a:cubicBezTo>
                    <a:pt x="0" y="3179"/>
                    <a:pt x="371" y="3549"/>
                    <a:pt x="833" y="3549"/>
                  </a:cubicBezTo>
                  <a:lnTo>
                    <a:pt x="1173" y="3549"/>
                  </a:lnTo>
                  <a:cubicBezTo>
                    <a:pt x="1420" y="3487"/>
                    <a:pt x="1451" y="3117"/>
                    <a:pt x="1173" y="3117"/>
                  </a:cubicBezTo>
                  <a:lnTo>
                    <a:pt x="833" y="3117"/>
                  </a:lnTo>
                  <a:cubicBezTo>
                    <a:pt x="617" y="3117"/>
                    <a:pt x="463" y="2963"/>
                    <a:pt x="463" y="2747"/>
                  </a:cubicBezTo>
                  <a:lnTo>
                    <a:pt x="463" y="1265"/>
                  </a:lnTo>
                  <a:lnTo>
                    <a:pt x="3827" y="1265"/>
                  </a:lnTo>
                  <a:lnTo>
                    <a:pt x="3827" y="2716"/>
                  </a:lnTo>
                  <a:cubicBezTo>
                    <a:pt x="3827" y="2932"/>
                    <a:pt x="3642" y="3117"/>
                    <a:pt x="3426" y="3117"/>
                  </a:cubicBezTo>
                  <a:lnTo>
                    <a:pt x="2284" y="3117"/>
                  </a:lnTo>
                  <a:cubicBezTo>
                    <a:pt x="2037" y="3148"/>
                    <a:pt x="2037" y="3487"/>
                    <a:pt x="2284" y="3518"/>
                  </a:cubicBezTo>
                  <a:lnTo>
                    <a:pt x="3426" y="3518"/>
                  </a:lnTo>
                  <a:cubicBezTo>
                    <a:pt x="3889" y="3518"/>
                    <a:pt x="4259" y="3148"/>
                    <a:pt x="4259" y="2716"/>
                  </a:cubicBezTo>
                  <a:lnTo>
                    <a:pt x="4259" y="833"/>
                  </a:lnTo>
                  <a:cubicBezTo>
                    <a:pt x="4259" y="370"/>
                    <a:pt x="3889" y="0"/>
                    <a:pt x="34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2" name="Google Shape;12622;p23"/>
            <p:cNvSpPr/>
            <p:nvPr/>
          </p:nvSpPr>
          <p:spPr>
            <a:xfrm>
              <a:off x="5012525" y="2177750"/>
              <a:ext cx="105725" cy="88750"/>
            </a:xfrm>
            <a:custGeom>
              <a:avLst/>
              <a:gdLst/>
              <a:ahLst/>
              <a:cxnLst/>
              <a:rect l="l" t="t" r="r" b="b"/>
              <a:pathLst>
                <a:path w="4229" h="3550" extrusionOk="0">
                  <a:moveTo>
                    <a:pt x="3364" y="432"/>
                  </a:moveTo>
                  <a:cubicBezTo>
                    <a:pt x="3580" y="432"/>
                    <a:pt x="3765" y="617"/>
                    <a:pt x="3765" y="833"/>
                  </a:cubicBezTo>
                  <a:lnTo>
                    <a:pt x="3765" y="864"/>
                  </a:lnTo>
                  <a:lnTo>
                    <a:pt x="401" y="864"/>
                  </a:lnTo>
                  <a:lnTo>
                    <a:pt x="401" y="833"/>
                  </a:lnTo>
                  <a:cubicBezTo>
                    <a:pt x="401" y="617"/>
                    <a:pt x="586" y="432"/>
                    <a:pt x="803" y="432"/>
                  </a:cubicBezTo>
                  <a:close/>
                  <a:moveTo>
                    <a:pt x="803" y="0"/>
                  </a:moveTo>
                  <a:cubicBezTo>
                    <a:pt x="370" y="0"/>
                    <a:pt x="0" y="370"/>
                    <a:pt x="0" y="833"/>
                  </a:cubicBezTo>
                  <a:lnTo>
                    <a:pt x="0" y="1728"/>
                  </a:lnTo>
                  <a:cubicBezTo>
                    <a:pt x="0" y="1867"/>
                    <a:pt x="100" y="1937"/>
                    <a:pt x="201" y="1937"/>
                  </a:cubicBezTo>
                  <a:cubicBezTo>
                    <a:pt x="301" y="1937"/>
                    <a:pt x="401" y="1867"/>
                    <a:pt x="401" y="1728"/>
                  </a:cubicBezTo>
                  <a:lnTo>
                    <a:pt x="401" y="1265"/>
                  </a:lnTo>
                  <a:lnTo>
                    <a:pt x="3765" y="1265"/>
                  </a:lnTo>
                  <a:lnTo>
                    <a:pt x="3765" y="2716"/>
                  </a:lnTo>
                  <a:cubicBezTo>
                    <a:pt x="3765" y="2932"/>
                    <a:pt x="3611" y="3117"/>
                    <a:pt x="3395" y="3117"/>
                  </a:cubicBezTo>
                  <a:lnTo>
                    <a:pt x="833" y="3117"/>
                  </a:lnTo>
                  <a:cubicBezTo>
                    <a:pt x="617" y="3117"/>
                    <a:pt x="432" y="2932"/>
                    <a:pt x="432" y="2716"/>
                  </a:cubicBezTo>
                  <a:cubicBezTo>
                    <a:pt x="432" y="2577"/>
                    <a:pt x="324" y="2508"/>
                    <a:pt x="216" y="2508"/>
                  </a:cubicBezTo>
                  <a:cubicBezTo>
                    <a:pt x="108" y="2508"/>
                    <a:pt x="0" y="2577"/>
                    <a:pt x="0" y="2716"/>
                  </a:cubicBezTo>
                  <a:cubicBezTo>
                    <a:pt x="0" y="3179"/>
                    <a:pt x="370" y="3549"/>
                    <a:pt x="833" y="3549"/>
                  </a:cubicBezTo>
                  <a:lnTo>
                    <a:pt x="3395" y="3549"/>
                  </a:lnTo>
                  <a:cubicBezTo>
                    <a:pt x="3858" y="3549"/>
                    <a:pt x="4228" y="3179"/>
                    <a:pt x="4228" y="2716"/>
                  </a:cubicBezTo>
                  <a:lnTo>
                    <a:pt x="4228" y="833"/>
                  </a:lnTo>
                  <a:cubicBezTo>
                    <a:pt x="4228" y="370"/>
                    <a:pt x="3858" y="0"/>
                    <a:pt x="3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3" name="Google Shape;12623;p23"/>
            <p:cNvSpPr/>
            <p:nvPr/>
          </p:nvSpPr>
          <p:spPr>
            <a:xfrm>
              <a:off x="4805750" y="2068375"/>
              <a:ext cx="261575" cy="87025"/>
            </a:xfrm>
            <a:custGeom>
              <a:avLst/>
              <a:gdLst/>
              <a:ahLst/>
              <a:cxnLst/>
              <a:rect l="l" t="t" r="r" b="b"/>
              <a:pathLst>
                <a:path w="10463" h="3481" extrusionOk="0">
                  <a:moveTo>
                    <a:pt x="5247" y="0"/>
                  </a:moveTo>
                  <a:cubicBezTo>
                    <a:pt x="5139" y="0"/>
                    <a:pt x="5031" y="70"/>
                    <a:pt x="5031" y="209"/>
                  </a:cubicBezTo>
                  <a:lnTo>
                    <a:pt x="5031" y="1443"/>
                  </a:lnTo>
                  <a:lnTo>
                    <a:pt x="864" y="1443"/>
                  </a:lnTo>
                  <a:cubicBezTo>
                    <a:pt x="370" y="1443"/>
                    <a:pt x="0" y="1814"/>
                    <a:pt x="0" y="2307"/>
                  </a:cubicBezTo>
                  <a:lnTo>
                    <a:pt x="0" y="3264"/>
                  </a:lnTo>
                  <a:cubicBezTo>
                    <a:pt x="0" y="3357"/>
                    <a:pt x="93" y="3480"/>
                    <a:pt x="216" y="3480"/>
                  </a:cubicBezTo>
                  <a:cubicBezTo>
                    <a:pt x="340" y="3480"/>
                    <a:pt x="432" y="3388"/>
                    <a:pt x="432" y="3264"/>
                  </a:cubicBezTo>
                  <a:lnTo>
                    <a:pt x="432" y="2307"/>
                  </a:lnTo>
                  <a:cubicBezTo>
                    <a:pt x="432" y="2060"/>
                    <a:pt x="617" y="1875"/>
                    <a:pt x="864" y="1875"/>
                  </a:cubicBezTo>
                  <a:lnTo>
                    <a:pt x="5031" y="1875"/>
                  </a:lnTo>
                  <a:lnTo>
                    <a:pt x="5031" y="3264"/>
                  </a:lnTo>
                  <a:cubicBezTo>
                    <a:pt x="5031" y="3403"/>
                    <a:pt x="5139" y="3472"/>
                    <a:pt x="5247" y="3472"/>
                  </a:cubicBezTo>
                  <a:cubicBezTo>
                    <a:pt x="5355" y="3472"/>
                    <a:pt x="5463" y="3403"/>
                    <a:pt x="5463" y="3264"/>
                  </a:cubicBezTo>
                  <a:lnTo>
                    <a:pt x="5463" y="1875"/>
                  </a:lnTo>
                  <a:lnTo>
                    <a:pt x="9629" y="1875"/>
                  </a:lnTo>
                  <a:cubicBezTo>
                    <a:pt x="9845" y="1875"/>
                    <a:pt x="10061" y="2060"/>
                    <a:pt x="10061" y="2307"/>
                  </a:cubicBezTo>
                  <a:lnTo>
                    <a:pt x="10061" y="3264"/>
                  </a:lnTo>
                  <a:cubicBezTo>
                    <a:pt x="10061" y="3403"/>
                    <a:pt x="10161" y="3472"/>
                    <a:pt x="10262" y="3472"/>
                  </a:cubicBezTo>
                  <a:cubicBezTo>
                    <a:pt x="10362" y="3472"/>
                    <a:pt x="10462" y="3403"/>
                    <a:pt x="10462" y="3264"/>
                  </a:cubicBezTo>
                  <a:lnTo>
                    <a:pt x="10462" y="2307"/>
                  </a:lnTo>
                  <a:cubicBezTo>
                    <a:pt x="10462" y="1814"/>
                    <a:pt x="10092" y="1443"/>
                    <a:pt x="9629" y="1443"/>
                  </a:cubicBezTo>
                  <a:lnTo>
                    <a:pt x="5463" y="1443"/>
                  </a:lnTo>
                  <a:lnTo>
                    <a:pt x="5463" y="209"/>
                  </a:lnTo>
                  <a:cubicBezTo>
                    <a:pt x="5463" y="70"/>
                    <a:pt x="5355" y="0"/>
                    <a:pt x="52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24" name="Google Shape;12624;p23"/>
          <p:cNvGrpSpPr/>
          <p:nvPr/>
        </p:nvGrpSpPr>
        <p:grpSpPr>
          <a:xfrm>
            <a:off x="7949926" y="7951272"/>
            <a:ext cx="726800" cy="724700"/>
            <a:chOff x="2499600" y="1904400"/>
            <a:chExt cx="363400" cy="362350"/>
          </a:xfrm>
          <a:solidFill>
            <a:schemeClr val="tx1"/>
          </a:solidFill>
        </p:grpSpPr>
        <p:sp>
          <p:nvSpPr>
            <p:cNvPr id="12625" name="Google Shape;12625;p23"/>
            <p:cNvSpPr/>
            <p:nvPr/>
          </p:nvSpPr>
          <p:spPr>
            <a:xfrm>
              <a:off x="2499600" y="1904400"/>
              <a:ext cx="316350" cy="362350"/>
            </a:xfrm>
            <a:custGeom>
              <a:avLst/>
              <a:gdLst/>
              <a:ahLst/>
              <a:cxnLst/>
              <a:rect l="l" t="t" r="r" b="b"/>
              <a:pathLst>
                <a:path w="12654" h="14494" extrusionOk="0">
                  <a:moveTo>
                    <a:pt x="11110" y="4546"/>
                  </a:moveTo>
                  <a:cubicBezTo>
                    <a:pt x="12067" y="4546"/>
                    <a:pt x="12067" y="5996"/>
                    <a:pt x="11110" y="5996"/>
                  </a:cubicBezTo>
                  <a:lnTo>
                    <a:pt x="11079" y="5996"/>
                  </a:lnTo>
                  <a:lnTo>
                    <a:pt x="11079" y="4546"/>
                  </a:lnTo>
                  <a:close/>
                  <a:moveTo>
                    <a:pt x="1212" y="3371"/>
                  </a:moveTo>
                  <a:cubicBezTo>
                    <a:pt x="1229" y="3371"/>
                    <a:pt x="1247" y="3372"/>
                    <a:pt x="1265" y="3373"/>
                  </a:cubicBezTo>
                  <a:lnTo>
                    <a:pt x="1265" y="7107"/>
                  </a:lnTo>
                  <a:cubicBezTo>
                    <a:pt x="741" y="7015"/>
                    <a:pt x="401" y="6737"/>
                    <a:pt x="401" y="6336"/>
                  </a:cubicBezTo>
                  <a:lnTo>
                    <a:pt x="401" y="6305"/>
                  </a:lnTo>
                  <a:lnTo>
                    <a:pt x="401" y="4175"/>
                  </a:lnTo>
                  <a:cubicBezTo>
                    <a:pt x="431" y="3730"/>
                    <a:pt x="774" y="3371"/>
                    <a:pt x="1212" y="3371"/>
                  </a:cubicBezTo>
                  <a:close/>
                  <a:moveTo>
                    <a:pt x="2222" y="3373"/>
                  </a:moveTo>
                  <a:lnTo>
                    <a:pt x="2222" y="7107"/>
                  </a:lnTo>
                  <a:lnTo>
                    <a:pt x="1697" y="7107"/>
                  </a:lnTo>
                  <a:lnTo>
                    <a:pt x="1697" y="3373"/>
                  </a:lnTo>
                  <a:close/>
                  <a:moveTo>
                    <a:pt x="4043" y="3373"/>
                  </a:moveTo>
                  <a:lnTo>
                    <a:pt x="4043" y="7107"/>
                  </a:lnTo>
                  <a:lnTo>
                    <a:pt x="2623" y="7107"/>
                  </a:lnTo>
                  <a:lnTo>
                    <a:pt x="2623" y="3373"/>
                  </a:lnTo>
                  <a:close/>
                  <a:moveTo>
                    <a:pt x="8857" y="1182"/>
                  </a:moveTo>
                  <a:lnTo>
                    <a:pt x="8857" y="9360"/>
                  </a:lnTo>
                  <a:lnTo>
                    <a:pt x="4475" y="7169"/>
                  </a:lnTo>
                  <a:lnTo>
                    <a:pt x="4475" y="3342"/>
                  </a:lnTo>
                  <a:lnTo>
                    <a:pt x="8857" y="1182"/>
                  </a:lnTo>
                  <a:close/>
                  <a:moveTo>
                    <a:pt x="10444" y="1"/>
                  </a:moveTo>
                  <a:cubicBezTo>
                    <a:pt x="10348" y="1"/>
                    <a:pt x="10249" y="23"/>
                    <a:pt x="10154" y="71"/>
                  </a:cubicBezTo>
                  <a:lnTo>
                    <a:pt x="4321" y="2941"/>
                  </a:lnTo>
                  <a:lnTo>
                    <a:pt x="1234" y="2941"/>
                  </a:lnTo>
                  <a:cubicBezTo>
                    <a:pt x="556" y="2941"/>
                    <a:pt x="0" y="3496"/>
                    <a:pt x="0" y="4175"/>
                  </a:cubicBezTo>
                  <a:lnTo>
                    <a:pt x="0" y="6305"/>
                  </a:lnTo>
                  <a:cubicBezTo>
                    <a:pt x="0" y="6644"/>
                    <a:pt x="154" y="6984"/>
                    <a:pt x="432" y="7200"/>
                  </a:cubicBezTo>
                  <a:cubicBezTo>
                    <a:pt x="710" y="7416"/>
                    <a:pt x="1080" y="7539"/>
                    <a:pt x="1481" y="7539"/>
                  </a:cubicBezTo>
                  <a:lnTo>
                    <a:pt x="2222" y="7539"/>
                  </a:lnTo>
                  <a:lnTo>
                    <a:pt x="1420" y="9916"/>
                  </a:lnTo>
                  <a:cubicBezTo>
                    <a:pt x="1420" y="10058"/>
                    <a:pt x="1540" y="10147"/>
                    <a:pt x="1649" y="10147"/>
                  </a:cubicBezTo>
                  <a:cubicBezTo>
                    <a:pt x="1705" y="10147"/>
                    <a:pt x="1758" y="10123"/>
                    <a:pt x="1790" y="10070"/>
                  </a:cubicBezTo>
                  <a:lnTo>
                    <a:pt x="2654" y="7539"/>
                  </a:lnTo>
                  <a:lnTo>
                    <a:pt x="4043" y="7539"/>
                  </a:lnTo>
                  <a:lnTo>
                    <a:pt x="4043" y="13187"/>
                  </a:lnTo>
                  <a:cubicBezTo>
                    <a:pt x="4043" y="13717"/>
                    <a:pt x="3606" y="14073"/>
                    <a:pt x="3152" y="14073"/>
                  </a:cubicBezTo>
                  <a:cubicBezTo>
                    <a:pt x="2945" y="14073"/>
                    <a:pt x="2735" y="13999"/>
                    <a:pt x="2562" y="13835"/>
                  </a:cubicBezTo>
                  <a:lnTo>
                    <a:pt x="1451" y="12817"/>
                  </a:lnTo>
                  <a:cubicBezTo>
                    <a:pt x="1204" y="12601"/>
                    <a:pt x="1111" y="12261"/>
                    <a:pt x="1173" y="11953"/>
                  </a:cubicBezTo>
                  <a:lnTo>
                    <a:pt x="1420" y="11243"/>
                  </a:lnTo>
                  <a:cubicBezTo>
                    <a:pt x="1420" y="11107"/>
                    <a:pt x="1310" y="11020"/>
                    <a:pt x="1198" y="11020"/>
                  </a:cubicBezTo>
                  <a:cubicBezTo>
                    <a:pt x="1132" y="11020"/>
                    <a:pt x="1064" y="11050"/>
                    <a:pt x="1018" y="11119"/>
                  </a:cubicBezTo>
                  <a:lnTo>
                    <a:pt x="802" y="11829"/>
                  </a:lnTo>
                  <a:cubicBezTo>
                    <a:pt x="648" y="12292"/>
                    <a:pt x="802" y="12786"/>
                    <a:pt x="1173" y="13125"/>
                  </a:cubicBezTo>
                  <a:lnTo>
                    <a:pt x="2315" y="14144"/>
                  </a:lnTo>
                  <a:cubicBezTo>
                    <a:pt x="2576" y="14385"/>
                    <a:pt x="2885" y="14494"/>
                    <a:pt x="3187" y="14494"/>
                  </a:cubicBezTo>
                  <a:cubicBezTo>
                    <a:pt x="3852" y="14494"/>
                    <a:pt x="4485" y="13971"/>
                    <a:pt x="4506" y="13187"/>
                  </a:cubicBezTo>
                  <a:lnTo>
                    <a:pt x="4506" y="7663"/>
                  </a:lnTo>
                  <a:lnTo>
                    <a:pt x="10154" y="10440"/>
                  </a:lnTo>
                  <a:cubicBezTo>
                    <a:pt x="10250" y="10489"/>
                    <a:pt x="10350" y="10511"/>
                    <a:pt x="10446" y="10511"/>
                  </a:cubicBezTo>
                  <a:cubicBezTo>
                    <a:pt x="10782" y="10511"/>
                    <a:pt x="11079" y="10244"/>
                    <a:pt x="11079" y="9885"/>
                  </a:cubicBezTo>
                  <a:lnTo>
                    <a:pt x="11079" y="6397"/>
                  </a:lnTo>
                  <a:lnTo>
                    <a:pt x="11110" y="6397"/>
                  </a:lnTo>
                  <a:cubicBezTo>
                    <a:pt x="12653" y="6397"/>
                    <a:pt x="12653" y="4083"/>
                    <a:pt x="11110" y="4083"/>
                  </a:cubicBezTo>
                  <a:lnTo>
                    <a:pt x="11110" y="4114"/>
                  </a:lnTo>
                  <a:lnTo>
                    <a:pt x="11079" y="4114"/>
                  </a:lnTo>
                  <a:lnTo>
                    <a:pt x="11079" y="2571"/>
                  </a:lnTo>
                  <a:cubicBezTo>
                    <a:pt x="11079" y="2432"/>
                    <a:pt x="10971" y="2362"/>
                    <a:pt x="10863" y="2362"/>
                  </a:cubicBezTo>
                  <a:cubicBezTo>
                    <a:pt x="10755" y="2362"/>
                    <a:pt x="10647" y="2432"/>
                    <a:pt x="10647" y="2571"/>
                  </a:cubicBezTo>
                  <a:lnTo>
                    <a:pt x="10647" y="9885"/>
                  </a:lnTo>
                  <a:cubicBezTo>
                    <a:pt x="10647" y="10002"/>
                    <a:pt x="10558" y="10102"/>
                    <a:pt x="10447" y="10102"/>
                  </a:cubicBezTo>
                  <a:cubicBezTo>
                    <a:pt x="10412" y="10102"/>
                    <a:pt x="10376" y="10092"/>
                    <a:pt x="10339" y="10070"/>
                  </a:cubicBezTo>
                  <a:lnTo>
                    <a:pt x="9289" y="9576"/>
                  </a:lnTo>
                  <a:lnTo>
                    <a:pt x="9289" y="966"/>
                  </a:lnTo>
                  <a:lnTo>
                    <a:pt x="10339" y="441"/>
                  </a:lnTo>
                  <a:cubicBezTo>
                    <a:pt x="10371" y="428"/>
                    <a:pt x="10403" y="422"/>
                    <a:pt x="10434" y="422"/>
                  </a:cubicBezTo>
                  <a:cubicBezTo>
                    <a:pt x="10551" y="422"/>
                    <a:pt x="10647" y="511"/>
                    <a:pt x="10647" y="657"/>
                  </a:cubicBezTo>
                  <a:lnTo>
                    <a:pt x="10647" y="1336"/>
                  </a:lnTo>
                  <a:cubicBezTo>
                    <a:pt x="10647" y="1475"/>
                    <a:pt x="10755" y="1544"/>
                    <a:pt x="10863" y="1544"/>
                  </a:cubicBezTo>
                  <a:cubicBezTo>
                    <a:pt x="10971" y="1544"/>
                    <a:pt x="11079" y="1475"/>
                    <a:pt x="11079" y="1336"/>
                  </a:cubicBezTo>
                  <a:lnTo>
                    <a:pt x="11079" y="657"/>
                  </a:lnTo>
                  <a:cubicBezTo>
                    <a:pt x="11079" y="273"/>
                    <a:pt x="10780" y="1"/>
                    <a:pt x="104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6" name="Google Shape;12626;p23"/>
            <p:cNvSpPr/>
            <p:nvPr/>
          </p:nvSpPr>
          <p:spPr>
            <a:xfrm>
              <a:off x="2819000" y="2030375"/>
              <a:ext cx="44000" cy="10825"/>
            </a:xfrm>
            <a:custGeom>
              <a:avLst/>
              <a:gdLst/>
              <a:ahLst/>
              <a:cxnLst/>
              <a:rect l="l" t="t" r="r" b="b"/>
              <a:pathLst>
                <a:path w="1760" h="433" extrusionOk="0">
                  <a:moveTo>
                    <a:pt x="309" y="0"/>
                  </a:moveTo>
                  <a:cubicBezTo>
                    <a:pt x="1" y="0"/>
                    <a:pt x="1" y="433"/>
                    <a:pt x="309" y="433"/>
                  </a:cubicBezTo>
                  <a:lnTo>
                    <a:pt x="1482" y="433"/>
                  </a:lnTo>
                  <a:cubicBezTo>
                    <a:pt x="1760" y="433"/>
                    <a:pt x="1760" y="0"/>
                    <a:pt x="1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7" name="Google Shape;12627;p23"/>
            <p:cNvSpPr/>
            <p:nvPr/>
          </p:nvSpPr>
          <p:spPr>
            <a:xfrm>
              <a:off x="2802275" y="1973275"/>
              <a:ext cx="39875" cy="32500"/>
            </a:xfrm>
            <a:custGeom>
              <a:avLst/>
              <a:gdLst/>
              <a:ahLst/>
              <a:cxnLst/>
              <a:rect l="l" t="t" r="r" b="b"/>
              <a:pathLst>
                <a:path w="1595" h="1300" extrusionOk="0">
                  <a:moveTo>
                    <a:pt x="1276" y="1"/>
                  </a:moveTo>
                  <a:cubicBezTo>
                    <a:pt x="1239" y="1"/>
                    <a:pt x="1201" y="10"/>
                    <a:pt x="1164" y="32"/>
                  </a:cubicBezTo>
                  <a:lnTo>
                    <a:pt x="176" y="927"/>
                  </a:lnTo>
                  <a:cubicBezTo>
                    <a:pt x="0" y="1044"/>
                    <a:pt x="75" y="1299"/>
                    <a:pt x="267" y="1299"/>
                  </a:cubicBezTo>
                  <a:cubicBezTo>
                    <a:pt x="277" y="1299"/>
                    <a:pt x="288" y="1299"/>
                    <a:pt x="299" y="1297"/>
                  </a:cubicBezTo>
                  <a:cubicBezTo>
                    <a:pt x="361" y="1297"/>
                    <a:pt x="423" y="1266"/>
                    <a:pt x="454" y="1235"/>
                  </a:cubicBezTo>
                  <a:lnTo>
                    <a:pt x="1441" y="371"/>
                  </a:lnTo>
                  <a:cubicBezTo>
                    <a:pt x="1595" y="218"/>
                    <a:pt x="1452" y="1"/>
                    <a:pt x="12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8" name="Google Shape;12628;p23"/>
            <p:cNvSpPr/>
            <p:nvPr/>
          </p:nvSpPr>
          <p:spPr>
            <a:xfrm>
              <a:off x="2802900" y="2066575"/>
              <a:ext cx="39650" cy="32375"/>
            </a:xfrm>
            <a:custGeom>
              <a:avLst/>
              <a:gdLst/>
              <a:ahLst/>
              <a:cxnLst/>
              <a:rect l="l" t="t" r="r" b="b"/>
              <a:pathLst>
                <a:path w="1586" h="1295" extrusionOk="0">
                  <a:moveTo>
                    <a:pt x="308" y="1"/>
                  </a:moveTo>
                  <a:cubicBezTo>
                    <a:pt x="136" y="1"/>
                    <a:pt x="0" y="197"/>
                    <a:pt x="151" y="373"/>
                  </a:cubicBezTo>
                  <a:lnTo>
                    <a:pt x="1139" y="1237"/>
                  </a:lnTo>
                  <a:cubicBezTo>
                    <a:pt x="1185" y="1278"/>
                    <a:pt x="1235" y="1295"/>
                    <a:pt x="1282" y="1295"/>
                  </a:cubicBezTo>
                  <a:cubicBezTo>
                    <a:pt x="1452" y="1295"/>
                    <a:pt x="1586" y="1074"/>
                    <a:pt x="1416" y="929"/>
                  </a:cubicBezTo>
                  <a:lnTo>
                    <a:pt x="429" y="34"/>
                  </a:lnTo>
                  <a:cubicBezTo>
                    <a:pt x="389" y="11"/>
                    <a:pt x="348" y="1"/>
                    <a:pt x="3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29" name="Google Shape;12629;p23"/>
          <p:cNvGrpSpPr/>
          <p:nvPr/>
        </p:nvGrpSpPr>
        <p:grpSpPr>
          <a:xfrm>
            <a:off x="9581413" y="7950949"/>
            <a:ext cx="618850" cy="725350"/>
            <a:chOff x="4781825" y="4140750"/>
            <a:chExt cx="309425" cy="362675"/>
          </a:xfrm>
          <a:solidFill>
            <a:schemeClr val="tx1"/>
          </a:solidFill>
        </p:grpSpPr>
        <p:sp>
          <p:nvSpPr>
            <p:cNvPr id="12630" name="Google Shape;12630;p23"/>
            <p:cNvSpPr/>
            <p:nvPr/>
          </p:nvSpPr>
          <p:spPr>
            <a:xfrm>
              <a:off x="4781825" y="4208450"/>
              <a:ext cx="309425" cy="294975"/>
            </a:xfrm>
            <a:custGeom>
              <a:avLst/>
              <a:gdLst/>
              <a:ahLst/>
              <a:cxnLst/>
              <a:rect l="l" t="t" r="r" b="b"/>
              <a:pathLst>
                <a:path w="12377" h="11799" extrusionOk="0">
                  <a:moveTo>
                    <a:pt x="11666" y="432"/>
                  </a:moveTo>
                  <a:cubicBezTo>
                    <a:pt x="11851" y="432"/>
                    <a:pt x="11975" y="556"/>
                    <a:pt x="11975" y="710"/>
                  </a:cubicBezTo>
                  <a:lnTo>
                    <a:pt x="11975" y="2253"/>
                  </a:lnTo>
                  <a:lnTo>
                    <a:pt x="9043" y="2253"/>
                  </a:lnTo>
                  <a:lnTo>
                    <a:pt x="9043" y="710"/>
                  </a:lnTo>
                  <a:cubicBezTo>
                    <a:pt x="9043" y="556"/>
                    <a:pt x="9197" y="432"/>
                    <a:pt x="9352" y="432"/>
                  </a:cubicBezTo>
                  <a:close/>
                  <a:moveTo>
                    <a:pt x="710" y="0"/>
                  </a:moveTo>
                  <a:cubicBezTo>
                    <a:pt x="309" y="0"/>
                    <a:pt x="0" y="309"/>
                    <a:pt x="0" y="710"/>
                  </a:cubicBezTo>
                  <a:lnTo>
                    <a:pt x="0" y="5586"/>
                  </a:lnTo>
                  <a:cubicBezTo>
                    <a:pt x="0" y="9125"/>
                    <a:pt x="2897" y="11799"/>
                    <a:pt x="6176" y="11799"/>
                  </a:cubicBezTo>
                  <a:cubicBezTo>
                    <a:pt x="6815" y="11799"/>
                    <a:pt x="7468" y="11697"/>
                    <a:pt x="8117" y="11481"/>
                  </a:cubicBezTo>
                  <a:cubicBezTo>
                    <a:pt x="8293" y="11364"/>
                    <a:pt x="8219" y="11108"/>
                    <a:pt x="8026" y="11108"/>
                  </a:cubicBezTo>
                  <a:cubicBezTo>
                    <a:pt x="8016" y="11108"/>
                    <a:pt x="8005" y="11109"/>
                    <a:pt x="7994" y="11111"/>
                  </a:cubicBezTo>
                  <a:cubicBezTo>
                    <a:pt x="7395" y="11304"/>
                    <a:pt x="6794" y="11394"/>
                    <a:pt x="6207" y="11394"/>
                  </a:cubicBezTo>
                  <a:cubicBezTo>
                    <a:pt x="3131" y="11394"/>
                    <a:pt x="432" y="8908"/>
                    <a:pt x="432" y="5617"/>
                  </a:cubicBezTo>
                  <a:lnTo>
                    <a:pt x="432" y="2716"/>
                  </a:lnTo>
                  <a:lnTo>
                    <a:pt x="1914" y="2716"/>
                  </a:lnTo>
                  <a:cubicBezTo>
                    <a:pt x="2222" y="2716"/>
                    <a:pt x="2222" y="2284"/>
                    <a:pt x="1914" y="2284"/>
                  </a:cubicBezTo>
                  <a:lnTo>
                    <a:pt x="432" y="2284"/>
                  </a:lnTo>
                  <a:lnTo>
                    <a:pt x="432" y="741"/>
                  </a:lnTo>
                  <a:cubicBezTo>
                    <a:pt x="402" y="556"/>
                    <a:pt x="556" y="432"/>
                    <a:pt x="710" y="432"/>
                  </a:cubicBezTo>
                  <a:lnTo>
                    <a:pt x="3025" y="432"/>
                  </a:lnTo>
                  <a:cubicBezTo>
                    <a:pt x="3179" y="432"/>
                    <a:pt x="3303" y="556"/>
                    <a:pt x="3333" y="710"/>
                  </a:cubicBezTo>
                  <a:lnTo>
                    <a:pt x="3333" y="2253"/>
                  </a:lnTo>
                  <a:lnTo>
                    <a:pt x="2963" y="2253"/>
                  </a:lnTo>
                  <a:cubicBezTo>
                    <a:pt x="2655" y="2253"/>
                    <a:pt x="2655" y="2685"/>
                    <a:pt x="2963" y="2685"/>
                  </a:cubicBezTo>
                  <a:lnTo>
                    <a:pt x="3333" y="2685"/>
                  </a:lnTo>
                  <a:lnTo>
                    <a:pt x="3333" y="5586"/>
                  </a:lnTo>
                  <a:cubicBezTo>
                    <a:pt x="3333" y="7191"/>
                    <a:pt x="4630" y="8456"/>
                    <a:pt x="6204" y="8456"/>
                  </a:cubicBezTo>
                  <a:cubicBezTo>
                    <a:pt x="7778" y="8426"/>
                    <a:pt x="9043" y="7129"/>
                    <a:pt x="9043" y="5555"/>
                  </a:cubicBezTo>
                  <a:lnTo>
                    <a:pt x="9043" y="2685"/>
                  </a:lnTo>
                  <a:lnTo>
                    <a:pt x="11944" y="2685"/>
                  </a:lnTo>
                  <a:lnTo>
                    <a:pt x="11944" y="5586"/>
                  </a:lnTo>
                  <a:cubicBezTo>
                    <a:pt x="11944" y="7716"/>
                    <a:pt x="10771" y="9691"/>
                    <a:pt x="8919" y="10679"/>
                  </a:cubicBezTo>
                  <a:cubicBezTo>
                    <a:pt x="8680" y="10811"/>
                    <a:pt x="8807" y="11105"/>
                    <a:pt x="9005" y="11105"/>
                  </a:cubicBezTo>
                  <a:cubicBezTo>
                    <a:pt x="9037" y="11105"/>
                    <a:pt x="9070" y="11097"/>
                    <a:pt x="9105" y="11080"/>
                  </a:cubicBezTo>
                  <a:cubicBezTo>
                    <a:pt x="11111" y="10000"/>
                    <a:pt x="12376" y="7901"/>
                    <a:pt x="12376" y="5617"/>
                  </a:cubicBezTo>
                  <a:lnTo>
                    <a:pt x="12376" y="710"/>
                  </a:lnTo>
                  <a:cubicBezTo>
                    <a:pt x="12376" y="309"/>
                    <a:pt x="12067" y="0"/>
                    <a:pt x="11666" y="0"/>
                  </a:cubicBezTo>
                  <a:lnTo>
                    <a:pt x="9352" y="0"/>
                  </a:lnTo>
                  <a:cubicBezTo>
                    <a:pt x="8950" y="0"/>
                    <a:pt x="8642" y="309"/>
                    <a:pt x="8642" y="710"/>
                  </a:cubicBezTo>
                  <a:lnTo>
                    <a:pt x="8642" y="5555"/>
                  </a:lnTo>
                  <a:cubicBezTo>
                    <a:pt x="8642" y="6913"/>
                    <a:pt x="7562" y="7994"/>
                    <a:pt x="6235" y="8024"/>
                  </a:cubicBezTo>
                  <a:cubicBezTo>
                    <a:pt x="4877" y="8024"/>
                    <a:pt x="3766" y="6944"/>
                    <a:pt x="3766" y="5586"/>
                  </a:cubicBezTo>
                  <a:lnTo>
                    <a:pt x="3766" y="710"/>
                  </a:lnTo>
                  <a:cubicBezTo>
                    <a:pt x="3766" y="309"/>
                    <a:pt x="3426" y="0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1" name="Google Shape;12631;p23"/>
            <p:cNvSpPr/>
            <p:nvPr/>
          </p:nvSpPr>
          <p:spPr>
            <a:xfrm>
              <a:off x="4929200" y="4434725"/>
              <a:ext cx="97825" cy="43025"/>
            </a:xfrm>
            <a:custGeom>
              <a:avLst/>
              <a:gdLst/>
              <a:ahLst/>
              <a:cxnLst/>
              <a:rect l="l" t="t" r="r" b="b"/>
              <a:pathLst>
                <a:path w="3913" h="1721" extrusionOk="0">
                  <a:moveTo>
                    <a:pt x="3619" y="0"/>
                  </a:moveTo>
                  <a:cubicBezTo>
                    <a:pt x="3576" y="0"/>
                    <a:pt x="3531" y="16"/>
                    <a:pt x="3487" y="54"/>
                  </a:cubicBezTo>
                  <a:lnTo>
                    <a:pt x="3457" y="54"/>
                  </a:lnTo>
                  <a:cubicBezTo>
                    <a:pt x="2592" y="856"/>
                    <a:pt x="1481" y="1288"/>
                    <a:pt x="309" y="1288"/>
                  </a:cubicBezTo>
                  <a:cubicBezTo>
                    <a:pt x="0" y="1288"/>
                    <a:pt x="0" y="1720"/>
                    <a:pt x="309" y="1720"/>
                  </a:cubicBezTo>
                  <a:cubicBezTo>
                    <a:pt x="1574" y="1720"/>
                    <a:pt x="2808" y="1226"/>
                    <a:pt x="3765" y="393"/>
                  </a:cubicBezTo>
                  <a:cubicBezTo>
                    <a:pt x="3913" y="246"/>
                    <a:pt x="3786" y="0"/>
                    <a:pt x="36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2" name="Google Shape;12632;p23"/>
            <p:cNvSpPr/>
            <p:nvPr/>
          </p:nvSpPr>
          <p:spPr>
            <a:xfrm>
              <a:off x="4799575" y="4163300"/>
              <a:ext cx="10050" cy="28200"/>
            </a:xfrm>
            <a:custGeom>
              <a:avLst/>
              <a:gdLst/>
              <a:ahLst/>
              <a:cxnLst/>
              <a:rect l="l" t="t" r="r" b="b"/>
              <a:pathLst>
                <a:path w="402" h="1128" extrusionOk="0">
                  <a:moveTo>
                    <a:pt x="201" y="1"/>
                  </a:moveTo>
                  <a:cubicBezTo>
                    <a:pt x="101" y="1"/>
                    <a:pt x="0" y="78"/>
                    <a:pt x="0" y="232"/>
                  </a:cubicBezTo>
                  <a:lnTo>
                    <a:pt x="0" y="911"/>
                  </a:lnTo>
                  <a:cubicBezTo>
                    <a:pt x="0" y="1035"/>
                    <a:pt x="93" y="1127"/>
                    <a:pt x="185" y="1127"/>
                  </a:cubicBezTo>
                  <a:cubicBezTo>
                    <a:pt x="309" y="1127"/>
                    <a:pt x="401" y="1035"/>
                    <a:pt x="401" y="911"/>
                  </a:cubicBezTo>
                  <a:lnTo>
                    <a:pt x="401" y="232"/>
                  </a:lnTo>
                  <a:cubicBezTo>
                    <a:pt x="401" y="78"/>
                    <a:pt x="301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3" name="Google Shape;12633;p23"/>
            <p:cNvSpPr/>
            <p:nvPr/>
          </p:nvSpPr>
          <p:spPr>
            <a:xfrm>
              <a:off x="4823475" y="4140750"/>
              <a:ext cx="10075" cy="50750"/>
            </a:xfrm>
            <a:custGeom>
              <a:avLst/>
              <a:gdLst/>
              <a:ahLst/>
              <a:cxnLst/>
              <a:rect l="l" t="t" r="r" b="b"/>
              <a:pathLst>
                <a:path w="403" h="2030" extrusionOk="0">
                  <a:moveTo>
                    <a:pt x="202" y="0"/>
                  </a:moveTo>
                  <a:cubicBezTo>
                    <a:pt x="101" y="0"/>
                    <a:pt x="1" y="70"/>
                    <a:pt x="1" y="209"/>
                  </a:cubicBezTo>
                  <a:lnTo>
                    <a:pt x="1" y="1813"/>
                  </a:lnTo>
                  <a:cubicBezTo>
                    <a:pt x="1" y="1937"/>
                    <a:pt x="94" y="2029"/>
                    <a:pt x="217" y="2029"/>
                  </a:cubicBezTo>
                  <a:cubicBezTo>
                    <a:pt x="310" y="2029"/>
                    <a:pt x="402" y="1937"/>
                    <a:pt x="402" y="1813"/>
                  </a:cubicBezTo>
                  <a:lnTo>
                    <a:pt x="402" y="209"/>
                  </a:lnTo>
                  <a:cubicBezTo>
                    <a:pt x="402" y="70"/>
                    <a:pt x="30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4" name="Google Shape;12634;p23"/>
            <p:cNvSpPr/>
            <p:nvPr/>
          </p:nvSpPr>
          <p:spPr>
            <a:xfrm>
              <a:off x="4847400" y="4163300"/>
              <a:ext cx="10050" cy="28200"/>
            </a:xfrm>
            <a:custGeom>
              <a:avLst/>
              <a:gdLst/>
              <a:ahLst/>
              <a:cxnLst/>
              <a:rect l="l" t="t" r="r" b="b"/>
              <a:pathLst>
                <a:path w="402" h="1128" extrusionOk="0">
                  <a:moveTo>
                    <a:pt x="201" y="1"/>
                  </a:moveTo>
                  <a:cubicBezTo>
                    <a:pt x="101" y="1"/>
                    <a:pt x="1" y="78"/>
                    <a:pt x="1" y="232"/>
                  </a:cubicBezTo>
                  <a:lnTo>
                    <a:pt x="1" y="911"/>
                  </a:lnTo>
                  <a:cubicBezTo>
                    <a:pt x="1" y="1035"/>
                    <a:pt x="93" y="1127"/>
                    <a:pt x="217" y="1127"/>
                  </a:cubicBezTo>
                  <a:cubicBezTo>
                    <a:pt x="309" y="1127"/>
                    <a:pt x="402" y="1035"/>
                    <a:pt x="402" y="911"/>
                  </a:cubicBezTo>
                  <a:lnTo>
                    <a:pt x="402" y="232"/>
                  </a:lnTo>
                  <a:cubicBezTo>
                    <a:pt x="402" y="78"/>
                    <a:pt x="302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5" name="Google Shape;12635;p23"/>
            <p:cNvSpPr/>
            <p:nvPr/>
          </p:nvSpPr>
          <p:spPr>
            <a:xfrm>
              <a:off x="5014825" y="4163300"/>
              <a:ext cx="10825" cy="28200"/>
            </a:xfrm>
            <a:custGeom>
              <a:avLst/>
              <a:gdLst/>
              <a:ahLst/>
              <a:cxnLst/>
              <a:rect l="l" t="t" r="r" b="b"/>
              <a:pathLst>
                <a:path w="433" h="1128" extrusionOk="0">
                  <a:moveTo>
                    <a:pt x="217" y="1"/>
                  </a:moveTo>
                  <a:cubicBezTo>
                    <a:pt x="109" y="1"/>
                    <a:pt x="1" y="78"/>
                    <a:pt x="1" y="232"/>
                  </a:cubicBezTo>
                  <a:lnTo>
                    <a:pt x="1" y="911"/>
                  </a:lnTo>
                  <a:cubicBezTo>
                    <a:pt x="1" y="1035"/>
                    <a:pt x="93" y="1127"/>
                    <a:pt x="217" y="1127"/>
                  </a:cubicBezTo>
                  <a:cubicBezTo>
                    <a:pt x="340" y="1127"/>
                    <a:pt x="433" y="1035"/>
                    <a:pt x="433" y="911"/>
                  </a:cubicBezTo>
                  <a:lnTo>
                    <a:pt x="433" y="232"/>
                  </a:lnTo>
                  <a:cubicBezTo>
                    <a:pt x="433" y="78"/>
                    <a:pt x="325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6" name="Google Shape;12636;p23"/>
            <p:cNvSpPr/>
            <p:nvPr/>
          </p:nvSpPr>
          <p:spPr>
            <a:xfrm>
              <a:off x="5038750" y="4140750"/>
              <a:ext cx="10825" cy="50750"/>
            </a:xfrm>
            <a:custGeom>
              <a:avLst/>
              <a:gdLst/>
              <a:ahLst/>
              <a:cxnLst/>
              <a:rect l="l" t="t" r="r" b="b"/>
              <a:pathLst>
                <a:path w="433" h="2030" extrusionOk="0">
                  <a:moveTo>
                    <a:pt x="216" y="0"/>
                  </a:moveTo>
                  <a:cubicBezTo>
                    <a:pt x="108" y="0"/>
                    <a:pt x="0" y="70"/>
                    <a:pt x="0" y="209"/>
                  </a:cubicBezTo>
                  <a:lnTo>
                    <a:pt x="0" y="1813"/>
                  </a:lnTo>
                  <a:cubicBezTo>
                    <a:pt x="0" y="1937"/>
                    <a:pt x="93" y="2029"/>
                    <a:pt x="216" y="2029"/>
                  </a:cubicBezTo>
                  <a:cubicBezTo>
                    <a:pt x="340" y="2029"/>
                    <a:pt x="432" y="1937"/>
                    <a:pt x="432" y="1813"/>
                  </a:cubicBezTo>
                  <a:lnTo>
                    <a:pt x="432" y="209"/>
                  </a:lnTo>
                  <a:cubicBezTo>
                    <a:pt x="432" y="70"/>
                    <a:pt x="324" y="0"/>
                    <a:pt x="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7" name="Google Shape;12637;p23"/>
            <p:cNvSpPr/>
            <p:nvPr/>
          </p:nvSpPr>
          <p:spPr>
            <a:xfrm>
              <a:off x="5062675" y="4163300"/>
              <a:ext cx="10825" cy="28200"/>
            </a:xfrm>
            <a:custGeom>
              <a:avLst/>
              <a:gdLst/>
              <a:ahLst/>
              <a:cxnLst/>
              <a:rect l="l" t="t" r="r" b="b"/>
              <a:pathLst>
                <a:path w="433" h="1128" extrusionOk="0">
                  <a:moveTo>
                    <a:pt x="216" y="1"/>
                  </a:moveTo>
                  <a:cubicBezTo>
                    <a:pt x="108" y="1"/>
                    <a:pt x="0" y="78"/>
                    <a:pt x="0" y="232"/>
                  </a:cubicBezTo>
                  <a:lnTo>
                    <a:pt x="0" y="911"/>
                  </a:lnTo>
                  <a:cubicBezTo>
                    <a:pt x="0" y="1035"/>
                    <a:pt x="93" y="1127"/>
                    <a:pt x="216" y="1127"/>
                  </a:cubicBezTo>
                  <a:cubicBezTo>
                    <a:pt x="340" y="1127"/>
                    <a:pt x="432" y="1035"/>
                    <a:pt x="432" y="911"/>
                  </a:cubicBezTo>
                  <a:lnTo>
                    <a:pt x="432" y="232"/>
                  </a:lnTo>
                  <a:cubicBezTo>
                    <a:pt x="432" y="78"/>
                    <a:pt x="324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38" name="Google Shape;12638;p23"/>
          <p:cNvGrpSpPr/>
          <p:nvPr/>
        </p:nvGrpSpPr>
        <p:grpSpPr>
          <a:xfrm>
            <a:off x="14046551" y="7951749"/>
            <a:ext cx="631150" cy="723750"/>
            <a:chOff x="4028025" y="4141325"/>
            <a:chExt cx="315575" cy="361875"/>
          </a:xfrm>
          <a:solidFill>
            <a:schemeClr val="tx1"/>
          </a:solidFill>
        </p:grpSpPr>
        <p:sp>
          <p:nvSpPr>
            <p:cNvPr id="12639" name="Google Shape;12639;p23"/>
            <p:cNvSpPr/>
            <p:nvPr/>
          </p:nvSpPr>
          <p:spPr>
            <a:xfrm>
              <a:off x="4068150" y="4193775"/>
              <a:ext cx="129625" cy="10850"/>
            </a:xfrm>
            <a:custGeom>
              <a:avLst/>
              <a:gdLst/>
              <a:ahLst/>
              <a:cxnLst/>
              <a:rect l="l" t="t" r="r" b="b"/>
              <a:pathLst>
                <a:path w="5185" h="434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4907" y="433"/>
                  </a:lnTo>
                  <a:cubicBezTo>
                    <a:pt x="5185" y="433"/>
                    <a:pt x="5185" y="1"/>
                    <a:pt x="49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0" name="Google Shape;12640;p23"/>
            <p:cNvSpPr/>
            <p:nvPr/>
          </p:nvSpPr>
          <p:spPr>
            <a:xfrm>
              <a:off x="4068150" y="4234675"/>
              <a:ext cx="129625" cy="10825"/>
            </a:xfrm>
            <a:custGeom>
              <a:avLst/>
              <a:gdLst/>
              <a:ahLst/>
              <a:cxnLst/>
              <a:rect l="l" t="t" r="r" b="b"/>
              <a:pathLst>
                <a:path w="5185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4907" y="433"/>
                  </a:lnTo>
                  <a:cubicBezTo>
                    <a:pt x="5185" y="433"/>
                    <a:pt x="5185" y="1"/>
                    <a:pt x="49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1" name="Google Shape;12641;p23"/>
            <p:cNvSpPr/>
            <p:nvPr/>
          </p:nvSpPr>
          <p:spPr>
            <a:xfrm>
              <a:off x="4070450" y="4275575"/>
              <a:ext cx="182125" cy="92600"/>
            </a:xfrm>
            <a:custGeom>
              <a:avLst/>
              <a:gdLst/>
              <a:ahLst/>
              <a:cxnLst/>
              <a:rect l="l" t="t" r="r" b="b"/>
              <a:pathLst>
                <a:path w="7285" h="3704" extrusionOk="0">
                  <a:moveTo>
                    <a:pt x="6883" y="432"/>
                  </a:moveTo>
                  <a:lnTo>
                    <a:pt x="6883" y="2963"/>
                  </a:lnTo>
                  <a:lnTo>
                    <a:pt x="4846" y="926"/>
                  </a:lnTo>
                  <a:cubicBezTo>
                    <a:pt x="4800" y="880"/>
                    <a:pt x="4738" y="857"/>
                    <a:pt x="4680" y="857"/>
                  </a:cubicBezTo>
                  <a:cubicBezTo>
                    <a:pt x="4622" y="857"/>
                    <a:pt x="4568" y="880"/>
                    <a:pt x="4537" y="926"/>
                  </a:cubicBezTo>
                  <a:lnTo>
                    <a:pt x="2686" y="2778"/>
                  </a:lnTo>
                  <a:lnTo>
                    <a:pt x="1822" y="1883"/>
                  </a:lnTo>
                  <a:cubicBezTo>
                    <a:pt x="1791" y="1852"/>
                    <a:pt x="1737" y="1837"/>
                    <a:pt x="1683" y="1837"/>
                  </a:cubicBezTo>
                  <a:cubicBezTo>
                    <a:pt x="1629" y="1837"/>
                    <a:pt x="1575" y="1852"/>
                    <a:pt x="1544" y="1883"/>
                  </a:cubicBezTo>
                  <a:lnTo>
                    <a:pt x="433" y="2994"/>
                  </a:lnTo>
                  <a:lnTo>
                    <a:pt x="433" y="463"/>
                  </a:lnTo>
                  <a:lnTo>
                    <a:pt x="6883" y="432"/>
                  </a:lnTo>
                  <a:close/>
                  <a:moveTo>
                    <a:pt x="1667" y="2346"/>
                  </a:moveTo>
                  <a:lnTo>
                    <a:pt x="2624" y="3303"/>
                  </a:lnTo>
                  <a:lnTo>
                    <a:pt x="711" y="3303"/>
                  </a:lnTo>
                  <a:lnTo>
                    <a:pt x="1667" y="2346"/>
                  </a:lnTo>
                  <a:close/>
                  <a:moveTo>
                    <a:pt x="4692" y="1358"/>
                  </a:moveTo>
                  <a:lnTo>
                    <a:pt x="6605" y="3303"/>
                  </a:lnTo>
                  <a:lnTo>
                    <a:pt x="3241" y="3303"/>
                  </a:lnTo>
                  <a:lnTo>
                    <a:pt x="2994" y="3056"/>
                  </a:lnTo>
                  <a:lnTo>
                    <a:pt x="4692" y="1358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3519"/>
                  </a:lnTo>
                  <a:cubicBezTo>
                    <a:pt x="1" y="3611"/>
                    <a:pt x="93" y="3704"/>
                    <a:pt x="217" y="3704"/>
                  </a:cubicBezTo>
                  <a:lnTo>
                    <a:pt x="7068" y="3704"/>
                  </a:lnTo>
                  <a:cubicBezTo>
                    <a:pt x="7192" y="3704"/>
                    <a:pt x="7284" y="3611"/>
                    <a:pt x="7284" y="3519"/>
                  </a:cubicBezTo>
                  <a:lnTo>
                    <a:pt x="7284" y="216"/>
                  </a:lnTo>
                  <a:cubicBezTo>
                    <a:pt x="7284" y="93"/>
                    <a:pt x="7192" y="0"/>
                    <a:pt x="70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2" name="Google Shape;12642;p23"/>
            <p:cNvSpPr/>
            <p:nvPr/>
          </p:nvSpPr>
          <p:spPr>
            <a:xfrm>
              <a:off x="4068150" y="4399025"/>
              <a:ext cx="186725" cy="10825"/>
            </a:xfrm>
            <a:custGeom>
              <a:avLst/>
              <a:gdLst/>
              <a:ahLst/>
              <a:cxnLst/>
              <a:rect l="l" t="t" r="r" b="b"/>
              <a:pathLst>
                <a:path w="7469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7160" y="432"/>
                  </a:lnTo>
                  <a:cubicBezTo>
                    <a:pt x="7469" y="432"/>
                    <a:pt x="7469" y="0"/>
                    <a:pt x="7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3" name="Google Shape;12643;p23"/>
            <p:cNvSpPr/>
            <p:nvPr/>
          </p:nvSpPr>
          <p:spPr>
            <a:xfrm>
              <a:off x="4069675" y="4439900"/>
              <a:ext cx="183675" cy="10825"/>
            </a:xfrm>
            <a:custGeom>
              <a:avLst/>
              <a:gdLst/>
              <a:ahLst/>
              <a:cxnLst/>
              <a:rect l="l" t="t" r="r" b="b"/>
              <a:pathLst>
                <a:path w="7347" h="433" extrusionOk="0">
                  <a:moveTo>
                    <a:pt x="248" y="1"/>
                  </a:moveTo>
                  <a:cubicBezTo>
                    <a:pt x="1" y="32"/>
                    <a:pt x="1" y="402"/>
                    <a:pt x="248" y="433"/>
                  </a:cubicBezTo>
                  <a:lnTo>
                    <a:pt x="7099" y="433"/>
                  </a:lnTo>
                  <a:cubicBezTo>
                    <a:pt x="7346" y="402"/>
                    <a:pt x="7346" y="32"/>
                    <a:pt x="7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4" name="Google Shape;12644;p23"/>
            <p:cNvSpPr/>
            <p:nvPr/>
          </p:nvSpPr>
          <p:spPr>
            <a:xfrm>
              <a:off x="4123700" y="4294800"/>
              <a:ext cx="33200" cy="28625"/>
            </a:xfrm>
            <a:custGeom>
              <a:avLst/>
              <a:gdLst/>
              <a:ahLst/>
              <a:cxnLst/>
              <a:rect l="l" t="t" r="r" b="b"/>
              <a:pathLst>
                <a:path w="1328" h="1145" extrusionOk="0">
                  <a:moveTo>
                    <a:pt x="587" y="435"/>
                  </a:moveTo>
                  <a:cubicBezTo>
                    <a:pt x="648" y="435"/>
                    <a:pt x="710" y="497"/>
                    <a:pt x="710" y="558"/>
                  </a:cubicBezTo>
                  <a:cubicBezTo>
                    <a:pt x="710" y="666"/>
                    <a:pt x="641" y="720"/>
                    <a:pt x="571" y="720"/>
                  </a:cubicBezTo>
                  <a:cubicBezTo>
                    <a:pt x="502" y="720"/>
                    <a:pt x="432" y="666"/>
                    <a:pt x="432" y="558"/>
                  </a:cubicBezTo>
                  <a:cubicBezTo>
                    <a:pt x="432" y="497"/>
                    <a:pt x="494" y="435"/>
                    <a:pt x="587" y="435"/>
                  </a:cubicBezTo>
                  <a:close/>
                  <a:moveTo>
                    <a:pt x="586" y="0"/>
                  </a:moveTo>
                  <a:cubicBezTo>
                    <a:pt x="287" y="0"/>
                    <a:pt x="0" y="222"/>
                    <a:pt x="0" y="558"/>
                  </a:cubicBezTo>
                  <a:cubicBezTo>
                    <a:pt x="0" y="898"/>
                    <a:pt x="278" y="1145"/>
                    <a:pt x="587" y="1145"/>
                  </a:cubicBezTo>
                  <a:cubicBezTo>
                    <a:pt x="1080" y="1145"/>
                    <a:pt x="1327" y="528"/>
                    <a:pt x="988" y="157"/>
                  </a:cubicBezTo>
                  <a:cubicBezTo>
                    <a:pt x="870" y="49"/>
                    <a:pt x="726" y="0"/>
                    <a:pt x="5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5" name="Google Shape;12645;p23"/>
            <p:cNvSpPr/>
            <p:nvPr/>
          </p:nvSpPr>
          <p:spPr>
            <a:xfrm>
              <a:off x="4028025" y="4141325"/>
              <a:ext cx="315575" cy="361875"/>
            </a:xfrm>
            <a:custGeom>
              <a:avLst/>
              <a:gdLst/>
              <a:ahLst/>
              <a:cxnLst/>
              <a:rect l="l" t="t" r="r" b="b"/>
              <a:pathLst>
                <a:path w="12623" h="14475" extrusionOk="0">
                  <a:moveTo>
                    <a:pt x="8271" y="772"/>
                  </a:moveTo>
                  <a:lnTo>
                    <a:pt x="10061" y="2778"/>
                  </a:lnTo>
                  <a:lnTo>
                    <a:pt x="9043" y="2778"/>
                  </a:lnTo>
                  <a:cubicBezTo>
                    <a:pt x="8642" y="2778"/>
                    <a:pt x="8271" y="2438"/>
                    <a:pt x="8271" y="2006"/>
                  </a:cubicBezTo>
                  <a:lnTo>
                    <a:pt x="8271" y="772"/>
                  </a:lnTo>
                  <a:close/>
                  <a:moveTo>
                    <a:pt x="10851" y="4679"/>
                  </a:moveTo>
                  <a:cubicBezTo>
                    <a:pt x="10874" y="4679"/>
                    <a:pt x="10898" y="4682"/>
                    <a:pt x="10925" y="4691"/>
                  </a:cubicBezTo>
                  <a:cubicBezTo>
                    <a:pt x="11049" y="4691"/>
                    <a:pt x="11172" y="4722"/>
                    <a:pt x="11265" y="4815"/>
                  </a:cubicBezTo>
                  <a:cubicBezTo>
                    <a:pt x="11358" y="4907"/>
                    <a:pt x="11419" y="5031"/>
                    <a:pt x="11419" y="5185"/>
                  </a:cubicBezTo>
                  <a:lnTo>
                    <a:pt x="11419" y="5895"/>
                  </a:lnTo>
                  <a:lnTo>
                    <a:pt x="10432" y="5895"/>
                  </a:lnTo>
                  <a:lnTo>
                    <a:pt x="10432" y="5185"/>
                  </a:lnTo>
                  <a:cubicBezTo>
                    <a:pt x="10401" y="5031"/>
                    <a:pt x="10463" y="4907"/>
                    <a:pt x="10555" y="4815"/>
                  </a:cubicBezTo>
                  <a:cubicBezTo>
                    <a:pt x="10586" y="4815"/>
                    <a:pt x="10586" y="4784"/>
                    <a:pt x="10617" y="4784"/>
                  </a:cubicBezTo>
                  <a:cubicBezTo>
                    <a:pt x="10648" y="4753"/>
                    <a:pt x="10679" y="4753"/>
                    <a:pt x="10709" y="4722"/>
                  </a:cubicBezTo>
                  <a:cubicBezTo>
                    <a:pt x="10753" y="4700"/>
                    <a:pt x="10797" y="4679"/>
                    <a:pt x="10851" y="4679"/>
                  </a:cubicBezTo>
                  <a:close/>
                  <a:moveTo>
                    <a:pt x="11234" y="11543"/>
                  </a:moveTo>
                  <a:lnTo>
                    <a:pt x="10925" y="11975"/>
                  </a:lnTo>
                  <a:lnTo>
                    <a:pt x="10617" y="11543"/>
                  </a:lnTo>
                  <a:close/>
                  <a:moveTo>
                    <a:pt x="1204" y="0"/>
                  </a:moveTo>
                  <a:cubicBezTo>
                    <a:pt x="556" y="0"/>
                    <a:pt x="0" y="525"/>
                    <a:pt x="0" y="1204"/>
                  </a:cubicBezTo>
                  <a:lnTo>
                    <a:pt x="0" y="13271"/>
                  </a:lnTo>
                  <a:cubicBezTo>
                    <a:pt x="0" y="13919"/>
                    <a:pt x="525" y="14475"/>
                    <a:pt x="1204" y="14475"/>
                  </a:cubicBezTo>
                  <a:lnTo>
                    <a:pt x="9537" y="14475"/>
                  </a:lnTo>
                  <a:cubicBezTo>
                    <a:pt x="10185" y="14475"/>
                    <a:pt x="10740" y="13919"/>
                    <a:pt x="10740" y="13271"/>
                  </a:cubicBezTo>
                  <a:lnTo>
                    <a:pt x="10740" y="12499"/>
                  </a:lnTo>
                  <a:cubicBezTo>
                    <a:pt x="10783" y="12542"/>
                    <a:pt x="10840" y="12565"/>
                    <a:pt x="10897" y="12565"/>
                  </a:cubicBezTo>
                  <a:cubicBezTo>
                    <a:pt x="10963" y="12565"/>
                    <a:pt x="11030" y="12535"/>
                    <a:pt x="11080" y="12469"/>
                  </a:cubicBezTo>
                  <a:lnTo>
                    <a:pt x="11790" y="11419"/>
                  </a:lnTo>
                  <a:cubicBezTo>
                    <a:pt x="11790" y="11388"/>
                    <a:pt x="11820" y="11358"/>
                    <a:pt x="11820" y="11327"/>
                  </a:cubicBezTo>
                  <a:lnTo>
                    <a:pt x="11820" y="6358"/>
                  </a:lnTo>
                  <a:cubicBezTo>
                    <a:pt x="12036" y="6420"/>
                    <a:pt x="12160" y="6636"/>
                    <a:pt x="12160" y="6852"/>
                  </a:cubicBezTo>
                  <a:lnTo>
                    <a:pt x="12160" y="8395"/>
                  </a:lnTo>
                  <a:cubicBezTo>
                    <a:pt x="12160" y="8534"/>
                    <a:pt x="12268" y="8603"/>
                    <a:pt x="12376" y="8603"/>
                  </a:cubicBezTo>
                  <a:cubicBezTo>
                    <a:pt x="12484" y="8603"/>
                    <a:pt x="12592" y="8534"/>
                    <a:pt x="12592" y="8395"/>
                  </a:cubicBezTo>
                  <a:lnTo>
                    <a:pt x="12623" y="6852"/>
                  </a:lnTo>
                  <a:cubicBezTo>
                    <a:pt x="12623" y="6389"/>
                    <a:pt x="12283" y="5988"/>
                    <a:pt x="11851" y="5895"/>
                  </a:cubicBezTo>
                  <a:lnTo>
                    <a:pt x="11851" y="5185"/>
                  </a:lnTo>
                  <a:cubicBezTo>
                    <a:pt x="11823" y="4652"/>
                    <a:pt x="11413" y="4247"/>
                    <a:pt x="10921" y="4247"/>
                  </a:cubicBezTo>
                  <a:cubicBezTo>
                    <a:pt x="10872" y="4247"/>
                    <a:pt x="10822" y="4251"/>
                    <a:pt x="10771" y="4259"/>
                  </a:cubicBezTo>
                  <a:lnTo>
                    <a:pt x="10771" y="2994"/>
                  </a:lnTo>
                  <a:cubicBezTo>
                    <a:pt x="10740" y="2932"/>
                    <a:pt x="10740" y="2901"/>
                    <a:pt x="10709" y="2840"/>
                  </a:cubicBezTo>
                  <a:lnTo>
                    <a:pt x="8240" y="62"/>
                  </a:lnTo>
                  <a:cubicBezTo>
                    <a:pt x="8210" y="31"/>
                    <a:pt x="8148" y="0"/>
                    <a:pt x="8086" y="0"/>
                  </a:cubicBezTo>
                  <a:lnTo>
                    <a:pt x="3519" y="0"/>
                  </a:lnTo>
                  <a:cubicBezTo>
                    <a:pt x="3241" y="0"/>
                    <a:pt x="3241" y="402"/>
                    <a:pt x="3519" y="402"/>
                  </a:cubicBezTo>
                  <a:lnTo>
                    <a:pt x="7870" y="402"/>
                  </a:lnTo>
                  <a:lnTo>
                    <a:pt x="7870" y="2006"/>
                  </a:lnTo>
                  <a:cubicBezTo>
                    <a:pt x="7870" y="2654"/>
                    <a:pt x="8395" y="3210"/>
                    <a:pt x="9074" y="3210"/>
                  </a:cubicBezTo>
                  <a:lnTo>
                    <a:pt x="10339" y="3210"/>
                  </a:lnTo>
                  <a:lnTo>
                    <a:pt x="10339" y="4444"/>
                  </a:lnTo>
                  <a:lnTo>
                    <a:pt x="10247" y="4537"/>
                  </a:lnTo>
                  <a:cubicBezTo>
                    <a:pt x="10092" y="4691"/>
                    <a:pt x="9969" y="4938"/>
                    <a:pt x="9969" y="5185"/>
                  </a:cubicBezTo>
                  <a:lnTo>
                    <a:pt x="9969" y="9290"/>
                  </a:lnTo>
                  <a:cubicBezTo>
                    <a:pt x="9969" y="9429"/>
                    <a:pt x="10077" y="9498"/>
                    <a:pt x="10185" y="9498"/>
                  </a:cubicBezTo>
                  <a:cubicBezTo>
                    <a:pt x="10293" y="9498"/>
                    <a:pt x="10401" y="9429"/>
                    <a:pt x="10401" y="9290"/>
                  </a:cubicBezTo>
                  <a:lnTo>
                    <a:pt x="10401" y="6327"/>
                  </a:lnTo>
                  <a:lnTo>
                    <a:pt x="11419" y="6327"/>
                  </a:lnTo>
                  <a:lnTo>
                    <a:pt x="11419" y="11111"/>
                  </a:lnTo>
                  <a:lnTo>
                    <a:pt x="10432" y="11111"/>
                  </a:lnTo>
                  <a:lnTo>
                    <a:pt x="10432" y="10555"/>
                  </a:lnTo>
                  <a:cubicBezTo>
                    <a:pt x="10432" y="10416"/>
                    <a:pt x="10324" y="10347"/>
                    <a:pt x="10216" y="10347"/>
                  </a:cubicBezTo>
                  <a:cubicBezTo>
                    <a:pt x="10108" y="10347"/>
                    <a:pt x="10000" y="10416"/>
                    <a:pt x="10000" y="10555"/>
                  </a:cubicBezTo>
                  <a:lnTo>
                    <a:pt x="10000" y="11327"/>
                  </a:lnTo>
                  <a:cubicBezTo>
                    <a:pt x="10000" y="11388"/>
                    <a:pt x="10000" y="11419"/>
                    <a:pt x="10030" y="11450"/>
                  </a:cubicBezTo>
                  <a:lnTo>
                    <a:pt x="10339" y="11913"/>
                  </a:lnTo>
                  <a:cubicBezTo>
                    <a:pt x="10339" y="11944"/>
                    <a:pt x="10339" y="11944"/>
                    <a:pt x="10339" y="11975"/>
                  </a:cubicBezTo>
                  <a:lnTo>
                    <a:pt x="10339" y="13302"/>
                  </a:lnTo>
                  <a:cubicBezTo>
                    <a:pt x="10339" y="13703"/>
                    <a:pt x="10000" y="14073"/>
                    <a:pt x="9568" y="14073"/>
                  </a:cubicBezTo>
                  <a:lnTo>
                    <a:pt x="1204" y="14073"/>
                  </a:lnTo>
                  <a:cubicBezTo>
                    <a:pt x="803" y="14073"/>
                    <a:pt x="432" y="13703"/>
                    <a:pt x="432" y="13302"/>
                  </a:cubicBezTo>
                  <a:lnTo>
                    <a:pt x="432" y="1204"/>
                  </a:lnTo>
                  <a:cubicBezTo>
                    <a:pt x="432" y="772"/>
                    <a:pt x="803" y="432"/>
                    <a:pt x="1204" y="432"/>
                  </a:cubicBezTo>
                  <a:lnTo>
                    <a:pt x="2253" y="432"/>
                  </a:lnTo>
                  <a:cubicBezTo>
                    <a:pt x="2531" y="432"/>
                    <a:pt x="2531" y="0"/>
                    <a:pt x="22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46" name="Google Shape;12646;p23"/>
          <p:cNvGrpSpPr/>
          <p:nvPr/>
        </p:nvGrpSpPr>
        <p:grpSpPr>
          <a:xfrm>
            <a:off x="10951812" y="7951772"/>
            <a:ext cx="757700" cy="723700"/>
            <a:chOff x="1727275" y="1904650"/>
            <a:chExt cx="378850" cy="361850"/>
          </a:xfrm>
          <a:solidFill>
            <a:schemeClr val="tx1"/>
          </a:solidFill>
        </p:grpSpPr>
        <p:sp>
          <p:nvSpPr>
            <p:cNvPr id="12647" name="Google Shape;12647;p23"/>
            <p:cNvSpPr/>
            <p:nvPr/>
          </p:nvSpPr>
          <p:spPr>
            <a:xfrm>
              <a:off x="1822950" y="1927750"/>
              <a:ext cx="145850" cy="110150"/>
            </a:xfrm>
            <a:custGeom>
              <a:avLst/>
              <a:gdLst/>
              <a:ahLst/>
              <a:cxnLst/>
              <a:rect l="l" t="t" r="r" b="b"/>
              <a:pathLst>
                <a:path w="5834" h="4406" extrusionOk="0">
                  <a:moveTo>
                    <a:pt x="3364" y="1"/>
                  </a:moveTo>
                  <a:cubicBezTo>
                    <a:pt x="1080" y="1"/>
                    <a:pt x="0" y="2809"/>
                    <a:pt x="1698" y="4352"/>
                  </a:cubicBezTo>
                  <a:cubicBezTo>
                    <a:pt x="1741" y="4390"/>
                    <a:pt x="1788" y="4406"/>
                    <a:pt x="1832" y="4406"/>
                  </a:cubicBezTo>
                  <a:cubicBezTo>
                    <a:pt x="2006" y="4406"/>
                    <a:pt x="2147" y="4160"/>
                    <a:pt x="1975" y="4013"/>
                  </a:cubicBezTo>
                  <a:cubicBezTo>
                    <a:pt x="864" y="3025"/>
                    <a:pt x="1142" y="1204"/>
                    <a:pt x="2500" y="587"/>
                  </a:cubicBezTo>
                  <a:cubicBezTo>
                    <a:pt x="2778" y="470"/>
                    <a:pt x="3060" y="416"/>
                    <a:pt x="3335" y="416"/>
                  </a:cubicBezTo>
                  <a:cubicBezTo>
                    <a:pt x="4434" y="416"/>
                    <a:pt x="5407" y="1285"/>
                    <a:pt x="5432" y="2470"/>
                  </a:cubicBezTo>
                  <a:cubicBezTo>
                    <a:pt x="5432" y="3056"/>
                    <a:pt x="5185" y="3612"/>
                    <a:pt x="4753" y="4013"/>
                  </a:cubicBezTo>
                  <a:cubicBezTo>
                    <a:pt x="4581" y="4160"/>
                    <a:pt x="4722" y="4406"/>
                    <a:pt x="4896" y="4406"/>
                  </a:cubicBezTo>
                  <a:cubicBezTo>
                    <a:pt x="4940" y="4406"/>
                    <a:pt x="4987" y="4390"/>
                    <a:pt x="5031" y="4352"/>
                  </a:cubicBezTo>
                  <a:cubicBezTo>
                    <a:pt x="5555" y="3859"/>
                    <a:pt x="5833" y="3210"/>
                    <a:pt x="5833" y="2501"/>
                  </a:cubicBezTo>
                  <a:cubicBezTo>
                    <a:pt x="5833" y="1112"/>
                    <a:pt x="4722" y="1"/>
                    <a:pt x="3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8" name="Google Shape;12648;p23"/>
            <p:cNvSpPr/>
            <p:nvPr/>
          </p:nvSpPr>
          <p:spPr>
            <a:xfrm>
              <a:off x="1727275" y="1904650"/>
              <a:ext cx="378850" cy="361850"/>
            </a:xfrm>
            <a:custGeom>
              <a:avLst/>
              <a:gdLst/>
              <a:ahLst/>
              <a:cxnLst/>
              <a:rect l="l" t="t" r="r" b="b"/>
              <a:pathLst>
                <a:path w="15154" h="14474" extrusionOk="0">
                  <a:moveTo>
                    <a:pt x="14073" y="2869"/>
                  </a:moveTo>
                  <a:cubicBezTo>
                    <a:pt x="14567" y="2900"/>
                    <a:pt x="14783" y="3517"/>
                    <a:pt x="14413" y="3826"/>
                  </a:cubicBezTo>
                  <a:cubicBezTo>
                    <a:pt x="14337" y="3902"/>
                    <a:pt x="14219" y="3957"/>
                    <a:pt x="14110" y="3957"/>
                  </a:cubicBezTo>
                  <a:cubicBezTo>
                    <a:pt x="14087" y="3957"/>
                    <a:pt x="14064" y="3955"/>
                    <a:pt x="14042" y="3949"/>
                  </a:cubicBezTo>
                  <a:cubicBezTo>
                    <a:pt x="13888" y="3949"/>
                    <a:pt x="13734" y="3888"/>
                    <a:pt x="13641" y="3764"/>
                  </a:cubicBezTo>
                  <a:cubicBezTo>
                    <a:pt x="13456" y="3548"/>
                    <a:pt x="13456" y="3209"/>
                    <a:pt x="13703" y="2993"/>
                  </a:cubicBezTo>
                  <a:cubicBezTo>
                    <a:pt x="13796" y="2900"/>
                    <a:pt x="13950" y="2869"/>
                    <a:pt x="14073" y="2869"/>
                  </a:cubicBezTo>
                  <a:close/>
                  <a:moveTo>
                    <a:pt x="7195" y="430"/>
                  </a:moveTo>
                  <a:cubicBezTo>
                    <a:pt x="10505" y="430"/>
                    <a:pt x="11368" y="5037"/>
                    <a:pt x="8240" y="6202"/>
                  </a:cubicBezTo>
                  <a:lnTo>
                    <a:pt x="8240" y="4412"/>
                  </a:lnTo>
                  <a:cubicBezTo>
                    <a:pt x="8240" y="3733"/>
                    <a:pt x="7739" y="3394"/>
                    <a:pt x="7237" y="3394"/>
                  </a:cubicBezTo>
                  <a:cubicBezTo>
                    <a:pt x="6736" y="3394"/>
                    <a:pt x="6234" y="3733"/>
                    <a:pt x="6234" y="4412"/>
                  </a:cubicBezTo>
                  <a:lnTo>
                    <a:pt x="6234" y="6233"/>
                  </a:lnTo>
                  <a:cubicBezTo>
                    <a:pt x="3056" y="5153"/>
                    <a:pt x="3796" y="493"/>
                    <a:pt x="7129" y="431"/>
                  </a:cubicBezTo>
                  <a:cubicBezTo>
                    <a:pt x="7151" y="431"/>
                    <a:pt x="7173" y="430"/>
                    <a:pt x="7195" y="430"/>
                  </a:cubicBezTo>
                  <a:close/>
                  <a:moveTo>
                    <a:pt x="1958" y="7720"/>
                  </a:moveTo>
                  <a:cubicBezTo>
                    <a:pt x="2469" y="7720"/>
                    <a:pt x="2963" y="8128"/>
                    <a:pt x="2963" y="8733"/>
                  </a:cubicBezTo>
                  <a:cubicBezTo>
                    <a:pt x="2963" y="9288"/>
                    <a:pt x="2531" y="9720"/>
                    <a:pt x="1975" y="9720"/>
                  </a:cubicBezTo>
                  <a:cubicBezTo>
                    <a:pt x="1080" y="9720"/>
                    <a:pt x="618" y="8640"/>
                    <a:pt x="1266" y="8023"/>
                  </a:cubicBezTo>
                  <a:cubicBezTo>
                    <a:pt x="1465" y="7813"/>
                    <a:pt x="1714" y="7720"/>
                    <a:pt x="1958" y="7720"/>
                  </a:cubicBezTo>
                  <a:close/>
                  <a:moveTo>
                    <a:pt x="7196" y="1"/>
                  </a:moveTo>
                  <a:cubicBezTo>
                    <a:pt x="6755" y="1"/>
                    <a:pt x="6304" y="88"/>
                    <a:pt x="5864" y="277"/>
                  </a:cubicBezTo>
                  <a:cubicBezTo>
                    <a:pt x="3704" y="1172"/>
                    <a:pt x="3086" y="3980"/>
                    <a:pt x="4660" y="5708"/>
                  </a:cubicBezTo>
                  <a:lnTo>
                    <a:pt x="2809" y="7591"/>
                  </a:lnTo>
                  <a:cubicBezTo>
                    <a:pt x="2562" y="7406"/>
                    <a:pt x="2253" y="7282"/>
                    <a:pt x="1975" y="7282"/>
                  </a:cubicBezTo>
                  <a:cubicBezTo>
                    <a:pt x="463" y="7313"/>
                    <a:pt x="0" y="9319"/>
                    <a:pt x="1327" y="9998"/>
                  </a:cubicBezTo>
                  <a:cubicBezTo>
                    <a:pt x="1546" y="10110"/>
                    <a:pt x="1765" y="10160"/>
                    <a:pt x="1975" y="10160"/>
                  </a:cubicBezTo>
                  <a:cubicBezTo>
                    <a:pt x="3040" y="10160"/>
                    <a:pt x="3865" y="8874"/>
                    <a:pt x="3117" y="7869"/>
                  </a:cubicBezTo>
                  <a:lnTo>
                    <a:pt x="5000" y="6017"/>
                  </a:lnTo>
                  <a:cubicBezTo>
                    <a:pt x="5339" y="6326"/>
                    <a:pt x="5771" y="6542"/>
                    <a:pt x="6234" y="6696"/>
                  </a:cubicBezTo>
                  <a:lnTo>
                    <a:pt x="6234" y="10307"/>
                  </a:lnTo>
                  <a:cubicBezTo>
                    <a:pt x="6111" y="10276"/>
                    <a:pt x="5987" y="10245"/>
                    <a:pt x="5864" y="10245"/>
                  </a:cubicBezTo>
                  <a:cubicBezTo>
                    <a:pt x="5617" y="10245"/>
                    <a:pt x="5339" y="10369"/>
                    <a:pt x="5154" y="10554"/>
                  </a:cubicBezTo>
                  <a:cubicBezTo>
                    <a:pt x="4969" y="10739"/>
                    <a:pt x="4876" y="10955"/>
                    <a:pt x="4846" y="11233"/>
                  </a:cubicBezTo>
                  <a:cubicBezTo>
                    <a:pt x="4722" y="12745"/>
                    <a:pt x="6018" y="13825"/>
                    <a:pt x="6605" y="14226"/>
                  </a:cubicBezTo>
                  <a:cubicBezTo>
                    <a:pt x="6790" y="14381"/>
                    <a:pt x="7006" y="14442"/>
                    <a:pt x="7222" y="14473"/>
                  </a:cubicBezTo>
                  <a:lnTo>
                    <a:pt x="10030" y="14473"/>
                  </a:lnTo>
                  <a:cubicBezTo>
                    <a:pt x="10308" y="14473"/>
                    <a:pt x="10308" y="14041"/>
                    <a:pt x="10030" y="14041"/>
                  </a:cubicBezTo>
                  <a:lnTo>
                    <a:pt x="7253" y="14041"/>
                  </a:lnTo>
                  <a:cubicBezTo>
                    <a:pt x="7099" y="14041"/>
                    <a:pt x="6975" y="13979"/>
                    <a:pt x="6852" y="13887"/>
                  </a:cubicBezTo>
                  <a:cubicBezTo>
                    <a:pt x="6358" y="13516"/>
                    <a:pt x="5185" y="12560"/>
                    <a:pt x="5278" y="11264"/>
                  </a:cubicBezTo>
                  <a:cubicBezTo>
                    <a:pt x="5278" y="11109"/>
                    <a:pt x="5339" y="10955"/>
                    <a:pt x="5463" y="10862"/>
                  </a:cubicBezTo>
                  <a:cubicBezTo>
                    <a:pt x="5555" y="10739"/>
                    <a:pt x="5710" y="10677"/>
                    <a:pt x="5833" y="10677"/>
                  </a:cubicBezTo>
                  <a:cubicBezTo>
                    <a:pt x="5987" y="10677"/>
                    <a:pt x="6142" y="10739"/>
                    <a:pt x="6265" y="10862"/>
                  </a:cubicBezTo>
                  <a:cubicBezTo>
                    <a:pt x="6296" y="10893"/>
                    <a:pt x="6358" y="10924"/>
                    <a:pt x="6420" y="10924"/>
                  </a:cubicBezTo>
                  <a:cubicBezTo>
                    <a:pt x="6543" y="10924"/>
                    <a:pt x="6636" y="10831"/>
                    <a:pt x="6636" y="10708"/>
                  </a:cubicBezTo>
                  <a:lnTo>
                    <a:pt x="6636" y="4412"/>
                  </a:lnTo>
                  <a:cubicBezTo>
                    <a:pt x="6682" y="4073"/>
                    <a:pt x="6944" y="3903"/>
                    <a:pt x="7207" y="3903"/>
                  </a:cubicBezTo>
                  <a:cubicBezTo>
                    <a:pt x="7469" y="3903"/>
                    <a:pt x="7731" y="4073"/>
                    <a:pt x="7777" y="4412"/>
                  </a:cubicBezTo>
                  <a:lnTo>
                    <a:pt x="7777" y="9751"/>
                  </a:lnTo>
                  <a:cubicBezTo>
                    <a:pt x="7777" y="9890"/>
                    <a:pt x="7885" y="9960"/>
                    <a:pt x="7994" y="9960"/>
                  </a:cubicBezTo>
                  <a:cubicBezTo>
                    <a:pt x="8102" y="9960"/>
                    <a:pt x="8210" y="9890"/>
                    <a:pt x="8210" y="9751"/>
                  </a:cubicBezTo>
                  <a:lnTo>
                    <a:pt x="8210" y="8332"/>
                  </a:lnTo>
                  <a:cubicBezTo>
                    <a:pt x="8179" y="7961"/>
                    <a:pt x="8456" y="7653"/>
                    <a:pt x="8827" y="7653"/>
                  </a:cubicBezTo>
                  <a:cubicBezTo>
                    <a:pt x="9135" y="7653"/>
                    <a:pt x="9413" y="7900"/>
                    <a:pt x="9413" y="8239"/>
                  </a:cubicBezTo>
                  <a:lnTo>
                    <a:pt x="9413" y="9751"/>
                  </a:lnTo>
                  <a:cubicBezTo>
                    <a:pt x="9413" y="9890"/>
                    <a:pt x="9513" y="9960"/>
                    <a:pt x="9614" y="9960"/>
                  </a:cubicBezTo>
                  <a:cubicBezTo>
                    <a:pt x="9714" y="9960"/>
                    <a:pt x="9814" y="9890"/>
                    <a:pt x="9814" y="9751"/>
                  </a:cubicBezTo>
                  <a:lnTo>
                    <a:pt x="9814" y="8301"/>
                  </a:lnTo>
                  <a:cubicBezTo>
                    <a:pt x="9814" y="7961"/>
                    <a:pt x="10092" y="7653"/>
                    <a:pt x="10432" y="7653"/>
                  </a:cubicBezTo>
                  <a:cubicBezTo>
                    <a:pt x="10771" y="7653"/>
                    <a:pt x="11049" y="7961"/>
                    <a:pt x="11018" y="8301"/>
                  </a:cubicBezTo>
                  <a:lnTo>
                    <a:pt x="11018" y="9751"/>
                  </a:lnTo>
                  <a:cubicBezTo>
                    <a:pt x="11018" y="9875"/>
                    <a:pt x="11111" y="9967"/>
                    <a:pt x="11234" y="9967"/>
                  </a:cubicBezTo>
                  <a:cubicBezTo>
                    <a:pt x="11357" y="9967"/>
                    <a:pt x="11450" y="9875"/>
                    <a:pt x="11450" y="9751"/>
                  </a:cubicBezTo>
                  <a:lnTo>
                    <a:pt x="11450" y="8270"/>
                  </a:lnTo>
                  <a:cubicBezTo>
                    <a:pt x="11450" y="7930"/>
                    <a:pt x="11697" y="7653"/>
                    <a:pt x="12036" y="7653"/>
                  </a:cubicBezTo>
                  <a:cubicBezTo>
                    <a:pt x="12191" y="7653"/>
                    <a:pt x="12345" y="7684"/>
                    <a:pt x="12438" y="7807"/>
                  </a:cubicBezTo>
                  <a:cubicBezTo>
                    <a:pt x="12561" y="7930"/>
                    <a:pt x="12623" y="8085"/>
                    <a:pt x="12623" y="8239"/>
                  </a:cubicBezTo>
                  <a:lnTo>
                    <a:pt x="12623" y="12004"/>
                  </a:lnTo>
                  <a:cubicBezTo>
                    <a:pt x="12623" y="12652"/>
                    <a:pt x="12407" y="13300"/>
                    <a:pt x="12006" y="13794"/>
                  </a:cubicBezTo>
                  <a:cubicBezTo>
                    <a:pt x="11882" y="13949"/>
                    <a:pt x="11697" y="14041"/>
                    <a:pt x="11481" y="14072"/>
                  </a:cubicBezTo>
                  <a:cubicBezTo>
                    <a:pt x="11471" y="14071"/>
                    <a:pt x="11462" y="14070"/>
                    <a:pt x="11453" y="14070"/>
                  </a:cubicBezTo>
                  <a:cubicBezTo>
                    <a:pt x="11203" y="14070"/>
                    <a:pt x="11213" y="14473"/>
                    <a:pt x="11481" y="14473"/>
                  </a:cubicBezTo>
                  <a:cubicBezTo>
                    <a:pt x="11820" y="14473"/>
                    <a:pt x="12129" y="14319"/>
                    <a:pt x="12345" y="14072"/>
                  </a:cubicBezTo>
                  <a:cubicBezTo>
                    <a:pt x="12808" y="13486"/>
                    <a:pt x="13055" y="12745"/>
                    <a:pt x="13055" y="12004"/>
                  </a:cubicBezTo>
                  <a:lnTo>
                    <a:pt x="13055" y="8239"/>
                  </a:lnTo>
                  <a:cubicBezTo>
                    <a:pt x="13055" y="7961"/>
                    <a:pt x="12931" y="7684"/>
                    <a:pt x="12746" y="7498"/>
                  </a:cubicBezTo>
                  <a:cubicBezTo>
                    <a:pt x="12552" y="7332"/>
                    <a:pt x="12334" y="7216"/>
                    <a:pt x="12091" y="7216"/>
                  </a:cubicBezTo>
                  <a:cubicBezTo>
                    <a:pt x="12063" y="7216"/>
                    <a:pt x="12034" y="7217"/>
                    <a:pt x="12006" y="7221"/>
                  </a:cubicBezTo>
                  <a:cubicBezTo>
                    <a:pt x="11697" y="7221"/>
                    <a:pt x="11419" y="7375"/>
                    <a:pt x="11234" y="7622"/>
                  </a:cubicBezTo>
                  <a:cubicBezTo>
                    <a:pt x="11033" y="7344"/>
                    <a:pt x="10725" y="7205"/>
                    <a:pt x="10416" y="7205"/>
                  </a:cubicBezTo>
                  <a:cubicBezTo>
                    <a:pt x="10108" y="7205"/>
                    <a:pt x="9799" y="7344"/>
                    <a:pt x="9598" y="7622"/>
                  </a:cubicBezTo>
                  <a:cubicBezTo>
                    <a:pt x="9415" y="7346"/>
                    <a:pt x="9110" y="7202"/>
                    <a:pt x="8803" y="7202"/>
                  </a:cubicBezTo>
                  <a:cubicBezTo>
                    <a:pt x="8594" y="7202"/>
                    <a:pt x="8384" y="7269"/>
                    <a:pt x="8210" y="7406"/>
                  </a:cubicBezTo>
                  <a:lnTo>
                    <a:pt x="8210" y="6634"/>
                  </a:lnTo>
                  <a:cubicBezTo>
                    <a:pt x="8858" y="6418"/>
                    <a:pt x="9444" y="6017"/>
                    <a:pt x="9845" y="5462"/>
                  </a:cubicBezTo>
                  <a:cubicBezTo>
                    <a:pt x="10277" y="4906"/>
                    <a:pt x="10493" y="4258"/>
                    <a:pt x="10555" y="3610"/>
                  </a:cubicBezTo>
                  <a:lnTo>
                    <a:pt x="13055" y="3610"/>
                  </a:lnTo>
                  <a:cubicBezTo>
                    <a:pt x="13117" y="3764"/>
                    <a:pt x="13209" y="3918"/>
                    <a:pt x="13333" y="4042"/>
                  </a:cubicBezTo>
                  <a:cubicBezTo>
                    <a:pt x="13487" y="4258"/>
                    <a:pt x="13734" y="4351"/>
                    <a:pt x="14012" y="4381"/>
                  </a:cubicBezTo>
                  <a:cubicBezTo>
                    <a:pt x="14043" y="4385"/>
                    <a:pt x="14074" y="4387"/>
                    <a:pt x="14106" y="4387"/>
                  </a:cubicBezTo>
                  <a:cubicBezTo>
                    <a:pt x="14320" y="4387"/>
                    <a:pt x="14529" y="4296"/>
                    <a:pt x="14691" y="4134"/>
                  </a:cubicBezTo>
                  <a:cubicBezTo>
                    <a:pt x="15092" y="3795"/>
                    <a:pt x="15153" y="3178"/>
                    <a:pt x="14814" y="2777"/>
                  </a:cubicBezTo>
                  <a:cubicBezTo>
                    <a:pt x="14629" y="2591"/>
                    <a:pt x="14382" y="2468"/>
                    <a:pt x="14135" y="2437"/>
                  </a:cubicBezTo>
                  <a:cubicBezTo>
                    <a:pt x="14114" y="2436"/>
                    <a:pt x="14093" y="2435"/>
                    <a:pt x="14073" y="2435"/>
                  </a:cubicBezTo>
                  <a:cubicBezTo>
                    <a:pt x="13605" y="2435"/>
                    <a:pt x="13205" y="2765"/>
                    <a:pt x="13117" y="3209"/>
                  </a:cubicBezTo>
                  <a:lnTo>
                    <a:pt x="10586" y="3209"/>
                  </a:lnTo>
                  <a:cubicBezTo>
                    <a:pt x="10488" y="1340"/>
                    <a:pt x="8921" y="1"/>
                    <a:pt x="7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49" name="Google Shape;12649;p23"/>
          <p:cNvGrpSpPr/>
          <p:nvPr/>
        </p:nvGrpSpPr>
        <p:grpSpPr>
          <a:xfrm>
            <a:off x="5059576" y="7950972"/>
            <a:ext cx="614200" cy="725300"/>
            <a:chOff x="5533300" y="4140550"/>
            <a:chExt cx="307100" cy="362650"/>
          </a:xfrm>
          <a:solidFill>
            <a:schemeClr val="tx1"/>
          </a:solidFill>
        </p:grpSpPr>
        <p:sp>
          <p:nvSpPr>
            <p:cNvPr id="12650" name="Google Shape;12650;p23"/>
            <p:cNvSpPr/>
            <p:nvPr/>
          </p:nvSpPr>
          <p:spPr>
            <a:xfrm>
              <a:off x="5698425" y="4326500"/>
              <a:ext cx="109575" cy="93200"/>
            </a:xfrm>
            <a:custGeom>
              <a:avLst/>
              <a:gdLst/>
              <a:ahLst/>
              <a:cxnLst/>
              <a:rect l="l" t="t" r="r" b="b"/>
              <a:pathLst>
                <a:path w="4383" h="3728" extrusionOk="0">
                  <a:moveTo>
                    <a:pt x="2510" y="1424"/>
                  </a:moveTo>
                  <a:cubicBezTo>
                    <a:pt x="2582" y="1424"/>
                    <a:pt x="2656" y="1452"/>
                    <a:pt x="2716" y="1512"/>
                  </a:cubicBezTo>
                  <a:cubicBezTo>
                    <a:pt x="2932" y="1728"/>
                    <a:pt x="2778" y="2037"/>
                    <a:pt x="2500" y="2037"/>
                  </a:cubicBezTo>
                  <a:cubicBezTo>
                    <a:pt x="2346" y="2037"/>
                    <a:pt x="2222" y="1883"/>
                    <a:pt x="2222" y="1728"/>
                  </a:cubicBezTo>
                  <a:cubicBezTo>
                    <a:pt x="2222" y="1541"/>
                    <a:pt x="2362" y="1424"/>
                    <a:pt x="2510" y="1424"/>
                  </a:cubicBezTo>
                  <a:close/>
                  <a:moveTo>
                    <a:pt x="2500" y="463"/>
                  </a:moveTo>
                  <a:cubicBezTo>
                    <a:pt x="3735" y="463"/>
                    <a:pt x="4383" y="1883"/>
                    <a:pt x="3580" y="2778"/>
                  </a:cubicBezTo>
                  <a:lnTo>
                    <a:pt x="3580" y="2809"/>
                  </a:lnTo>
                  <a:cubicBezTo>
                    <a:pt x="3488" y="2531"/>
                    <a:pt x="3303" y="2315"/>
                    <a:pt x="3086" y="2191"/>
                  </a:cubicBezTo>
                  <a:cubicBezTo>
                    <a:pt x="3179" y="2068"/>
                    <a:pt x="3241" y="1883"/>
                    <a:pt x="3241" y="1728"/>
                  </a:cubicBezTo>
                  <a:cubicBezTo>
                    <a:pt x="3272" y="1204"/>
                    <a:pt x="2894" y="941"/>
                    <a:pt x="2516" y="941"/>
                  </a:cubicBezTo>
                  <a:cubicBezTo>
                    <a:pt x="2137" y="941"/>
                    <a:pt x="1759" y="1204"/>
                    <a:pt x="1790" y="1728"/>
                  </a:cubicBezTo>
                  <a:cubicBezTo>
                    <a:pt x="1790" y="1883"/>
                    <a:pt x="1852" y="2068"/>
                    <a:pt x="1945" y="2191"/>
                  </a:cubicBezTo>
                  <a:cubicBezTo>
                    <a:pt x="1729" y="2315"/>
                    <a:pt x="1543" y="2531"/>
                    <a:pt x="1451" y="2778"/>
                  </a:cubicBezTo>
                  <a:cubicBezTo>
                    <a:pt x="648" y="1883"/>
                    <a:pt x="1297" y="463"/>
                    <a:pt x="2500" y="463"/>
                  </a:cubicBezTo>
                  <a:close/>
                  <a:moveTo>
                    <a:pt x="2500" y="2438"/>
                  </a:moveTo>
                  <a:cubicBezTo>
                    <a:pt x="2832" y="2438"/>
                    <a:pt x="3164" y="2654"/>
                    <a:pt x="3210" y="3086"/>
                  </a:cubicBezTo>
                  <a:cubicBezTo>
                    <a:pt x="2994" y="3210"/>
                    <a:pt x="2778" y="3272"/>
                    <a:pt x="2531" y="3272"/>
                  </a:cubicBezTo>
                  <a:cubicBezTo>
                    <a:pt x="2253" y="3272"/>
                    <a:pt x="2006" y="3210"/>
                    <a:pt x="1790" y="3086"/>
                  </a:cubicBezTo>
                  <a:cubicBezTo>
                    <a:pt x="1837" y="2654"/>
                    <a:pt x="2168" y="2438"/>
                    <a:pt x="2500" y="2438"/>
                  </a:cubicBezTo>
                  <a:close/>
                  <a:moveTo>
                    <a:pt x="2531" y="0"/>
                  </a:moveTo>
                  <a:cubicBezTo>
                    <a:pt x="864" y="0"/>
                    <a:pt x="0" y="1975"/>
                    <a:pt x="1173" y="3179"/>
                  </a:cubicBezTo>
                  <a:cubicBezTo>
                    <a:pt x="1552" y="3557"/>
                    <a:pt x="2017" y="3727"/>
                    <a:pt x="2474" y="3727"/>
                  </a:cubicBezTo>
                  <a:cubicBezTo>
                    <a:pt x="3432" y="3727"/>
                    <a:pt x="4352" y="2981"/>
                    <a:pt x="4352" y="1852"/>
                  </a:cubicBezTo>
                  <a:cubicBezTo>
                    <a:pt x="4352" y="833"/>
                    <a:pt x="3549" y="0"/>
                    <a:pt x="25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1" name="Google Shape;12651;p23"/>
            <p:cNvSpPr/>
            <p:nvPr/>
          </p:nvSpPr>
          <p:spPr>
            <a:xfrm>
              <a:off x="5533300" y="4140550"/>
              <a:ext cx="307100" cy="362650"/>
            </a:xfrm>
            <a:custGeom>
              <a:avLst/>
              <a:gdLst/>
              <a:ahLst/>
              <a:cxnLst/>
              <a:rect l="l" t="t" r="r" b="b"/>
              <a:pathLst>
                <a:path w="12284" h="14506" extrusionOk="0">
                  <a:moveTo>
                    <a:pt x="10988" y="433"/>
                  </a:moveTo>
                  <a:cubicBezTo>
                    <a:pt x="11451" y="433"/>
                    <a:pt x="11852" y="834"/>
                    <a:pt x="11852" y="1328"/>
                  </a:cubicBezTo>
                  <a:lnTo>
                    <a:pt x="11852" y="1698"/>
                  </a:lnTo>
                  <a:lnTo>
                    <a:pt x="402" y="1698"/>
                  </a:lnTo>
                  <a:lnTo>
                    <a:pt x="402" y="1328"/>
                  </a:lnTo>
                  <a:cubicBezTo>
                    <a:pt x="402" y="834"/>
                    <a:pt x="803" y="433"/>
                    <a:pt x="1297" y="433"/>
                  </a:cubicBezTo>
                  <a:close/>
                  <a:moveTo>
                    <a:pt x="1297" y="1"/>
                  </a:moveTo>
                  <a:cubicBezTo>
                    <a:pt x="556" y="1"/>
                    <a:pt x="1" y="587"/>
                    <a:pt x="1" y="1328"/>
                  </a:cubicBezTo>
                  <a:lnTo>
                    <a:pt x="1" y="13179"/>
                  </a:lnTo>
                  <a:cubicBezTo>
                    <a:pt x="1" y="13919"/>
                    <a:pt x="556" y="14506"/>
                    <a:pt x="1297" y="14506"/>
                  </a:cubicBezTo>
                  <a:lnTo>
                    <a:pt x="10988" y="14506"/>
                  </a:lnTo>
                  <a:cubicBezTo>
                    <a:pt x="11698" y="14506"/>
                    <a:pt x="12284" y="13919"/>
                    <a:pt x="12284" y="13179"/>
                  </a:cubicBezTo>
                  <a:lnTo>
                    <a:pt x="12284" y="9845"/>
                  </a:lnTo>
                  <a:cubicBezTo>
                    <a:pt x="12284" y="9707"/>
                    <a:pt x="12176" y="9637"/>
                    <a:pt x="12068" y="9637"/>
                  </a:cubicBezTo>
                  <a:cubicBezTo>
                    <a:pt x="11960" y="9637"/>
                    <a:pt x="11852" y="9707"/>
                    <a:pt x="11852" y="9845"/>
                  </a:cubicBezTo>
                  <a:lnTo>
                    <a:pt x="11852" y="13179"/>
                  </a:lnTo>
                  <a:cubicBezTo>
                    <a:pt x="11852" y="13672"/>
                    <a:pt x="11451" y="14074"/>
                    <a:pt x="10988" y="14074"/>
                  </a:cubicBezTo>
                  <a:lnTo>
                    <a:pt x="1297" y="14074"/>
                  </a:lnTo>
                  <a:cubicBezTo>
                    <a:pt x="803" y="14074"/>
                    <a:pt x="402" y="13672"/>
                    <a:pt x="402" y="13179"/>
                  </a:cubicBezTo>
                  <a:lnTo>
                    <a:pt x="402" y="2161"/>
                  </a:lnTo>
                  <a:lnTo>
                    <a:pt x="11852" y="2161"/>
                  </a:lnTo>
                  <a:lnTo>
                    <a:pt x="11852" y="8734"/>
                  </a:lnTo>
                  <a:cubicBezTo>
                    <a:pt x="11852" y="8858"/>
                    <a:pt x="11944" y="8950"/>
                    <a:pt x="12068" y="8950"/>
                  </a:cubicBezTo>
                  <a:cubicBezTo>
                    <a:pt x="12191" y="8950"/>
                    <a:pt x="12284" y="8827"/>
                    <a:pt x="12284" y="8734"/>
                  </a:cubicBezTo>
                  <a:lnTo>
                    <a:pt x="12284" y="1328"/>
                  </a:lnTo>
                  <a:cubicBezTo>
                    <a:pt x="12284" y="587"/>
                    <a:pt x="11698" y="1"/>
                    <a:pt x="10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2" name="Google Shape;12652;p23"/>
            <p:cNvSpPr/>
            <p:nvPr/>
          </p:nvSpPr>
          <p:spPr>
            <a:xfrm>
              <a:off x="5558000" y="41637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3" name="Google Shape;12653;p23"/>
            <p:cNvSpPr/>
            <p:nvPr/>
          </p:nvSpPr>
          <p:spPr>
            <a:xfrm>
              <a:off x="5576525" y="41637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7" y="432"/>
                    <a:pt x="587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4" name="Google Shape;12654;p23"/>
            <p:cNvSpPr/>
            <p:nvPr/>
          </p:nvSpPr>
          <p:spPr>
            <a:xfrm>
              <a:off x="5595800" y="4163700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5" name="Google Shape;12655;p23"/>
            <p:cNvSpPr/>
            <p:nvPr/>
          </p:nvSpPr>
          <p:spPr>
            <a:xfrm>
              <a:off x="5565725" y="4216350"/>
              <a:ext cx="108800" cy="93200"/>
            </a:xfrm>
            <a:custGeom>
              <a:avLst/>
              <a:gdLst/>
              <a:ahLst/>
              <a:cxnLst/>
              <a:rect l="l" t="t" r="r" b="b"/>
              <a:pathLst>
                <a:path w="4352" h="3728" extrusionOk="0">
                  <a:moveTo>
                    <a:pt x="1836" y="1397"/>
                  </a:moveTo>
                  <a:cubicBezTo>
                    <a:pt x="1998" y="1397"/>
                    <a:pt x="2160" y="1505"/>
                    <a:pt x="2130" y="1721"/>
                  </a:cubicBezTo>
                  <a:cubicBezTo>
                    <a:pt x="2160" y="1953"/>
                    <a:pt x="1998" y="2068"/>
                    <a:pt x="1836" y="2068"/>
                  </a:cubicBezTo>
                  <a:cubicBezTo>
                    <a:pt x="1674" y="2068"/>
                    <a:pt x="1512" y="1953"/>
                    <a:pt x="1543" y="1721"/>
                  </a:cubicBezTo>
                  <a:cubicBezTo>
                    <a:pt x="1512" y="1505"/>
                    <a:pt x="1674" y="1397"/>
                    <a:pt x="1836" y="1397"/>
                  </a:cubicBezTo>
                  <a:close/>
                  <a:moveTo>
                    <a:pt x="1852" y="425"/>
                  </a:moveTo>
                  <a:cubicBezTo>
                    <a:pt x="2623" y="425"/>
                    <a:pt x="3271" y="1073"/>
                    <a:pt x="3271" y="1876"/>
                  </a:cubicBezTo>
                  <a:cubicBezTo>
                    <a:pt x="3271" y="2215"/>
                    <a:pt x="3148" y="2555"/>
                    <a:pt x="2932" y="2832"/>
                  </a:cubicBezTo>
                  <a:cubicBezTo>
                    <a:pt x="2808" y="2555"/>
                    <a:pt x="2654" y="2338"/>
                    <a:pt x="2407" y="2215"/>
                  </a:cubicBezTo>
                  <a:cubicBezTo>
                    <a:pt x="2500" y="2092"/>
                    <a:pt x="2562" y="1906"/>
                    <a:pt x="2562" y="1752"/>
                  </a:cubicBezTo>
                  <a:cubicBezTo>
                    <a:pt x="2608" y="1227"/>
                    <a:pt x="2230" y="965"/>
                    <a:pt x="1848" y="965"/>
                  </a:cubicBezTo>
                  <a:cubicBezTo>
                    <a:pt x="1466" y="965"/>
                    <a:pt x="1080" y="1227"/>
                    <a:pt x="1111" y="1752"/>
                  </a:cubicBezTo>
                  <a:cubicBezTo>
                    <a:pt x="1111" y="1906"/>
                    <a:pt x="1173" y="2092"/>
                    <a:pt x="1296" y="2215"/>
                  </a:cubicBezTo>
                  <a:cubicBezTo>
                    <a:pt x="1049" y="2338"/>
                    <a:pt x="864" y="2555"/>
                    <a:pt x="772" y="2801"/>
                  </a:cubicBezTo>
                  <a:cubicBezTo>
                    <a:pt x="0" y="1876"/>
                    <a:pt x="648" y="456"/>
                    <a:pt x="1852" y="456"/>
                  </a:cubicBezTo>
                  <a:lnTo>
                    <a:pt x="1852" y="425"/>
                  </a:lnTo>
                  <a:close/>
                  <a:moveTo>
                    <a:pt x="1852" y="2462"/>
                  </a:moveTo>
                  <a:cubicBezTo>
                    <a:pt x="2191" y="2462"/>
                    <a:pt x="2500" y="2740"/>
                    <a:pt x="2562" y="3110"/>
                  </a:cubicBezTo>
                  <a:cubicBezTo>
                    <a:pt x="2330" y="3233"/>
                    <a:pt x="2083" y="3295"/>
                    <a:pt x="1840" y="3295"/>
                  </a:cubicBezTo>
                  <a:cubicBezTo>
                    <a:pt x="1597" y="3295"/>
                    <a:pt x="1358" y="3233"/>
                    <a:pt x="1142" y="3110"/>
                  </a:cubicBezTo>
                  <a:cubicBezTo>
                    <a:pt x="1173" y="2740"/>
                    <a:pt x="1481" y="2462"/>
                    <a:pt x="1852" y="2462"/>
                  </a:cubicBezTo>
                  <a:close/>
                  <a:moveTo>
                    <a:pt x="1878" y="0"/>
                  </a:moveTo>
                  <a:cubicBezTo>
                    <a:pt x="920" y="0"/>
                    <a:pt x="0" y="747"/>
                    <a:pt x="0" y="1876"/>
                  </a:cubicBezTo>
                  <a:cubicBezTo>
                    <a:pt x="0" y="2863"/>
                    <a:pt x="833" y="3696"/>
                    <a:pt x="1852" y="3727"/>
                  </a:cubicBezTo>
                  <a:cubicBezTo>
                    <a:pt x="3487" y="3727"/>
                    <a:pt x="4352" y="1721"/>
                    <a:pt x="3179" y="548"/>
                  </a:cubicBezTo>
                  <a:cubicBezTo>
                    <a:pt x="2800" y="170"/>
                    <a:pt x="2335" y="0"/>
                    <a:pt x="18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6" name="Google Shape;12656;p23"/>
            <p:cNvSpPr/>
            <p:nvPr/>
          </p:nvSpPr>
          <p:spPr>
            <a:xfrm>
              <a:off x="5561850" y="4436825"/>
              <a:ext cx="250000" cy="35525"/>
            </a:xfrm>
            <a:custGeom>
              <a:avLst/>
              <a:gdLst/>
              <a:ahLst/>
              <a:cxnLst/>
              <a:rect l="l" t="t" r="r" b="b"/>
              <a:pathLst>
                <a:path w="10000" h="1421" extrusionOk="0">
                  <a:moveTo>
                    <a:pt x="865" y="0"/>
                  </a:moveTo>
                  <a:cubicBezTo>
                    <a:pt x="1" y="62"/>
                    <a:pt x="1" y="1358"/>
                    <a:pt x="865" y="1420"/>
                  </a:cubicBezTo>
                  <a:lnTo>
                    <a:pt x="9105" y="1420"/>
                  </a:lnTo>
                  <a:cubicBezTo>
                    <a:pt x="10000" y="1358"/>
                    <a:pt x="10000" y="62"/>
                    <a:pt x="9105" y="0"/>
                  </a:cubicBezTo>
                  <a:lnTo>
                    <a:pt x="2593" y="0"/>
                  </a:lnTo>
                  <a:cubicBezTo>
                    <a:pt x="2315" y="0"/>
                    <a:pt x="2315" y="433"/>
                    <a:pt x="2593" y="433"/>
                  </a:cubicBezTo>
                  <a:lnTo>
                    <a:pt x="9105" y="433"/>
                  </a:lnTo>
                  <a:cubicBezTo>
                    <a:pt x="9444" y="463"/>
                    <a:pt x="9444" y="957"/>
                    <a:pt x="9105" y="988"/>
                  </a:cubicBezTo>
                  <a:lnTo>
                    <a:pt x="865" y="988"/>
                  </a:lnTo>
                  <a:cubicBezTo>
                    <a:pt x="525" y="957"/>
                    <a:pt x="525" y="463"/>
                    <a:pt x="865" y="433"/>
                  </a:cubicBezTo>
                  <a:lnTo>
                    <a:pt x="1451" y="433"/>
                  </a:lnTo>
                  <a:cubicBezTo>
                    <a:pt x="1729" y="433"/>
                    <a:pt x="1729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7" name="Google Shape;12657;p23"/>
            <p:cNvSpPr/>
            <p:nvPr/>
          </p:nvSpPr>
          <p:spPr>
            <a:xfrm>
              <a:off x="5662925" y="4220025"/>
              <a:ext cx="144300" cy="86425"/>
            </a:xfrm>
            <a:custGeom>
              <a:avLst/>
              <a:gdLst/>
              <a:ahLst/>
              <a:cxnLst/>
              <a:rect l="l" t="t" r="r" b="b"/>
              <a:pathLst>
                <a:path w="5772" h="3457" extrusionOk="0">
                  <a:moveTo>
                    <a:pt x="1852" y="0"/>
                  </a:moveTo>
                  <a:cubicBezTo>
                    <a:pt x="1359" y="0"/>
                    <a:pt x="957" y="401"/>
                    <a:pt x="957" y="895"/>
                  </a:cubicBezTo>
                  <a:lnTo>
                    <a:pt x="957" y="988"/>
                  </a:lnTo>
                  <a:lnTo>
                    <a:pt x="278" y="988"/>
                  </a:lnTo>
                  <a:cubicBezTo>
                    <a:pt x="93" y="988"/>
                    <a:pt x="1" y="1204"/>
                    <a:pt x="124" y="1327"/>
                  </a:cubicBezTo>
                  <a:lnTo>
                    <a:pt x="957" y="2315"/>
                  </a:lnTo>
                  <a:lnTo>
                    <a:pt x="957" y="2562"/>
                  </a:lnTo>
                  <a:cubicBezTo>
                    <a:pt x="957" y="3056"/>
                    <a:pt x="1359" y="3457"/>
                    <a:pt x="1852" y="3457"/>
                  </a:cubicBezTo>
                  <a:lnTo>
                    <a:pt x="4877" y="3457"/>
                  </a:lnTo>
                  <a:cubicBezTo>
                    <a:pt x="5371" y="3457"/>
                    <a:pt x="5772" y="3056"/>
                    <a:pt x="5772" y="2562"/>
                  </a:cubicBezTo>
                  <a:lnTo>
                    <a:pt x="5772" y="895"/>
                  </a:lnTo>
                  <a:cubicBezTo>
                    <a:pt x="5772" y="401"/>
                    <a:pt x="5371" y="0"/>
                    <a:pt x="4877" y="0"/>
                  </a:cubicBezTo>
                  <a:lnTo>
                    <a:pt x="4568" y="0"/>
                  </a:lnTo>
                  <a:cubicBezTo>
                    <a:pt x="4290" y="0"/>
                    <a:pt x="4290" y="401"/>
                    <a:pt x="4568" y="401"/>
                  </a:cubicBezTo>
                  <a:lnTo>
                    <a:pt x="4877" y="401"/>
                  </a:lnTo>
                  <a:cubicBezTo>
                    <a:pt x="5124" y="401"/>
                    <a:pt x="5340" y="618"/>
                    <a:pt x="5340" y="895"/>
                  </a:cubicBezTo>
                  <a:lnTo>
                    <a:pt x="5340" y="2562"/>
                  </a:lnTo>
                  <a:cubicBezTo>
                    <a:pt x="5340" y="2809"/>
                    <a:pt x="5124" y="3025"/>
                    <a:pt x="4877" y="3025"/>
                  </a:cubicBezTo>
                  <a:lnTo>
                    <a:pt x="1852" y="3025"/>
                  </a:lnTo>
                  <a:cubicBezTo>
                    <a:pt x="1605" y="3025"/>
                    <a:pt x="1359" y="2809"/>
                    <a:pt x="1359" y="2562"/>
                  </a:cubicBezTo>
                  <a:lnTo>
                    <a:pt x="1359" y="2222"/>
                  </a:lnTo>
                  <a:cubicBezTo>
                    <a:pt x="1359" y="2191"/>
                    <a:pt x="1359" y="2130"/>
                    <a:pt x="1328" y="2099"/>
                  </a:cubicBezTo>
                  <a:lnTo>
                    <a:pt x="741" y="1389"/>
                  </a:lnTo>
                  <a:lnTo>
                    <a:pt x="1173" y="1389"/>
                  </a:lnTo>
                  <a:cubicBezTo>
                    <a:pt x="1183" y="1392"/>
                    <a:pt x="1193" y="1394"/>
                    <a:pt x="1203" y="1394"/>
                  </a:cubicBezTo>
                  <a:cubicBezTo>
                    <a:pt x="1285" y="1394"/>
                    <a:pt x="1359" y="1287"/>
                    <a:pt x="1359" y="1204"/>
                  </a:cubicBezTo>
                  <a:lnTo>
                    <a:pt x="1359" y="895"/>
                  </a:lnTo>
                  <a:cubicBezTo>
                    <a:pt x="1389" y="618"/>
                    <a:pt x="1605" y="401"/>
                    <a:pt x="1852" y="401"/>
                  </a:cubicBezTo>
                  <a:lnTo>
                    <a:pt x="3365" y="401"/>
                  </a:lnTo>
                  <a:cubicBezTo>
                    <a:pt x="3673" y="401"/>
                    <a:pt x="3673" y="0"/>
                    <a:pt x="3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8" name="Google Shape;12658;p23"/>
            <p:cNvSpPr/>
            <p:nvPr/>
          </p:nvSpPr>
          <p:spPr>
            <a:xfrm>
              <a:off x="5565725" y="4329575"/>
              <a:ext cx="144300" cy="86450"/>
            </a:xfrm>
            <a:custGeom>
              <a:avLst/>
              <a:gdLst/>
              <a:ahLst/>
              <a:cxnLst/>
              <a:rect l="l" t="t" r="r" b="b"/>
              <a:pathLst>
                <a:path w="5772" h="3458" extrusionOk="0">
                  <a:moveTo>
                    <a:pt x="3920" y="433"/>
                  </a:moveTo>
                  <a:cubicBezTo>
                    <a:pt x="4197" y="433"/>
                    <a:pt x="4413" y="649"/>
                    <a:pt x="4413" y="896"/>
                  </a:cubicBezTo>
                  <a:lnTo>
                    <a:pt x="4413" y="1204"/>
                  </a:lnTo>
                  <a:cubicBezTo>
                    <a:pt x="4413" y="1328"/>
                    <a:pt x="4506" y="1420"/>
                    <a:pt x="4629" y="1420"/>
                  </a:cubicBezTo>
                  <a:lnTo>
                    <a:pt x="5031" y="1420"/>
                  </a:lnTo>
                  <a:lnTo>
                    <a:pt x="4475" y="2161"/>
                  </a:lnTo>
                  <a:cubicBezTo>
                    <a:pt x="4413" y="2192"/>
                    <a:pt x="4413" y="2223"/>
                    <a:pt x="4413" y="2284"/>
                  </a:cubicBezTo>
                  <a:lnTo>
                    <a:pt x="4413" y="2593"/>
                  </a:lnTo>
                  <a:cubicBezTo>
                    <a:pt x="4413" y="2840"/>
                    <a:pt x="4197" y="3056"/>
                    <a:pt x="3920" y="3056"/>
                  </a:cubicBezTo>
                  <a:lnTo>
                    <a:pt x="926" y="3056"/>
                  </a:lnTo>
                  <a:cubicBezTo>
                    <a:pt x="648" y="3056"/>
                    <a:pt x="432" y="2840"/>
                    <a:pt x="432" y="2593"/>
                  </a:cubicBezTo>
                  <a:lnTo>
                    <a:pt x="432" y="896"/>
                  </a:lnTo>
                  <a:cubicBezTo>
                    <a:pt x="432" y="649"/>
                    <a:pt x="648" y="433"/>
                    <a:pt x="926" y="433"/>
                  </a:cubicBezTo>
                  <a:close/>
                  <a:moveTo>
                    <a:pt x="926" y="1"/>
                  </a:moveTo>
                  <a:cubicBezTo>
                    <a:pt x="401" y="1"/>
                    <a:pt x="0" y="402"/>
                    <a:pt x="0" y="896"/>
                  </a:cubicBezTo>
                  <a:lnTo>
                    <a:pt x="0" y="2562"/>
                  </a:lnTo>
                  <a:cubicBezTo>
                    <a:pt x="0" y="3056"/>
                    <a:pt x="401" y="3457"/>
                    <a:pt x="926" y="3457"/>
                  </a:cubicBezTo>
                  <a:lnTo>
                    <a:pt x="3920" y="3457"/>
                  </a:lnTo>
                  <a:cubicBezTo>
                    <a:pt x="4413" y="3457"/>
                    <a:pt x="4815" y="3056"/>
                    <a:pt x="4845" y="2562"/>
                  </a:cubicBezTo>
                  <a:lnTo>
                    <a:pt x="4845" y="2346"/>
                  </a:lnTo>
                  <a:lnTo>
                    <a:pt x="5648" y="1359"/>
                  </a:lnTo>
                  <a:cubicBezTo>
                    <a:pt x="5771" y="1204"/>
                    <a:pt x="5679" y="1019"/>
                    <a:pt x="5493" y="1019"/>
                  </a:cubicBezTo>
                  <a:lnTo>
                    <a:pt x="4845" y="1019"/>
                  </a:lnTo>
                  <a:lnTo>
                    <a:pt x="4845" y="896"/>
                  </a:lnTo>
                  <a:cubicBezTo>
                    <a:pt x="4845" y="402"/>
                    <a:pt x="4444" y="1"/>
                    <a:pt x="39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59" name="Google Shape;12659;p23"/>
          <p:cNvGrpSpPr/>
          <p:nvPr/>
        </p:nvGrpSpPr>
        <p:grpSpPr>
          <a:xfrm>
            <a:off x="7973826" y="3532212"/>
            <a:ext cx="679000" cy="722500"/>
            <a:chOff x="2510400" y="4141325"/>
            <a:chExt cx="339500" cy="361250"/>
          </a:xfrm>
          <a:solidFill>
            <a:schemeClr val="tx1"/>
          </a:solidFill>
        </p:grpSpPr>
        <p:sp>
          <p:nvSpPr>
            <p:cNvPr id="12660" name="Google Shape;12660;p23"/>
            <p:cNvSpPr/>
            <p:nvPr/>
          </p:nvSpPr>
          <p:spPr>
            <a:xfrm>
              <a:off x="2510400" y="4141325"/>
              <a:ext cx="339500" cy="361250"/>
            </a:xfrm>
            <a:custGeom>
              <a:avLst/>
              <a:gdLst/>
              <a:ahLst/>
              <a:cxnLst/>
              <a:rect l="l" t="t" r="r" b="b"/>
              <a:pathLst>
                <a:path w="13580" h="14450" extrusionOk="0">
                  <a:moveTo>
                    <a:pt x="7098" y="0"/>
                  </a:moveTo>
                  <a:cubicBezTo>
                    <a:pt x="6203" y="0"/>
                    <a:pt x="5493" y="710"/>
                    <a:pt x="5493" y="1574"/>
                  </a:cubicBezTo>
                  <a:lnTo>
                    <a:pt x="5493" y="3858"/>
                  </a:lnTo>
                  <a:cubicBezTo>
                    <a:pt x="5428" y="3836"/>
                    <a:pt x="5347" y="3814"/>
                    <a:pt x="5273" y="3814"/>
                  </a:cubicBezTo>
                  <a:cubicBezTo>
                    <a:pt x="5242" y="3814"/>
                    <a:pt x="5212" y="3818"/>
                    <a:pt x="5185" y="3827"/>
                  </a:cubicBezTo>
                  <a:lnTo>
                    <a:pt x="1296" y="3827"/>
                  </a:lnTo>
                  <a:cubicBezTo>
                    <a:pt x="586" y="3827"/>
                    <a:pt x="0" y="4383"/>
                    <a:pt x="0" y="5123"/>
                  </a:cubicBezTo>
                  <a:lnTo>
                    <a:pt x="0" y="5556"/>
                  </a:lnTo>
                  <a:cubicBezTo>
                    <a:pt x="0" y="5694"/>
                    <a:pt x="108" y="5764"/>
                    <a:pt x="216" y="5764"/>
                  </a:cubicBezTo>
                  <a:cubicBezTo>
                    <a:pt x="324" y="5764"/>
                    <a:pt x="432" y="5694"/>
                    <a:pt x="432" y="5556"/>
                  </a:cubicBezTo>
                  <a:lnTo>
                    <a:pt x="432" y="5123"/>
                  </a:lnTo>
                  <a:cubicBezTo>
                    <a:pt x="432" y="4630"/>
                    <a:pt x="802" y="4228"/>
                    <a:pt x="1296" y="4228"/>
                  </a:cubicBezTo>
                  <a:lnTo>
                    <a:pt x="5185" y="4228"/>
                  </a:lnTo>
                  <a:cubicBezTo>
                    <a:pt x="5648" y="4228"/>
                    <a:pt x="6049" y="4630"/>
                    <a:pt x="6049" y="5123"/>
                  </a:cubicBezTo>
                  <a:lnTo>
                    <a:pt x="6049" y="7562"/>
                  </a:lnTo>
                  <a:cubicBezTo>
                    <a:pt x="6049" y="7592"/>
                    <a:pt x="6049" y="7623"/>
                    <a:pt x="6049" y="7623"/>
                  </a:cubicBezTo>
                  <a:lnTo>
                    <a:pt x="6049" y="8981"/>
                  </a:lnTo>
                  <a:lnTo>
                    <a:pt x="6049" y="9074"/>
                  </a:lnTo>
                  <a:lnTo>
                    <a:pt x="5617" y="9074"/>
                  </a:lnTo>
                  <a:cubicBezTo>
                    <a:pt x="5597" y="9072"/>
                    <a:pt x="5578" y="9072"/>
                    <a:pt x="5559" y="9072"/>
                  </a:cubicBezTo>
                  <a:cubicBezTo>
                    <a:pt x="5118" y="9072"/>
                    <a:pt x="4719" y="9403"/>
                    <a:pt x="4660" y="9876"/>
                  </a:cubicBezTo>
                  <a:cubicBezTo>
                    <a:pt x="4629" y="9876"/>
                    <a:pt x="4598" y="9876"/>
                    <a:pt x="4598" y="9907"/>
                  </a:cubicBezTo>
                  <a:lnTo>
                    <a:pt x="3642" y="10617"/>
                  </a:lnTo>
                  <a:lnTo>
                    <a:pt x="3642" y="10061"/>
                  </a:lnTo>
                  <a:cubicBezTo>
                    <a:pt x="3642" y="9938"/>
                    <a:pt x="3549" y="9845"/>
                    <a:pt x="3426" y="9845"/>
                  </a:cubicBezTo>
                  <a:lnTo>
                    <a:pt x="1296" y="9845"/>
                  </a:lnTo>
                  <a:cubicBezTo>
                    <a:pt x="802" y="9845"/>
                    <a:pt x="432" y="9444"/>
                    <a:pt x="432" y="8981"/>
                  </a:cubicBezTo>
                  <a:lnTo>
                    <a:pt x="432" y="6852"/>
                  </a:lnTo>
                  <a:cubicBezTo>
                    <a:pt x="432" y="6697"/>
                    <a:pt x="324" y="6620"/>
                    <a:pt x="216" y="6620"/>
                  </a:cubicBezTo>
                  <a:cubicBezTo>
                    <a:pt x="108" y="6620"/>
                    <a:pt x="0" y="6697"/>
                    <a:pt x="0" y="6852"/>
                  </a:cubicBezTo>
                  <a:lnTo>
                    <a:pt x="0" y="8981"/>
                  </a:lnTo>
                  <a:cubicBezTo>
                    <a:pt x="0" y="9691"/>
                    <a:pt x="586" y="10277"/>
                    <a:pt x="1296" y="10277"/>
                  </a:cubicBezTo>
                  <a:lnTo>
                    <a:pt x="3241" y="10277"/>
                  </a:lnTo>
                  <a:lnTo>
                    <a:pt x="3241" y="11049"/>
                  </a:lnTo>
                  <a:cubicBezTo>
                    <a:pt x="3241" y="11159"/>
                    <a:pt x="3335" y="11254"/>
                    <a:pt x="3445" y="11254"/>
                  </a:cubicBezTo>
                  <a:cubicBezTo>
                    <a:pt x="3489" y="11254"/>
                    <a:pt x="3536" y="11238"/>
                    <a:pt x="3580" y="11203"/>
                  </a:cubicBezTo>
                  <a:lnTo>
                    <a:pt x="4629" y="10401"/>
                  </a:lnTo>
                  <a:lnTo>
                    <a:pt x="4629" y="12777"/>
                  </a:lnTo>
                  <a:cubicBezTo>
                    <a:pt x="4629" y="13302"/>
                    <a:pt x="5092" y="13765"/>
                    <a:pt x="5617" y="13765"/>
                  </a:cubicBezTo>
                  <a:lnTo>
                    <a:pt x="6913" y="13765"/>
                  </a:lnTo>
                  <a:lnTo>
                    <a:pt x="6913" y="14259"/>
                  </a:lnTo>
                  <a:cubicBezTo>
                    <a:pt x="6936" y="14370"/>
                    <a:pt x="7039" y="14450"/>
                    <a:pt x="7141" y="14450"/>
                  </a:cubicBezTo>
                  <a:cubicBezTo>
                    <a:pt x="7180" y="14450"/>
                    <a:pt x="7219" y="14438"/>
                    <a:pt x="7253" y="14413"/>
                  </a:cubicBezTo>
                  <a:lnTo>
                    <a:pt x="8117" y="13765"/>
                  </a:lnTo>
                  <a:lnTo>
                    <a:pt x="8395" y="13765"/>
                  </a:lnTo>
                  <a:cubicBezTo>
                    <a:pt x="8919" y="13765"/>
                    <a:pt x="9351" y="13302"/>
                    <a:pt x="9351" y="12777"/>
                  </a:cubicBezTo>
                  <a:lnTo>
                    <a:pt x="9351" y="12376"/>
                  </a:lnTo>
                  <a:cubicBezTo>
                    <a:pt x="9351" y="12237"/>
                    <a:pt x="9251" y="12168"/>
                    <a:pt x="9151" y="12168"/>
                  </a:cubicBezTo>
                  <a:cubicBezTo>
                    <a:pt x="9050" y="12168"/>
                    <a:pt x="8950" y="12237"/>
                    <a:pt x="8950" y="12376"/>
                  </a:cubicBezTo>
                  <a:lnTo>
                    <a:pt x="8950" y="12777"/>
                  </a:lnTo>
                  <a:cubicBezTo>
                    <a:pt x="8950" y="13086"/>
                    <a:pt x="8672" y="13333"/>
                    <a:pt x="8395" y="13333"/>
                  </a:cubicBezTo>
                  <a:lnTo>
                    <a:pt x="8055" y="13333"/>
                  </a:lnTo>
                  <a:cubicBezTo>
                    <a:pt x="7993" y="13333"/>
                    <a:pt x="7962" y="13333"/>
                    <a:pt x="7932" y="13364"/>
                  </a:cubicBezTo>
                  <a:lnTo>
                    <a:pt x="7345" y="13826"/>
                  </a:lnTo>
                  <a:lnTo>
                    <a:pt x="7345" y="13549"/>
                  </a:lnTo>
                  <a:cubicBezTo>
                    <a:pt x="7345" y="13425"/>
                    <a:pt x="7253" y="13333"/>
                    <a:pt x="7129" y="13333"/>
                  </a:cubicBezTo>
                  <a:lnTo>
                    <a:pt x="5617" y="13333"/>
                  </a:lnTo>
                  <a:cubicBezTo>
                    <a:pt x="5308" y="13333"/>
                    <a:pt x="5061" y="13086"/>
                    <a:pt x="5061" y="12777"/>
                  </a:cubicBezTo>
                  <a:lnTo>
                    <a:pt x="5061" y="10030"/>
                  </a:lnTo>
                  <a:cubicBezTo>
                    <a:pt x="5061" y="9722"/>
                    <a:pt x="5308" y="9475"/>
                    <a:pt x="5617" y="9475"/>
                  </a:cubicBezTo>
                  <a:lnTo>
                    <a:pt x="8395" y="9475"/>
                  </a:lnTo>
                  <a:cubicBezTo>
                    <a:pt x="8672" y="9475"/>
                    <a:pt x="8950" y="9722"/>
                    <a:pt x="8950" y="10030"/>
                  </a:cubicBezTo>
                  <a:lnTo>
                    <a:pt x="8950" y="11049"/>
                  </a:lnTo>
                  <a:cubicBezTo>
                    <a:pt x="8950" y="11203"/>
                    <a:pt x="9050" y="11280"/>
                    <a:pt x="9151" y="11280"/>
                  </a:cubicBezTo>
                  <a:cubicBezTo>
                    <a:pt x="9251" y="11280"/>
                    <a:pt x="9351" y="11203"/>
                    <a:pt x="9351" y="11049"/>
                  </a:cubicBezTo>
                  <a:lnTo>
                    <a:pt x="9351" y="10030"/>
                  </a:lnTo>
                  <a:cubicBezTo>
                    <a:pt x="9351" y="9475"/>
                    <a:pt x="8919" y="9043"/>
                    <a:pt x="8364" y="9043"/>
                  </a:cubicBezTo>
                  <a:lnTo>
                    <a:pt x="6481" y="9043"/>
                  </a:lnTo>
                  <a:lnTo>
                    <a:pt x="6481" y="7932"/>
                  </a:lnTo>
                  <a:cubicBezTo>
                    <a:pt x="6666" y="8024"/>
                    <a:pt x="6882" y="8055"/>
                    <a:pt x="7067" y="8055"/>
                  </a:cubicBezTo>
                  <a:lnTo>
                    <a:pt x="9444" y="8055"/>
                  </a:lnTo>
                  <a:lnTo>
                    <a:pt x="9444" y="9105"/>
                  </a:lnTo>
                  <a:cubicBezTo>
                    <a:pt x="9444" y="9215"/>
                    <a:pt x="9554" y="9309"/>
                    <a:pt x="9662" y="9309"/>
                  </a:cubicBezTo>
                  <a:cubicBezTo>
                    <a:pt x="9705" y="9309"/>
                    <a:pt x="9748" y="9294"/>
                    <a:pt x="9783" y="9259"/>
                  </a:cubicBezTo>
                  <a:lnTo>
                    <a:pt x="11357" y="8055"/>
                  </a:lnTo>
                  <a:lnTo>
                    <a:pt x="12005" y="8055"/>
                  </a:lnTo>
                  <a:cubicBezTo>
                    <a:pt x="12869" y="8055"/>
                    <a:pt x="13579" y="7345"/>
                    <a:pt x="13579" y="6481"/>
                  </a:cubicBezTo>
                  <a:lnTo>
                    <a:pt x="13579" y="1574"/>
                  </a:lnTo>
                  <a:cubicBezTo>
                    <a:pt x="13579" y="710"/>
                    <a:pt x="12869" y="0"/>
                    <a:pt x="12005" y="0"/>
                  </a:cubicBezTo>
                  <a:lnTo>
                    <a:pt x="11388" y="0"/>
                  </a:lnTo>
                  <a:cubicBezTo>
                    <a:pt x="11079" y="0"/>
                    <a:pt x="11079" y="432"/>
                    <a:pt x="11388" y="432"/>
                  </a:cubicBezTo>
                  <a:lnTo>
                    <a:pt x="12005" y="432"/>
                  </a:lnTo>
                  <a:cubicBezTo>
                    <a:pt x="12623" y="432"/>
                    <a:pt x="13147" y="926"/>
                    <a:pt x="13147" y="1574"/>
                  </a:cubicBezTo>
                  <a:lnTo>
                    <a:pt x="13147" y="6481"/>
                  </a:lnTo>
                  <a:cubicBezTo>
                    <a:pt x="13147" y="7129"/>
                    <a:pt x="12623" y="7654"/>
                    <a:pt x="12005" y="7654"/>
                  </a:cubicBezTo>
                  <a:lnTo>
                    <a:pt x="11296" y="7654"/>
                  </a:lnTo>
                  <a:cubicBezTo>
                    <a:pt x="11234" y="7654"/>
                    <a:pt x="11203" y="7654"/>
                    <a:pt x="11172" y="7685"/>
                  </a:cubicBezTo>
                  <a:lnTo>
                    <a:pt x="9876" y="8673"/>
                  </a:lnTo>
                  <a:lnTo>
                    <a:pt x="9876" y="7870"/>
                  </a:lnTo>
                  <a:cubicBezTo>
                    <a:pt x="9876" y="7747"/>
                    <a:pt x="9783" y="7654"/>
                    <a:pt x="9660" y="7654"/>
                  </a:cubicBezTo>
                  <a:lnTo>
                    <a:pt x="7098" y="7654"/>
                  </a:lnTo>
                  <a:cubicBezTo>
                    <a:pt x="6882" y="7654"/>
                    <a:pt x="6666" y="7592"/>
                    <a:pt x="6481" y="7500"/>
                  </a:cubicBezTo>
                  <a:lnTo>
                    <a:pt x="6481" y="5123"/>
                  </a:lnTo>
                  <a:cubicBezTo>
                    <a:pt x="6481" y="4691"/>
                    <a:pt x="6265" y="4259"/>
                    <a:pt x="5926" y="4043"/>
                  </a:cubicBezTo>
                  <a:lnTo>
                    <a:pt x="5926" y="1574"/>
                  </a:lnTo>
                  <a:cubicBezTo>
                    <a:pt x="5926" y="926"/>
                    <a:pt x="6419" y="432"/>
                    <a:pt x="7067" y="432"/>
                  </a:cubicBezTo>
                  <a:lnTo>
                    <a:pt x="10030" y="432"/>
                  </a:lnTo>
                  <a:cubicBezTo>
                    <a:pt x="10339" y="432"/>
                    <a:pt x="10339" y="0"/>
                    <a:pt x="100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2661" name="Google Shape;12661;p23"/>
            <p:cNvGrpSpPr/>
            <p:nvPr/>
          </p:nvGrpSpPr>
          <p:grpSpPr>
            <a:xfrm>
              <a:off x="2548975" y="4180400"/>
              <a:ext cx="260800" cy="179300"/>
              <a:chOff x="2548975" y="4180400"/>
              <a:chExt cx="260800" cy="179300"/>
            </a:xfrm>
            <a:grpFill/>
          </p:grpSpPr>
          <p:sp>
            <p:nvSpPr>
              <p:cNvPr id="12662" name="Google Shape;12662;p23"/>
              <p:cNvSpPr/>
              <p:nvPr/>
            </p:nvSpPr>
            <p:spPr>
              <a:xfrm>
                <a:off x="2687075" y="4180400"/>
                <a:ext cx="1227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4908" h="4888" extrusionOk="0">
                    <a:moveTo>
                      <a:pt x="1173" y="2233"/>
                    </a:moveTo>
                    <a:lnTo>
                      <a:pt x="1173" y="4394"/>
                    </a:lnTo>
                    <a:lnTo>
                      <a:pt x="463" y="4394"/>
                    </a:lnTo>
                    <a:lnTo>
                      <a:pt x="463" y="2233"/>
                    </a:lnTo>
                    <a:close/>
                    <a:moveTo>
                      <a:pt x="2901" y="413"/>
                    </a:moveTo>
                    <a:cubicBezTo>
                      <a:pt x="3087" y="752"/>
                      <a:pt x="3087" y="1153"/>
                      <a:pt x="2963" y="1493"/>
                    </a:cubicBezTo>
                    <a:lnTo>
                      <a:pt x="2778" y="1894"/>
                    </a:lnTo>
                    <a:cubicBezTo>
                      <a:pt x="2747" y="1956"/>
                      <a:pt x="2747" y="2017"/>
                      <a:pt x="2778" y="2079"/>
                    </a:cubicBezTo>
                    <a:cubicBezTo>
                      <a:pt x="2809" y="2141"/>
                      <a:pt x="2901" y="2172"/>
                      <a:pt x="2963" y="2172"/>
                    </a:cubicBezTo>
                    <a:lnTo>
                      <a:pt x="4383" y="2203"/>
                    </a:lnTo>
                    <a:cubicBezTo>
                      <a:pt x="4445" y="2203"/>
                      <a:pt x="4475" y="2233"/>
                      <a:pt x="4506" y="2326"/>
                    </a:cubicBezTo>
                    <a:lnTo>
                      <a:pt x="4506" y="2604"/>
                    </a:lnTo>
                    <a:lnTo>
                      <a:pt x="4506" y="4332"/>
                    </a:lnTo>
                    <a:cubicBezTo>
                      <a:pt x="4475" y="4363"/>
                      <a:pt x="4475" y="4394"/>
                      <a:pt x="4445" y="4425"/>
                    </a:cubicBezTo>
                    <a:cubicBezTo>
                      <a:pt x="4445" y="4455"/>
                      <a:pt x="4414" y="4455"/>
                      <a:pt x="4383" y="4486"/>
                    </a:cubicBezTo>
                    <a:lnTo>
                      <a:pt x="2346" y="4486"/>
                    </a:lnTo>
                    <a:cubicBezTo>
                      <a:pt x="2099" y="4455"/>
                      <a:pt x="1852" y="4394"/>
                      <a:pt x="1667" y="4239"/>
                    </a:cubicBezTo>
                    <a:lnTo>
                      <a:pt x="1574" y="4178"/>
                    </a:lnTo>
                    <a:lnTo>
                      <a:pt x="1574" y="2511"/>
                    </a:lnTo>
                    <a:lnTo>
                      <a:pt x="2439" y="1524"/>
                    </a:lnTo>
                    <a:cubicBezTo>
                      <a:pt x="2716" y="1215"/>
                      <a:pt x="2871" y="814"/>
                      <a:pt x="2871" y="413"/>
                    </a:cubicBezTo>
                    <a:close/>
                    <a:moveTo>
                      <a:pt x="2899" y="1"/>
                    </a:moveTo>
                    <a:cubicBezTo>
                      <a:pt x="2662" y="1"/>
                      <a:pt x="2469" y="198"/>
                      <a:pt x="2469" y="443"/>
                    </a:cubicBezTo>
                    <a:cubicBezTo>
                      <a:pt x="2469" y="752"/>
                      <a:pt x="2346" y="1030"/>
                      <a:pt x="2130" y="1246"/>
                    </a:cubicBezTo>
                    <a:lnTo>
                      <a:pt x="1574" y="1894"/>
                    </a:lnTo>
                    <a:cubicBezTo>
                      <a:pt x="1513" y="1832"/>
                      <a:pt x="1451" y="1801"/>
                      <a:pt x="1389" y="1801"/>
                    </a:cubicBezTo>
                    <a:lnTo>
                      <a:pt x="216" y="1801"/>
                    </a:lnTo>
                    <a:cubicBezTo>
                      <a:pt x="93" y="1801"/>
                      <a:pt x="0" y="1894"/>
                      <a:pt x="0" y="2017"/>
                    </a:cubicBezTo>
                    <a:lnTo>
                      <a:pt x="0" y="4579"/>
                    </a:lnTo>
                    <a:cubicBezTo>
                      <a:pt x="0" y="4702"/>
                      <a:pt x="93" y="4795"/>
                      <a:pt x="216" y="4795"/>
                    </a:cubicBezTo>
                    <a:lnTo>
                      <a:pt x="1389" y="4795"/>
                    </a:lnTo>
                    <a:cubicBezTo>
                      <a:pt x="1451" y="4795"/>
                      <a:pt x="1544" y="4764"/>
                      <a:pt x="1574" y="4671"/>
                    </a:cubicBezTo>
                    <a:cubicBezTo>
                      <a:pt x="1821" y="4826"/>
                      <a:pt x="2068" y="4887"/>
                      <a:pt x="2346" y="4887"/>
                    </a:cubicBezTo>
                    <a:lnTo>
                      <a:pt x="4352" y="4887"/>
                    </a:lnTo>
                    <a:cubicBezTo>
                      <a:pt x="4661" y="4887"/>
                      <a:pt x="4907" y="4641"/>
                      <a:pt x="4907" y="4332"/>
                    </a:cubicBezTo>
                    <a:lnTo>
                      <a:pt x="4907" y="2326"/>
                    </a:lnTo>
                    <a:cubicBezTo>
                      <a:pt x="4907" y="2017"/>
                      <a:pt x="4661" y="1770"/>
                      <a:pt x="4352" y="1770"/>
                    </a:cubicBezTo>
                    <a:lnTo>
                      <a:pt x="3303" y="1770"/>
                    </a:lnTo>
                    <a:lnTo>
                      <a:pt x="3364" y="1678"/>
                    </a:lnTo>
                    <a:cubicBezTo>
                      <a:pt x="3550" y="1184"/>
                      <a:pt x="3519" y="659"/>
                      <a:pt x="3272" y="197"/>
                    </a:cubicBezTo>
                    <a:cubicBezTo>
                      <a:pt x="3210" y="104"/>
                      <a:pt x="3117" y="42"/>
                      <a:pt x="2994" y="11"/>
                    </a:cubicBezTo>
                    <a:cubicBezTo>
                      <a:pt x="2962" y="4"/>
                      <a:pt x="2930" y="1"/>
                      <a:pt x="289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63" name="Google Shape;12663;p23"/>
              <p:cNvSpPr/>
              <p:nvPr/>
            </p:nvSpPr>
            <p:spPr>
              <a:xfrm>
                <a:off x="2548975" y="4277875"/>
                <a:ext cx="85650" cy="8182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3273" extrusionOk="0">
                    <a:moveTo>
                      <a:pt x="2006" y="1390"/>
                    </a:moveTo>
                    <a:lnTo>
                      <a:pt x="1914" y="1914"/>
                    </a:lnTo>
                    <a:lnTo>
                      <a:pt x="1389" y="1914"/>
                    </a:lnTo>
                    <a:lnTo>
                      <a:pt x="1482" y="1390"/>
                    </a:lnTo>
                    <a:close/>
                    <a:moveTo>
                      <a:pt x="1512" y="1"/>
                    </a:moveTo>
                    <a:cubicBezTo>
                      <a:pt x="1420" y="1"/>
                      <a:pt x="1296" y="63"/>
                      <a:pt x="1266" y="186"/>
                    </a:cubicBezTo>
                    <a:lnTo>
                      <a:pt x="1142" y="958"/>
                    </a:lnTo>
                    <a:lnTo>
                      <a:pt x="309" y="958"/>
                    </a:lnTo>
                    <a:cubicBezTo>
                      <a:pt x="0" y="958"/>
                      <a:pt x="0" y="1359"/>
                      <a:pt x="309" y="1359"/>
                    </a:cubicBezTo>
                    <a:lnTo>
                      <a:pt x="1080" y="1359"/>
                    </a:lnTo>
                    <a:lnTo>
                      <a:pt x="988" y="1883"/>
                    </a:lnTo>
                    <a:lnTo>
                      <a:pt x="278" y="1914"/>
                    </a:lnTo>
                    <a:cubicBezTo>
                      <a:pt x="0" y="1914"/>
                      <a:pt x="0" y="2316"/>
                      <a:pt x="278" y="2316"/>
                    </a:cubicBezTo>
                    <a:lnTo>
                      <a:pt x="926" y="2316"/>
                    </a:lnTo>
                    <a:lnTo>
                      <a:pt x="803" y="3025"/>
                    </a:lnTo>
                    <a:cubicBezTo>
                      <a:pt x="772" y="3149"/>
                      <a:pt x="864" y="3241"/>
                      <a:pt x="957" y="3272"/>
                    </a:cubicBezTo>
                    <a:lnTo>
                      <a:pt x="1019" y="3272"/>
                    </a:lnTo>
                    <a:cubicBezTo>
                      <a:pt x="1111" y="3272"/>
                      <a:pt x="1204" y="3211"/>
                      <a:pt x="1204" y="3087"/>
                    </a:cubicBezTo>
                    <a:lnTo>
                      <a:pt x="1327" y="2316"/>
                    </a:lnTo>
                    <a:lnTo>
                      <a:pt x="1852" y="2316"/>
                    </a:lnTo>
                    <a:lnTo>
                      <a:pt x="1728" y="3025"/>
                    </a:lnTo>
                    <a:cubicBezTo>
                      <a:pt x="1728" y="3149"/>
                      <a:pt x="1790" y="3241"/>
                      <a:pt x="1914" y="3272"/>
                    </a:cubicBezTo>
                    <a:lnTo>
                      <a:pt x="1944" y="3272"/>
                    </a:lnTo>
                    <a:cubicBezTo>
                      <a:pt x="2037" y="3272"/>
                      <a:pt x="2130" y="3211"/>
                      <a:pt x="2161" y="3087"/>
                    </a:cubicBezTo>
                    <a:lnTo>
                      <a:pt x="2284" y="2316"/>
                    </a:lnTo>
                    <a:lnTo>
                      <a:pt x="3148" y="2316"/>
                    </a:lnTo>
                    <a:cubicBezTo>
                      <a:pt x="3416" y="2316"/>
                      <a:pt x="3426" y="1913"/>
                      <a:pt x="3176" y="1913"/>
                    </a:cubicBezTo>
                    <a:cubicBezTo>
                      <a:pt x="3167" y="1913"/>
                      <a:pt x="3158" y="1913"/>
                      <a:pt x="3148" y="1914"/>
                    </a:cubicBezTo>
                    <a:lnTo>
                      <a:pt x="2377" y="1914"/>
                    </a:lnTo>
                    <a:lnTo>
                      <a:pt x="2438" y="1390"/>
                    </a:lnTo>
                    <a:lnTo>
                      <a:pt x="3148" y="1390"/>
                    </a:lnTo>
                    <a:cubicBezTo>
                      <a:pt x="3426" y="1390"/>
                      <a:pt x="3426" y="958"/>
                      <a:pt x="3148" y="958"/>
                    </a:cubicBezTo>
                    <a:lnTo>
                      <a:pt x="2531" y="958"/>
                    </a:lnTo>
                    <a:lnTo>
                      <a:pt x="2654" y="248"/>
                    </a:lnTo>
                    <a:cubicBezTo>
                      <a:pt x="2654" y="124"/>
                      <a:pt x="2593" y="32"/>
                      <a:pt x="2469" y="1"/>
                    </a:cubicBezTo>
                    <a:cubicBezTo>
                      <a:pt x="2346" y="1"/>
                      <a:pt x="2253" y="63"/>
                      <a:pt x="2222" y="186"/>
                    </a:cubicBezTo>
                    <a:lnTo>
                      <a:pt x="2099" y="958"/>
                    </a:lnTo>
                    <a:lnTo>
                      <a:pt x="1574" y="958"/>
                    </a:lnTo>
                    <a:lnTo>
                      <a:pt x="1698" y="248"/>
                    </a:lnTo>
                    <a:cubicBezTo>
                      <a:pt x="1728" y="124"/>
                      <a:pt x="1636" y="32"/>
                      <a:pt x="151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664" name="Google Shape;12664;p23"/>
            <p:cNvSpPr/>
            <p:nvPr/>
          </p:nvSpPr>
          <p:spPr>
            <a:xfrm>
              <a:off x="2654675" y="4401500"/>
              <a:ext cx="61750" cy="53100"/>
            </a:xfrm>
            <a:custGeom>
              <a:avLst/>
              <a:gdLst/>
              <a:ahLst/>
              <a:cxnLst/>
              <a:rect l="l" t="t" r="r" b="b"/>
              <a:pathLst>
                <a:path w="2470" h="2124" extrusionOk="0">
                  <a:moveTo>
                    <a:pt x="772" y="426"/>
                  </a:moveTo>
                  <a:cubicBezTo>
                    <a:pt x="864" y="426"/>
                    <a:pt x="988" y="518"/>
                    <a:pt x="1019" y="611"/>
                  </a:cubicBezTo>
                  <a:cubicBezTo>
                    <a:pt x="1080" y="673"/>
                    <a:pt x="1142" y="734"/>
                    <a:pt x="1235" y="734"/>
                  </a:cubicBezTo>
                  <a:cubicBezTo>
                    <a:pt x="1296" y="734"/>
                    <a:pt x="1389" y="673"/>
                    <a:pt x="1420" y="611"/>
                  </a:cubicBezTo>
                  <a:cubicBezTo>
                    <a:pt x="1471" y="509"/>
                    <a:pt x="1565" y="449"/>
                    <a:pt x="1665" y="449"/>
                  </a:cubicBezTo>
                  <a:cubicBezTo>
                    <a:pt x="1686" y="449"/>
                    <a:pt x="1707" y="451"/>
                    <a:pt x="1729" y="457"/>
                  </a:cubicBezTo>
                  <a:cubicBezTo>
                    <a:pt x="1914" y="488"/>
                    <a:pt x="2037" y="673"/>
                    <a:pt x="2006" y="858"/>
                  </a:cubicBezTo>
                  <a:lnTo>
                    <a:pt x="2006" y="827"/>
                  </a:lnTo>
                  <a:cubicBezTo>
                    <a:pt x="2006" y="1136"/>
                    <a:pt x="1821" y="1383"/>
                    <a:pt x="1235" y="1691"/>
                  </a:cubicBezTo>
                  <a:cubicBezTo>
                    <a:pt x="648" y="1383"/>
                    <a:pt x="432" y="1136"/>
                    <a:pt x="432" y="827"/>
                  </a:cubicBezTo>
                  <a:cubicBezTo>
                    <a:pt x="401" y="642"/>
                    <a:pt x="525" y="488"/>
                    <a:pt x="679" y="426"/>
                  </a:cubicBezTo>
                  <a:close/>
                  <a:moveTo>
                    <a:pt x="1648" y="0"/>
                  </a:moveTo>
                  <a:cubicBezTo>
                    <a:pt x="1492" y="0"/>
                    <a:pt x="1339" y="58"/>
                    <a:pt x="1204" y="148"/>
                  </a:cubicBezTo>
                  <a:lnTo>
                    <a:pt x="1235" y="179"/>
                  </a:lnTo>
                  <a:cubicBezTo>
                    <a:pt x="1097" y="65"/>
                    <a:pt x="926" y="1"/>
                    <a:pt x="759" y="1"/>
                  </a:cubicBezTo>
                  <a:cubicBezTo>
                    <a:pt x="700" y="1"/>
                    <a:pt x="642" y="9"/>
                    <a:pt x="587" y="25"/>
                  </a:cubicBezTo>
                  <a:cubicBezTo>
                    <a:pt x="247" y="117"/>
                    <a:pt x="0" y="457"/>
                    <a:pt x="0" y="827"/>
                  </a:cubicBezTo>
                  <a:cubicBezTo>
                    <a:pt x="0" y="1105"/>
                    <a:pt x="124" y="1352"/>
                    <a:pt x="309" y="1568"/>
                  </a:cubicBezTo>
                  <a:cubicBezTo>
                    <a:pt x="556" y="1784"/>
                    <a:pt x="834" y="1969"/>
                    <a:pt x="1111" y="2123"/>
                  </a:cubicBezTo>
                  <a:lnTo>
                    <a:pt x="1327" y="2123"/>
                  </a:lnTo>
                  <a:cubicBezTo>
                    <a:pt x="2006" y="1753"/>
                    <a:pt x="2438" y="1413"/>
                    <a:pt x="2438" y="827"/>
                  </a:cubicBezTo>
                  <a:cubicBezTo>
                    <a:pt x="2469" y="426"/>
                    <a:pt x="2191" y="86"/>
                    <a:pt x="1821" y="25"/>
                  </a:cubicBezTo>
                  <a:cubicBezTo>
                    <a:pt x="1763" y="8"/>
                    <a:pt x="1705" y="0"/>
                    <a:pt x="16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65" name="Google Shape;12665;p23"/>
          <p:cNvGrpSpPr/>
          <p:nvPr/>
        </p:nvGrpSpPr>
        <p:grpSpPr>
          <a:xfrm>
            <a:off x="3539163" y="7951749"/>
            <a:ext cx="723750" cy="723750"/>
            <a:chOff x="4004875" y="1904625"/>
            <a:chExt cx="361875" cy="361875"/>
          </a:xfrm>
          <a:solidFill>
            <a:schemeClr val="tx1"/>
          </a:solidFill>
        </p:grpSpPr>
        <p:sp>
          <p:nvSpPr>
            <p:cNvPr id="12666" name="Google Shape;12666;p23"/>
            <p:cNvSpPr/>
            <p:nvPr/>
          </p:nvSpPr>
          <p:spPr>
            <a:xfrm>
              <a:off x="4114425" y="1994900"/>
              <a:ext cx="35050" cy="51675"/>
            </a:xfrm>
            <a:custGeom>
              <a:avLst/>
              <a:gdLst/>
              <a:ahLst/>
              <a:cxnLst/>
              <a:rect l="l" t="t" r="r" b="b"/>
              <a:pathLst>
                <a:path w="1402" h="2067" extrusionOk="0">
                  <a:moveTo>
                    <a:pt x="1062" y="1"/>
                  </a:moveTo>
                  <a:cubicBezTo>
                    <a:pt x="1017" y="1"/>
                    <a:pt x="969" y="19"/>
                    <a:pt x="927" y="62"/>
                  </a:cubicBezTo>
                  <a:lnTo>
                    <a:pt x="93" y="864"/>
                  </a:lnTo>
                  <a:cubicBezTo>
                    <a:pt x="1" y="957"/>
                    <a:pt x="1" y="1080"/>
                    <a:pt x="93" y="1173"/>
                  </a:cubicBezTo>
                  <a:lnTo>
                    <a:pt x="958" y="2006"/>
                  </a:lnTo>
                  <a:cubicBezTo>
                    <a:pt x="1001" y="2049"/>
                    <a:pt x="1050" y="2067"/>
                    <a:pt x="1099" y="2067"/>
                  </a:cubicBezTo>
                  <a:cubicBezTo>
                    <a:pt x="1258" y="2067"/>
                    <a:pt x="1401" y="1870"/>
                    <a:pt x="1235" y="1728"/>
                  </a:cubicBezTo>
                  <a:lnTo>
                    <a:pt x="556" y="1018"/>
                  </a:lnTo>
                  <a:lnTo>
                    <a:pt x="1205" y="370"/>
                  </a:lnTo>
                  <a:cubicBezTo>
                    <a:pt x="1347" y="204"/>
                    <a:pt x="1215" y="1"/>
                    <a:pt x="1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7" name="Google Shape;12667;p23"/>
            <p:cNvSpPr/>
            <p:nvPr/>
          </p:nvSpPr>
          <p:spPr>
            <a:xfrm>
              <a:off x="4222750" y="1994900"/>
              <a:ext cx="33675" cy="51675"/>
            </a:xfrm>
            <a:custGeom>
              <a:avLst/>
              <a:gdLst/>
              <a:ahLst/>
              <a:cxnLst/>
              <a:rect l="l" t="t" r="r" b="b"/>
              <a:pathLst>
                <a:path w="1347" h="2067" extrusionOk="0">
                  <a:moveTo>
                    <a:pt x="297" y="0"/>
                  </a:moveTo>
                  <a:cubicBezTo>
                    <a:pt x="131" y="0"/>
                    <a:pt x="1" y="197"/>
                    <a:pt x="143" y="339"/>
                  </a:cubicBezTo>
                  <a:lnTo>
                    <a:pt x="822" y="1049"/>
                  </a:lnTo>
                  <a:lnTo>
                    <a:pt x="174" y="1697"/>
                  </a:lnTo>
                  <a:cubicBezTo>
                    <a:pt x="31" y="1864"/>
                    <a:pt x="163" y="2067"/>
                    <a:pt x="330" y="2067"/>
                  </a:cubicBezTo>
                  <a:cubicBezTo>
                    <a:pt x="380" y="2067"/>
                    <a:pt x="433" y="2048"/>
                    <a:pt x="482" y="2006"/>
                  </a:cubicBezTo>
                  <a:lnTo>
                    <a:pt x="1285" y="1203"/>
                  </a:lnTo>
                  <a:cubicBezTo>
                    <a:pt x="1346" y="1111"/>
                    <a:pt x="1346" y="987"/>
                    <a:pt x="1285" y="895"/>
                  </a:cubicBezTo>
                  <a:lnTo>
                    <a:pt x="451" y="62"/>
                  </a:lnTo>
                  <a:cubicBezTo>
                    <a:pt x="401" y="19"/>
                    <a:pt x="348" y="0"/>
                    <a:pt x="2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8" name="Google Shape;12668;p23"/>
            <p:cNvSpPr/>
            <p:nvPr/>
          </p:nvSpPr>
          <p:spPr>
            <a:xfrm>
              <a:off x="4165875" y="1982250"/>
              <a:ext cx="39625" cy="75850"/>
            </a:xfrm>
            <a:custGeom>
              <a:avLst/>
              <a:gdLst/>
              <a:ahLst/>
              <a:cxnLst/>
              <a:rect l="l" t="t" r="r" b="b"/>
              <a:pathLst>
                <a:path w="1585" h="3034" extrusionOk="0">
                  <a:moveTo>
                    <a:pt x="1357" y="1"/>
                  </a:moveTo>
                  <a:cubicBezTo>
                    <a:pt x="1272" y="1"/>
                    <a:pt x="1176" y="41"/>
                    <a:pt x="1153" y="135"/>
                  </a:cubicBezTo>
                  <a:lnTo>
                    <a:pt x="42" y="2759"/>
                  </a:lnTo>
                  <a:cubicBezTo>
                    <a:pt x="0" y="2923"/>
                    <a:pt x="124" y="3033"/>
                    <a:pt x="247" y="3033"/>
                  </a:cubicBezTo>
                  <a:cubicBezTo>
                    <a:pt x="309" y="3033"/>
                    <a:pt x="371" y="3006"/>
                    <a:pt x="412" y="2944"/>
                  </a:cubicBezTo>
                  <a:lnTo>
                    <a:pt x="1554" y="290"/>
                  </a:lnTo>
                  <a:cubicBezTo>
                    <a:pt x="1585" y="197"/>
                    <a:pt x="1523" y="74"/>
                    <a:pt x="1430" y="12"/>
                  </a:cubicBezTo>
                  <a:cubicBezTo>
                    <a:pt x="1408" y="5"/>
                    <a:pt x="1383" y="1"/>
                    <a:pt x="13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9" name="Google Shape;12669;p23"/>
            <p:cNvSpPr/>
            <p:nvPr/>
          </p:nvSpPr>
          <p:spPr>
            <a:xfrm>
              <a:off x="4004875" y="1904625"/>
              <a:ext cx="361875" cy="361875"/>
            </a:xfrm>
            <a:custGeom>
              <a:avLst/>
              <a:gdLst/>
              <a:ahLst/>
              <a:cxnLst/>
              <a:rect l="l" t="t" r="r" b="b"/>
              <a:pathLst>
                <a:path w="14475" h="14475" extrusionOk="0">
                  <a:moveTo>
                    <a:pt x="10833" y="432"/>
                  </a:moveTo>
                  <a:cubicBezTo>
                    <a:pt x="11327" y="432"/>
                    <a:pt x="11728" y="802"/>
                    <a:pt x="11728" y="1296"/>
                  </a:cubicBezTo>
                  <a:lnTo>
                    <a:pt x="11728" y="1636"/>
                  </a:lnTo>
                  <a:lnTo>
                    <a:pt x="2747" y="1636"/>
                  </a:lnTo>
                  <a:lnTo>
                    <a:pt x="2747" y="1296"/>
                  </a:lnTo>
                  <a:cubicBezTo>
                    <a:pt x="2747" y="833"/>
                    <a:pt x="3148" y="432"/>
                    <a:pt x="3642" y="432"/>
                  </a:cubicBezTo>
                  <a:close/>
                  <a:moveTo>
                    <a:pt x="11728" y="2068"/>
                  </a:moveTo>
                  <a:lnTo>
                    <a:pt x="11728" y="6697"/>
                  </a:lnTo>
                  <a:cubicBezTo>
                    <a:pt x="11728" y="7191"/>
                    <a:pt x="11327" y="7592"/>
                    <a:pt x="10864" y="7592"/>
                  </a:cubicBezTo>
                  <a:lnTo>
                    <a:pt x="3642" y="7592"/>
                  </a:lnTo>
                  <a:cubicBezTo>
                    <a:pt x="3148" y="7592"/>
                    <a:pt x="2747" y="7191"/>
                    <a:pt x="2747" y="6697"/>
                  </a:cubicBezTo>
                  <a:lnTo>
                    <a:pt x="2747" y="2068"/>
                  </a:lnTo>
                  <a:close/>
                  <a:moveTo>
                    <a:pt x="14043" y="9660"/>
                  </a:moveTo>
                  <a:lnTo>
                    <a:pt x="14043" y="10678"/>
                  </a:lnTo>
                  <a:cubicBezTo>
                    <a:pt x="14043" y="11049"/>
                    <a:pt x="13734" y="11357"/>
                    <a:pt x="13395" y="11357"/>
                  </a:cubicBezTo>
                  <a:lnTo>
                    <a:pt x="13395" y="11326"/>
                  </a:lnTo>
                  <a:lnTo>
                    <a:pt x="1112" y="11326"/>
                  </a:lnTo>
                  <a:cubicBezTo>
                    <a:pt x="741" y="11326"/>
                    <a:pt x="433" y="11049"/>
                    <a:pt x="433" y="10678"/>
                  </a:cubicBezTo>
                  <a:lnTo>
                    <a:pt x="433" y="9660"/>
                  </a:lnTo>
                  <a:close/>
                  <a:moveTo>
                    <a:pt x="8148" y="11758"/>
                  </a:moveTo>
                  <a:lnTo>
                    <a:pt x="8148" y="13147"/>
                  </a:lnTo>
                  <a:lnTo>
                    <a:pt x="6389" y="13147"/>
                  </a:lnTo>
                  <a:lnTo>
                    <a:pt x="6389" y="11758"/>
                  </a:lnTo>
                  <a:close/>
                  <a:moveTo>
                    <a:pt x="3642" y="0"/>
                  </a:moveTo>
                  <a:cubicBezTo>
                    <a:pt x="2902" y="0"/>
                    <a:pt x="2315" y="586"/>
                    <a:pt x="2315" y="1296"/>
                  </a:cubicBezTo>
                  <a:lnTo>
                    <a:pt x="2315" y="2160"/>
                  </a:lnTo>
                  <a:lnTo>
                    <a:pt x="1081" y="2160"/>
                  </a:lnTo>
                  <a:cubicBezTo>
                    <a:pt x="494" y="2160"/>
                    <a:pt x="1" y="2654"/>
                    <a:pt x="1" y="3271"/>
                  </a:cubicBezTo>
                  <a:lnTo>
                    <a:pt x="1" y="3981"/>
                  </a:lnTo>
                  <a:cubicBezTo>
                    <a:pt x="1" y="4120"/>
                    <a:pt x="109" y="4189"/>
                    <a:pt x="217" y="4189"/>
                  </a:cubicBezTo>
                  <a:cubicBezTo>
                    <a:pt x="325" y="4189"/>
                    <a:pt x="433" y="4120"/>
                    <a:pt x="433" y="3981"/>
                  </a:cubicBezTo>
                  <a:lnTo>
                    <a:pt x="433" y="3271"/>
                  </a:lnTo>
                  <a:cubicBezTo>
                    <a:pt x="433" y="2901"/>
                    <a:pt x="710" y="2592"/>
                    <a:pt x="1081" y="2592"/>
                  </a:cubicBezTo>
                  <a:lnTo>
                    <a:pt x="2315" y="2592"/>
                  </a:lnTo>
                  <a:lnTo>
                    <a:pt x="2315" y="6697"/>
                  </a:lnTo>
                  <a:cubicBezTo>
                    <a:pt x="2315" y="7407"/>
                    <a:pt x="2902" y="7993"/>
                    <a:pt x="3642" y="7993"/>
                  </a:cubicBezTo>
                  <a:lnTo>
                    <a:pt x="10833" y="7993"/>
                  </a:lnTo>
                  <a:cubicBezTo>
                    <a:pt x="11574" y="7993"/>
                    <a:pt x="12129" y="7407"/>
                    <a:pt x="12129" y="6697"/>
                  </a:cubicBezTo>
                  <a:lnTo>
                    <a:pt x="12129" y="2592"/>
                  </a:lnTo>
                  <a:lnTo>
                    <a:pt x="13395" y="2592"/>
                  </a:lnTo>
                  <a:cubicBezTo>
                    <a:pt x="13734" y="2592"/>
                    <a:pt x="14043" y="2901"/>
                    <a:pt x="14043" y="3271"/>
                  </a:cubicBezTo>
                  <a:lnTo>
                    <a:pt x="14043" y="9228"/>
                  </a:lnTo>
                  <a:lnTo>
                    <a:pt x="433" y="9228"/>
                  </a:lnTo>
                  <a:lnTo>
                    <a:pt x="433" y="5185"/>
                  </a:lnTo>
                  <a:cubicBezTo>
                    <a:pt x="433" y="5046"/>
                    <a:pt x="325" y="4976"/>
                    <a:pt x="217" y="4976"/>
                  </a:cubicBezTo>
                  <a:cubicBezTo>
                    <a:pt x="109" y="4976"/>
                    <a:pt x="1" y="5046"/>
                    <a:pt x="1" y="5185"/>
                  </a:cubicBezTo>
                  <a:lnTo>
                    <a:pt x="1" y="10678"/>
                  </a:lnTo>
                  <a:cubicBezTo>
                    <a:pt x="1" y="11265"/>
                    <a:pt x="494" y="11758"/>
                    <a:pt x="1112" y="11758"/>
                  </a:cubicBezTo>
                  <a:lnTo>
                    <a:pt x="5957" y="11758"/>
                  </a:lnTo>
                  <a:lnTo>
                    <a:pt x="5957" y="13147"/>
                  </a:lnTo>
                  <a:lnTo>
                    <a:pt x="4877" y="13147"/>
                  </a:lnTo>
                  <a:cubicBezTo>
                    <a:pt x="4043" y="13147"/>
                    <a:pt x="4043" y="14474"/>
                    <a:pt x="4877" y="14474"/>
                  </a:cubicBezTo>
                  <a:lnTo>
                    <a:pt x="7809" y="14474"/>
                  </a:lnTo>
                  <a:cubicBezTo>
                    <a:pt x="8077" y="14474"/>
                    <a:pt x="8086" y="14071"/>
                    <a:pt x="7836" y="14071"/>
                  </a:cubicBezTo>
                  <a:cubicBezTo>
                    <a:pt x="7827" y="14071"/>
                    <a:pt x="7818" y="14072"/>
                    <a:pt x="7809" y="14073"/>
                  </a:cubicBezTo>
                  <a:lnTo>
                    <a:pt x="4877" y="14073"/>
                  </a:lnTo>
                  <a:cubicBezTo>
                    <a:pt x="4599" y="14011"/>
                    <a:pt x="4599" y="13610"/>
                    <a:pt x="4877" y="13579"/>
                  </a:cubicBezTo>
                  <a:lnTo>
                    <a:pt x="9599" y="13579"/>
                  </a:lnTo>
                  <a:cubicBezTo>
                    <a:pt x="9876" y="13610"/>
                    <a:pt x="9876" y="14011"/>
                    <a:pt x="9599" y="14073"/>
                  </a:cubicBezTo>
                  <a:lnTo>
                    <a:pt x="9043" y="14073"/>
                  </a:lnTo>
                  <a:cubicBezTo>
                    <a:pt x="8765" y="14073"/>
                    <a:pt x="8765" y="14474"/>
                    <a:pt x="9043" y="14474"/>
                  </a:cubicBezTo>
                  <a:lnTo>
                    <a:pt x="9599" y="14474"/>
                  </a:lnTo>
                  <a:cubicBezTo>
                    <a:pt x="10432" y="14474"/>
                    <a:pt x="10432" y="13147"/>
                    <a:pt x="9599" y="13147"/>
                  </a:cubicBezTo>
                  <a:lnTo>
                    <a:pt x="8549" y="13147"/>
                  </a:lnTo>
                  <a:lnTo>
                    <a:pt x="8549" y="11758"/>
                  </a:lnTo>
                  <a:lnTo>
                    <a:pt x="13364" y="11758"/>
                  </a:lnTo>
                  <a:cubicBezTo>
                    <a:pt x="13981" y="11758"/>
                    <a:pt x="14475" y="11265"/>
                    <a:pt x="14475" y="10678"/>
                  </a:cubicBezTo>
                  <a:lnTo>
                    <a:pt x="14475" y="3271"/>
                  </a:lnTo>
                  <a:cubicBezTo>
                    <a:pt x="14475" y="2654"/>
                    <a:pt x="13981" y="2160"/>
                    <a:pt x="13364" y="2160"/>
                  </a:cubicBezTo>
                  <a:lnTo>
                    <a:pt x="12129" y="2160"/>
                  </a:lnTo>
                  <a:lnTo>
                    <a:pt x="12129" y="1296"/>
                  </a:lnTo>
                  <a:cubicBezTo>
                    <a:pt x="12129" y="586"/>
                    <a:pt x="11574" y="0"/>
                    <a:pt x="108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0" name="Google Shape;12670;p23"/>
            <p:cNvSpPr/>
            <p:nvPr/>
          </p:nvSpPr>
          <p:spPr>
            <a:xfrm>
              <a:off x="408742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1" name="Google Shape;12671;p23"/>
            <p:cNvSpPr/>
            <p:nvPr/>
          </p:nvSpPr>
          <p:spPr>
            <a:xfrm>
              <a:off x="410517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2" name="Google Shape;12672;p23"/>
            <p:cNvSpPr/>
            <p:nvPr/>
          </p:nvSpPr>
          <p:spPr>
            <a:xfrm>
              <a:off x="4122925" y="1926225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7" y="432"/>
                    <a:pt x="587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73" name="Google Shape;12673;p23"/>
          <p:cNvGrpSpPr/>
          <p:nvPr/>
        </p:nvGrpSpPr>
        <p:grpSpPr>
          <a:xfrm>
            <a:off x="2148301" y="3593287"/>
            <a:ext cx="725350" cy="600350"/>
            <a:chOff x="1740375" y="4172175"/>
            <a:chExt cx="362675" cy="300175"/>
          </a:xfrm>
          <a:solidFill>
            <a:schemeClr val="tx1"/>
          </a:solidFill>
        </p:grpSpPr>
        <p:sp>
          <p:nvSpPr>
            <p:cNvPr id="12674" name="Google Shape;12674;p23"/>
            <p:cNvSpPr/>
            <p:nvPr/>
          </p:nvSpPr>
          <p:spPr>
            <a:xfrm>
              <a:off x="1740375" y="4172175"/>
              <a:ext cx="362675" cy="300175"/>
            </a:xfrm>
            <a:custGeom>
              <a:avLst/>
              <a:gdLst/>
              <a:ahLst/>
              <a:cxnLst/>
              <a:rect l="l" t="t" r="r" b="b"/>
              <a:pathLst>
                <a:path w="14507" h="12007" extrusionOk="0">
                  <a:moveTo>
                    <a:pt x="13025" y="433"/>
                  </a:moveTo>
                  <a:cubicBezTo>
                    <a:pt x="13611" y="433"/>
                    <a:pt x="14105" y="927"/>
                    <a:pt x="14105" y="1513"/>
                  </a:cubicBezTo>
                  <a:lnTo>
                    <a:pt x="14105" y="2285"/>
                  </a:lnTo>
                  <a:lnTo>
                    <a:pt x="464" y="2285"/>
                  </a:lnTo>
                  <a:lnTo>
                    <a:pt x="464" y="1513"/>
                  </a:lnTo>
                  <a:cubicBezTo>
                    <a:pt x="464" y="927"/>
                    <a:pt x="927" y="433"/>
                    <a:pt x="1513" y="433"/>
                  </a:cubicBezTo>
                  <a:close/>
                  <a:moveTo>
                    <a:pt x="12531" y="9013"/>
                  </a:moveTo>
                  <a:lnTo>
                    <a:pt x="12531" y="11574"/>
                  </a:lnTo>
                  <a:lnTo>
                    <a:pt x="8025" y="11574"/>
                  </a:lnTo>
                  <a:lnTo>
                    <a:pt x="8025" y="9013"/>
                  </a:lnTo>
                  <a:close/>
                  <a:moveTo>
                    <a:pt x="1513" y="1"/>
                  </a:moveTo>
                  <a:cubicBezTo>
                    <a:pt x="680" y="1"/>
                    <a:pt x="1" y="680"/>
                    <a:pt x="32" y="1513"/>
                  </a:cubicBezTo>
                  <a:lnTo>
                    <a:pt x="32" y="8704"/>
                  </a:lnTo>
                  <a:cubicBezTo>
                    <a:pt x="32" y="8843"/>
                    <a:pt x="132" y="8912"/>
                    <a:pt x="232" y="8912"/>
                  </a:cubicBezTo>
                  <a:cubicBezTo>
                    <a:pt x="333" y="8912"/>
                    <a:pt x="433" y="8843"/>
                    <a:pt x="433" y="8704"/>
                  </a:cubicBezTo>
                  <a:lnTo>
                    <a:pt x="433" y="2655"/>
                  </a:lnTo>
                  <a:lnTo>
                    <a:pt x="14074" y="2655"/>
                  </a:lnTo>
                  <a:lnTo>
                    <a:pt x="14074" y="10494"/>
                  </a:lnTo>
                  <a:cubicBezTo>
                    <a:pt x="14074" y="11080"/>
                    <a:pt x="13611" y="11574"/>
                    <a:pt x="13025" y="11574"/>
                  </a:cubicBezTo>
                  <a:lnTo>
                    <a:pt x="12963" y="11574"/>
                  </a:lnTo>
                  <a:lnTo>
                    <a:pt x="12963" y="8796"/>
                  </a:lnTo>
                  <a:cubicBezTo>
                    <a:pt x="12963" y="8673"/>
                    <a:pt x="12870" y="8580"/>
                    <a:pt x="12747" y="8580"/>
                  </a:cubicBezTo>
                  <a:lnTo>
                    <a:pt x="7840" y="8580"/>
                  </a:lnTo>
                  <a:cubicBezTo>
                    <a:pt x="7716" y="8580"/>
                    <a:pt x="7624" y="8673"/>
                    <a:pt x="7624" y="8796"/>
                  </a:cubicBezTo>
                  <a:lnTo>
                    <a:pt x="7624" y="11574"/>
                  </a:lnTo>
                  <a:lnTo>
                    <a:pt x="1513" y="11574"/>
                  </a:lnTo>
                  <a:cubicBezTo>
                    <a:pt x="927" y="11543"/>
                    <a:pt x="464" y="11080"/>
                    <a:pt x="464" y="10525"/>
                  </a:cubicBezTo>
                  <a:lnTo>
                    <a:pt x="464" y="9815"/>
                  </a:lnTo>
                  <a:cubicBezTo>
                    <a:pt x="464" y="9676"/>
                    <a:pt x="356" y="9607"/>
                    <a:pt x="248" y="9607"/>
                  </a:cubicBezTo>
                  <a:cubicBezTo>
                    <a:pt x="140" y="9607"/>
                    <a:pt x="32" y="9676"/>
                    <a:pt x="32" y="9815"/>
                  </a:cubicBezTo>
                  <a:lnTo>
                    <a:pt x="32" y="10525"/>
                  </a:lnTo>
                  <a:cubicBezTo>
                    <a:pt x="32" y="11327"/>
                    <a:pt x="711" y="12006"/>
                    <a:pt x="1513" y="12006"/>
                  </a:cubicBezTo>
                  <a:lnTo>
                    <a:pt x="13025" y="12006"/>
                  </a:lnTo>
                  <a:cubicBezTo>
                    <a:pt x="13858" y="12006"/>
                    <a:pt x="14506" y="11327"/>
                    <a:pt x="14506" y="10525"/>
                  </a:cubicBezTo>
                  <a:lnTo>
                    <a:pt x="14506" y="1513"/>
                  </a:lnTo>
                  <a:cubicBezTo>
                    <a:pt x="14506" y="680"/>
                    <a:pt x="13858" y="1"/>
                    <a:pt x="13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5" name="Google Shape;12675;p23"/>
            <p:cNvSpPr/>
            <p:nvPr/>
          </p:nvSpPr>
          <p:spPr>
            <a:xfrm>
              <a:off x="1772025" y="4197650"/>
              <a:ext cx="22400" cy="19050"/>
            </a:xfrm>
            <a:custGeom>
              <a:avLst/>
              <a:gdLst/>
              <a:ahLst/>
              <a:cxnLst/>
              <a:rect l="l" t="t" r="r" b="b"/>
              <a:pathLst>
                <a:path w="896" h="762" extrusionOk="0">
                  <a:moveTo>
                    <a:pt x="525" y="347"/>
                  </a:moveTo>
                  <a:cubicBezTo>
                    <a:pt x="540" y="347"/>
                    <a:pt x="556" y="355"/>
                    <a:pt x="556" y="371"/>
                  </a:cubicBezTo>
                  <a:cubicBezTo>
                    <a:pt x="556" y="401"/>
                    <a:pt x="525" y="401"/>
                    <a:pt x="525" y="401"/>
                  </a:cubicBezTo>
                  <a:cubicBezTo>
                    <a:pt x="494" y="401"/>
                    <a:pt x="494" y="401"/>
                    <a:pt x="494" y="371"/>
                  </a:cubicBezTo>
                  <a:cubicBezTo>
                    <a:pt x="494" y="355"/>
                    <a:pt x="509" y="347"/>
                    <a:pt x="525" y="347"/>
                  </a:cubicBezTo>
                  <a:close/>
                  <a:moveTo>
                    <a:pt x="525" y="0"/>
                  </a:moveTo>
                  <a:cubicBezTo>
                    <a:pt x="185" y="0"/>
                    <a:pt x="0" y="401"/>
                    <a:pt x="247" y="648"/>
                  </a:cubicBezTo>
                  <a:cubicBezTo>
                    <a:pt x="326" y="727"/>
                    <a:pt x="420" y="762"/>
                    <a:pt x="512" y="762"/>
                  </a:cubicBezTo>
                  <a:cubicBezTo>
                    <a:pt x="709" y="762"/>
                    <a:pt x="895" y="602"/>
                    <a:pt x="895" y="371"/>
                  </a:cubicBezTo>
                  <a:cubicBezTo>
                    <a:pt x="895" y="155"/>
                    <a:pt x="741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6" name="Google Shape;12676;p23"/>
            <p:cNvSpPr/>
            <p:nvPr/>
          </p:nvSpPr>
          <p:spPr>
            <a:xfrm>
              <a:off x="1806750" y="4197650"/>
              <a:ext cx="22400" cy="19050"/>
            </a:xfrm>
            <a:custGeom>
              <a:avLst/>
              <a:gdLst/>
              <a:ahLst/>
              <a:cxnLst/>
              <a:rect l="l" t="t" r="r" b="b"/>
              <a:pathLst>
                <a:path w="896" h="762" extrusionOk="0">
                  <a:moveTo>
                    <a:pt x="509" y="347"/>
                  </a:moveTo>
                  <a:cubicBezTo>
                    <a:pt x="517" y="347"/>
                    <a:pt x="525" y="355"/>
                    <a:pt x="525" y="371"/>
                  </a:cubicBezTo>
                  <a:cubicBezTo>
                    <a:pt x="525" y="401"/>
                    <a:pt x="525" y="401"/>
                    <a:pt x="525" y="401"/>
                  </a:cubicBezTo>
                  <a:cubicBezTo>
                    <a:pt x="494" y="401"/>
                    <a:pt x="494" y="401"/>
                    <a:pt x="494" y="371"/>
                  </a:cubicBezTo>
                  <a:cubicBezTo>
                    <a:pt x="494" y="355"/>
                    <a:pt x="502" y="347"/>
                    <a:pt x="509" y="347"/>
                  </a:cubicBezTo>
                  <a:close/>
                  <a:moveTo>
                    <a:pt x="525" y="0"/>
                  </a:moveTo>
                  <a:cubicBezTo>
                    <a:pt x="154" y="0"/>
                    <a:pt x="0" y="401"/>
                    <a:pt x="247" y="648"/>
                  </a:cubicBezTo>
                  <a:cubicBezTo>
                    <a:pt x="326" y="727"/>
                    <a:pt x="420" y="762"/>
                    <a:pt x="512" y="762"/>
                  </a:cubicBezTo>
                  <a:cubicBezTo>
                    <a:pt x="709" y="762"/>
                    <a:pt x="895" y="602"/>
                    <a:pt x="895" y="371"/>
                  </a:cubicBezTo>
                  <a:cubicBezTo>
                    <a:pt x="895" y="155"/>
                    <a:pt x="7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7" name="Google Shape;12677;p23"/>
            <p:cNvSpPr/>
            <p:nvPr/>
          </p:nvSpPr>
          <p:spPr>
            <a:xfrm>
              <a:off x="1839925" y="4197650"/>
              <a:ext cx="22400" cy="19050"/>
            </a:xfrm>
            <a:custGeom>
              <a:avLst/>
              <a:gdLst/>
              <a:ahLst/>
              <a:cxnLst/>
              <a:rect l="l" t="t" r="r" b="b"/>
              <a:pathLst>
                <a:path w="896" h="762" extrusionOk="0">
                  <a:moveTo>
                    <a:pt x="525" y="347"/>
                  </a:moveTo>
                  <a:cubicBezTo>
                    <a:pt x="540" y="347"/>
                    <a:pt x="556" y="355"/>
                    <a:pt x="556" y="371"/>
                  </a:cubicBezTo>
                  <a:cubicBezTo>
                    <a:pt x="556" y="401"/>
                    <a:pt x="525" y="401"/>
                    <a:pt x="525" y="401"/>
                  </a:cubicBezTo>
                  <a:cubicBezTo>
                    <a:pt x="494" y="401"/>
                    <a:pt x="494" y="401"/>
                    <a:pt x="494" y="371"/>
                  </a:cubicBezTo>
                  <a:cubicBezTo>
                    <a:pt x="494" y="355"/>
                    <a:pt x="509" y="347"/>
                    <a:pt x="525" y="347"/>
                  </a:cubicBezTo>
                  <a:close/>
                  <a:moveTo>
                    <a:pt x="525" y="0"/>
                  </a:moveTo>
                  <a:cubicBezTo>
                    <a:pt x="185" y="0"/>
                    <a:pt x="0" y="401"/>
                    <a:pt x="247" y="648"/>
                  </a:cubicBezTo>
                  <a:cubicBezTo>
                    <a:pt x="326" y="727"/>
                    <a:pt x="420" y="762"/>
                    <a:pt x="512" y="762"/>
                  </a:cubicBezTo>
                  <a:cubicBezTo>
                    <a:pt x="709" y="762"/>
                    <a:pt x="895" y="602"/>
                    <a:pt x="895" y="371"/>
                  </a:cubicBezTo>
                  <a:cubicBezTo>
                    <a:pt x="895" y="155"/>
                    <a:pt x="741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8" name="Google Shape;12678;p23"/>
            <p:cNvSpPr/>
            <p:nvPr/>
          </p:nvSpPr>
          <p:spPr>
            <a:xfrm>
              <a:off x="1775875" y="4262450"/>
              <a:ext cx="290125" cy="104950"/>
            </a:xfrm>
            <a:custGeom>
              <a:avLst/>
              <a:gdLst/>
              <a:ahLst/>
              <a:cxnLst/>
              <a:rect l="l" t="t" r="r" b="b"/>
              <a:pathLst>
                <a:path w="11605" h="4198" extrusionOk="0">
                  <a:moveTo>
                    <a:pt x="7932" y="433"/>
                  </a:moveTo>
                  <a:lnTo>
                    <a:pt x="4537" y="3797"/>
                  </a:lnTo>
                  <a:lnTo>
                    <a:pt x="402" y="3797"/>
                  </a:lnTo>
                  <a:lnTo>
                    <a:pt x="402" y="433"/>
                  </a:lnTo>
                  <a:close/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3982"/>
                  </a:lnTo>
                  <a:cubicBezTo>
                    <a:pt x="1" y="4105"/>
                    <a:pt x="93" y="4198"/>
                    <a:pt x="217" y="4198"/>
                  </a:cubicBezTo>
                  <a:lnTo>
                    <a:pt x="11389" y="4198"/>
                  </a:lnTo>
                  <a:cubicBezTo>
                    <a:pt x="11512" y="4198"/>
                    <a:pt x="11605" y="4105"/>
                    <a:pt x="11605" y="3982"/>
                  </a:cubicBezTo>
                  <a:lnTo>
                    <a:pt x="11605" y="2254"/>
                  </a:lnTo>
                  <a:cubicBezTo>
                    <a:pt x="11605" y="2115"/>
                    <a:pt x="11497" y="2045"/>
                    <a:pt x="11389" y="2045"/>
                  </a:cubicBezTo>
                  <a:cubicBezTo>
                    <a:pt x="11281" y="2045"/>
                    <a:pt x="11173" y="2115"/>
                    <a:pt x="11173" y="2254"/>
                  </a:cubicBezTo>
                  <a:lnTo>
                    <a:pt x="11173" y="3797"/>
                  </a:lnTo>
                  <a:lnTo>
                    <a:pt x="5124" y="3797"/>
                  </a:lnTo>
                  <a:lnTo>
                    <a:pt x="8518" y="433"/>
                  </a:lnTo>
                  <a:lnTo>
                    <a:pt x="11142" y="433"/>
                  </a:lnTo>
                  <a:lnTo>
                    <a:pt x="11142" y="1112"/>
                  </a:lnTo>
                  <a:cubicBezTo>
                    <a:pt x="11142" y="1235"/>
                    <a:pt x="11234" y="1328"/>
                    <a:pt x="11358" y="1328"/>
                  </a:cubicBezTo>
                  <a:cubicBezTo>
                    <a:pt x="11481" y="1328"/>
                    <a:pt x="11574" y="1235"/>
                    <a:pt x="11574" y="1112"/>
                  </a:cubicBezTo>
                  <a:lnTo>
                    <a:pt x="11574" y="217"/>
                  </a:lnTo>
                  <a:cubicBezTo>
                    <a:pt x="11574" y="93"/>
                    <a:pt x="11481" y="1"/>
                    <a:pt x="11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9" name="Google Shape;12679;p23"/>
            <p:cNvSpPr/>
            <p:nvPr/>
          </p:nvSpPr>
          <p:spPr>
            <a:xfrm>
              <a:off x="1991900" y="4300250"/>
              <a:ext cx="44775" cy="10825"/>
            </a:xfrm>
            <a:custGeom>
              <a:avLst/>
              <a:gdLst/>
              <a:ahLst/>
              <a:cxnLst/>
              <a:rect l="l" t="t" r="r" b="b"/>
              <a:pathLst>
                <a:path w="1791" h="433" extrusionOk="0">
                  <a:moveTo>
                    <a:pt x="310" y="1"/>
                  </a:moveTo>
                  <a:cubicBezTo>
                    <a:pt x="1" y="1"/>
                    <a:pt x="1" y="433"/>
                    <a:pt x="310" y="433"/>
                  </a:cubicBezTo>
                  <a:lnTo>
                    <a:pt x="1513" y="433"/>
                  </a:lnTo>
                  <a:cubicBezTo>
                    <a:pt x="1791" y="433"/>
                    <a:pt x="1791" y="1"/>
                    <a:pt x="1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0" name="Google Shape;12680;p23"/>
            <p:cNvSpPr/>
            <p:nvPr/>
          </p:nvSpPr>
          <p:spPr>
            <a:xfrm>
              <a:off x="1964125" y="4324175"/>
              <a:ext cx="72550" cy="10050"/>
            </a:xfrm>
            <a:custGeom>
              <a:avLst/>
              <a:gdLst/>
              <a:ahLst/>
              <a:cxnLst/>
              <a:rect l="l" t="t" r="r" b="b"/>
              <a:pathLst>
                <a:path w="2902" h="402" extrusionOk="0">
                  <a:moveTo>
                    <a:pt x="279" y="1"/>
                  </a:moveTo>
                  <a:cubicBezTo>
                    <a:pt x="1" y="1"/>
                    <a:pt x="1" y="402"/>
                    <a:pt x="279" y="402"/>
                  </a:cubicBezTo>
                  <a:lnTo>
                    <a:pt x="2624" y="402"/>
                  </a:lnTo>
                  <a:cubicBezTo>
                    <a:pt x="2902" y="402"/>
                    <a:pt x="2902" y="1"/>
                    <a:pt x="26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1" name="Google Shape;12681;p23"/>
            <p:cNvSpPr/>
            <p:nvPr/>
          </p:nvSpPr>
          <p:spPr>
            <a:xfrm>
              <a:off x="1773550" y="4386675"/>
              <a:ext cx="130425" cy="10825"/>
            </a:xfrm>
            <a:custGeom>
              <a:avLst/>
              <a:gdLst/>
              <a:ahLst/>
              <a:cxnLst/>
              <a:rect l="l" t="t" r="r" b="b"/>
              <a:pathLst>
                <a:path w="5217" h="433" extrusionOk="0">
                  <a:moveTo>
                    <a:pt x="310" y="0"/>
                  </a:moveTo>
                  <a:cubicBezTo>
                    <a:pt x="1" y="0"/>
                    <a:pt x="1" y="433"/>
                    <a:pt x="310" y="433"/>
                  </a:cubicBezTo>
                  <a:lnTo>
                    <a:pt x="4939" y="433"/>
                  </a:lnTo>
                  <a:cubicBezTo>
                    <a:pt x="5217" y="433"/>
                    <a:pt x="5217" y="0"/>
                    <a:pt x="4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2" name="Google Shape;12682;p23"/>
            <p:cNvSpPr/>
            <p:nvPr/>
          </p:nvSpPr>
          <p:spPr>
            <a:xfrm>
              <a:off x="1773550" y="4411375"/>
              <a:ext cx="130425" cy="10825"/>
            </a:xfrm>
            <a:custGeom>
              <a:avLst/>
              <a:gdLst/>
              <a:ahLst/>
              <a:cxnLst/>
              <a:rect l="l" t="t" r="r" b="b"/>
              <a:pathLst>
                <a:path w="5217" h="433" extrusionOk="0">
                  <a:moveTo>
                    <a:pt x="310" y="0"/>
                  </a:moveTo>
                  <a:cubicBezTo>
                    <a:pt x="1" y="0"/>
                    <a:pt x="1" y="432"/>
                    <a:pt x="310" y="432"/>
                  </a:cubicBezTo>
                  <a:lnTo>
                    <a:pt x="4939" y="432"/>
                  </a:lnTo>
                  <a:cubicBezTo>
                    <a:pt x="5217" y="432"/>
                    <a:pt x="5217" y="0"/>
                    <a:pt x="4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3" name="Google Shape;12683;p23"/>
            <p:cNvSpPr/>
            <p:nvPr/>
          </p:nvSpPr>
          <p:spPr>
            <a:xfrm>
              <a:off x="1773550" y="4434500"/>
              <a:ext cx="130425" cy="10825"/>
            </a:xfrm>
            <a:custGeom>
              <a:avLst/>
              <a:gdLst/>
              <a:ahLst/>
              <a:cxnLst/>
              <a:rect l="l" t="t" r="r" b="b"/>
              <a:pathLst>
                <a:path w="5217" h="433" extrusionOk="0">
                  <a:moveTo>
                    <a:pt x="310" y="1"/>
                  </a:moveTo>
                  <a:cubicBezTo>
                    <a:pt x="1" y="1"/>
                    <a:pt x="1" y="433"/>
                    <a:pt x="310" y="433"/>
                  </a:cubicBezTo>
                  <a:lnTo>
                    <a:pt x="4939" y="433"/>
                  </a:lnTo>
                  <a:cubicBezTo>
                    <a:pt x="5217" y="433"/>
                    <a:pt x="5217" y="1"/>
                    <a:pt x="49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84" name="Google Shape;12684;p23"/>
          <p:cNvGrpSpPr/>
          <p:nvPr/>
        </p:nvGrpSpPr>
        <p:grpSpPr>
          <a:xfrm>
            <a:off x="15442841" y="7951749"/>
            <a:ext cx="723750" cy="723750"/>
            <a:chOff x="980425" y="1904625"/>
            <a:chExt cx="361875" cy="361875"/>
          </a:xfrm>
          <a:solidFill>
            <a:schemeClr val="tx1"/>
          </a:solidFill>
        </p:grpSpPr>
        <p:sp>
          <p:nvSpPr>
            <p:cNvPr id="12685" name="Google Shape;12685;p23"/>
            <p:cNvSpPr/>
            <p:nvPr/>
          </p:nvSpPr>
          <p:spPr>
            <a:xfrm>
              <a:off x="980425" y="1904625"/>
              <a:ext cx="361875" cy="361875"/>
            </a:xfrm>
            <a:custGeom>
              <a:avLst/>
              <a:gdLst/>
              <a:ahLst/>
              <a:cxnLst/>
              <a:rect l="l" t="t" r="r" b="b"/>
              <a:pathLst>
                <a:path w="14475" h="14475" extrusionOk="0">
                  <a:moveTo>
                    <a:pt x="5740" y="432"/>
                  </a:moveTo>
                  <a:cubicBezTo>
                    <a:pt x="6234" y="432"/>
                    <a:pt x="6604" y="802"/>
                    <a:pt x="6604" y="1296"/>
                  </a:cubicBezTo>
                  <a:lnTo>
                    <a:pt x="6604" y="1636"/>
                  </a:lnTo>
                  <a:lnTo>
                    <a:pt x="1512" y="1636"/>
                  </a:lnTo>
                  <a:lnTo>
                    <a:pt x="1512" y="1296"/>
                  </a:lnTo>
                  <a:cubicBezTo>
                    <a:pt x="1512" y="802"/>
                    <a:pt x="1913" y="432"/>
                    <a:pt x="2376" y="432"/>
                  </a:cubicBezTo>
                  <a:close/>
                  <a:moveTo>
                    <a:pt x="12098" y="432"/>
                  </a:moveTo>
                  <a:cubicBezTo>
                    <a:pt x="12592" y="432"/>
                    <a:pt x="12962" y="802"/>
                    <a:pt x="12962" y="1296"/>
                  </a:cubicBezTo>
                  <a:lnTo>
                    <a:pt x="12962" y="1636"/>
                  </a:lnTo>
                  <a:lnTo>
                    <a:pt x="7870" y="1636"/>
                  </a:lnTo>
                  <a:lnTo>
                    <a:pt x="7870" y="1296"/>
                  </a:lnTo>
                  <a:cubicBezTo>
                    <a:pt x="7870" y="802"/>
                    <a:pt x="8271" y="432"/>
                    <a:pt x="8734" y="432"/>
                  </a:cubicBezTo>
                  <a:close/>
                  <a:moveTo>
                    <a:pt x="12962" y="2068"/>
                  </a:moveTo>
                  <a:lnTo>
                    <a:pt x="12962" y="6697"/>
                  </a:lnTo>
                  <a:cubicBezTo>
                    <a:pt x="12962" y="7191"/>
                    <a:pt x="12592" y="7592"/>
                    <a:pt x="12098" y="7592"/>
                  </a:cubicBezTo>
                  <a:lnTo>
                    <a:pt x="8734" y="7592"/>
                  </a:lnTo>
                  <a:cubicBezTo>
                    <a:pt x="8271" y="7592"/>
                    <a:pt x="7870" y="7191"/>
                    <a:pt x="7870" y="6697"/>
                  </a:cubicBezTo>
                  <a:lnTo>
                    <a:pt x="7870" y="2068"/>
                  </a:lnTo>
                  <a:close/>
                  <a:moveTo>
                    <a:pt x="6604" y="2068"/>
                  </a:moveTo>
                  <a:lnTo>
                    <a:pt x="6604" y="4722"/>
                  </a:lnTo>
                  <a:cubicBezTo>
                    <a:pt x="6604" y="4861"/>
                    <a:pt x="6712" y="4930"/>
                    <a:pt x="6820" y="4930"/>
                  </a:cubicBezTo>
                  <a:cubicBezTo>
                    <a:pt x="6928" y="4930"/>
                    <a:pt x="7037" y="4861"/>
                    <a:pt x="7037" y="4722"/>
                  </a:cubicBezTo>
                  <a:lnTo>
                    <a:pt x="7037" y="2592"/>
                  </a:lnTo>
                  <a:lnTo>
                    <a:pt x="7438" y="2592"/>
                  </a:lnTo>
                  <a:lnTo>
                    <a:pt x="7438" y="6697"/>
                  </a:lnTo>
                  <a:cubicBezTo>
                    <a:pt x="7438" y="7407"/>
                    <a:pt x="8024" y="7993"/>
                    <a:pt x="8734" y="7993"/>
                  </a:cubicBezTo>
                  <a:lnTo>
                    <a:pt x="12098" y="7993"/>
                  </a:lnTo>
                  <a:cubicBezTo>
                    <a:pt x="12808" y="7993"/>
                    <a:pt x="13394" y="7407"/>
                    <a:pt x="13394" y="6697"/>
                  </a:cubicBezTo>
                  <a:lnTo>
                    <a:pt x="13394" y="2592"/>
                  </a:lnTo>
                  <a:cubicBezTo>
                    <a:pt x="13734" y="2592"/>
                    <a:pt x="14042" y="2901"/>
                    <a:pt x="14042" y="3271"/>
                  </a:cubicBezTo>
                  <a:lnTo>
                    <a:pt x="14042" y="9228"/>
                  </a:lnTo>
                  <a:lnTo>
                    <a:pt x="432" y="9228"/>
                  </a:lnTo>
                  <a:lnTo>
                    <a:pt x="432" y="3271"/>
                  </a:lnTo>
                  <a:cubicBezTo>
                    <a:pt x="432" y="2901"/>
                    <a:pt x="710" y="2592"/>
                    <a:pt x="1080" y="2592"/>
                  </a:cubicBezTo>
                  <a:lnTo>
                    <a:pt x="1080" y="6697"/>
                  </a:lnTo>
                  <a:cubicBezTo>
                    <a:pt x="1080" y="7407"/>
                    <a:pt x="1667" y="7993"/>
                    <a:pt x="2376" y="7993"/>
                  </a:cubicBezTo>
                  <a:lnTo>
                    <a:pt x="5740" y="7993"/>
                  </a:lnTo>
                  <a:cubicBezTo>
                    <a:pt x="6450" y="7993"/>
                    <a:pt x="7037" y="7407"/>
                    <a:pt x="7037" y="6697"/>
                  </a:cubicBezTo>
                  <a:lnTo>
                    <a:pt x="7037" y="5987"/>
                  </a:lnTo>
                  <a:cubicBezTo>
                    <a:pt x="7037" y="5848"/>
                    <a:pt x="6928" y="5779"/>
                    <a:pt x="6820" y="5779"/>
                  </a:cubicBezTo>
                  <a:cubicBezTo>
                    <a:pt x="6712" y="5779"/>
                    <a:pt x="6604" y="5848"/>
                    <a:pt x="6604" y="5987"/>
                  </a:cubicBezTo>
                  <a:lnTo>
                    <a:pt x="6604" y="6697"/>
                  </a:lnTo>
                  <a:cubicBezTo>
                    <a:pt x="6604" y="7191"/>
                    <a:pt x="6234" y="7592"/>
                    <a:pt x="5740" y="7592"/>
                  </a:cubicBezTo>
                  <a:lnTo>
                    <a:pt x="2376" y="7592"/>
                  </a:lnTo>
                  <a:cubicBezTo>
                    <a:pt x="1913" y="7592"/>
                    <a:pt x="1512" y="7191"/>
                    <a:pt x="1512" y="6697"/>
                  </a:cubicBezTo>
                  <a:lnTo>
                    <a:pt x="1512" y="2068"/>
                  </a:lnTo>
                  <a:close/>
                  <a:moveTo>
                    <a:pt x="8148" y="11758"/>
                  </a:moveTo>
                  <a:lnTo>
                    <a:pt x="8148" y="13147"/>
                  </a:lnTo>
                  <a:lnTo>
                    <a:pt x="6388" y="13147"/>
                  </a:lnTo>
                  <a:lnTo>
                    <a:pt x="6388" y="11758"/>
                  </a:lnTo>
                  <a:close/>
                  <a:moveTo>
                    <a:pt x="2376" y="0"/>
                  </a:moveTo>
                  <a:cubicBezTo>
                    <a:pt x="1667" y="0"/>
                    <a:pt x="1080" y="586"/>
                    <a:pt x="1080" y="1296"/>
                  </a:cubicBezTo>
                  <a:lnTo>
                    <a:pt x="1080" y="2160"/>
                  </a:lnTo>
                  <a:cubicBezTo>
                    <a:pt x="494" y="2191"/>
                    <a:pt x="0" y="2654"/>
                    <a:pt x="0" y="3271"/>
                  </a:cubicBezTo>
                  <a:lnTo>
                    <a:pt x="0" y="10678"/>
                  </a:lnTo>
                  <a:cubicBezTo>
                    <a:pt x="0" y="11265"/>
                    <a:pt x="494" y="11758"/>
                    <a:pt x="1080" y="11758"/>
                  </a:cubicBezTo>
                  <a:lnTo>
                    <a:pt x="5956" y="11758"/>
                  </a:lnTo>
                  <a:lnTo>
                    <a:pt x="5956" y="13147"/>
                  </a:lnTo>
                  <a:lnTo>
                    <a:pt x="4876" y="13147"/>
                  </a:lnTo>
                  <a:cubicBezTo>
                    <a:pt x="4043" y="13147"/>
                    <a:pt x="4043" y="14474"/>
                    <a:pt x="4876" y="14474"/>
                  </a:cubicBezTo>
                  <a:lnTo>
                    <a:pt x="5586" y="14474"/>
                  </a:lnTo>
                  <a:cubicBezTo>
                    <a:pt x="5854" y="14474"/>
                    <a:pt x="5863" y="14071"/>
                    <a:pt x="5614" y="14071"/>
                  </a:cubicBezTo>
                  <a:cubicBezTo>
                    <a:pt x="5605" y="14071"/>
                    <a:pt x="5596" y="14072"/>
                    <a:pt x="5586" y="14073"/>
                  </a:cubicBezTo>
                  <a:lnTo>
                    <a:pt x="4876" y="14073"/>
                  </a:lnTo>
                  <a:cubicBezTo>
                    <a:pt x="4598" y="14011"/>
                    <a:pt x="4598" y="13610"/>
                    <a:pt x="4876" y="13579"/>
                  </a:cubicBezTo>
                  <a:lnTo>
                    <a:pt x="9598" y="13579"/>
                  </a:lnTo>
                  <a:cubicBezTo>
                    <a:pt x="9876" y="13579"/>
                    <a:pt x="9876" y="14073"/>
                    <a:pt x="9598" y="14073"/>
                  </a:cubicBezTo>
                  <a:lnTo>
                    <a:pt x="6820" y="14073"/>
                  </a:lnTo>
                  <a:cubicBezTo>
                    <a:pt x="6543" y="14073"/>
                    <a:pt x="6543" y="14474"/>
                    <a:pt x="6820" y="14474"/>
                  </a:cubicBezTo>
                  <a:lnTo>
                    <a:pt x="9598" y="14474"/>
                  </a:lnTo>
                  <a:cubicBezTo>
                    <a:pt x="10431" y="14474"/>
                    <a:pt x="10431" y="13147"/>
                    <a:pt x="9598" y="13147"/>
                  </a:cubicBezTo>
                  <a:lnTo>
                    <a:pt x="8549" y="13147"/>
                  </a:lnTo>
                  <a:lnTo>
                    <a:pt x="8549" y="11758"/>
                  </a:lnTo>
                  <a:lnTo>
                    <a:pt x="10956" y="11758"/>
                  </a:lnTo>
                  <a:cubicBezTo>
                    <a:pt x="11265" y="11758"/>
                    <a:pt x="11265" y="11326"/>
                    <a:pt x="10956" y="11326"/>
                  </a:cubicBezTo>
                  <a:lnTo>
                    <a:pt x="1111" y="11326"/>
                  </a:lnTo>
                  <a:cubicBezTo>
                    <a:pt x="741" y="11326"/>
                    <a:pt x="432" y="11049"/>
                    <a:pt x="432" y="10678"/>
                  </a:cubicBezTo>
                  <a:lnTo>
                    <a:pt x="432" y="9660"/>
                  </a:lnTo>
                  <a:lnTo>
                    <a:pt x="14042" y="9660"/>
                  </a:lnTo>
                  <a:lnTo>
                    <a:pt x="14042" y="10678"/>
                  </a:lnTo>
                  <a:cubicBezTo>
                    <a:pt x="14042" y="11049"/>
                    <a:pt x="13734" y="11357"/>
                    <a:pt x="13394" y="11357"/>
                  </a:cubicBezTo>
                  <a:lnTo>
                    <a:pt x="12221" y="11357"/>
                  </a:lnTo>
                  <a:cubicBezTo>
                    <a:pt x="11944" y="11357"/>
                    <a:pt x="11944" y="11758"/>
                    <a:pt x="12221" y="11758"/>
                  </a:cubicBezTo>
                  <a:lnTo>
                    <a:pt x="13394" y="11758"/>
                  </a:lnTo>
                  <a:cubicBezTo>
                    <a:pt x="13980" y="11758"/>
                    <a:pt x="14474" y="11265"/>
                    <a:pt x="14474" y="10678"/>
                  </a:cubicBezTo>
                  <a:lnTo>
                    <a:pt x="14474" y="3271"/>
                  </a:lnTo>
                  <a:cubicBezTo>
                    <a:pt x="14474" y="2654"/>
                    <a:pt x="13980" y="2191"/>
                    <a:pt x="13394" y="2160"/>
                  </a:cubicBezTo>
                  <a:lnTo>
                    <a:pt x="13394" y="1296"/>
                  </a:lnTo>
                  <a:cubicBezTo>
                    <a:pt x="13394" y="586"/>
                    <a:pt x="12808" y="0"/>
                    <a:pt x="12098" y="0"/>
                  </a:cubicBezTo>
                  <a:lnTo>
                    <a:pt x="8734" y="0"/>
                  </a:lnTo>
                  <a:cubicBezTo>
                    <a:pt x="8024" y="0"/>
                    <a:pt x="7438" y="586"/>
                    <a:pt x="7438" y="1296"/>
                  </a:cubicBezTo>
                  <a:lnTo>
                    <a:pt x="7438" y="2160"/>
                  </a:lnTo>
                  <a:lnTo>
                    <a:pt x="7067" y="2160"/>
                  </a:lnTo>
                  <a:lnTo>
                    <a:pt x="7067" y="1296"/>
                  </a:lnTo>
                  <a:cubicBezTo>
                    <a:pt x="7067" y="586"/>
                    <a:pt x="6450" y="0"/>
                    <a:pt x="5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6" name="Google Shape;12686;p23"/>
            <p:cNvSpPr/>
            <p:nvPr/>
          </p:nvSpPr>
          <p:spPr>
            <a:xfrm>
              <a:off x="1054750" y="1995075"/>
              <a:ext cx="54275" cy="54450"/>
            </a:xfrm>
            <a:custGeom>
              <a:avLst/>
              <a:gdLst/>
              <a:ahLst/>
              <a:cxnLst/>
              <a:rect l="l" t="t" r="r" b="b"/>
              <a:pathLst>
                <a:path w="2171" h="2178" extrusionOk="0">
                  <a:moveTo>
                    <a:pt x="1101" y="703"/>
                  </a:moveTo>
                  <a:lnTo>
                    <a:pt x="1317" y="1227"/>
                  </a:lnTo>
                  <a:lnTo>
                    <a:pt x="854" y="1227"/>
                  </a:lnTo>
                  <a:lnTo>
                    <a:pt x="1101" y="703"/>
                  </a:lnTo>
                  <a:close/>
                  <a:moveTo>
                    <a:pt x="1085" y="1"/>
                  </a:moveTo>
                  <a:cubicBezTo>
                    <a:pt x="1008" y="1"/>
                    <a:pt x="931" y="39"/>
                    <a:pt x="885" y="116"/>
                  </a:cubicBezTo>
                  <a:lnTo>
                    <a:pt x="82" y="1875"/>
                  </a:lnTo>
                  <a:cubicBezTo>
                    <a:pt x="0" y="2040"/>
                    <a:pt x="137" y="2177"/>
                    <a:pt x="274" y="2177"/>
                  </a:cubicBezTo>
                  <a:cubicBezTo>
                    <a:pt x="343" y="2177"/>
                    <a:pt x="412" y="2143"/>
                    <a:pt x="453" y="2061"/>
                  </a:cubicBezTo>
                  <a:lnTo>
                    <a:pt x="638" y="1659"/>
                  </a:lnTo>
                  <a:lnTo>
                    <a:pt x="1533" y="1659"/>
                  </a:lnTo>
                  <a:lnTo>
                    <a:pt x="1718" y="2061"/>
                  </a:lnTo>
                  <a:cubicBezTo>
                    <a:pt x="1749" y="2143"/>
                    <a:pt x="1814" y="2177"/>
                    <a:pt x="1883" y="2177"/>
                  </a:cubicBezTo>
                  <a:cubicBezTo>
                    <a:pt x="2020" y="2177"/>
                    <a:pt x="2171" y="2040"/>
                    <a:pt x="2088" y="1875"/>
                  </a:cubicBezTo>
                  <a:lnTo>
                    <a:pt x="1286" y="116"/>
                  </a:lnTo>
                  <a:cubicBezTo>
                    <a:pt x="1240" y="39"/>
                    <a:pt x="1162" y="1"/>
                    <a:pt x="1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7" name="Google Shape;12687;p23"/>
            <p:cNvSpPr/>
            <p:nvPr/>
          </p:nvSpPr>
          <p:spPr>
            <a:xfrm>
              <a:off x="1221125" y="1993225"/>
              <a:ext cx="39375" cy="56475"/>
            </a:xfrm>
            <a:custGeom>
              <a:avLst/>
              <a:gdLst/>
              <a:ahLst/>
              <a:cxnLst/>
              <a:rect l="l" t="t" r="r" b="b"/>
              <a:pathLst>
                <a:path w="1575" h="2259" extrusionOk="0">
                  <a:moveTo>
                    <a:pt x="803" y="406"/>
                  </a:moveTo>
                  <a:cubicBezTo>
                    <a:pt x="988" y="406"/>
                    <a:pt x="988" y="715"/>
                    <a:pt x="803" y="715"/>
                  </a:cubicBezTo>
                  <a:lnTo>
                    <a:pt x="402" y="715"/>
                  </a:lnTo>
                  <a:lnTo>
                    <a:pt x="402" y="406"/>
                  </a:lnTo>
                  <a:close/>
                  <a:moveTo>
                    <a:pt x="803" y="1116"/>
                  </a:moveTo>
                  <a:cubicBezTo>
                    <a:pt x="988" y="1147"/>
                    <a:pt x="1143" y="1209"/>
                    <a:pt x="1174" y="1425"/>
                  </a:cubicBezTo>
                  <a:cubicBezTo>
                    <a:pt x="1205" y="1641"/>
                    <a:pt x="1019" y="1795"/>
                    <a:pt x="834" y="1826"/>
                  </a:cubicBezTo>
                  <a:lnTo>
                    <a:pt x="402" y="1826"/>
                  </a:lnTo>
                  <a:lnTo>
                    <a:pt x="402" y="1116"/>
                  </a:lnTo>
                  <a:close/>
                  <a:moveTo>
                    <a:pt x="178" y="0"/>
                  </a:moveTo>
                  <a:cubicBezTo>
                    <a:pt x="75" y="0"/>
                    <a:pt x="1" y="108"/>
                    <a:pt x="1" y="190"/>
                  </a:cubicBezTo>
                  <a:lnTo>
                    <a:pt x="1" y="2042"/>
                  </a:lnTo>
                  <a:cubicBezTo>
                    <a:pt x="1" y="2165"/>
                    <a:pt x="93" y="2258"/>
                    <a:pt x="217" y="2258"/>
                  </a:cubicBezTo>
                  <a:lnTo>
                    <a:pt x="803" y="2258"/>
                  </a:lnTo>
                  <a:cubicBezTo>
                    <a:pt x="1235" y="2258"/>
                    <a:pt x="1575" y="1888"/>
                    <a:pt x="1575" y="1486"/>
                  </a:cubicBezTo>
                  <a:cubicBezTo>
                    <a:pt x="1575" y="1209"/>
                    <a:pt x="1451" y="993"/>
                    <a:pt x="1266" y="838"/>
                  </a:cubicBezTo>
                  <a:cubicBezTo>
                    <a:pt x="1328" y="746"/>
                    <a:pt x="1359" y="653"/>
                    <a:pt x="1359" y="561"/>
                  </a:cubicBezTo>
                  <a:cubicBezTo>
                    <a:pt x="1359" y="252"/>
                    <a:pt x="1112" y="5"/>
                    <a:pt x="803" y="5"/>
                  </a:cubicBezTo>
                  <a:lnTo>
                    <a:pt x="217" y="5"/>
                  </a:lnTo>
                  <a:cubicBezTo>
                    <a:pt x="204" y="2"/>
                    <a:pt x="191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8" name="Google Shape;12688;p23"/>
            <p:cNvSpPr/>
            <p:nvPr/>
          </p:nvSpPr>
          <p:spPr>
            <a:xfrm>
              <a:off x="103132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56" y="432"/>
                    <a:pt x="556" y="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9" name="Google Shape;12689;p23"/>
            <p:cNvSpPr/>
            <p:nvPr/>
          </p:nvSpPr>
          <p:spPr>
            <a:xfrm>
              <a:off x="1049850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0" name="Google Shape;12690;p23"/>
            <p:cNvSpPr/>
            <p:nvPr/>
          </p:nvSpPr>
          <p:spPr>
            <a:xfrm>
              <a:off x="1067600" y="192622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1" name="Google Shape;12691;p23"/>
            <p:cNvSpPr/>
            <p:nvPr/>
          </p:nvSpPr>
          <p:spPr>
            <a:xfrm>
              <a:off x="1190275" y="1926225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87" y="432"/>
                    <a:pt x="587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2" name="Google Shape;12692;p23"/>
            <p:cNvSpPr/>
            <p:nvPr/>
          </p:nvSpPr>
          <p:spPr>
            <a:xfrm>
              <a:off x="1208800" y="192622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3" name="Google Shape;12693;p23"/>
            <p:cNvSpPr/>
            <p:nvPr/>
          </p:nvSpPr>
          <p:spPr>
            <a:xfrm>
              <a:off x="122652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56" y="432"/>
                    <a:pt x="556" y="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94" name="Google Shape;12694;p23"/>
          <p:cNvGrpSpPr/>
          <p:nvPr/>
        </p:nvGrpSpPr>
        <p:grpSpPr>
          <a:xfrm>
            <a:off x="12531513" y="7951372"/>
            <a:ext cx="734550" cy="724500"/>
            <a:chOff x="7726050" y="4141325"/>
            <a:chExt cx="367275" cy="362250"/>
          </a:xfrm>
          <a:solidFill>
            <a:schemeClr val="tx1"/>
          </a:solidFill>
        </p:grpSpPr>
        <p:sp>
          <p:nvSpPr>
            <p:cNvPr id="12695" name="Google Shape;12695;p23"/>
            <p:cNvSpPr/>
            <p:nvPr/>
          </p:nvSpPr>
          <p:spPr>
            <a:xfrm>
              <a:off x="7793175" y="4357550"/>
              <a:ext cx="60200" cy="109000"/>
            </a:xfrm>
            <a:custGeom>
              <a:avLst/>
              <a:gdLst/>
              <a:ahLst/>
              <a:cxnLst/>
              <a:rect l="l" t="t" r="r" b="b"/>
              <a:pathLst>
                <a:path w="2408" h="4360" extrusionOk="0">
                  <a:moveTo>
                    <a:pt x="1219" y="0"/>
                  </a:moveTo>
                  <a:cubicBezTo>
                    <a:pt x="1119" y="0"/>
                    <a:pt x="1019" y="70"/>
                    <a:pt x="1019" y="209"/>
                  </a:cubicBezTo>
                  <a:lnTo>
                    <a:pt x="1019" y="610"/>
                  </a:lnTo>
                  <a:cubicBezTo>
                    <a:pt x="957" y="610"/>
                    <a:pt x="895" y="641"/>
                    <a:pt x="864" y="641"/>
                  </a:cubicBezTo>
                  <a:cubicBezTo>
                    <a:pt x="0" y="888"/>
                    <a:pt x="124" y="2153"/>
                    <a:pt x="1019" y="2246"/>
                  </a:cubicBezTo>
                  <a:cubicBezTo>
                    <a:pt x="1235" y="2246"/>
                    <a:pt x="1451" y="2307"/>
                    <a:pt x="1636" y="2431"/>
                  </a:cubicBezTo>
                  <a:cubicBezTo>
                    <a:pt x="1821" y="2585"/>
                    <a:pt x="1852" y="2832"/>
                    <a:pt x="1759" y="3048"/>
                  </a:cubicBezTo>
                  <a:cubicBezTo>
                    <a:pt x="1632" y="3226"/>
                    <a:pt x="1441" y="3342"/>
                    <a:pt x="1240" y="3342"/>
                  </a:cubicBezTo>
                  <a:cubicBezTo>
                    <a:pt x="1197" y="3342"/>
                    <a:pt x="1154" y="3337"/>
                    <a:pt x="1111" y="3326"/>
                  </a:cubicBezTo>
                  <a:lnTo>
                    <a:pt x="1080" y="3357"/>
                  </a:lnTo>
                  <a:cubicBezTo>
                    <a:pt x="803" y="3295"/>
                    <a:pt x="587" y="3079"/>
                    <a:pt x="525" y="2801"/>
                  </a:cubicBezTo>
                  <a:cubicBezTo>
                    <a:pt x="525" y="2662"/>
                    <a:pt x="417" y="2593"/>
                    <a:pt x="313" y="2593"/>
                  </a:cubicBezTo>
                  <a:cubicBezTo>
                    <a:pt x="209" y="2593"/>
                    <a:pt x="108" y="2662"/>
                    <a:pt x="124" y="2801"/>
                  </a:cubicBezTo>
                  <a:cubicBezTo>
                    <a:pt x="124" y="3295"/>
                    <a:pt x="494" y="3696"/>
                    <a:pt x="988" y="3758"/>
                  </a:cubicBezTo>
                  <a:lnTo>
                    <a:pt x="988" y="4128"/>
                  </a:lnTo>
                  <a:cubicBezTo>
                    <a:pt x="988" y="4282"/>
                    <a:pt x="1096" y="4360"/>
                    <a:pt x="1204" y="4360"/>
                  </a:cubicBezTo>
                  <a:cubicBezTo>
                    <a:pt x="1312" y="4360"/>
                    <a:pt x="1420" y="4282"/>
                    <a:pt x="1420" y="4128"/>
                  </a:cubicBezTo>
                  <a:lnTo>
                    <a:pt x="1420" y="3758"/>
                  </a:lnTo>
                  <a:cubicBezTo>
                    <a:pt x="1667" y="3696"/>
                    <a:pt x="1914" y="3542"/>
                    <a:pt x="2068" y="3326"/>
                  </a:cubicBezTo>
                  <a:cubicBezTo>
                    <a:pt x="2408" y="2801"/>
                    <a:pt x="2130" y="2122"/>
                    <a:pt x="1574" y="1937"/>
                  </a:cubicBezTo>
                  <a:cubicBezTo>
                    <a:pt x="1358" y="1875"/>
                    <a:pt x="1111" y="1875"/>
                    <a:pt x="895" y="1814"/>
                  </a:cubicBezTo>
                  <a:cubicBezTo>
                    <a:pt x="741" y="1721"/>
                    <a:pt x="648" y="1505"/>
                    <a:pt x="710" y="1320"/>
                  </a:cubicBezTo>
                  <a:cubicBezTo>
                    <a:pt x="781" y="1120"/>
                    <a:pt x="958" y="1033"/>
                    <a:pt x="1143" y="1033"/>
                  </a:cubicBezTo>
                  <a:cubicBezTo>
                    <a:pt x="1358" y="1033"/>
                    <a:pt x="1584" y="1151"/>
                    <a:pt x="1667" y="1351"/>
                  </a:cubicBezTo>
                  <a:cubicBezTo>
                    <a:pt x="1705" y="1428"/>
                    <a:pt x="1768" y="1460"/>
                    <a:pt x="1833" y="1460"/>
                  </a:cubicBezTo>
                  <a:cubicBezTo>
                    <a:pt x="1976" y="1460"/>
                    <a:pt x="2132" y="1304"/>
                    <a:pt x="2068" y="1135"/>
                  </a:cubicBezTo>
                  <a:cubicBezTo>
                    <a:pt x="1945" y="919"/>
                    <a:pt x="1759" y="764"/>
                    <a:pt x="1543" y="672"/>
                  </a:cubicBezTo>
                  <a:lnTo>
                    <a:pt x="1420" y="641"/>
                  </a:lnTo>
                  <a:lnTo>
                    <a:pt x="1420" y="209"/>
                  </a:lnTo>
                  <a:cubicBezTo>
                    <a:pt x="1420" y="70"/>
                    <a:pt x="1320" y="0"/>
                    <a:pt x="1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6" name="Google Shape;12696;p23"/>
            <p:cNvSpPr/>
            <p:nvPr/>
          </p:nvSpPr>
          <p:spPr>
            <a:xfrm>
              <a:off x="7726050" y="4141325"/>
              <a:ext cx="367275" cy="362250"/>
            </a:xfrm>
            <a:custGeom>
              <a:avLst/>
              <a:gdLst/>
              <a:ahLst/>
              <a:cxnLst/>
              <a:rect l="l" t="t" r="r" b="b"/>
              <a:pathLst>
                <a:path w="14691" h="14490" extrusionOk="0">
                  <a:moveTo>
                    <a:pt x="10185" y="2438"/>
                  </a:moveTo>
                  <a:lnTo>
                    <a:pt x="10185" y="6481"/>
                  </a:lnTo>
                  <a:cubicBezTo>
                    <a:pt x="10185" y="6512"/>
                    <a:pt x="10216" y="6543"/>
                    <a:pt x="10216" y="6574"/>
                  </a:cubicBezTo>
                  <a:lnTo>
                    <a:pt x="6574" y="6574"/>
                  </a:lnTo>
                  <a:lnTo>
                    <a:pt x="6574" y="6296"/>
                  </a:lnTo>
                  <a:cubicBezTo>
                    <a:pt x="6574" y="4259"/>
                    <a:pt x="8148" y="2562"/>
                    <a:pt x="10185" y="2438"/>
                  </a:cubicBezTo>
                  <a:close/>
                  <a:moveTo>
                    <a:pt x="9660" y="432"/>
                  </a:moveTo>
                  <a:cubicBezTo>
                    <a:pt x="9938" y="432"/>
                    <a:pt x="10185" y="648"/>
                    <a:pt x="10185" y="957"/>
                  </a:cubicBezTo>
                  <a:lnTo>
                    <a:pt x="10185" y="2037"/>
                  </a:lnTo>
                  <a:cubicBezTo>
                    <a:pt x="7932" y="2130"/>
                    <a:pt x="6142" y="4012"/>
                    <a:pt x="6142" y="6296"/>
                  </a:cubicBezTo>
                  <a:lnTo>
                    <a:pt x="6142" y="7994"/>
                  </a:lnTo>
                  <a:cubicBezTo>
                    <a:pt x="5555" y="7500"/>
                    <a:pt x="4846" y="7222"/>
                    <a:pt x="4105" y="7191"/>
                  </a:cubicBezTo>
                  <a:lnTo>
                    <a:pt x="4105" y="5401"/>
                  </a:lnTo>
                  <a:cubicBezTo>
                    <a:pt x="4105" y="4877"/>
                    <a:pt x="3673" y="4444"/>
                    <a:pt x="3148" y="4444"/>
                  </a:cubicBezTo>
                  <a:lnTo>
                    <a:pt x="1235" y="4444"/>
                  </a:lnTo>
                  <a:cubicBezTo>
                    <a:pt x="587" y="4383"/>
                    <a:pt x="587" y="3457"/>
                    <a:pt x="1235" y="3395"/>
                  </a:cubicBezTo>
                  <a:lnTo>
                    <a:pt x="5123" y="3395"/>
                  </a:lnTo>
                  <a:cubicBezTo>
                    <a:pt x="6358" y="3395"/>
                    <a:pt x="6358" y="1482"/>
                    <a:pt x="5123" y="1482"/>
                  </a:cubicBezTo>
                  <a:lnTo>
                    <a:pt x="2562" y="1482"/>
                  </a:lnTo>
                  <a:cubicBezTo>
                    <a:pt x="1914" y="1420"/>
                    <a:pt x="1914" y="463"/>
                    <a:pt x="2562" y="432"/>
                  </a:cubicBezTo>
                  <a:close/>
                  <a:moveTo>
                    <a:pt x="14228" y="7006"/>
                  </a:moveTo>
                  <a:lnTo>
                    <a:pt x="14228" y="10154"/>
                  </a:lnTo>
                  <a:cubicBezTo>
                    <a:pt x="14228" y="12283"/>
                    <a:pt x="12499" y="14012"/>
                    <a:pt x="10370" y="14012"/>
                  </a:cubicBezTo>
                  <a:lnTo>
                    <a:pt x="10401" y="13981"/>
                  </a:lnTo>
                  <a:cubicBezTo>
                    <a:pt x="9105" y="13981"/>
                    <a:pt x="7932" y="13333"/>
                    <a:pt x="7222" y="12253"/>
                  </a:cubicBezTo>
                  <a:cubicBezTo>
                    <a:pt x="7777" y="10956"/>
                    <a:pt x="7500" y="9444"/>
                    <a:pt x="6574" y="8364"/>
                  </a:cubicBezTo>
                  <a:cubicBezTo>
                    <a:pt x="6574" y="8364"/>
                    <a:pt x="6574" y="8333"/>
                    <a:pt x="6574" y="8302"/>
                  </a:cubicBezTo>
                  <a:lnTo>
                    <a:pt x="6574" y="7006"/>
                  </a:lnTo>
                  <a:close/>
                  <a:moveTo>
                    <a:pt x="2562" y="0"/>
                  </a:moveTo>
                  <a:cubicBezTo>
                    <a:pt x="1358" y="0"/>
                    <a:pt x="1358" y="1883"/>
                    <a:pt x="2562" y="1883"/>
                  </a:cubicBezTo>
                  <a:lnTo>
                    <a:pt x="5123" y="1883"/>
                  </a:lnTo>
                  <a:cubicBezTo>
                    <a:pt x="5771" y="1945"/>
                    <a:pt x="5771" y="2901"/>
                    <a:pt x="5123" y="2963"/>
                  </a:cubicBezTo>
                  <a:lnTo>
                    <a:pt x="1235" y="2963"/>
                  </a:lnTo>
                  <a:cubicBezTo>
                    <a:pt x="0" y="2963"/>
                    <a:pt x="0" y="4877"/>
                    <a:pt x="1235" y="4877"/>
                  </a:cubicBezTo>
                  <a:lnTo>
                    <a:pt x="3148" y="4877"/>
                  </a:lnTo>
                  <a:cubicBezTo>
                    <a:pt x="3457" y="4877"/>
                    <a:pt x="3704" y="5123"/>
                    <a:pt x="3704" y="5401"/>
                  </a:cubicBezTo>
                  <a:lnTo>
                    <a:pt x="3704" y="7191"/>
                  </a:lnTo>
                  <a:cubicBezTo>
                    <a:pt x="1759" y="7284"/>
                    <a:pt x="216" y="8889"/>
                    <a:pt x="216" y="10833"/>
                  </a:cubicBezTo>
                  <a:cubicBezTo>
                    <a:pt x="216" y="11265"/>
                    <a:pt x="278" y="11697"/>
                    <a:pt x="432" y="12098"/>
                  </a:cubicBezTo>
                  <a:cubicBezTo>
                    <a:pt x="474" y="12161"/>
                    <a:pt x="538" y="12189"/>
                    <a:pt x="602" y="12189"/>
                  </a:cubicBezTo>
                  <a:cubicBezTo>
                    <a:pt x="727" y="12189"/>
                    <a:pt x="854" y="12086"/>
                    <a:pt x="834" y="11944"/>
                  </a:cubicBezTo>
                  <a:cubicBezTo>
                    <a:pt x="247" y="10370"/>
                    <a:pt x="957" y="8611"/>
                    <a:pt x="2500" y="7901"/>
                  </a:cubicBezTo>
                  <a:cubicBezTo>
                    <a:pt x="2935" y="7697"/>
                    <a:pt x="3393" y="7600"/>
                    <a:pt x="3844" y="7600"/>
                  </a:cubicBezTo>
                  <a:cubicBezTo>
                    <a:pt x="4963" y="7600"/>
                    <a:pt x="6042" y="8195"/>
                    <a:pt x="6636" y="9228"/>
                  </a:cubicBezTo>
                  <a:cubicBezTo>
                    <a:pt x="7469" y="10679"/>
                    <a:pt x="7068" y="12530"/>
                    <a:pt x="5679" y="13487"/>
                  </a:cubicBezTo>
                  <a:cubicBezTo>
                    <a:pt x="5121" y="13871"/>
                    <a:pt x="4484" y="14056"/>
                    <a:pt x="3853" y="14056"/>
                  </a:cubicBezTo>
                  <a:cubicBezTo>
                    <a:pt x="2912" y="14056"/>
                    <a:pt x="1986" y="13645"/>
                    <a:pt x="1358" y="12870"/>
                  </a:cubicBezTo>
                  <a:cubicBezTo>
                    <a:pt x="1312" y="12824"/>
                    <a:pt x="1261" y="12805"/>
                    <a:pt x="1212" y="12805"/>
                  </a:cubicBezTo>
                  <a:cubicBezTo>
                    <a:pt x="1060" y="12805"/>
                    <a:pt x="926" y="12985"/>
                    <a:pt x="1019" y="13148"/>
                  </a:cubicBezTo>
                  <a:cubicBezTo>
                    <a:pt x="1753" y="14051"/>
                    <a:pt x="2797" y="14490"/>
                    <a:pt x="3838" y="14490"/>
                  </a:cubicBezTo>
                  <a:cubicBezTo>
                    <a:pt x="5073" y="14490"/>
                    <a:pt x="6303" y="13873"/>
                    <a:pt x="7006" y="12685"/>
                  </a:cubicBezTo>
                  <a:cubicBezTo>
                    <a:pt x="7891" y="13883"/>
                    <a:pt x="9146" y="14419"/>
                    <a:pt x="10386" y="14419"/>
                  </a:cubicBezTo>
                  <a:cubicBezTo>
                    <a:pt x="12562" y="14419"/>
                    <a:pt x="14691" y="12769"/>
                    <a:pt x="14691" y="10154"/>
                  </a:cubicBezTo>
                  <a:lnTo>
                    <a:pt x="14691" y="6296"/>
                  </a:lnTo>
                  <a:cubicBezTo>
                    <a:pt x="14660" y="5123"/>
                    <a:pt x="14166" y="3982"/>
                    <a:pt x="13333" y="3179"/>
                  </a:cubicBezTo>
                  <a:cubicBezTo>
                    <a:pt x="13283" y="3130"/>
                    <a:pt x="13231" y="3110"/>
                    <a:pt x="13182" y="3110"/>
                  </a:cubicBezTo>
                  <a:cubicBezTo>
                    <a:pt x="13016" y="3110"/>
                    <a:pt x="12888" y="3345"/>
                    <a:pt x="13055" y="3488"/>
                  </a:cubicBezTo>
                  <a:lnTo>
                    <a:pt x="13024" y="3488"/>
                  </a:lnTo>
                  <a:cubicBezTo>
                    <a:pt x="13796" y="4198"/>
                    <a:pt x="14258" y="5216"/>
                    <a:pt x="14258" y="6296"/>
                  </a:cubicBezTo>
                  <a:lnTo>
                    <a:pt x="14258" y="6605"/>
                  </a:lnTo>
                  <a:lnTo>
                    <a:pt x="10586" y="6605"/>
                  </a:lnTo>
                  <a:cubicBezTo>
                    <a:pt x="10617" y="6574"/>
                    <a:pt x="10617" y="6543"/>
                    <a:pt x="10617" y="6512"/>
                  </a:cubicBezTo>
                  <a:lnTo>
                    <a:pt x="10617" y="2438"/>
                  </a:lnTo>
                  <a:cubicBezTo>
                    <a:pt x="11141" y="2469"/>
                    <a:pt x="11666" y="2624"/>
                    <a:pt x="12160" y="2871"/>
                  </a:cubicBezTo>
                  <a:cubicBezTo>
                    <a:pt x="12192" y="2887"/>
                    <a:pt x="12224" y="2894"/>
                    <a:pt x="12254" y="2894"/>
                  </a:cubicBezTo>
                  <a:cubicBezTo>
                    <a:pt x="12455" y="2894"/>
                    <a:pt x="12586" y="2577"/>
                    <a:pt x="12345" y="2469"/>
                  </a:cubicBezTo>
                  <a:cubicBezTo>
                    <a:pt x="11820" y="2192"/>
                    <a:pt x="11234" y="2037"/>
                    <a:pt x="10617" y="2006"/>
                  </a:cubicBezTo>
                  <a:lnTo>
                    <a:pt x="10617" y="926"/>
                  </a:lnTo>
                  <a:cubicBezTo>
                    <a:pt x="10617" y="402"/>
                    <a:pt x="10216" y="0"/>
                    <a:pt x="96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697" name="Google Shape;12697;p23"/>
          <p:cNvSpPr/>
          <p:nvPr/>
        </p:nvSpPr>
        <p:spPr>
          <a:xfrm>
            <a:off x="7947576" y="4652999"/>
            <a:ext cx="731500" cy="725750"/>
          </a:xfrm>
          <a:custGeom>
            <a:avLst/>
            <a:gdLst/>
            <a:ahLst/>
            <a:cxnLst/>
            <a:rect l="l" t="t" r="r" b="b"/>
            <a:pathLst>
              <a:path w="14630" h="14515" extrusionOk="0">
                <a:moveTo>
                  <a:pt x="10803" y="5062"/>
                </a:moveTo>
                <a:lnTo>
                  <a:pt x="10586" y="6204"/>
                </a:lnTo>
                <a:lnTo>
                  <a:pt x="9506" y="6204"/>
                </a:lnTo>
                <a:cubicBezTo>
                  <a:pt x="9198" y="6204"/>
                  <a:pt x="9198" y="6605"/>
                  <a:pt x="9506" y="6605"/>
                </a:cubicBezTo>
                <a:lnTo>
                  <a:pt x="10525" y="6605"/>
                </a:lnTo>
                <a:lnTo>
                  <a:pt x="10309" y="7747"/>
                </a:lnTo>
                <a:lnTo>
                  <a:pt x="1297" y="7747"/>
                </a:lnTo>
                <a:lnTo>
                  <a:pt x="1050" y="6605"/>
                </a:lnTo>
                <a:lnTo>
                  <a:pt x="8241" y="6605"/>
                </a:lnTo>
                <a:cubicBezTo>
                  <a:pt x="8519" y="6605"/>
                  <a:pt x="8519" y="6204"/>
                  <a:pt x="8241" y="6204"/>
                </a:cubicBezTo>
                <a:lnTo>
                  <a:pt x="988" y="6204"/>
                </a:lnTo>
                <a:lnTo>
                  <a:pt x="742" y="5062"/>
                </a:lnTo>
                <a:close/>
                <a:moveTo>
                  <a:pt x="10216" y="8179"/>
                </a:moveTo>
                <a:lnTo>
                  <a:pt x="10000" y="9352"/>
                </a:lnTo>
                <a:lnTo>
                  <a:pt x="2099" y="9352"/>
                </a:lnTo>
                <a:cubicBezTo>
                  <a:pt x="1822" y="9352"/>
                  <a:pt x="1575" y="9166"/>
                  <a:pt x="1544" y="8889"/>
                </a:cubicBezTo>
                <a:lnTo>
                  <a:pt x="1390" y="8179"/>
                </a:lnTo>
                <a:close/>
                <a:moveTo>
                  <a:pt x="8111" y="12228"/>
                </a:moveTo>
                <a:cubicBezTo>
                  <a:pt x="8588" y="12228"/>
                  <a:pt x="9043" y="12602"/>
                  <a:pt x="9043" y="13148"/>
                </a:cubicBezTo>
                <a:cubicBezTo>
                  <a:pt x="9043" y="13672"/>
                  <a:pt x="8642" y="14073"/>
                  <a:pt x="8118" y="14073"/>
                </a:cubicBezTo>
                <a:cubicBezTo>
                  <a:pt x="7315" y="14073"/>
                  <a:pt x="6883" y="13086"/>
                  <a:pt x="7469" y="12499"/>
                </a:cubicBezTo>
                <a:cubicBezTo>
                  <a:pt x="7657" y="12311"/>
                  <a:pt x="7887" y="12228"/>
                  <a:pt x="8111" y="12228"/>
                </a:cubicBezTo>
                <a:close/>
                <a:moveTo>
                  <a:pt x="14352" y="0"/>
                </a:moveTo>
                <a:lnTo>
                  <a:pt x="14352" y="31"/>
                </a:lnTo>
                <a:lnTo>
                  <a:pt x="13549" y="31"/>
                </a:lnTo>
                <a:cubicBezTo>
                  <a:pt x="13529" y="31"/>
                  <a:pt x="13509" y="30"/>
                  <a:pt x="13488" y="30"/>
                </a:cubicBezTo>
                <a:cubicBezTo>
                  <a:pt x="12466" y="30"/>
                  <a:pt x="11601" y="792"/>
                  <a:pt x="11420" y="1790"/>
                </a:cubicBezTo>
                <a:lnTo>
                  <a:pt x="11204" y="2994"/>
                </a:lnTo>
                <a:lnTo>
                  <a:pt x="3149" y="2994"/>
                </a:lnTo>
                <a:cubicBezTo>
                  <a:pt x="2871" y="2994"/>
                  <a:pt x="2871" y="3426"/>
                  <a:pt x="3149" y="3426"/>
                </a:cubicBezTo>
                <a:lnTo>
                  <a:pt x="11111" y="3426"/>
                </a:lnTo>
                <a:lnTo>
                  <a:pt x="10864" y="4630"/>
                </a:lnTo>
                <a:lnTo>
                  <a:pt x="649" y="4630"/>
                </a:lnTo>
                <a:lnTo>
                  <a:pt x="556" y="4105"/>
                </a:lnTo>
                <a:cubicBezTo>
                  <a:pt x="526" y="3920"/>
                  <a:pt x="556" y="3766"/>
                  <a:pt x="680" y="3611"/>
                </a:cubicBezTo>
                <a:cubicBezTo>
                  <a:pt x="760" y="3504"/>
                  <a:pt x="887" y="3420"/>
                  <a:pt x="1041" y="3420"/>
                </a:cubicBezTo>
                <a:cubicBezTo>
                  <a:pt x="1064" y="3420"/>
                  <a:pt x="1088" y="3422"/>
                  <a:pt x="1112" y="3426"/>
                </a:cubicBezTo>
                <a:lnTo>
                  <a:pt x="2007" y="3426"/>
                </a:lnTo>
                <a:cubicBezTo>
                  <a:pt x="2285" y="3395"/>
                  <a:pt x="2285" y="2994"/>
                  <a:pt x="2007" y="2994"/>
                </a:cubicBezTo>
                <a:lnTo>
                  <a:pt x="1112" y="2994"/>
                </a:lnTo>
                <a:cubicBezTo>
                  <a:pt x="495" y="2994"/>
                  <a:pt x="1" y="3550"/>
                  <a:pt x="124" y="4198"/>
                </a:cubicBezTo>
                <a:lnTo>
                  <a:pt x="1112" y="8981"/>
                </a:lnTo>
                <a:cubicBezTo>
                  <a:pt x="1204" y="9444"/>
                  <a:pt x="1637" y="9784"/>
                  <a:pt x="2099" y="9784"/>
                </a:cubicBezTo>
                <a:lnTo>
                  <a:pt x="9938" y="9784"/>
                </a:lnTo>
                <a:lnTo>
                  <a:pt x="9815" y="10401"/>
                </a:lnTo>
                <a:cubicBezTo>
                  <a:pt x="9661" y="11234"/>
                  <a:pt x="8951" y="11820"/>
                  <a:pt x="8118" y="11820"/>
                </a:cubicBezTo>
                <a:lnTo>
                  <a:pt x="2099" y="11820"/>
                </a:lnTo>
                <a:cubicBezTo>
                  <a:pt x="1822" y="11820"/>
                  <a:pt x="1822" y="12222"/>
                  <a:pt x="2099" y="12222"/>
                </a:cubicBezTo>
                <a:lnTo>
                  <a:pt x="2346" y="12222"/>
                </a:lnTo>
                <a:cubicBezTo>
                  <a:pt x="1432" y="13209"/>
                  <a:pt x="2300" y="14515"/>
                  <a:pt x="3327" y="14515"/>
                </a:cubicBezTo>
                <a:cubicBezTo>
                  <a:pt x="3617" y="14515"/>
                  <a:pt x="3920" y="14411"/>
                  <a:pt x="4198" y="14166"/>
                </a:cubicBezTo>
                <a:cubicBezTo>
                  <a:pt x="4367" y="14021"/>
                  <a:pt x="4234" y="13800"/>
                  <a:pt x="4064" y="13800"/>
                </a:cubicBezTo>
                <a:cubicBezTo>
                  <a:pt x="4017" y="13800"/>
                  <a:pt x="3967" y="13817"/>
                  <a:pt x="3920" y="13857"/>
                </a:cubicBezTo>
                <a:cubicBezTo>
                  <a:pt x="3738" y="14009"/>
                  <a:pt x="3536" y="14075"/>
                  <a:pt x="3340" y="14075"/>
                </a:cubicBezTo>
                <a:cubicBezTo>
                  <a:pt x="2738" y="14075"/>
                  <a:pt x="2198" y="13452"/>
                  <a:pt x="2501" y="12777"/>
                </a:cubicBezTo>
                <a:cubicBezTo>
                  <a:pt x="2667" y="12405"/>
                  <a:pt x="2994" y="12236"/>
                  <a:pt x="3319" y="12236"/>
                </a:cubicBezTo>
                <a:cubicBezTo>
                  <a:pt x="3776" y="12236"/>
                  <a:pt x="4229" y="12570"/>
                  <a:pt x="4229" y="13148"/>
                </a:cubicBezTo>
                <a:cubicBezTo>
                  <a:pt x="4229" y="13286"/>
                  <a:pt x="4337" y="13356"/>
                  <a:pt x="4445" y="13356"/>
                </a:cubicBezTo>
                <a:cubicBezTo>
                  <a:pt x="4553" y="13356"/>
                  <a:pt x="4661" y="13286"/>
                  <a:pt x="4661" y="13148"/>
                </a:cubicBezTo>
                <a:cubicBezTo>
                  <a:pt x="4661" y="12808"/>
                  <a:pt x="4538" y="12499"/>
                  <a:pt x="4291" y="12222"/>
                </a:cubicBezTo>
                <a:lnTo>
                  <a:pt x="7161" y="12222"/>
                </a:lnTo>
                <a:cubicBezTo>
                  <a:pt x="6914" y="12469"/>
                  <a:pt x="6760" y="12808"/>
                  <a:pt x="6760" y="13148"/>
                </a:cubicBezTo>
                <a:cubicBezTo>
                  <a:pt x="6760" y="13937"/>
                  <a:pt x="7389" y="14503"/>
                  <a:pt x="8089" y="14503"/>
                </a:cubicBezTo>
                <a:cubicBezTo>
                  <a:pt x="8293" y="14503"/>
                  <a:pt x="8502" y="14455"/>
                  <a:pt x="8704" y="14351"/>
                </a:cubicBezTo>
                <a:cubicBezTo>
                  <a:pt x="9599" y="13919"/>
                  <a:pt x="9722" y="12685"/>
                  <a:pt x="8920" y="12067"/>
                </a:cubicBezTo>
                <a:cubicBezTo>
                  <a:pt x="9599" y="11790"/>
                  <a:pt x="10062" y="11203"/>
                  <a:pt x="10216" y="10463"/>
                </a:cubicBezTo>
                <a:lnTo>
                  <a:pt x="11821" y="1852"/>
                </a:lnTo>
                <a:cubicBezTo>
                  <a:pt x="11975" y="1050"/>
                  <a:pt x="12685" y="432"/>
                  <a:pt x="13518" y="432"/>
                </a:cubicBezTo>
                <a:lnTo>
                  <a:pt x="14352" y="432"/>
                </a:lnTo>
                <a:cubicBezTo>
                  <a:pt x="14629" y="432"/>
                  <a:pt x="14629" y="0"/>
                  <a:pt x="1435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698" name="Google Shape;12698;p23"/>
          <p:cNvGrpSpPr/>
          <p:nvPr/>
        </p:nvGrpSpPr>
        <p:grpSpPr>
          <a:xfrm>
            <a:off x="13989451" y="6845707"/>
            <a:ext cx="745350" cy="723250"/>
            <a:chOff x="3994075" y="2464225"/>
            <a:chExt cx="372675" cy="361625"/>
          </a:xfrm>
          <a:solidFill>
            <a:schemeClr val="tx1"/>
          </a:solidFill>
        </p:grpSpPr>
        <p:sp>
          <p:nvSpPr>
            <p:cNvPr id="12699" name="Google Shape;12699;p23"/>
            <p:cNvSpPr/>
            <p:nvPr/>
          </p:nvSpPr>
          <p:spPr>
            <a:xfrm>
              <a:off x="4058100" y="2612900"/>
              <a:ext cx="157425" cy="134825"/>
            </a:xfrm>
            <a:custGeom>
              <a:avLst/>
              <a:gdLst/>
              <a:ahLst/>
              <a:cxnLst/>
              <a:rect l="l" t="t" r="r" b="b"/>
              <a:pathLst>
                <a:path w="6297" h="5393" extrusionOk="0">
                  <a:moveTo>
                    <a:pt x="3593" y="412"/>
                  </a:moveTo>
                  <a:cubicBezTo>
                    <a:pt x="4753" y="412"/>
                    <a:pt x="5865" y="1309"/>
                    <a:pt x="5865" y="2685"/>
                  </a:cubicBezTo>
                  <a:cubicBezTo>
                    <a:pt x="5865" y="3920"/>
                    <a:pt x="4846" y="4938"/>
                    <a:pt x="3612" y="4938"/>
                  </a:cubicBezTo>
                  <a:cubicBezTo>
                    <a:pt x="1606" y="4938"/>
                    <a:pt x="587" y="2500"/>
                    <a:pt x="2007" y="1080"/>
                  </a:cubicBezTo>
                  <a:cubicBezTo>
                    <a:pt x="2468" y="620"/>
                    <a:pt x="3036" y="412"/>
                    <a:pt x="3593" y="412"/>
                  </a:cubicBezTo>
                  <a:close/>
                  <a:moveTo>
                    <a:pt x="3612" y="0"/>
                  </a:moveTo>
                  <a:cubicBezTo>
                    <a:pt x="1205" y="0"/>
                    <a:pt x="1" y="2901"/>
                    <a:pt x="1698" y="4599"/>
                  </a:cubicBezTo>
                  <a:cubicBezTo>
                    <a:pt x="2247" y="5147"/>
                    <a:pt x="2921" y="5393"/>
                    <a:pt x="3582" y="5393"/>
                  </a:cubicBezTo>
                  <a:cubicBezTo>
                    <a:pt x="4968" y="5393"/>
                    <a:pt x="6297" y="4315"/>
                    <a:pt x="6297" y="2685"/>
                  </a:cubicBezTo>
                  <a:cubicBezTo>
                    <a:pt x="6297" y="1204"/>
                    <a:pt x="5093" y="0"/>
                    <a:pt x="36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0" name="Google Shape;12700;p23"/>
            <p:cNvSpPr/>
            <p:nvPr/>
          </p:nvSpPr>
          <p:spPr>
            <a:xfrm>
              <a:off x="4128325" y="2639125"/>
              <a:ext cx="44000" cy="81025"/>
            </a:xfrm>
            <a:custGeom>
              <a:avLst/>
              <a:gdLst/>
              <a:ahLst/>
              <a:cxnLst/>
              <a:rect l="l" t="t" r="r" b="b"/>
              <a:pathLst>
                <a:path w="1760" h="3241" extrusionOk="0">
                  <a:moveTo>
                    <a:pt x="834" y="0"/>
                  </a:moveTo>
                  <a:cubicBezTo>
                    <a:pt x="710" y="0"/>
                    <a:pt x="618" y="93"/>
                    <a:pt x="618" y="216"/>
                  </a:cubicBezTo>
                  <a:lnTo>
                    <a:pt x="618" y="463"/>
                  </a:lnTo>
                  <a:cubicBezTo>
                    <a:pt x="247" y="556"/>
                    <a:pt x="31" y="957"/>
                    <a:pt x="124" y="1328"/>
                  </a:cubicBezTo>
                  <a:cubicBezTo>
                    <a:pt x="186" y="1513"/>
                    <a:pt x="340" y="1636"/>
                    <a:pt x="525" y="1698"/>
                  </a:cubicBezTo>
                  <a:cubicBezTo>
                    <a:pt x="679" y="1760"/>
                    <a:pt x="834" y="1729"/>
                    <a:pt x="988" y="1790"/>
                  </a:cubicBezTo>
                  <a:cubicBezTo>
                    <a:pt x="1358" y="1945"/>
                    <a:pt x="1173" y="2408"/>
                    <a:pt x="834" y="2408"/>
                  </a:cubicBezTo>
                  <a:cubicBezTo>
                    <a:pt x="679" y="2408"/>
                    <a:pt x="525" y="2346"/>
                    <a:pt x="432" y="2222"/>
                  </a:cubicBezTo>
                  <a:lnTo>
                    <a:pt x="432" y="2161"/>
                  </a:lnTo>
                  <a:cubicBezTo>
                    <a:pt x="432" y="2161"/>
                    <a:pt x="432" y="2130"/>
                    <a:pt x="432" y="2099"/>
                  </a:cubicBezTo>
                  <a:cubicBezTo>
                    <a:pt x="417" y="1976"/>
                    <a:pt x="309" y="1914"/>
                    <a:pt x="205" y="1914"/>
                  </a:cubicBezTo>
                  <a:cubicBezTo>
                    <a:pt x="101" y="1914"/>
                    <a:pt x="0" y="1976"/>
                    <a:pt x="0" y="2099"/>
                  </a:cubicBezTo>
                  <a:cubicBezTo>
                    <a:pt x="31" y="2315"/>
                    <a:pt x="124" y="2531"/>
                    <a:pt x="309" y="2685"/>
                  </a:cubicBezTo>
                  <a:cubicBezTo>
                    <a:pt x="402" y="2747"/>
                    <a:pt x="525" y="2809"/>
                    <a:pt x="618" y="2840"/>
                  </a:cubicBezTo>
                  <a:lnTo>
                    <a:pt x="618" y="3025"/>
                  </a:lnTo>
                  <a:cubicBezTo>
                    <a:pt x="618" y="3148"/>
                    <a:pt x="741" y="3241"/>
                    <a:pt x="834" y="3241"/>
                  </a:cubicBezTo>
                  <a:cubicBezTo>
                    <a:pt x="957" y="3241"/>
                    <a:pt x="1050" y="3148"/>
                    <a:pt x="1050" y="3025"/>
                  </a:cubicBezTo>
                  <a:lnTo>
                    <a:pt x="1050" y="2778"/>
                  </a:lnTo>
                  <a:cubicBezTo>
                    <a:pt x="1204" y="2747"/>
                    <a:pt x="1358" y="2655"/>
                    <a:pt x="1451" y="2531"/>
                  </a:cubicBezTo>
                  <a:cubicBezTo>
                    <a:pt x="1760" y="2192"/>
                    <a:pt x="1667" y="1667"/>
                    <a:pt x="1266" y="1451"/>
                  </a:cubicBezTo>
                  <a:lnTo>
                    <a:pt x="1235" y="1451"/>
                  </a:lnTo>
                  <a:cubicBezTo>
                    <a:pt x="1081" y="1389"/>
                    <a:pt x="926" y="1358"/>
                    <a:pt x="741" y="1328"/>
                  </a:cubicBezTo>
                  <a:cubicBezTo>
                    <a:pt x="618" y="1297"/>
                    <a:pt x="494" y="1235"/>
                    <a:pt x="525" y="1081"/>
                  </a:cubicBezTo>
                  <a:cubicBezTo>
                    <a:pt x="540" y="935"/>
                    <a:pt x="651" y="872"/>
                    <a:pt x="774" y="872"/>
                  </a:cubicBezTo>
                  <a:cubicBezTo>
                    <a:pt x="911" y="872"/>
                    <a:pt x="1063" y="950"/>
                    <a:pt x="1111" y="1081"/>
                  </a:cubicBezTo>
                  <a:cubicBezTo>
                    <a:pt x="1151" y="1140"/>
                    <a:pt x="1217" y="1174"/>
                    <a:pt x="1292" y="1174"/>
                  </a:cubicBezTo>
                  <a:cubicBezTo>
                    <a:pt x="1333" y="1174"/>
                    <a:pt x="1376" y="1164"/>
                    <a:pt x="1420" y="1142"/>
                  </a:cubicBezTo>
                  <a:cubicBezTo>
                    <a:pt x="1513" y="1081"/>
                    <a:pt x="1544" y="957"/>
                    <a:pt x="1482" y="865"/>
                  </a:cubicBezTo>
                  <a:cubicBezTo>
                    <a:pt x="1389" y="679"/>
                    <a:pt x="1235" y="525"/>
                    <a:pt x="1050" y="463"/>
                  </a:cubicBezTo>
                  <a:lnTo>
                    <a:pt x="1050" y="216"/>
                  </a:lnTo>
                  <a:cubicBezTo>
                    <a:pt x="1050" y="93"/>
                    <a:pt x="92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1" name="Google Shape;12701;p23"/>
            <p:cNvSpPr/>
            <p:nvPr/>
          </p:nvSpPr>
          <p:spPr>
            <a:xfrm>
              <a:off x="4138350" y="2690825"/>
              <a:ext cx="25" cy="800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1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2" name="Google Shape;12702;p23"/>
            <p:cNvSpPr/>
            <p:nvPr/>
          </p:nvSpPr>
          <p:spPr>
            <a:xfrm>
              <a:off x="4328925" y="2762000"/>
              <a:ext cx="10825" cy="35325"/>
            </a:xfrm>
            <a:custGeom>
              <a:avLst/>
              <a:gdLst/>
              <a:ahLst/>
              <a:cxnLst/>
              <a:rect l="l" t="t" r="r" b="b"/>
              <a:pathLst>
                <a:path w="433" h="1413" extrusionOk="0">
                  <a:moveTo>
                    <a:pt x="217" y="0"/>
                  </a:moveTo>
                  <a:cubicBezTo>
                    <a:pt x="109" y="0"/>
                    <a:pt x="0" y="70"/>
                    <a:pt x="0" y="209"/>
                  </a:cubicBezTo>
                  <a:lnTo>
                    <a:pt x="0" y="1196"/>
                  </a:lnTo>
                  <a:cubicBezTo>
                    <a:pt x="0" y="1320"/>
                    <a:pt x="93" y="1412"/>
                    <a:pt x="217" y="1412"/>
                  </a:cubicBezTo>
                  <a:cubicBezTo>
                    <a:pt x="340" y="1412"/>
                    <a:pt x="433" y="1320"/>
                    <a:pt x="433" y="1196"/>
                  </a:cubicBezTo>
                  <a:lnTo>
                    <a:pt x="433" y="209"/>
                  </a:lnTo>
                  <a:cubicBezTo>
                    <a:pt x="433" y="70"/>
                    <a:pt x="325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3" name="Google Shape;12703;p23"/>
            <p:cNvSpPr/>
            <p:nvPr/>
          </p:nvSpPr>
          <p:spPr>
            <a:xfrm>
              <a:off x="3994075" y="2464225"/>
              <a:ext cx="372675" cy="361625"/>
            </a:xfrm>
            <a:custGeom>
              <a:avLst/>
              <a:gdLst/>
              <a:ahLst/>
              <a:cxnLst/>
              <a:rect l="l" t="t" r="r" b="b"/>
              <a:pathLst>
                <a:path w="14907" h="14465" extrusionOk="0">
                  <a:moveTo>
                    <a:pt x="8086" y="3077"/>
                  </a:moveTo>
                  <a:cubicBezTo>
                    <a:pt x="8210" y="3077"/>
                    <a:pt x="8333" y="3200"/>
                    <a:pt x="8333" y="3324"/>
                  </a:cubicBezTo>
                  <a:lnTo>
                    <a:pt x="8333" y="3509"/>
                  </a:lnTo>
                  <a:cubicBezTo>
                    <a:pt x="8333" y="3663"/>
                    <a:pt x="8210" y="3787"/>
                    <a:pt x="8086" y="3787"/>
                  </a:cubicBezTo>
                  <a:lnTo>
                    <a:pt x="4290" y="3787"/>
                  </a:lnTo>
                  <a:cubicBezTo>
                    <a:pt x="4136" y="3787"/>
                    <a:pt x="4012" y="3663"/>
                    <a:pt x="4012" y="3509"/>
                  </a:cubicBezTo>
                  <a:lnTo>
                    <a:pt x="4012" y="3324"/>
                  </a:lnTo>
                  <a:cubicBezTo>
                    <a:pt x="4012" y="3200"/>
                    <a:pt x="4136" y="3077"/>
                    <a:pt x="4290" y="3077"/>
                  </a:cubicBezTo>
                  <a:close/>
                  <a:moveTo>
                    <a:pt x="7130" y="4188"/>
                  </a:moveTo>
                  <a:cubicBezTo>
                    <a:pt x="9043" y="4188"/>
                    <a:pt x="10648" y="5669"/>
                    <a:pt x="10802" y="7583"/>
                  </a:cubicBezTo>
                  <a:lnTo>
                    <a:pt x="10185" y="7583"/>
                  </a:lnTo>
                  <a:cubicBezTo>
                    <a:pt x="9691" y="7583"/>
                    <a:pt x="9290" y="7984"/>
                    <a:pt x="9290" y="8478"/>
                  </a:cubicBezTo>
                  <a:lnTo>
                    <a:pt x="9290" y="12336"/>
                  </a:lnTo>
                  <a:lnTo>
                    <a:pt x="3364" y="12336"/>
                  </a:lnTo>
                  <a:cubicBezTo>
                    <a:pt x="3087" y="12336"/>
                    <a:pt x="3087" y="12768"/>
                    <a:pt x="3364" y="12768"/>
                  </a:cubicBezTo>
                  <a:lnTo>
                    <a:pt x="9290" y="12768"/>
                  </a:lnTo>
                  <a:lnTo>
                    <a:pt x="9290" y="13601"/>
                  </a:lnTo>
                  <a:cubicBezTo>
                    <a:pt x="9290" y="13755"/>
                    <a:pt x="9321" y="13909"/>
                    <a:pt x="9413" y="14064"/>
                  </a:cubicBezTo>
                  <a:lnTo>
                    <a:pt x="1513" y="14064"/>
                  </a:lnTo>
                  <a:cubicBezTo>
                    <a:pt x="741" y="14064"/>
                    <a:pt x="587" y="12953"/>
                    <a:pt x="1358" y="12768"/>
                  </a:cubicBezTo>
                  <a:lnTo>
                    <a:pt x="2284" y="12768"/>
                  </a:lnTo>
                  <a:cubicBezTo>
                    <a:pt x="2562" y="12768"/>
                    <a:pt x="2562" y="12336"/>
                    <a:pt x="2284" y="12336"/>
                  </a:cubicBezTo>
                  <a:lnTo>
                    <a:pt x="1513" y="12336"/>
                  </a:lnTo>
                  <a:lnTo>
                    <a:pt x="1513" y="7891"/>
                  </a:lnTo>
                  <a:cubicBezTo>
                    <a:pt x="1482" y="6904"/>
                    <a:pt x="1883" y="5978"/>
                    <a:pt x="2593" y="5268"/>
                  </a:cubicBezTo>
                  <a:cubicBezTo>
                    <a:pt x="3272" y="4589"/>
                    <a:pt x="4229" y="4188"/>
                    <a:pt x="5216" y="4188"/>
                  </a:cubicBezTo>
                  <a:close/>
                  <a:moveTo>
                    <a:pt x="4557" y="1"/>
                  </a:moveTo>
                  <a:cubicBezTo>
                    <a:pt x="4127" y="1"/>
                    <a:pt x="3765" y="422"/>
                    <a:pt x="3920" y="886"/>
                  </a:cubicBezTo>
                  <a:lnTo>
                    <a:pt x="4445" y="2645"/>
                  </a:lnTo>
                  <a:lnTo>
                    <a:pt x="4290" y="2645"/>
                  </a:lnTo>
                  <a:cubicBezTo>
                    <a:pt x="3889" y="2645"/>
                    <a:pt x="3580" y="2954"/>
                    <a:pt x="3580" y="3324"/>
                  </a:cubicBezTo>
                  <a:lnTo>
                    <a:pt x="3580" y="3509"/>
                  </a:lnTo>
                  <a:cubicBezTo>
                    <a:pt x="3580" y="3694"/>
                    <a:pt x="3673" y="3879"/>
                    <a:pt x="3796" y="4034"/>
                  </a:cubicBezTo>
                  <a:cubicBezTo>
                    <a:pt x="3241" y="4219"/>
                    <a:pt x="2716" y="4558"/>
                    <a:pt x="2284" y="4990"/>
                  </a:cubicBezTo>
                  <a:cubicBezTo>
                    <a:pt x="1513" y="5762"/>
                    <a:pt x="1081" y="6811"/>
                    <a:pt x="1081" y="7891"/>
                  </a:cubicBezTo>
                  <a:lnTo>
                    <a:pt x="1081" y="12397"/>
                  </a:lnTo>
                  <a:cubicBezTo>
                    <a:pt x="0" y="12860"/>
                    <a:pt x="340" y="14465"/>
                    <a:pt x="1513" y="14465"/>
                  </a:cubicBezTo>
                  <a:lnTo>
                    <a:pt x="14012" y="14465"/>
                  </a:lnTo>
                  <a:cubicBezTo>
                    <a:pt x="14506" y="14465"/>
                    <a:pt x="14907" y="14064"/>
                    <a:pt x="14907" y="13570"/>
                  </a:cubicBezTo>
                  <a:lnTo>
                    <a:pt x="14907" y="13200"/>
                  </a:lnTo>
                  <a:cubicBezTo>
                    <a:pt x="14907" y="13061"/>
                    <a:pt x="14799" y="12991"/>
                    <a:pt x="14691" y="12991"/>
                  </a:cubicBezTo>
                  <a:cubicBezTo>
                    <a:pt x="14583" y="12991"/>
                    <a:pt x="14475" y="13061"/>
                    <a:pt x="14475" y="13200"/>
                  </a:cubicBezTo>
                  <a:lnTo>
                    <a:pt x="14475" y="13570"/>
                  </a:lnTo>
                  <a:cubicBezTo>
                    <a:pt x="14475" y="13848"/>
                    <a:pt x="14289" y="14064"/>
                    <a:pt x="14012" y="14064"/>
                  </a:cubicBezTo>
                  <a:lnTo>
                    <a:pt x="10185" y="14064"/>
                  </a:lnTo>
                  <a:cubicBezTo>
                    <a:pt x="9907" y="14064"/>
                    <a:pt x="9691" y="13848"/>
                    <a:pt x="9691" y="13570"/>
                  </a:cubicBezTo>
                  <a:lnTo>
                    <a:pt x="9691" y="8478"/>
                  </a:lnTo>
                  <a:cubicBezTo>
                    <a:pt x="9691" y="8231"/>
                    <a:pt x="9907" y="8015"/>
                    <a:pt x="10185" y="8015"/>
                  </a:cubicBezTo>
                  <a:lnTo>
                    <a:pt x="14012" y="8015"/>
                  </a:lnTo>
                  <a:cubicBezTo>
                    <a:pt x="14259" y="8015"/>
                    <a:pt x="14475" y="8231"/>
                    <a:pt x="14475" y="8478"/>
                  </a:cubicBezTo>
                  <a:lnTo>
                    <a:pt x="14475" y="12120"/>
                  </a:lnTo>
                  <a:cubicBezTo>
                    <a:pt x="14475" y="12212"/>
                    <a:pt x="14567" y="12336"/>
                    <a:pt x="14691" y="12336"/>
                  </a:cubicBezTo>
                  <a:lnTo>
                    <a:pt x="14691" y="12305"/>
                  </a:lnTo>
                  <a:cubicBezTo>
                    <a:pt x="14814" y="12305"/>
                    <a:pt x="14907" y="12212"/>
                    <a:pt x="14907" y="12089"/>
                  </a:cubicBezTo>
                  <a:lnTo>
                    <a:pt x="14907" y="8478"/>
                  </a:lnTo>
                  <a:cubicBezTo>
                    <a:pt x="14907" y="7984"/>
                    <a:pt x="14506" y="7583"/>
                    <a:pt x="14012" y="7583"/>
                  </a:cubicBezTo>
                  <a:lnTo>
                    <a:pt x="11234" y="7583"/>
                  </a:lnTo>
                  <a:cubicBezTo>
                    <a:pt x="11172" y="6564"/>
                    <a:pt x="10710" y="5639"/>
                    <a:pt x="10000" y="4929"/>
                  </a:cubicBezTo>
                  <a:cubicBezTo>
                    <a:pt x="9568" y="4527"/>
                    <a:pt x="9074" y="4219"/>
                    <a:pt x="8518" y="4034"/>
                  </a:cubicBezTo>
                  <a:cubicBezTo>
                    <a:pt x="8673" y="3910"/>
                    <a:pt x="8765" y="3694"/>
                    <a:pt x="8765" y="3509"/>
                  </a:cubicBezTo>
                  <a:lnTo>
                    <a:pt x="8765" y="3355"/>
                  </a:lnTo>
                  <a:cubicBezTo>
                    <a:pt x="8765" y="2954"/>
                    <a:pt x="8457" y="2645"/>
                    <a:pt x="8055" y="2645"/>
                  </a:cubicBezTo>
                  <a:lnTo>
                    <a:pt x="7901" y="2645"/>
                  </a:lnTo>
                  <a:lnTo>
                    <a:pt x="8025" y="2182"/>
                  </a:lnTo>
                  <a:cubicBezTo>
                    <a:pt x="8043" y="2031"/>
                    <a:pt x="7923" y="1937"/>
                    <a:pt x="7806" y="1937"/>
                  </a:cubicBezTo>
                  <a:cubicBezTo>
                    <a:pt x="7732" y="1937"/>
                    <a:pt x="7659" y="1975"/>
                    <a:pt x="7623" y="2059"/>
                  </a:cubicBezTo>
                  <a:lnTo>
                    <a:pt x="7438" y="2645"/>
                  </a:lnTo>
                  <a:lnTo>
                    <a:pt x="4877" y="2645"/>
                  </a:lnTo>
                  <a:lnTo>
                    <a:pt x="4352" y="762"/>
                  </a:lnTo>
                  <a:cubicBezTo>
                    <a:pt x="4290" y="670"/>
                    <a:pt x="4321" y="546"/>
                    <a:pt x="4414" y="485"/>
                  </a:cubicBezTo>
                  <a:cubicBezTo>
                    <a:pt x="4459" y="439"/>
                    <a:pt x="4537" y="411"/>
                    <a:pt x="4612" y="411"/>
                  </a:cubicBezTo>
                  <a:cubicBezTo>
                    <a:pt x="4640" y="411"/>
                    <a:pt x="4667" y="415"/>
                    <a:pt x="4691" y="423"/>
                  </a:cubicBezTo>
                  <a:cubicBezTo>
                    <a:pt x="5170" y="608"/>
                    <a:pt x="5671" y="701"/>
                    <a:pt x="6173" y="701"/>
                  </a:cubicBezTo>
                  <a:cubicBezTo>
                    <a:pt x="6674" y="701"/>
                    <a:pt x="7176" y="608"/>
                    <a:pt x="7654" y="423"/>
                  </a:cubicBezTo>
                  <a:cubicBezTo>
                    <a:pt x="7679" y="415"/>
                    <a:pt x="7704" y="411"/>
                    <a:pt x="7729" y="411"/>
                  </a:cubicBezTo>
                  <a:cubicBezTo>
                    <a:pt x="7796" y="411"/>
                    <a:pt x="7864" y="439"/>
                    <a:pt x="7932" y="485"/>
                  </a:cubicBezTo>
                  <a:cubicBezTo>
                    <a:pt x="7994" y="546"/>
                    <a:pt x="8025" y="670"/>
                    <a:pt x="7994" y="762"/>
                  </a:cubicBezTo>
                  <a:lnTo>
                    <a:pt x="7901" y="1102"/>
                  </a:lnTo>
                  <a:cubicBezTo>
                    <a:pt x="7901" y="1222"/>
                    <a:pt x="8018" y="1303"/>
                    <a:pt x="8134" y="1303"/>
                  </a:cubicBezTo>
                  <a:cubicBezTo>
                    <a:pt x="8197" y="1303"/>
                    <a:pt x="8259" y="1279"/>
                    <a:pt x="8302" y="1225"/>
                  </a:cubicBezTo>
                  <a:lnTo>
                    <a:pt x="8395" y="886"/>
                  </a:lnTo>
                  <a:cubicBezTo>
                    <a:pt x="8524" y="422"/>
                    <a:pt x="8179" y="1"/>
                    <a:pt x="7738" y="1"/>
                  </a:cubicBezTo>
                  <a:cubicBezTo>
                    <a:pt x="7651" y="1"/>
                    <a:pt x="7560" y="17"/>
                    <a:pt x="7469" y="53"/>
                  </a:cubicBezTo>
                  <a:cubicBezTo>
                    <a:pt x="7037" y="207"/>
                    <a:pt x="6589" y="284"/>
                    <a:pt x="6142" y="284"/>
                  </a:cubicBezTo>
                  <a:cubicBezTo>
                    <a:pt x="5694" y="284"/>
                    <a:pt x="5247" y="207"/>
                    <a:pt x="4815" y="53"/>
                  </a:cubicBezTo>
                  <a:cubicBezTo>
                    <a:pt x="4729" y="17"/>
                    <a:pt x="4641" y="1"/>
                    <a:pt x="45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4" name="Google Shape;12704;p23"/>
            <p:cNvSpPr/>
            <p:nvPr/>
          </p:nvSpPr>
          <p:spPr>
            <a:xfrm>
              <a:off x="4253325" y="2682325"/>
              <a:ext cx="86425" cy="41700"/>
            </a:xfrm>
            <a:custGeom>
              <a:avLst/>
              <a:gdLst/>
              <a:ahLst/>
              <a:cxnLst/>
              <a:rect l="l" t="t" r="r" b="b"/>
              <a:pathLst>
                <a:path w="3457" h="1668" extrusionOk="0">
                  <a:moveTo>
                    <a:pt x="3024" y="433"/>
                  </a:moveTo>
                  <a:lnTo>
                    <a:pt x="3024" y="1235"/>
                  </a:lnTo>
                  <a:lnTo>
                    <a:pt x="432" y="1235"/>
                  </a:lnTo>
                  <a:lnTo>
                    <a:pt x="432" y="433"/>
                  </a:lnTo>
                  <a:close/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1451"/>
                  </a:lnTo>
                  <a:cubicBezTo>
                    <a:pt x="0" y="1575"/>
                    <a:pt x="93" y="1667"/>
                    <a:pt x="216" y="1667"/>
                  </a:cubicBezTo>
                  <a:lnTo>
                    <a:pt x="3241" y="1667"/>
                  </a:lnTo>
                  <a:cubicBezTo>
                    <a:pt x="3364" y="1667"/>
                    <a:pt x="3457" y="1575"/>
                    <a:pt x="3457" y="1451"/>
                  </a:cubicBezTo>
                  <a:lnTo>
                    <a:pt x="3457" y="217"/>
                  </a:lnTo>
                  <a:cubicBezTo>
                    <a:pt x="3457" y="93"/>
                    <a:pt x="3364" y="1"/>
                    <a:pt x="32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5" name="Google Shape;12705;p23"/>
            <p:cNvSpPr/>
            <p:nvPr/>
          </p:nvSpPr>
          <p:spPr>
            <a:xfrm>
              <a:off x="4252550" y="2740150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8" y="2"/>
                  </a:cubicBezTo>
                  <a:cubicBezTo>
                    <a:pt x="0" y="2"/>
                    <a:pt x="0" y="404"/>
                    <a:pt x="278" y="404"/>
                  </a:cubicBezTo>
                  <a:cubicBezTo>
                    <a:pt x="546" y="404"/>
                    <a:pt x="555" y="1"/>
                    <a:pt x="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6" name="Google Shape;12706;p23"/>
            <p:cNvSpPr/>
            <p:nvPr/>
          </p:nvSpPr>
          <p:spPr>
            <a:xfrm>
              <a:off x="4277225" y="2740150"/>
              <a:ext cx="14675" cy="10100"/>
            </a:xfrm>
            <a:custGeom>
              <a:avLst/>
              <a:gdLst/>
              <a:ahLst/>
              <a:cxnLst/>
              <a:rect l="l" t="t" r="r" b="b"/>
              <a:pathLst>
                <a:path w="587" h="404" extrusionOk="0">
                  <a:moveTo>
                    <a:pt x="309" y="1"/>
                  </a:moveTo>
                  <a:cubicBezTo>
                    <a:pt x="299" y="1"/>
                    <a:pt x="289" y="1"/>
                    <a:pt x="279" y="2"/>
                  </a:cubicBezTo>
                  <a:cubicBezTo>
                    <a:pt x="1" y="2"/>
                    <a:pt x="1" y="404"/>
                    <a:pt x="279" y="404"/>
                  </a:cubicBezTo>
                  <a:cubicBezTo>
                    <a:pt x="576" y="404"/>
                    <a:pt x="587" y="1"/>
                    <a:pt x="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7" name="Google Shape;12707;p23"/>
            <p:cNvSpPr/>
            <p:nvPr/>
          </p:nvSpPr>
          <p:spPr>
            <a:xfrm>
              <a:off x="4301925" y="2740150"/>
              <a:ext cx="14675" cy="10100"/>
            </a:xfrm>
            <a:custGeom>
              <a:avLst/>
              <a:gdLst/>
              <a:ahLst/>
              <a:cxnLst/>
              <a:rect l="l" t="t" r="r" b="b"/>
              <a:pathLst>
                <a:path w="587" h="404" extrusionOk="0">
                  <a:moveTo>
                    <a:pt x="337" y="1"/>
                  </a:moveTo>
                  <a:cubicBezTo>
                    <a:pt x="328" y="1"/>
                    <a:pt x="319" y="1"/>
                    <a:pt x="309" y="2"/>
                  </a:cubicBezTo>
                  <a:cubicBezTo>
                    <a:pt x="0" y="2"/>
                    <a:pt x="0" y="404"/>
                    <a:pt x="309" y="404"/>
                  </a:cubicBezTo>
                  <a:cubicBezTo>
                    <a:pt x="577" y="404"/>
                    <a:pt x="586" y="1"/>
                    <a:pt x="3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8" name="Google Shape;12708;p23"/>
            <p:cNvSpPr/>
            <p:nvPr/>
          </p:nvSpPr>
          <p:spPr>
            <a:xfrm>
              <a:off x="4327375" y="2740150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9" y="2"/>
                  </a:cubicBezTo>
                  <a:cubicBezTo>
                    <a:pt x="1" y="2"/>
                    <a:pt x="1" y="404"/>
                    <a:pt x="279" y="404"/>
                  </a:cubicBezTo>
                  <a:cubicBezTo>
                    <a:pt x="547" y="404"/>
                    <a:pt x="556" y="1"/>
                    <a:pt x="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9" name="Google Shape;12709;p23"/>
            <p:cNvSpPr/>
            <p:nvPr/>
          </p:nvSpPr>
          <p:spPr>
            <a:xfrm>
              <a:off x="4252550" y="2763300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8" y="2"/>
                  </a:cubicBezTo>
                  <a:cubicBezTo>
                    <a:pt x="0" y="2"/>
                    <a:pt x="0" y="403"/>
                    <a:pt x="278" y="403"/>
                  </a:cubicBezTo>
                  <a:cubicBezTo>
                    <a:pt x="546" y="403"/>
                    <a:pt x="555" y="1"/>
                    <a:pt x="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0" name="Google Shape;12710;p23"/>
            <p:cNvSpPr/>
            <p:nvPr/>
          </p:nvSpPr>
          <p:spPr>
            <a:xfrm>
              <a:off x="4277225" y="2763300"/>
              <a:ext cx="14675" cy="10100"/>
            </a:xfrm>
            <a:custGeom>
              <a:avLst/>
              <a:gdLst/>
              <a:ahLst/>
              <a:cxnLst/>
              <a:rect l="l" t="t" r="r" b="b"/>
              <a:pathLst>
                <a:path w="587" h="404" extrusionOk="0">
                  <a:moveTo>
                    <a:pt x="309" y="1"/>
                  </a:moveTo>
                  <a:cubicBezTo>
                    <a:pt x="299" y="1"/>
                    <a:pt x="289" y="1"/>
                    <a:pt x="279" y="2"/>
                  </a:cubicBezTo>
                  <a:cubicBezTo>
                    <a:pt x="1" y="2"/>
                    <a:pt x="1" y="403"/>
                    <a:pt x="279" y="403"/>
                  </a:cubicBezTo>
                  <a:cubicBezTo>
                    <a:pt x="576" y="403"/>
                    <a:pt x="587" y="1"/>
                    <a:pt x="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1" name="Google Shape;12711;p23"/>
            <p:cNvSpPr/>
            <p:nvPr/>
          </p:nvSpPr>
          <p:spPr>
            <a:xfrm>
              <a:off x="4301925" y="27618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3"/>
                    <a:pt x="309" y="433"/>
                  </a:cubicBezTo>
                  <a:cubicBezTo>
                    <a:pt x="587" y="433"/>
                    <a:pt x="587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2" name="Google Shape;12712;p23"/>
            <p:cNvSpPr/>
            <p:nvPr/>
          </p:nvSpPr>
          <p:spPr>
            <a:xfrm>
              <a:off x="4252550" y="27865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3" name="Google Shape;12713;p23"/>
            <p:cNvSpPr/>
            <p:nvPr/>
          </p:nvSpPr>
          <p:spPr>
            <a:xfrm>
              <a:off x="4277225" y="2786500"/>
              <a:ext cx="14700" cy="10825"/>
            </a:xfrm>
            <a:custGeom>
              <a:avLst/>
              <a:gdLst/>
              <a:ahLst/>
              <a:cxnLst/>
              <a:rect l="l" t="t" r="r" b="b"/>
              <a:pathLst>
                <a:path w="588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87" y="432"/>
                    <a:pt x="587" y="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4" name="Google Shape;12714;p23"/>
            <p:cNvSpPr/>
            <p:nvPr/>
          </p:nvSpPr>
          <p:spPr>
            <a:xfrm>
              <a:off x="4301925" y="27865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7" y="432"/>
                    <a:pt x="587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15" name="Google Shape;12715;p23"/>
          <p:cNvSpPr/>
          <p:nvPr/>
        </p:nvSpPr>
        <p:spPr>
          <a:xfrm>
            <a:off x="9526663" y="3537737"/>
            <a:ext cx="728350" cy="711450"/>
          </a:xfrm>
          <a:custGeom>
            <a:avLst/>
            <a:gdLst/>
            <a:ahLst/>
            <a:cxnLst/>
            <a:rect l="l" t="t" r="r" b="b"/>
            <a:pathLst>
              <a:path w="14567" h="14229" extrusionOk="0">
                <a:moveTo>
                  <a:pt x="6157" y="209"/>
                </a:moveTo>
                <a:cubicBezTo>
                  <a:pt x="7199" y="209"/>
                  <a:pt x="8240" y="911"/>
                  <a:pt x="8240" y="2316"/>
                </a:cubicBezTo>
                <a:lnTo>
                  <a:pt x="8240" y="3550"/>
                </a:lnTo>
                <a:lnTo>
                  <a:pt x="4074" y="3550"/>
                </a:lnTo>
                <a:lnTo>
                  <a:pt x="4074" y="2316"/>
                </a:lnTo>
                <a:cubicBezTo>
                  <a:pt x="4074" y="911"/>
                  <a:pt x="5115" y="209"/>
                  <a:pt x="6157" y="209"/>
                </a:cubicBezTo>
                <a:close/>
                <a:moveTo>
                  <a:pt x="10894" y="6945"/>
                </a:moveTo>
                <a:lnTo>
                  <a:pt x="10894" y="8148"/>
                </a:lnTo>
                <a:lnTo>
                  <a:pt x="10092" y="8148"/>
                </a:lnTo>
                <a:lnTo>
                  <a:pt x="10092" y="7871"/>
                </a:lnTo>
                <a:cubicBezTo>
                  <a:pt x="10092" y="7377"/>
                  <a:pt x="10431" y="6976"/>
                  <a:pt x="10894" y="6945"/>
                </a:cubicBezTo>
                <a:close/>
                <a:moveTo>
                  <a:pt x="11326" y="6976"/>
                </a:moveTo>
                <a:cubicBezTo>
                  <a:pt x="11697" y="7099"/>
                  <a:pt x="11913" y="7469"/>
                  <a:pt x="11913" y="7840"/>
                </a:cubicBezTo>
                <a:lnTo>
                  <a:pt x="11913" y="7871"/>
                </a:lnTo>
                <a:lnTo>
                  <a:pt x="11913" y="8148"/>
                </a:lnTo>
                <a:lnTo>
                  <a:pt x="11326" y="8148"/>
                </a:lnTo>
                <a:lnTo>
                  <a:pt x="11326" y="6976"/>
                </a:lnTo>
                <a:close/>
                <a:moveTo>
                  <a:pt x="13425" y="8550"/>
                </a:moveTo>
                <a:lnTo>
                  <a:pt x="13425" y="12623"/>
                </a:lnTo>
                <a:lnTo>
                  <a:pt x="12592" y="12623"/>
                </a:lnTo>
                <a:cubicBezTo>
                  <a:pt x="12314" y="12623"/>
                  <a:pt x="12314" y="13025"/>
                  <a:pt x="12592" y="13025"/>
                </a:cubicBezTo>
                <a:lnTo>
                  <a:pt x="13518" y="13025"/>
                </a:lnTo>
                <a:lnTo>
                  <a:pt x="13950" y="13796"/>
                </a:lnTo>
                <a:lnTo>
                  <a:pt x="8055" y="13827"/>
                </a:lnTo>
                <a:lnTo>
                  <a:pt x="8055" y="13827"/>
                </a:lnTo>
                <a:lnTo>
                  <a:pt x="8487" y="13055"/>
                </a:lnTo>
                <a:lnTo>
                  <a:pt x="11481" y="13055"/>
                </a:lnTo>
                <a:cubicBezTo>
                  <a:pt x="11758" y="13055"/>
                  <a:pt x="11758" y="12623"/>
                  <a:pt x="11481" y="12623"/>
                </a:cubicBezTo>
                <a:lnTo>
                  <a:pt x="8580" y="12623"/>
                </a:lnTo>
                <a:lnTo>
                  <a:pt x="8580" y="8550"/>
                </a:lnTo>
                <a:lnTo>
                  <a:pt x="9660" y="8550"/>
                </a:lnTo>
                <a:lnTo>
                  <a:pt x="9660" y="9074"/>
                </a:lnTo>
                <a:cubicBezTo>
                  <a:pt x="9660" y="9213"/>
                  <a:pt x="9768" y="9283"/>
                  <a:pt x="9876" y="9283"/>
                </a:cubicBezTo>
                <a:cubicBezTo>
                  <a:pt x="9984" y="9283"/>
                  <a:pt x="10092" y="9213"/>
                  <a:pt x="10092" y="9074"/>
                </a:cubicBezTo>
                <a:lnTo>
                  <a:pt x="10092" y="8550"/>
                </a:lnTo>
                <a:lnTo>
                  <a:pt x="11913" y="8550"/>
                </a:lnTo>
                <a:lnTo>
                  <a:pt x="11913" y="9074"/>
                </a:lnTo>
                <a:cubicBezTo>
                  <a:pt x="11913" y="9213"/>
                  <a:pt x="12021" y="9283"/>
                  <a:pt x="12129" y="9283"/>
                </a:cubicBezTo>
                <a:cubicBezTo>
                  <a:pt x="12237" y="9283"/>
                  <a:pt x="12345" y="9213"/>
                  <a:pt x="12345" y="9074"/>
                </a:cubicBezTo>
                <a:lnTo>
                  <a:pt x="12345" y="8550"/>
                </a:lnTo>
                <a:close/>
                <a:moveTo>
                  <a:pt x="8178" y="11512"/>
                </a:moveTo>
                <a:lnTo>
                  <a:pt x="8178" y="12778"/>
                </a:lnTo>
                <a:lnTo>
                  <a:pt x="7592" y="13827"/>
                </a:lnTo>
                <a:lnTo>
                  <a:pt x="556" y="13827"/>
                </a:lnTo>
                <a:lnTo>
                  <a:pt x="1358" y="11512"/>
                </a:lnTo>
                <a:close/>
                <a:moveTo>
                  <a:pt x="6157" y="1"/>
                </a:moveTo>
                <a:cubicBezTo>
                  <a:pt x="4961" y="1"/>
                  <a:pt x="3765" y="772"/>
                  <a:pt x="3642" y="2316"/>
                </a:cubicBezTo>
                <a:lnTo>
                  <a:pt x="3642" y="3550"/>
                </a:lnTo>
                <a:lnTo>
                  <a:pt x="1204" y="3550"/>
                </a:lnTo>
                <a:cubicBezTo>
                  <a:pt x="1080" y="3550"/>
                  <a:pt x="988" y="3643"/>
                  <a:pt x="988" y="3766"/>
                </a:cubicBezTo>
                <a:lnTo>
                  <a:pt x="988" y="4692"/>
                </a:lnTo>
                <a:cubicBezTo>
                  <a:pt x="988" y="4831"/>
                  <a:pt x="1096" y="4900"/>
                  <a:pt x="1204" y="4900"/>
                </a:cubicBezTo>
                <a:cubicBezTo>
                  <a:pt x="1312" y="4900"/>
                  <a:pt x="1420" y="4831"/>
                  <a:pt x="1420" y="4692"/>
                </a:cubicBezTo>
                <a:lnTo>
                  <a:pt x="1420" y="3982"/>
                </a:lnTo>
                <a:lnTo>
                  <a:pt x="3642" y="3982"/>
                </a:lnTo>
                <a:lnTo>
                  <a:pt x="3642" y="5340"/>
                </a:lnTo>
                <a:cubicBezTo>
                  <a:pt x="3642" y="5479"/>
                  <a:pt x="3750" y="5548"/>
                  <a:pt x="3858" y="5548"/>
                </a:cubicBezTo>
                <a:cubicBezTo>
                  <a:pt x="3966" y="5548"/>
                  <a:pt x="4074" y="5479"/>
                  <a:pt x="4074" y="5340"/>
                </a:cubicBezTo>
                <a:lnTo>
                  <a:pt x="4074" y="3982"/>
                </a:lnTo>
                <a:lnTo>
                  <a:pt x="8240" y="3982"/>
                </a:lnTo>
                <a:lnTo>
                  <a:pt x="8240" y="5340"/>
                </a:lnTo>
                <a:cubicBezTo>
                  <a:pt x="8240" y="5479"/>
                  <a:pt x="8348" y="5548"/>
                  <a:pt x="8456" y="5548"/>
                </a:cubicBezTo>
                <a:cubicBezTo>
                  <a:pt x="8564" y="5548"/>
                  <a:pt x="8672" y="5479"/>
                  <a:pt x="8672" y="5340"/>
                </a:cubicBezTo>
                <a:lnTo>
                  <a:pt x="8672" y="3982"/>
                </a:lnTo>
                <a:lnTo>
                  <a:pt x="10894" y="3982"/>
                </a:lnTo>
                <a:lnTo>
                  <a:pt x="10894" y="6513"/>
                </a:lnTo>
                <a:cubicBezTo>
                  <a:pt x="10215" y="6574"/>
                  <a:pt x="9660" y="7161"/>
                  <a:pt x="9660" y="7871"/>
                </a:cubicBezTo>
                <a:lnTo>
                  <a:pt x="9660" y="8148"/>
                </a:lnTo>
                <a:lnTo>
                  <a:pt x="8364" y="8148"/>
                </a:lnTo>
                <a:cubicBezTo>
                  <a:pt x="8271" y="8148"/>
                  <a:pt x="8148" y="8241"/>
                  <a:pt x="8178" y="8364"/>
                </a:cubicBezTo>
                <a:lnTo>
                  <a:pt x="8178" y="11080"/>
                </a:lnTo>
                <a:lnTo>
                  <a:pt x="1420" y="11080"/>
                </a:lnTo>
                <a:lnTo>
                  <a:pt x="1420" y="5772"/>
                </a:lnTo>
                <a:cubicBezTo>
                  <a:pt x="1420" y="5633"/>
                  <a:pt x="1312" y="5564"/>
                  <a:pt x="1204" y="5564"/>
                </a:cubicBezTo>
                <a:cubicBezTo>
                  <a:pt x="1096" y="5564"/>
                  <a:pt x="988" y="5633"/>
                  <a:pt x="988" y="5772"/>
                </a:cubicBezTo>
                <a:lnTo>
                  <a:pt x="988" y="11265"/>
                </a:lnTo>
                <a:lnTo>
                  <a:pt x="31" y="13950"/>
                </a:lnTo>
                <a:cubicBezTo>
                  <a:pt x="0" y="14105"/>
                  <a:pt x="93" y="14228"/>
                  <a:pt x="247" y="14228"/>
                </a:cubicBezTo>
                <a:lnTo>
                  <a:pt x="14289" y="14228"/>
                </a:lnTo>
                <a:cubicBezTo>
                  <a:pt x="14443" y="14228"/>
                  <a:pt x="14567" y="14074"/>
                  <a:pt x="14474" y="13920"/>
                </a:cubicBezTo>
                <a:lnTo>
                  <a:pt x="13857" y="12778"/>
                </a:lnTo>
                <a:lnTo>
                  <a:pt x="13857" y="8364"/>
                </a:lnTo>
                <a:cubicBezTo>
                  <a:pt x="13857" y="8241"/>
                  <a:pt x="13764" y="8148"/>
                  <a:pt x="13641" y="8148"/>
                </a:cubicBezTo>
                <a:lnTo>
                  <a:pt x="12345" y="8148"/>
                </a:lnTo>
                <a:lnTo>
                  <a:pt x="12345" y="7871"/>
                </a:lnTo>
                <a:cubicBezTo>
                  <a:pt x="12345" y="7253"/>
                  <a:pt x="11913" y="6698"/>
                  <a:pt x="11326" y="6544"/>
                </a:cubicBezTo>
                <a:lnTo>
                  <a:pt x="11326" y="3766"/>
                </a:lnTo>
                <a:cubicBezTo>
                  <a:pt x="11326" y="3643"/>
                  <a:pt x="11234" y="3550"/>
                  <a:pt x="11110" y="3550"/>
                </a:cubicBezTo>
                <a:lnTo>
                  <a:pt x="8672" y="3550"/>
                </a:lnTo>
                <a:lnTo>
                  <a:pt x="8672" y="2316"/>
                </a:lnTo>
                <a:cubicBezTo>
                  <a:pt x="8549" y="772"/>
                  <a:pt x="7353" y="1"/>
                  <a:pt x="615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716" name="Google Shape;12716;p23"/>
          <p:cNvGrpSpPr/>
          <p:nvPr/>
        </p:nvGrpSpPr>
        <p:grpSpPr>
          <a:xfrm>
            <a:off x="2149076" y="6932657"/>
            <a:ext cx="723800" cy="549350"/>
            <a:chOff x="5505525" y="1948600"/>
            <a:chExt cx="361900" cy="274675"/>
          </a:xfrm>
          <a:solidFill>
            <a:schemeClr val="tx1"/>
          </a:solidFill>
        </p:grpSpPr>
        <p:sp>
          <p:nvSpPr>
            <p:cNvPr id="12717" name="Google Shape;12717;p23"/>
            <p:cNvSpPr/>
            <p:nvPr/>
          </p:nvSpPr>
          <p:spPr>
            <a:xfrm>
              <a:off x="5505525" y="1948600"/>
              <a:ext cx="361900" cy="274675"/>
            </a:xfrm>
            <a:custGeom>
              <a:avLst/>
              <a:gdLst/>
              <a:ahLst/>
              <a:cxnLst/>
              <a:rect l="l" t="t" r="r" b="b"/>
              <a:pathLst>
                <a:path w="14476" h="10987" extrusionOk="0">
                  <a:moveTo>
                    <a:pt x="12592" y="3333"/>
                  </a:moveTo>
                  <a:cubicBezTo>
                    <a:pt x="12469" y="3518"/>
                    <a:pt x="12376" y="3734"/>
                    <a:pt x="12376" y="3981"/>
                  </a:cubicBezTo>
                  <a:lnTo>
                    <a:pt x="12376" y="8209"/>
                  </a:lnTo>
                  <a:lnTo>
                    <a:pt x="11204" y="8209"/>
                  </a:lnTo>
                  <a:lnTo>
                    <a:pt x="11204" y="3333"/>
                  </a:lnTo>
                  <a:close/>
                  <a:moveTo>
                    <a:pt x="10772" y="432"/>
                  </a:moveTo>
                  <a:lnTo>
                    <a:pt x="10772" y="9104"/>
                  </a:lnTo>
                  <a:cubicBezTo>
                    <a:pt x="10772" y="9660"/>
                    <a:pt x="11019" y="10185"/>
                    <a:pt x="11451" y="10524"/>
                  </a:cubicBezTo>
                  <a:lnTo>
                    <a:pt x="1853" y="10524"/>
                  </a:lnTo>
                  <a:cubicBezTo>
                    <a:pt x="1050" y="10524"/>
                    <a:pt x="433" y="9876"/>
                    <a:pt x="433" y="9104"/>
                  </a:cubicBezTo>
                  <a:lnTo>
                    <a:pt x="433" y="432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9073"/>
                  </a:lnTo>
                  <a:cubicBezTo>
                    <a:pt x="1" y="10123"/>
                    <a:pt x="803" y="10956"/>
                    <a:pt x="1853" y="10987"/>
                  </a:cubicBezTo>
                  <a:lnTo>
                    <a:pt x="12623" y="10987"/>
                  </a:lnTo>
                  <a:cubicBezTo>
                    <a:pt x="13642" y="10956"/>
                    <a:pt x="14475" y="10154"/>
                    <a:pt x="14475" y="9104"/>
                  </a:cubicBezTo>
                  <a:lnTo>
                    <a:pt x="14475" y="7901"/>
                  </a:lnTo>
                  <a:cubicBezTo>
                    <a:pt x="14475" y="7762"/>
                    <a:pt x="14375" y="7692"/>
                    <a:pt x="14274" y="7692"/>
                  </a:cubicBezTo>
                  <a:cubicBezTo>
                    <a:pt x="14174" y="7692"/>
                    <a:pt x="14074" y="7762"/>
                    <a:pt x="14074" y="7901"/>
                  </a:cubicBezTo>
                  <a:lnTo>
                    <a:pt x="14074" y="9104"/>
                  </a:lnTo>
                  <a:cubicBezTo>
                    <a:pt x="14074" y="9876"/>
                    <a:pt x="13426" y="10524"/>
                    <a:pt x="12623" y="10524"/>
                  </a:cubicBezTo>
                  <a:cubicBezTo>
                    <a:pt x="11852" y="10524"/>
                    <a:pt x="11204" y="9876"/>
                    <a:pt x="11204" y="9104"/>
                  </a:cubicBezTo>
                  <a:lnTo>
                    <a:pt x="11204" y="8672"/>
                  </a:lnTo>
                  <a:lnTo>
                    <a:pt x="12592" y="8672"/>
                  </a:lnTo>
                  <a:cubicBezTo>
                    <a:pt x="12716" y="8672"/>
                    <a:pt x="12809" y="8549"/>
                    <a:pt x="12809" y="8456"/>
                  </a:cubicBezTo>
                  <a:lnTo>
                    <a:pt x="12809" y="3981"/>
                  </a:lnTo>
                  <a:cubicBezTo>
                    <a:pt x="12778" y="3534"/>
                    <a:pt x="13109" y="3310"/>
                    <a:pt x="13441" y="3310"/>
                  </a:cubicBezTo>
                  <a:cubicBezTo>
                    <a:pt x="13773" y="3310"/>
                    <a:pt x="14105" y="3534"/>
                    <a:pt x="14074" y="3981"/>
                  </a:cubicBezTo>
                  <a:lnTo>
                    <a:pt x="14074" y="6821"/>
                  </a:lnTo>
                  <a:cubicBezTo>
                    <a:pt x="14043" y="6913"/>
                    <a:pt x="14166" y="7037"/>
                    <a:pt x="14259" y="7037"/>
                  </a:cubicBezTo>
                  <a:cubicBezTo>
                    <a:pt x="14382" y="7037"/>
                    <a:pt x="14475" y="6913"/>
                    <a:pt x="14475" y="6821"/>
                  </a:cubicBezTo>
                  <a:lnTo>
                    <a:pt x="14475" y="3981"/>
                  </a:lnTo>
                  <a:cubicBezTo>
                    <a:pt x="14475" y="3395"/>
                    <a:pt x="14043" y="2932"/>
                    <a:pt x="13457" y="2932"/>
                  </a:cubicBezTo>
                  <a:lnTo>
                    <a:pt x="11204" y="2932"/>
                  </a:lnTo>
                  <a:lnTo>
                    <a:pt x="11204" y="216"/>
                  </a:lnTo>
                  <a:cubicBezTo>
                    <a:pt x="11204" y="93"/>
                    <a:pt x="11111" y="0"/>
                    <a:pt x="10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8" name="Google Shape;12718;p23"/>
            <p:cNvSpPr/>
            <p:nvPr/>
          </p:nvSpPr>
          <p:spPr>
            <a:xfrm>
              <a:off x="5632850" y="2094425"/>
              <a:ext cx="114200" cy="10825"/>
            </a:xfrm>
            <a:custGeom>
              <a:avLst/>
              <a:gdLst/>
              <a:ahLst/>
              <a:cxnLst/>
              <a:rect l="l" t="t" r="r" b="b"/>
              <a:pathLst>
                <a:path w="4568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4290" y="432"/>
                  </a:lnTo>
                  <a:cubicBezTo>
                    <a:pt x="4568" y="432"/>
                    <a:pt x="4568" y="0"/>
                    <a:pt x="4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9" name="Google Shape;12719;p23"/>
            <p:cNvSpPr/>
            <p:nvPr/>
          </p:nvSpPr>
          <p:spPr>
            <a:xfrm>
              <a:off x="5632850" y="2146075"/>
              <a:ext cx="114200" cy="10075"/>
            </a:xfrm>
            <a:custGeom>
              <a:avLst/>
              <a:gdLst/>
              <a:ahLst/>
              <a:cxnLst/>
              <a:rect l="l" t="t" r="r" b="b"/>
              <a:pathLst>
                <a:path w="4568" h="403" extrusionOk="0">
                  <a:moveTo>
                    <a:pt x="4318" y="0"/>
                  </a:moveTo>
                  <a:cubicBezTo>
                    <a:pt x="4309" y="0"/>
                    <a:pt x="4299" y="1"/>
                    <a:pt x="4290" y="2"/>
                  </a:cubicBezTo>
                  <a:lnTo>
                    <a:pt x="309" y="2"/>
                  </a:lnTo>
                  <a:cubicBezTo>
                    <a:pt x="0" y="2"/>
                    <a:pt x="0" y="403"/>
                    <a:pt x="309" y="403"/>
                  </a:cubicBezTo>
                  <a:lnTo>
                    <a:pt x="4290" y="403"/>
                  </a:lnTo>
                  <a:cubicBezTo>
                    <a:pt x="4558" y="403"/>
                    <a:pt x="4567" y="0"/>
                    <a:pt x="43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0" name="Google Shape;12720;p23"/>
            <p:cNvSpPr/>
            <p:nvPr/>
          </p:nvSpPr>
          <p:spPr>
            <a:xfrm>
              <a:off x="5632850" y="2170800"/>
              <a:ext cx="114200" cy="10825"/>
            </a:xfrm>
            <a:custGeom>
              <a:avLst/>
              <a:gdLst/>
              <a:ahLst/>
              <a:cxnLst/>
              <a:rect l="l" t="t" r="r" b="b"/>
              <a:pathLst>
                <a:path w="4568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4290" y="432"/>
                  </a:lnTo>
                  <a:cubicBezTo>
                    <a:pt x="4568" y="432"/>
                    <a:pt x="4568" y="0"/>
                    <a:pt x="4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1" name="Google Shape;12721;p23"/>
            <p:cNvSpPr/>
            <p:nvPr/>
          </p:nvSpPr>
          <p:spPr>
            <a:xfrm>
              <a:off x="5632850" y="2119875"/>
              <a:ext cx="114200" cy="10825"/>
            </a:xfrm>
            <a:custGeom>
              <a:avLst/>
              <a:gdLst/>
              <a:ahLst/>
              <a:cxnLst/>
              <a:rect l="l" t="t" r="r" b="b"/>
              <a:pathLst>
                <a:path w="4568" h="433" extrusionOk="0">
                  <a:moveTo>
                    <a:pt x="309" y="0"/>
                  </a:moveTo>
                  <a:cubicBezTo>
                    <a:pt x="0" y="0"/>
                    <a:pt x="0" y="433"/>
                    <a:pt x="309" y="433"/>
                  </a:cubicBezTo>
                  <a:lnTo>
                    <a:pt x="4290" y="433"/>
                  </a:lnTo>
                  <a:cubicBezTo>
                    <a:pt x="4568" y="433"/>
                    <a:pt x="4568" y="0"/>
                    <a:pt x="4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2" name="Google Shape;12722;p23"/>
            <p:cNvSpPr/>
            <p:nvPr/>
          </p:nvSpPr>
          <p:spPr>
            <a:xfrm>
              <a:off x="5543350" y="2093650"/>
              <a:ext cx="75625" cy="87975"/>
            </a:xfrm>
            <a:custGeom>
              <a:avLst/>
              <a:gdLst/>
              <a:ahLst/>
              <a:cxnLst/>
              <a:rect l="l" t="t" r="r" b="b"/>
              <a:pathLst>
                <a:path w="3025" h="3519" extrusionOk="0">
                  <a:moveTo>
                    <a:pt x="2623" y="432"/>
                  </a:moveTo>
                  <a:lnTo>
                    <a:pt x="2623" y="3086"/>
                  </a:lnTo>
                  <a:lnTo>
                    <a:pt x="432" y="3086"/>
                  </a:lnTo>
                  <a:lnTo>
                    <a:pt x="432" y="432"/>
                  </a:lnTo>
                  <a:close/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3302"/>
                  </a:lnTo>
                  <a:cubicBezTo>
                    <a:pt x="0" y="3426"/>
                    <a:pt x="93" y="3518"/>
                    <a:pt x="216" y="3518"/>
                  </a:cubicBezTo>
                  <a:lnTo>
                    <a:pt x="2809" y="3518"/>
                  </a:lnTo>
                  <a:cubicBezTo>
                    <a:pt x="2932" y="3518"/>
                    <a:pt x="3025" y="3426"/>
                    <a:pt x="3025" y="3302"/>
                  </a:cubicBezTo>
                  <a:lnTo>
                    <a:pt x="3025" y="216"/>
                  </a:lnTo>
                  <a:cubicBezTo>
                    <a:pt x="3025" y="93"/>
                    <a:pt x="2932" y="0"/>
                    <a:pt x="28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3" name="Google Shape;12723;p23"/>
            <p:cNvSpPr/>
            <p:nvPr/>
          </p:nvSpPr>
          <p:spPr>
            <a:xfrm>
              <a:off x="5543350" y="1989475"/>
              <a:ext cx="206025" cy="79500"/>
            </a:xfrm>
            <a:custGeom>
              <a:avLst/>
              <a:gdLst/>
              <a:ahLst/>
              <a:cxnLst/>
              <a:rect l="l" t="t" r="r" b="b"/>
              <a:pathLst>
                <a:path w="8241" h="3180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865"/>
                  </a:lnTo>
                  <a:cubicBezTo>
                    <a:pt x="0" y="1004"/>
                    <a:pt x="108" y="1073"/>
                    <a:pt x="216" y="1073"/>
                  </a:cubicBezTo>
                  <a:cubicBezTo>
                    <a:pt x="324" y="1073"/>
                    <a:pt x="432" y="1004"/>
                    <a:pt x="432" y="865"/>
                  </a:cubicBezTo>
                  <a:lnTo>
                    <a:pt x="432" y="433"/>
                  </a:lnTo>
                  <a:lnTo>
                    <a:pt x="7808" y="433"/>
                  </a:lnTo>
                  <a:lnTo>
                    <a:pt x="7808" y="2748"/>
                  </a:lnTo>
                  <a:lnTo>
                    <a:pt x="432" y="2748"/>
                  </a:lnTo>
                  <a:lnTo>
                    <a:pt x="432" y="1883"/>
                  </a:lnTo>
                  <a:cubicBezTo>
                    <a:pt x="432" y="1744"/>
                    <a:pt x="324" y="1675"/>
                    <a:pt x="216" y="1675"/>
                  </a:cubicBezTo>
                  <a:cubicBezTo>
                    <a:pt x="108" y="1675"/>
                    <a:pt x="0" y="1744"/>
                    <a:pt x="0" y="1883"/>
                  </a:cubicBezTo>
                  <a:lnTo>
                    <a:pt x="0" y="2964"/>
                  </a:lnTo>
                  <a:cubicBezTo>
                    <a:pt x="0" y="3087"/>
                    <a:pt x="93" y="3180"/>
                    <a:pt x="216" y="3180"/>
                  </a:cubicBezTo>
                  <a:lnTo>
                    <a:pt x="8024" y="3180"/>
                  </a:lnTo>
                  <a:cubicBezTo>
                    <a:pt x="8148" y="3180"/>
                    <a:pt x="8240" y="3087"/>
                    <a:pt x="8240" y="2964"/>
                  </a:cubicBezTo>
                  <a:lnTo>
                    <a:pt x="8240" y="217"/>
                  </a:lnTo>
                  <a:cubicBezTo>
                    <a:pt x="8240" y="93"/>
                    <a:pt x="8148" y="1"/>
                    <a:pt x="8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24" name="Google Shape;12724;p23"/>
          <p:cNvSpPr/>
          <p:nvPr/>
        </p:nvSpPr>
        <p:spPr>
          <a:xfrm>
            <a:off x="3539938" y="6844682"/>
            <a:ext cx="722200" cy="725300"/>
          </a:xfrm>
          <a:custGeom>
            <a:avLst/>
            <a:gdLst/>
            <a:ahLst/>
            <a:cxnLst/>
            <a:rect l="l" t="t" r="r" b="b"/>
            <a:pathLst>
              <a:path w="14444" h="14506" extrusionOk="0">
                <a:moveTo>
                  <a:pt x="7716" y="1790"/>
                </a:moveTo>
                <a:cubicBezTo>
                  <a:pt x="8148" y="1790"/>
                  <a:pt x="8457" y="2129"/>
                  <a:pt x="8457" y="2531"/>
                </a:cubicBezTo>
                <a:lnTo>
                  <a:pt x="8457" y="2685"/>
                </a:lnTo>
                <a:lnTo>
                  <a:pt x="8364" y="2685"/>
                </a:lnTo>
                <a:cubicBezTo>
                  <a:pt x="8086" y="2685"/>
                  <a:pt x="8086" y="3117"/>
                  <a:pt x="8364" y="3117"/>
                </a:cubicBezTo>
                <a:lnTo>
                  <a:pt x="8889" y="3117"/>
                </a:lnTo>
                <a:cubicBezTo>
                  <a:pt x="9259" y="3117"/>
                  <a:pt x="9568" y="3426"/>
                  <a:pt x="9568" y="3796"/>
                </a:cubicBezTo>
                <a:lnTo>
                  <a:pt x="9568" y="4105"/>
                </a:lnTo>
                <a:cubicBezTo>
                  <a:pt x="9568" y="4537"/>
                  <a:pt x="9228" y="4876"/>
                  <a:pt x="8796" y="4876"/>
                </a:cubicBezTo>
                <a:lnTo>
                  <a:pt x="5648" y="4876"/>
                </a:lnTo>
                <a:cubicBezTo>
                  <a:pt x="5216" y="4876"/>
                  <a:pt x="4877" y="4537"/>
                  <a:pt x="4877" y="4105"/>
                </a:cubicBezTo>
                <a:lnTo>
                  <a:pt x="4907" y="3796"/>
                </a:lnTo>
                <a:cubicBezTo>
                  <a:pt x="4907" y="3395"/>
                  <a:pt x="5216" y="3086"/>
                  <a:pt x="5617" y="3086"/>
                </a:cubicBezTo>
                <a:lnTo>
                  <a:pt x="7346" y="3086"/>
                </a:lnTo>
                <a:cubicBezTo>
                  <a:pt x="7623" y="3086"/>
                  <a:pt x="7623" y="2654"/>
                  <a:pt x="7346" y="2654"/>
                </a:cubicBezTo>
                <a:lnTo>
                  <a:pt x="5988" y="2654"/>
                </a:lnTo>
                <a:lnTo>
                  <a:pt x="5988" y="2531"/>
                </a:lnTo>
                <a:cubicBezTo>
                  <a:pt x="5988" y="2129"/>
                  <a:pt x="6327" y="1790"/>
                  <a:pt x="6728" y="1790"/>
                </a:cubicBezTo>
                <a:close/>
                <a:moveTo>
                  <a:pt x="9568" y="5056"/>
                </a:moveTo>
                <a:lnTo>
                  <a:pt x="9568" y="6913"/>
                </a:lnTo>
                <a:cubicBezTo>
                  <a:pt x="9568" y="8086"/>
                  <a:pt x="8642" y="9104"/>
                  <a:pt x="7438" y="9228"/>
                </a:cubicBezTo>
                <a:lnTo>
                  <a:pt x="7438" y="5308"/>
                </a:lnTo>
                <a:lnTo>
                  <a:pt x="8827" y="5308"/>
                </a:lnTo>
                <a:cubicBezTo>
                  <a:pt x="9092" y="5308"/>
                  <a:pt x="9356" y="5224"/>
                  <a:pt x="9568" y="5056"/>
                </a:cubicBezTo>
                <a:close/>
                <a:moveTo>
                  <a:pt x="4907" y="5030"/>
                </a:moveTo>
                <a:cubicBezTo>
                  <a:pt x="5101" y="5169"/>
                  <a:pt x="5344" y="5282"/>
                  <a:pt x="5592" y="5282"/>
                </a:cubicBezTo>
                <a:cubicBezTo>
                  <a:pt x="5621" y="5282"/>
                  <a:pt x="5650" y="5281"/>
                  <a:pt x="5679" y="5277"/>
                </a:cubicBezTo>
                <a:lnTo>
                  <a:pt x="7037" y="5277"/>
                </a:lnTo>
                <a:lnTo>
                  <a:pt x="7037" y="9228"/>
                </a:lnTo>
                <a:cubicBezTo>
                  <a:pt x="6790" y="9197"/>
                  <a:pt x="6543" y="9135"/>
                  <a:pt x="6327" y="9043"/>
                </a:cubicBezTo>
                <a:cubicBezTo>
                  <a:pt x="6298" y="9032"/>
                  <a:pt x="6270" y="9027"/>
                  <a:pt x="6244" y="9027"/>
                </a:cubicBezTo>
                <a:cubicBezTo>
                  <a:pt x="6049" y="9027"/>
                  <a:pt x="5951" y="9304"/>
                  <a:pt x="6142" y="9413"/>
                </a:cubicBezTo>
                <a:cubicBezTo>
                  <a:pt x="6512" y="9567"/>
                  <a:pt x="6883" y="9660"/>
                  <a:pt x="7253" y="9660"/>
                </a:cubicBezTo>
                <a:cubicBezTo>
                  <a:pt x="8395" y="9660"/>
                  <a:pt x="9413" y="8950"/>
                  <a:pt x="9814" y="7901"/>
                </a:cubicBezTo>
                <a:cubicBezTo>
                  <a:pt x="10277" y="8456"/>
                  <a:pt x="10956" y="8796"/>
                  <a:pt x="11666" y="8796"/>
                </a:cubicBezTo>
                <a:cubicBezTo>
                  <a:pt x="11944" y="8796"/>
                  <a:pt x="11944" y="8364"/>
                  <a:pt x="11666" y="8364"/>
                </a:cubicBezTo>
                <a:cubicBezTo>
                  <a:pt x="10987" y="8364"/>
                  <a:pt x="10339" y="7993"/>
                  <a:pt x="10000" y="7407"/>
                </a:cubicBezTo>
                <a:lnTo>
                  <a:pt x="9969" y="7345"/>
                </a:lnTo>
                <a:cubicBezTo>
                  <a:pt x="10000" y="7191"/>
                  <a:pt x="10031" y="7036"/>
                  <a:pt x="10000" y="6913"/>
                </a:cubicBezTo>
                <a:lnTo>
                  <a:pt x="10000" y="6728"/>
                </a:lnTo>
                <a:lnTo>
                  <a:pt x="12654" y="6728"/>
                </a:lnTo>
                <a:lnTo>
                  <a:pt x="12654" y="12684"/>
                </a:lnTo>
                <a:lnTo>
                  <a:pt x="1790" y="12684"/>
                </a:lnTo>
                <a:lnTo>
                  <a:pt x="1790" y="6728"/>
                </a:lnTo>
                <a:lnTo>
                  <a:pt x="4506" y="6728"/>
                </a:lnTo>
                <a:lnTo>
                  <a:pt x="4506" y="6913"/>
                </a:lnTo>
                <a:cubicBezTo>
                  <a:pt x="4506" y="7036"/>
                  <a:pt x="4506" y="7129"/>
                  <a:pt x="4506" y="7253"/>
                </a:cubicBezTo>
                <a:cubicBezTo>
                  <a:pt x="4475" y="7314"/>
                  <a:pt x="4445" y="7345"/>
                  <a:pt x="4414" y="7407"/>
                </a:cubicBezTo>
                <a:cubicBezTo>
                  <a:pt x="4105" y="7993"/>
                  <a:pt x="3457" y="8364"/>
                  <a:pt x="2778" y="8364"/>
                </a:cubicBezTo>
                <a:cubicBezTo>
                  <a:pt x="2500" y="8364"/>
                  <a:pt x="2500" y="8796"/>
                  <a:pt x="2778" y="8796"/>
                </a:cubicBezTo>
                <a:cubicBezTo>
                  <a:pt x="3519" y="8796"/>
                  <a:pt x="4228" y="8425"/>
                  <a:pt x="4661" y="7839"/>
                </a:cubicBezTo>
                <a:cubicBezTo>
                  <a:pt x="4784" y="8209"/>
                  <a:pt x="4969" y="8518"/>
                  <a:pt x="5247" y="8796"/>
                </a:cubicBezTo>
                <a:cubicBezTo>
                  <a:pt x="5290" y="8839"/>
                  <a:pt x="5338" y="8857"/>
                  <a:pt x="5384" y="8857"/>
                </a:cubicBezTo>
                <a:cubicBezTo>
                  <a:pt x="5538" y="8857"/>
                  <a:pt x="5674" y="8660"/>
                  <a:pt x="5556" y="8518"/>
                </a:cubicBezTo>
                <a:cubicBezTo>
                  <a:pt x="5123" y="8086"/>
                  <a:pt x="4907" y="7499"/>
                  <a:pt x="4907" y="6913"/>
                </a:cubicBezTo>
                <a:lnTo>
                  <a:pt x="4907" y="5030"/>
                </a:lnTo>
                <a:close/>
                <a:moveTo>
                  <a:pt x="12746" y="5802"/>
                </a:moveTo>
                <a:cubicBezTo>
                  <a:pt x="13148" y="5802"/>
                  <a:pt x="13487" y="6142"/>
                  <a:pt x="13487" y="6543"/>
                </a:cubicBezTo>
                <a:lnTo>
                  <a:pt x="13487" y="12684"/>
                </a:lnTo>
                <a:lnTo>
                  <a:pt x="13055" y="12684"/>
                </a:lnTo>
                <a:lnTo>
                  <a:pt x="13055" y="6512"/>
                </a:lnTo>
                <a:cubicBezTo>
                  <a:pt x="13055" y="6388"/>
                  <a:pt x="12962" y="6296"/>
                  <a:pt x="12839" y="6296"/>
                </a:cubicBezTo>
                <a:lnTo>
                  <a:pt x="10000" y="6296"/>
                </a:lnTo>
                <a:lnTo>
                  <a:pt x="10000" y="5802"/>
                </a:lnTo>
                <a:close/>
                <a:moveTo>
                  <a:pt x="4475" y="5802"/>
                </a:moveTo>
                <a:lnTo>
                  <a:pt x="4475" y="6327"/>
                </a:lnTo>
                <a:lnTo>
                  <a:pt x="1574" y="6327"/>
                </a:lnTo>
                <a:cubicBezTo>
                  <a:pt x="1451" y="6327"/>
                  <a:pt x="1358" y="6419"/>
                  <a:pt x="1358" y="6512"/>
                </a:cubicBezTo>
                <a:lnTo>
                  <a:pt x="1358" y="12715"/>
                </a:lnTo>
                <a:lnTo>
                  <a:pt x="957" y="12715"/>
                </a:lnTo>
                <a:lnTo>
                  <a:pt x="957" y="6543"/>
                </a:lnTo>
                <a:cubicBezTo>
                  <a:pt x="957" y="6142"/>
                  <a:pt x="1266" y="5802"/>
                  <a:pt x="1667" y="5802"/>
                </a:cubicBezTo>
                <a:close/>
                <a:moveTo>
                  <a:pt x="7932" y="13116"/>
                </a:moveTo>
                <a:cubicBezTo>
                  <a:pt x="7932" y="13271"/>
                  <a:pt x="7808" y="13394"/>
                  <a:pt x="7654" y="13394"/>
                </a:cubicBezTo>
                <a:lnTo>
                  <a:pt x="6759" y="13394"/>
                </a:lnTo>
                <a:cubicBezTo>
                  <a:pt x="6605" y="13394"/>
                  <a:pt x="6481" y="13271"/>
                  <a:pt x="6481" y="13116"/>
                </a:cubicBezTo>
                <a:close/>
                <a:moveTo>
                  <a:pt x="5494" y="0"/>
                </a:moveTo>
                <a:cubicBezTo>
                  <a:pt x="5216" y="0"/>
                  <a:pt x="5216" y="432"/>
                  <a:pt x="5494" y="432"/>
                </a:cubicBezTo>
                <a:cubicBezTo>
                  <a:pt x="5802" y="432"/>
                  <a:pt x="6080" y="556"/>
                  <a:pt x="6296" y="772"/>
                </a:cubicBezTo>
                <a:cubicBezTo>
                  <a:pt x="6451" y="926"/>
                  <a:pt x="6574" y="1173"/>
                  <a:pt x="6605" y="1389"/>
                </a:cubicBezTo>
                <a:cubicBezTo>
                  <a:pt x="6018" y="1451"/>
                  <a:pt x="5556" y="1944"/>
                  <a:pt x="5556" y="2562"/>
                </a:cubicBezTo>
                <a:lnTo>
                  <a:pt x="5556" y="2685"/>
                </a:lnTo>
                <a:cubicBezTo>
                  <a:pt x="4969" y="2716"/>
                  <a:pt x="4475" y="3210"/>
                  <a:pt x="4475" y="3827"/>
                </a:cubicBezTo>
                <a:lnTo>
                  <a:pt x="4475" y="3950"/>
                </a:lnTo>
                <a:cubicBezTo>
                  <a:pt x="4043" y="3457"/>
                  <a:pt x="3426" y="3179"/>
                  <a:pt x="2778" y="3179"/>
                </a:cubicBezTo>
                <a:cubicBezTo>
                  <a:pt x="2500" y="3179"/>
                  <a:pt x="2500" y="3611"/>
                  <a:pt x="2778" y="3611"/>
                </a:cubicBezTo>
                <a:cubicBezTo>
                  <a:pt x="3457" y="3611"/>
                  <a:pt x="4105" y="3981"/>
                  <a:pt x="4414" y="4568"/>
                </a:cubicBezTo>
                <a:lnTo>
                  <a:pt x="4475" y="4660"/>
                </a:lnTo>
                <a:lnTo>
                  <a:pt x="4475" y="4691"/>
                </a:lnTo>
                <a:lnTo>
                  <a:pt x="4475" y="5401"/>
                </a:lnTo>
                <a:lnTo>
                  <a:pt x="1667" y="5401"/>
                </a:lnTo>
                <a:cubicBezTo>
                  <a:pt x="1019" y="5401"/>
                  <a:pt x="494" y="5925"/>
                  <a:pt x="494" y="6574"/>
                </a:cubicBezTo>
                <a:lnTo>
                  <a:pt x="494" y="12746"/>
                </a:lnTo>
                <a:lnTo>
                  <a:pt x="216" y="12746"/>
                </a:lnTo>
                <a:cubicBezTo>
                  <a:pt x="203" y="12743"/>
                  <a:pt x="190" y="12741"/>
                  <a:pt x="178" y="12741"/>
                </a:cubicBezTo>
                <a:cubicBezTo>
                  <a:pt x="74" y="12741"/>
                  <a:pt x="0" y="12848"/>
                  <a:pt x="0" y="12931"/>
                </a:cubicBezTo>
                <a:lnTo>
                  <a:pt x="0" y="13456"/>
                </a:lnTo>
                <a:cubicBezTo>
                  <a:pt x="0" y="14042"/>
                  <a:pt x="463" y="14505"/>
                  <a:pt x="1050" y="14505"/>
                </a:cubicBezTo>
                <a:lnTo>
                  <a:pt x="11728" y="14505"/>
                </a:lnTo>
                <a:cubicBezTo>
                  <a:pt x="12006" y="14505"/>
                  <a:pt x="12006" y="14073"/>
                  <a:pt x="11728" y="14073"/>
                </a:cubicBezTo>
                <a:lnTo>
                  <a:pt x="1050" y="14073"/>
                </a:lnTo>
                <a:cubicBezTo>
                  <a:pt x="1033" y="14074"/>
                  <a:pt x="1016" y="14075"/>
                  <a:pt x="999" y="14075"/>
                </a:cubicBezTo>
                <a:cubicBezTo>
                  <a:pt x="654" y="14075"/>
                  <a:pt x="402" y="13779"/>
                  <a:pt x="402" y="13456"/>
                </a:cubicBezTo>
                <a:lnTo>
                  <a:pt x="402" y="13116"/>
                </a:lnTo>
                <a:lnTo>
                  <a:pt x="6111" y="13116"/>
                </a:lnTo>
                <a:cubicBezTo>
                  <a:pt x="6080" y="13487"/>
                  <a:pt x="6389" y="13795"/>
                  <a:pt x="6759" y="13826"/>
                </a:cubicBezTo>
                <a:lnTo>
                  <a:pt x="7654" y="13826"/>
                </a:lnTo>
                <a:cubicBezTo>
                  <a:pt x="8024" y="13826"/>
                  <a:pt x="8364" y="13517"/>
                  <a:pt x="8333" y="13116"/>
                </a:cubicBezTo>
                <a:lnTo>
                  <a:pt x="14043" y="13116"/>
                </a:lnTo>
                <a:lnTo>
                  <a:pt x="14043" y="13425"/>
                </a:lnTo>
                <a:cubicBezTo>
                  <a:pt x="14043" y="13764"/>
                  <a:pt x="13734" y="14042"/>
                  <a:pt x="13394" y="14042"/>
                </a:cubicBezTo>
                <a:lnTo>
                  <a:pt x="12808" y="14042"/>
                </a:lnTo>
                <a:cubicBezTo>
                  <a:pt x="12530" y="14042"/>
                  <a:pt x="12530" y="14474"/>
                  <a:pt x="12808" y="14474"/>
                </a:cubicBezTo>
                <a:lnTo>
                  <a:pt x="13394" y="14474"/>
                </a:lnTo>
                <a:cubicBezTo>
                  <a:pt x="13981" y="14474"/>
                  <a:pt x="14444" y="14011"/>
                  <a:pt x="14444" y="13425"/>
                </a:cubicBezTo>
                <a:lnTo>
                  <a:pt x="14444" y="12900"/>
                </a:lnTo>
                <a:cubicBezTo>
                  <a:pt x="14444" y="12808"/>
                  <a:pt x="14351" y="12715"/>
                  <a:pt x="14228" y="12715"/>
                </a:cubicBezTo>
                <a:lnTo>
                  <a:pt x="13888" y="12715"/>
                </a:lnTo>
                <a:lnTo>
                  <a:pt x="13888" y="6543"/>
                </a:lnTo>
                <a:cubicBezTo>
                  <a:pt x="13888" y="5895"/>
                  <a:pt x="13394" y="5370"/>
                  <a:pt x="12746" y="5370"/>
                </a:cubicBezTo>
                <a:lnTo>
                  <a:pt x="10000" y="5370"/>
                </a:lnTo>
                <a:lnTo>
                  <a:pt x="10000" y="4568"/>
                </a:lnTo>
                <a:cubicBezTo>
                  <a:pt x="10339" y="3950"/>
                  <a:pt x="10956" y="3580"/>
                  <a:pt x="11635" y="3580"/>
                </a:cubicBezTo>
                <a:cubicBezTo>
                  <a:pt x="11913" y="3580"/>
                  <a:pt x="11913" y="3179"/>
                  <a:pt x="11635" y="3179"/>
                </a:cubicBezTo>
                <a:cubicBezTo>
                  <a:pt x="11018" y="3179"/>
                  <a:pt x="10432" y="3426"/>
                  <a:pt x="10000" y="3858"/>
                </a:cubicBezTo>
                <a:lnTo>
                  <a:pt x="10000" y="3796"/>
                </a:lnTo>
                <a:cubicBezTo>
                  <a:pt x="10000" y="3179"/>
                  <a:pt x="9506" y="2685"/>
                  <a:pt x="8889" y="2685"/>
                </a:cubicBezTo>
                <a:lnTo>
                  <a:pt x="8889" y="2531"/>
                </a:lnTo>
                <a:cubicBezTo>
                  <a:pt x="8889" y="1944"/>
                  <a:pt x="8457" y="1451"/>
                  <a:pt x="7870" y="1389"/>
                </a:cubicBezTo>
                <a:cubicBezTo>
                  <a:pt x="7901" y="1142"/>
                  <a:pt x="8024" y="926"/>
                  <a:pt x="8179" y="772"/>
                </a:cubicBezTo>
                <a:cubicBezTo>
                  <a:pt x="8395" y="556"/>
                  <a:pt x="8703" y="432"/>
                  <a:pt x="8981" y="432"/>
                </a:cubicBezTo>
                <a:cubicBezTo>
                  <a:pt x="9259" y="432"/>
                  <a:pt x="9259" y="0"/>
                  <a:pt x="8981" y="0"/>
                </a:cubicBezTo>
                <a:cubicBezTo>
                  <a:pt x="8580" y="0"/>
                  <a:pt x="8179" y="185"/>
                  <a:pt x="7901" y="463"/>
                </a:cubicBezTo>
                <a:cubicBezTo>
                  <a:pt x="7654" y="710"/>
                  <a:pt x="7500" y="1049"/>
                  <a:pt x="7469" y="1389"/>
                </a:cubicBezTo>
                <a:lnTo>
                  <a:pt x="7037" y="1389"/>
                </a:lnTo>
                <a:cubicBezTo>
                  <a:pt x="7006" y="1049"/>
                  <a:pt x="6852" y="710"/>
                  <a:pt x="6605" y="463"/>
                </a:cubicBezTo>
                <a:cubicBezTo>
                  <a:pt x="6296" y="185"/>
                  <a:pt x="5926" y="0"/>
                  <a:pt x="549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725" name="Google Shape;12725;p23"/>
          <p:cNvGrpSpPr/>
          <p:nvPr/>
        </p:nvGrpSpPr>
        <p:grpSpPr>
          <a:xfrm>
            <a:off x="12519163" y="4653222"/>
            <a:ext cx="759250" cy="725300"/>
            <a:chOff x="2488025" y="3563250"/>
            <a:chExt cx="379625" cy="362650"/>
          </a:xfrm>
          <a:solidFill>
            <a:schemeClr val="tx1"/>
          </a:solidFill>
        </p:grpSpPr>
        <p:sp>
          <p:nvSpPr>
            <p:cNvPr id="12726" name="Google Shape;12726;p23"/>
            <p:cNvSpPr/>
            <p:nvPr/>
          </p:nvSpPr>
          <p:spPr>
            <a:xfrm>
              <a:off x="2767325" y="3563625"/>
              <a:ext cx="32425" cy="28950"/>
            </a:xfrm>
            <a:custGeom>
              <a:avLst/>
              <a:gdLst/>
              <a:ahLst/>
              <a:cxnLst/>
              <a:rect l="l" t="t" r="r" b="b"/>
              <a:pathLst>
                <a:path w="1297" h="1158" extrusionOk="0">
                  <a:moveTo>
                    <a:pt x="648" y="1"/>
                  </a:moveTo>
                  <a:cubicBezTo>
                    <a:pt x="540" y="1"/>
                    <a:pt x="432" y="70"/>
                    <a:pt x="432" y="209"/>
                  </a:cubicBezTo>
                  <a:lnTo>
                    <a:pt x="432" y="394"/>
                  </a:lnTo>
                  <a:lnTo>
                    <a:pt x="278" y="394"/>
                  </a:lnTo>
                  <a:cubicBezTo>
                    <a:pt x="0" y="394"/>
                    <a:pt x="0" y="795"/>
                    <a:pt x="278" y="795"/>
                  </a:cubicBezTo>
                  <a:lnTo>
                    <a:pt x="432" y="795"/>
                  </a:lnTo>
                  <a:lnTo>
                    <a:pt x="432" y="950"/>
                  </a:lnTo>
                  <a:cubicBezTo>
                    <a:pt x="432" y="1088"/>
                    <a:pt x="540" y="1158"/>
                    <a:pt x="648" y="1158"/>
                  </a:cubicBezTo>
                  <a:cubicBezTo>
                    <a:pt x="756" y="1158"/>
                    <a:pt x="864" y="1088"/>
                    <a:pt x="864" y="950"/>
                  </a:cubicBezTo>
                  <a:lnTo>
                    <a:pt x="864" y="795"/>
                  </a:lnTo>
                  <a:lnTo>
                    <a:pt x="1019" y="795"/>
                  </a:lnTo>
                  <a:cubicBezTo>
                    <a:pt x="1296" y="795"/>
                    <a:pt x="1296" y="363"/>
                    <a:pt x="1019" y="363"/>
                  </a:cubicBezTo>
                  <a:lnTo>
                    <a:pt x="864" y="363"/>
                  </a:lnTo>
                  <a:lnTo>
                    <a:pt x="864" y="209"/>
                  </a:lnTo>
                  <a:cubicBezTo>
                    <a:pt x="864" y="70"/>
                    <a:pt x="756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7" name="Google Shape;12727;p23"/>
            <p:cNvSpPr/>
            <p:nvPr/>
          </p:nvSpPr>
          <p:spPr>
            <a:xfrm>
              <a:off x="2758050" y="3712525"/>
              <a:ext cx="33200" cy="28975"/>
            </a:xfrm>
            <a:custGeom>
              <a:avLst/>
              <a:gdLst/>
              <a:ahLst/>
              <a:cxnLst/>
              <a:rect l="l" t="t" r="r" b="b"/>
              <a:pathLst>
                <a:path w="1328" h="1159" extrusionOk="0">
                  <a:moveTo>
                    <a:pt x="653" y="1"/>
                  </a:moveTo>
                  <a:cubicBezTo>
                    <a:pt x="549" y="1"/>
                    <a:pt x="448" y="70"/>
                    <a:pt x="464" y="209"/>
                  </a:cubicBezTo>
                  <a:lnTo>
                    <a:pt x="464" y="364"/>
                  </a:lnTo>
                  <a:lnTo>
                    <a:pt x="278" y="364"/>
                  </a:lnTo>
                  <a:cubicBezTo>
                    <a:pt x="1" y="364"/>
                    <a:pt x="1" y="796"/>
                    <a:pt x="278" y="796"/>
                  </a:cubicBezTo>
                  <a:lnTo>
                    <a:pt x="464" y="796"/>
                  </a:lnTo>
                  <a:lnTo>
                    <a:pt x="464" y="950"/>
                  </a:lnTo>
                  <a:cubicBezTo>
                    <a:pt x="464" y="1089"/>
                    <a:pt x="564" y="1158"/>
                    <a:pt x="664" y="1158"/>
                  </a:cubicBezTo>
                  <a:cubicBezTo>
                    <a:pt x="765" y="1158"/>
                    <a:pt x="865" y="1089"/>
                    <a:pt x="865" y="950"/>
                  </a:cubicBezTo>
                  <a:lnTo>
                    <a:pt x="865" y="796"/>
                  </a:lnTo>
                  <a:lnTo>
                    <a:pt x="1050" y="796"/>
                  </a:lnTo>
                  <a:cubicBezTo>
                    <a:pt x="1328" y="796"/>
                    <a:pt x="1328" y="364"/>
                    <a:pt x="1050" y="364"/>
                  </a:cubicBezTo>
                  <a:lnTo>
                    <a:pt x="865" y="364"/>
                  </a:lnTo>
                  <a:lnTo>
                    <a:pt x="865" y="209"/>
                  </a:lnTo>
                  <a:cubicBezTo>
                    <a:pt x="865" y="70"/>
                    <a:pt x="757" y="1"/>
                    <a:pt x="6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8" name="Google Shape;12728;p23"/>
            <p:cNvSpPr/>
            <p:nvPr/>
          </p:nvSpPr>
          <p:spPr>
            <a:xfrm>
              <a:off x="2561300" y="3686100"/>
              <a:ext cx="32450" cy="28575"/>
            </a:xfrm>
            <a:custGeom>
              <a:avLst/>
              <a:gdLst/>
              <a:ahLst/>
              <a:cxnLst/>
              <a:rect l="l" t="t" r="r" b="b"/>
              <a:pathLst>
                <a:path w="1298" h="1143" extrusionOk="0">
                  <a:moveTo>
                    <a:pt x="649" y="1"/>
                  </a:moveTo>
                  <a:cubicBezTo>
                    <a:pt x="549" y="1"/>
                    <a:pt x="448" y="63"/>
                    <a:pt x="433" y="186"/>
                  </a:cubicBezTo>
                  <a:lnTo>
                    <a:pt x="433" y="371"/>
                  </a:lnTo>
                  <a:lnTo>
                    <a:pt x="279" y="371"/>
                  </a:lnTo>
                  <a:cubicBezTo>
                    <a:pt x="1" y="371"/>
                    <a:pt x="1" y="772"/>
                    <a:pt x="279" y="772"/>
                  </a:cubicBezTo>
                  <a:lnTo>
                    <a:pt x="433" y="772"/>
                  </a:lnTo>
                  <a:lnTo>
                    <a:pt x="433" y="958"/>
                  </a:lnTo>
                  <a:cubicBezTo>
                    <a:pt x="448" y="1081"/>
                    <a:pt x="549" y="1143"/>
                    <a:pt x="649" y="1143"/>
                  </a:cubicBezTo>
                  <a:cubicBezTo>
                    <a:pt x="749" y="1143"/>
                    <a:pt x="850" y="1081"/>
                    <a:pt x="865" y="958"/>
                  </a:cubicBezTo>
                  <a:lnTo>
                    <a:pt x="865" y="772"/>
                  </a:lnTo>
                  <a:lnTo>
                    <a:pt x="1019" y="772"/>
                  </a:lnTo>
                  <a:cubicBezTo>
                    <a:pt x="1297" y="772"/>
                    <a:pt x="1297" y="371"/>
                    <a:pt x="1019" y="371"/>
                  </a:cubicBezTo>
                  <a:lnTo>
                    <a:pt x="865" y="371"/>
                  </a:lnTo>
                  <a:lnTo>
                    <a:pt x="865" y="186"/>
                  </a:lnTo>
                  <a:cubicBezTo>
                    <a:pt x="850" y="63"/>
                    <a:pt x="749" y="1"/>
                    <a:pt x="6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9" name="Google Shape;12729;p23"/>
            <p:cNvSpPr/>
            <p:nvPr/>
          </p:nvSpPr>
          <p:spPr>
            <a:xfrm>
              <a:off x="2497275" y="3821325"/>
              <a:ext cx="33200" cy="29525"/>
            </a:xfrm>
            <a:custGeom>
              <a:avLst/>
              <a:gdLst/>
              <a:ahLst/>
              <a:cxnLst/>
              <a:rect l="l" t="t" r="r" b="b"/>
              <a:pathLst>
                <a:path w="1328" h="1181" extrusionOk="0">
                  <a:moveTo>
                    <a:pt x="679" y="0"/>
                  </a:moveTo>
                  <a:cubicBezTo>
                    <a:pt x="571" y="0"/>
                    <a:pt x="463" y="70"/>
                    <a:pt x="463" y="209"/>
                  </a:cubicBezTo>
                  <a:lnTo>
                    <a:pt x="463" y="394"/>
                  </a:lnTo>
                  <a:lnTo>
                    <a:pt x="278" y="394"/>
                  </a:lnTo>
                  <a:cubicBezTo>
                    <a:pt x="0" y="394"/>
                    <a:pt x="0" y="795"/>
                    <a:pt x="278" y="795"/>
                  </a:cubicBezTo>
                  <a:lnTo>
                    <a:pt x="432" y="795"/>
                  </a:lnTo>
                  <a:lnTo>
                    <a:pt x="432" y="949"/>
                  </a:lnTo>
                  <a:cubicBezTo>
                    <a:pt x="432" y="1104"/>
                    <a:pt x="541" y="1181"/>
                    <a:pt x="649" y="1181"/>
                  </a:cubicBezTo>
                  <a:cubicBezTo>
                    <a:pt x="757" y="1181"/>
                    <a:pt x="865" y="1104"/>
                    <a:pt x="865" y="949"/>
                  </a:cubicBezTo>
                  <a:lnTo>
                    <a:pt x="865" y="795"/>
                  </a:lnTo>
                  <a:lnTo>
                    <a:pt x="1050" y="795"/>
                  </a:lnTo>
                  <a:cubicBezTo>
                    <a:pt x="1327" y="795"/>
                    <a:pt x="1327" y="394"/>
                    <a:pt x="1050" y="394"/>
                  </a:cubicBezTo>
                  <a:lnTo>
                    <a:pt x="895" y="394"/>
                  </a:lnTo>
                  <a:lnTo>
                    <a:pt x="895" y="209"/>
                  </a:lnTo>
                  <a:cubicBezTo>
                    <a:pt x="895" y="70"/>
                    <a:pt x="787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0" name="Google Shape;12730;p23"/>
            <p:cNvSpPr/>
            <p:nvPr/>
          </p:nvSpPr>
          <p:spPr>
            <a:xfrm>
              <a:off x="2831350" y="3821325"/>
              <a:ext cx="29350" cy="29725"/>
            </a:xfrm>
            <a:custGeom>
              <a:avLst/>
              <a:gdLst/>
              <a:ahLst/>
              <a:cxnLst/>
              <a:rect l="l" t="t" r="r" b="b"/>
              <a:pathLst>
                <a:path w="1174" h="1189" extrusionOk="0">
                  <a:moveTo>
                    <a:pt x="587" y="0"/>
                  </a:moveTo>
                  <a:cubicBezTo>
                    <a:pt x="479" y="0"/>
                    <a:pt x="371" y="70"/>
                    <a:pt x="371" y="209"/>
                  </a:cubicBezTo>
                  <a:lnTo>
                    <a:pt x="371" y="394"/>
                  </a:lnTo>
                  <a:lnTo>
                    <a:pt x="217" y="394"/>
                  </a:lnTo>
                  <a:cubicBezTo>
                    <a:pt x="93" y="394"/>
                    <a:pt x="1" y="487"/>
                    <a:pt x="1" y="579"/>
                  </a:cubicBezTo>
                  <a:cubicBezTo>
                    <a:pt x="1" y="703"/>
                    <a:pt x="93" y="795"/>
                    <a:pt x="217" y="795"/>
                  </a:cubicBezTo>
                  <a:lnTo>
                    <a:pt x="371" y="795"/>
                  </a:lnTo>
                  <a:lnTo>
                    <a:pt x="371" y="980"/>
                  </a:lnTo>
                  <a:cubicBezTo>
                    <a:pt x="371" y="1119"/>
                    <a:pt x="479" y="1189"/>
                    <a:pt x="587" y="1189"/>
                  </a:cubicBezTo>
                  <a:cubicBezTo>
                    <a:pt x="695" y="1189"/>
                    <a:pt x="803" y="1119"/>
                    <a:pt x="803" y="980"/>
                  </a:cubicBezTo>
                  <a:lnTo>
                    <a:pt x="803" y="795"/>
                  </a:lnTo>
                  <a:lnTo>
                    <a:pt x="957" y="795"/>
                  </a:lnTo>
                  <a:cubicBezTo>
                    <a:pt x="1081" y="795"/>
                    <a:pt x="1173" y="703"/>
                    <a:pt x="1173" y="579"/>
                  </a:cubicBezTo>
                  <a:cubicBezTo>
                    <a:pt x="1173" y="487"/>
                    <a:pt x="1081" y="394"/>
                    <a:pt x="957" y="394"/>
                  </a:cubicBezTo>
                  <a:lnTo>
                    <a:pt x="803" y="394"/>
                  </a:lnTo>
                  <a:lnTo>
                    <a:pt x="803" y="209"/>
                  </a:lnTo>
                  <a:cubicBezTo>
                    <a:pt x="803" y="70"/>
                    <a:pt x="695" y="0"/>
                    <a:pt x="5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1" name="Google Shape;12731;p23"/>
            <p:cNvSpPr/>
            <p:nvPr/>
          </p:nvSpPr>
          <p:spPr>
            <a:xfrm>
              <a:off x="2794325" y="3895975"/>
              <a:ext cx="32425" cy="29350"/>
            </a:xfrm>
            <a:custGeom>
              <a:avLst/>
              <a:gdLst/>
              <a:ahLst/>
              <a:cxnLst/>
              <a:rect l="l" t="t" r="r" b="b"/>
              <a:pathLst>
                <a:path w="1297" h="1174" extrusionOk="0">
                  <a:moveTo>
                    <a:pt x="648" y="0"/>
                  </a:moveTo>
                  <a:cubicBezTo>
                    <a:pt x="525" y="0"/>
                    <a:pt x="432" y="93"/>
                    <a:pt x="432" y="216"/>
                  </a:cubicBezTo>
                  <a:lnTo>
                    <a:pt x="432" y="371"/>
                  </a:lnTo>
                  <a:lnTo>
                    <a:pt x="278" y="371"/>
                  </a:lnTo>
                  <a:cubicBezTo>
                    <a:pt x="0" y="371"/>
                    <a:pt x="0" y="803"/>
                    <a:pt x="278" y="803"/>
                  </a:cubicBezTo>
                  <a:lnTo>
                    <a:pt x="432" y="803"/>
                  </a:lnTo>
                  <a:lnTo>
                    <a:pt x="432" y="988"/>
                  </a:lnTo>
                  <a:cubicBezTo>
                    <a:pt x="432" y="1080"/>
                    <a:pt x="525" y="1173"/>
                    <a:pt x="648" y="1173"/>
                  </a:cubicBezTo>
                  <a:cubicBezTo>
                    <a:pt x="772" y="1173"/>
                    <a:pt x="864" y="1080"/>
                    <a:pt x="864" y="988"/>
                  </a:cubicBezTo>
                  <a:lnTo>
                    <a:pt x="864" y="803"/>
                  </a:lnTo>
                  <a:lnTo>
                    <a:pt x="1019" y="803"/>
                  </a:lnTo>
                  <a:cubicBezTo>
                    <a:pt x="1296" y="803"/>
                    <a:pt x="1296" y="402"/>
                    <a:pt x="1019" y="402"/>
                  </a:cubicBezTo>
                  <a:lnTo>
                    <a:pt x="1019" y="371"/>
                  </a:lnTo>
                  <a:lnTo>
                    <a:pt x="864" y="371"/>
                  </a:lnTo>
                  <a:lnTo>
                    <a:pt x="864" y="216"/>
                  </a:lnTo>
                  <a:cubicBezTo>
                    <a:pt x="864" y="93"/>
                    <a:pt x="772" y="0"/>
                    <a:pt x="6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2" name="Google Shape;12732;p23"/>
            <p:cNvSpPr/>
            <p:nvPr/>
          </p:nvSpPr>
          <p:spPr>
            <a:xfrm>
              <a:off x="2532775" y="3895575"/>
              <a:ext cx="33175" cy="30325"/>
            </a:xfrm>
            <a:custGeom>
              <a:avLst/>
              <a:gdLst/>
              <a:ahLst/>
              <a:cxnLst/>
              <a:rect l="l" t="t" r="r" b="b"/>
              <a:pathLst>
                <a:path w="1327" h="1213" extrusionOk="0">
                  <a:moveTo>
                    <a:pt x="679" y="1"/>
                  </a:moveTo>
                  <a:cubicBezTo>
                    <a:pt x="571" y="1"/>
                    <a:pt x="463" y="78"/>
                    <a:pt x="463" y="232"/>
                  </a:cubicBezTo>
                  <a:lnTo>
                    <a:pt x="463" y="387"/>
                  </a:lnTo>
                  <a:lnTo>
                    <a:pt x="309" y="387"/>
                  </a:lnTo>
                  <a:cubicBezTo>
                    <a:pt x="0" y="387"/>
                    <a:pt x="0" y="819"/>
                    <a:pt x="309" y="819"/>
                  </a:cubicBezTo>
                  <a:lnTo>
                    <a:pt x="463" y="819"/>
                  </a:lnTo>
                  <a:lnTo>
                    <a:pt x="463" y="1004"/>
                  </a:lnTo>
                  <a:cubicBezTo>
                    <a:pt x="463" y="1143"/>
                    <a:pt x="571" y="1212"/>
                    <a:pt x="679" y="1212"/>
                  </a:cubicBezTo>
                  <a:cubicBezTo>
                    <a:pt x="787" y="1212"/>
                    <a:pt x="895" y="1143"/>
                    <a:pt x="895" y="1004"/>
                  </a:cubicBezTo>
                  <a:lnTo>
                    <a:pt x="895" y="819"/>
                  </a:lnTo>
                  <a:lnTo>
                    <a:pt x="1049" y="819"/>
                  </a:lnTo>
                  <a:cubicBezTo>
                    <a:pt x="1318" y="819"/>
                    <a:pt x="1327" y="416"/>
                    <a:pt x="1077" y="416"/>
                  </a:cubicBezTo>
                  <a:cubicBezTo>
                    <a:pt x="1068" y="416"/>
                    <a:pt x="1059" y="416"/>
                    <a:pt x="1049" y="418"/>
                  </a:cubicBezTo>
                  <a:lnTo>
                    <a:pt x="1049" y="387"/>
                  </a:lnTo>
                  <a:lnTo>
                    <a:pt x="895" y="387"/>
                  </a:lnTo>
                  <a:lnTo>
                    <a:pt x="895" y="232"/>
                  </a:lnTo>
                  <a:cubicBezTo>
                    <a:pt x="895" y="78"/>
                    <a:pt x="787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3" name="Google Shape;12733;p23"/>
            <p:cNvSpPr/>
            <p:nvPr/>
          </p:nvSpPr>
          <p:spPr>
            <a:xfrm>
              <a:off x="2488025" y="3563250"/>
              <a:ext cx="379625" cy="362075"/>
            </a:xfrm>
            <a:custGeom>
              <a:avLst/>
              <a:gdLst/>
              <a:ahLst/>
              <a:cxnLst/>
              <a:rect l="l" t="t" r="r" b="b"/>
              <a:pathLst>
                <a:path w="15185" h="14483" extrusionOk="0">
                  <a:moveTo>
                    <a:pt x="1768" y="2562"/>
                  </a:moveTo>
                  <a:cubicBezTo>
                    <a:pt x="2048" y="2562"/>
                    <a:pt x="2337" y="2811"/>
                    <a:pt x="2222" y="3156"/>
                  </a:cubicBezTo>
                  <a:cubicBezTo>
                    <a:pt x="2130" y="3403"/>
                    <a:pt x="2037" y="3680"/>
                    <a:pt x="1975" y="3927"/>
                  </a:cubicBezTo>
                  <a:lnTo>
                    <a:pt x="1111" y="3680"/>
                  </a:lnTo>
                  <a:cubicBezTo>
                    <a:pt x="1173" y="3403"/>
                    <a:pt x="1265" y="3156"/>
                    <a:pt x="1358" y="2878"/>
                  </a:cubicBezTo>
                  <a:cubicBezTo>
                    <a:pt x="1428" y="2655"/>
                    <a:pt x="1597" y="2562"/>
                    <a:pt x="1768" y="2562"/>
                  </a:cubicBezTo>
                  <a:close/>
                  <a:moveTo>
                    <a:pt x="13603" y="2562"/>
                  </a:moveTo>
                  <a:cubicBezTo>
                    <a:pt x="13773" y="2562"/>
                    <a:pt x="13941" y="2655"/>
                    <a:pt x="14011" y="2878"/>
                  </a:cubicBezTo>
                  <a:cubicBezTo>
                    <a:pt x="14135" y="3156"/>
                    <a:pt x="14197" y="3434"/>
                    <a:pt x="14258" y="3680"/>
                  </a:cubicBezTo>
                  <a:lnTo>
                    <a:pt x="13394" y="3927"/>
                  </a:lnTo>
                  <a:cubicBezTo>
                    <a:pt x="13332" y="3680"/>
                    <a:pt x="13271" y="3434"/>
                    <a:pt x="13178" y="3156"/>
                  </a:cubicBezTo>
                  <a:cubicBezTo>
                    <a:pt x="13044" y="2811"/>
                    <a:pt x="13326" y="2562"/>
                    <a:pt x="13603" y="2562"/>
                  </a:cubicBezTo>
                  <a:close/>
                  <a:moveTo>
                    <a:pt x="9660" y="3341"/>
                  </a:moveTo>
                  <a:cubicBezTo>
                    <a:pt x="9166" y="4020"/>
                    <a:pt x="8148" y="4329"/>
                    <a:pt x="7345" y="4452"/>
                  </a:cubicBezTo>
                  <a:cubicBezTo>
                    <a:pt x="6728" y="4514"/>
                    <a:pt x="6111" y="4545"/>
                    <a:pt x="5524" y="4545"/>
                  </a:cubicBezTo>
                  <a:lnTo>
                    <a:pt x="5524" y="3341"/>
                  </a:lnTo>
                  <a:close/>
                  <a:moveTo>
                    <a:pt x="8271" y="8063"/>
                  </a:moveTo>
                  <a:lnTo>
                    <a:pt x="8271" y="9112"/>
                  </a:lnTo>
                  <a:cubicBezTo>
                    <a:pt x="8271" y="9452"/>
                    <a:pt x="8024" y="9729"/>
                    <a:pt x="7685" y="9729"/>
                  </a:cubicBezTo>
                  <a:cubicBezTo>
                    <a:pt x="7345" y="9729"/>
                    <a:pt x="7067" y="9452"/>
                    <a:pt x="7067" y="9112"/>
                  </a:cubicBezTo>
                  <a:lnTo>
                    <a:pt x="7067" y="8063"/>
                  </a:lnTo>
                  <a:cubicBezTo>
                    <a:pt x="7191" y="8094"/>
                    <a:pt x="7345" y="8094"/>
                    <a:pt x="7469" y="8094"/>
                  </a:cubicBezTo>
                  <a:lnTo>
                    <a:pt x="7870" y="8094"/>
                  </a:lnTo>
                  <a:cubicBezTo>
                    <a:pt x="7993" y="8094"/>
                    <a:pt x="8148" y="8094"/>
                    <a:pt x="8271" y="8063"/>
                  </a:cubicBezTo>
                  <a:close/>
                  <a:moveTo>
                    <a:pt x="7685" y="0"/>
                  </a:moveTo>
                  <a:cubicBezTo>
                    <a:pt x="7631" y="0"/>
                    <a:pt x="7577" y="23"/>
                    <a:pt x="7530" y="70"/>
                  </a:cubicBezTo>
                  <a:lnTo>
                    <a:pt x="6512" y="1088"/>
                  </a:lnTo>
                  <a:lnTo>
                    <a:pt x="6049" y="656"/>
                  </a:lnTo>
                  <a:lnTo>
                    <a:pt x="5463" y="70"/>
                  </a:lnTo>
                  <a:cubicBezTo>
                    <a:pt x="5424" y="31"/>
                    <a:pt x="5376" y="13"/>
                    <a:pt x="5329" y="13"/>
                  </a:cubicBezTo>
                  <a:cubicBezTo>
                    <a:pt x="5225" y="13"/>
                    <a:pt x="5123" y="97"/>
                    <a:pt x="5123" y="224"/>
                  </a:cubicBezTo>
                  <a:lnTo>
                    <a:pt x="5123" y="1551"/>
                  </a:lnTo>
                  <a:cubicBezTo>
                    <a:pt x="5123" y="1690"/>
                    <a:pt x="5223" y="1759"/>
                    <a:pt x="5324" y="1759"/>
                  </a:cubicBezTo>
                  <a:cubicBezTo>
                    <a:pt x="5424" y="1759"/>
                    <a:pt x="5524" y="1690"/>
                    <a:pt x="5524" y="1551"/>
                  </a:cubicBezTo>
                  <a:lnTo>
                    <a:pt x="5524" y="718"/>
                  </a:lnTo>
                  <a:lnTo>
                    <a:pt x="5740" y="934"/>
                  </a:lnTo>
                  <a:lnTo>
                    <a:pt x="6296" y="1489"/>
                  </a:lnTo>
                  <a:cubicBezTo>
                    <a:pt x="6342" y="1551"/>
                    <a:pt x="6412" y="1582"/>
                    <a:pt x="6481" y="1582"/>
                  </a:cubicBezTo>
                  <a:cubicBezTo>
                    <a:pt x="6551" y="1582"/>
                    <a:pt x="6620" y="1551"/>
                    <a:pt x="6666" y="1489"/>
                  </a:cubicBezTo>
                  <a:lnTo>
                    <a:pt x="7654" y="502"/>
                  </a:lnTo>
                  <a:lnTo>
                    <a:pt x="8672" y="1520"/>
                  </a:lnTo>
                  <a:cubicBezTo>
                    <a:pt x="8719" y="1566"/>
                    <a:pt x="8773" y="1590"/>
                    <a:pt x="8827" y="1590"/>
                  </a:cubicBezTo>
                  <a:cubicBezTo>
                    <a:pt x="8881" y="1590"/>
                    <a:pt x="8935" y="1566"/>
                    <a:pt x="8981" y="1520"/>
                  </a:cubicBezTo>
                  <a:lnTo>
                    <a:pt x="9567" y="934"/>
                  </a:lnTo>
                  <a:lnTo>
                    <a:pt x="9814" y="718"/>
                  </a:lnTo>
                  <a:lnTo>
                    <a:pt x="9814" y="2909"/>
                  </a:lnTo>
                  <a:lnTo>
                    <a:pt x="5524" y="2909"/>
                  </a:lnTo>
                  <a:lnTo>
                    <a:pt x="5524" y="2600"/>
                  </a:lnTo>
                  <a:cubicBezTo>
                    <a:pt x="5524" y="2461"/>
                    <a:pt x="5416" y="2392"/>
                    <a:pt x="5308" y="2392"/>
                  </a:cubicBezTo>
                  <a:cubicBezTo>
                    <a:pt x="5200" y="2392"/>
                    <a:pt x="5092" y="2461"/>
                    <a:pt x="5092" y="2600"/>
                  </a:cubicBezTo>
                  <a:lnTo>
                    <a:pt x="5092" y="5717"/>
                  </a:lnTo>
                  <a:cubicBezTo>
                    <a:pt x="5092" y="6705"/>
                    <a:pt x="5710" y="7569"/>
                    <a:pt x="6635" y="7939"/>
                  </a:cubicBezTo>
                  <a:lnTo>
                    <a:pt x="6635" y="8618"/>
                  </a:lnTo>
                  <a:lnTo>
                    <a:pt x="5463" y="8618"/>
                  </a:lnTo>
                  <a:cubicBezTo>
                    <a:pt x="4382" y="8618"/>
                    <a:pt x="3395" y="8094"/>
                    <a:pt x="2778" y="7230"/>
                  </a:cubicBezTo>
                  <a:cubicBezTo>
                    <a:pt x="2099" y="6273"/>
                    <a:pt x="2068" y="4915"/>
                    <a:pt x="2623" y="3279"/>
                  </a:cubicBezTo>
                  <a:cubicBezTo>
                    <a:pt x="2857" y="2618"/>
                    <a:pt x="2281" y="2141"/>
                    <a:pt x="1731" y="2141"/>
                  </a:cubicBezTo>
                  <a:cubicBezTo>
                    <a:pt x="1408" y="2141"/>
                    <a:pt x="1094" y="2305"/>
                    <a:pt x="957" y="2693"/>
                  </a:cubicBezTo>
                  <a:cubicBezTo>
                    <a:pt x="0" y="5440"/>
                    <a:pt x="648" y="7199"/>
                    <a:pt x="1327" y="8217"/>
                  </a:cubicBezTo>
                  <a:cubicBezTo>
                    <a:pt x="2037" y="9236"/>
                    <a:pt x="3117" y="9945"/>
                    <a:pt x="4321" y="10223"/>
                  </a:cubicBezTo>
                  <a:lnTo>
                    <a:pt x="4321" y="14297"/>
                  </a:lnTo>
                  <a:cubicBezTo>
                    <a:pt x="4321" y="14389"/>
                    <a:pt x="4413" y="14482"/>
                    <a:pt x="4537" y="14482"/>
                  </a:cubicBezTo>
                  <a:lnTo>
                    <a:pt x="5185" y="14482"/>
                  </a:lnTo>
                  <a:cubicBezTo>
                    <a:pt x="5463" y="14482"/>
                    <a:pt x="5463" y="14081"/>
                    <a:pt x="5185" y="14081"/>
                  </a:cubicBezTo>
                  <a:lnTo>
                    <a:pt x="4753" y="14081"/>
                  </a:lnTo>
                  <a:lnTo>
                    <a:pt x="4753" y="10069"/>
                  </a:lnTo>
                  <a:cubicBezTo>
                    <a:pt x="4753" y="9976"/>
                    <a:pt x="4660" y="9884"/>
                    <a:pt x="4568" y="9853"/>
                  </a:cubicBezTo>
                  <a:cubicBezTo>
                    <a:pt x="3395" y="9637"/>
                    <a:pt x="2346" y="8958"/>
                    <a:pt x="1667" y="8001"/>
                  </a:cubicBezTo>
                  <a:cubicBezTo>
                    <a:pt x="1142" y="7230"/>
                    <a:pt x="679" y="5964"/>
                    <a:pt x="1019" y="4082"/>
                  </a:cubicBezTo>
                  <a:lnTo>
                    <a:pt x="1019" y="4082"/>
                  </a:lnTo>
                  <a:lnTo>
                    <a:pt x="1914" y="4329"/>
                  </a:lnTo>
                  <a:cubicBezTo>
                    <a:pt x="1636" y="5409"/>
                    <a:pt x="1821" y="6551"/>
                    <a:pt x="2407" y="7476"/>
                  </a:cubicBezTo>
                  <a:cubicBezTo>
                    <a:pt x="3117" y="8464"/>
                    <a:pt x="4259" y="9050"/>
                    <a:pt x="5463" y="9081"/>
                  </a:cubicBezTo>
                  <a:lnTo>
                    <a:pt x="6635" y="9081"/>
                  </a:lnTo>
                  <a:lnTo>
                    <a:pt x="6635" y="9112"/>
                  </a:lnTo>
                  <a:cubicBezTo>
                    <a:pt x="6666" y="9760"/>
                    <a:pt x="7160" y="10084"/>
                    <a:pt x="7658" y="10084"/>
                  </a:cubicBezTo>
                  <a:cubicBezTo>
                    <a:pt x="8155" y="10084"/>
                    <a:pt x="8657" y="9760"/>
                    <a:pt x="8703" y="9112"/>
                  </a:cubicBezTo>
                  <a:lnTo>
                    <a:pt x="8703" y="9081"/>
                  </a:lnTo>
                  <a:lnTo>
                    <a:pt x="9907" y="9081"/>
                  </a:lnTo>
                  <a:cubicBezTo>
                    <a:pt x="11110" y="9050"/>
                    <a:pt x="12252" y="8464"/>
                    <a:pt x="12962" y="7476"/>
                  </a:cubicBezTo>
                  <a:cubicBezTo>
                    <a:pt x="13548" y="6551"/>
                    <a:pt x="13734" y="5409"/>
                    <a:pt x="13487" y="4329"/>
                  </a:cubicBezTo>
                  <a:lnTo>
                    <a:pt x="14351" y="4113"/>
                  </a:lnTo>
                  <a:lnTo>
                    <a:pt x="14351" y="4113"/>
                  </a:lnTo>
                  <a:cubicBezTo>
                    <a:pt x="14721" y="5964"/>
                    <a:pt x="14227" y="7230"/>
                    <a:pt x="13703" y="8001"/>
                  </a:cubicBezTo>
                  <a:cubicBezTo>
                    <a:pt x="12993" y="8989"/>
                    <a:pt x="11944" y="9668"/>
                    <a:pt x="10740" y="9884"/>
                  </a:cubicBezTo>
                  <a:cubicBezTo>
                    <a:pt x="10647" y="9884"/>
                    <a:pt x="10586" y="9976"/>
                    <a:pt x="10586" y="10100"/>
                  </a:cubicBezTo>
                  <a:lnTo>
                    <a:pt x="10586" y="14050"/>
                  </a:lnTo>
                  <a:lnTo>
                    <a:pt x="6265" y="14050"/>
                  </a:lnTo>
                  <a:cubicBezTo>
                    <a:pt x="5987" y="14050"/>
                    <a:pt x="5987" y="14482"/>
                    <a:pt x="6265" y="14482"/>
                  </a:cubicBezTo>
                  <a:lnTo>
                    <a:pt x="10802" y="14482"/>
                  </a:lnTo>
                  <a:cubicBezTo>
                    <a:pt x="10925" y="14482"/>
                    <a:pt x="11018" y="14389"/>
                    <a:pt x="11018" y="14266"/>
                  </a:cubicBezTo>
                  <a:lnTo>
                    <a:pt x="11018" y="10254"/>
                  </a:lnTo>
                  <a:cubicBezTo>
                    <a:pt x="12221" y="9945"/>
                    <a:pt x="13302" y="9236"/>
                    <a:pt x="14073" y="8217"/>
                  </a:cubicBezTo>
                  <a:cubicBezTo>
                    <a:pt x="15184" y="6581"/>
                    <a:pt x="15030" y="4514"/>
                    <a:pt x="14413" y="2724"/>
                  </a:cubicBezTo>
                  <a:cubicBezTo>
                    <a:pt x="14274" y="2321"/>
                    <a:pt x="13960" y="2150"/>
                    <a:pt x="13640" y="2150"/>
                  </a:cubicBezTo>
                  <a:cubicBezTo>
                    <a:pt x="13101" y="2150"/>
                    <a:pt x="12545" y="2633"/>
                    <a:pt x="12777" y="3310"/>
                  </a:cubicBezTo>
                  <a:cubicBezTo>
                    <a:pt x="13209" y="4545"/>
                    <a:pt x="13394" y="6088"/>
                    <a:pt x="12623" y="7230"/>
                  </a:cubicBezTo>
                  <a:cubicBezTo>
                    <a:pt x="11974" y="8094"/>
                    <a:pt x="10987" y="8618"/>
                    <a:pt x="9907" y="8649"/>
                  </a:cubicBezTo>
                  <a:lnTo>
                    <a:pt x="8703" y="8649"/>
                  </a:lnTo>
                  <a:lnTo>
                    <a:pt x="8703" y="7939"/>
                  </a:lnTo>
                  <a:cubicBezTo>
                    <a:pt x="8857" y="7878"/>
                    <a:pt x="9012" y="7816"/>
                    <a:pt x="9135" y="7723"/>
                  </a:cubicBezTo>
                  <a:cubicBezTo>
                    <a:pt x="9341" y="7595"/>
                    <a:pt x="9204" y="7316"/>
                    <a:pt x="9027" y="7316"/>
                  </a:cubicBezTo>
                  <a:cubicBezTo>
                    <a:pt x="8992" y="7316"/>
                    <a:pt x="8955" y="7327"/>
                    <a:pt x="8919" y="7353"/>
                  </a:cubicBezTo>
                  <a:cubicBezTo>
                    <a:pt x="8580" y="7569"/>
                    <a:pt x="8240" y="7662"/>
                    <a:pt x="7870" y="7662"/>
                  </a:cubicBezTo>
                  <a:lnTo>
                    <a:pt x="7469" y="7662"/>
                  </a:lnTo>
                  <a:cubicBezTo>
                    <a:pt x="6419" y="7662"/>
                    <a:pt x="5555" y="6797"/>
                    <a:pt x="5555" y="5748"/>
                  </a:cubicBezTo>
                  <a:lnTo>
                    <a:pt x="5555" y="4977"/>
                  </a:lnTo>
                  <a:lnTo>
                    <a:pt x="5926" y="4977"/>
                  </a:lnTo>
                  <a:cubicBezTo>
                    <a:pt x="6419" y="4977"/>
                    <a:pt x="6913" y="4946"/>
                    <a:pt x="7407" y="4884"/>
                  </a:cubicBezTo>
                  <a:cubicBezTo>
                    <a:pt x="7993" y="4791"/>
                    <a:pt x="8549" y="4637"/>
                    <a:pt x="9043" y="4390"/>
                  </a:cubicBezTo>
                  <a:cubicBezTo>
                    <a:pt x="9351" y="4236"/>
                    <a:pt x="9598" y="4051"/>
                    <a:pt x="9814" y="3835"/>
                  </a:cubicBezTo>
                  <a:lnTo>
                    <a:pt x="9814" y="5748"/>
                  </a:lnTo>
                  <a:cubicBezTo>
                    <a:pt x="9814" y="6088"/>
                    <a:pt x="9722" y="6427"/>
                    <a:pt x="9567" y="6736"/>
                  </a:cubicBezTo>
                  <a:cubicBezTo>
                    <a:pt x="9461" y="6906"/>
                    <a:pt x="9603" y="7061"/>
                    <a:pt x="9752" y="7061"/>
                  </a:cubicBezTo>
                  <a:cubicBezTo>
                    <a:pt x="9820" y="7061"/>
                    <a:pt x="9889" y="7029"/>
                    <a:pt x="9938" y="6952"/>
                  </a:cubicBezTo>
                  <a:cubicBezTo>
                    <a:pt x="10154" y="6581"/>
                    <a:pt x="10277" y="6149"/>
                    <a:pt x="10277" y="5748"/>
                  </a:cubicBezTo>
                  <a:lnTo>
                    <a:pt x="10277" y="224"/>
                  </a:lnTo>
                  <a:cubicBezTo>
                    <a:pt x="10277" y="97"/>
                    <a:pt x="10161" y="13"/>
                    <a:pt x="10048" y="13"/>
                  </a:cubicBezTo>
                  <a:cubicBezTo>
                    <a:pt x="9996" y="13"/>
                    <a:pt x="9945" y="31"/>
                    <a:pt x="9907" y="70"/>
                  </a:cubicBezTo>
                  <a:lnTo>
                    <a:pt x="9320" y="656"/>
                  </a:lnTo>
                  <a:lnTo>
                    <a:pt x="8857" y="1119"/>
                  </a:lnTo>
                  <a:lnTo>
                    <a:pt x="7839" y="70"/>
                  </a:lnTo>
                  <a:cubicBezTo>
                    <a:pt x="7793" y="23"/>
                    <a:pt x="7739" y="0"/>
                    <a:pt x="76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34" name="Google Shape;12734;p23"/>
          <p:cNvGrpSpPr/>
          <p:nvPr/>
        </p:nvGrpSpPr>
        <p:grpSpPr>
          <a:xfrm>
            <a:off x="12536138" y="5765110"/>
            <a:ext cx="725300" cy="725000"/>
            <a:chOff x="6250075" y="2464125"/>
            <a:chExt cx="362650" cy="362500"/>
          </a:xfrm>
          <a:solidFill>
            <a:schemeClr val="tx1"/>
          </a:solidFill>
        </p:grpSpPr>
        <p:sp>
          <p:nvSpPr>
            <p:cNvPr id="12735" name="Google Shape;12735;p23"/>
            <p:cNvSpPr/>
            <p:nvPr/>
          </p:nvSpPr>
          <p:spPr>
            <a:xfrm>
              <a:off x="6250075" y="2464125"/>
              <a:ext cx="362650" cy="362500"/>
            </a:xfrm>
            <a:custGeom>
              <a:avLst/>
              <a:gdLst/>
              <a:ahLst/>
              <a:cxnLst/>
              <a:rect l="l" t="t" r="r" b="b"/>
              <a:pathLst>
                <a:path w="14506" h="14500" extrusionOk="0">
                  <a:moveTo>
                    <a:pt x="8553" y="0"/>
                  </a:moveTo>
                  <a:cubicBezTo>
                    <a:pt x="8396" y="0"/>
                    <a:pt x="8236" y="38"/>
                    <a:pt x="8086" y="118"/>
                  </a:cubicBezTo>
                  <a:cubicBezTo>
                    <a:pt x="7839" y="303"/>
                    <a:pt x="7654" y="581"/>
                    <a:pt x="7654" y="890"/>
                  </a:cubicBezTo>
                  <a:cubicBezTo>
                    <a:pt x="7654" y="1970"/>
                    <a:pt x="7253" y="2988"/>
                    <a:pt x="6574" y="3791"/>
                  </a:cubicBezTo>
                  <a:lnTo>
                    <a:pt x="4013" y="6630"/>
                  </a:lnTo>
                  <a:lnTo>
                    <a:pt x="4013" y="6507"/>
                  </a:lnTo>
                  <a:cubicBezTo>
                    <a:pt x="4013" y="6075"/>
                    <a:pt x="3673" y="5704"/>
                    <a:pt x="3210" y="5704"/>
                  </a:cubicBezTo>
                  <a:lnTo>
                    <a:pt x="803" y="5704"/>
                  </a:lnTo>
                  <a:cubicBezTo>
                    <a:pt x="371" y="5704"/>
                    <a:pt x="1" y="6075"/>
                    <a:pt x="1" y="6507"/>
                  </a:cubicBezTo>
                  <a:lnTo>
                    <a:pt x="1" y="11414"/>
                  </a:lnTo>
                  <a:cubicBezTo>
                    <a:pt x="16" y="11537"/>
                    <a:pt x="116" y="11599"/>
                    <a:pt x="217" y="11599"/>
                  </a:cubicBezTo>
                  <a:cubicBezTo>
                    <a:pt x="317" y="11599"/>
                    <a:pt x="417" y="11537"/>
                    <a:pt x="433" y="11414"/>
                  </a:cubicBezTo>
                  <a:lnTo>
                    <a:pt x="433" y="6538"/>
                  </a:lnTo>
                  <a:cubicBezTo>
                    <a:pt x="433" y="6321"/>
                    <a:pt x="587" y="6136"/>
                    <a:pt x="803" y="6136"/>
                  </a:cubicBezTo>
                  <a:lnTo>
                    <a:pt x="3210" y="6136"/>
                  </a:lnTo>
                  <a:cubicBezTo>
                    <a:pt x="3426" y="6136"/>
                    <a:pt x="3611" y="6321"/>
                    <a:pt x="3611" y="6538"/>
                  </a:cubicBezTo>
                  <a:lnTo>
                    <a:pt x="3611" y="13389"/>
                  </a:lnTo>
                  <a:cubicBezTo>
                    <a:pt x="3611" y="13605"/>
                    <a:pt x="3426" y="13759"/>
                    <a:pt x="3210" y="13759"/>
                  </a:cubicBezTo>
                  <a:lnTo>
                    <a:pt x="803" y="13759"/>
                  </a:lnTo>
                  <a:cubicBezTo>
                    <a:pt x="587" y="13759"/>
                    <a:pt x="433" y="13605"/>
                    <a:pt x="433" y="13389"/>
                  </a:cubicBezTo>
                  <a:lnTo>
                    <a:pt x="433" y="12556"/>
                  </a:lnTo>
                  <a:cubicBezTo>
                    <a:pt x="417" y="12432"/>
                    <a:pt x="317" y="12370"/>
                    <a:pt x="217" y="12370"/>
                  </a:cubicBezTo>
                  <a:cubicBezTo>
                    <a:pt x="116" y="12370"/>
                    <a:pt x="16" y="12432"/>
                    <a:pt x="1" y="12556"/>
                  </a:cubicBezTo>
                  <a:lnTo>
                    <a:pt x="1" y="13389"/>
                  </a:lnTo>
                  <a:cubicBezTo>
                    <a:pt x="1" y="13821"/>
                    <a:pt x="371" y="14191"/>
                    <a:pt x="803" y="14191"/>
                  </a:cubicBezTo>
                  <a:lnTo>
                    <a:pt x="3210" y="14191"/>
                  </a:lnTo>
                  <a:cubicBezTo>
                    <a:pt x="3642" y="14191"/>
                    <a:pt x="4013" y="13852"/>
                    <a:pt x="4013" y="13420"/>
                  </a:cubicBezTo>
                  <a:lnTo>
                    <a:pt x="4198" y="13574"/>
                  </a:lnTo>
                  <a:cubicBezTo>
                    <a:pt x="4969" y="14160"/>
                    <a:pt x="5895" y="14500"/>
                    <a:pt x="6852" y="14500"/>
                  </a:cubicBezTo>
                  <a:lnTo>
                    <a:pt x="13209" y="14500"/>
                  </a:lnTo>
                  <a:cubicBezTo>
                    <a:pt x="13919" y="14500"/>
                    <a:pt x="14506" y="13883"/>
                    <a:pt x="14475" y="13173"/>
                  </a:cubicBezTo>
                  <a:lnTo>
                    <a:pt x="14475" y="6846"/>
                  </a:lnTo>
                  <a:cubicBezTo>
                    <a:pt x="14475" y="6167"/>
                    <a:pt x="13919" y="5581"/>
                    <a:pt x="13209" y="5581"/>
                  </a:cubicBezTo>
                  <a:lnTo>
                    <a:pt x="12716" y="5581"/>
                  </a:lnTo>
                  <a:cubicBezTo>
                    <a:pt x="12407" y="5581"/>
                    <a:pt x="12407" y="6013"/>
                    <a:pt x="12716" y="6013"/>
                  </a:cubicBezTo>
                  <a:lnTo>
                    <a:pt x="13209" y="6013"/>
                  </a:lnTo>
                  <a:cubicBezTo>
                    <a:pt x="13672" y="6013"/>
                    <a:pt x="14043" y="6383"/>
                    <a:pt x="14074" y="6846"/>
                  </a:cubicBezTo>
                  <a:lnTo>
                    <a:pt x="14074" y="7679"/>
                  </a:lnTo>
                  <a:lnTo>
                    <a:pt x="11234" y="7679"/>
                  </a:lnTo>
                  <a:cubicBezTo>
                    <a:pt x="10957" y="7679"/>
                    <a:pt x="10957" y="8111"/>
                    <a:pt x="11234" y="8111"/>
                  </a:cubicBezTo>
                  <a:lnTo>
                    <a:pt x="14074" y="8111"/>
                  </a:lnTo>
                  <a:lnTo>
                    <a:pt x="14074" y="9809"/>
                  </a:lnTo>
                  <a:lnTo>
                    <a:pt x="11234" y="9809"/>
                  </a:lnTo>
                  <a:cubicBezTo>
                    <a:pt x="10957" y="9809"/>
                    <a:pt x="10957" y="10241"/>
                    <a:pt x="11234" y="10241"/>
                  </a:cubicBezTo>
                  <a:lnTo>
                    <a:pt x="14074" y="10241"/>
                  </a:lnTo>
                  <a:lnTo>
                    <a:pt x="14074" y="11938"/>
                  </a:lnTo>
                  <a:lnTo>
                    <a:pt x="11234" y="11938"/>
                  </a:lnTo>
                  <a:cubicBezTo>
                    <a:pt x="10957" y="11938"/>
                    <a:pt x="10957" y="12370"/>
                    <a:pt x="11234" y="12370"/>
                  </a:cubicBezTo>
                  <a:lnTo>
                    <a:pt x="14074" y="12370"/>
                  </a:lnTo>
                  <a:lnTo>
                    <a:pt x="14074" y="13173"/>
                  </a:lnTo>
                  <a:cubicBezTo>
                    <a:pt x="14074" y="13636"/>
                    <a:pt x="13703" y="14037"/>
                    <a:pt x="13209" y="14068"/>
                  </a:cubicBezTo>
                  <a:lnTo>
                    <a:pt x="6852" y="14068"/>
                  </a:lnTo>
                  <a:cubicBezTo>
                    <a:pt x="5988" y="14068"/>
                    <a:pt x="5154" y="13759"/>
                    <a:pt x="4476" y="13235"/>
                  </a:cubicBezTo>
                  <a:lnTo>
                    <a:pt x="4043" y="12864"/>
                  </a:lnTo>
                  <a:lnTo>
                    <a:pt x="4043" y="7247"/>
                  </a:lnTo>
                  <a:cubicBezTo>
                    <a:pt x="4074" y="7216"/>
                    <a:pt x="4105" y="7216"/>
                    <a:pt x="4136" y="7186"/>
                  </a:cubicBezTo>
                  <a:lnTo>
                    <a:pt x="6883" y="4099"/>
                  </a:lnTo>
                  <a:cubicBezTo>
                    <a:pt x="7654" y="3204"/>
                    <a:pt x="8086" y="2093"/>
                    <a:pt x="8086" y="921"/>
                  </a:cubicBezTo>
                  <a:cubicBezTo>
                    <a:pt x="8086" y="735"/>
                    <a:pt x="8179" y="581"/>
                    <a:pt x="8333" y="489"/>
                  </a:cubicBezTo>
                  <a:cubicBezTo>
                    <a:pt x="8416" y="447"/>
                    <a:pt x="8505" y="427"/>
                    <a:pt x="8592" y="427"/>
                  </a:cubicBezTo>
                  <a:cubicBezTo>
                    <a:pt x="8765" y="427"/>
                    <a:pt x="8930" y="509"/>
                    <a:pt x="9012" y="674"/>
                  </a:cubicBezTo>
                  <a:cubicBezTo>
                    <a:pt x="9352" y="1229"/>
                    <a:pt x="9537" y="1877"/>
                    <a:pt x="9599" y="2525"/>
                  </a:cubicBezTo>
                  <a:cubicBezTo>
                    <a:pt x="9629" y="3204"/>
                    <a:pt x="9506" y="3853"/>
                    <a:pt x="9259" y="4470"/>
                  </a:cubicBezTo>
                  <a:lnTo>
                    <a:pt x="8734" y="5704"/>
                  </a:lnTo>
                  <a:cubicBezTo>
                    <a:pt x="8673" y="5859"/>
                    <a:pt x="8765" y="6013"/>
                    <a:pt x="8920" y="6013"/>
                  </a:cubicBezTo>
                  <a:lnTo>
                    <a:pt x="11574" y="6013"/>
                  </a:lnTo>
                  <a:cubicBezTo>
                    <a:pt x="11851" y="6013"/>
                    <a:pt x="11851" y="5581"/>
                    <a:pt x="11574" y="5581"/>
                  </a:cubicBezTo>
                  <a:lnTo>
                    <a:pt x="9259" y="5581"/>
                  </a:lnTo>
                  <a:lnTo>
                    <a:pt x="9629" y="4624"/>
                  </a:lnTo>
                  <a:cubicBezTo>
                    <a:pt x="10185" y="3266"/>
                    <a:pt x="10092" y="1723"/>
                    <a:pt x="9383" y="458"/>
                  </a:cubicBezTo>
                  <a:cubicBezTo>
                    <a:pt x="9195" y="166"/>
                    <a:pt x="8880" y="0"/>
                    <a:pt x="85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6" name="Google Shape;12736;p23"/>
            <p:cNvSpPr/>
            <p:nvPr/>
          </p:nvSpPr>
          <p:spPr>
            <a:xfrm>
              <a:off x="6275525" y="2637900"/>
              <a:ext cx="44775" cy="39050"/>
            </a:xfrm>
            <a:custGeom>
              <a:avLst/>
              <a:gdLst/>
              <a:ahLst/>
              <a:cxnLst/>
              <a:rect l="l" t="t" r="r" b="b"/>
              <a:pathLst>
                <a:path w="1791" h="1562" extrusionOk="0">
                  <a:moveTo>
                    <a:pt x="1025" y="368"/>
                  </a:moveTo>
                  <a:cubicBezTo>
                    <a:pt x="1121" y="368"/>
                    <a:pt x="1219" y="403"/>
                    <a:pt x="1297" y="482"/>
                  </a:cubicBezTo>
                  <a:cubicBezTo>
                    <a:pt x="1544" y="728"/>
                    <a:pt x="1359" y="1160"/>
                    <a:pt x="1019" y="1160"/>
                  </a:cubicBezTo>
                  <a:cubicBezTo>
                    <a:pt x="803" y="1160"/>
                    <a:pt x="618" y="975"/>
                    <a:pt x="618" y="759"/>
                  </a:cubicBezTo>
                  <a:cubicBezTo>
                    <a:pt x="618" y="528"/>
                    <a:pt x="819" y="368"/>
                    <a:pt x="1025" y="368"/>
                  </a:cubicBezTo>
                  <a:close/>
                  <a:moveTo>
                    <a:pt x="998" y="0"/>
                  </a:moveTo>
                  <a:cubicBezTo>
                    <a:pt x="808" y="0"/>
                    <a:pt x="616" y="73"/>
                    <a:pt x="464" y="235"/>
                  </a:cubicBezTo>
                  <a:cubicBezTo>
                    <a:pt x="1" y="728"/>
                    <a:pt x="340" y="1562"/>
                    <a:pt x="1019" y="1562"/>
                  </a:cubicBezTo>
                  <a:cubicBezTo>
                    <a:pt x="1451" y="1531"/>
                    <a:pt x="1791" y="1191"/>
                    <a:pt x="1791" y="759"/>
                  </a:cubicBezTo>
                  <a:cubicBezTo>
                    <a:pt x="1770" y="303"/>
                    <a:pt x="1387" y="0"/>
                    <a:pt x="9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7" name="Google Shape;12737;p23"/>
            <p:cNvSpPr/>
            <p:nvPr/>
          </p:nvSpPr>
          <p:spPr>
            <a:xfrm>
              <a:off x="6536325" y="2542875"/>
              <a:ext cx="32425" cy="28950"/>
            </a:xfrm>
            <a:custGeom>
              <a:avLst/>
              <a:gdLst/>
              <a:ahLst/>
              <a:cxnLst/>
              <a:rect l="l" t="t" r="r" b="b"/>
              <a:pathLst>
                <a:path w="1297" h="1158" extrusionOk="0">
                  <a:moveTo>
                    <a:pt x="621" y="0"/>
                  </a:moveTo>
                  <a:cubicBezTo>
                    <a:pt x="517" y="0"/>
                    <a:pt x="417" y="70"/>
                    <a:pt x="432" y="209"/>
                  </a:cubicBezTo>
                  <a:lnTo>
                    <a:pt x="432" y="363"/>
                  </a:lnTo>
                  <a:lnTo>
                    <a:pt x="247" y="363"/>
                  </a:lnTo>
                  <a:cubicBezTo>
                    <a:pt x="0" y="394"/>
                    <a:pt x="0" y="764"/>
                    <a:pt x="247" y="795"/>
                  </a:cubicBezTo>
                  <a:lnTo>
                    <a:pt x="432" y="795"/>
                  </a:lnTo>
                  <a:lnTo>
                    <a:pt x="432" y="949"/>
                  </a:lnTo>
                  <a:cubicBezTo>
                    <a:pt x="432" y="1088"/>
                    <a:pt x="533" y="1158"/>
                    <a:pt x="633" y="1158"/>
                  </a:cubicBezTo>
                  <a:cubicBezTo>
                    <a:pt x="733" y="1158"/>
                    <a:pt x="834" y="1088"/>
                    <a:pt x="834" y="949"/>
                  </a:cubicBezTo>
                  <a:lnTo>
                    <a:pt x="834" y="795"/>
                  </a:lnTo>
                  <a:lnTo>
                    <a:pt x="988" y="795"/>
                  </a:lnTo>
                  <a:cubicBezTo>
                    <a:pt x="1296" y="795"/>
                    <a:pt x="1296" y="363"/>
                    <a:pt x="988" y="363"/>
                  </a:cubicBezTo>
                  <a:lnTo>
                    <a:pt x="834" y="363"/>
                  </a:lnTo>
                  <a:lnTo>
                    <a:pt x="834" y="209"/>
                  </a:lnTo>
                  <a:cubicBezTo>
                    <a:pt x="834" y="70"/>
                    <a:pt x="726" y="0"/>
                    <a:pt x="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8" name="Google Shape;12738;p23"/>
            <p:cNvSpPr/>
            <p:nvPr/>
          </p:nvSpPr>
          <p:spPr>
            <a:xfrm>
              <a:off x="6512400" y="2464175"/>
              <a:ext cx="32425" cy="28950"/>
            </a:xfrm>
            <a:custGeom>
              <a:avLst/>
              <a:gdLst/>
              <a:ahLst/>
              <a:cxnLst/>
              <a:rect l="l" t="t" r="r" b="b"/>
              <a:pathLst>
                <a:path w="1297" h="1158" extrusionOk="0">
                  <a:moveTo>
                    <a:pt x="649" y="1"/>
                  </a:moveTo>
                  <a:cubicBezTo>
                    <a:pt x="541" y="1"/>
                    <a:pt x="433" y="70"/>
                    <a:pt x="433" y="209"/>
                  </a:cubicBezTo>
                  <a:lnTo>
                    <a:pt x="433" y="394"/>
                  </a:lnTo>
                  <a:lnTo>
                    <a:pt x="278" y="394"/>
                  </a:lnTo>
                  <a:cubicBezTo>
                    <a:pt x="1" y="394"/>
                    <a:pt x="1" y="795"/>
                    <a:pt x="278" y="795"/>
                  </a:cubicBezTo>
                  <a:lnTo>
                    <a:pt x="433" y="795"/>
                  </a:lnTo>
                  <a:lnTo>
                    <a:pt x="433" y="950"/>
                  </a:lnTo>
                  <a:cubicBezTo>
                    <a:pt x="433" y="1088"/>
                    <a:pt x="541" y="1158"/>
                    <a:pt x="649" y="1158"/>
                  </a:cubicBezTo>
                  <a:cubicBezTo>
                    <a:pt x="757" y="1158"/>
                    <a:pt x="865" y="1088"/>
                    <a:pt x="865" y="950"/>
                  </a:cubicBezTo>
                  <a:lnTo>
                    <a:pt x="865" y="795"/>
                  </a:lnTo>
                  <a:lnTo>
                    <a:pt x="1019" y="795"/>
                  </a:lnTo>
                  <a:cubicBezTo>
                    <a:pt x="1287" y="795"/>
                    <a:pt x="1296" y="392"/>
                    <a:pt x="1047" y="392"/>
                  </a:cubicBezTo>
                  <a:cubicBezTo>
                    <a:pt x="1038" y="392"/>
                    <a:pt x="1029" y="393"/>
                    <a:pt x="1019" y="394"/>
                  </a:cubicBezTo>
                  <a:lnTo>
                    <a:pt x="865" y="394"/>
                  </a:lnTo>
                  <a:lnTo>
                    <a:pt x="865" y="209"/>
                  </a:lnTo>
                  <a:cubicBezTo>
                    <a:pt x="865" y="70"/>
                    <a:pt x="757" y="1"/>
                    <a:pt x="6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9" name="Google Shape;12739;p23"/>
            <p:cNvSpPr/>
            <p:nvPr/>
          </p:nvSpPr>
          <p:spPr>
            <a:xfrm>
              <a:off x="6368900" y="2505850"/>
              <a:ext cx="32425" cy="29150"/>
            </a:xfrm>
            <a:custGeom>
              <a:avLst/>
              <a:gdLst/>
              <a:ahLst/>
              <a:cxnLst/>
              <a:rect l="l" t="t" r="r" b="b"/>
              <a:pathLst>
                <a:path w="1297" h="1166" extrusionOk="0">
                  <a:moveTo>
                    <a:pt x="648" y="0"/>
                  </a:moveTo>
                  <a:cubicBezTo>
                    <a:pt x="540" y="0"/>
                    <a:pt x="432" y="70"/>
                    <a:pt x="432" y="208"/>
                  </a:cubicBezTo>
                  <a:lnTo>
                    <a:pt x="432" y="363"/>
                  </a:lnTo>
                  <a:lnTo>
                    <a:pt x="278" y="363"/>
                  </a:lnTo>
                  <a:cubicBezTo>
                    <a:pt x="0" y="363"/>
                    <a:pt x="0" y="795"/>
                    <a:pt x="278" y="795"/>
                  </a:cubicBezTo>
                  <a:lnTo>
                    <a:pt x="432" y="795"/>
                  </a:lnTo>
                  <a:lnTo>
                    <a:pt x="432" y="949"/>
                  </a:lnTo>
                  <a:cubicBezTo>
                    <a:pt x="432" y="1073"/>
                    <a:pt x="525" y="1165"/>
                    <a:pt x="648" y="1165"/>
                  </a:cubicBezTo>
                  <a:cubicBezTo>
                    <a:pt x="772" y="1165"/>
                    <a:pt x="864" y="1073"/>
                    <a:pt x="864" y="949"/>
                  </a:cubicBezTo>
                  <a:lnTo>
                    <a:pt x="864" y="795"/>
                  </a:lnTo>
                  <a:lnTo>
                    <a:pt x="1019" y="795"/>
                  </a:lnTo>
                  <a:cubicBezTo>
                    <a:pt x="1296" y="795"/>
                    <a:pt x="1296" y="363"/>
                    <a:pt x="1019" y="363"/>
                  </a:cubicBezTo>
                  <a:lnTo>
                    <a:pt x="864" y="363"/>
                  </a:lnTo>
                  <a:lnTo>
                    <a:pt x="864" y="208"/>
                  </a:lnTo>
                  <a:cubicBezTo>
                    <a:pt x="864" y="70"/>
                    <a:pt x="756" y="0"/>
                    <a:pt x="6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40" name="Google Shape;12740;p23"/>
          <p:cNvGrpSpPr/>
          <p:nvPr/>
        </p:nvGrpSpPr>
        <p:grpSpPr>
          <a:xfrm>
            <a:off x="10968762" y="4654749"/>
            <a:ext cx="723800" cy="722250"/>
            <a:chOff x="1740375" y="3563425"/>
            <a:chExt cx="361900" cy="361125"/>
          </a:xfrm>
          <a:solidFill>
            <a:schemeClr val="tx1"/>
          </a:solidFill>
        </p:grpSpPr>
        <p:sp>
          <p:nvSpPr>
            <p:cNvPr id="12741" name="Google Shape;12741;p23"/>
            <p:cNvSpPr/>
            <p:nvPr/>
          </p:nvSpPr>
          <p:spPr>
            <a:xfrm>
              <a:off x="1758900" y="3629800"/>
              <a:ext cx="133500" cy="115050"/>
            </a:xfrm>
            <a:custGeom>
              <a:avLst/>
              <a:gdLst/>
              <a:ahLst/>
              <a:cxnLst/>
              <a:rect l="l" t="t" r="r" b="b"/>
              <a:pathLst>
                <a:path w="5340" h="4602" extrusionOk="0">
                  <a:moveTo>
                    <a:pt x="3056" y="432"/>
                  </a:moveTo>
                  <a:cubicBezTo>
                    <a:pt x="3611" y="432"/>
                    <a:pt x="4167" y="679"/>
                    <a:pt x="4506" y="1142"/>
                  </a:cubicBezTo>
                  <a:lnTo>
                    <a:pt x="3118" y="2006"/>
                  </a:lnTo>
                  <a:lnTo>
                    <a:pt x="2346" y="586"/>
                  </a:lnTo>
                  <a:cubicBezTo>
                    <a:pt x="2562" y="494"/>
                    <a:pt x="2809" y="432"/>
                    <a:pt x="3056" y="432"/>
                  </a:cubicBezTo>
                  <a:close/>
                  <a:moveTo>
                    <a:pt x="1976" y="772"/>
                  </a:moveTo>
                  <a:lnTo>
                    <a:pt x="2840" y="2376"/>
                  </a:lnTo>
                  <a:lnTo>
                    <a:pt x="2840" y="4166"/>
                  </a:lnTo>
                  <a:cubicBezTo>
                    <a:pt x="1143" y="3950"/>
                    <a:pt x="587" y="1759"/>
                    <a:pt x="1976" y="772"/>
                  </a:cubicBezTo>
                  <a:close/>
                  <a:moveTo>
                    <a:pt x="4722" y="1481"/>
                  </a:moveTo>
                  <a:cubicBezTo>
                    <a:pt x="4846" y="1759"/>
                    <a:pt x="4908" y="2037"/>
                    <a:pt x="4908" y="2315"/>
                  </a:cubicBezTo>
                  <a:cubicBezTo>
                    <a:pt x="4908" y="3240"/>
                    <a:pt x="4198" y="4043"/>
                    <a:pt x="3272" y="4166"/>
                  </a:cubicBezTo>
                  <a:lnTo>
                    <a:pt x="3272" y="2407"/>
                  </a:lnTo>
                  <a:lnTo>
                    <a:pt x="4722" y="1481"/>
                  </a:lnTo>
                  <a:close/>
                  <a:moveTo>
                    <a:pt x="3056" y="0"/>
                  </a:moveTo>
                  <a:cubicBezTo>
                    <a:pt x="1019" y="0"/>
                    <a:pt x="1" y="2469"/>
                    <a:pt x="1451" y="3919"/>
                  </a:cubicBezTo>
                  <a:cubicBezTo>
                    <a:pt x="1912" y="4390"/>
                    <a:pt x="2484" y="4601"/>
                    <a:pt x="3046" y="4601"/>
                  </a:cubicBezTo>
                  <a:cubicBezTo>
                    <a:pt x="4214" y="4601"/>
                    <a:pt x="5340" y="3690"/>
                    <a:pt x="5340" y="2315"/>
                  </a:cubicBezTo>
                  <a:cubicBezTo>
                    <a:pt x="5340" y="1852"/>
                    <a:pt x="5216" y="1389"/>
                    <a:pt x="4969" y="1018"/>
                  </a:cubicBezTo>
                  <a:cubicBezTo>
                    <a:pt x="4537" y="370"/>
                    <a:pt x="3827" y="0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2" name="Google Shape;12742;p23"/>
            <p:cNvSpPr/>
            <p:nvPr/>
          </p:nvSpPr>
          <p:spPr>
            <a:xfrm>
              <a:off x="1740375" y="3563425"/>
              <a:ext cx="361900" cy="361125"/>
            </a:xfrm>
            <a:custGeom>
              <a:avLst/>
              <a:gdLst/>
              <a:ahLst/>
              <a:cxnLst/>
              <a:rect l="l" t="t" r="r" b="b"/>
              <a:pathLst>
                <a:path w="14476" h="14445" extrusionOk="0">
                  <a:moveTo>
                    <a:pt x="8365" y="433"/>
                  </a:moveTo>
                  <a:lnTo>
                    <a:pt x="8365" y="1112"/>
                  </a:lnTo>
                  <a:lnTo>
                    <a:pt x="6173" y="1112"/>
                  </a:lnTo>
                  <a:lnTo>
                    <a:pt x="6173" y="433"/>
                  </a:lnTo>
                  <a:close/>
                  <a:moveTo>
                    <a:pt x="7192" y="13333"/>
                  </a:moveTo>
                  <a:cubicBezTo>
                    <a:pt x="7408" y="13333"/>
                    <a:pt x="7562" y="13487"/>
                    <a:pt x="7562" y="13704"/>
                  </a:cubicBezTo>
                  <a:cubicBezTo>
                    <a:pt x="7562" y="13913"/>
                    <a:pt x="7392" y="14051"/>
                    <a:pt x="7205" y="14051"/>
                  </a:cubicBezTo>
                  <a:cubicBezTo>
                    <a:pt x="7117" y="14051"/>
                    <a:pt x="7024" y="14020"/>
                    <a:pt x="6945" y="13950"/>
                  </a:cubicBezTo>
                  <a:cubicBezTo>
                    <a:pt x="6729" y="13734"/>
                    <a:pt x="6883" y="13333"/>
                    <a:pt x="7192" y="13333"/>
                  </a:cubicBezTo>
                  <a:close/>
                  <a:moveTo>
                    <a:pt x="5957" y="1"/>
                  </a:moveTo>
                  <a:cubicBezTo>
                    <a:pt x="5834" y="1"/>
                    <a:pt x="5741" y="93"/>
                    <a:pt x="5741" y="217"/>
                  </a:cubicBezTo>
                  <a:lnTo>
                    <a:pt x="5741" y="1112"/>
                  </a:lnTo>
                  <a:lnTo>
                    <a:pt x="3272" y="1112"/>
                  </a:lnTo>
                  <a:cubicBezTo>
                    <a:pt x="2995" y="1112"/>
                    <a:pt x="2995" y="1544"/>
                    <a:pt x="3272" y="1544"/>
                  </a:cubicBezTo>
                  <a:lnTo>
                    <a:pt x="13272" y="1544"/>
                  </a:lnTo>
                  <a:cubicBezTo>
                    <a:pt x="13704" y="1544"/>
                    <a:pt x="14074" y="1914"/>
                    <a:pt x="14074" y="2346"/>
                  </a:cubicBezTo>
                  <a:lnTo>
                    <a:pt x="14074" y="9753"/>
                  </a:lnTo>
                  <a:cubicBezTo>
                    <a:pt x="14074" y="10185"/>
                    <a:pt x="13704" y="10525"/>
                    <a:pt x="13272" y="10525"/>
                  </a:cubicBezTo>
                  <a:lnTo>
                    <a:pt x="1235" y="10525"/>
                  </a:lnTo>
                  <a:cubicBezTo>
                    <a:pt x="803" y="10525"/>
                    <a:pt x="433" y="10185"/>
                    <a:pt x="433" y="9753"/>
                  </a:cubicBezTo>
                  <a:lnTo>
                    <a:pt x="433" y="2346"/>
                  </a:lnTo>
                  <a:cubicBezTo>
                    <a:pt x="433" y="1914"/>
                    <a:pt x="803" y="1544"/>
                    <a:pt x="1235" y="1544"/>
                  </a:cubicBezTo>
                  <a:lnTo>
                    <a:pt x="2100" y="1544"/>
                  </a:lnTo>
                  <a:cubicBezTo>
                    <a:pt x="2377" y="1544"/>
                    <a:pt x="2377" y="1112"/>
                    <a:pt x="2100" y="1112"/>
                  </a:cubicBezTo>
                  <a:lnTo>
                    <a:pt x="1235" y="1112"/>
                  </a:lnTo>
                  <a:cubicBezTo>
                    <a:pt x="556" y="1112"/>
                    <a:pt x="1" y="1667"/>
                    <a:pt x="1" y="2346"/>
                  </a:cubicBezTo>
                  <a:lnTo>
                    <a:pt x="1" y="9722"/>
                  </a:lnTo>
                  <a:cubicBezTo>
                    <a:pt x="1" y="10383"/>
                    <a:pt x="527" y="10927"/>
                    <a:pt x="1182" y="10927"/>
                  </a:cubicBezTo>
                  <a:cubicBezTo>
                    <a:pt x="1199" y="10927"/>
                    <a:pt x="1217" y="10927"/>
                    <a:pt x="1235" y="10926"/>
                  </a:cubicBezTo>
                  <a:lnTo>
                    <a:pt x="1266" y="10926"/>
                  </a:lnTo>
                  <a:lnTo>
                    <a:pt x="1266" y="11173"/>
                  </a:lnTo>
                  <a:cubicBezTo>
                    <a:pt x="1266" y="11574"/>
                    <a:pt x="1606" y="11944"/>
                    <a:pt x="2038" y="11944"/>
                  </a:cubicBezTo>
                  <a:lnTo>
                    <a:pt x="7007" y="11944"/>
                  </a:lnTo>
                  <a:lnTo>
                    <a:pt x="7007" y="12932"/>
                  </a:lnTo>
                  <a:cubicBezTo>
                    <a:pt x="6142" y="13179"/>
                    <a:pt x="6297" y="14444"/>
                    <a:pt x="7192" y="14444"/>
                  </a:cubicBezTo>
                  <a:cubicBezTo>
                    <a:pt x="8087" y="14444"/>
                    <a:pt x="8272" y="13179"/>
                    <a:pt x="7408" y="12932"/>
                  </a:cubicBezTo>
                  <a:lnTo>
                    <a:pt x="7408" y="11975"/>
                  </a:lnTo>
                  <a:lnTo>
                    <a:pt x="10494" y="11975"/>
                  </a:lnTo>
                  <a:cubicBezTo>
                    <a:pt x="10772" y="11975"/>
                    <a:pt x="10772" y="11543"/>
                    <a:pt x="10494" y="11543"/>
                  </a:cubicBezTo>
                  <a:lnTo>
                    <a:pt x="2069" y="11543"/>
                  </a:lnTo>
                  <a:cubicBezTo>
                    <a:pt x="1853" y="11543"/>
                    <a:pt x="1698" y="11358"/>
                    <a:pt x="1698" y="11173"/>
                  </a:cubicBezTo>
                  <a:lnTo>
                    <a:pt x="1698" y="10957"/>
                  </a:lnTo>
                  <a:lnTo>
                    <a:pt x="12809" y="10957"/>
                  </a:lnTo>
                  <a:lnTo>
                    <a:pt x="12809" y="11173"/>
                  </a:lnTo>
                  <a:cubicBezTo>
                    <a:pt x="12809" y="11358"/>
                    <a:pt x="12654" y="11543"/>
                    <a:pt x="12438" y="11543"/>
                  </a:cubicBezTo>
                  <a:lnTo>
                    <a:pt x="11605" y="11543"/>
                  </a:lnTo>
                  <a:cubicBezTo>
                    <a:pt x="11327" y="11543"/>
                    <a:pt x="11327" y="11975"/>
                    <a:pt x="11605" y="11975"/>
                  </a:cubicBezTo>
                  <a:lnTo>
                    <a:pt x="12438" y="11975"/>
                  </a:lnTo>
                  <a:cubicBezTo>
                    <a:pt x="12870" y="11975"/>
                    <a:pt x="13210" y="11605"/>
                    <a:pt x="13210" y="11204"/>
                  </a:cubicBezTo>
                  <a:lnTo>
                    <a:pt x="13210" y="10957"/>
                  </a:lnTo>
                  <a:lnTo>
                    <a:pt x="13241" y="10957"/>
                  </a:lnTo>
                  <a:cubicBezTo>
                    <a:pt x="13920" y="10957"/>
                    <a:pt x="14475" y="10432"/>
                    <a:pt x="14475" y="9753"/>
                  </a:cubicBezTo>
                  <a:lnTo>
                    <a:pt x="14475" y="2346"/>
                  </a:lnTo>
                  <a:cubicBezTo>
                    <a:pt x="14475" y="1667"/>
                    <a:pt x="13920" y="1112"/>
                    <a:pt x="13241" y="1112"/>
                  </a:cubicBezTo>
                  <a:lnTo>
                    <a:pt x="8766" y="1112"/>
                  </a:lnTo>
                  <a:lnTo>
                    <a:pt x="8766" y="217"/>
                  </a:lnTo>
                  <a:cubicBezTo>
                    <a:pt x="8766" y="93"/>
                    <a:pt x="8673" y="1"/>
                    <a:pt x="85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3" name="Google Shape;12743;p23"/>
            <p:cNvSpPr/>
            <p:nvPr/>
          </p:nvSpPr>
          <p:spPr>
            <a:xfrm>
              <a:off x="1775875" y="3759400"/>
              <a:ext cx="116525" cy="10050"/>
            </a:xfrm>
            <a:custGeom>
              <a:avLst/>
              <a:gdLst/>
              <a:ahLst/>
              <a:cxnLst/>
              <a:rect l="l" t="t" r="r" b="b"/>
              <a:pathLst>
                <a:path w="4661" h="402" extrusionOk="0">
                  <a:moveTo>
                    <a:pt x="309" y="1"/>
                  </a:moveTo>
                  <a:cubicBezTo>
                    <a:pt x="1" y="1"/>
                    <a:pt x="1" y="402"/>
                    <a:pt x="309" y="402"/>
                  </a:cubicBezTo>
                  <a:lnTo>
                    <a:pt x="4445" y="402"/>
                  </a:lnTo>
                  <a:cubicBezTo>
                    <a:pt x="4563" y="402"/>
                    <a:pt x="4653" y="317"/>
                    <a:pt x="4660" y="201"/>
                  </a:cubicBezTo>
                  <a:lnTo>
                    <a:pt x="4660" y="201"/>
                  </a:lnTo>
                  <a:cubicBezTo>
                    <a:pt x="4661" y="206"/>
                    <a:pt x="4661" y="212"/>
                    <a:pt x="4661" y="217"/>
                  </a:cubicBezTo>
                  <a:lnTo>
                    <a:pt x="4661" y="186"/>
                  </a:lnTo>
                  <a:cubicBezTo>
                    <a:pt x="4661" y="191"/>
                    <a:pt x="4661" y="196"/>
                    <a:pt x="4660" y="201"/>
                  </a:cubicBezTo>
                  <a:lnTo>
                    <a:pt x="4660" y="201"/>
                  </a:lnTo>
                  <a:cubicBezTo>
                    <a:pt x="4653" y="86"/>
                    <a:pt x="4563" y="1"/>
                    <a:pt x="44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4" name="Google Shape;12744;p23"/>
            <p:cNvSpPr/>
            <p:nvPr/>
          </p:nvSpPr>
          <p:spPr>
            <a:xfrm>
              <a:off x="1775875" y="3784100"/>
              <a:ext cx="85675" cy="10825"/>
            </a:xfrm>
            <a:custGeom>
              <a:avLst/>
              <a:gdLst/>
              <a:ahLst/>
              <a:cxnLst/>
              <a:rect l="l" t="t" r="r" b="b"/>
              <a:pathLst>
                <a:path w="3427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3118" y="432"/>
                  </a:lnTo>
                  <a:cubicBezTo>
                    <a:pt x="3426" y="432"/>
                    <a:pt x="3426" y="0"/>
                    <a:pt x="31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5" name="Google Shape;12745;p23"/>
            <p:cNvSpPr/>
            <p:nvPr/>
          </p:nvSpPr>
          <p:spPr>
            <a:xfrm>
              <a:off x="1927100" y="3695375"/>
              <a:ext cx="38600" cy="99550"/>
            </a:xfrm>
            <a:custGeom>
              <a:avLst/>
              <a:gdLst/>
              <a:ahLst/>
              <a:cxnLst/>
              <a:rect l="l" t="t" r="r" b="b"/>
              <a:pathLst>
                <a:path w="1544" h="3982" extrusionOk="0">
                  <a:moveTo>
                    <a:pt x="1112" y="432"/>
                  </a:moveTo>
                  <a:lnTo>
                    <a:pt x="1112" y="3549"/>
                  </a:lnTo>
                  <a:lnTo>
                    <a:pt x="433" y="3549"/>
                  </a:lnTo>
                  <a:lnTo>
                    <a:pt x="433" y="432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3765"/>
                  </a:lnTo>
                  <a:cubicBezTo>
                    <a:pt x="1" y="3889"/>
                    <a:pt x="93" y="3981"/>
                    <a:pt x="217" y="3981"/>
                  </a:cubicBezTo>
                  <a:lnTo>
                    <a:pt x="1328" y="3981"/>
                  </a:lnTo>
                  <a:cubicBezTo>
                    <a:pt x="1451" y="3981"/>
                    <a:pt x="1544" y="3889"/>
                    <a:pt x="1544" y="3765"/>
                  </a:cubicBezTo>
                  <a:lnTo>
                    <a:pt x="1544" y="216"/>
                  </a:lnTo>
                  <a:cubicBezTo>
                    <a:pt x="1544" y="93"/>
                    <a:pt x="1451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6" name="Google Shape;12746;p23"/>
            <p:cNvSpPr/>
            <p:nvPr/>
          </p:nvSpPr>
          <p:spPr>
            <a:xfrm>
              <a:off x="2035900" y="3673000"/>
              <a:ext cx="38600" cy="121925"/>
            </a:xfrm>
            <a:custGeom>
              <a:avLst/>
              <a:gdLst/>
              <a:ahLst/>
              <a:cxnLst/>
              <a:rect l="l" t="t" r="r" b="b"/>
              <a:pathLst>
                <a:path w="1544" h="4877" extrusionOk="0">
                  <a:moveTo>
                    <a:pt x="1111" y="432"/>
                  </a:moveTo>
                  <a:lnTo>
                    <a:pt x="1111" y="4444"/>
                  </a:lnTo>
                  <a:lnTo>
                    <a:pt x="432" y="4444"/>
                  </a:lnTo>
                  <a:lnTo>
                    <a:pt x="432" y="432"/>
                  </a:lnTo>
                  <a:close/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660"/>
                  </a:lnTo>
                  <a:cubicBezTo>
                    <a:pt x="0" y="4784"/>
                    <a:pt x="93" y="4876"/>
                    <a:pt x="216" y="4876"/>
                  </a:cubicBezTo>
                  <a:lnTo>
                    <a:pt x="1327" y="4876"/>
                  </a:lnTo>
                  <a:cubicBezTo>
                    <a:pt x="1451" y="4876"/>
                    <a:pt x="1543" y="4784"/>
                    <a:pt x="1543" y="4660"/>
                  </a:cubicBezTo>
                  <a:lnTo>
                    <a:pt x="1543" y="216"/>
                  </a:lnTo>
                  <a:cubicBezTo>
                    <a:pt x="1543" y="93"/>
                    <a:pt x="1451" y="0"/>
                    <a:pt x="13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7" name="Google Shape;12747;p23"/>
            <p:cNvSpPr/>
            <p:nvPr/>
          </p:nvSpPr>
          <p:spPr>
            <a:xfrm>
              <a:off x="1981875" y="3720050"/>
              <a:ext cx="37825" cy="74875"/>
            </a:xfrm>
            <a:custGeom>
              <a:avLst/>
              <a:gdLst/>
              <a:ahLst/>
              <a:cxnLst/>
              <a:rect l="l" t="t" r="r" b="b"/>
              <a:pathLst>
                <a:path w="1513" h="2995" extrusionOk="0">
                  <a:moveTo>
                    <a:pt x="1081" y="433"/>
                  </a:moveTo>
                  <a:lnTo>
                    <a:pt x="1081" y="2562"/>
                  </a:lnTo>
                  <a:lnTo>
                    <a:pt x="402" y="2562"/>
                  </a:lnTo>
                  <a:lnTo>
                    <a:pt x="402" y="433"/>
                  </a:lnTo>
                  <a:close/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2778"/>
                  </a:lnTo>
                  <a:cubicBezTo>
                    <a:pt x="1" y="2902"/>
                    <a:pt x="93" y="2994"/>
                    <a:pt x="217" y="2994"/>
                  </a:cubicBezTo>
                  <a:lnTo>
                    <a:pt x="1297" y="2994"/>
                  </a:lnTo>
                  <a:cubicBezTo>
                    <a:pt x="1420" y="2994"/>
                    <a:pt x="1513" y="2902"/>
                    <a:pt x="1513" y="2778"/>
                  </a:cubicBezTo>
                  <a:lnTo>
                    <a:pt x="1513" y="217"/>
                  </a:lnTo>
                  <a:cubicBezTo>
                    <a:pt x="1513" y="93"/>
                    <a:pt x="1420" y="1"/>
                    <a:pt x="12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8" name="Google Shape;12748;p23"/>
            <p:cNvSpPr/>
            <p:nvPr/>
          </p:nvSpPr>
          <p:spPr>
            <a:xfrm>
              <a:off x="1930075" y="3621700"/>
              <a:ext cx="145175" cy="85850"/>
            </a:xfrm>
            <a:custGeom>
              <a:avLst/>
              <a:gdLst/>
              <a:ahLst/>
              <a:cxnLst/>
              <a:rect l="l" t="t" r="r" b="b"/>
              <a:pathLst>
                <a:path w="5807" h="3434" extrusionOk="0">
                  <a:moveTo>
                    <a:pt x="5005" y="447"/>
                  </a:moveTo>
                  <a:cubicBezTo>
                    <a:pt x="5097" y="447"/>
                    <a:pt x="5159" y="509"/>
                    <a:pt x="5159" y="602"/>
                  </a:cubicBezTo>
                  <a:cubicBezTo>
                    <a:pt x="5159" y="694"/>
                    <a:pt x="5097" y="756"/>
                    <a:pt x="5005" y="756"/>
                  </a:cubicBezTo>
                  <a:cubicBezTo>
                    <a:pt x="4912" y="756"/>
                    <a:pt x="4850" y="694"/>
                    <a:pt x="4850" y="602"/>
                  </a:cubicBezTo>
                  <a:cubicBezTo>
                    <a:pt x="4850" y="509"/>
                    <a:pt x="4912" y="447"/>
                    <a:pt x="5005" y="447"/>
                  </a:cubicBezTo>
                  <a:close/>
                  <a:moveTo>
                    <a:pt x="632" y="1186"/>
                  </a:moveTo>
                  <a:cubicBezTo>
                    <a:pt x="639" y="1186"/>
                    <a:pt x="646" y="1187"/>
                    <a:pt x="653" y="1188"/>
                  </a:cubicBezTo>
                  <a:cubicBezTo>
                    <a:pt x="838" y="1219"/>
                    <a:pt x="838" y="1466"/>
                    <a:pt x="653" y="1497"/>
                  </a:cubicBezTo>
                  <a:cubicBezTo>
                    <a:pt x="646" y="1498"/>
                    <a:pt x="639" y="1499"/>
                    <a:pt x="632" y="1499"/>
                  </a:cubicBezTo>
                  <a:cubicBezTo>
                    <a:pt x="475" y="1499"/>
                    <a:pt x="475" y="1186"/>
                    <a:pt x="632" y="1186"/>
                  </a:cubicBezTo>
                  <a:close/>
                  <a:moveTo>
                    <a:pt x="2813" y="2700"/>
                  </a:moveTo>
                  <a:cubicBezTo>
                    <a:pt x="3026" y="2700"/>
                    <a:pt x="2823" y="2935"/>
                    <a:pt x="2716" y="2935"/>
                  </a:cubicBezTo>
                  <a:cubicBezTo>
                    <a:pt x="2683" y="2935"/>
                    <a:pt x="2659" y="2913"/>
                    <a:pt x="2659" y="2855"/>
                  </a:cubicBezTo>
                  <a:cubicBezTo>
                    <a:pt x="2659" y="2762"/>
                    <a:pt x="2752" y="2700"/>
                    <a:pt x="2813" y="2700"/>
                  </a:cubicBezTo>
                  <a:close/>
                  <a:moveTo>
                    <a:pt x="5038" y="0"/>
                  </a:moveTo>
                  <a:cubicBezTo>
                    <a:pt x="4737" y="0"/>
                    <a:pt x="4449" y="243"/>
                    <a:pt x="4449" y="602"/>
                  </a:cubicBezTo>
                  <a:cubicBezTo>
                    <a:pt x="4449" y="694"/>
                    <a:pt x="4480" y="787"/>
                    <a:pt x="4511" y="880"/>
                  </a:cubicBezTo>
                  <a:lnTo>
                    <a:pt x="3122" y="2330"/>
                  </a:lnTo>
                  <a:cubicBezTo>
                    <a:pt x="3037" y="2294"/>
                    <a:pt x="2952" y="2276"/>
                    <a:pt x="2868" y="2276"/>
                  </a:cubicBezTo>
                  <a:cubicBezTo>
                    <a:pt x="2740" y="2276"/>
                    <a:pt x="2617" y="2317"/>
                    <a:pt x="2505" y="2392"/>
                  </a:cubicBezTo>
                  <a:lnTo>
                    <a:pt x="1239" y="1466"/>
                  </a:lnTo>
                  <a:cubicBezTo>
                    <a:pt x="1239" y="1435"/>
                    <a:pt x="1239" y="1373"/>
                    <a:pt x="1239" y="1342"/>
                  </a:cubicBezTo>
                  <a:cubicBezTo>
                    <a:pt x="1239" y="1003"/>
                    <a:pt x="993" y="756"/>
                    <a:pt x="684" y="756"/>
                  </a:cubicBezTo>
                  <a:lnTo>
                    <a:pt x="653" y="756"/>
                  </a:lnTo>
                  <a:cubicBezTo>
                    <a:pt x="1" y="756"/>
                    <a:pt x="258" y="1905"/>
                    <a:pt x="750" y="1905"/>
                  </a:cubicBezTo>
                  <a:cubicBezTo>
                    <a:pt x="817" y="1905"/>
                    <a:pt x="888" y="1884"/>
                    <a:pt x="962" y="1836"/>
                  </a:cubicBezTo>
                  <a:lnTo>
                    <a:pt x="2258" y="2762"/>
                  </a:lnTo>
                  <a:cubicBezTo>
                    <a:pt x="2258" y="2793"/>
                    <a:pt x="2258" y="2824"/>
                    <a:pt x="2258" y="2855"/>
                  </a:cubicBezTo>
                  <a:cubicBezTo>
                    <a:pt x="2258" y="3240"/>
                    <a:pt x="2543" y="3433"/>
                    <a:pt x="2829" y="3433"/>
                  </a:cubicBezTo>
                  <a:cubicBezTo>
                    <a:pt x="3114" y="3433"/>
                    <a:pt x="3400" y="3240"/>
                    <a:pt x="3400" y="2855"/>
                  </a:cubicBezTo>
                  <a:cubicBezTo>
                    <a:pt x="3400" y="2793"/>
                    <a:pt x="3400" y="2731"/>
                    <a:pt x="3369" y="2670"/>
                  </a:cubicBezTo>
                  <a:lnTo>
                    <a:pt x="4850" y="1157"/>
                  </a:lnTo>
                  <a:cubicBezTo>
                    <a:pt x="4881" y="1157"/>
                    <a:pt x="4943" y="1157"/>
                    <a:pt x="5035" y="1188"/>
                  </a:cubicBezTo>
                  <a:cubicBezTo>
                    <a:pt x="5529" y="1188"/>
                    <a:pt x="5807" y="540"/>
                    <a:pt x="5437" y="170"/>
                  </a:cubicBezTo>
                  <a:cubicBezTo>
                    <a:pt x="5319" y="52"/>
                    <a:pt x="5177" y="0"/>
                    <a:pt x="5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49" name="Google Shape;12749;p23"/>
          <p:cNvGrpSpPr/>
          <p:nvPr/>
        </p:nvGrpSpPr>
        <p:grpSpPr>
          <a:xfrm>
            <a:off x="7925226" y="6845457"/>
            <a:ext cx="776200" cy="723750"/>
            <a:chOff x="980425" y="2463975"/>
            <a:chExt cx="388100" cy="361875"/>
          </a:xfrm>
          <a:solidFill>
            <a:schemeClr val="tx1"/>
          </a:solidFill>
        </p:grpSpPr>
        <p:sp>
          <p:nvSpPr>
            <p:cNvPr id="12750" name="Google Shape;12750;p23"/>
            <p:cNvSpPr/>
            <p:nvPr/>
          </p:nvSpPr>
          <p:spPr>
            <a:xfrm>
              <a:off x="1016675" y="2754850"/>
              <a:ext cx="60975" cy="44000"/>
            </a:xfrm>
            <a:custGeom>
              <a:avLst/>
              <a:gdLst/>
              <a:ahLst/>
              <a:cxnLst/>
              <a:rect l="l" t="t" r="r" b="b"/>
              <a:pathLst>
                <a:path w="2439" h="1760" extrusionOk="0">
                  <a:moveTo>
                    <a:pt x="1976" y="927"/>
                  </a:moveTo>
                  <a:lnTo>
                    <a:pt x="1976" y="1328"/>
                  </a:lnTo>
                  <a:lnTo>
                    <a:pt x="402" y="1328"/>
                  </a:lnTo>
                  <a:lnTo>
                    <a:pt x="402" y="927"/>
                  </a:lnTo>
                  <a:close/>
                  <a:moveTo>
                    <a:pt x="1204" y="1"/>
                  </a:moveTo>
                  <a:cubicBezTo>
                    <a:pt x="1081" y="1"/>
                    <a:pt x="988" y="93"/>
                    <a:pt x="988" y="217"/>
                  </a:cubicBezTo>
                  <a:lnTo>
                    <a:pt x="988" y="495"/>
                  </a:lnTo>
                  <a:lnTo>
                    <a:pt x="217" y="495"/>
                  </a:lnTo>
                  <a:cubicBezTo>
                    <a:pt x="93" y="495"/>
                    <a:pt x="1" y="587"/>
                    <a:pt x="1" y="711"/>
                  </a:cubicBezTo>
                  <a:lnTo>
                    <a:pt x="1" y="1544"/>
                  </a:lnTo>
                  <a:cubicBezTo>
                    <a:pt x="1" y="1667"/>
                    <a:pt x="93" y="1760"/>
                    <a:pt x="217" y="1760"/>
                  </a:cubicBezTo>
                  <a:lnTo>
                    <a:pt x="2223" y="1760"/>
                  </a:lnTo>
                  <a:cubicBezTo>
                    <a:pt x="2315" y="1760"/>
                    <a:pt x="2439" y="1667"/>
                    <a:pt x="2439" y="1544"/>
                  </a:cubicBezTo>
                  <a:lnTo>
                    <a:pt x="2439" y="711"/>
                  </a:lnTo>
                  <a:cubicBezTo>
                    <a:pt x="2439" y="587"/>
                    <a:pt x="2315" y="495"/>
                    <a:pt x="2223" y="495"/>
                  </a:cubicBezTo>
                  <a:lnTo>
                    <a:pt x="1451" y="495"/>
                  </a:lnTo>
                  <a:lnTo>
                    <a:pt x="1451" y="217"/>
                  </a:lnTo>
                  <a:cubicBezTo>
                    <a:pt x="1451" y="124"/>
                    <a:pt x="1358" y="32"/>
                    <a:pt x="1235" y="32"/>
                  </a:cubicBezTo>
                  <a:lnTo>
                    <a:pt x="120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1" name="Google Shape;12751;p23"/>
            <p:cNvSpPr/>
            <p:nvPr/>
          </p:nvSpPr>
          <p:spPr>
            <a:xfrm>
              <a:off x="980425" y="2463975"/>
              <a:ext cx="388100" cy="361875"/>
            </a:xfrm>
            <a:custGeom>
              <a:avLst/>
              <a:gdLst/>
              <a:ahLst/>
              <a:cxnLst/>
              <a:rect l="l" t="t" r="r" b="b"/>
              <a:pathLst>
                <a:path w="15524" h="14475" extrusionOk="0">
                  <a:moveTo>
                    <a:pt x="1543" y="4414"/>
                  </a:moveTo>
                  <a:lnTo>
                    <a:pt x="1543" y="6420"/>
                  </a:lnTo>
                  <a:lnTo>
                    <a:pt x="833" y="6420"/>
                  </a:lnTo>
                  <a:cubicBezTo>
                    <a:pt x="648" y="6420"/>
                    <a:pt x="525" y="6297"/>
                    <a:pt x="525" y="6142"/>
                  </a:cubicBezTo>
                  <a:lnTo>
                    <a:pt x="525" y="4723"/>
                  </a:lnTo>
                  <a:cubicBezTo>
                    <a:pt x="525" y="4568"/>
                    <a:pt x="679" y="4414"/>
                    <a:pt x="833" y="4414"/>
                  </a:cubicBezTo>
                  <a:close/>
                  <a:moveTo>
                    <a:pt x="1636" y="6852"/>
                  </a:moveTo>
                  <a:cubicBezTo>
                    <a:pt x="1728" y="7161"/>
                    <a:pt x="1852" y="7500"/>
                    <a:pt x="2037" y="7778"/>
                  </a:cubicBezTo>
                  <a:lnTo>
                    <a:pt x="1852" y="7809"/>
                  </a:lnTo>
                  <a:cubicBezTo>
                    <a:pt x="1420" y="7809"/>
                    <a:pt x="1080" y="7439"/>
                    <a:pt x="1080" y="7037"/>
                  </a:cubicBezTo>
                  <a:lnTo>
                    <a:pt x="1080" y="6852"/>
                  </a:lnTo>
                  <a:close/>
                  <a:moveTo>
                    <a:pt x="4845" y="7809"/>
                  </a:moveTo>
                  <a:cubicBezTo>
                    <a:pt x="4907" y="7809"/>
                    <a:pt x="5000" y="7871"/>
                    <a:pt x="5000" y="7963"/>
                  </a:cubicBezTo>
                  <a:lnTo>
                    <a:pt x="5000" y="7994"/>
                  </a:lnTo>
                  <a:cubicBezTo>
                    <a:pt x="5000" y="8087"/>
                    <a:pt x="4907" y="8148"/>
                    <a:pt x="4845" y="8179"/>
                  </a:cubicBezTo>
                  <a:lnTo>
                    <a:pt x="4321" y="8179"/>
                  </a:lnTo>
                  <a:cubicBezTo>
                    <a:pt x="4228" y="8148"/>
                    <a:pt x="4166" y="8087"/>
                    <a:pt x="4166" y="7994"/>
                  </a:cubicBezTo>
                  <a:lnTo>
                    <a:pt x="4166" y="7963"/>
                  </a:lnTo>
                  <a:cubicBezTo>
                    <a:pt x="4166" y="7871"/>
                    <a:pt x="4228" y="7809"/>
                    <a:pt x="4321" y="7809"/>
                  </a:cubicBezTo>
                  <a:close/>
                  <a:moveTo>
                    <a:pt x="6296" y="3210"/>
                  </a:moveTo>
                  <a:cubicBezTo>
                    <a:pt x="6543" y="3210"/>
                    <a:pt x="6790" y="3303"/>
                    <a:pt x="6944" y="3488"/>
                  </a:cubicBezTo>
                  <a:cubicBezTo>
                    <a:pt x="7098" y="3643"/>
                    <a:pt x="7222" y="3859"/>
                    <a:pt x="7222" y="4105"/>
                  </a:cubicBezTo>
                  <a:lnTo>
                    <a:pt x="7222" y="5124"/>
                  </a:lnTo>
                  <a:cubicBezTo>
                    <a:pt x="7222" y="5402"/>
                    <a:pt x="7376" y="5649"/>
                    <a:pt x="7623" y="5803"/>
                  </a:cubicBezTo>
                  <a:lnTo>
                    <a:pt x="8086" y="6019"/>
                  </a:lnTo>
                  <a:lnTo>
                    <a:pt x="8086" y="6081"/>
                  </a:lnTo>
                  <a:cubicBezTo>
                    <a:pt x="8086" y="7624"/>
                    <a:pt x="6851" y="8858"/>
                    <a:pt x="5308" y="8889"/>
                  </a:cubicBezTo>
                  <a:lnTo>
                    <a:pt x="4784" y="8889"/>
                  </a:lnTo>
                  <a:cubicBezTo>
                    <a:pt x="4105" y="8889"/>
                    <a:pt x="3487" y="8642"/>
                    <a:pt x="2963" y="8210"/>
                  </a:cubicBezTo>
                  <a:lnTo>
                    <a:pt x="3765" y="8210"/>
                  </a:lnTo>
                  <a:cubicBezTo>
                    <a:pt x="3858" y="8426"/>
                    <a:pt x="4074" y="8580"/>
                    <a:pt x="4321" y="8580"/>
                  </a:cubicBezTo>
                  <a:lnTo>
                    <a:pt x="4845" y="8580"/>
                  </a:lnTo>
                  <a:cubicBezTo>
                    <a:pt x="5154" y="8580"/>
                    <a:pt x="5401" y="8334"/>
                    <a:pt x="5401" y="7994"/>
                  </a:cubicBezTo>
                  <a:lnTo>
                    <a:pt x="5401" y="7963"/>
                  </a:lnTo>
                  <a:cubicBezTo>
                    <a:pt x="5401" y="7624"/>
                    <a:pt x="5154" y="7377"/>
                    <a:pt x="4845" y="7377"/>
                  </a:cubicBezTo>
                  <a:lnTo>
                    <a:pt x="4321" y="7377"/>
                  </a:lnTo>
                  <a:cubicBezTo>
                    <a:pt x="4043" y="7377"/>
                    <a:pt x="3827" y="7562"/>
                    <a:pt x="3765" y="7809"/>
                  </a:cubicBezTo>
                  <a:lnTo>
                    <a:pt x="2562" y="7809"/>
                  </a:lnTo>
                  <a:cubicBezTo>
                    <a:pt x="2191" y="7315"/>
                    <a:pt x="1975" y="6698"/>
                    <a:pt x="1975" y="6081"/>
                  </a:cubicBezTo>
                  <a:lnTo>
                    <a:pt x="1975" y="6019"/>
                  </a:lnTo>
                  <a:lnTo>
                    <a:pt x="2438" y="5803"/>
                  </a:lnTo>
                  <a:cubicBezTo>
                    <a:pt x="2716" y="5679"/>
                    <a:pt x="2870" y="5402"/>
                    <a:pt x="2870" y="5124"/>
                  </a:cubicBezTo>
                  <a:lnTo>
                    <a:pt x="2870" y="4105"/>
                  </a:lnTo>
                  <a:cubicBezTo>
                    <a:pt x="2870" y="3643"/>
                    <a:pt x="3271" y="3241"/>
                    <a:pt x="3734" y="3210"/>
                  </a:cubicBezTo>
                  <a:close/>
                  <a:moveTo>
                    <a:pt x="5895" y="9259"/>
                  </a:moveTo>
                  <a:lnTo>
                    <a:pt x="5895" y="10093"/>
                  </a:lnTo>
                  <a:cubicBezTo>
                    <a:pt x="5895" y="10556"/>
                    <a:pt x="5524" y="10926"/>
                    <a:pt x="5061" y="10926"/>
                  </a:cubicBezTo>
                  <a:cubicBezTo>
                    <a:pt x="4598" y="10895"/>
                    <a:pt x="4228" y="10525"/>
                    <a:pt x="4259" y="10093"/>
                  </a:cubicBezTo>
                  <a:lnTo>
                    <a:pt x="4259" y="9259"/>
                  </a:lnTo>
                  <a:cubicBezTo>
                    <a:pt x="4368" y="9281"/>
                    <a:pt x="4493" y="9303"/>
                    <a:pt x="4633" y="9303"/>
                  </a:cubicBezTo>
                  <a:cubicBezTo>
                    <a:pt x="4691" y="9303"/>
                    <a:pt x="4751" y="9299"/>
                    <a:pt x="4814" y="9290"/>
                  </a:cubicBezTo>
                  <a:lnTo>
                    <a:pt x="5339" y="9290"/>
                  </a:lnTo>
                  <a:cubicBezTo>
                    <a:pt x="5393" y="9299"/>
                    <a:pt x="5448" y="9303"/>
                    <a:pt x="5502" y="9303"/>
                  </a:cubicBezTo>
                  <a:cubicBezTo>
                    <a:pt x="5633" y="9303"/>
                    <a:pt x="5764" y="9281"/>
                    <a:pt x="5895" y="9259"/>
                  </a:cubicBezTo>
                  <a:close/>
                  <a:moveTo>
                    <a:pt x="5709" y="1"/>
                  </a:moveTo>
                  <a:cubicBezTo>
                    <a:pt x="5154" y="1"/>
                    <a:pt x="4629" y="155"/>
                    <a:pt x="4197" y="433"/>
                  </a:cubicBezTo>
                  <a:lnTo>
                    <a:pt x="3580" y="433"/>
                  </a:lnTo>
                  <a:cubicBezTo>
                    <a:pt x="3179" y="433"/>
                    <a:pt x="2808" y="556"/>
                    <a:pt x="2500" y="772"/>
                  </a:cubicBezTo>
                  <a:cubicBezTo>
                    <a:pt x="2294" y="901"/>
                    <a:pt x="2410" y="1180"/>
                    <a:pt x="2597" y="1180"/>
                  </a:cubicBezTo>
                  <a:cubicBezTo>
                    <a:pt x="2634" y="1180"/>
                    <a:pt x="2675" y="1168"/>
                    <a:pt x="2716" y="1143"/>
                  </a:cubicBezTo>
                  <a:cubicBezTo>
                    <a:pt x="2963" y="958"/>
                    <a:pt x="3271" y="865"/>
                    <a:pt x="3580" y="865"/>
                  </a:cubicBezTo>
                  <a:lnTo>
                    <a:pt x="3673" y="865"/>
                  </a:lnTo>
                  <a:cubicBezTo>
                    <a:pt x="3580" y="958"/>
                    <a:pt x="3487" y="1050"/>
                    <a:pt x="3426" y="1174"/>
                  </a:cubicBezTo>
                  <a:cubicBezTo>
                    <a:pt x="3291" y="1331"/>
                    <a:pt x="3450" y="1504"/>
                    <a:pt x="3606" y="1504"/>
                  </a:cubicBezTo>
                  <a:cubicBezTo>
                    <a:pt x="3665" y="1504"/>
                    <a:pt x="3723" y="1479"/>
                    <a:pt x="3765" y="1420"/>
                  </a:cubicBezTo>
                  <a:cubicBezTo>
                    <a:pt x="4228" y="803"/>
                    <a:pt x="4938" y="433"/>
                    <a:pt x="5709" y="433"/>
                  </a:cubicBezTo>
                  <a:cubicBezTo>
                    <a:pt x="7006" y="433"/>
                    <a:pt x="8086" y="1482"/>
                    <a:pt x="8117" y="2809"/>
                  </a:cubicBezTo>
                  <a:lnTo>
                    <a:pt x="8117" y="5556"/>
                  </a:lnTo>
                  <a:lnTo>
                    <a:pt x="7808" y="5402"/>
                  </a:lnTo>
                  <a:cubicBezTo>
                    <a:pt x="7685" y="5340"/>
                    <a:pt x="7623" y="5247"/>
                    <a:pt x="7623" y="5124"/>
                  </a:cubicBezTo>
                  <a:lnTo>
                    <a:pt x="7623" y="4105"/>
                  </a:lnTo>
                  <a:cubicBezTo>
                    <a:pt x="7623" y="3383"/>
                    <a:pt x="7066" y="2808"/>
                    <a:pt x="6352" y="2808"/>
                  </a:cubicBezTo>
                  <a:cubicBezTo>
                    <a:pt x="6333" y="2808"/>
                    <a:pt x="6315" y="2808"/>
                    <a:pt x="6296" y="2809"/>
                  </a:cubicBezTo>
                  <a:lnTo>
                    <a:pt x="3734" y="2809"/>
                  </a:lnTo>
                  <a:cubicBezTo>
                    <a:pt x="3024" y="2809"/>
                    <a:pt x="2438" y="3396"/>
                    <a:pt x="2438" y="4105"/>
                  </a:cubicBezTo>
                  <a:lnTo>
                    <a:pt x="2438" y="5155"/>
                  </a:lnTo>
                  <a:cubicBezTo>
                    <a:pt x="2438" y="5247"/>
                    <a:pt x="2376" y="5371"/>
                    <a:pt x="2253" y="5432"/>
                  </a:cubicBezTo>
                  <a:lnTo>
                    <a:pt x="1975" y="5556"/>
                  </a:lnTo>
                  <a:lnTo>
                    <a:pt x="1975" y="2470"/>
                  </a:lnTo>
                  <a:cubicBezTo>
                    <a:pt x="1975" y="2223"/>
                    <a:pt x="2037" y="1976"/>
                    <a:pt x="2129" y="1760"/>
                  </a:cubicBezTo>
                  <a:cubicBezTo>
                    <a:pt x="2212" y="1595"/>
                    <a:pt x="2075" y="1458"/>
                    <a:pt x="1937" y="1458"/>
                  </a:cubicBezTo>
                  <a:cubicBezTo>
                    <a:pt x="1869" y="1458"/>
                    <a:pt x="1800" y="1492"/>
                    <a:pt x="1759" y="1575"/>
                  </a:cubicBezTo>
                  <a:cubicBezTo>
                    <a:pt x="1605" y="1853"/>
                    <a:pt x="1543" y="2161"/>
                    <a:pt x="1543" y="2470"/>
                  </a:cubicBezTo>
                  <a:lnTo>
                    <a:pt x="1543" y="4013"/>
                  </a:lnTo>
                  <a:lnTo>
                    <a:pt x="833" y="4013"/>
                  </a:lnTo>
                  <a:cubicBezTo>
                    <a:pt x="432" y="4013"/>
                    <a:pt x="123" y="4321"/>
                    <a:pt x="93" y="4723"/>
                  </a:cubicBezTo>
                  <a:lnTo>
                    <a:pt x="93" y="6142"/>
                  </a:lnTo>
                  <a:cubicBezTo>
                    <a:pt x="93" y="6451"/>
                    <a:pt x="339" y="6760"/>
                    <a:pt x="648" y="6821"/>
                  </a:cubicBezTo>
                  <a:lnTo>
                    <a:pt x="648" y="7037"/>
                  </a:lnTo>
                  <a:cubicBezTo>
                    <a:pt x="648" y="7685"/>
                    <a:pt x="1173" y="8210"/>
                    <a:pt x="1852" y="8210"/>
                  </a:cubicBezTo>
                  <a:lnTo>
                    <a:pt x="2376" y="8210"/>
                  </a:lnTo>
                  <a:cubicBezTo>
                    <a:pt x="2747" y="8642"/>
                    <a:pt x="3240" y="8982"/>
                    <a:pt x="3796" y="9136"/>
                  </a:cubicBezTo>
                  <a:lnTo>
                    <a:pt x="3796" y="9877"/>
                  </a:lnTo>
                  <a:lnTo>
                    <a:pt x="2716" y="9877"/>
                  </a:lnTo>
                  <a:cubicBezTo>
                    <a:pt x="1204" y="9907"/>
                    <a:pt x="0" y="11111"/>
                    <a:pt x="0" y="12592"/>
                  </a:cubicBezTo>
                  <a:cubicBezTo>
                    <a:pt x="0" y="12731"/>
                    <a:pt x="108" y="12801"/>
                    <a:pt x="216" y="12801"/>
                  </a:cubicBezTo>
                  <a:cubicBezTo>
                    <a:pt x="324" y="12801"/>
                    <a:pt x="432" y="12731"/>
                    <a:pt x="432" y="12592"/>
                  </a:cubicBezTo>
                  <a:cubicBezTo>
                    <a:pt x="432" y="11327"/>
                    <a:pt x="1451" y="10340"/>
                    <a:pt x="2716" y="10309"/>
                  </a:cubicBezTo>
                  <a:lnTo>
                    <a:pt x="3827" y="10309"/>
                  </a:lnTo>
                  <a:cubicBezTo>
                    <a:pt x="3950" y="11003"/>
                    <a:pt x="4506" y="11350"/>
                    <a:pt x="5061" y="11350"/>
                  </a:cubicBezTo>
                  <a:cubicBezTo>
                    <a:pt x="5617" y="11350"/>
                    <a:pt x="6172" y="11003"/>
                    <a:pt x="6296" y="10309"/>
                  </a:cubicBezTo>
                  <a:lnTo>
                    <a:pt x="7499" y="10309"/>
                  </a:lnTo>
                  <a:cubicBezTo>
                    <a:pt x="7438" y="10525"/>
                    <a:pt x="7438" y="10741"/>
                    <a:pt x="7438" y="10957"/>
                  </a:cubicBezTo>
                  <a:cubicBezTo>
                    <a:pt x="7438" y="12253"/>
                    <a:pt x="8148" y="13426"/>
                    <a:pt x="9289" y="14043"/>
                  </a:cubicBezTo>
                  <a:lnTo>
                    <a:pt x="432" y="14043"/>
                  </a:lnTo>
                  <a:lnTo>
                    <a:pt x="432" y="13580"/>
                  </a:lnTo>
                  <a:cubicBezTo>
                    <a:pt x="432" y="13441"/>
                    <a:pt x="324" y="13372"/>
                    <a:pt x="216" y="13372"/>
                  </a:cubicBezTo>
                  <a:cubicBezTo>
                    <a:pt x="108" y="13372"/>
                    <a:pt x="0" y="13441"/>
                    <a:pt x="0" y="13580"/>
                  </a:cubicBezTo>
                  <a:lnTo>
                    <a:pt x="0" y="14290"/>
                  </a:lnTo>
                  <a:cubicBezTo>
                    <a:pt x="0" y="14382"/>
                    <a:pt x="93" y="14475"/>
                    <a:pt x="216" y="14475"/>
                  </a:cubicBezTo>
                  <a:lnTo>
                    <a:pt x="10956" y="14475"/>
                  </a:lnTo>
                  <a:cubicBezTo>
                    <a:pt x="11697" y="14475"/>
                    <a:pt x="12406" y="14259"/>
                    <a:pt x="13024" y="13827"/>
                  </a:cubicBezTo>
                  <a:cubicBezTo>
                    <a:pt x="13202" y="13674"/>
                    <a:pt x="13066" y="13417"/>
                    <a:pt x="12892" y="13417"/>
                  </a:cubicBezTo>
                  <a:cubicBezTo>
                    <a:pt x="12854" y="13417"/>
                    <a:pt x="12815" y="13429"/>
                    <a:pt x="12777" y="13457"/>
                  </a:cubicBezTo>
                  <a:cubicBezTo>
                    <a:pt x="12160" y="13909"/>
                    <a:pt x="11523" y="14103"/>
                    <a:pt x="10920" y="14103"/>
                  </a:cubicBezTo>
                  <a:cubicBezTo>
                    <a:pt x="8478" y="14103"/>
                    <a:pt x="6587" y="10913"/>
                    <a:pt x="8765" y="8735"/>
                  </a:cubicBezTo>
                  <a:cubicBezTo>
                    <a:pt x="9426" y="8081"/>
                    <a:pt x="10179" y="7804"/>
                    <a:pt x="10907" y="7804"/>
                  </a:cubicBezTo>
                  <a:cubicBezTo>
                    <a:pt x="13167" y="7804"/>
                    <a:pt x="15183" y="10474"/>
                    <a:pt x="13456" y="12808"/>
                  </a:cubicBezTo>
                  <a:cubicBezTo>
                    <a:pt x="13322" y="12964"/>
                    <a:pt x="13462" y="13152"/>
                    <a:pt x="13619" y="13152"/>
                  </a:cubicBezTo>
                  <a:cubicBezTo>
                    <a:pt x="13680" y="13152"/>
                    <a:pt x="13744" y="13124"/>
                    <a:pt x="13795" y="13055"/>
                  </a:cubicBezTo>
                  <a:cubicBezTo>
                    <a:pt x="15524" y="10741"/>
                    <a:pt x="13857" y="7439"/>
                    <a:pt x="10956" y="7439"/>
                  </a:cubicBezTo>
                  <a:cubicBezTo>
                    <a:pt x="9413" y="7439"/>
                    <a:pt x="8055" y="8426"/>
                    <a:pt x="7592" y="9907"/>
                  </a:cubicBezTo>
                  <a:lnTo>
                    <a:pt x="6327" y="9907"/>
                  </a:lnTo>
                  <a:lnTo>
                    <a:pt x="6327" y="9167"/>
                  </a:lnTo>
                  <a:cubicBezTo>
                    <a:pt x="7623" y="8704"/>
                    <a:pt x="8518" y="7469"/>
                    <a:pt x="8518" y="6111"/>
                  </a:cubicBezTo>
                  <a:lnTo>
                    <a:pt x="8518" y="2809"/>
                  </a:lnTo>
                  <a:cubicBezTo>
                    <a:pt x="8518" y="1266"/>
                    <a:pt x="7253" y="1"/>
                    <a:pt x="57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2" name="Google Shape;12752;p23"/>
            <p:cNvSpPr/>
            <p:nvPr/>
          </p:nvSpPr>
          <p:spPr>
            <a:xfrm>
              <a:off x="1225775" y="2694200"/>
              <a:ext cx="66375" cy="72825"/>
            </a:xfrm>
            <a:custGeom>
              <a:avLst/>
              <a:gdLst/>
              <a:ahLst/>
              <a:cxnLst/>
              <a:rect l="l" t="t" r="r" b="b"/>
              <a:pathLst>
                <a:path w="2655" h="2913" extrusionOk="0">
                  <a:moveTo>
                    <a:pt x="1189" y="1"/>
                  </a:moveTo>
                  <a:cubicBezTo>
                    <a:pt x="594" y="1"/>
                    <a:pt x="22" y="467"/>
                    <a:pt x="0" y="1161"/>
                  </a:cubicBezTo>
                  <a:cubicBezTo>
                    <a:pt x="0" y="1300"/>
                    <a:pt x="108" y="1370"/>
                    <a:pt x="216" y="1370"/>
                  </a:cubicBezTo>
                  <a:cubicBezTo>
                    <a:pt x="324" y="1370"/>
                    <a:pt x="432" y="1300"/>
                    <a:pt x="432" y="1161"/>
                  </a:cubicBezTo>
                  <a:cubicBezTo>
                    <a:pt x="432" y="698"/>
                    <a:pt x="791" y="393"/>
                    <a:pt x="1167" y="393"/>
                  </a:cubicBezTo>
                  <a:cubicBezTo>
                    <a:pt x="1341" y="393"/>
                    <a:pt x="1520" y="459"/>
                    <a:pt x="1667" y="606"/>
                  </a:cubicBezTo>
                  <a:cubicBezTo>
                    <a:pt x="2160" y="1069"/>
                    <a:pt x="1821" y="1871"/>
                    <a:pt x="1173" y="1871"/>
                  </a:cubicBezTo>
                  <a:cubicBezTo>
                    <a:pt x="1049" y="1871"/>
                    <a:pt x="957" y="1964"/>
                    <a:pt x="957" y="2087"/>
                  </a:cubicBezTo>
                  <a:lnTo>
                    <a:pt x="957" y="2704"/>
                  </a:lnTo>
                  <a:cubicBezTo>
                    <a:pt x="957" y="2843"/>
                    <a:pt x="1065" y="2913"/>
                    <a:pt x="1173" y="2913"/>
                  </a:cubicBezTo>
                  <a:cubicBezTo>
                    <a:pt x="1281" y="2913"/>
                    <a:pt x="1389" y="2843"/>
                    <a:pt x="1389" y="2704"/>
                  </a:cubicBezTo>
                  <a:lnTo>
                    <a:pt x="1389" y="2303"/>
                  </a:lnTo>
                  <a:cubicBezTo>
                    <a:pt x="2346" y="2118"/>
                    <a:pt x="2654" y="914"/>
                    <a:pt x="1914" y="266"/>
                  </a:cubicBezTo>
                  <a:cubicBezTo>
                    <a:pt x="1694" y="83"/>
                    <a:pt x="1439" y="1"/>
                    <a:pt x="1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3" name="Google Shape;12753;p23"/>
            <p:cNvSpPr/>
            <p:nvPr/>
          </p:nvSpPr>
          <p:spPr>
            <a:xfrm>
              <a:off x="1247375" y="277877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54" name="Google Shape;12754;p23"/>
          <p:cNvGrpSpPr/>
          <p:nvPr/>
        </p:nvGrpSpPr>
        <p:grpSpPr>
          <a:xfrm>
            <a:off x="3537588" y="5819537"/>
            <a:ext cx="726900" cy="616150"/>
            <a:chOff x="4004075" y="3040325"/>
            <a:chExt cx="363450" cy="308075"/>
          </a:xfrm>
          <a:solidFill>
            <a:schemeClr val="tx1"/>
          </a:solidFill>
        </p:grpSpPr>
        <p:sp>
          <p:nvSpPr>
            <p:cNvPr id="12755" name="Google Shape;12755;p23"/>
            <p:cNvSpPr/>
            <p:nvPr/>
          </p:nvSpPr>
          <p:spPr>
            <a:xfrm>
              <a:off x="4068500" y="3040325"/>
              <a:ext cx="235575" cy="60300"/>
            </a:xfrm>
            <a:custGeom>
              <a:avLst/>
              <a:gdLst/>
              <a:ahLst/>
              <a:cxnLst/>
              <a:rect l="l" t="t" r="r" b="b"/>
              <a:pathLst>
                <a:path w="9423" h="2412" extrusionOk="0">
                  <a:moveTo>
                    <a:pt x="4677" y="1"/>
                  </a:moveTo>
                  <a:cubicBezTo>
                    <a:pt x="2949" y="1"/>
                    <a:pt x="1282" y="741"/>
                    <a:pt x="140" y="2037"/>
                  </a:cubicBezTo>
                  <a:cubicBezTo>
                    <a:pt x="0" y="2178"/>
                    <a:pt x="143" y="2389"/>
                    <a:pt x="302" y="2389"/>
                  </a:cubicBezTo>
                  <a:cubicBezTo>
                    <a:pt x="352" y="2389"/>
                    <a:pt x="404" y="2368"/>
                    <a:pt x="449" y="2315"/>
                  </a:cubicBezTo>
                  <a:cubicBezTo>
                    <a:pt x="1584" y="1058"/>
                    <a:pt x="3138" y="433"/>
                    <a:pt x="4695" y="433"/>
                  </a:cubicBezTo>
                  <a:cubicBezTo>
                    <a:pt x="6271" y="433"/>
                    <a:pt x="7849" y="1073"/>
                    <a:pt x="8998" y="2346"/>
                  </a:cubicBezTo>
                  <a:cubicBezTo>
                    <a:pt x="9044" y="2392"/>
                    <a:pt x="9095" y="2411"/>
                    <a:pt x="9144" y="2411"/>
                  </a:cubicBezTo>
                  <a:cubicBezTo>
                    <a:pt x="9294" y="2411"/>
                    <a:pt x="9423" y="2231"/>
                    <a:pt x="9306" y="2068"/>
                  </a:cubicBezTo>
                  <a:cubicBezTo>
                    <a:pt x="8134" y="741"/>
                    <a:pt x="6436" y="1"/>
                    <a:pt x="46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6" name="Google Shape;12756;p23"/>
            <p:cNvSpPr/>
            <p:nvPr/>
          </p:nvSpPr>
          <p:spPr>
            <a:xfrm>
              <a:off x="4068325" y="3288375"/>
              <a:ext cx="235175" cy="60025"/>
            </a:xfrm>
            <a:custGeom>
              <a:avLst/>
              <a:gdLst/>
              <a:ahLst/>
              <a:cxnLst/>
              <a:rect l="l" t="t" r="r" b="b"/>
              <a:pathLst>
                <a:path w="9407" h="2401" extrusionOk="0">
                  <a:moveTo>
                    <a:pt x="9148" y="1"/>
                  </a:moveTo>
                  <a:cubicBezTo>
                    <a:pt x="9090" y="1"/>
                    <a:pt x="9036" y="16"/>
                    <a:pt x="9005" y="47"/>
                  </a:cubicBezTo>
                  <a:cubicBezTo>
                    <a:pt x="7856" y="1335"/>
                    <a:pt x="6270" y="1984"/>
                    <a:pt x="4687" y="1984"/>
                  </a:cubicBezTo>
                  <a:cubicBezTo>
                    <a:pt x="3122" y="1984"/>
                    <a:pt x="1560" y="1351"/>
                    <a:pt x="425" y="78"/>
                  </a:cubicBezTo>
                  <a:cubicBezTo>
                    <a:pt x="380" y="32"/>
                    <a:pt x="328" y="13"/>
                    <a:pt x="279" y="13"/>
                  </a:cubicBezTo>
                  <a:cubicBezTo>
                    <a:pt x="129" y="13"/>
                    <a:pt x="0" y="193"/>
                    <a:pt x="117" y="356"/>
                  </a:cubicBezTo>
                  <a:cubicBezTo>
                    <a:pt x="1344" y="1721"/>
                    <a:pt x="3022" y="2400"/>
                    <a:pt x="4698" y="2400"/>
                  </a:cubicBezTo>
                  <a:cubicBezTo>
                    <a:pt x="6394" y="2400"/>
                    <a:pt x="8088" y="1706"/>
                    <a:pt x="9313" y="325"/>
                  </a:cubicBezTo>
                  <a:cubicBezTo>
                    <a:pt x="9406" y="263"/>
                    <a:pt x="9406" y="109"/>
                    <a:pt x="9313" y="47"/>
                  </a:cubicBezTo>
                  <a:cubicBezTo>
                    <a:pt x="9267" y="16"/>
                    <a:pt x="9205" y="1"/>
                    <a:pt x="91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7" name="Google Shape;12757;p23"/>
            <p:cNvSpPr/>
            <p:nvPr/>
          </p:nvSpPr>
          <p:spPr>
            <a:xfrm>
              <a:off x="4134500" y="3109775"/>
              <a:ext cx="110350" cy="170525"/>
            </a:xfrm>
            <a:custGeom>
              <a:avLst/>
              <a:gdLst/>
              <a:ahLst/>
              <a:cxnLst/>
              <a:rect l="l" t="t" r="r" b="b"/>
              <a:pathLst>
                <a:path w="4414" h="6821" extrusionOk="0">
                  <a:moveTo>
                    <a:pt x="648" y="0"/>
                  </a:moveTo>
                  <a:cubicBezTo>
                    <a:pt x="309" y="0"/>
                    <a:pt x="0" y="278"/>
                    <a:pt x="0" y="617"/>
                  </a:cubicBezTo>
                  <a:lnTo>
                    <a:pt x="0" y="6203"/>
                  </a:lnTo>
                  <a:cubicBezTo>
                    <a:pt x="0" y="6543"/>
                    <a:pt x="309" y="6821"/>
                    <a:pt x="648" y="6821"/>
                  </a:cubicBezTo>
                  <a:lnTo>
                    <a:pt x="3580" y="6821"/>
                  </a:lnTo>
                  <a:cubicBezTo>
                    <a:pt x="4414" y="6821"/>
                    <a:pt x="4414" y="5555"/>
                    <a:pt x="3580" y="5555"/>
                  </a:cubicBezTo>
                  <a:lnTo>
                    <a:pt x="1297" y="5555"/>
                  </a:lnTo>
                  <a:lnTo>
                    <a:pt x="1297" y="5432"/>
                  </a:lnTo>
                  <a:cubicBezTo>
                    <a:pt x="1297" y="5278"/>
                    <a:pt x="1188" y="5200"/>
                    <a:pt x="1080" y="5200"/>
                  </a:cubicBezTo>
                  <a:cubicBezTo>
                    <a:pt x="972" y="5200"/>
                    <a:pt x="864" y="5278"/>
                    <a:pt x="864" y="5432"/>
                  </a:cubicBezTo>
                  <a:lnTo>
                    <a:pt x="864" y="5771"/>
                  </a:lnTo>
                  <a:cubicBezTo>
                    <a:pt x="864" y="5895"/>
                    <a:pt x="957" y="5987"/>
                    <a:pt x="1080" y="5987"/>
                  </a:cubicBezTo>
                  <a:lnTo>
                    <a:pt x="3580" y="5987"/>
                  </a:lnTo>
                  <a:cubicBezTo>
                    <a:pt x="3858" y="5987"/>
                    <a:pt x="3858" y="6419"/>
                    <a:pt x="3580" y="6419"/>
                  </a:cubicBezTo>
                  <a:lnTo>
                    <a:pt x="648" y="6419"/>
                  </a:lnTo>
                  <a:cubicBezTo>
                    <a:pt x="525" y="6419"/>
                    <a:pt x="432" y="6327"/>
                    <a:pt x="432" y="6203"/>
                  </a:cubicBezTo>
                  <a:lnTo>
                    <a:pt x="432" y="617"/>
                  </a:lnTo>
                  <a:cubicBezTo>
                    <a:pt x="432" y="494"/>
                    <a:pt x="525" y="401"/>
                    <a:pt x="648" y="401"/>
                  </a:cubicBezTo>
                  <a:lnTo>
                    <a:pt x="3580" y="401"/>
                  </a:lnTo>
                  <a:cubicBezTo>
                    <a:pt x="3858" y="401"/>
                    <a:pt x="3858" y="833"/>
                    <a:pt x="3580" y="833"/>
                  </a:cubicBezTo>
                  <a:lnTo>
                    <a:pt x="1080" y="833"/>
                  </a:lnTo>
                  <a:cubicBezTo>
                    <a:pt x="957" y="833"/>
                    <a:pt x="864" y="926"/>
                    <a:pt x="864" y="1049"/>
                  </a:cubicBezTo>
                  <a:lnTo>
                    <a:pt x="864" y="2994"/>
                  </a:lnTo>
                  <a:cubicBezTo>
                    <a:pt x="864" y="3086"/>
                    <a:pt x="957" y="3179"/>
                    <a:pt x="1080" y="3179"/>
                  </a:cubicBezTo>
                  <a:lnTo>
                    <a:pt x="2840" y="3179"/>
                  </a:lnTo>
                  <a:cubicBezTo>
                    <a:pt x="3117" y="3179"/>
                    <a:pt x="3117" y="3611"/>
                    <a:pt x="2840" y="3611"/>
                  </a:cubicBezTo>
                  <a:lnTo>
                    <a:pt x="1080" y="3611"/>
                  </a:lnTo>
                  <a:cubicBezTo>
                    <a:pt x="957" y="3611"/>
                    <a:pt x="864" y="3704"/>
                    <a:pt x="864" y="3827"/>
                  </a:cubicBezTo>
                  <a:lnTo>
                    <a:pt x="864" y="4537"/>
                  </a:lnTo>
                  <a:cubicBezTo>
                    <a:pt x="864" y="4676"/>
                    <a:pt x="972" y="4745"/>
                    <a:pt x="1080" y="4745"/>
                  </a:cubicBezTo>
                  <a:cubicBezTo>
                    <a:pt x="1188" y="4745"/>
                    <a:pt x="1297" y="4676"/>
                    <a:pt x="1297" y="4537"/>
                  </a:cubicBezTo>
                  <a:lnTo>
                    <a:pt x="1297" y="4043"/>
                  </a:lnTo>
                  <a:lnTo>
                    <a:pt x="2840" y="4043"/>
                  </a:lnTo>
                  <a:cubicBezTo>
                    <a:pt x="3673" y="4043"/>
                    <a:pt x="3673" y="2778"/>
                    <a:pt x="2840" y="2778"/>
                  </a:cubicBezTo>
                  <a:lnTo>
                    <a:pt x="1297" y="2778"/>
                  </a:lnTo>
                  <a:lnTo>
                    <a:pt x="1297" y="1265"/>
                  </a:lnTo>
                  <a:lnTo>
                    <a:pt x="3580" y="1265"/>
                  </a:lnTo>
                  <a:cubicBezTo>
                    <a:pt x="4352" y="1204"/>
                    <a:pt x="4352" y="62"/>
                    <a:pt x="35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8" name="Google Shape;12758;p23"/>
            <p:cNvSpPr/>
            <p:nvPr/>
          </p:nvSpPr>
          <p:spPr>
            <a:xfrm>
              <a:off x="4247925" y="3109775"/>
              <a:ext cx="119600" cy="170525"/>
            </a:xfrm>
            <a:custGeom>
              <a:avLst/>
              <a:gdLst/>
              <a:ahLst/>
              <a:cxnLst/>
              <a:rect l="l" t="t" r="r" b="b"/>
              <a:pathLst>
                <a:path w="4784" h="6821" extrusionOk="0">
                  <a:moveTo>
                    <a:pt x="2361" y="409"/>
                  </a:moveTo>
                  <a:cubicBezTo>
                    <a:pt x="3341" y="409"/>
                    <a:pt x="4321" y="1065"/>
                    <a:pt x="4321" y="2377"/>
                  </a:cubicBezTo>
                  <a:lnTo>
                    <a:pt x="4321" y="4444"/>
                  </a:lnTo>
                  <a:cubicBezTo>
                    <a:pt x="4321" y="5524"/>
                    <a:pt x="3457" y="6389"/>
                    <a:pt x="2376" y="6389"/>
                  </a:cubicBezTo>
                  <a:cubicBezTo>
                    <a:pt x="1296" y="6389"/>
                    <a:pt x="401" y="5524"/>
                    <a:pt x="401" y="4444"/>
                  </a:cubicBezTo>
                  <a:lnTo>
                    <a:pt x="401" y="2377"/>
                  </a:lnTo>
                  <a:cubicBezTo>
                    <a:pt x="401" y="1065"/>
                    <a:pt x="1381" y="409"/>
                    <a:pt x="2361" y="409"/>
                  </a:cubicBezTo>
                  <a:close/>
                  <a:moveTo>
                    <a:pt x="2407" y="0"/>
                  </a:moveTo>
                  <a:cubicBezTo>
                    <a:pt x="1080" y="0"/>
                    <a:pt x="0" y="1049"/>
                    <a:pt x="0" y="2377"/>
                  </a:cubicBezTo>
                  <a:lnTo>
                    <a:pt x="0" y="4444"/>
                  </a:lnTo>
                  <a:cubicBezTo>
                    <a:pt x="0" y="5771"/>
                    <a:pt x="1080" y="6821"/>
                    <a:pt x="2407" y="6821"/>
                  </a:cubicBezTo>
                  <a:cubicBezTo>
                    <a:pt x="3703" y="6821"/>
                    <a:pt x="4784" y="5771"/>
                    <a:pt x="4784" y="4444"/>
                  </a:cubicBezTo>
                  <a:lnTo>
                    <a:pt x="4784" y="2377"/>
                  </a:lnTo>
                  <a:cubicBezTo>
                    <a:pt x="4784" y="1049"/>
                    <a:pt x="3703" y="0"/>
                    <a:pt x="24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9" name="Google Shape;12759;p23"/>
            <p:cNvSpPr/>
            <p:nvPr/>
          </p:nvSpPr>
          <p:spPr>
            <a:xfrm>
              <a:off x="4269525" y="3130600"/>
              <a:ext cx="76400" cy="124425"/>
            </a:xfrm>
            <a:custGeom>
              <a:avLst/>
              <a:gdLst/>
              <a:ahLst/>
              <a:cxnLst/>
              <a:rect l="l" t="t" r="r" b="b"/>
              <a:pathLst>
                <a:path w="3056" h="4977" extrusionOk="0">
                  <a:moveTo>
                    <a:pt x="1512" y="0"/>
                  </a:moveTo>
                  <a:cubicBezTo>
                    <a:pt x="1517" y="0"/>
                    <a:pt x="1522" y="0"/>
                    <a:pt x="1528" y="0"/>
                  </a:cubicBezTo>
                  <a:lnTo>
                    <a:pt x="1528" y="0"/>
                  </a:lnTo>
                  <a:cubicBezTo>
                    <a:pt x="1533" y="0"/>
                    <a:pt x="1538" y="0"/>
                    <a:pt x="1543" y="0"/>
                  </a:cubicBezTo>
                  <a:close/>
                  <a:moveTo>
                    <a:pt x="1528" y="0"/>
                  </a:moveTo>
                  <a:lnTo>
                    <a:pt x="1528" y="0"/>
                  </a:lnTo>
                  <a:cubicBezTo>
                    <a:pt x="671" y="9"/>
                    <a:pt x="0" y="715"/>
                    <a:pt x="0" y="1544"/>
                  </a:cubicBezTo>
                  <a:lnTo>
                    <a:pt x="0" y="2130"/>
                  </a:lnTo>
                  <a:cubicBezTo>
                    <a:pt x="0" y="2269"/>
                    <a:pt x="100" y="2338"/>
                    <a:pt x="201" y="2338"/>
                  </a:cubicBezTo>
                  <a:cubicBezTo>
                    <a:pt x="301" y="2338"/>
                    <a:pt x="401" y="2269"/>
                    <a:pt x="401" y="2130"/>
                  </a:cubicBezTo>
                  <a:lnTo>
                    <a:pt x="401" y="1544"/>
                  </a:lnTo>
                  <a:cubicBezTo>
                    <a:pt x="401" y="803"/>
                    <a:pt x="957" y="432"/>
                    <a:pt x="1512" y="432"/>
                  </a:cubicBezTo>
                  <a:cubicBezTo>
                    <a:pt x="2068" y="432"/>
                    <a:pt x="2623" y="803"/>
                    <a:pt x="2623" y="1544"/>
                  </a:cubicBezTo>
                  <a:lnTo>
                    <a:pt x="2623" y="3611"/>
                  </a:lnTo>
                  <a:cubicBezTo>
                    <a:pt x="2623" y="4352"/>
                    <a:pt x="2068" y="4722"/>
                    <a:pt x="1512" y="4722"/>
                  </a:cubicBezTo>
                  <a:cubicBezTo>
                    <a:pt x="957" y="4722"/>
                    <a:pt x="401" y="4352"/>
                    <a:pt x="401" y="3611"/>
                  </a:cubicBezTo>
                  <a:lnTo>
                    <a:pt x="401" y="3148"/>
                  </a:lnTo>
                  <a:cubicBezTo>
                    <a:pt x="401" y="2994"/>
                    <a:pt x="301" y="2917"/>
                    <a:pt x="201" y="2917"/>
                  </a:cubicBezTo>
                  <a:cubicBezTo>
                    <a:pt x="100" y="2917"/>
                    <a:pt x="0" y="2994"/>
                    <a:pt x="0" y="3148"/>
                  </a:cubicBezTo>
                  <a:lnTo>
                    <a:pt x="0" y="3611"/>
                  </a:lnTo>
                  <a:cubicBezTo>
                    <a:pt x="108" y="4522"/>
                    <a:pt x="818" y="4977"/>
                    <a:pt x="1528" y="4977"/>
                  </a:cubicBezTo>
                  <a:cubicBezTo>
                    <a:pt x="2238" y="4977"/>
                    <a:pt x="2947" y="4522"/>
                    <a:pt x="3055" y="3611"/>
                  </a:cubicBezTo>
                  <a:lnTo>
                    <a:pt x="3055" y="1544"/>
                  </a:lnTo>
                  <a:cubicBezTo>
                    <a:pt x="3055" y="715"/>
                    <a:pt x="2354" y="9"/>
                    <a:pt x="15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0" name="Google Shape;12760;p23"/>
            <p:cNvSpPr/>
            <p:nvPr/>
          </p:nvSpPr>
          <p:spPr>
            <a:xfrm>
              <a:off x="4004075" y="3109100"/>
              <a:ext cx="118875" cy="171225"/>
            </a:xfrm>
            <a:custGeom>
              <a:avLst/>
              <a:gdLst/>
              <a:ahLst/>
              <a:cxnLst/>
              <a:rect l="l" t="t" r="r" b="b"/>
              <a:pathLst>
                <a:path w="4755" h="6849" extrusionOk="0">
                  <a:moveTo>
                    <a:pt x="2393" y="1"/>
                  </a:moveTo>
                  <a:cubicBezTo>
                    <a:pt x="2080" y="1"/>
                    <a:pt x="1768" y="70"/>
                    <a:pt x="1483" y="212"/>
                  </a:cubicBezTo>
                  <a:cubicBezTo>
                    <a:pt x="1360" y="274"/>
                    <a:pt x="1329" y="397"/>
                    <a:pt x="1360" y="490"/>
                  </a:cubicBezTo>
                  <a:cubicBezTo>
                    <a:pt x="1401" y="572"/>
                    <a:pt x="1469" y="614"/>
                    <a:pt x="1547" y="614"/>
                  </a:cubicBezTo>
                  <a:cubicBezTo>
                    <a:pt x="1586" y="614"/>
                    <a:pt x="1627" y="603"/>
                    <a:pt x="1668" y="583"/>
                  </a:cubicBezTo>
                  <a:cubicBezTo>
                    <a:pt x="1892" y="477"/>
                    <a:pt x="2137" y="425"/>
                    <a:pt x="2385" y="425"/>
                  </a:cubicBezTo>
                  <a:cubicBezTo>
                    <a:pt x="2788" y="425"/>
                    <a:pt x="3195" y="562"/>
                    <a:pt x="3520" y="830"/>
                  </a:cubicBezTo>
                  <a:cubicBezTo>
                    <a:pt x="3705" y="984"/>
                    <a:pt x="3859" y="1169"/>
                    <a:pt x="3983" y="1385"/>
                  </a:cubicBezTo>
                  <a:cubicBezTo>
                    <a:pt x="4024" y="1550"/>
                    <a:pt x="3901" y="1659"/>
                    <a:pt x="3777" y="1659"/>
                  </a:cubicBezTo>
                  <a:cubicBezTo>
                    <a:pt x="3715" y="1659"/>
                    <a:pt x="3654" y="1632"/>
                    <a:pt x="3612" y="1570"/>
                  </a:cubicBezTo>
                  <a:cubicBezTo>
                    <a:pt x="3520" y="1416"/>
                    <a:pt x="3396" y="1262"/>
                    <a:pt x="3242" y="1138"/>
                  </a:cubicBezTo>
                  <a:cubicBezTo>
                    <a:pt x="3001" y="948"/>
                    <a:pt x="2701" y="845"/>
                    <a:pt x="2403" y="845"/>
                  </a:cubicBezTo>
                  <a:cubicBezTo>
                    <a:pt x="2168" y="845"/>
                    <a:pt x="1934" y="909"/>
                    <a:pt x="1730" y="1046"/>
                  </a:cubicBezTo>
                  <a:cubicBezTo>
                    <a:pt x="1329" y="1262"/>
                    <a:pt x="1144" y="1755"/>
                    <a:pt x="1267" y="2187"/>
                  </a:cubicBezTo>
                  <a:cubicBezTo>
                    <a:pt x="1390" y="2712"/>
                    <a:pt x="1792" y="2805"/>
                    <a:pt x="2440" y="2928"/>
                  </a:cubicBezTo>
                  <a:cubicBezTo>
                    <a:pt x="2841" y="2990"/>
                    <a:pt x="3211" y="3113"/>
                    <a:pt x="3551" y="3298"/>
                  </a:cubicBezTo>
                  <a:cubicBezTo>
                    <a:pt x="4261" y="3700"/>
                    <a:pt x="4538" y="4626"/>
                    <a:pt x="4168" y="5366"/>
                  </a:cubicBezTo>
                  <a:cubicBezTo>
                    <a:pt x="3859" y="6014"/>
                    <a:pt x="3211" y="6416"/>
                    <a:pt x="2471" y="6416"/>
                  </a:cubicBezTo>
                  <a:lnTo>
                    <a:pt x="2347" y="6416"/>
                  </a:lnTo>
                  <a:cubicBezTo>
                    <a:pt x="1668" y="6416"/>
                    <a:pt x="1082" y="6045"/>
                    <a:pt x="742" y="5490"/>
                  </a:cubicBezTo>
                  <a:cubicBezTo>
                    <a:pt x="588" y="5243"/>
                    <a:pt x="495" y="4965"/>
                    <a:pt x="465" y="4656"/>
                  </a:cubicBezTo>
                  <a:cubicBezTo>
                    <a:pt x="465" y="4549"/>
                    <a:pt x="558" y="4465"/>
                    <a:pt x="663" y="4465"/>
                  </a:cubicBezTo>
                  <a:cubicBezTo>
                    <a:pt x="679" y="4465"/>
                    <a:pt x="695" y="4467"/>
                    <a:pt x="711" y="4471"/>
                  </a:cubicBezTo>
                  <a:cubicBezTo>
                    <a:pt x="835" y="4471"/>
                    <a:pt x="866" y="4595"/>
                    <a:pt x="897" y="4687"/>
                  </a:cubicBezTo>
                  <a:cubicBezTo>
                    <a:pt x="928" y="4903"/>
                    <a:pt x="1020" y="5119"/>
                    <a:pt x="1113" y="5305"/>
                  </a:cubicBezTo>
                  <a:cubicBezTo>
                    <a:pt x="1390" y="5737"/>
                    <a:pt x="1853" y="5983"/>
                    <a:pt x="2378" y="5983"/>
                  </a:cubicBezTo>
                  <a:cubicBezTo>
                    <a:pt x="2428" y="5989"/>
                    <a:pt x="2477" y="5991"/>
                    <a:pt x="2526" y="5991"/>
                  </a:cubicBezTo>
                  <a:cubicBezTo>
                    <a:pt x="3056" y="5991"/>
                    <a:pt x="3541" y="5692"/>
                    <a:pt x="3767" y="5212"/>
                  </a:cubicBezTo>
                  <a:cubicBezTo>
                    <a:pt x="4045" y="4656"/>
                    <a:pt x="3859" y="3977"/>
                    <a:pt x="3304" y="3669"/>
                  </a:cubicBezTo>
                  <a:cubicBezTo>
                    <a:pt x="3026" y="3515"/>
                    <a:pt x="2687" y="3422"/>
                    <a:pt x="2378" y="3360"/>
                  </a:cubicBezTo>
                  <a:cubicBezTo>
                    <a:pt x="2069" y="3329"/>
                    <a:pt x="1761" y="3237"/>
                    <a:pt x="1483" y="3113"/>
                  </a:cubicBezTo>
                  <a:cubicBezTo>
                    <a:pt x="1144" y="2959"/>
                    <a:pt x="928" y="2650"/>
                    <a:pt x="835" y="2311"/>
                  </a:cubicBezTo>
                  <a:cubicBezTo>
                    <a:pt x="742" y="1910"/>
                    <a:pt x="804" y="1478"/>
                    <a:pt x="1020" y="1138"/>
                  </a:cubicBezTo>
                  <a:cubicBezTo>
                    <a:pt x="1151" y="964"/>
                    <a:pt x="989" y="789"/>
                    <a:pt x="839" y="789"/>
                  </a:cubicBezTo>
                  <a:cubicBezTo>
                    <a:pt x="777" y="789"/>
                    <a:pt x="717" y="819"/>
                    <a:pt x="681" y="891"/>
                  </a:cubicBezTo>
                  <a:cubicBezTo>
                    <a:pt x="372" y="1354"/>
                    <a:pt x="310" y="1910"/>
                    <a:pt x="434" y="2434"/>
                  </a:cubicBezTo>
                  <a:cubicBezTo>
                    <a:pt x="526" y="2897"/>
                    <a:pt x="835" y="3268"/>
                    <a:pt x="1267" y="3484"/>
                  </a:cubicBezTo>
                  <a:cubicBezTo>
                    <a:pt x="1606" y="3638"/>
                    <a:pt x="1946" y="3731"/>
                    <a:pt x="2285" y="3792"/>
                  </a:cubicBezTo>
                  <a:cubicBezTo>
                    <a:pt x="2563" y="3823"/>
                    <a:pt x="2810" y="3885"/>
                    <a:pt x="3057" y="4039"/>
                  </a:cubicBezTo>
                  <a:cubicBezTo>
                    <a:pt x="3427" y="4224"/>
                    <a:pt x="3582" y="4687"/>
                    <a:pt x="3366" y="5058"/>
                  </a:cubicBezTo>
                  <a:cubicBezTo>
                    <a:pt x="3194" y="5401"/>
                    <a:pt x="2836" y="5586"/>
                    <a:pt x="2464" y="5586"/>
                  </a:cubicBezTo>
                  <a:cubicBezTo>
                    <a:pt x="2436" y="5586"/>
                    <a:pt x="2407" y="5584"/>
                    <a:pt x="2378" y="5582"/>
                  </a:cubicBezTo>
                  <a:cubicBezTo>
                    <a:pt x="2008" y="5582"/>
                    <a:pt x="1668" y="5397"/>
                    <a:pt x="1452" y="5088"/>
                  </a:cubicBezTo>
                  <a:cubicBezTo>
                    <a:pt x="1390" y="4934"/>
                    <a:pt x="1329" y="4780"/>
                    <a:pt x="1298" y="4626"/>
                  </a:cubicBezTo>
                  <a:cubicBezTo>
                    <a:pt x="1268" y="4255"/>
                    <a:pt x="961" y="4077"/>
                    <a:pt x="657" y="4077"/>
                  </a:cubicBezTo>
                  <a:cubicBezTo>
                    <a:pt x="327" y="4077"/>
                    <a:pt x="0" y="4286"/>
                    <a:pt x="33" y="4687"/>
                  </a:cubicBezTo>
                  <a:cubicBezTo>
                    <a:pt x="63" y="5058"/>
                    <a:pt x="187" y="5397"/>
                    <a:pt x="372" y="5706"/>
                  </a:cubicBezTo>
                  <a:cubicBezTo>
                    <a:pt x="773" y="6385"/>
                    <a:pt x="1483" y="6817"/>
                    <a:pt x="2285" y="6848"/>
                  </a:cubicBezTo>
                  <a:lnTo>
                    <a:pt x="2471" y="6848"/>
                  </a:lnTo>
                  <a:cubicBezTo>
                    <a:pt x="2496" y="6848"/>
                    <a:pt x="2521" y="6849"/>
                    <a:pt x="2545" y="6849"/>
                  </a:cubicBezTo>
                  <a:cubicBezTo>
                    <a:pt x="3410" y="6849"/>
                    <a:pt x="4178" y="6331"/>
                    <a:pt x="4538" y="5521"/>
                  </a:cubicBezTo>
                  <a:cubicBezTo>
                    <a:pt x="4724" y="5058"/>
                    <a:pt x="4754" y="4564"/>
                    <a:pt x="4631" y="4070"/>
                  </a:cubicBezTo>
                  <a:lnTo>
                    <a:pt x="4631" y="4070"/>
                  </a:lnTo>
                  <a:lnTo>
                    <a:pt x="4631" y="4101"/>
                  </a:lnTo>
                  <a:cubicBezTo>
                    <a:pt x="4477" y="3607"/>
                    <a:pt x="4168" y="3206"/>
                    <a:pt x="3767" y="2959"/>
                  </a:cubicBezTo>
                  <a:cubicBezTo>
                    <a:pt x="3366" y="2743"/>
                    <a:pt x="2934" y="2589"/>
                    <a:pt x="2501" y="2527"/>
                  </a:cubicBezTo>
                  <a:cubicBezTo>
                    <a:pt x="1823" y="2404"/>
                    <a:pt x="1730" y="2342"/>
                    <a:pt x="1668" y="2126"/>
                  </a:cubicBezTo>
                  <a:cubicBezTo>
                    <a:pt x="1576" y="1848"/>
                    <a:pt x="1699" y="1539"/>
                    <a:pt x="1946" y="1416"/>
                  </a:cubicBezTo>
                  <a:cubicBezTo>
                    <a:pt x="2085" y="1319"/>
                    <a:pt x="2243" y="1271"/>
                    <a:pt x="2402" y="1271"/>
                  </a:cubicBezTo>
                  <a:cubicBezTo>
                    <a:pt x="2597" y="1271"/>
                    <a:pt x="2795" y="1342"/>
                    <a:pt x="2964" y="1478"/>
                  </a:cubicBezTo>
                  <a:cubicBezTo>
                    <a:pt x="3057" y="1539"/>
                    <a:pt x="3150" y="1663"/>
                    <a:pt x="3211" y="1755"/>
                  </a:cubicBezTo>
                  <a:cubicBezTo>
                    <a:pt x="3349" y="1978"/>
                    <a:pt x="3557" y="2073"/>
                    <a:pt x="3761" y="2073"/>
                  </a:cubicBezTo>
                  <a:cubicBezTo>
                    <a:pt x="4149" y="2073"/>
                    <a:pt x="4526" y="1727"/>
                    <a:pt x="4384" y="1262"/>
                  </a:cubicBezTo>
                  <a:cubicBezTo>
                    <a:pt x="4230" y="953"/>
                    <a:pt x="4045" y="706"/>
                    <a:pt x="3798" y="521"/>
                  </a:cubicBezTo>
                  <a:cubicBezTo>
                    <a:pt x="3399" y="179"/>
                    <a:pt x="2894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61" name="Google Shape;12761;p23"/>
          <p:cNvGrpSpPr/>
          <p:nvPr/>
        </p:nvGrpSpPr>
        <p:grpSpPr>
          <a:xfrm>
            <a:off x="2147526" y="5819537"/>
            <a:ext cx="726900" cy="616150"/>
            <a:chOff x="3251825" y="3040325"/>
            <a:chExt cx="363450" cy="308075"/>
          </a:xfrm>
          <a:solidFill>
            <a:schemeClr val="tx1"/>
          </a:solidFill>
        </p:grpSpPr>
        <p:sp>
          <p:nvSpPr>
            <p:cNvPr id="12762" name="Google Shape;12762;p23"/>
            <p:cNvSpPr/>
            <p:nvPr/>
          </p:nvSpPr>
          <p:spPr>
            <a:xfrm>
              <a:off x="3496425" y="3109375"/>
              <a:ext cx="118850" cy="170350"/>
            </a:xfrm>
            <a:custGeom>
              <a:avLst/>
              <a:gdLst/>
              <a:ahLst/>
              <a:cxnLst/>
              <a:rect l="l" t="t" r="r" b="b"/>
              <a:pathLst>
                <a:path w="4754" h="6814" extrusionOk="0">
                  <a:moveTo>
                    <a:pt x="644" y="0"/>
                  </a:moveTo>
                  <a:cubicBezTo>
                    <a:pt x="322" y="0"/>
                    <a:pt x="1" y="243"/>
                    <a:pt x="1" y="633"/>
                  </a:cubicBezTo>
                  <a:lnTo>
                    <a:pt x="1" y="6158"/>
                  </a:lnTo>
                  <a:cubicBezTo>
                    <a:pt x="1" y="6590"/>
                    <a:pt x="317" y="6806"/>
                    <a:pt x="633" y="6806"/>
                  </a:cubicBezTo>
                  <a:cubicBezTo>
                    <a:pt x="950" y="6806"/>
                    <a:pt x="1266" y="6590"/>
                    <a:pt x="1266" y="6158"/>
                  </a:cubicBezTo>
                  <a:lnTo>
                    <a:pt x="1266" y="5695"/>
                  </a:lnTo>
                  <a:cubicBezTo>
                    <a:pt x="1266" y="5556"/>
                    <a:pt x="1158" y="5486"/>
                    <a:pt x="1050" y="5486"/>
                  </a:cubicBezTo>
                  <a:cubicBezTo>
                    <a:pt x="942" y="5486"/>
                    <a:pt x="834" y="5556"/>
                    <a:pt x="834" y="5695"/>
                  </a:cubicBezTo>
                  <a:lnTo>
                    <a:pt x="834" y="6158"/>
                  </a:lnTo>
                  <a:cubicBezTo>
                    <a:pt x="834" y="6312"/>
                    <a:pt x="734" y="6389"/>
                    <a:pt x="633" y="6389"/>
                  </a:cubicBezTo>
                  <a:cubicBezTo>
                    <a:pt x="533" y="6389"/>
                    <a:pt x="433" y="6312"/>
                    <a:pt x="433" y="6158"/>
                  </a:cubicBezTo>
                  <a:lnTo>
                    <a:pt x="433" y="664"/>
                  </a:lnTo>
                  <a:cubicBezTo>
                    <a:pt x="433" y="530"/>
                    <a:pt x="528" y="455"/>
                    <a:pt x="630" y="455"/>
                  </a:cubicBezTo>
                  <a:cubicBezTo>
                    <a:pt x="692" y="455"/>
                    <a:pt x="756" y="483"/>
                    <a:pt x="803" y="541"/>
                  </a:cubicBezTo>
                  <a:lnTo>
                    <a:pt x="2192" y="2547"/>
                  </a:lnTo>
                  <a:cubicBezTo>
                    <a:pt x="2223" y="2609"/>
                    <a:pt x="2284" y="2639"/>
                    <a:pt x="2377" y="2639"/>
                  </a:cubicBezTo>
                  <a:cubicBezTo>
                    <a:pt x="2439" y="2639"/>
                    <a:pt x="2500" y="2609"/>
                    <a:pt x="2531" y="2547"/>
                  </a:cubicBezTo>
                  <a:lnTo>
                    <a:pt x="3920" y="541"/>
                  </a:lnTo>
                  <a:cubicBezTo>
                    <a:pt x="3966" y="472"/>
                    <a:pt x="4033" y="442"/>
                    <a:pt x="4099" y="442"/>
                  </a:cubicBezTo>
                  <a:cubicBezTo>
                    <a:pt x="4212" y="442"/>
                    <a:pt x="4321" y="529"/>
                    <a:pt x="4321" y="664"/>
                  </a:cubicBezTo>
                  <a:lnTo>
                    <a:pt x="4321" y="6189"/>
                  </a:lnTo>
                  <a:cubicBezTo>
                    <a:pt x="4321" y="6327"/>
                    <a:pt x="4213" y="6397"/>
                    <a:pt x="4105" y="6397"/>
                  </a:cubicBezTo>
                  <a:cubicBezTo>
                    <a:pt x="3997" y="6397"/>
                    <a:pt x="3889" y="6327"/>
                    <a:pt x="3889" y="6189"/>
                  </a:cubicBezTo>
                  <a:lnTo>
                    <a:pt x="3889" y="2022"/>
                  </a:lnTo>
                  <a:cubicBezTo>
                    <a:pt x="3889" y="1886"/>
                    <a:pt x="3779" y="1799"/>
                    <a:pt x="3667" y="1799"/>
                  </a:cubicBezTo>
                  <a:cubicBezTo>
                    <a:pt x="3601" y="1799"/>
                    <a:pt x="3534" y="1830"/>
                    <a:pt x="3488" y="1899"/>
                  </a:cubicBezTo>
                  <a:lnTo>
                    <a:pt x="2531" y="3287"/>
                  </a:lnTo>
                  <a:cubicBezTo>
                    <a:pt x="2500" y="3349"/>
                    <a:pt x="2439" y="3380"/>
                    <a:pt x="2373" y="3380"/>
                  </a:cubicBezTo>
                  <a:cubicBezTo>
                    <a:pt x="2307" y="3380"/>
                    <a:pt x="2238" y="3349"/>
                    <a:pt x="2192" y="3287"/>
                  </a:cubicBezTo>
                  <a:lnTo>
                    <a:pt x="1235" y="1899"/>
                  </a:lnTo>
                  <a:cubicBezTo>
                    <a:pt x="1188" y="1840"/>
                    <a:pt x="1124" y="1813"/>
                    <a:pt x="1061" y="1813"/>
                  </a:cubicBezTo>
                  <a:cubicBezTo>
                    <a:pt x="956" y="1813"/>
                    <a:pt x="853" y="1888"/>
                    <a:pt x="834" y="2022"/>
                  </a:cubicBezTo>
                  <a:lnTo>
                    <a:pt x="834" y="4738"/>
                  </a:lnTo>
                  <a:cubicBezTo>
                    <a:pt x="834" y="4877"/>
                    <a:pt x="942" y="4946"/>
                    <a:pt x="1050" y="4946"/>
                  </a:cubicBezTo>
                  <a:cubicBezTo>
                    <a:pt x="1158" y="4946"/>
                    <a:pt x="1266" y="4877"/>
                    <a:pt x="1266" y="4738"/>
                  </a:cubicBezTo>
                  <a:lnTo>
                    <a:pt x="1266" y="2701"/>
                  </a:lnTo>
                  <a:lnTo>
                    <a:pt x="1852" y="3534"/>
                  </a:lnTo>
                  <a:cubicBezTo>
                    <a:pt x="1976" y="3704"/>
                    <a:pt x="2169" y="3789"/>
                    <a:pt x="2365" y="3789"/>
                  </a:cubicBezTo>
                  <a:cubicBezTo>
                    <a:pt x="2562" y="3789"/>
                    <a:pt x="2763" y="3704"/>
                    <a:pt x="2902" y="3534"/>
                  </a:cubicBezTo>
                  <a:lnTo>
                    <a:pt x="3457" y="2701"/>
                  </a:lnTo>
                  <a:lnTo>
                    <a:pt x="3457" y="6189"/>
                  </a:lnTo>
                  <a:cubicBezTo>
                    <a:pt x="3457" y="6605"/>
                    <a:pt x="3781" y="6813"/>
                    <a:pt x="4105" y="6813"/>
                  </a:cubicBezTo>
                  <a:cubicBezTo>
                    <a:pt x="4429" y="6813"/>
                    <a:pt x="4753" y="6605"/>
                    <a:pt x="4753" y="6189"/>
                  </a:cubicBezTo>
                  <a:lnTo>
                    <a:pt x="4753" y="664"/>
                  </a:lnTo>
                  <a:cubicBezTo>
                    <a:pt x="4753" y="356"/>
                    <a:pt x="4568" y="109"/>
                    <a:pt x="4290" y="47"/>
                  </a:cubicBezTo>
                  <a:lnTo>
                    <a:pt x="4290" y="47"/>
                  </a:lnTo>
                  <a:cubicBezTo>
                    <a:pt x="4339" y="58"/>
                    <a:pt x="4362" y="62"/>
                    <a:pt x="4369" y="62"/>
                  </a:cubicBezTo>
                  <a:cubicBezTo>
                    <a:pt x="4390" y="62"/>
                    <a:pt x="4228" y="17"/>
                    <a:pt x="4212" y="17"/>
                  </a:cubicBezTo>
                  <a:cubicBezTo>
                    <a:pt x="4205" y="17"/>
                    <a:pt x="4223" y="25"/>
                    <a:pt x="4290" y="47"/>
                  </a:cubicBezTo>
                  <a:cubicBezTo>
                    <a:pt x="4218" y="23"/>
                    <a:pt x="4145" y="11"/>
                    <a:pt x="4075" y="11"/>
                  </a:cubicBezTo>
                  <a:cubicBezTo>
                    <a:pt x="3876" y="11"/>
                    <a:pt x="3694" y="103"/>
                    <a:pt x="3581" y="263"/>
                  </a:cubicBezTo>
                  <a:lnTo>
                    <a:pt x="2377" y="2022"/>
                  </a:lnTo>
                  <a:lnTo>
                    <a:pt x="1142" y="263"/>
                  </a:lnTo>
                  <a:cubicBezTo>
                    <a:pt x="1018" y="82"/>
                    <a:pt x="831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3" name="Google Shape;12763;p23"/>
            <p:cNvSpPr/>
            <p:nvPr/>
          </p:nvSpPr>
          <p:spPr>
            <a:xfrm>
              <a:off x="3380700" y="3109775"/>
              <a:ext cx="110350" cy="170525"/>
            </a:xfrm>
            <a:custGeom>
              <a:avLst/>
              <a:gdLst/>
              <a:ahLst/>
              <a:cxnLst/>
              <a:rect l="l" t="t" r="r" b="b"/>
              <a:pathLst>
                <a:path w="4414" h="6821" extrusionOk="0">
                  <a:moveTo>
                    <a:pt x="648" y="0"/>
                  </a:moveTo>
                  <a:cubicBezTo>
                    <a:pt x="309" y="0"/>
                    <a:pt x="0" y="278"/>
                    <a:pt x="0" y="617"/>
                  </a:cubicBezTo>
                  <a:lnTo>
                    <a:pt x="0" y="6203"/>
                  </a:lnTo>
                  <a:cubicBezTo>
                    <a:pt x="0" y="6543"/>
                    <a:pt x="278" y="6821"/>
                    <a:pt x="648" y="6821"/>
                  </a:cubicBezTo>
                  <a:lnTo>
                    <a:pt x="3580" y="6821"/>
                  </a:lnTo>
                  <a:cubicBezTo>
                    <a:pt x="4414" y="6821"/>
                    <a:pt x="4414" y="5555"/>
                    <a:pt x="3580" y="5555"/>
                  </a:cubicBezTo>
                  <a:lnTo>
                    <a:pt x="1266" y="5555"/>
                  </a:lnTo>
                  <a:lnTo>
                    <a:pt x="1266" y="4043"/>
                  </a:lnTo>
                  <a:lnTo>
                    <a:pt x="2809" y="4043"/>
                  </a:lnTo>
                  <a:cubicBezTo>
                    <a:pt x="3642" y="4043"/>
                    <a:pt x="3642" y="2778"/>
                    <a:pt x="2809" y="2778"/>
                  </a:cubicBezTo>
                  <a:lnTo>
                    <a:pt x="1266" y="2778"/>
                  </a:lnTo>
                  <a:lnTo>
                    <a:pt x="1266" y="1265"/>
                  </a:lnTo>
                  <a:lnTo>
                    <a:pt x="3580" y="1265"/>
                  </a:lnTo>
                  <a:cubicBezTo>
                    <a:pt x="4352" y="1204"/>
                    <a:pt x="4352" y="62"/>
                    <a:pt x="3580" y="0"/>
                  </a:cubicBezTo>
                  <a:lnTo>
                    <a:pt x="3426" y="0"/>
                  </a:lnTo>
                  <a:cubicBezTo>
                    <a:pt x="3179" y="31"/>
                    <a:pt x="3179" y="370"/>
                    <a:pt x="3426" y="401"/>
                  </a:cubicBezTo>
                  <a:lnTo>
                    <a:pt x="3580" y="401"/>
                  </a:lnTo>
                  <a:cubicBezTo>
                    <a:pt x="3858" y="401"/>
                    <a:pt x="3858" y="833"/>
                    <a:pt x="3580" y="833"/>
                  </a:cubicBezTo>
                  <a:lnTo>
                    <a:pt x="1080" y="833"/>
                  </a:lnTo>
                  <a:cubicBezTo>
                    <a:pt x="957" y="833"/>
                    <a:pt x="864" y="926"/>
                    <a:pt x="864" y="1049"/>
                  </a:cubicBezTo>
                  <a:lnTo>
                    <a:pt x="864" y="2963"/>
                  </a:lnTo>
                  <a:cubicBezTo>
                    <a:pt x="864" y="3086"/>
                    <a:pt x="957" y="3179"/>
                    <a:pt x="1080" y="3179"/>
                  </a:cubicBezTo>
                  <a:lnTo>
                    <a:pt x="2840" y="3179"/>
                  </a:lnTo>
                  <a:cubicBezTo>
                    <a:pt x="3117" y="3179"/>
                    <a:pt x="3117" y="3611"/>
                    <a:pt x="2840" y="3611"/>
                  </a:cubicBezTo>
                  <a:lnTo>
                    <a:pt x="1080" y="3611"/>
                  </a:lnTo>
                  <a:cubicBezTo>
                    <a:pt x="957" y="3611"/>
                    <a:pt x="864" y="3704"/>
                    <a:pt x="864" y="3827"/>
                  </a:cubicBezTo>
                  <a:lnTo>
                    <a:pt x="864" y="5771"/>
                  </a:lnTo>
                  <a:cubicBezTo>
                    <a:pt x="864" y="5864"/>
                    <a:pt x="957" y="5956"/>
                    <a:pt x="1080" y="5956"/>
                  </a:cubicBezTo>
                  <a:lnTo>
                    <a:pt x="3580" y="5956"/>
                  </a:lnTo>
                  <a:cubicBezTo>
                    <a:pt x="3858" y="5956"/>
                    <a:pt x="3858" y="6389"/>
                    <a:pt x="3580" y="6389"/>
                  </a:cubicBezTo>
                  <a:lnTo>
                    <a:pt x="648" y="6389"/>
                  </a:lnTo>
                  <a:cubicBezTo>
                    <a:pt x="525" y="6389"/>
                    <a:pt x="432" y="6296"/>
                    <a:pt x="432" y="6203"/>
                  </a:cubicBezTo>
                  <a:lnTo>
                    <a:pt x="432" y="617"/>
                  </a:lnTo>
                  <a:cubicBezTo>
                    <a:pt x="432" y="494"/>
                    <a:pt x="525" y="401"/>
                    <a:pt x="648" y="401"/>
                  </a:cubicBezTo>
                  <a:lnTo>
                    <a:pt x="2500" y="401"/>
                  </a:lnTo>
                  <a:cubicBezTo>
                    <a:pt x="2747" y="370"/>
                    <a:pt x="2747" y="31"/>
                    <a:pt x="2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4" name="Google Shape;12764;p23"/>
            <p:cNvSpPr/>
            <p:nvPr/>
          </p:nvSpPr>
          <p:spPr>
            <a:xfrm>
              <a:off x="3251825" y="3109175"/>
              <a:ext cx="120400" cy="171150"/>
            </a:xfrm>
            <a:custGeom>
              <a:avLst/>
              <a:gdLst/>
              <a:ahLst/>
              <a:cxnLst/>
              <a:rect l="l" t="t" r="r" b="b"/>
              <a:pathLst>
                <a:path w="4816" h="6846" extrusionOk="0">
                  <a:moveTo>
                    <a:pt x="2412" y="0"/>
                  </a:moveTo>
                  <a:cubicBezTo>
                    <a:pt x="2033" y="0"/>
                    <a:pt x="1648" y="97"/>
                    <a:pt x="1298" y="302"/>
                  </a:cubicBezTo>
                  <a:cubicBezTo>
                    <a:pt x="557" y="734"/>
                    <a:pt x="217" y="1598"/>
                    <a:pt x="464" y="2401"/>
                  </a:cubicBezTo>
                  <a:cubicBezTo>
                    <a:pt x="557" y="2894"/>
                    <a:pt x="865" y="3265"/>
                    <a:pt x="1298" y="3481"/>
                  </a:cubicBezTo>
                  <a:cubicBezTo>
                    <a:pt x="1606" y="3635"/>
                    <a:pt x="1946" y="3728"/>
                    <a:pt x="2316" y="3789"/>
                  </a:cubicBezTo>
                  <a:cubicBezTo>
                    <a:pt x="2563" y="3820"/>
                    <a:pt x="2841" y="3882"/>
                    <a:pt x="3088" y="4005"/>
                  </a:cubicBezTo>
                  <a:cubicBezTo>
                    <a:pt x="3458" y="4221"/>
                    <a:pt x="3581" y="4684"/>
                    <a:pt x="3365" y="5055"/>
                  </a:cubicBezTo>
                  <a:cubicBezTo>
                    <a:pt x="3222" y="5398"/>
                    <a:pt x="2866" y="5583"/>
                    <a:pt x="2495" y="5583"/>
                  </a:cubicBezTo>
                  <a:cubicBezTo>
                    <a:pt x="2466" y="5583"/>
                    <a:pt x="2437" y="5581"/>
                    <a:pt x="2409" y="5579"/>
                  </a:cubicBezTo>
                  <a:cubicBezTo>
                    <a:pt x="2038" y="5579"/>
                    <a:pt x="1699" y="5394"/>
                    <a:pt x="1483" y="5085"/>
                  </a:cubicBezTo>
                  <a:cubicBezTo>
                    <a:pt x="1390" y="4931"/>
                    <a:pt x="1328" y="4777"/>
                    <a:pt x="1328" y="4623"/>
                  </a:cubicBezTo>
                  <a:cubicBezTo>
                    <a:pt x="1299" y="4252"/>
                    <a:pt x="985" y="4074"/>
                    <a:pt x="673" y="4074"/>
                  </a:cubicBezTo>
                  <a:cubicBezTo>
                    <a:pt x="335" y="4074"/>
                    <a:pt x="0" y="4283"/>
                    <a:pt x="32" y="4684"/>
                  </a:cubicBezTo>
                  <a:cubicBezTo>
                    <a:pt x="94" y="5055"/>
                    <a:pt x="187" y="5394"/>
                    <a:pt x="372" y="5703"/>
                  </a:cubicBezTo>
                  <a:cubicBezTo>
                    <a:pt x="773" y="6382"/>
                    <a:pt x="1514" y="6814"/>
                    <a:pt x="2316" y="6845"/>
                  </a:cubicBezTo>
                  <a:lnTo>
                    <a:pt x="2501" y="6845"/>
                  </a:lnTo>
                  <a:cubicBezTo>
                    <a:pt x="2526" y="6845"/>
                    <a:pt x="2551" y="6846"/>
                    <a:pt x="2576" y="6846"/>
                  </a:cubicBezTo>
                  <a:cubicBezTo>
                    <a:pt x="3442" y="6846"/>
                    <a:pt x="4239" y="6328"/>
                    <a:pt x="4569" y="5518"/>
                  </a:cubicBezTo>
                  <a:cubicBezTo>
                    <a:pt x="4785" y="5055"/>
                    <a:pt x="4816" y="4530"/>
                    <a:pt x="4661" y="4036"/>
                  </a:cubicBezTo>
                  <a:cubicBezTo>
                    <a:pt x="4616" y="3967"/>
                    <a:pt x="4548" y="3937"/>
                    <a:pt x="4482" y="3937"/>
                  </a:cubicBezTo>
                  <a:cubicBezTo>
                    <a:pt x="4370" y="3937"/>
                    <a:pt x="4260" y="4024"/>
                    <a:pt x="4260" y="4160"/>
                  </a:cubicBezTo>
                  <a:cubicBezTo>
                    <a:pt x="4384" y="4561"/>
                    <a:pt x="4353" y="4993"/>
                    <a:pt x="4199" y="5363"/>
                  </a:cubicBezTo>
                  <a:cubicBezTo>
                    <a:pt x="3901" y="6018"/>
                    <a:pt x="3288" y="6414"/>
                    <a:pt x="2608" y="6414"/>
                  </a:cubicBezTo>
                  <a:cubicBezTo>
                    <a:pt x="2583" y="6414"/>
                    <a:pt x="2558" y="6414"/>
                    <a:pt x="2532" y="6413"/>
                  </a:cubicBezTo>
                  <a:lnTo>
                    <a:pt x="2378" y="6413"/>
                  </a:lnTo>
                  <a:cubicBezTo>
                    <a:pt x="1730" y="6413"/>
                    <a:pt x="1112" y="6073"/>
                    <a:pt x="773" y="5518"/>
                  </a:cubicBezTo>
                  <a:cubicBezTo>
                    <a:pt x="619" y="5240"/>
                    <a:pt x="526" y="4962"/>
                    <a:pt x="495" y="4684"/>
                  </a:cubicBezTo>
                  <a:cubicBezTo>
                    <a:pt x="495" y="4561"/>
                    <a:pt x="619" y="4468"/>
                    <a:pt x="742" y="4468"/>
                  </a:cubicBezTo>
                  <a:cubicBezTo>
                    <a:pt x="896" y="4499"/>
                    <a:pt x="896" y="4623"/>
                    <a:pt x="927" y="4715"/>
                  </a:cubicBezTo>
                  <a:cubicBezTo>
                    <a:pt x="958" y="4931"/>
                    <a:pt x="1051" y="5147"/>
                    <a:pt x="1143" y="5332"/>
                  </a:cubicBezTo>
                  <a:cubicBezTo>
                    <a:pt x="1421" y="5734"/>
                    <a:pt x="1884" y="6011"/>
                    <a:pt x="2409" y="6011"/>
                  </a:cubicBezTo>
                  <a:lnTo>
                    <a:pt x="2501" y="6011"/>
                  </a:lnTo>
                  <a:cubicBezTo>
                    <a:pt x="3057" y="6011"/>
                    <a:pt x="3550" y="5734"/>
                    <a:pt x="3797" y="5240"/>
                  </a:cubicBezTo>
                  <a:cubicBezTo>
                    <a:pt x="4075" y="4684"/>
                    <a:pt x="3859" y="3974"/>
                    <a:pt x="3334" y="3697"/>
                  </a:cubicBezTo>
                  <a:cubicBezTo>
                    <a:pt x="3026" y="3512"/>
                    <a:pt x="2717" y="3419"/>
                    <a:pt x="2378" y="3388"/>
                  </a:cubicBezTo>
                  <a:cubicBezTo>
                    <a:pt x="2069" y="3357"/>
                    <a:pt x="1760" y="3265"/>
                    <a:pt x="1483" y="3141"/>
                  </a:cubicBezTo>
                  <a:cubicBezTo>
                    <a:pt x="1174" y="2987"/>
                    <a:pt x="927" y="2678"/>
                    <a:pt x="865" y="2339"/>
                  </a:cubicBezTo>
                  <a:cubicBezTo>
                    <a:pt x="680" y="1691"/>
                    <a:pt x="958" y="1012"/>
                    <a:pt x="1514" y="703"/>
                  </a:cubicBezTo>
                  <a:cubicBezTo>
                    <a:pt x="1799" y="527"/>
                    <a:pt x="2113" y="440"/>
                    <a:pt x="2427" y="440"/>
                  </a:cubicBezTo>
                  <a:cubicBezTo>
                    <a:pt x="2826" y="440"/>
                    <a:pt x="3222" y="581"/>
                    <a:pt x="3550" y="857"/>
                  </a:cubicBezTo>
                  <a:cubicBezTo>
                    <a:pt x="3736" y="1012"/>
                    <a:pt x="3890" y="1197"/>
                    <a:pt x="4013" y="1413"/>
                  </a:cubicBezTo>
                  <a:cubicBezTo>
                    <a:pt x="4054" y="1555"/>
                    <a:pt x="3934" y="1658"/>
                    <a:pt x="3812" y="1658"/>
                  </a:cubicBezTo>
                  <a:cubicBezTo>
                    <a:pt x="3749" y="1658"/>
                    <a:pt x="3685" y="1630"/>
                    <a:pt x="3643" y="1567"/>
                  </a:cubicBezTo>
                  <a:cubicBezTo>
                    <a:pt x="3520" y="1413"/>
                    <a:pt x="3427" y="1289"/>
                    <a:pt x="3273" y="1166"/>
                  </a:cubicBezTo>
                  <a:cubicBezTo>
                    <a:pt x="3031" y="959"/>
                    <a:pt x="2731" y="858"/>
                    <a:pt x="2433" y="858"/>
                  </a:cubicBezTo>
                  <a:cubicBezTo>
                    <a:pt x="2198" y="858"/>
                    <a:pt x="1964" y="920"/>
                    <a:pt x="1760" y="1043"/>
                  </a:cubicBezTo>
                  <a:cubicBezTo>
                    <a:pt x="1359" y="1289"/>
                    <a:pt x="1174" y="1752"/>
                    <a:pt x="1298" y="2215"/>
                  </a:cubicBezTo>
                  <a:cubicBezTo>
                    <a:pt x="1421" y="2740"/>
                    <a:pt x="1822" y="2833"/>
                    <a:pt x="2470" y="2956"/>
                  </a:cubicBezTo>
                  <a:cubicBezTo>
                    <a:pt x="2841" y="2987"/>
                    <a:pt x="3211" y="3110"/>
                    <a:pt x="3550" y="3295"/>
                  </a:cubicBezTo>
                  <a:cubicBezTo>
                    <a:pt x="3643" y="3357"/>
                    <a:pt x="3736" y="3419"/>
                    <a:pt x="3797" y="3481"/>
                  </a:cubicBezTo>
                  <a:cubicBezTo>
                    <a:pt x="3844" y="3521"/>
                    <a:pt x="3893" y="3538"/>
                    <a:pt x="3938" y="3538"/>
                  </a:cubicBezTo>
                  <a:cubicBezTo>
                    <a:pt x="4100" y="3538"/>
                    <a:pt x="4220" y="3317"/>
                    <a:pt x="4075" y="3172"/>
                  </a:cubicBezTo>
                  <a:cubicBezTo>
                    <a:pt x="3983" y="3079"/>
                    <a:pt x="3890" y="3018"/>
                    <a:pt x="3797" y="2956"/>
                  </a:cubicBezTo>
                  <a:cubicBezTo>
                    <a:pt x="3396" y="2740"/>
                    <a:pt x="2995" y="2586"/>
                    <a:pt x="2532" y="2524"/>
                  </a:cubicBezTo>
                  <a:cubicBezTo>
                    <a:pt x="1853" y="2401"/>
                    <a:pt x="1760" y="2339"/>
                    <a:pt x="1699" y="2092"/>
                  </a:cubicBezTo>
                  <a:cubicBezTo>
                    <a:pt x="1606" y="1845"/>
                    <a:pt x="1730" y="1536"/>
                    <a:pt x="1976" y="1382"/>
                  </a:cubicBezTo>
                  <a:cubicBezTo>
                    <a:pt x="2113" y="1300"/>
                    <a:pt x="2268" y="1260"/>
                    <a:pt x="2425" y="1260"/>
                  </a:cubicBezTo>
                  <a:cubicBezTo>
                    <a:pt x="2622" y="1260"/>
                    <a:pt x="2823" y="1323"/>
                    <a:pt x="2995" y="1444"/>
                  </a:cubicBezTo>
                  <a:cubicBezTo>
                    <a:pt x="3088" y="1536"/>
                    <a:pt x="3180" y="1629"/>
                    <a:pt x="3242" y="1752"/>
                  </a:cubicBezTo>
                  <a:cubicBezTo>
                    <a:pt x="3371" y="2000"/>
                    <a:pt x="3591" y="2105"/>
                    <a:pt x="3809" y="2105"/>
                  </a:cubicBezTo>
                  <a:cubicBezTo>
                    <a:pt x="4215" y="2105"/>
                    <a:pt x="4615" y="1741"/>
                    <a:pt x="4415" y="1259"/>
                  </a:cubicBezTo>
                  <a:cubicBezTo>
                    <a:pt x="4034" y="456"/>
                    <a:pt x="3235" y="0"/>
                    <a:pt x="24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5" name="Google Shape;12765;p23"/>
            <p:cNvSpPr/>
            <p:nvPr/>
          </p:nvSpPr>
          <p:spPr>
            <a:xfrm>
              <a:off x="3316350" y="3040325"/>
              <a:ext cx="236250" cy="60300"/>
            </a:xfrm>
            <a:custGeom>
              <a:avLst/>
              <a:gdLst/>
              <a:ahLst/>
              <a:cxnLst/>
              <a:rect l="l" t="t" r="r" b="b"/>
              <a:pathLst>
                <a:path w="9450" h="2412" extrusionOk="0">
                  <a:moveTo>
                    <a:pt x="4735" y="1"/>
                  </a:moveTo>
                  <a:cubicBezTo>
                    <a:pt x="3840" y="1"/>
                    <a:pt x="2975" y="186"/>
                    <a:pt x="2173" y="556"/>
                  </a:cubicBezTo>
                  <a:cubicBezTo>
                    <a:pt x="1402" y="896"/>
                    <a:pt x="723" y="1389"/>
                    <a:pt x="167" y="2007"/>
                  </a:cubicBezTo>
                  <a:cubicBezTo>
                    <a:pt x="1" y="2173"/>
                    <a:pt x="164" y="2376"/>
                    <a:pt x="332" y="2376"/>
                  </a:cubicBezTo>
                  <a:cubicBezTo>
                    <a:pt x="382" y="2376"/>
                    <a:pt x="433" y="2358"/>
                    <a:pt x="476" y="2315"/>
                  </a:cubicBezTo>
                  <a:cubicBezTo>
                    <a:pt x="1611" y="1058"/>
                    <a:pt x="3165" y="433"/>
                    <a:pt x="4721" y="433"/>
                  </a:cubicBezTo>
                  <a:cubicBezTo>
                    <a:pt x="6297" y="433"/>
                    <a:pt x="7876" y="1073"/>
                    <a:pt x="9024" y="2346"/>
                  </a:cubicBezTo>
                  <a:cubicBezTo>
                    <a:pt x="9070" y="2392"/>
                    <a:pt x="9121" y="2411"/>
                    <a:pt x="9171" y="2411"/>
                  </a:cubicBezTo>
                  <a:cubicBezTo>
                    <a:pt x="9320" y="2411"/>
                    <a:pt x="9449" y="2231"/>
                    <a:pt x="9333" y="2068"/>
                  </a:cubicBezTo>
                  <a:cubicBezTo>
                    <a:pt x="8160" y="772"/>
                    <a:pt x="6494" y="1"/>
                    <a:pt x="4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6" name="Google Shape;12766;p23"/>
            <p:cNvSpPr/>
            <p:nvPr/>
          </p:nvSpPr>
          <p:spPr>
            <a:xfrm>
              <a:off x="3316725" y="3288375"/>
              <a:ext cx="235275" cy="60025"/>
            </a:xfrm>
            <a:custGeom>
              <a:avLst/>
              <a:gdLst/>
              <a:ahLst/>
              <a:cxnLst/>
              <a:rect l="l" t="t" r="r" b="b"/>
              <a:pathLst>
                <a:path w="9411" h="2401" extrusionOk="0">
                  <a:moveTo>
                    <a:pt x="9148" y="1"/>
                  </a:moveTo>
                  <a:cubicBezTo>
                    <a:pt x="9094" y="1"/>
                    <a:pt x="9040" y="16"/>
                    <a:pt x="9009" y="47"/>
                  </a:cubicBezTo>
                  <a:cubicBezTo>
                    <a:pt x="7861" y="1335"/>
                    <a:pt x="6275" y="1984"/>
                    <a:pt x="4691" y="1984"/>
                  </a:cubicBezTo>
                  <a:cubicBezTo>
                    <a:pt x="3127" y="1984"/>
                    <a:pt x="1565" y="1351"/>
                    <a:pt x="430" y="78"/>
                  </a:cubicBezTo>
                  <a:cubicBezTo>
                    <a:pt x="389" y="44"/>
                    <a:pt x="344" y="29"/>
                    <a:pt x="300" y="29"/>
                  </a:cubicBezTo>
                  <a:cubicBezTo>
                    <a:pt x="143" y="29"/>
                    <a:pt x="1" y="211"/>
                    <a:pt x="121" y="356"/>
                  </a:cubicBezTo>
                  <a:cubicBezTo>
                    <a:pt x="1349" y="1721"/>
                    <a:pt x="3026" y="2400"/>
                    <a:pt x="4703" y="2400"/>
                  </a:cubicBezTo>
                  <a:cubicBezTo>
                    <a:pt x="6398" y="2400"/>
                    <a:pt x="8092" y="1706"/>
                    <a:pt x="9318" y="325"/>
                  </a:cubicBezTo>
                  <a:cubicBezTo>
                    <a:pt x="9411" y="263"/>
                    <a:pt x="9411" y="109"/>
                    <a:pt x="9318" y="47"/>
                  </a:cubicBezTo>
                  <a:lnTo>
                    <a:pt x="9287" y="47"/>
                  </a:lnTo>
                  <a:cubicBezTo>
                    <a:pt x="9256" y="16"/>
                    <a:pt x="9202" y="1"/>
                    <a:pt x="91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67" name="Google Shape;12767;p23"/>
          <p:cNvGrpSpPr/>
          <p:nvPr/>
        </p:nvGrpSpPr>
        <p:grpSpPr>
          <a:xfrm>
            <a:off x="6448762" y="7950399"/>
            <a:ext cx="734100" cy="726450"/>
            <a:chOff x="3252625" y="1904050"/>
            <a:chExt cx="367050" cy="363225"/>
          </a:xfrm>
          <a:solidFill>
            <a:schemeClr val="tx1"/>
          </a:solidFill>
        </p:grpSpPr>
        <p:sp>
          <p:nvSpPr>
            <p:cNvPr id="12768" name="Google Shape;12768;p23"/>
            <p:cNvSpPr/>
            <p:nvPr/>
          </p:nvSpPr>
          <p:spPr>
            <a:xfrm>
              <a:off x="3542725" y="1925625"/>
              <a:ext cx="37050" cy="67550"/>
            </a:xfrm>
            <a:custGeom>
              <a:avLst/>
              <a:gdLst/>
              <a:ahLst/>
              <a:cxnLst/>
              <a:rect l="l" t="t" r="r" b="b"/>
              <a:pathLst>
                <a:path w="1482" h="2702" extrusionOk="0">
                  <a:moveTo>
                    <a:pt x="710" y="1"/>
                  </a:moveTo>
                  <a:cubicBezTo>
                    <a:pt x="602" y="1"/>
                    <a:pt x="494" y="70"/>
                    <a:pt x="494" y="209"/>
                  </a:cubicBezTo>
                  <a:lnTo>
                    <a:pt x="494" y="394"/>
                  </a:lnTo>
                  <a:cubicBezTo>
                    <a:pt x="247" y="487"/>
                    <a:pt x="62" y="734"/>
                    <a:pt x="124" y="1012"/>
                  </a:cubicBezTo>
                  <a:cubicBezTo>
                    <a:pt x="124" y="1166"/>
                    <a:pt x="216" y="1320"/>
                    <a:pt x="340" y="1413"/>
                  </a:cubicBezTo>
                  <a:cubicBezTo>
                    <a:pt x="463" y="1475"/>
                    <a:pt x="617" y="1505"/>
                    <a:pt x="741" y="1505"/>
                  </a:cubicBezTo>
                  <a:cubicBezTo>
                    <a:pt x="834" y="1536"/>
                    <a:pt x="957" y="1567"/>
                    <a:pt x="988" y="1691"/>
                  </a:cubicBezTo>
                  <a:cubicBezTo>
                    <a:pt x="988" y="1814"/>
                    <a:pt x="895" y="1907"/>
                    <a:pt x="772" y="1938"/>
                  </a:cubicBezTo>
                  <a:cubicBezTo>
                    <a:pt x="756" y="1941"/>
                    <a:pt x="740" y="1942"/>
                    <a:pt x="724" y="1942"/>
                  </a:cubicBezTo>
                  <a:cubicBezTo>
                    <a:pt x="587" y="1942"/>
                    <a:pt x="460" y="1829"/>
                    <a:pt x="432" y="1691"/>
                  </a:cubicBezTo>
                  <a:cubicBezTo>
                    <a:pt x="417" y="1567"/>
                    <a:pt x="309" y="1505"/>
                    <a:pt x="205" y="1505"/>
                  </a:cubicBezTo>
                  <a:cubicBezTo>
                    <a:pt x="101" y="1505"/>
                    <a:pt x="0" y="1567"/>
                    <a:pt x="0" y="1691"/>
                  </a:cubicBezTo>
                  <a:cubicBezTo>
                    <a:pt x="31" y="1968"/>
                    <a:pt x="216" y="2215"/>
                    <a:pt x="494" y="2308"/>
                  </a:cubicBezTo>
                  <a:lnTo>
                    <a:pt x="525" y="2308"/>
                  </a:lnTo>
                  <a:lnTo>
                    <a:pt x="525" y="2493"/>
                  </a:lnTo>
                  <a:cubicBezTo>
                    <a:pt x="525" y="2632"/>
                    <a:pt x="625" y="2701"/>
                    <a:pt x="726" y="2701"/>
                  </a:cubicBezTo>
                  <a:cubicBezTo>
                    <a:pt x="826" y="2701"/>
                    <a:pt x="926" y="2632"/>
                    <a:pt x="926" y="2493"/>
                  </a:cubicBezTo>
                  <a:lnTo>
                    <a:pt x="926" y="2339"/>
                  </a:lnTo>
                  <a:cubicBezTo>
                    <a:pt x="1050" y="2308"/>
                    <a:pt x="1142" y="2246"/>
                    <a:pt x="1204" y="2154"/>
                  </a:cubicBezTo>
                  <a:cubicBezTo>
                    <a:pt x="1482" y="1907"/>
                    <a:pt x="1451" y="1475"/>
                    <a:pt x="1173" y="1259"/>
                  </a:cubicBezTo>
                  <a:cubicBezTo>
                    <a:pt x="1050" y="1166"/>
                    <a:pt x="926" y="1104"/>
                    <a:pt x="772" y="1104"/>
                  </a:cubicBezTo>
                  <a:cubicBezTo>
                    <a:pt x="679" y="1104"/>
                    <a:pt x="556" y="1104"/>
                    <a:pt x="525" y="981"/>
                  </a:cubicBezTo>
                  <a:cubicBezTo>
                    <a:pt x="508" y="849"/>
                    <a:pt x="607" y="787"/>
                    <a:pt x="712" y="787"/>
                  </a:cubicBezTo>
                  <a:cubicBezTo>
                    <a:pt x="802" y="787"/>
                    <a:pt x="897" y="833"/>
                    <a:pt x="926" y="919"/>
                  </a:cubicBezTo>
                  <a:cubicBezTo>
                    <a:pt x="972" y="989"/>
                    <a:pt x="1053" y="1023"/>
                    <a:pt x="1130" y="1023"/>
                  </a:cubicBezTo>
                  <a:cubicBezTo>
                    <a:pt x="1156" y="1023"/>
                    <a:pt x="1181" y="1019"/>
                    <a:pt x="1204" y="1012"/>
                  </a:cubicBezTo>
                  <a:cubicBezTo>
                    <a:pt x="1296" y="919"/>
                    <a:pt x="1327" y="796"/>
                    <a:pt x="1296" y="703"/>
                  </a:cubicBezTo>
                  <a:cubicBezTo>
                    <a:pt x="1204" y="549"/>
                    <a:pt x="1080" y="456"/>
                    <a:pt x="926" y="394"/>
                  </a:cubicBezTo>
                  <a:lnTo>
                    <a:pt x="926" y="209"/>
                  </a:lnTo>
                  <a:cubicBezTo>
                    <a:pt x="926" y="70"/>
                    <a:pt x="818" y="1"/>
                    <a:pt x="7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9" name="Google Shape;12769;p23"/>
            <p:cNvSpPr/>
            <p:nvPr/>
          </p:nvSpPr>
          <p:spPr>
            <a:xfrm>
              <a:off x="3252625" y="1904050"/>
              <a:ext cx="367050" cy="363225"/>
            </a:xfrm>
            <a:custGeom>
              <a:avLst/>
              <a:gdLst/>
              <a:ahLst/>
              <a:cxnLst/>
              <a:rect l="l" t="t" r="r" b="b"/>
              <a:pathLst>
                <a:path w="14682" h="14529" extrusionOk="0">
                  <a:moveTo>
                    <a:pt x="1435" y="1035"/>
                  </a:moveTo>
                  <a:cubicBezTo>
                    <a:pt x="1471" y="1035"/>
                    <a:pt x="1508" y="1046"/>
                    <a:pt x="1543" y="1072"/>
                  </a:cubicBezTo>
                  <a:cubicBezTo>
                    <a:pt x="1698" y="1165"/>
                    <a:pt x="1790" y="1288"/>
                    <a:pt x="1852" y="1443"/>
                  </a:cubicBezTo>
                  <a:lnTo>
                    <a:pt x="1266" y="1443"/>
                  </a:lnTo>
                  <a:lnTo>
                    <a:pt x="1266" y="1196"/>
                  </a:lnTo>
                  <a:cubicBezTo>
                    <a:pt x="1266" y="1107"/>
                    <a:pt x="1345" y="1035"/>
                    <a:pt x="1435" y="1035"/>
                  </a:cubicBezTo>
                  <a:close/>
                  <a:moveTo>
                    <a:pt x="2951" y="1026"/>
                  </a:moveTo>
                  <a:cubicBezTo>
                    <a:pt x="2986" y="1026"/>
                    <a:pt x="3025" y="1041"/>
                    <a:pt x="3056" y="1072"/>
                  </a:cubicBezTo>
                  <a:cubicBezTo>
                    <a:pt x="3117" y="1072"/>
                    <a:pt x="3148" y="1165"/>
                    <a:pt x="3148" y="1227"/>
                  </a:cubicBezTo>
                  <a:lnTo>
                    <a:pt x="3148" y="1474"/>
                  </a:lnTo>
                  <a:lnTo>
                    <a:pt x="2562" y="1474"/>
                  </a:lnTo>
                  <a:cubicBezTo>
                    <a:pt x="2623" y="1319"/>
                    <a:pt x="2716" y="1196"/>
                    <a:pt x="2870" y="1103"/>
                  </a:cubicBezTo>
                  <a:lnTo>
                    <a:pt x="2870" y="1072"/>
                  </a:lnTo>
                  <a:cubicBezTo>
                    <a:pt x="2886" y="1041"/>
                    <a:pt x="2917" y="1026"/>
                    <a:pt x="2951" y="1026"/>
                  </a:cubicBezTo>
                  <a:close/>
                  <a:moveTo>
                    <a:pt x="1605" y="1875"/>
                  </a:moveTo>
                  <a:lnTo>
                    <a:pt x="1605" y="2523"/>
                  </a:lnTo>
                  <a:lnTo>
                    <a:pt x="494" y="2523"/>
                  </a:lnTo>
                  <a:lnTo>
                    <a:pt x="494" y="1875"/>
                  </a:lnTo>
                  <a:close/>
                  <a:moveTo>
                    <a:pt x="3920" y="1875"/>
                  </a:moveTo>
                  <a:lnTo>
                    <a:pt x="3920" y="2523"/>
                  </a:lnTo>
                  <a:lnTo>
                    <a:pt x="2778" y="2523"/>
                  </a:lnTo>
                  <a:lnTo>
                    <a:pt x="2778" y="1875"/>
                  </a:lnTo>
                  <a:close/>
                  <a:moveTo>
                    <a:pt x="12352" y="455"/>
                  </a:moveTo>
                  <a:cubicBezTo>
                    <a:pt x="13901" y="455"/>
                    <a:pt x="14682" y="2347"/>
                    <a:pt x="13579" y="3449"/>
                  </a:cubicBezTo>
                  <a:cubicBezTo>
                    <a:pt x="13218" y="3820"/>
                    <a:pt x="12771" y="3986"/>
                    <a:pt x="12334" y="3986"/>
                  </a:cubicBezTo>
                  <a:cubicBezTo>
                    <a:pt x="11428" y="3986"/>
                    <a:pt x="10565" y="3276"/>
                    <a:pt x="10586" y="2214"/>
                  </a:cubicBezTo>
                  <a:cubicBezTo>
                    <a:pt x="10586" y="1227"/>
                    <a:pt x="11357" y="455"/>
                    <a:pt x="12345" y="455"/>
                  </a:cubicBezTo>
                  <a:lnTo>
                    <a:pt x="12314" y="455"/>
                  </a:lnTo>
                  <a:cubicBezTo>
                    <a:pt x="12327" y="455"/>
                    <a:pt x="12339" y="455"/>
                    <a:pt x="12352" y="455"/>
                  </a:cubicBezTo>
                  <a:close/>
                  <a:moveTo>
                    <a:pt x="2377" y="1875"/>
                  </a:moveTo>
                  <a:lnTo>
                    <a:pt x="2377" y="4436"/>
                  </a:lnTo>
                  <a:lnTo>
                    <a:pt x="2037" y="4436"/>
                  </a:lnTo>
                  <a:lnTo>
                    <a:pt x="2037" y="3757"/>
                  </a:lnTo>
                  <a:cubicBezTo>
                    <a:pt x="2037" y="3618"/>
                    <a:pt x="1929" y="3549"/>
                    <a:pt x="1821" y="3549"/>
                  </a:cubicBezTo>
                  <a:cubicBezTo>
                    <a:pt x="1713" y="3549"/>
                    <a:pt x="1605" y="3618"/>
                    <a:pt x="1605" y="3757"/>
                  </a:cubicBezTo>
                  <a:lnTo>
                    <a:pt x="1605" y="4436"/>
                  </a:lnTo>
                  <a:lnTo>
                    <a:pt x="803" y="4436"/>
                  </a:lnTo>
                  <a:cubicBezTo>
                    <a:pt x="741" y="4436"/>
                    <a:pt x="710" y="4405"/>
                    <a:pt x="710" y="4375"/>
                  </a:cubicBezTo>
                  <a:lnTo>
                    <a:pt x="710" y="2955"/>
                  </a:lnTo>
                  <a:lnTo>
                    <a:pt x="1821" y="2955"/>
                  </a:lnTo>
                  <a:cubicBezTo>
                    <a:pt x="1914" y="2924"/>
                    <a:pt x="2037" y="2831"/>
                    <a:pt x="2037" y="2708"/>
                  </a:cubicBezTo>
                  <a:lnTo>
                    <a:pt x="2037" y="1875"/>
                  </a:lnTo>
                  <a:close/>
                  <a:moveTo>
                    <a:pt x="3673" y="2955"/>
                  </a:moveTo>
                  <a:lnTo>
                    <a:pt x="3673" y="4375"/>
                  </a:lnTo>
                  <a:cubicBezTo>
                    <a:pt x="3673" y="4405"/>
                    <a:pt x="3642" y="4436"/>
                    <a:pt x="3611" y="4436"/>
                  </a:cubicBezTo>
                  <a:lnTo>
                    <a:pt x="2809" y="4436"/>
                  </a:lnTo>
                  <a:lnTo>
                    <a:pt x="2809" y="2955"/>
                  </a:lnTo>
                  <a:close/>
                  <a:moveTo>
                    <a:pt x="6605" y="5825"/>
                  </a:moveTo>
                  <a:lnTo>
                    <a:pt x="6605" y="6381"/>
                  </a:lnTo>
                  <a:lnTo>
                    <a:pt x="6173" y="6381"/>
                  </a:lnTo>
                  <a:cubicBezTo>
                    <a:pt x="5895" y="6103"/>
                    <a:pt x="5524" y="5918"/>
                    <a:pt x="5154" y="5825"/>
                  </a:cubicBezTo>
                  <a:close/>
                  <a:moveTo>
                    <a:pt x="7268" y="5185"/>
                  </a:moveTo>
                  <a:cubicBezTo>
                    <a:pt x="7376" y="5185"/>
                    <a:pt x="7484" y="5254"/>
                    <a:pt x="7500" y="5393"/>
                  </a:cubicBezTo>
                  <a:lnTo>
                    <a:pt x="7500" y="6381"/>
                  </a:lnTo>
                  <a:lnTo>
                    <a:pt x="7037" y="6381"/>
                  </a:lnTo>
                  <a:lnTo>
                    <a:pt x="7037" y="5393"/>
                  </a:lnTo>
                  <a:cubicBezTo>
                    <a:pt x="7052" y="5254"/>
                    <a:pt x="7160" y="5185"/>
                    <a:pt x="7268" y="5185"/>
                  </a:cubicBezTo>
                  <a:close/>
                  <a:moveTo>
                    <a:pt x="9382" y="5825"/>
                  </a:moveTo>
                  <a:cubicBezTo>
                    <a:pt x="9012" y="5918"/>
                    <a:pt x="8642" y="6103"/>
                    <a:pt x="8364" y="6381"/>
                  </a:cubicBezTo>
                  <a:lnTo>
                    <a:pt x="7932" y="6381"/>
                  </a:lnTo>
                  <a:lnTo>
                    <a:pt x="7932" y="5825"/>
                  </a:lnTo>
                  <a:close/>
                  <a:moveTo>
                    <a:pt x="11018" y="9621"/>
                  </a:moveTo>
                  <a:lnTo>
                    <a:pt x="11018" y="10701"/>
                  </a:lnTo>
                  <a:cubicBezTo>
                    <a:pt x="11018" y="11081"/>
                    <a:pt x="10721" y="11302"/>
                    <a:pt x="10420" y="11302"/>
                  </a:cubicBezTo>
                  <a:cubicBezTo>
                    <a:pt x="10207" y="11302"/>
                    <a:pt x="9991" y="11191"/>
                    <a:pt x="9876" y="10948"/>
                  </a:cubicBezTo>
                  <a:lnTo>
                    <a:pt x="9444" y="9961"/>
                  </a:lnTo>
                  <a:lnTo>
                    <a:pt x="9444" y="9961"/>
                  </a:lnTo>
                  <a:cubicBezTo>
                    <a:pt x="9567" y="9991"/>
                    <a:pt x="9691" y="9991"/>
                    <a:pt x="9845" y="9991"/>
                  </a:cubicBezTo>
                  <a:cubicBezTo>
                    <a:pt x="10246" y="9991"/>
                    <a:pt x="10678" y="9868"/>
                    <a:pt x="11018" y="9621"/>
                  </a:cubicBezTo>
                  <a:close/>
                  <a:moveTo>
                    <a:pt x="3488" y="9621"/>
                  </a:moveTo>
                  <a:cubicBezTo>
                    <a:pt x="3858" y="9868"/>
                    <a:pt x="4259" y="9991"/>
                    <a:pt x="4691" y="10022"/>
                  </a:cubicBezTo>
                  <a:lnTo>
                    <a:pt x="4691" y="9991"/>
                  </a:lnTo>
                  <a:cubicBezTo>
                    <a:pt x="4815" y="9991"/>
                    <a:pt x="4969" y="9991"/>
                    <a:pt x="5092" y="9961"/>
                  </a:cubicBezTo>
                  <a:lnTo>
                    <a:pt x="5092" y="9961"/>
                  </a:lnTo>
                  <a:lnTo>
                    <a:pt x="4629" y="10979"/>
                  </a:lnTo>
                  <a:cubicBezTo>
                    <a:pt x="4516" y="11207"/>
                    <a:pt x="4308" y="11310"/>
                    <a:pt x="4101" y="11310"/>
                  </a:cubicBezTo>
                  <a:cubicBezTo>
                    <a:pt x="3803" y="11310"/>
                    <a:pt x="3506" y="11096"/>
                    <a:pt x="3488" y="10732"/>
                  </a:cubicBezTo>
                  <a:lnTo>
                    <a:pt x="3488" y="9621"/>
                  </a:lnTo>
                  <a:close/>
                  <a:moveTo>
                    <a:pt x="12777" y="5825"/>
                  </a:moveTo>
                  <a:cubicBezTo>
                    <a:pt x="13178" y="5825"/>
                    <a:pt x="13487" y="6165"/>
                    <a:pt x="13487" y="6566"/>
                  </a:cubicBezTo>
                  <a:lnTo>
                    <a:pt x="13549" y="6566"/>
                  </a:lnTo>
                  <a:lnTo>
                    <a:pt x="13549" y="12707"/>
                  </a:lnTo>
                  <a:lnTo>
                    <a:pt x="13116" y="12707"/>
                  </a:lnTo>
                  <a:lnTo>
                    <a:pt x="13116" y="10917"/>
                  </a:lnTo>
                  <a:cubicBezTo>
                    <a:pt x="13116" y="10778"/>
                    <a:pt x="13008" y="10709"/>
                    <a:pt x="12900" y="10709"/>
                  </a:cubicBezTo>
                  <a:cubicBezTo>
                    <a:pt x="12792" y="10709"/>
                    <a:pt x="12684" y="10778"/>
                    <a:pt x="12684" y="10917"/>
                  </a:cubicBezTo>
                  <a:lnTo>
                    <a:pt x="12684" y="12707"/>
                  </a:lnTo>
                  <a:lnTo>
                    <a:pt x="1852" y="12707"/>
                  </a:lnTo>
                  <a:lnTo>
                    <a:pt x="1852" y="6782"/>
                  </a:lnTo>
                  <a:lnTo>
                    <a:pt x="2932" y="6782"/>
                  </a:lnTo>
                  <a:cubicBezTo>
                    <a:pt x="2438" y="7522"/>
                    <a:pt x="2500" y="8541"/>
                    <a:pt x="3086" y="9251"/>
                  </a:cubicBezTo>
                  <a:lnTo>
                    <a:pt x="3086" y="10732"/>
                  </a:lnTo>
                  <a:cubicBezTo>
                    <a:pt x="3104" y="11347"/>
                    <a:pt x="3600" y="11708"/>
                    <a:pt x="4101" y="11708"/>
                  </a:cubicBezTo>
                  <a:cubicBezTo>
                    <a:pt x="4453" y="11708"/>
                    <a:pt x="4808" y="11529"/>
                    <a:pt x="5000" y="11133"/>
                  </a:cubicBezTo>
                  <a:lnTo>
                    <a:pt x="5617" y="9775"/>
                  </a:lnTo>
                  <a:cubicBezTo>
                    <a:pt x="5895" y="9621"/>
                    <a:pt x="6142" y="9436"/>
                    <a:pt x="6327" y="9189"/>
                  </a:cubicBezTo>
                  <a:lnTo>
                    <a:pt x="8179" y="9189"/>
                  </a:lnTo>
                  <a:cubicBezTo>
                    <a:pt x="8364" y="9436"/>
                    <a:pt x="8611" y="9621"/>
                    <a:pt x="8888" y="9775"/>
                  </a:cubicBezTo>
                  <a:lnTo>
                    <a:pt x="9475" y="11164"/>
                  </a:lnTo>
                  <a:cubicBezTo>
                    <a:pt x="9676" y="11542"/>
                    <a:pt x="10032" y="11714"/>
                    <a:pt x="10385" y="11714"/>
                  </a:cubicBezTo>
                  <a:cubicBezTo>
                    <a:pt x="10896" y="11714"/>
                    <a:pt x="11401" y="11353"/>
                    <a:pt x="11419" y="10732"/>
                  </a:cubicBezTo>
                  <a:lnTo>
                    <a:pt x="11419" y="9251"/>
                  </a:lnTo>
                  <a:cubicBezTo>
                    <a:pt x="12005" y="8541"/>
                    <a:pt x="12067" y="7522"/>
                    <a:pt x="11573" y="6782"/>
                  </a:cubicBezTo>
                  <a:lnTo>
                    <a:pt x="12654" y="6782"/>
                  </a:lnTo>
                  <a:lnTo>
                    <a:pt x="12654" y="9744"/>
                  </a:lnTo>
                  <a:cubicBezTo>
                    <a:pt x="12654" y="9883"/>
                    <a:pt x="12754" y="9953"/>
                    <a:pt x="12854" y="9953"/>
                  </a:cubicBezTo>
                  <a:cubicBezTo>
                    <a:pt x="12954" y="9953"/>
                    <a:pt x="13055" y="9883"/>
                    <a:pt x="13055" y="9744"/>
                  </a:cubicBezTo>
                  <a:lnTo>
                    <a:pt x="13055" y="6566"/>
                  </a:lnTo>
                  <a:cubicBezTo>
                    <a:pt x="13055" y="6442"/>
                    <a:pt x="12962" y="6350"/>
                    <a:pt x="12870" y="6350"/>
                  </a:cubicBezTo>
                  <a:lnTo>
                    <a:pt x="11203" y="6350"/>
                  </a:lnTo>
                  <a:cubicBezTo>
                    <a:pt x="10956" y="6103"/>
                    <a:pt x="10617" y="5918"/>
                    <a:pt x="10246" y="5825"/>
                  </a:cubicBezTo>
                  <a:close/>
                  <a:moveTo>
                    <a:pt x="4197" y="5825"/>
                  </a:moveTo>
                  <a:cubicBezTo>
                    <a:pt x="4074" y="5856"/>
                    <a:pt x="4012" y="5979"/>
                    <a:pt x="4043" y="6103"/>
                  </a:cubicBezTo>
                  <a:cubicBezTo>
                    <a:pt x="4070" y="6183"/>
                    <a:pt x="4143" y="6263"/>
                    <a:pt x="4242" y="6263"/>
                  </a:cubicBezTo>
                  <a:cubicBezTo>
                    <a:pt x="4257" y="6263"/>
                    <a:pt x="4273" y="6261"/>
                    <a:pt x="4290" y="6257"/>
                  </a:cubicBezTo>
                  <a:cubicBezTo>
                    <a:pt x="4413" y="6226"/>
                    <a:pt x="4568" y="6195"/>
                    <a:pt x="4691" y="6195"/>
                  </a:cubicBezTo>
                  <a:cubicBezTo>
                    <a:pt x="5185" y="6195"/>
                    <a:pt x="5617" y="6381"/>
                    <a:pt x="5957" y="6751"/>
                  </a:cubicBezTo>
                  <a:cubicBezTo>
                    <a:pt x="5987" y="6782"/>
                    <a:pt x="6049" y="6813"/>
                    <a:pt x="6111" y="6813"/>
                  </a:cubicBezTo>
                  <a:lnTo>
                    <a:pt x="8487" y="6813"/>
                  </a:lnTo>
                  <a:cubicBezTo>
                    <a:pt x="8518" y="6813"/>
                    <a:pt x="8580" y="6782"/>
                    <a:pt x="8611" y="6751"/>
                  </a:cubicBezTo>
                  <a:cubicBezTo>
                    <a:pt x="8950" y="6411"/>
                    <a:pt x="9382" y="6226"/>
                    <a:pt x="9845" y="6226"/>
                  </a:cubicBezTo>
                  <a:cubicBezTo>
                    <a:pt x="12098" y="6226"/>
                    <a:pt x="12098" y="9559"/>
                    <a:pt x="9845" y="9559"/>
                  </a:cubicBezTo>
                  <a:cubicBezTo>
                    <a:pt x="9320" y="9559"/>
                    <a:pt x="8796" y="9312"/>
                    <a:pt x="8487" y="8849"/>
                  </a:cubicBezTo>
                  <a:cubicBezTo>
                    <a:pt x="8456" y="8788"/>
                    <a:pt x="8364" y="8757"/>
                    <a:pt x="8302" y="8757"/>
                  </a:cubicBezTo>
                  <a:lnTo>
                    <a:pt x="6265" y="8757"/>
                  </a:lnTo>
                  <a:cubicBezTo>
                    <a:pt x="6203" y="8757"/>
                    <a:pt x="6142" y="8788"/>
                    <a:pt x="6080" y="8849"/>
                  </a:cubicBezTo>
                  <a:cubicBezTo>
                    <a:pt x="5738" y="9351"/>
                    <a:pt x="5231" y="9575"/>
                    <a:pt x="4729" y="9575"/>
                  </a:cubicBezTo>
                  <a:cubicBezTo>
                    <a:pt x="3871" y="9575"/>
                    <a:pt x="3025" y="8924"/>
                    <a:pt x="3025" y="7893"/>
                  </a:cubicBezTo>
                  <a:cubicBezTo>
                    <a:pt x="3025" y="7461"/>
                    <a:pt x="3210" y="7059"/>
                    <a:pt x="3518" y="6720"/>
                  </a:cubicBezTo>
                  <a:cubicBezTo>
                    <a:pt x="3642" y="6597"/>
                    <a:pt x="3611" y="6350"/>
                    <a:pt x="3395" y="6350"/>
                  </a:cubicBezTo>
                  <a:lnTo>
                    <a:pt x="1667" y="6350"/>
                  </a:lnTo>
                  <a:cubicBezTo>
                    <a:pt x="1543" y="6350"/>
                    <a:pt x="1451" y="6442"/>
                    <a:pt x="1451" y="6566"/>
                  </a:cubicBezTo>
                  <a:lnTo>
                    <a:pt x="1451" y="12738"/>
                  </a:lnTo>
                  <a:lnTo>
                    <a:pt x="1019" y="12738"/>
                  </a:lnTo>
                  <a:lnTo>
                    <a:pt x="1019" y="6566"/>
                  </a:lnTo>
                  <a:cubicBezTo>
                    <a:pt x="1019" y="6165"/>
                    <a:pt x="1327" y="5825"/>
                    <a:pt x="1728" y="5825"/>
                  </a:cubicBezTo>
                  <a:close/>
                  <a:moveTo>
                    <a:pt x="7963" y="13139"/>
                  </a:moveTo>
                  <a:cubicBezTo>
                    <a:pt x="7963" y="13294"/>
                    <a:pt x="7870" y="13417"/>
                    <a:pt x="7716" y="13417"/>
                  </a:cubicBezTo>
                  <a:lnTo>
                    <a:pt x="6821" y="13417"/>
                  </a:lnTo>
                  <a:cubicBezTo>
                    <a:pt x="6666" y="13417"/>
                    <a:pt x="6574" y="13294"/>
                    <a:pt x="6574" y="13139"/>
                  </a:cubicBezTo>
                  <a:close/>
                  <a:moveTo>
                    <a:pt x="12275" y="0"/>
                  </a:moveTo>
                  <a:cubicBezTo>
                    <a:pt x="11269" y="0"/>
                    <a:pt x="10272" y="637"/>
                    <a:pt x="10154" y="1967"/>
                  </a:cubicBezTo>
                  <a:lnTo>
                    <a:pt x="7284" y="1967"/>
                  </a:lnTo>
                  <a:cubicBezTo>
                    <a:pt x="7160" y="1967"/>
                    <a:pt x="7068" y="2060"/>
                    <a:pt x="7068" y="2183"/>
                  </a:cubicBezTo>
                  <a:lnTo>
                    <a:pt x="7068" y="3449"/>
                  </a:lnTo>
                  <a:lnTo>
                    <a:pt x="4105" y="3449"/>
                  </a:lnTo>
                  <a:lnTo>
                    <a:pt x="4105" y="2893"/>
                  </a:lnTo>
                  <a:cubicBezTo>
                    <a:pt x="4259" y="2831"/>
                    <a:pt x="4352" y="2708"/>
                    <a:pt x="4352" y="2554"/>
                  </a:cubicBezTo>
                  <a:lnTo>
                    <a:pt x="4352" y="1875"/>
                  </a:lnTo>
                  <a:cubicBezTo>
                    <a:pt x="4352" y="1659"/>
                    <a:pt x="4167" y="1474"/>
                    <a:pt x="3951" y="1474"/>
                  </a:cubicBezTo>
                  <a:lnTo>
                    <a:pt x="3580" y="1474"/>
                  </a:lnTo>
                  <a:lnTo>
                    <a:pt x="3580" y="1196"/>
                  </a:lnTo>
                  <a:cubicBezTo>
                    <a:pt x="3580" y="837"/>
                    <a:pt x="3286" y="592"/>
                    <a:pt x="2972" y="592"/>
                  </a:cubicBezTo>
                  <a:cubicBezTo>
                    <a:pt x="2854" y="592"/>
                    <a:pt x="2733" y="626"/>
                    <a:pt x="2623" y="702"/>
                  </a:cubicBezTo>
                  <a:cubicBezTo>
                    <a:pt x="2469" y="825"/>
                    <a:pt x="2346" y="980"/>
                    <a:pt x="2253" y="1165"/>
                  </a:cubicBezTo>
                  <a:lnTo>
                    <a:pt x="2222" y="1165"/>
                  </a:lnTo>
                  <a:cubicBezTo>
                    <a:pt x="2130" y="980"/>
                    <a:pt x="2006" y="825"/>
                    <a:pt x="1852" y="702"/>
                  </a:cubicBezTo>
                  <a:cubicBezTo>
                    <a:pt x="1742" y="626"/>
                    <a:pt x="1622" y="592"/>
                    <a:pt x="1504" y="592"/>
                  </a:cubicBezTo>
                  <a:cubicBezTo>
                    <a:pt x="1189" y="592"/>
                    <a:pt x="895" y="837"/>
                    <a:pt x="895" y="1196"/>
                  </a:cubicBezTo>
                  <a:lnTo>
                    <a:pt x="895" y="1474"/>
                  </a:lnTo>
                  <a:lnTo>
                    <a:pt x="494" y="1474"/>
                  </a:lnTo>
                  <a:cubicBezTo>
                    <a:pt x="278" y="1474"/>
                    <a:pt x="124" y="1628"/>
                    <a:pt x="124" y="1844"/>
                  </a:cubicBezTo>
                  <a:lnTo>
                    <a:pt x="124" y="2554"/>
                  </a:lnTo>
                  <a:cubicBezTo>
                    <a:pt x="124" y="2677"/>
                    <a:pt x="216" y="2831"/>
                    <a:pt x="340" y="2893"/>
                  </a:cubicBezTo>
                  <a:lnTo>
                    <a:pt x="340" y="4375"/>
                  </a:lnTo>
                  <a:cubicBezTo>
                    <a:pt x="340" y="4652"/>
                    <a:pt x="556" y="4868"/>
                    <a:pt x="833" y="4868"/>
                  </a:cubicBezTo>
                  <a:lnTo>
                    <a:pt x="3642" y="4868"/>
                  </a:lnTo>
                  <a:cubicBezTo>
                    <a:pt x="3889" y="4868"/>
                    <a:pt x="4136" y="4652"/>
                    <a:pt x="4136" y="4375"/>
                  </a:cubicBezTo>
                  <a:lnTo>
                    <a:pt x="4136" y="3850"/>
                  </a:lnTo>
                  <a:lnTo>
                    <a:pt x="7068" y="3850"/>
                  </a:lnTo>
                  <a:lnTo>
                    <a:pt x="7068" y="4776"/>
                  </a:lnTo>
                  <a:cubicBezTo>
                    <a:pt x="6790" y="4868"/>
                    <a:pt x="6605" y="5115"/>
                    <a:pt x="6605" y="5424"/>
                  </a:cubicBezTo>
                  <a:lnTo>
                    <a:pt x="1728" y="5424"/>
                  </a:lnTo>
                  <a:cubicBezTo>
                    <a:pt x="1080" y="5424"/>
                    <a:pt x="556" y="5948"/>
                    <a:pt x="556" y="6597"/>
                  </a:cubicBezTo>
                  <a:lnTo>
                    <a:pt x="556" y="12769"/>
                  </a:lnTo>
                  <a:lnTo>
                    <a:pt x="216" y="12769"/>
                  </a:lnTo>
                  <a:cubicBezTo>
                    <a:pt x="124" y="12769"/>
                    <a:pt x="31" y="12862"/>
                    <a:pt x="31" y="12954"/>
                  </a:cubicBezTo>
                  <a:lnTo>
                    <a:pt x="31" y="13479"/>
                  </a:lnTo>
                  <a:cubicBezTo>
                    <a:pt x="0" y="14065"/>
                    <a:pt x="494" y="14528"/>
                    <a:pt x="1080" y="14528"/>
                  </a:cubicBezTo>
                  <a:lnTo>
                    <a:pt x="2037" y="14528"/>
                  </a:lnTo>
                  <a:cubicBezTo>
                    <a:pt x="2315" y="14528"/>
                    <a:pt x="2315" y="14096"/>
                    <a:pt x="2037" y="14096"/>
                  </a:cubicBezTo>
                  <a:lnTo>
                    <a:pt x="1080" y="14096"/>
                  </a:lnTo>
                  <a:cubicBezTo>
                    <a:pt x="710" y="14096"/>
                    <a:pt x="432" y="13818"/>
                    <a:pt x="432" y="13479"/>
                  </a:cubicBezTo>
                  <a:lnTo>
                    <a:pt x="432" y="13139"/>
                  </a:lnTo>
                  <a:lnTo>
                    <a:pt x="6142" y="13139"/>
                  </a:lnTo>
                  <a:cubicBezTo>
                    <a:pt x="6142" y="13510"/>
                    <a:pt x="6450" y="13818"/>
                    <a:pt x="6821" y="13818"/>
                  </a:cubicBezTo>
                  <a:lnTo>
                    <a:pt x="7716" y="13818"/>
                  </a:lnTo>
                  <a:cubicBezTo>
                    <a:pt x="8086" y="13818"/>
                    <a:pt x="8395" y="13510"/>
                    <a:pt x="8395" y="13139"/>
                  </a:cubicBezTo>
                  <a:lnTo>
                    <a:pt x="14073" y="13139"/>
                  </a:lnTo>
                  <a:lnTo>
                    <a:pt x="14073" y="13448"/>
                  </a:lnTo>
                  <a:cubicBezTo>
                    <a:pt x="14073" y="13787"/>
                    <a:pt x="13795" y="14065"/>
                    <a:pt x="13456" y="14065"/>
                  </a:cubicBezTo>
                  <a:lnTo>
                    <a:pt x="3241" y="14065"/>
                  </a:lnTo>
                  <a:cubicBezTo>
                    <a:pt x="2963" y="14065"/>
                    <a:pt x="2963" y="14497"/>
                    <a:pt x="3241" y="14497"/>
                  </a:cubicBezTo>
                  <a:lnTo>
                    <a:pt x="13487" y="14497"/>
                  </a:lnTo>
                  <a:cubicBezTo>
                    <a:pt x="14042" y="14497"/>
                    <a:pt x="14536" y="14034"/>
                    <a:pt x="14536" y="13448"/>
                  </a:cubicBezTo>
                  <a:lnTo>
                    <a:pt x="14536" y="12923"/>
                  </a:lnTo>
                  <a:cubicBezTo>
                    <a:pt x="14536" y="12831"/>
                    <a:pt x="14413" y="12738"/>
                    <a:pt x="14320" y="12738"/>
                  </a:cubicBezTo>
                  <a:lnTo>
                    <a:pt x="13950" y="12738"/>
                  </a:lnTo>
                  <a:lnTo>
                    <a:pt x="13950" y="6566"/>
                  </a:lnTo>
                  <a:cubicBezTo>
                    <a:pt x="13950" y="5918"/>
                    <a:pt x="13425" y="5393"/>
                    <a:pt x="12808" y="5393"/>
                  </a:cubicBezTo>
                  <a:lnTo>
                    <a:pt x="7932" y="5393"/>
                  </a:lnTo>
                  <a:cubicBezTo>
                    <a:pt x="7932" y="5115"/>
                    <a:pt x="7747" y="4868"/>
                    <a:pt x="7500" y="4776"/>
                  </a:cubicBezTo>
                  <a:lnTo>
                    <a:pt x="7500" y="2399"/>
                  </a:lnTo>
                  <a:lnTo>
                    <a:pt x="10154" y="2399"/>
                  </a:lnTo>
                  <a:cubicBezTo>
                    <a:pt x="10243" y="3503"/>
                    <a:pt x="11197" y="4347"/>
                    <a:pt x="12292" y="4347"/>
                  </a:cubicBezTo>
                  <a:cubicBezTo>
                    <a:pt x="12330" y="4347"/>
                    <a:pt x="12368" y="4346"/>
                    <a:pt x="12407" y="4344"/>
                  </a:cubicBezTo>
                  <a:cubicBezTo>
                    <a:pt x="13579" y="4282"/>
                    <a:pt x="14474" y="3325"/>
                    <a:pt x="14474" y="2183"/>
                  </a:cubicBezTo>
                  <a:cubicBezTo>
                    <a:pt x="14474" y="753"/>
                    <a:pt x="13369" y="0"/>
                    <a:pt x="12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0" name="Google Shape;12770;p23"/>
            <p:cNvSpPr/>
            <p:nvPr/>
          </p:nvSpPr>
          <p:spPr>
            <a:xfrm>
              <a:off x="3346750" y="2079950"/>
              <a:ext cx="46325" cy="43625"/>
            </a:xfrm>
            <a:custGeom>
              <a:avLst/>
              <a:gdLst/>
              <a:ahLst/>
              <a:cxnLst/>
              <a:rect l="l" t="t" r="r" b="b"/>
              <a:pathLst>
                <a:path w="1853" h="1745" extrusionOk="0">
                  <a:moveTo>
                    <a:pt x="926" y="0"/>
                  </a:moveTo>
                  <a:cubicBezTo>
                    <a:pt x="818" y="0"/>
                    <a:pt x="710" y="70"/>
                    <a:pt x="710" y="209"/>
                  </a:cubicBezTo>
                  <a:lnTo>
                    <a:pt x="710" y="641"/>
                  </a:lnTo>
                  <a:lnTo>
                    <a:pt x="278" y="641"/>
                  </a:lnTo>
                  <a:cubicBezTo>
                    <a:pt x="0" y="641"/>
                    <a:pt x="0" y="1073"/>
                    <a:pt x="278" y="1073"/>
                  </a:cubicBezTo>
                  <a:lnTo>
                    <a:pt x="278" y="1104"/>
                  </a:lnTo>
                  <a:lnTo>
                    <a:pt x="710" y="1104"/>
                  </a:lnTo>
                  <a:lnTo>
                    <a:pt x="710" y="1536"/>
                  </a:lnTo>
                  <a:cubicBezTo>
                    <a:pt x="710" y="1675"/>
                    <a:pt x="818" y="1744"/>
                    <a:pt x="926" y="1744"/>
                  </a:cubicBezTo>
                  <a:cubicBezTo>
                    <a:pt x="1034" y="1744"/>
                    <a:pt x="1142" y="1675"/>
                    <a:pt x="1142" y="1536"/>
                  </a:cubicBezTo>
                  <a:lnTo>
                    <a:pt x="1142" y="1104"/>
                  </a:lnTo>
                  <a:lnTo>
                    <a:pt x="1574" y="1104"/>
                  </a:lnTo>
                  <a:cubicBezTo>
                    <a:pt x="1852" y="1104"/>
                    <a:pt x="1852" y="672"/>
                    <a:pt x="1574" y="672"/>
                  </a:cubicBezTo>
                  <a:lnTo>
                    <a:pt x="1142" y="672"/>
                  </a:lnTo>
                  <a:lnTo>
                    <a:pt x="1142" y="209"/>
                  </a:lnTo>
                  <a:cubicBezTo>
                    <a:pt x="1142" y="70"/>
                    <a:pt x="1034" y="0"/>
                    <a:pt x="9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1" name="Google Shape;12771;p23"/>
            <p:cNvSpPr/>
            <p:nvPr/>
          </p:nvSpPr>
          <p:spPr>
            <a:xfrm>
              <a:off x="3474825" y="2079950"/>
              <a:ext cx="47075" cy="43625"/>
            </a:xfrm>
            <a:custGeom>
              <a:avLst/>
              <a:gdLst/>
              <a:ahLst/>
              <a:cxnLst/>
              <a:rect l="l" t="t" r="r" b="b"/>
              <a:pathLst>
                <a:path w="1883" h="1745" extrusionOk="0">
                  <a:moveTo>
                    <a:pt x="957" y="0"/>
                  </a:moveTo>
                  <a:cubicBezTo>
                    <a:pt x="849" y="0"/>
                    <a:pt x="741" y="70"/>
                    <a:pt x="741" y="209"/>
                  </a:cubicBezTo>
                  <a:lnTo>
                    <a:pt x="741" y="641"/>
                  </a:lnTo>
                  <a:lnTo>
                    <a:pt x="278" y="641"/>
                  </a:lnTo>
                  <a:cubicBezTo>
                    <a:pt x="0" y="641"/>
                    <a:pt x="0" y="1073"/>
                    <a:pt x="278" y="1073"/>
                  </a:cubicBezTo>
                  <a:lnTo>
                    <a:pt x="278" y="1104"/>
                  </a:lnTo>
                  <a:lnTo>
                    <a:pt x="741" y="1104"/>
                  </a:lnTo>
                  <a:lnTo>
                    <a:pt x="741" y="1536"/>
                  </a:lnTo>
                  <a:cubicBezTo>
                    <a:pt x="741" y="1675"/>
                    <a:pt x="849" y="1744"/>
                    <a:pt x="957" y="1744"/>
                  </a:cubicBezTo>
                  <a:cubicBezTo>
                    <a:pt x="1065" y="1744"/>
                    <a:pt x="1173" y="1675"/>
                    <a:pt x="1173" y="1536"/>
                  </a:cubicBezTo>
                  <a:lnTo>
                    <a:pt x="1173" y="1104"/>
                  </a:lnTo>
                  <a:lnTo>
                    <a:pt x="1605" y="1104"/>
                  </a:lnTo>
                  <a:cubicBezTo>
                    <a:pt x="1883" y="1104"/>
                    <a:pt x="1883" y="672"/>
                    <a:pt x="1605" y="672"/>
                  </a:cubicBezTo>
                  <a:lnTo>
                    <a:pt x="1173" y="672"/>
                  </a:lnTo>
                  <a:lnTo>
                    <a:pt x="1173" y="209"/>
                  </a:lnTo>
                  <a:cubicBezTo>
                    <a:pt x="1173" y="70"/>
                    <a:pt x="1065" y="0"/>
                    <a:pt x="9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2" name="Google Shape;12772;p23"/>
            <p:cNvSpPr/>
            <p:nvPr/>
          </p:nvSpPr>
          <p:spPr>
            <a:xfrm>
              <a:off x="3423900" y="2085150"/>
              <a:ext cx="20850" cy="10825"/>
            </a:xfrm>
            <a:custGeom>
              <a:avLst/>
              <a:gdLst/>
              <a:ahLst/>
              <a:cxnLst/>
              <a:rect l="l" t="t" r="r" b="b"/>
              <a:pathLst>
                <a:path w="834" h="433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40"/>
                    <a:pt x="93" y="433"/>
                    <a:pt x="217" y="433"/>
                  </a:cubicBezTo>
                  <a:lnTo>
                    <a:pt x="649" y="433"/>
                  </a:lnTo>
                  <a:cubicBezTo>
                    <a:pt x="741" y="433"/>
                    <a:pt x="834" y="340"/>
                    <a:pt x="834" y="217"/>
                  </a:cubicBezTo>
                  <a:cubicBezTo>
                    <a:pt x="834" y="93"/>
                    <a:pt x="741" y="1"/>
                    <a:pt x="6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3" name="Google Shape;12773;p23"/>
            <p:cNvSpPr/>
            <p:nvPr/>
          </p:nvSpPr>
          <p:spPr>
            <a:xfrm>
              <a:off x="3423900" y="2103550"/>
              <a:ext cx="20850" cy="10175"/>
            </a:xfrm>
            <a:custGeom>
              <a:avLst/>
              <a:gdLst/>
              <a:ahLst/>
              <a:cxnLst/>
              <a:rect l="l" t="t" r="r" b="b"/>
              <a:pathLst>
                <a:path w="834" h="407" extrusionOk="0">
                  <a:moveTo>
                    <a:pt x="678" y="1"/>
                  </a:moveTo>
                  <a:cubicBezTo>
                    <a:pt x="668" y="1"/>
                    <a:pt x="659" y="2"/>
                    <a:pt x="649" y="5"/>
                  </a:cubicBezTo>
                  <a:lnTo>
                    <a:pt x="217" y="5"/>
                  </a:lnTo>
                  <a:cubicBezTo>
                    <a:pt x="93" y="5"/>
                    <a:pt x="1" y="98"/>
                    <a:pt x="1" y="191"/>
                  </a:cubicBezTo>
                  <a:cubicBezTo>
                    <a:pt x="1" y="314"/>
                    <a:pt x="93" y="407"/>
                    <a:pt x="217" y="407"/>
                  </a:cubicBezTo>
                  <a:lnTo>
                    <a:pt x="649" y="407"/>
                  </a:lnTo>
                  <a:cubicBezTo>
                    <a:pt x="741" y="407"/>
                    <a:pt x="834" y="314"/>
                    <a:pt x="834" y="191"/>
                  </a:cubicBezTo>
                  <a:cubicBezTo>
                    <a:pt x="834" y="108"/>
                    <a:pt x="760" y="1"/>
                    <a:pt x="6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74" name="Google Shape;12774;p23"/>
          <p:cNvSpPr txBox="1"/>
          <p:nvPr/>
        </p:nvSpPr>
        <p:spPr>
          <a:xfrm>
            <a:off x="2096700" y="2317300"/>
            <a:ext cx="14094600" cy="9648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3200" kern="0" dirty="0">
                <a:solidFill>
                  <a:srgbClr val="FFFFFF"/>
                </a:solidFill>
                <a:latin typeface="Arial"/>
                <a:cs typeface="Arial"/>
                <a:sym typeface="Arial"/>
              </a:rPr>
              <a:t>Digital Marketing</a:t>
            </a:r>
            <a:endParaRPr sz="3200" kern="0" dirty="0">
              <a:solidFill>
                <a:srgbClr val="FFFFFF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775" name="Google Shape;12775;p23"/>
          <p:cNvSpPr txBox="1">
            <a:spLocks noGrp="1"/>
          </p:cNvSpPr>
          <p:nvPr>
            <p:ph type="title"/>
          </p:nvPr>
        </p:nvSpPr>
        <p:spPr>
          <a:xfrm>
            <a:off x="2096700" y="647700"/>
            <a:ext cx="14094600" cy="964800"/>
          </a:xfrm>
          <a:prstGeom prst="rect">
            <a:avLst/>
          </a:prstGeom>
          <a:solidFill>
            <a:schemeClr val="tx1"/>
          </a:solidFill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es" dirty="0">
                <a:solidFill>
                  <a:schemeClr val="lt1"/>
                </a:solidFill>
              </a:rPr>
              <a:t>Premium Icons</a:t>
            </a:r>
            <a:endParaRPr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80" name="Google Shape;12780;p24"/>
          <p:cNvGrpSpPr/>
          <p:nvPr/>
        </p:nvGrpSpPr>
        <p:grpSpPr>
          <a:xfrm>
            <a:off x="2117138" y="3457295"/>
            <a:ext cx="698000" cy="617350"/>
            <a:chOff x="4720050" y="2514000"/>
            <a:chExt cx="349000" cy="308675"/>
          </a:xfrm>
          <a:solidFill>
            <a:schemeClr val="tx1"/>
          </a:solidFill>
        </p:grpSpPr>
        <p:sp>
          <p:nvSpPr>
            <p:cNvPr id="12781" name="Google Shape;12781;p24"/>
            <p:cNvSpPr/>
            <p:nvPr/>
          </p:nvSpPr>
          <p:spPr>
            <a:xfrm>
              <a:off x="4720050" y="2514000"/>
              <a:ext cx="349000" cy="308675"/>
            </a:xfrm>
            <a:custGeom>
              <a:avLst/>
              <a:gdLst/>
              <a:ahLst/>
              <a:cxnLst/>
              <a:rect l="l" t="t" r="r" b="b"/>
              <a:pathLst>
                <a:path w="13960" h="12347" extrusionOk="0">
                  <a:moveTo>
                    <a:pt x="5057" y="280"/>
                  </a:moveTo>
                  <a:cubicBezTo>
                    <a:pt x="5336" y="280"/>
                    <a:pt x="5615" y="559"/>
                    <a:pt x="5832" y="1055"/>
                  </a:cubicBezTo>
                  <a:cubicBezTo>
                    <a:pt x="5956" y="1303"/>
                    <a:pt x="6049" y="1614"/>
                    <a:pt x="6111" y="1893"/>
                  </a:cubicBezTo>
                  <a:cubicBezTo>
                    <a:pt x="5754" y="1846"/>
                    <a:pt x="5406" y="1823"/>
                    <a:pt x="5057" y="1823"/>
                  </a:cubicBezTo>
                  <a:cubicBezTo>
                    <a:pt x="4708" y="1823"/>
                    <a:pt x="4359" y="1846"/>
                    <a:pt x="4002" y="1893"/>
                  </a:cubicBezTo>
                  <a:cubicBezTo>
                    <a:pt x="4064" y="1614"/>
                    <a:pt x="4157" y="1303"/>
                    <a:pt x="4281" y="1055"/>
                  </a:cubicBezTo>
                  <a:cubicBezTo>
                    <a:pt x="4498" y="559"/>
                    <a:pt x="4777" y="280"/>
                    <a:pt x="5057" y="280"/>
                  </a:cubicBezTo>
                  <a:close/>
                  <a:moveTo>
                    <a:pt x="4188" y="435"/>
                  </a:moveTo>
                  <a:lnTo>
                    <a:pt x="4188" y="435"/>
                  </a:lnTo>
                  <a:cubicBezTo>
                    <a:pt x="4095" y="590"/>
                    <a:pt x="4002" y="745"/>
                    <a:pt x="3940" y="869"/>
                  </a:cubicBezTo>
                  <a:cubicBezTo>
                    <a:pt x="3785" y="1241"/>
                    <a:pt x="3692" y="1583"/>
                    <a:pt x="3630" y="1955"/>
                  </a:cubicBezTo>
                  <a:cubicBezTo>
                    <a:pt x="3382" y="2017"/>
                    <a:pt x="3164" y="2079"/>
                    <a:pt x="2916" y="2141"/>
                  </a:cubicBezTo>
                  <a:cubicBezTo>
                    <a:pt x="2730" y="2203"/>
                    <a:pt x="2575" y="2296"/>
                    <a:pt x="2420" y="2389"/>
                  </a:cubicBezTo>
                  <a:cubicBezTo>
                    <a:pt x="2637" y="1489"/>
                    <a:pt x="3319" y="745"/>
                    <a:pt x="4188" y="435"/>
                  </a:cubicBezTo>
                  <a:close/>
                  <a:moveTo>
                    <a:pt x="5987" y="466"/>
                  </a:moveTo>
                  <a:cubicBezTo>
                    <a:pt x="6887" y="776"/>
                    <a:pt x="7538" y="1489"/>
                    <a:pt x="7786" y="2389"/>
                  </a:cubicBezTo>
                  <a:cubicBezTo>
                    <a:pt x="7600" y="2296"/>
                    <a:pt x="7445" y="2203"/>
                    <a:pt x="7259" y="2172"/>
                  </a:cubicBezTo>
                  <a:cubicBezTo>
                    <a:pt x="7042" y="2079"/>
                    <a:pt x="6794" y="2017"/>
                    <a:pt x="6545" y="1986"/>
                  </a:cubicBezTo>
                  <a:cubicBezTo>
                    <a:pt x="6483" y="1614"/>
                    <a:pt x="6390" y="1241"/>
                    <a:pt x="6235" y="900"/>
                  </a:cubicBezTo>
                  <a:cubicBezTo>
                    <a:pt x="6173" y="745"/>
                    <a:pt x="6080" y="590"/>
                    <a:pt x="5987" y="466"/>
                  </a:cubicBezTo>
                  <a:close/>
                  <a:moveTo>
                    <a:pt x="3537" y="2389"/>
                  </a:moveTo>
                  <a:lnTo>
                    <a:pt x="3537" y="2389"/>
                  </a:lnTo>
                  <a:cubicBezTo>
                    <a:pt x="3506" y="2606"/>
                    <a:pt x="3506" y="2823"/>
                    <a:pt x="3506" y="3040"/>
                  </a:cubicBezTo>
                  <a:cubicBezTo>
                    <a:pt x="3506" y="3258"/>
                    <a:pt x="3506" y="3506"/>
                    <a:pt x="3537" y="3723"/>
                  </a:cubicBezTo>
                  <a:cubicBezTo>
                    <a:pt x="2761" y="3537"/>
                    <a:pt x="2296" y="3258"/>
                    <a:pt x="2296" y="3040"/>
                  </a:cubicBezTo>
                  <a:cubicBezTo>
                    <a:pt x="2296" y="2823"/>
                    <a:pt x="2761" y="2544"/>
                    <a:pt x="3537" y="2389"/>
                  </a:cubicBezTo>
                  <a:close/>
                  <a:moveTo>
                    <a:pt x="6576" y="2389"/>
                  </a:moveTo>
                  <a:lnTo>
                    <a:pt x="6576" y="2389"/>
                  </a:lnTo>
                  <a:cubicBezTo>
                    <a:pt x="7352" y="2544"/>
                    <a:pt x="7817" y="2823"/>
                    <a:pt x="7817" y="3040"/>
                  </a:cubicBezTo>
                  <a:cubicBezTo>
                    <a:pt x="7817" y="3258"/>
                    <a:pt x="7352" y="3537"/>
                    <a:pt x="6576" y="3723"/>
                  </a:cubicBezTo>
                  <a:cubicBezTo>
                    <a:pt x="6608" y="3506"/>
                    <a:pt x="6608" y="3258"/>
                    <a:pt x="6608" y="3040"/>
                  </a:cubicBezTo>
                  <a:cubicBezTo>
                    <a:pt x="6608" y="2823"/>
                    <a:pt x="6608" y="2606"/>
                    <a:pt x="6576" y="2389"/>
                  </a:cubicBezTo>
                  <a:close/>
                  <a:moveTo>
                    <a:pt x="5057" y="2234"/>
                  </a:moveTo>
                  <a:cubicBezTo>
                    <a:pt x="5429" y="2234"/>
                    <a:pt x="5801" y="2234"/>
                    <a:pt x="6173" y="2296"/>
                  </a:cubicBezTo>
                  <a:cubicBezTo>
                    <a:pt x="6204" y="2544"/>
                    <a:pt x="6204" y="2792"/>
                    <a:pt x="6204" y="3040"/>
                  </a:cubicBezTo>
                  <a:cubicBezTo>
                    <a:pt x="6204" y="3289"/>
                    <a:pt x="6204" y="3537"/>
                    <a:pt x="6173" y="3785"/>
                  </a:cubicBezTo>
                  <a:cubicBezTo>
                    <a:pt x="5801" y="3831"/>
                    <a:pt x="5429" y="3855"/>
                    <a:pt x="5057" y="3855"/>
                  </a:cubicBezTo>
                  <a:cubicBezTo>
                    <a:pt x="4684" y="3855"/>
                    <a:pt x="4312" y="3831"/>
                    <a:pt x="3940" y="3785"/>
                  </a:cubicBezTo>
                  <a:cubicBezTo>
                    <a:pt x="3909" y="3537"/>
                    <a:pt x="3909" y="3289"/>
                    <a:pt x="3909" y="3040"/>
                  </a:cubicBezTo>
                  <a:cubicBezTo>
                    <a:pt x="3909" y="2792"/>
                    <a:pt x="3909" y="2544"/>
                    <a:pt x="3940" y="2296"/>
                  </a:cubicBezTo>
                  <a:cubicBezTo>
                    <a:pt x="4312" y="2265"/>
                    <a:pt x="4684" y="2234"/>
                    <a:pt x="5057" y="2234"/>
                  </a:cubicBezTo>
                  <a:close/>
                  <a:moveTo>
                    <a:pt x="2368" y="3729"/>
                  </a:moveTo>
                  <a:cubicBezTo>
                    <a:pt x="2521" y="3819"/>
                    <a:pt x="2703" y="3879"/>
                    <a:pt x="2885" y="3940"/>
                  </a:cubicBezTo>
                  <a:cubicBezTo>
                    <a:pt x="3102" y="4002"/>
                    <a:pt x="3350" y="4064"/>
                    <a:pt x="3568" y="4126"/>
                  </a:cubicBezTo>
                  <a:cubicBezTo>
                    <a:pt x="3630" y="4498"/>
                    <a:pt x="3754" y="4871"/>
                    <a:pt x="3909" y="5212"/>
                  </a:cubicBezTo>
                  <a:cubicBezTo>
                    <a:pt x="3971" y="5367"/>
                    <a:pt x="4033" y="5491"/>
                    <a:pt x="4126" y="5646"/>
                  </a:cubicBezTo>
                  <a:cubicBezTo>
                    <a:pt x="3269" y="5340"/>
                    <a:pt x="2624" y="4612"/>
                    <a:pt x="2368" y="3729"/>
                  </a:cubicBezTo>
                  <a:close/>
                  <a:moveTo>
                    <a:pt x="7755" y="3754"/>
                  </a:moveTo>
                  <a:lnTo>
                    <a:pt x="7755" y="3754"/>
                  </a:lnTo>
                  <a:cubicBezTo>
                    <a:pt x="7538" y="4653"/>
                    <a:pt x="6856" y="5398"/>
                    <a:pt x="5987" y="5708"/>
                  </a:cubicBezTo>
                  <a:cubicBezTo>
                    <a:pt x="6080" y="5553"/>
                    <a:pt x="6142" y="5429"/>
                    <a:pt x="6235" y="5274"/>
                  </a:cubicBezTo>
                  <a:cubicBezTo>
                    <a:pt x="6359" y="4902"/>
                    <a:pt x="6483" y="4529"/>
                    <a:pt x="6545" y="4157"/>
                  </a:cubicBezTo>
                  <a:cubicBezTo>
                    <a:pt x="6794" y="4126"/>
                    <a:pt x="7011" y="4064"/>
                    <a:pt x="7228" y="4002"/>
                  </a:cubicBezTo>
                  <a:cubicBezTo>
                    <a:pt x="7414" y="3940"/>
                    <a:pt x="7600" y="3847"/>
                    <a:pt x="7755" y="3754"/>
                  </a:cubicBezTo>
                  <a:close/>
                  <a:moveTo>
                    <a:pt x="4002" y="4250"/>
                  </a:moveTo>
                  <a:lnTo>
                    <a:pt x="4002" y="4250"/>
                  </a:lnTo>
                  <a:cubicBezTo>
                    <a:pt x="4359" y="4281"/>
                    <a:pt x="4708" y="4297"/>
                    <a:pt x="5057" y="4297"/>
                  </a:cubicBezTo>
                  <a:cubicBezTo>
                    <a:pt x="5406" y="4297"/>
                    <a:pt x="5754" y="4281"/>
                    <a:pt x="6111" y="4250"/>
                  </a:cubicBezTo>
                  <a:lnTo>
                    <a:pt x="6111" y="4250"/>
                  </a:lnTo>
                  <a:cubicBezTo>
                    <a:pt x="6049" y="4529"/>
                    <a:pt x="5956" y="4808"/>
                    <a:pt x="5832" y="5088"/>
                  </a:cubicBezTo>
                  <a:cubicBezTo>
                    <a:pt x="5615" y="5553"/>
                    <a:pt x="5336" y="5832"/>
                    <a:pt x="5057" y="5832"/>
                  </a:cubicBezTo>
                  <a:cubicBezTo>
                    <a:pt x="4777" y="5832"/>
                    <a:pt x="4498" y="5553"/>
                    <a:pt x="4281" y="5088"/>
                  </a:cubicBezTo>
                  <a:cubicBezTo>
                    <a:pt x="4157" y="4808"/>
                    <a:pt x="4064" y="4529"/>
                    <a:pt x="4002" y="4250"/>
                  </a:cubicBezTo>
                  <a:close/>
                  <a:moveTo>
                    <a:pt x="11819" y="4591"/>
                  </a:moveTo>
                  <a:cubicBezTo>
                    <a:pt x="11850" y="4591"/>
                    <a:pt x="11850" y="4591"/>
                    <a:pt x="11850" y="4622"/>
                  </a:cubicBezTo>
                  <a:lnTo>
                    <a:pt x="11850" y="10981"/>
                  </a:lnTo>
                  <a:lnTo>
                    <a:pt x="2172" y="10981"/>
                  </a:lnTo>
                  <a:lnTo>
                    <a:pt x="2172" y="4622"/>
                  </a:lnTo>
                  <a:cubicBezTo>
                    <a:pt x="2172" y="4591"/>
                    <a:pt x="2172" y="4591"/>
                    <a:pt x="2203" y="4591"/>
                  </a:cubicBezTo>
                  <a:lnTo>
                    <a:pt x="2296" y="4591"/>
                  </a:lnTo>
                  <a:cubicBezTo>
                    <a:pt x="2901" y="5693"/>
                    <a:pt x="3994" y="6243"/>
                    <a:pt x="5088" y="6243"/>
                  </a:cubicBezTo>
                  <a:cubicBezTo>
                    <a:pt x="6181" y="6243"/>
                    <a:pt x="7274" y="5693"/>
                    <a:pt x="7879" y="4591"/>
                  </a:cubicBezTo>
                  <a:close/>
                  <a:moveTo>
                    <a:pt x="12408" y="3692"/>
                  </a:moveTo>
                  <a:cubicBezTo>
                    <a:pt x="12563" y="3692"/>
                    <a:pt x="12687" y="3847"/>
                    <a:pt x="12687" y="4002"/>
                  </a:cubicBezTo>
                  <a:lnTo>
                    <a:pt x="12687" y="10981"/>
                  </a:lnTo>
                  <a:lnTo>
                    <a:pt x="12222" y="10981"/>
                  </a:lnTo>
                  <a:lnTo>
                    <a:pt x="12222" y="4591"/>
                  </a:lnTo>
                  <a:cubicBezTo>
                    <a:pt x="12222" y="4374"/>
                    <a:pt x="12036" y="4157"/>
                    <a:pt x="11788" y="4157"/>
                  </a:cubicBezTo>
                  <a:lnTo>
                    <a:pt x="8034" y="4157"/>
                  </a:lnTo>
                  <a:cubicBezTo>
                    <a:pt x="8096" y="4002"/>
                    <a:pt x="8127" y="3847"/>
                    <a:pt x="8158" y="3692"/>
                  </a:cubicBezTo>
                  <a:close/>
                  <a:moveTo>
                    <a:pt x="5584" y="11385"/>
                  </a:moveTo>
                  <a:lnTo>
                    <a:pt x="5584" y="11912"/>
                  </a:lnTo>
                  <a:lnTo>
                    <a:pt x="621" y="11912"/>
                  </a:lnTo>
                  <a:cubicBezTo>
                    <a:pt x="497" y="11912"/>
                    <a:pt x="404" y="11819"/>
                    <a:pt x="404" y="11726"/>
                  </a:cubicBezTo>
                  <a:lnTo>
                    <a:pt x="404" y="11385"/>
                  </a:lnTo>
                  <a:close/>
                  <a:moveTo>
                    <a:pt x="7972" y="11385"/>
                  </a:moveTo>
                  <a:lnTo>
                    <a:pt x="7972" y="11912"/>
                  </a:lnTo>
                  <a:lnTo>
                    <a:pt x="5987" y="11912"/>
                  </a:lnTo>
                  <a:lnTo>
                    <a:pt x="5987" y="11385"/>
                  </a:lnTo>
                  <a:close/>
                  <a:moveTo>
                    <a:pt x="5057" y="1"/>
                  </a:moveTo>
                  <a:cubicBezTo>
                    <a:pt x="3350" y="1"/>
                    <a:pt x="1924" y="1365"/>
                    <a:pt x="1862" y="3071"/>
                  </a:cubicBezTo>
                  <a:lnTo>
                    <a:pt x="1862" y="3320"/>
                  </a:lnTo>
                  <a:lnTo>
                    <a:pt x="1551" y="3320"/>
                  </a:lnTo>
                  <a:cubicBezTo>
                    <a:pt x="1179" y="3320"/>
                    <a:pt x="869" y="3630"/>
                    <a:pt x="869" y="4002"/>
                  </a:cubicBezTo>
                  <a:lnTo>
                    <a:pt x="869" y="7910"/>
                  </a:lnTo>
                  <a:cubicBezTo>
                    <a:pt x="869" y="8050"/>
                    <a:pt x="970" y="8120"/>
                    <a:pt x="1071" y="8120"/>
                  </a:cubicBezTo>
                  <a:cubicBezTo>
                    <a:pt x="1171" y="8120"/>
                    <a:pt x="1272" y="8050"/>
                    <a:pt x="1272" y="7910"/>
                  </a:cubicBezTo>
                  <a:lnTo>
                    <a:pt x="1272" y="4002"/>
                  </a:lnTo>
                  <a:cubicBezTo>
                    <a:pt x="1272" y="3847"/>
                    <a:pt x="1396" y="3692"/>
                    <a:pt x="1551" y="3692"/>
                  </a:cubicBezTo>
                  <a:lnTo>
                    <a:pt x="1955" y="3692"/>
                  </a:lnTo>
                  <a:cubicBezTo>
                    <a:pt x="1986" y="3878"/>
                    <a:pt x="2017" y="4033"/>
                    <a:pt x="2079" y="4188"/>
                  </a:cubicBezTo>
                  <a:cubicBezTo>
                    <a:pt x="1893" y="4219"/>
                    <a:pt x="1737" y="4405"/>
                    <a:pt x="1737" y="4591"/>
                  </a:cubicBezTo>
                  <a:lnTo>
                    <a:pt x="1737" y="10981"/>
                  </a:lnTo>
                  <a:lnTo>
                    <a:pt x="1272" y="10981"/>
                  </a:lnTo>
                  <a:lnTo>
                    <a:pt x="1272" y="8748"/>
                  </a:lnTo>
                  <a:cubicBezTo>
                    <a:pt x="1272" y="8608"/>
                    <a:pt x="1171" y="8539"/>
                    <a:pt x="1071" y="8539"/>
                  </a:cubicBezTo>
                  <a:cubicBezTo>
                    <a:pt x="970" y="8539"/>
                    <a:pt x="869" y="8608"/>
                    <a:pt x="869" y="8748"/>
                  </a:cubicBezTo>
                  <a:lnTo>
                    <a:pt x="869" y="10981"/>
                  </a:lnTo>
                  <a:lnTo>
                    <a:pt x="373" y="10981"/>
                  </a:lnTo>
                  <a:cubicBezTo>
                    <a:pt x="155" y="10981"/>
                    <a:pt x="0" y="11167"/>
                    <a:pt x="0" y="11385"/>
                  </a:cubicBezTo>
                  <a:lnTo>
                    <a:pt x="0" y="11726"/>
                  </a:lnTo>
                  <a:cubicBezTo>
                    <a:pt x="0" y="12067"/>
                    <a:pt x="249" y="12346"/>
                    <a:pt x="590" y="12346"/>
                  </a:cubicBezTo>
                  <a:lnTo>
                    <a:pt x="9647" y="12346"/>
                  </a:lnTo>
                  <a:cubicBezTo>
                    <a:pt x="9927" y="12346"/>
                    <a:pt x="9927" y="11943"/>
                    <a:pt x="9647" y="11943"/>
                  </a:cubicBezTo>
                  <a:lnTo>
                    <a:pt x="8376" y="11943"/>
                  </a:lnTo>
                  <a:lnTo>
                    <a:pt x="8376" y="11385"/>
                  </a:lnTo>
                  <a:lnTo>
                    <a:pt x="13556" y="11385"/>
                  </a:lnTo>
                  <a:lnTo>
                    <a:pt x="13556" y="11726"/>
                  </a:lnTo>
                  <a:cubicBezTo>
                    <a:pt x="13556" y="11819"/>
                    <a:pt x="13463" y="11912"/>
                    <a:pt x="13339" y="11912"/>
                  </a:cubicBezTo>
                  <a:lnTo>
                    <a:pt x="10485" y="11912"/>
                  </a:lnTo>
                  <a:cubicBezTo>
                    <a:pt x="10206" y="11912"/>
                    <a:pt x="10206" y="12315"/>
                    <a:pt x="10485" y="12315"/>
                  </a:cubicBezTo>
                  <a:lnTo>
                    <a:pt x="13339" y="12315"/>
                  </a:lnTo>
                  <a:cubicBezTo>
                    <a:pt x="13680" y="12315"/>
                    <a:pt x="13959" y="12067"/>
                    <a:pt x="13959" y="11726"/>
                  </a:cubicBezTo>
                  <a:lnTo>
                    <a:pt x="13959" y="11354"/>
                  </a:lnTo>
                  <a:cubicBezTo>
                    <a:pt x="13959" y="11136"/>
                    <a:pt x="13773" y="10981"/>
                    <a:pt x="13556" y="10981"/>
                  </a:cubicBezTo>
                  <a:lnTo>
                    <a:pt x="13091" y="10981"/>
                  </a:lnTo>
                  <a:lnTo>
                    <a:pt x="13091" y="4002"/>
                  </a:lnTo>
                  <a:cubicBezTo>
                    <a:pt x="13091" y="3630"/>
                    <a:pt x="12780" y="3320"/>
                    <a:pt x="12408" y="3320"/>
                  </a:cubicBezTo>
                  <a:lnTo>
                    <a:pt x="8221" y="3320"/>
                  </a:lnTo>
                  <a:lnTo>
                    <a:pt x="8221" y="3071"/>
                  </a:lnTo>
                  <a:cubicBezTo>
                    <a:pt x="8158" y="1365"/>
                    <a:pt x="6763" y="1"/>
                    <a:pt x="5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2" name="Google Shape;12782;p24"/>
            <p:cNvSpPr/>
            <p:nvPr/>
          </p:nvSpPr>
          <p:spPr>
            <a:xfrm>
              <a:off x="4899950" y="2695450"/>
              <a:ext cx="101625" cy="78350"/>
            </a:xfrm>
            <a:custGeom>
              <a:avLst/>
              <a:gdLst/>
              <a:ahLst/>
              <a:cxnLst/>
              <a:rect l="l" t="t" r="r" b="b"/>
              <a:pathLst>
                <a:path w="4065" h="3134" extrusionOk="0">
                  <a:moveTo>
                    <a:pt x="1056" y="404"/>
                  </a:moveTo>
                  <a:lnTo>
                    <a:pt x="1087" y="435"/>
                  </a:lnTo>
                  <a:lnTo>
                    <a:pt x="1118" y="435"/>
                  </a:lnTo>
                  <a:cubicBezTo>
                    <a:pt x="1490" y="435"/>
                    <a:pt x="1800" y="745"/>
                    <a:pt x="1800" y="1087"/>
                  </a:cubicBezTo>
                  <a:lnTo>
                    <a:pt x="1800" y="2141"/>
                  </a:lnTo>
                  <a:cubicBezTo>
                    <a:pt x="1598" y="1971"/>
                    <a:pt x="1350" y="1885"/>
                    <a:pt x="1098" y="1885"/>
                  </a:cubicBezTo>
                  <a:cubicBezTo>
                    <a:pt x="846" y="1885"/>
                    <a:pt x="590" y="1971"/>
                    <a:pt x="373" y="2141"/>
                  </a:cubicBezTo>
                  <a:lnTo>
                    <a:pt x="373" y="1087"/>
                  </a:lnTo>
                  <a:cubicBezTo>
                    <a:pt x="373" y="714"/>
                    <a:pt x="683" y="404"/>
                    <a:pt x="1056" y="404"/>
                  </a:cubicBezTo>
                  <a:close/>
                  <a:moveTo>
                    <a:pt x="2917" y="404"/>
                  </a:moveTo>
                  <a:lnTo>
                    <a:pt x="2917" y="435"/>
                  </a:lnTo>
                  <a:lnTo>
                    <a:pt x="2979" y="435"/>
                  </a:lnTo>
                  <a:cubicBezTo>
                    <a:pt x="3351" y="435"/>
                    <a:pt x="3661" y="745"/>
                    <a:pt x="3661" y="1118"/>
                  </a:cubicBezTo>
                  <a:lnTo>
                    <a:pt x="3661" y="2172"/>
                  </a:lnTo>
                  <a:cubicBezTo>
                    <a:pt x="3444" y="1986"/>
                    <a:pt x="3196" y="1893"/>
                    <a:pt x="2948" y="1893"/>
                  </a:cubicBezTo>
                  <a:cubicBezTo>
                    <a:pt x="2669" y="1893"/>
                    <a:pt x="2420" y="1986"/>
                    <a:pt x="2234" y="2172"/>
                  </a:cubicBezTo>
                  <a:lnTo>
                    <a:pt x="2234" y="1087"/>
                  </a:lnTo>
                  <a:cubicBezTo>
                    <a:pt x="2234" y="714"/>
                    <a:pt x="2544" y="404"/>
                    <a:pt x="2917" y="404"/>
                  </a:cubicBezTo>
                  <a:close/>
                  <a:moveTo>
                    <a:pt x="1102" y="2312"/>
                  </a:moveTo>
                  <a:cubicBezTo>
                    <a:pt x="1358" y="2312"/>
                    <a:pt x="1614" y="2452"/>
                    <a:pt x="1738" y="2731"/>
                  </a:cubicBezTo>
                  <a:lnTo>
                    <a:pt x="466" y="2731"/>
                  </a:lnTo>
                  <a:cubicBezTo>
                    <a:pt x="590" y="2452"/>
                    <a:pt x="846" y="2312"/>
                    <a:pt x="1102" y="2312"/>
                  </a:cubicBezTo>
                  <a:close/>
                  <a:moveTo>
                    <a:pt x="2932" y="2312"/>
                  </a:moveTo>
                  <a:cubicBezTo>
                    <a:pt x="3188" y="2312"/>
                    <a:pt x="3444" y="2452"/>
                    <a:pt x="3568" y="2731"/>
                  </a:cubicBezTo>
                  <a:lnTo>
                    <a:pt x="2296" y="2731"/>
                  </a:lnTo>
                  <a:cubicBezTo>
                    <a:pt x="2420" y="2452"/>
                    <a:pt x="2676" y="2312"/>
                    <a:pt x="2932" y="2312"/>
                  </a:cubicBezTo>
                  <a:close/>
                  <a:moveTo>
                    <a:pt x="1087" y="1"/>
                  </a:moveTo>
                  <a:cubicBezTo>
                    <a:pt x="497" y="1"/>
                    <a:pt x="1" y="497"/>
                    <a:pt x="1" y="1087"/>
                  </a:cubicBezTo>
                  <a:lnTo>
                    <a:pt x="1" y="2917"/>
                  </a:lnTo>
                  <a:cubicBezTo>
                    <a:pt x="1" y="3041"/>
                    <a:pt x="94" y="3134"/>
                    <a:pt x="187" y="3134"/>
                  </a:cubicBezTo>
                  <a:lnTo>
                    <a:pt x="3847" y="3134"/>
                  </a:lnTo>
                  <a:cubicBezTo>
                    <a:pt x="3971" y="3134"/>
                    <a:pt x="4064" y="3041"/>
                    <a:pt x="4064" y="2917"/>
                  </a:cubicBezTo>
                  <a:lnTo>
                    <a:pt x="4064" y="1087"/>
                  </a:lnTo>
                  <a:cubicBezTo>
                    <a:pt x="4064" y="497"/>
                    <a:pt x="3568" y="1"/>
                    <a:pt x="2979" y="1"/>
                  </a:cubicBezTo>
                  <a:lnTo>
                    <a:pt x="2917" y="1"/>
                  </a:lnTo>
                  <a:cubicBezTo>
                    <a:pt x="2575" y="1"/>
                    <a:pt x="2234" y="187"/>
                    <a:pt x="2017" y="466"/>
                  </a:cubicBezTo>
                  <a:cubicBezTo>
                    <a:pt x="1831" y="187"/>
                    <a:pt x="1490" y="1"/>
                    <a:pt x="11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3" name="Google Shape;12783;p24"/>
            <p:cNvSpPr/>
            <p:nvPr/>
          </p:nvSpPr>
          <p:spPr>
            <a:xfrm>
              <a:off x="4842575" y="2718525"/>
              <a:ext cx="11650" cy="10300"/>
            </a:xfrm>
            <a:custGeom>
              <a:avLst/>
              <a:gdLst/>
              <a:ahLst/>
              <a:cxnLst/>
              <a:rect l="l" t="t" r="r" b="b"/>
              <a:pathLst>
                <a:path w="466" h="412" extrusionOk="0">
                  <a:moveTo>
                    <a:pt x="219" y="1"/>
                  </a:moveTo>
                  <a:cubicBezTo>
                    <a:pt x="198" y="1"/>
                    <a:pt x="177" y="3"/>
                    <a:pt x="156" y="9"/>
                  </a:cubicBezTo>
                  <a:lnTo>
                    <a:pt x="187" y="9"/>
                  </a:lnTo>
                  <a:cubicBezTo>
                    <a:pt x="62" y="40"/>
                    <a:pt x="0" y="164"/>
                    <a:pt x="31" y="257"/>
                  </a:cubicBezTo>
                  <a:cubicBezTo>
                    <a:pt x="62" y="350"/>
                    <a:pt x="125" y="412"/>
                    <a:pt x="218" y="412"/>
                  </a:cubicBezTo>
                  <a:lnTo>
                    <a:pt x="280" y="412"/>
                  </a:lnTo>
                  <a:cubicBezTo>
                    <a:pt x="404" y="381"/>
                    <a:pt x="466" y="257"/>
                    <a:pt x="435" y="164"/>
                  </a:cubicBezTo>
                  <a:cubicBezTo>
                    <a:pt x="409" y="61"/>
                    <a:pt x="319" y="1"/>
                    <a:pt x="2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4" name="Google Shape;12784;p24"/>
            <p:cNvSpPr/>
            <p:nvPr/>
          </p:nvSpPr>
          <p:spPr>
            <a:xfrm>
              <a:off x="4841950" y="2699300"/>
              <a:ext cx="11500" cy="7500"/>
            </a:xfrm>
            <a:custGeom>
              <a:avLst/>
              <a:gdLst/>
              <a:ahLst/>
              <a:cxnLst/>
              <a:rect l="l" t="t" r="r" b="b"/>
              <a:pathLst>
                <a:path w="460" h="300" extrusionOk="0">
                  <a:moveTo>
                    <a:pt x="217" y="1"/>
                  </a:moveTo>
                  <a:cubicBezTo>
                    <a:pt x="0" y="1"/>
                    <a:pt x="251" y="299"/>
                    <a:pt x="372" y="299"/>
                  </a:cubicBezTo>
                  <a:cubicBezTo>
                    <a:pt x="411" y="299"/>
                    <a:pt x="436" y="269"/>
                    <a:pt x="429" y="188"/>
                  </a:cubicBezTo>
                  <a:lnTo>
                    <a:pt x="429" y="188"/>
                  </a:lnTo>
                  <a:lnTo>
                    <a:pt x="460" y="219"/>
                  </a:lnTo>
                  <a:cubicBezTo>
                    <a:pt x="460" y="95"/>
                    <a:pt x="367" y="2"/>
                    <a:pt x="243" y="2"/>
                  </a:cubicBezTo>
                  <a:cubicBezTo>
                    <a:pt x="233" y="1"/>
                    <a:pt x="225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5" name="Google Shape;12785;p24"/>
            <p:cNvSpPr/>
            <p:nvPr/>
          </p:nvSpPr>
          <p:spPr>
            <a:xfrm>
              <a:off x="4841225" y="2679175"/>
              <a:ext cx="11450" cy="7900"/>
            </a:xfrm>
            <a:custGeom>
              <a:avLst/>
              <a:gdLst/>
              <a:ahLst/>
              <a:cxnLst/>
              <a:rect l="l" t="t" r="r" b="b"/>
              <a:pathLst>
                <a:path w="458" h="316" extrusionOk="0">
                  <a:moveTo>
                    <a:pt x="241" y="1"/>
                  </a:moveTo>
                  <a:cubicBezTo>
                    <a:pt x="1" y="1"/>
                    <a:pt x="261" y="315"/>
                    <a:pt x="392" y="315"/>
                  </a:cubicBezTo>
                  <a:cubicBezTo>
                    <a:pt x="430" y="315"/>
                    <a:pt x="458" y="288"/>
                    <a:pt x="458" y="218"/>
                  </a:cubicBezTo>
                  <a:cubicBezTo>
                    <a:pt x="458" y="94"/>
                    <a:pt x="365" y="1"/>
                    <a:pt x="2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6" name="Google Shape;12786;p24"/>
            <p:cNvSpPr/>
            <p:nvPr/>
          </p:nvSpPr>
          <p:spPr>
            <a:xfrm>
              <a:off x="4856525" y="2731750"/>
              <a:ext cx="11675" cy="10275"/>
            </a:xfrm>
            <a:custGeom>
              <a:avLst/>
              <a:gdLst/>
              <a:ahLst/>
              <a:cxnLst/>
              <a:rect l="l" t="t" r="r" b="b"/>
              <a:pathLst>
                <a:path w="467" h="411" extrusionOk="0">
                  <a:moveTo>
                    <a:pt x="232" y="1"/>
                  </a:moveTo>
                  <a:cubicBezTo>
                    <a:pt x="132" y="1"/>
                    <a:pt x="59" y="81"/>
                    <a:pt x="32" y="162"/>
                  </a:cubicBezTo>
                  <a:cubicBezTo>
                    <a:pt x="1" y="286"/>
                    <a:pt x="94" y="379"/>
                    <a:pt x="187" y="410"/>
                  </a:cubicBezTo>
                  <a:lnTo>
                    <a:pt x="249" y="410"/>
                  </a:lnTo>
                  <a:cubicBezTo>
                    <a:pt x="342" y="410"/>
                    <a:pt x="404" y="348"/>
                    <a:pt x="435" y="255"/>
                  </a:cubicBezTo>
                  <a:cubicBezTo>
                    <a:pt x="466" y="131"/>
                    <a:pt x="404" y="38"/>
                    <a:pt x="280" y="7"/>
                  </a:cubicBezTo>
                  <a:cubicBezTo>
                    <a:pt x="263" y="3"/>
                    <a:pt x="247" y="1"/>
                    <a:pt x="2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7" name="Google Shape;12787;p24"/>
            <p:cNvSpPr/>
            <p:nvPr/>
          </p:nvSpPr>
          <p:spPr>
            <a:xfrm>
              <a:off x="4875925" y="2731750"/>
              <a:ext cx="11650" cy="10275"/>
            </a:xfrm>
            <a:custGeom>
              <a:avLst/>
              <a:gdLst/>
              <a:ahLst/>
              <a:cxnLst/>
              <a:rect l="l" t="t" r="r" b="b"/>
              <a:pathLst>
                <a:path w="466" h="411" extrusionOk="0">
                  <a:moveTo>
                    <a:pt x="231" y="1"/>
                  </a:moveTo>
                  <a:cubicBezTo>
                    <a:pt x="132" y="1"/>
                    <a:pt x="58" y="81"/>
                    <a:pt x="31" y="162"/>
                  </a:cubicBezTo>
                  <a:cubicBezTo>
                    <a:pt x="0" y="286"/>
                    <a:pt x="93" y="379"/>
                    <a:pt x="186" y="410"/>
                  </a:cubicBezTo>
                  <a:lnTo>
                    <a:pt x="248" y="410"/>
                  </a:lnTo>
                  <a:cubicBezTo>
                    <a:pt x="341" y="410"/>
                    <a:pt x="404" y="348"/>
                    <a:pt x="435" y="255"/>
                  </a:cubicBezTo>
                  <a:cubicBezTo>
                    <a:pt x="466" y="131"/>
                    <a:pt x="404" y="38"/>
                    <a:pt x="279" y="7"/>
                  </a:cubicBezTo>
                  <a:cubicBezTo>
                    <a:pt x="263" y="3"/>
                    <a:pt x="247" y="1"/>
                    <a:pt x="2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88" name="Google Shape;12788;p24"/>
          <p:cNvGrpSpPr/>
          <p:nvPr/>
        </p:nvGrpSpPr>
        <p:grpSpPr>
          <a:xfrm>
            <a:off x="3465890" y="3569123"/>
            <a:ext cx="698000" cy="535150"/>
            <a:chOff x="3960075" y="2532600"/>
            <a:chExt cx="349000" cy="267575"/>
          </a:xfrm>
          <a:solidFill>
            <a:schemeClr val="tx1"/>
          </a:solidFill>
        </p:grpSpPr>
        <p:sp>
          <p:nvSpPr>
            <p:cNvPr id="12789" name="Google Shape;12789;p24"/>
            <p:cNvSpPr/>
            <p:nvPr/>
          </p:nvSpPr>
          <p:spPr>
            <a:xfrm>
              <a:off x="4224900" y="2553550"/>
              <a:ext cx="11275" cy="7900"/>
            </a:xfrm>
            <a:custGeom>
              <a:avLst/>
              <a:gdLst/>
              <a:ahLst/>
              <a:cxnLst/>
              <a:rect l="l" t="t" r="r" b="b"/>
              <a:pathLst>
                <a:path w="451" h="316" extrusionOk="0">
                  <a:moveTo>
                    <a:pt x="264" y="1"/>
                  </a:moveTo>
                  <a:cubicBezTo>
                    <a:pt x="1" y="1"/>
                    <a:pt x="256" y="315"/>
                    <a:pt x="385" y="315"/>
                  </a:cubicBezTo>
                  <a:cubicBezTo>
                    <a:pt x="423" y="315"/>
                    <a:pt x="450" y="288"/>
                    <a:pt x="450" y="218"/>
                  </a:cubicBezTo>
                  <a:cubicBezTo>
                    <a:pt x="450" y="94"/>
                    <a:pt x="357" y="1"/>
                    <a:pt x="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0" name="Google Shape;12790;p24"/>
            <p:cNvSpPr/>
            <p:nvPr/>
          </p:nvSpPr>
          <p:spPr>
            <a:xfrm>
              <a:off x="4245850" y="2553550"/>
              <a:ext cx="12025" cy="7900"/>
            </a:xfrm>
            <a:custGeom>
              <a:avLst/>
              <a:gdLst/>
              <a:ahLst/>
              <a:cxnLst/>
              <a:rect l="l" t="t" r="r" b="b"/>
              <a:pathLst>
                <a:path w="481" h="316" extrusionOk="0">
                  <a:moveTo>
                    <a:pt x="264" y="1"/>
                  </a:moveTo>
                  <a:cubicBezTo>
                    <a:pt x="0" y="1"/>
                    <a:pt x="274" y="315"/>
                    <a:pt x="411" y="315"/>
                  </a:cubicBezTo>
                  <a:cubicBezTo>
                    <a:pt x="452" y="315"/>
                    <a:pt x="481" y="288"/>
                    <a:pt x="481" y="218"/>
                  </a:cubicBezTo>
                  <a:cubicBezTo>
                    <a:pt x="481" y="94"/>
                    <a:pt x="388" y="1"/>
                    <a:pt x="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1" name="Google Shape;12791;p24"/>
            <p:cNvSpPr/>
            <p:nvPr/>
          </p:nvSpPr>
          <p:spPr>
            <a:xfrm>
              <a:off x="4267375" y="2553550"/>
              <a:ext cx="11450" cy="7900"/>
            </a:xfrm>
            <a:custGeom>
              <a:avLst/>
              <a:gdLst/>
              <a:ahLst/>
              <a:cxnLst/>
              <a:rect l="l" t="t" r="r" b="b"/>
              <a:pathLst>
                <a:path w="458" h="316" extrusionOk="0">
                  <a:moveTo>
                    <a:pt x="240" y="1"/>
                  </a:moveTo>
                  <a:cubicBezTo>
                    <a:pt x="1" y="1"/>
                    <a:pt x="261" y="315"/>
                    <a:pt x="392" y="315"/>
                  </a:cubicBezTo>
                  <a:cubicBezTo>
                    <a:pt x="430" y="315"/>
                    <a:pt x="457" y="288"/>
                    <a:pt x="457" y="218"/>
                  </a:cubicBezTo>
                  <a:cubicBezTo>
                    <a:pt x="457" y="94"/>
                    <a:pt x="364" y="1"/>
                    <a:pt x="2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2" name="Google Shape;12792;p24"/>
            <p:cNvSpPr/>
            <p:nvPr/>
          </p:nvSpPr>
          <p:spPr>
            <a:xfrm>
              <a:off x="3960075" y="2532600"/>
              <a:ext cx="349000" cy="267575"/>
            </a:xfrm>
            <a:custGeom>
              <a:avLst/>
              <a:gdLst/>
              <a:ahLst/>
              <a:cxnLst/>
              <a:rect l="l" t="t" r="r" b="b"/>
              <a:pathLst>
                <a:path w="13960" h="10703" extrusionOk="0">
                  <a:moveTo>
                    <a:pt x="13525" y="404"/>
                  </a:moveTo>
                  <a:lnTo>
                    <a:pt x="13525" y="1676"/>
                  </a:lnTo>
                  <a:lnTo>
                    <a:pt x="5243" y="1676"/>
                  </a:lnTo>
                  <a:cubicBezTo>
                    <a:pt x="4964" y="1676"/>
                    <a:pt x="4964" y="2079"/>
                    <a:pt x="5243" y="2079"/>
                  </a:cubicBezTo>
                  <a:lnTo>
                    <a:pt x="7507" y="2079"/>
                  </a:lnTo>
                  <a:lnTo>
                    <a:pt x="7507" y="9090"/>
                  </a:lnTo>
                  <a:lnTo>
                    <a:pt x="404" y="9090"/>
                  </a:lnTo>
                  <a:lnTo>
                    <a:pt x="404" y="2079"/>
                  </a:lnTo>
                  <a:lnTo>
                    <a:pt x="4405" y="2079"/>
                  </a:lnTo>
                  <a:cubicBezTo>
                    <a:pt x="4684" y="2079"/>
                    <a:pt x="4684" y="1676"/>
                    <a:pt x="4405" y="1676"/>
                  </a:cubicBezTo>
                  <a:lnTo>
                    <a:pt x="404" y="1676"/>
                  </a:lnTo>
                  <a:lnTo>
                    <a:pt x="404" y="404"/>
                  </a:lnTo>
                  <a:close/>
                  <a:moveTo>
                    <a:pt x="13556" y="2079"/>
                  </a:moveTo>
                  <a:lnTo>
                    <a:pt x="13556" y="9090"/>
                  </a:lnTo>
                  <a:lnTo>
                    <a:pt x="7941" y="9090"/>
                  </a:lnTo>
                  <a:lnTo>
                    <a:pt x="7941" y="2079"/>
                  </a:lnTo>
                  <a:close/>
                  <a:moveTo>
                    <a:pt x="404" y="1"/>
                  </a:moveTo>
                  <a:cubicBezTo>
                    <a:pt x="187" y="1"/>
                    <a:pt x="0" y="187"/>
                    <a:pt x="0" y="404"/>
                  </a:cubicBezTo>
                  <a:lnTo>
                    <a:pt x="0" y="10299"/>
                  </a:lnTo>
                  <a:cubicBezTo>
                    <a:pt x="0" y="10516"/>
                    <a:pt x="187" y="10703"/>
                    <a:pt x="404" y="10703"/>
                  </a:cubicBezTo>
                  <a:lnTo>
                    <a:pt x="6359" y="10703"/>
                  </a:lnTo>
                  <a:cubicBezTo>
                    <a:pt x="6484" y="10703"/>
                    <a:pt x="6577" y="10610"/>
                    <a:pt x="6577" y="10516"/>
                  </a:cubicBezTo>
                  <a:cubicBezTo>
                    <a:pt x="6577" y="10392"/>
                    <a:pt x="6484" y="10299"/>
                    <a:pt x="6359" y="10299"/>
                  </a:cubicBezTo>
                  <a:lnTo>
                    <a:pt x="404" y="10299"/>
                  </a:lnTo>
                  <a:lnTo>
                    <a:pt x="404" y="9524"/>
                  </a:lnTo>
                  <a:lnTo>
                    <a:pt x="13556" y="9524"/>
                  </a:lnTo>
                  <a:lnTo>
                    <a:pt x="13556" y="10299"/>
                  </a:lnTo>
                  <a:lnTo>
                    <a:pt x="7197" y="10299"/>
                  </a:lnTo>
                  <a:cubicBezTo>
                    <a:pt x="7073" y="10299"/>
                    <a:pt x="6980" y="10392"/>
                    <a:pt x="6980" y="10516"/>
                  </a:cubicBezTo>
                  <a:cubicBezTo>
                    <a:pt x="6980" y="10610"/>
                    <a:pt x="7073" y="10703"/>
                    <a:pt x="7197" y="10703"/>
                  </a:cubicBezTo>
                  <a:lnTo>
                    <a:pt x="13556" y="10703"/>
                  </a:lnTo>
                  <a:cubicBezTo>
                    <a:pt x="13773" y="10703"/>
                    <a:pt x="13959" y="10516"/>
                    <a:pt x="13959" y="10299"/>
                  </a:cubicBezTo>
                  <a:lnTo>
                    <a:pt x="13959" y="404"/>
                  </a:lnTo>
                  <a:cubicBezTo>
                    <a:pt x="13959" y="187"/>
                    <a:pt x="13773" y="1"/>
                    <a:pt x="135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3" name="Google Shape;12793;p24"/>
            <p:cNvSpPr/>
            <p:nvPr/>
          </p:nvSpPr>
          <p:spPr>
            <a:xfrm>
              <a:off x="3983350" y="2627800"/>
              <a:ext cx="146575" cy="101225"/>
            </a:xfrm>
            <a:custGeom>
              <a:avLst/>
              <a:gdLst/>
              <a:ahLst/>
              <a:cxnLst/>
              <a:rect l="l" t="t" r="r" b="b"/>
              <a:pathLst>
                <a:path w="5863" h="4049" extrusionOk="0">
                  <a:moveTo>
                    <a:pt x="2900" y="396"/>
                  </a:moveTo>
                  <a:cubicBezTo>
                    <a:pt x="2947" y="396"/>
                    <a:pt x="2993" y="412"/>
                    <a:pt x="3040" y="443"/>
                  </a:cubicBezTo>
                  <a:lnTo>
                    <a:pt x="5242" y="1435"/>
                  </a:lnTo>
                  <a:lnTo>
                    <a:pt x="3040" y="2490"/>
                  </a:lnTo>
                  <a:lnTo>
                    <a:pt x="2792" y="2490"/>
                  </a:lnTo>
                  <a:lnTo>
                    <a:pt x="558" y="1435"/>
                  </a:lnTo>
                  <a:lnTo>
                    <a:pt x="2761" y="443"/>
                  </a:lnTo>
                  <a:cubicBezTo>
                    <a:pt x="2807" y="412"/>
                    <a:pt x="2854" y="396"/>
                    <a:pt x="2900" y="396"/>
                  </a:cubicBezTo>
                  <a:close/>
                  <a:moveTo>
                    <a:pt x="4343" y="2335"/>
                  </a:moveTo>
                  <a:lnTo>
                    <a:pt x="4343" y="3327"/>
                  </a:lnTo>
                  <a:lnTo>
                    <a:pt x="4157" y="3389"/>
                  </a:lnTo>
                  <a:cubicBezTo>
                    <a:pt x="3753" y="3545"/>
                    <a:pt x="3335" y="3622"/>
                    <a:pt x="2920" y="3622"/>
                  </a:cubicBezTo>
                  <a:cubicBezTo>
                    <a:pt x="2505" y="3622"/>
                    <a:pt x="2094" y="3545"/>
                    <a:pt x="1706" y="3389"/>
                  </a:cubicBezTo>
                  <a:lnTo>
                    <a:pt x="1520" y="3327"/>
                  </a:lnTo>
                  <a:lnTo>
                    <a:pt x="1520" y="2335"/>
                  </a:lnTo>
                  <a:lnTo>
                    <a:pt x="2637" y="2862"/>
                  </a:lnTo>
                  <a:cubicBezTo>
                    <a:pt x="2714" y="2909"/>
                    <a:pt x="2807" y="2932"/>
                    <a:pt x="2904" y="2932"/>
                  </a:cubicBezTo>
                  <a:cubicBezTo>
                    <a:pt x="3001" y="2932"/>
                    <a:pt x="3102" y="2909"/>
                    <a:pt x="3195" y="2862"/>
                  </a:cubicBezTo>
                  <a:lnTo>
                    <a:pt x="4343" y="2335"/>
                  </a:lnTo>
                  <a:close/>
                  <a:moveTo>
                    <a:pt x="2920" y="1"/>
                  </a:moveTo>
                  <a:cubicBezTo>
                    <a:pt x="2807" y="1"/>
                    <a:pt x="2699" y="24"/>
                    <a:pt x="2606" y="70"/>
                  </a:cubicBezTo>
                  <a:lnTo>
                    <a:pt x="248" y="1156"/>
                  </a:lnTo>
                  <a:cubicBezTo>
                    <a:pt x="0" y="1280"/>
                    <a:pt x="0" y="1652"/>
                    <a:pt x="279" y="1745"/>
                  </a:cubicBezTo>
                  <a:lnTo>
                    <a:pt x="1117" y="2149"/>
                  </a:lnTo>
                  <a:lnTo>
                    <a:pt x="1117" y="3389"/>
                  </a:lnTo>
                  <a:cubicBezTo>
                    <a:pt x="1117" y="3513"/>
                    <a:pt x="1179" y="3607"/>
                    <a:pt x="1303" y="3669"/>
                  </a:cubicBezTo>
                  <a:lnTo>
                    <a:pt x="1582" y="3793"/>
                  </a:lnTo>
                  <a:cubicBezTo>
                    <a:pt x="2016" y="3963"/>
                    <a:pt x="2474" y="4049"/>
                    <a:pt x="2931" y="4049"/>
                  </a:cubicBezTo>
                  <a:cubicBezTo>
                    <a:pt x="3389" y="4049"/>
                    <a:pt x="3846" y="3963"/>
                    <a:pt x="4281" y="3793"/>
                  </a:cubicBezTo>
                  <a:lnTo>
                    <a:pt x="4560" y="3669"/>
                  </a:lnTo>
                  <a:cubicBezTo>
                    <a:pt x="4653" y="3607"/>
                    <a:pt x="4746" y="3513"/>
                    <a:pt x="4746" y="3389"/>
                  </a:cubicBezTo>
                  <a:lnTo>
                    <a:pt x="4746" y="2149"/>
                  </a:lnTo>
                  <a:lnTo>
                    <a:pt x="5584" y="1745"/>
                  </a:lnTo>
                  <a:cubicBezTo>
                    <a:pt x="5832" y="1652"/>
                    <a:pt x="5863" y="1280"/>
                    <a:pt x="5615" y="1156"/>
                  </a:cubicBezTo>
                  <a:lnTo>
                    <a:pt x="3257" y="70"/>
                  </a:lnTo>
                  <a:cubicBezTo>
                    <a:pt x="3149" y="24"/>
                    <a:pt x="3032" y="1"/>
                    <a:pt x="29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4" name="Google Shape;12794;p24"/>
            <p:cNvSpPr/>
            <p:nvPr/>
          </p:nvSpPr>
          <p:spPr>
            <a:xfrm>
              <a:off x="4177975" y="2608600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187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187" y="404"/>
                  </a:cubicBezTo>
                  <a:cubicBezTo>
                    <a:pt x="311" y="404"/>
                    <a:pt x="404" y="311"/>
                    <a:pt x="404" y="218"/>
                  </a:cubicBezTo>
                  <a:cubicBezTo>
                    <a:pt x="404" y="94"/>
                    <a:pt x="311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5" name="Google Shape;12795;p24"/>
            <p:cNvSpPr/>
            <p:nvPr/>
          </p:nvSpPr>
          <p:spPr>
            <a:xfrm>
              <a:off x="4175650" y="2638075"/>
              <a:ext cx="12450" cy="10875"/>
            </a:xfrm>
            <a:custGeom>
              <a:avLst/>
              <a:gdLst/>
              <a:ahLst/>
              <a:cxnLst/>
              <a:rect l="l" t="t" r="r" b="b"/>
              <a:pathLst>
                <a:path w="498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cubicBezTo>
                    <a:pt x="404" y="435"/>
                    <a:pt x="497" y="342"/>
                    <a:pt x="497" y="218"/>
                  </a:cubicBezTo>
                  <a:cubicBezTo>
                    <a:pt x="497" y="94"/>
                    <a:pt x="404" y="1"/>
                    <a:pt x="2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6" name="Google Shape;12796;p24"/>
            <p:cNvSpPr/>
            <p:nvPr/>
          </p:nvSpPr>
          <p:spPr>
            <a:xfrm>
              <a:off x="4177975" y="26683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187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1"/>
                    <a:pt x="94" y="404"/>
                    <a:pt x="187" y="404"/>
                  </a:cubicBezTo>
                  <a:cubicBezTo>
                    <a:pt x="311" y="404"/>
                    <a:pt x="404" y="311"/>
                    <a:pt x="404" y="186"/>
                  </a:cubicBezTo>
                  <a:cubicBezTo>
                    <a:pt x="404" y="93"/>
                    <a:pt x="311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7" name="Google Shape;12797;p24"/>
            <p:cNvSpPr/>
            <p:nvPr/>
          </p:nvSpPr>
          <p:spPr>
            <a:xfrm>
              <a:off x="4175650" y="2697800"/>
              <a:ext cx="12450" cy="10100"/>
            </a:xfrm>
            <a:custGeom>
              <a:avLst/>
              <a:gdLst/>
              <a:ahLst/>
              <a:cxnLst/>
              <a:rect l="l" t="t" r="r" b="b"/>
              <a:pathLst>
                <a:path w="498" h="404" extrusionOk="0">
                  <a:moveTo>
                    <a:pt x="280" y="0"/>
                  </a:moveTo>
                  <a:cubicBezTo>
                    <a:pt x="1" y="0"/>
                    <a:pt x="1" y="403"/>
                    <a:pt x="280" y="403"/>
                  </a:cubicBezTo>
                  <a:cubicBezTo>
                    <a:pt x="404" y="403"/>
                    <a:pt x="497" y="310"/>
                    <a:pt x="497" y="217"/>
                  </a:cubicBezTo>
                  <a:cubicBezTo>
                    <a:pt x="497" y="93"/>
                    <a:pt x="404" y="0"/>
                    <a:pt x="2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8" name="Google Shape;12798;p24"/>
            <p:cNvSpPr/>
            <p:nvPr/>
          </p:nvSpPr>
          <p:spPr>
            <a:xfrm>
              <a:off x="4177975" y="2728025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187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187" y="404"/>
                  </a:cubicBezTo>
                  <a:cubicBezTo>
                    <a:pt x="311" y="404"/>
                    <a:pt x="404" y="311"/>
                    <a:pt x="404" y="187"/>
                  </a:cubicBezTo>
                  <a:cubicBezTo>
                    <a:pt x="404" y="94"/>
                    <a:pt x="311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9" name="Google Shape;12799;p24"/>
            <p:cNvSpPr/>
            <p:nvPr/>
          </p:nvSpPr>
          <p:spPr>
            <a:xfrm>
              <a:off x="4196600" y="2608600"/>
              <a:ext cx="81450" cy="10125"/>
            </a:xfrm>
            <a:custGeom>
              <a:avLst/>
              <a:gdLst/>
              <a:ahLst/>
              <a:cxnLst/>
              <a:rect l="l" t="t" r="r" b="b"/>
              <a:pathLst>
                <a:path w="3258" h="405" extrusionOk="0">
                  <a:moveTo>
                    <a:pt x="217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3071" y="404"/>
                  </a:lnTo>
                  <a:cubicBezTo>
                    <a:pt x="3164" y="404"/>
                    <a:pt x="3257" y="311"/>
                    <a:pt x="3257" y="218"/>
                  </a:cubicBezTo>
                  <a:cubicBezTo>
                    <a:pt x="3257" y="94"/>
                    <a:pt x="3164" y="1"/>
                    <a:pt x="3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0" name="Google Shape;12800;p24"/>
            <p:cNvSpPr/>
            <p:nvPr/>
          </p:nvSpPr>
          <p:spPr>
            <a:xfrm>
              <a:off x="4195050" y="2638075"/>
              <a:ext cx="85325" cy="10875"/>
            </a:xfrm>
            <a:custGeom>
              <a:avLst/>
              <a:gdLst/>
              <a:ahLst/>
              <a:cxnLst/>
              <a:rect l="l" t="t" r="r" b="b"/>
              <a:pathLst>
                <a:path w="3413" h="435" extrusionOk="0">
                  <a:moveTo>
                    <a:pt x="279" y="1"/>
                  </a:moveTo>
                  <a:cubicBezTo>
                    <a:pt x="0" y="1"/>
                    <a:pt x="0" y="435"/>
                    <a:pt x="279" y="435"/>
                  </a:cubicBezTo>
                  <a:lnTo>
                    <a:pt x="3133" y="435"/>
                  </a:lnTo>
                  <a:cubicBezTo>
                    <a:pt x="3412" y="435"/>
                    <a:pt x="3412" y="1"/>
                    <a:pt x="3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1" name="Google Shape;12801;p24"/>
            <p:cNvSpPr/>
            <p:nvPr/>
          </p:nvSpPr>
          <p:spPr>
            <a:xfrm>
              <a:off x="4196600" y="2668325"/>
              <a:ext cx="81450" cy="10100"/>
            </a:xfrm>
            <a:custGeom>
              <a:avLst/>
              <a:gdLst/>
              <a:ahLst/>
              <a:cxnLst/>
              <a:rect l="l" t="t" r="r" b="b"/>
              <a:pathLst>
                <a:path w="3258" h="404" extrusionOk="0">
                  <a:moveTo>
                    <a:pt x="217" y="0"/>
                  </a:moveTo>
                  <a:cubicBezTo>
                    <a:pt x="93" y="0"/>
                    <a:pt x="0" y="93"/>
                    <a:pt x="0" y="186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3071" y="404"/>
                  </a:lnTo>
                  <a:cubicBezTo>
                    <a:pt x="3164" y="404"/>
                    <a:pt x="3257" y="311"/>
                    <a:pt x="3257" y="186"/>
                  </a:cubicBezTo>
                  <a:cubicBezTo>
                    <a:pt x="3257" y="93"/>
                    <a:pt x="3164" y="0"/>
                    <a:pt x="3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2" name="Google Shape;12802;p24"/>
            <p:cNvSpPr/>
            <p:nvPr/>
          </p:nvSpPr>
          <p:spPr>
            <a:xfrm>
              <a:off x="4195050" y="2697800"/>
              <a:ext cx="85325" cy="10100"/>
            </a:xfrm>
            <a:custGeom>
              <a:avLst/>
              <a:gdLst/>
              <a:ahLst/>
              <a:cxnLst/>
              <a:rect l="l" t="t" r="r" b="b"/>
              <a:pathLst>
                <a:path w="3413" h="404" extrusionOk="0">
                  <a:moveTo>
                    <a:pt x="279" y="0"/>
                  </a:moveTo>
                  <a:cubicBezTo>
                    <a:pt x="0" y="0"/>
                    <a:pt x="0" y="403"/>
                    <a:pt x="279" y="403"/>
                  </a:cubicBezTo>
                  <a:lnTo>
                    <a:pt x="3133" y="403"/>
                  </a:lnTo>
                  <a:cubicBezTo>
                    <a:pt x="3412" y="403"/>
                    <a:pt x="3412" y="0"/>
                    <a:pt x="3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3" name="Google Shape;12803;p24"/>
            <p:cNvSpPr/>
            <p:nvPr/>
          </p:nvSpPr>
          <p:spPr>
            <a:xfrm>
              <a:off x="4196600" y="2728025"/>
              <a:ext cx="81450" cy="10125"/>
            </a:xfrm>
            <a:custGeom>
              <a:avLst/>
              <a:gdLst/>
              <a:ahLst/>
              <a:cxnLst/>
              <a:rect l="l" t="t" r="r" b="b"/>
              <a:pathLst>
                <a:path w="3258" h="405" extrusionOk="0">
                  <a:moveTo>
                    <a:pt x="217" y="1"/>
                  </a:moveTo>
                  <a:cubicBezTo>
                    <a:pt x="93" y="1"/>
                    <a:pt x="0" y="94"/>
                    <a:pt x="0" y="187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3071" y="404"/>
                  </a:lnTo>
                  <a:cubicBezTo>
                    <a:pt x="3164" y="404"/>
                    <a:pt x="3257" y="311"/>
                    <a:pt x="3257" y="187"/>
                  </a:cubicBezTo>
                  <a:cubicBezTo>
                    <a:pt x="3257" y="94"/>
                    <a:pt x="3164" y="1"/>
                    <a:pt x="3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804" name="Google Shape;12804;p24"/>
          <p:cNvSpPr/>
          <p:nvPr/>
        </p:nvSpPr>
        <p:spPr>
          <a:xfrm>
            <a:off x="6455190" y="3610948"/>
            <a:ext cx="698000" cy="451500"/>
          </a:xfrm>
          <a:custGeom>
            <a:avLst/>
            <a:gdLst/>
            <a:ahLst/>
            <a:cxnLst/>
            <a:rect l="l" t="t" r="r" b="b"/>
            <a:pathLst>
              <a:path w="13960" h="9030" extrusionOk="0">
                <a:moveTo>
                  <a:pt x="6111" y="2856"/>
                </a:moveTo>
                <a:lnTo>
                  <a:pt x="6111" y="3477"/>
                </a:lnTo>
                <a:lnTo>
                  <a:pt x="5150" y="3477"/>
                </a:lnTo>
                <a:lnTo>
                  <a:pt x="5150" y="2856"/>
                </a:lnTo>
                <a:close/>
                <a:moveTo>
                  <a:pt x="10144" y="2856"/>
                </a:moveTo>
                <a:lnTo>
                  <a:pt x="10144" y="3477"/>
                </a:lnTo>
                <a:lnTo>
                  <a:pt x="9213" y="3477"/>
                </a:lnTo>
                <a:lnTo>
                  <a:pt x="9213" y="2856"/>
                </a:lnTo>
                <a:close/>
                <a:moveTo>
                  <a:pt x="4746" y="3291"/>
                </a:moveTo>
                <a:lnTo>
                  <a:pt x="4746" y="4035"/>
                </a:lnTo>
                <a:lnTo>
                  <a:pt x="3816" y="4035"/>
                </a:lnTo>
                <a:lnTo>
                  <a:pt x="3816" y="3291"/>
                </a:lnTo>
                <a:close/>
                <a:moveTo>
                  <a:pt x="7445" y="3291"/>
                </a:moveTo>
                <a:lnTo>
                  <a:pt x="7445" y="4035"/>
                </a:lnTo>
                <a:lnTo>
                  <a:pt x="6514" y="4035"/>
                </a:lnTo>
                <a:lnTo>
                  <a:pt x="6514" y="3291"/>
                </a:lnTo>
                <a:close/>
                <a:moveTo>
                  <a:pt x="6111" y="3880"/>
                </a:moveTo>
                <a:lnTo>
                  <a:pt x="6111" y="4252"/>
                </a:lnTo>
                <a:lnTo>
                  <a:pt x="5150" y="4252"/>
                </a:lnTo>
                <a:lnTo>
                  <a:pt x="5150" y="3880"/>
                </a:lnTo>
                <a:close/>
                <a:moveTo>
                  <a:pt x="10144" y="3880"/>
                </a:moveTo>
                <a:lnTo>
                  <a:pt x="10144" y="4252"/>
                </a:lnTo>
                <a:lnTo>
                  <a:pt x="9213" y="4252"/>
                </a:lnTo>
                <a:lnTo>
                  <a:pt x="9213" y="3880"/>
                </a:lnTo>
                <a:close/>
                <a:moveTo>
                  <a:pt x="4746" y="4469"/>
                </a:moveTo>
                <a:lnTo>
                  <a:pt x="4746" y="4810"/>
                </a:lnTo>
                <a:lnTo>
                  <a:pt x="3816" y="4810"/>
                </a:lnTo>
                <a:lnTo>
                  <a:pt x="3816" y="4469"/>
                </a:lnTo>
                <a:close/>
                <a:moveTo>
                  <a:pt x="7445" y="4469"/>
                </a:moveTo>
                <a:lnTo>
                  <a:pt x="7445" y="4810"/>
                </a:lnTo>
                <a:lnTo>
                  <a:pt x="6514" y="4810"/>
                </a:lnTo>
                <a:lnTo>
                  <a:pt x="6514" y="4469"/>
                </a:lnTo>
                <a:close/>
                <a:moveTo>
                  <a:pt x="8810" y="4066"/>
                </a:moveTo>
                <a:lnTo>
                  <a:pt x="8810" y="5121"/>
                </a:lnTo>
                <a:lnTo>
                  <a:pt x="7848" y="5121"/>
                </a:lnTo>
                <a:lnTo>
                  <a:pt x="7848" y="4066"/>
                </a:lnTo>
                <a:close/>
                <a:moveTo>
                  <a:pt x="8810" y="5524"/>
                </a:moveTo>
                <a:lnTo>
                  <a:pt x="8810" y="5896"/>
                </a:lnTo>
                <a:lnTo>
                  <a:pt x="7848" y="5896"/>
                </a:lnTo>
                <a:lnTo>
                  <a:pt x="7848" y="5524"/>
                </a:lnTo>
                <a:close/>
                <a:moveTo>
                  <a:pt x="4746" y="5214"/>
                </a:moveTo>
                <a:lnTo>
                  <a:pt x="4746" y="7664"/>
                </a:lnTo>
                <a:lnTo>
                  <a:pt x="3816" y="7664"/>
                </a:lnTo>
                <a:lnTo>
                  <a:pt x="3785" y="5214"/>
                </a:lnTo>
                <a:close/>
                <a:moveTo>
                  <a:pt x="6080" y="4655"/>
                </a:moveTo>
                <a:lnTo>
                  <a:pt x="6080" y="7664"/>
                </a:lnTo>
                <a:lnTo>
                  <a:pt x="5150" y="7664"/>
                </a:lnTo>
                <a:lnTo>
                  <a:pt x="5150" y="4655"/>
                </a:lnTo>
                <a:close/>
                <a:moveTo>
                  <a:pt x="7445" y="5214"/>
                </a:moveTo>
                <a:lnTo>
                  <a:pt x="7445" y="7664"/>
                </a:lnTo>
                <a:lnTo>
                  <a:pt x="6514" y="7664"/>
                </a:lnTo>
                <a:lnTo>
                  <a:pt x="6514" y="5214"/>
                </a:lnTo>
                <a:close/>
                <a:moveTo>
                  <a:pt x="8810" y="6299"/>
                </a:moveTo>
                <a:lnTo>
                  <a:pt x="8810" y="7664"/>
                </a:lnTo>
                <a:lnTo>
                  <a:pt x="7848" y="7664"/>
                </a:lnTo>
                <a:lnTo>
                  <a:pt x="7848" y="6299"/>
                </a:lnTo>
                <a:close/>
                <a:moveTo>
                  <a:pt x="10144" y="4655"/>
                </a:moveTo>
                <a:lnTo>
                  <a:pt x="10144" y="7664"/>
                </a:lnTo>
                <a:lnTo>
                  <a:pt x="9182" y="7664"/>
                </a:lnTo>
                <a:lnTo>
                  <a:pt x="9182" y="4655"/>
                </a:lnTo>
                <a:close/>
                <a:moveTo>
                  <a:pt x="11819" y="1274"/>
                </a:moveTo>
                <a:lnTo>
                  <a:pt x="11819" y="7664"/>
                </a:lnTo>
                <a:lnTo>
                  <a:pt x="10547" y="7664"/>
                </a:lnTo>
                <a:lnTo>
                  <a:pt x="10547" y="2856"/>
                </a:lnTo>
                <a:cubicBezTo>
                  <a:pt x="10547" y="2639"/>
                  <a:pt x="10392" y="2453"/>
                  <a:pt x="10175" y="2453"/>
                </a:cubicBezTo>
                <a:lnTo>
                  <a:pt x="9182" y="2453"/>
                </a:lnTo>
                <a:cubicBezTo>
                  <a:pt x="8965" y="2453"/>
                  <a:pt x="8810" y="2639"/>
                  <a:pt x="8810" y="2856"/>
                </a:cubicBezTo>
                <a:lnTo>
                  <a:pt x="8810" y="3663"/>
                </a:lnTo>
                <a:lnTo>
                  <a:pt x="7848" y="3663"/>
                </a:lnTo>
                <a:lnTo>
                  <a:pt x="7848" y="3260"/>
                </a:lnTo>
                <a:cubicBezTo>
                  <a:pt x="7848" y="3042"/>
                  <a:pt x="7693" y="2887"/>
                  <a:pt x="7476" y="2887"/>
                </a:cubicBezTo>
                <a:lnTo>
                  <a:pt x="6514" y="2887"/>
                </a:lnTo>
                <a:lnTo>
                  <a:pt x="6514" y="2856"/>
                </a:lnTo>
                <a:cubicBezTo>
                  <a:pt x="6514" y="2639"/>
                  <a:pt x="6328" y="2453"/>
                  <a:pt x="6111" y="2453"/>
                </a:cubicBezTo>
                <a:lnTo>
                  <a:pt x="5150" y="2453"/>
                </a:lnTo>
                <a:cubicBezTo>
                  <a:pt x="4932" y="2453"/>
                  <a:pt x="4777" y="2639"/>
                  <a:pt x="4777" y="2856"/>
                </a:cubicBezTo>
                <a:lnTo>
                  <a:pt x="4777" y="2887"/>
                </a:lnTo>
                <a:lnTo>
                  <a:pt x="3816" y="2887"/>
                </a:lnTo>
                <a:cubicBezTo>
                  <a:pt x="3599" y="2887"/>
                  <a:pt x="3413" y="3042"/>
                  <a:pt x="3413" y="3260"/>
                </a:cubicBezTo>
                <a:lnTo>
                  <a:pt x="3413" y="7664"/>
                </a:lnTo>
                <a:lnTo>
                  <a:pt x="2141" y="7664"/>
                </a:lnTo>
                <a:lnTo>
                  <a:pt x="2141" y="1274"/>
                </a:lnTo>
                <a:close/>
                <a:moveTo>
                  <a:pt x="5584" y="8067"/>
                </a:moveTo>
                <a:lnTo>
                  <a:pt x="5584" y="8595"/>
                </a:lnTo>
                <a:lnTo>
                  <a:pt x="590" y="8595"/>
                </a:lnTo>
                <a:cubicBezTo>
                  <a:pt x="497" y="8595"/>
                  <a:pt x="404" y="8502"/>
                  <a:pt x="404" y="8409"/>
                </a:cubicBezTo>
                <a:lnTo>
                  <a:pt x="404" y="8067"/>
                </a:lnTo>
                <a:close/>
                <a:moveTo>
                  <a:pt x="7941" y="8067"/>
                </a:moveTo>
                <a:lnTo>
                  <a:pt x="7972" y="8595"/>
                </a:lnTo>
                <a:lnTo>
                  <a:pt x="5987" y="8595"/>
                </a:lnTo>
                <a:lnTo>
                  <a:pt x="5987" y="8067"/>
                </a:lnTo>
                <a:close/>
                <a:moveTo>
                  <a:pt x="12455" y="1"/>
                </a:moveTo>
                <a:cubicBezTo>
                  <a:pt x="12440" y="1"/>
                  <a:pt x="12424" y="1"/>
                  <a:pt x="12408" y="3"/>
                </a:cubicBezTo>
                <a:lnTo>
                  <a:pt x="1551" y="3"/>
                </a:lnTo>
                <a:cubicBezTo>
                  <a:pt x="1179" y="3"/>
                  <a:pt x="869" y="313"/>
                  <a:pt x="869" y="685"/>
                </a:cubicBezTo>
                <a:lnTo>
                  <a:pt x="869" y="1616"/>
                </a:lnTo>
                <a:cubicBezTo>
                  <a:pt x="822" y="1740"/>
                  <a:pt x="939" y="1802"/>
                  <a:pt x="1055" y="1802"/>
                </a:cubicBezTo>
                <a:cubicBezTo>
                  <a:pt x="1171" y="1802"/>
                  <a:pt x="1288" y="1740"/>
                  <a:pt x="1241" y="1616"/>
                </a:cubicBezTo>
                <a:lnTo>
                  <a:pt x="1241" y="685"/>
                </a:lnTo>
                <a:cubicBezTo>
                  <a:pt x="1241" y="530"/>
                  <a:pt x="1365" y="406"/>
                  <a:pt x="1551" y="406"/>
                </a:cubicBezTo>
                <a:lnTo>
                  <a:pt x="12377" y="406"/>
                </a:lnTo>
                <a:cubicBezTo>
                  <a:pt x="12532" y="406"/>
                  <a:pt x="12656" y="530"/>
                  <a:pt x="12656" y="685"/>
                </a:cubicBezTo>
                <a:lnTo>
                  <a:pt x="12656" y="7664"/>
                </a:lnTo>
                <a:lnTo>
                  <a:pt x="12222" y="7664"/>
                </a:lnTo>
                <a:lnTo>
                  <a:pt x="12222" y="1274"/>
                </a:lnTo>
                <a:cubicBezTo>
                  <a:pt x="12222" y="1057"/>
                  <a:pt x="12036" y="871"/>
                  <a:pt x="11788" y="840"/>
                </a:cubicBezTo>
                <a:lnTo>
                  <a:pt x="2172" y="840"/>
                </a:lnTo>
                <a:cubicBezTo>
                  <a:pt x="1924" y="840"/>
                  <a:pt x="1738" y="1057"/>
                  <a:pt x="1738" y="1274"/>
                </a:cubicBezTo>
                <a:lnTo>
                  <a:pt x="1738" y="7664"/>
                </a:lnTo>
                <a:lnTo>
                  <a:pt x="1272" y="7664"/>
                </a:lnTo>
                <a:lnTo>
                  <a:pt x="1272" y="2422"/>
                </a:lnTo>
                <a:cubicBezTo>
                  <a:pt x="1303" y="2298"/>
                  <a:pt x="1179" y="2236"/>
                  <a:pt x="1059" y="2236"/>
                </a:cubicBezTo>
                <a:cubicBezTo>
                  <a:pt x="939" y="2236"/>
                  <a:pt x="822" y="2298"/>
                  <a:pt x="869" y="2422"/>
                </a:cubicBezTo>
                <a:lnTo>
                  <a:pt x="869" y="7664"/>
                </a:lnTo>
                <a:lnTo>
                  <a:pt x="404" y="7664"/>
                </a:lnTo>
                <a:cubicBezTo>
                  <a:pt x="187" y="7664"/>
                  <a:pt x="0" y="7850"/>
                  <a:pt x="0" y="8067"/>
                </a:cubicBezTo>
                <a:lnTo>
                  <a:pt x="0" y="8409"/>
                </a:lnTo>
                <a:cubicBezTo>
                  <a:pt x="0" y="8750"/>
                  <a:pt x="280" y="9029"/>
                  <a:pt x="621" y="9029"/>
                </a:cubicBezTo>
                <a:lnTo>
                  <a:pt x="11571" y="9029"/>
                </a:lnTo>
                <a:cubicBezTo>
                  <a:pt x="11695" y="9029"/>
                  <a:pt x="11788" y="8936"/>
                  <a:pt x="11788" y="8812"/>
                </a:cubicBezTo>
                <a:cubicBezTo>
                  <a:pt x="11788" y="8688"/>
                  <a:pt x="11695" y="8595"/>
                  <a:pt x="11571" y="8595"/>
                </a:cubicBezTo>
                <a:lnTo>
                  <a:pt x="8376" y="8595"/>
                </a:lnTo>
                <a:lnTo>
                  <a:pt x="8376" y="8067"/>
                </a:lnTo>
                <a:lnTo>
                  <a:pt x="13556" y="8067"/>
                </a:lnTo>
                <a:lnTo>
                  <a:pt x="13556" y="8409"/>
                </a:lnTo>
                <a:cubicBezTo>
                  <a:pt x="13556" y="8502"/>
                  <a:pt x="13463" y="8595"/>
                  <a:pt x="13339" y="8595"/>
                </a:cubicBezTo>
                <a:lnTo>
                  <a:pt x="12377" y="8595"/>
                </a:lnTo>
                <a:cubicBezTo>
                  <a:pt x="12284" y="8595"/>
                  <a:pt x="12191" y="8688"/>
                  <a:pt x="12191" y="8812"/>
                </a:cubicBezTo>
                <a:cubicBezTo>
                  <a:pt x="12191" y="8905"/>
                  <a:pt x="12284" y="8998"/>
                  <a:pt x="12377" y="8998"/>
                </a:cubicBezTo>
                <a:lnTo>
                  <a:pt x="13339" y="8998"/>
                </a:lnTo>
                <a:cubicBezTo>
                  <a:pt x="13680" y="8998"/>
                  <a:pt x="13959" y="8719"/>
                  <a:pt x="13959" y="8409"/>
                </a:cubicBezTo>
                <a:lnTo>
                  <a:pt x="13959" y="8036"/>
                </a:lnTo>
                <a:cubicBezTo>
                  <a:pt x="13959" y="7819"/>
                  <a:pt x="13773" y="7664"/>
                  <a:pt x="13556" y="7664"/>
                </a:cubicBezTo>
                <a:lnTo>
                  <a:pt x="13091" y="7664"/>
                </a:lnTo>
                <a:lnTo>
                  <a:pt x="13091" y="685"/>
                </a:lnTo>
                <a:cubicBezTo>
                  <a:pt x="13091" y="329"/>
                  <a:pt x="12806" y="1"/>
                  <a:pt x="1245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805" name="Google Shape;12805;p24"/>
          <p:cNvGrpSpPr/>
          <p:nvPr/>
        </p:nvGrpSpPr>
        <p:grpSpPr>
          <a:xfrm>
            <a:off x="7987029" y="3640496"/>
            <a:ext cx="699550" cy="392400"/>
            <a:chOff x="2443225" y="2532550"/>
            <a:chExt cx="349775" cy="268400"/>
          </a:xfrm>
          <a:solidFill>
            <a:schemeClr val="tx1"/>
          </a:solidFill>
        </p:grpSpPr>
        <p:sp>
          <p:nvSpPr>
            <p:cNvPr id="12806" name="Google Shape;12806;p24"/>
            <p:cNvSpPr/>
            <p:nvPr/>
          </p:nvSpPr>
          <p:spPr>
            <a:xfrm>
              <a:off x="2443225" y="2532550"/>
              <a:ext cx="349775" cy="268400"/>
            </a:xfrm>
            <a:custGeom>
              <a:avLst/>
              <a:gdLst/>
              <a:ahLst/>
              <a:cxnLst/>
              <a:rect l="l" t="t" r="r" b="b"/>
              <a:pathLst>
                <a:path w="13991" h="10736" extrusionOk="0">
                  <a:moveTo>
                    <a:pt x="3444" y="3012"/>
                  </a:moveTo>
                  <a:lnTo>
                    <a:pt x="3444" y="9402"/>
                  </a:lnTo>
                  <a:lnTo>
                    <a:pt x="2172" y="9402"/>
                  </a:lnTo>
                  <a:lnTo>
                    <a:pt x="2172" y="3012"/>
                  </a:lnTo>
                  <a:close/>
                  <a:moveTo>
                    <a:pt x="10113" y="406"/>
                  </a:moveTo>
                  <a:cubicBezTo>
                    <a:pt x="10144" y="406"/>
                    <a:pt x="10175" y="437"/>
                    <a:pt x="10175" y="468"/>
                  </a:cubicBezTo>
                  <a:lnTo>
                    <a:pt x="10175" y="9402"/>
                  </a:lnTo>
                  <a:lnTo>
                    <a:pt x="3847" y="9402"/>
                  </a:lnTo>
                  <a:lnTo>
                    <a:pt x="3847" y="468"/>
                  </a:lnTo>
                  <a:cubicBezTo>
                    <a:pt x="3847" y="437"/>
                    <a:pt x="3878" y="406"/>
                    <a:pt x="3909" y="406"/>
                  </a:cubicBezTo>
                  <a:close/>
                  <a:moveTo>
                    <a:pt x="11819" y="2981"/>
                  </a:moveTo>
                  <a:cubicBezTo>
                    <a:pt x="11819" y="2981"/>
                    <a:pt x="11850" y="2981"/>
                    <a:pt x="11850" y="3012"/>
                  </a:cubicBezTo>
                  <a:lnTo>
                    <a:pt x="11850" y="9402"/>
                  </a:lnTo>
                  <a:lnTo>
                    <a:pt x="10578" y="9402"/>
                  </a:lnTo>
                  <a:lnTo>
                    <a:pt x="10578" y="2981"/>
                  </a:lnTo>
                  <a:close/>
                  <a:moveTo>
                    <a:pt x="12439" y="2112"/>
                  </a:moveTo>
                  <a:cubicBezTo>
                    <a:pt x="12595" y="2112"/>
                    <a:pt x="12719" y="2236"/>
                    <a:pt x="12719" y="2422"/>
                  </a:cubicBezTo>
                  <a:lnTo>
                    <a:pt x="12719" y="9402"/>
                  </a:lnTo>
                  <a:lnTo>
                    <a:pt x="12284" y="9402"/>
                  </a:lnTo>
                  <a:lnTo>
                    <a:pt x="12284" y="3012"/>
                  </a:lnTo>
                  <a:cubicBezTo>
                    <a:pt x="12253" y="2764"/>
                    <a:pt x="12067" y="2578"/>
                    <a:pt x="11850" y="2578"/>
                  </a:cubicBezTo>
                  <a:lnTo>
                    <a:pt x="10578" y="2578"/>
                  </a:lnTo>
                  <a:lnTo>
                    <a:pt x="10578" y="2112"/>
                  </a:lnTo>
                  <a:close/>
                  <a:moveTo>
                    <a:pt x="5584" y="9805"/>
                  </a:moveTo>
                  <a:lnTo>
                    <a:pt x="5584" y="10332"/>
                  </a:lnTo>
                  <a:lnTo>
                    <a:pt x="621" y="10332"/>
                  </a:lnTo>
                  <a:cubicBezTo>
                    <a:pt x="528" y="10332"/>
                    <a:pt x="435" y="10239"/>
                    <a:pt x="435" y="10115"/>
                  </a:cubicBezTo>
                  <a:lnTo>
                    <a:pt x="435" y="9805"/>
                  </a:lnTo>
                  <a:close/>
                  <a:moveTo>
                    <a:pt x="7973" y="9805"/>
                  </a:moveTo>
                  <a:lnTo>
                    <a:pt x="7973" y="10332"/>
                  </a:lnTo>
                  <a:lnTo>
                    <a:pt x="5987" y="10332"/>
                  </a:lnTo>
                  <a:lnTo>
                    <a:pt x="5987" y="9805"/>
                  </a:lnTo>
                  <a:close/>
                  <a:moveTo>
                    <a:pt x="3856" y="0"/>
                  </a:moveTo>
                  <a:cubicBezTo>
                    <a:pt x="3603" y="0"/>
                    <a:pt x="3415" y="207"/>
                    <a:pt x="3444" y="468"/>
                  </a:cubicBezTo>
                  <a:lnTo>
                    <a:pt x="3444" y="1709"/>
                  </a:lnTo>
                  <a:lnTo>
                    <a:pt x="1583" y="1709"/>
                  </a:lnTo>
                  <a:cubicBezTo>
                    <a:pt x="1210" y="1709"/>
                    <a:pt x="869" y="2019"/>
                    <a:pt x="869" y="2422"/>
                  </a:cubicBezTo>
                  <a:lnTo>
                    <a:pt x="869" y="3353"/>
                  </a:lnTo>
                  <a:cubicBezTo>
                    <a:pt x="869" y="3477"/>
                    <a:pt x="978" y="3539"/>
                    <a:pt x="1086" y="3539"/>
                  </a:cubicBezTo>
                  <a:cubicBezTo>
                    <a:pt x="1195" y="3539"/>
                    <a:pt x="1303" y="3477"/>
                    <a:pt x="1303" y="3353"/>
                  </a:cubicBezTo>
                  <a:lnTo>
                    <a:pt x="1303" y="2422"/>
                  </a:lnTo>
                  <a:cubicBezTo>
                    <a:pt x="1272" y="2236"/>
                    <a:pt x="1428" y="2112"/>
                    <a:pt x="1583" y="2112"/>
                  </a:cubicBezTo>
                  <a:lnTo>
                    <a:pt x="3444" y="2112"/>
                  </a:lnTo>
                  <a:lnTo>
                    <a:pt x="3444" y="2578"/>
                  </a:lnTo>
                  <a:lnTo>
                    <a:pt x="2172" y="2578"/>
                  </a:lnTo>
                  <a:cubicBezTo>
                    <a:pt x="1955" y="2578"/>
                    <a:pt x="1738" y="2764"/>
                    <a:pt x="1738" y="3012"/>
                  </a:cubicBezTo>
                  <a:lnTo>
                    <a:pt x="1738" y="9402"/>
                  </a:lnTo>
                  <a:lnTo>
                    <a:pt x="1303" y="9402"/>
                  </a:lnTo>
                  <a:lnTo>
                    <a:pt x="1303" y="4160"/>
                  </a:lnTo>
                  <a:cubicBezTo>
                    <a:pt x="1303" y="4020"/>
                    <a:pt x="1195" y="3950"/>
                    <a:pt x="1086" y="3950"/>
                  </a:cubicBezTo>
                  <a:cubicBezTo>
                    <a:pt x="978" y="3950"/>
                    <a:pt x="869" y="4020"/>
                    <a:pt x="869" y="4160"/>
                  </a:cubicBezTo>
                  <a:lnTo>
                    <a:pt x="869" y="9402"/>
                  </a:lnTo>
                  <a:lnTo>
                    <a:pt x="404" y="9402"/>
                  </a:lnTo>
                  <a:cubicBezTo>
                    <a:pt x="187" y="9402"/>
                    <a:pt x="1" y="9557"/>
                    <a:pt x="1" y="9774"/>
                  </a:cubicBezTo>
                  <a:lnTo>
                    <a:pt x="1" y="10146"/>
                  </a:lnTo>
                  <a:cubicBezTo>
                    <a:pt x="1" y="10456"/>
                    <a:pt x="280" y="10736"/>
                    <a:pt x="621" y="10736"/>
                  </a:cubicBezTo>
                  <a:lnTo>
                    <a:pt x="11571" y="10736"/>
                  </a:lnTo>
                  <a:cubicBezTo>
                    <a:pt x="11695" y="10736"/>
                    <a:pt x="11788" y="10643"/>
                    <a:pt x="11788" y="10518"/>
                  </a:cubicBezTo>
                  <a:cubicBezTo>
                    <a:pt x="11788" y="10425"/>
                    <a:pt x="11695" y="10332"/>
                    <a:pt x="11571" y="10332"/>
                  </a:cubicBezTo>
                  <a:lnTo>
                    <a:pt x="8376" y="10332"/>
                  </a:lnTo>
                  <a:lnTo>
                    <a:pt x="8376" y="9805"/>
                  </a:lnTo>
                  <a:lnTo>
                    <a:pt x="13556" y="9805"/>
                  </a:lnTo>
                  <a:lnTo>
                    <a:pt x="13556" y="10115"/>
                  </a:lnTo>
                  <a:cubicBezTo>
                    <a:pt x="13556" y="10239"/>
                    <a:pt x="13463" y="10332"/>
                    <a:pt x="13370" y="10332"/>
                  </a:cubicBezTo>
                  <a:lnTo>
                    <a:pt x="12408" y="10332"/>
                  </a:lnTo>
                  <a:cubicBezTo>
                    <a:pt x="12284" y="10332"/>
                    <a:pt x="12191" y="10425"/>
                    <a:pt x="12191" y="10518"/>
                  </a:cubicBezTo>
                  <a:cubicBezTo>
                    <a:pt x="12191" y="10643"/>
                    <a:pt x="12284" y="10736"/>
                    <a:pt x="12408" y="10736"/>
                  </a:cubicBezTo>
                  <a:lnTo>
                    <a:pt x="13370" y="10736"/>
                  </a:lnTo>
                  <a:cubicBezTo>
                    <a:pt x="13711" y="10736"/>
                    <a:pt x="13990" y="10456"/>
                    <a:pt x="13990" y="10115"/>
                  </a:cubicBezTo>
                  <a:lnTo>
                    <a:pt x="13990" y="9774"/>
                  </a:lnTo>
                  <a:cubicBezTo>
                    <a:pt x="13990" y="9557"/>
                    <a:pt x="13804" y="9402"/>
                    <a:pt x="13618" y="9402"/>
                  </a:cubicBezTo>
                  <a:lnTo>
                    <a:pt x="13122" y="9402"/>
                  </a:lnTo>
                  <a:lnTo>
                    <a:pt x="13122" y="2422"/>
                  </a:lnTo>
                  <a:cubicBezTo>
                    <a:pt x="13122" y="2019"/>
                    <a:pt x="12812" y="1709"/>
                    <a:pt x="12439" y="1709"/>
                  </a:cubicBezTo>
                  <a:lnTo>
                    <a:pt x="10578" y="1709"/>
                  </a:lnTo>
                  <a:lnTo>
                    <a:pt x="10578" y="468"/>
                  </a:lnTo>
                  <a:cubicBezTo>
                    <a:pt x="10607" y="207"/>
                    <a:pt x="10419" y="0"/>
                    <a:pt x="10166" y="0"/>
                  </a:cubicBezTo>
                  <a:cubicBezTo>
                    <a:pt x="10148" y="0"/>
                    <a:pt x="10131" y="1"/>
                    <a:pt x="10113" y="3"/>
                  </a:cubicBezTo>
                  <a:lnTo>
                    <a:pt x="3909" y="3"/>
                  </a:lnTo>
                  <a:cubicBezTo>
                    <a:pt x="3891" y="1"/>
                    <a:pt x="3874" y="0"/>
                    <a:pt x="3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7" name="Google Shape;12807;p24"/>
            <p:cNvSpPr/>
            <p:nvPr/>
          </p:nvSpPr>
          <p:spPr>
            <a:xfrm>
              <a:off x="2555675" y="2562075"/>
              <a:ext cx="31825" cy="31825"/>
            </a:xfrm>
            <a:custGeom>
              <a:avLst/>
              <a:gdLst/>
              <a:ahLst/>
              <a:cxnLst/>
              <a:rect l="l" t="t" r="r" b="b"/>
              <a:pathLst>
                <a:path w="1273" h="1273" extrusionOk="0">
                  <a:moveTo>
                    <a:pt x="869" y="404"/>
                  </a:moveTo>
                  <a:lnTo>
                    <a:pt x="869" y="838"/>
                  </a:lnTo>
                  <a:lnTo>
                    <a:pt x="435" y="838"/>
                  </a:lnTo>
                  <a:lnTo>
                    <a:pt x="435" y="404"/>
                  </a:lnTo>
                  <a:close/>
                  <a:moveTo>
                    <a:pt x="373" y="1"/>
                  </a:moveTo>
                  <a:cubicBezTo>
                    <a:pt x="187" y="1"/>
                    <a:pt x="0" y="156"/>
                    <a:pt x="0" y="342"/>
                  </a:cubicBezTo>
                  <a:lnTo>
                    <a:pt x="0" y="900"/>
                  </a:lnTo>
                  <a:cubicBezTo>
                    <a:pt x="0" y="1086"/>
                    <a:pt x="156" y="1272"/>
                    <a:pt x="373" y="1272"/>
                  </a:cubicBezTo>
                  <a:lnTo>
                    <a:pt x="931" y="1272"/>
                  </a:lnTo>
                  <a:cubicBezTo>
                    <a:pt x="1117" y="1272"/>
                    <a:pt x="1272" y="1086"/>
                    <a:pt x="1272" y="900"/>
                  </a:cubicBezTo>
                  <a:lnTo>
                    <a:pt x="1272" y="342"/>
                  </a:lnTo>
                  <a:cubicBezTo>
                    <a:pt x="1272" y="156"/>
                    <a:pt x="1117" y="1"/>
                    <a:pt x="9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8" name="Google Shape;12808;p24"/>
            <p:cNvSpPr/>
            <p:nvPr/>
          </p:nvSpPr>
          <p:spPr>
            <a:xfrm>
              <a:off x="2555675" y="2613950"/>
              <a:ext cx="31825" cy="31900"/>
            </a:xfrm>
            <a:custGeom>
              <a:avLst/>
              <a:gdLst/>
              <a:ahLst/>
              <a:cxnLst/>
              <a:rect l="l" t="t" r="r" b="b"/>
              <a:pathLst>
                <a:path w="1273" h="1276" extrusionOk="0">
                  <a:moveTo>
                    <a:pt x="869" y="407"/>
                  </a:moveTo>
                  <a:lnTo>
                    <a:pt x="869" y="842"/>
                  </a:lnTo>
                  <a:lnTo>
                    <a:pt x="435" y="842"/>
                  </a:lnTo>
                  <a:lnTo>
                    <a:pt x="435" y="407"/>
                  </a:lnTo>
                  <a:close/>
                  <a:moveTo>
                    <a:pt x="972" y="1"/>
                  </a:moveTo>
                  <a:cubicBezTo>
                    <a:pt x="958" y="1"/>
                    <a:pt x="945" y="2"/>
                    <a:pt x="931" y="4"/>
                  </a:cubicBezTo>
                  <a:lnTo>
                    <a:pt x="373" y="4"/>
                  </a:lnTo>
                  <a:cubicBezTo>
                    <a:pt x="156" y="4"/>
                    <a:pt x="0" y="159"/>
                    <a:pt x="0" y="345"/>
                  </a:cubicBezTo>
                  <a:lnTo>
                    <a:pt x="0" y="904"/>
                  </a:lnTo>
                  <a:cubicBezTo>
                    <a:pt x="0" y="1090"/>
                    <a:pt x="156" y="1276"/>
                    <a:pt x="373" y="1276"/>
                  </a:cubicBezTo>
                  <a:lnTo>
                    <a:pt x="931" y="1276"/>
                  </a:lnTo>
                  <a:cubicBezTo>
                    <a:pt x="1117" y="1245"/>
                    <a:pt x="1272" y="1090"/>
                    <a:pt x="1272" y="904"/>
                  </a:cubicBezTo>
                  <a:lnTo>
                    <a:pt x="1272" y="345"/>
                  </a:lnTo>
                  <a:cubicBezTo>
                    <a:pt x="1272" y="173"/>
                    <a:pt x="1139" y="1"/>
                    <a:pt x="9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9" name="Google Shape;12809;p24"/>
            <p:cNvSpPr/>
            <p:nvPr/>
          </p:nvSpPr>
          <p:spPr>
            <a:xfrm>
              <a:off x="2555675" y="2665225"/>
              <a:ext cx="31825" cy="31825"/>
            </a:xfrm>
            <a:custGeom>
              <a:avLst/>
              <a:gdLst/>
              <a:ahLst/>
              <a:cxnLst/>
              <a:rect l="l" t="t" r="r" b="b"/>
              <a:pathLst>
                <a:path w="1273" h="1273" extrusionOk="0">
                  <a:moveTo>
                    <a:pt x="869" y="435"/>
                  </a:moveTo>
                  <a:lnTo>
                    <a:pt x="869" y="869"/>
                  </a:lnTo>
                  <a:lnTo>
                    <a:pt x="435" y="869"/>
                  </a:lnTo>
                  <a:lnTo>
                    <a:pt x="435" y="435"/>
                  </a:lnTo>
                  <a:close/>
                  <a:moveTo>
                    <a:pt x="373" y="0"/>
                  </a:moveTo>
                  <a:cubicBezTo>
                    <a:pt x="156" y="0"/>
                    <a:pt x="0" y="186"/>
                    <a:pt x="0" y="372"/>
                  </a:cubicBezTo>
                  <a:lnTo>
                    <a:pt x="0" y="931"/>
                  </a:lnTo>
                  <a:cubicBezTo>
                    <a:pt x="0" y="1117"/>
                    <a:pt x="187" y="1272"/>
                    <a:pt x="373" y="1272"/>
                  </a:cubicBezTo>
                  <a:lnTo>
                    <a:pt x="931" y="1272"/>
                  </a:lnTo>
                  <a:cubicBezTo>
                    <a:pt x="1117" y="1272"/>
                    <a:pt x="1272" y="1117"/>
                    <a:pt x="1272" y="931"/>
                  </a:cubicBezTo>
                  <a:lnTo>
                    <a:pt x="1272" y="372"/>
                  </a:lnTo>
                  <a:cubicBezTo>
                    <a:pt x="1272" y="186"/>
                    <a:pt x="1117" y="0"/>
                    <a:pt x="9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0" name="Google Shape;12810;p24"/>
            <p:cNvSpPr/>
            <p:nvPr/>
          </p:nvSpPr>
          <p:spPr>
            <a:xfrm>
              <a:off x="2555675" y="2717175"/>
              <a:ext cx="31825" cy="31825"/>
            </a:xfrm>
            <a:custGeom>
              <a:avLst/>
              <a:gdLst/>
              <a:ahLst/>
              <a:cxnLst/>
              <a:rect l="l" t="t" r="r" b="b"/>
              <a:pathLst>
                <a:path w="1273" h="1273" extrusionOk="0">
                  <a:moveTo>
                    <a:pt x="869" y="435"/>
                  </a:moveTo>
                  <a:lnTo>
                    <a:pt x="869" y="869"/>
                  </a:lnTo>
                  <a:lnTo>
                    <a:pt x="435" y="869"/>
                  </a:lnTo>
                  <a:lnTo>
                    <a:pt x="435" y="435"/>
                  </a:lnTo>
                  <a:close/>
                  <a:moveTo>
                    <a:pt x="373" y="1"/>
                  </a:moveTo>
                  <a:cubicBezTo>
                    <a:pt x="156" y="1"/>
                    <a:pt x="0" y="156"/>
                    <a:pt x="0" y="373"/>
                  </a:cubicBezTo>
                  <a:lnTo>
                    <a:pt x="0" y="931"/>
                  </a:lnTo>
                  <a:cubicBezTo>
                    <a:pt x="0" y="1117"/>
                    <a:pt x="156" y="1272"/>
                    <a:pt x="373" y="1272"/>
                  </a:cubicBezTo>
                  <a:lnTo>
                    <a:pt x="931" y="1272"/>
                  </a:lnTo>
                  <a:cubicBezTo>
                    <a:pt x="1117" y="1272"/>
                    <a:pt x="1272" y="1117"/>
                    <a:pt x="1272" y="931"/>
                  </a:cubicBezTo>
                  <a:lnTo>
                    <a:pt x="1272" y="373"/>
                  </a:lnTo>
                  <a:cubicBezTo>
                    <a:pt x="1272" y="187"/>
                    <a:pt x="1117" y="1"/>
                    <a:pt x="9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1" name="Google Shape;12811;p24"/>
            <p:cNvSpPr/>
            <p:nvPr/>
          </p:nvSpPr>
          <p:spPr>
            <a:xfrm>
              <a:off x="2596325" y="2563375"/>
              <a:ext cx="87325" cy="10475"/>
            </a:xfrm>
            <a:custGeom>
              <a:avLst/>
              <a:gdLst/>
              <a:ahLst/>
              <a:cxnLst/>
              <a:rect l="l" t="t" r="r" b="b"/>
              <a:pathLst>
                <a:path w="3493" h="419" extrusionOk="0">
                  <a:moveTo>
                    <a:pt x="183" y="0"/>
                  </a:moveTo>
                  <a:cubicBezTo>
                    <a:pt x="0" y="0"/>
                    <a:pt x="5" y="419"/>
                    <a:pt x="198" y="419"/>
                  </a:cubicBezTo>
                  <a:cubicBezTo>
                    <a:pt x="210" y="419"/>
                    <a:pt x="223" y="417"/>
                    <a:pt x="236" y="414"/>
                  </a:cubicBezTo>
                  <a:lnTo>
                    <a:pt x="3338" y="414"/>
                  </a:lnTo>
                  <a:cubicBezTo>
                    <a:pt x="3493" y="321"/>
                    <a:pt x="3493" y="73"/>
                    <a:pt x="3338" y="11"/>
                  </a:cubicBezTo>
                  <a:lnTo>
                    <a:pt x="236" y="11"/>
                  </a:lnTo>
                  <a:cubicBezTo>
                    <a:pt x="216" y="4"/>
                    <a:pt x="199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2" name="Google Shape;12812;p24"/>
            <p:cNvSpPr/>
            <p:nvPr/>
          </p:nvSpPr>
          <p:spPr>
            <a:xfrm>
              <a:off x="2595225" y="2583025"/>
              <a:ext cx="33375" cy="10875"/>
            </a:xfrm>
            <a:custGeom>
              <a:avLst/>
              <a:gdLst/>
              <a:ahLst/>
              <a:cxnLst/>
              <a:rect l="l" t="t" r="r" b="b"/>
              <a:pathLst>
                <a:path w="1335" h="435" extrusionOk="0">
                  <a:moveTo>
                    <a:pt x="280" y="0"/>
                  </a:moveTo>
                  <a:cubicBezTo>
                    <a:pt x="0" y="0"/>
                    <a:pt x="0" y="434"/>
                    <a:pt x="280" y="434"/>
                  </a:cubicBezTo>
                  <a:lnTo>
                    <a:pt x="1055" y="434"/>
                  </a:lnTo>
                  <a:cubicBezTo>
                    <a:pt x="1334" y="434"/>
                    <a:pt x="1334" y="0"/>
                    <a:pt x="1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3" name="Google Shape;12813;p24"/>
            <p:cNvSpPr/>
            <p:nvPr/>
          </p:nvSpPr>
          <p:spPr>
            <a:xfrm>
              <a:off x="2595225" y="2614825"/>
              <a:ext cx="90750" cy="10100"/>
            </a:xfrm>
            <a:custGeom>
              <a:avLst/>
              <a:gdLst/>
              <a:ahLst/>
              <a:cxnLst/>
              <a:rect l="l" t="t" r="r" b="b"/>
              <a:pathLst>
                <a:path w="3630" h="404" extrusionOk="0">
                  <a:moveTo>
                    <a:pt x="280" y="0"/>
                  </a:moveTo>
                  <a:cubicBezTo>
                    <a:pt x="0" y="0"/>
                    <a:pt x="0" y="403"/>
                    <a:pt x="280" y="403"/>
                  </a:cubicBezTo>
                  <a:lnTo>
                    <a:pt x="3382" y="403"/>
                  </a:lnTo>
                  <a:cubicBezTo>
                    <a:pt x="3630" y="403"/>
                    <a:pt x="3630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4" name="Google Shape;12814;p24"/>
            <p:cNvSpPr/>
            <p:nvPr/>
          </p:nvSpPr>
          <p:spPr>
            <a:xfrm>
              <a:off x="2596775" y="2634200"/>
              <a:ext cx="30275" cy="10100"/>
            </a:xfrm>
            <a:custGeom>
              <a:avLst/>
              <a:gdLst/>
              <a:ahLst/>
              <a:cxnLst/>
              <a:rect l="l" t="t" r="r" b="b"/>
              <a:pathLst>
                <a:path w="1211" h="404" extrusionOk="0">
                  <a:moveTo>
                    <a:pt x="218" y="0"/>
                  </a:moveTo>
                  <a:cubicBezTo>
                    <a:pt x="94" y="0"/>
                    <a:pt x="0" y="94"/>
                    <a:pt x="0" y="218"/>
                  </a:cubicBezTo>
                  <a:cubicBezTo>
                    <a:pt x="0" y="311"/>
                    <a:pt x="94" y="404"/>
                    <a:pt x="218" y="404"/>
                  </a:cubicBezTo>
                  <a:lnTo>
                    <a:pt x="993" y="404"/>
                  </a:lnTo>
                  <a:cubicBezTo>
                    <a:pt x="1117" y="404"/>
                    <a:pt x="1210" y="311"/>
                    <a:pt x="1210" y="218"/>
                  </a:cubicBezTo>
                  <a:cubicBezTo>
                    <a:pt x="1210" y="94"/>
                    <a:pt x="1117" y="0"/>
                    <a:pt x="9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5" name="Google Shape;12815;p24"/>
            <p:cNvSpPr/>
            <p:nvPr/>
          </p:nvSpPr>
          <p:spPr>
            <a:xfrm>
              <a:off x="2596450" y="2666500"/>
              <a:ext cx="87200" cy="9875"/>
            </a:xfrm>
            <a:custGeom>
              <a:avLst/>
              <a:gdLst/>
              <a:ahLst/>
              <a:cxnLst/>
              <a:rect l="l" t="t" r="r" b="b"/>
              <a:pathLst>
                <a:path w="3488" h="395" extrusionOk="0">
                  <a:moveTo>
                    <a:pt x="177" y="1"/>
                  </a:moveTo>
                  <a:cubicBezTo>
                    <a:pt x="0" y="1"/>
                    <a:pt x="0" y="394"/>
                    <a:pt x="177" y="394"/>
                  </a:cubicBezTo>
                  <a:cubicBezTo>
                    <a:pt x="194" y="394"/>
                    <a:pt x="211" y="391"/>
                    <a:pt x="231" y="384"/>
                  </a:cubicBezTo>
                  <a:lnTo>
                    <a:pt x="3333" y="384"/>
                  </a:lnTo>
                  <a:cubicBezTo>
                    <a:pt x="3488" y="321"/>
                    <a:pt x="3488" y="73"/>
                    <a:pt x="3333" y="11"/>
                  </a:cubicBezTo>
                  <a:lnTo>
                    <a:pt x="231" y="11"/>
                  </a:lnTo>
                  <a:cubicBezTo>
                    <a:pt x="211" y="4"/>
                    <a:pt x="194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6" name="Google Shape;12816;p24"/>
            <p:cNvSpPr/>
            <p:nvPr/>
          </p:nvSpPr>
          <p:spPr>
            <a:xfrm>
              <a:off x="2595225" y="2686150"/>
              <a:ext cx="33375" cy="10125"/>
            </a:xfrm>
            <a:custGeom>
              <a:avLst/>
              <a:gdLst/>
              <a:ahLst/>
              <a:cxnLst/>
              <a:rect l="l" t="t" r="r" b="b"/>
              <a:pathLst>
                <a:path w="1335" h="405" extrusionOk="0">
                  <a:moveTo>
                    <a:pt x="280" y="1"/>
                  </a:moveTo>
                  <a:cubicBezTo>
                    <a:pt x="0" y="1"/>
                    <a:pt x="0" y="404"/>
                    <a:pt x="280" y="404"/>
                  </a:cubicBezTo>
                  <a:lnTo>
                    <a:pt x="1055" y="404"/>
                  </a:lnTo>
                  <a:cubicBezTo>
                    <a:pt x="1334" y="404"/>
                    <a:pt x="1334" y="1"/>
                    <a:pt x="10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7" name="Google Shape;12817;p24"/>
            <p:cNvSpPr/>
            <p:nvPr/>
          </p:nvSpPr>
          <p:spPr>
            <a:xfrm>
              <a:off x="2596775" y="2718725"/>
              <a:ext cx="87650" cy="10100"/>
            </a:xfrm>
            <a:custGeom>
              <a:avLst/>
              <a:gdLst/>
              <a:ahLst/>
              <a:cxnLst/>
              <a:rect l="l" t="t" r="r" b="b"/>
              <a:pathLst>
                <a:path w="3506" h="404" extrusionOk="0">
                  <a:moveTo>
                    <a:pt x="218" y="1"/>
                  </a:moveTo>
                  <a:cubicBezTo>
                    <a:pt x="94" y="1"/>
                    <a:pt x="0" y="94"/>
                    <a:pt x="0" y="218"/>
                  </a:cubicBezTo>
                  <a:cubicBezTo>
                    <a:pt x="0" y="311"/>
                    <a:pt x="94" y="404"/>
                    <a:pt x="218" y="404"/>
                  </a:cubicBezTo>
                  <a:lnTo>
                    <a:pt x="3320" y="404"/>
                  </a:lnTo>
                  <a:cubicBezTo>
                    <a:pt x="3413" y="404"/>
                    <a:pt x="3506" y="311"/>
                    <a:pt x="3506" y="218"/>
                  </a:cubicBezTo>
                  <a:cubicBezTo>
                    <a:pt x="3506" y="94"/>
                    <a:pt x="3413" y="1"/>
                    <a:pt x="33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8" name="Google Shape;12818;p24"/>
            <p:cNvSpPr/>
            <p:nvPr/>
          </p:nvSpPr>
          <p:spPr>
            <a:xfrm>
              <a:off x="2597550" y="2738125"/>
              <a:ext cx="29500" cy="10100"/>
            </a:xfrm>
            <a:custGeom>
              <a:avLst/>
              <a:gdLst/>
              <a:ahLst/>
              <a:cxnLst/>
              <a:rect l="l" t="t" r="r" b="b"/>
              <a:pathLst>
                <a:path w="1180" h="404" extrusionOk="0">
                  <a:moveTo>
                    <a:pt x="187" y="0"/>
                  </a:moveTo>
                  <a:cubicBezTo>
                    <a:pt x="94" y="0"/>
                    <a:pt x="1" y="93"/>
                    <a:pt x="1" y="217"/>
                  </a:cubicBezTo>
                  <a:cubicBezTo>
                    <a:pt x="1" y="310"/>
                    <a:pt x="94" y="403"/>
                    <a:pt x="187" y="403"/>
                  </a:cubicBezTo>
                  <a:lnTo>
                    <a:pt x="962" y="403"/>
                  </a:lnTo>
                  <a:cubicBezTo>
                    <a:pt x="1086" y="403"/>
                    <a:pt x="1179" y="310"/>
                    <a:pt x="1179" y="217"/>
                  </a:cubicBezTo>
                  <a:cubicBezTo>
                    <a:pt x="1179" y="93"/>
                    <a:pt x="1086" y="0"/>
                    <a:pt x="9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819" name="Google Shape;12819;p24"/>
          <p:cNvGrpSpPr/>
          <p:nvPr/>
        </p:nvGrpSpPr>
        <p:grpSpPr>
          <a:xfrm>
            <a:off x="9450928" y="3538898"/>
            <a:ext cx="698000" cy="595600"/>
            <a:chOff x="1680925" y="2517875"/>
            <a:chExt cx="349000" cy="297800"/>
          </a:xfrm>
          <a:solidFill>
            <a:schemeClr val="tx1"/>
          </a:solidFill>
        </p:grpSpPr>
        <p:sp>
          <p:nvSpPr>
            <p:cNvPr id="12820" name="Google Shape;12820;p24"/>
            <p:cNvSpPr/>
            <p:nvPr/>
          </p:nvSpPr>
          <p:spPr>
            <a:xfrm>
              <a:off x="1946525" y="2568275"/>
              <a:ext cx="11275" cy="7900"/>
            </a:xfrm>
            <a:custGeom>
              <a:avLst/>
              <a:gdLst/>
              <a:ahLst/>
              <a:cxnLst/>
              <a:rect l="l" t="t" r="r" b="b"/>
              <a:pathLst>
                <a:path w="451" h="316" extrusionOk="0">
                  <a:moveTo>
                    <a:pt x="264" y="1"/>
                  </a:moveTo>
                  <a:cubicBezTo>
                    <a:pt x="1" y="1"/>
                    <a:pt x="256" y="316"/>
                    <a:pt x="385" y="316"/>
                  </a:cubicBezTo>
                  <a:cubicBezTo>
                    <a:pt x="423" y="316"/>
                    <a:pt x="451" y="288"/>
                    <a:pt x="451" y="218"/>
                  </a:cubicBezTo>
                  <a:cubicBezTo>
                    <a:pt x="451" y="94"/>
                    <a:pt x="358" y="1"/>
                    <a:pt x="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1" name="Google Shape;12821;p24"/>
            <p:cNvSpPr/>
            <p:nvPr/>
          </p:nvSpPr>
          <p:spPr>
            <a:xfrm>
              <a:off x="1967075" y="2568275"/>
              <a:ext cx="11675" cy="10125"/>
            </a:xfrm>
            <a:custGeom>
              <a:avLst/>
              <a:gdLst/>
              <a:ahLst/>
              <a:cxnLst/>
              <a:rect l="l" t="t" r="r" b="b"/>
              <a:pathLst>
                <a:path w="467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cubicBezTo>
                    <a:pt x="373" y="404"/>
                    <a:pt x="466" y="311"/>
                    <a:pt x="466" y="218"/>
                  </a:cubicBezTo>
                  <a:cubicBezTo>
                    <a:pt x="466" y="94"/>
                    <a:pt x="373" y="1"/>
                    <a:pt x="2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2" name="Google Shape;12822;p24"/>
            <p:cNvSpPr/>
            <p:nvPr/>
          </p:nvSpPr>
          <p:spPr>
            <a:xfrm>
              <a:off x="1989000" y="2568275"/>
              <a:ext cx="11450" cy="7900"/>
            </a:xfrm>
            <a:custGeom>
              <a:avLst/>
              <a:gdLst/>
              <a:ahLst/>
              <a:cxnLst/>
              <a:rect l="l" t="t" r="r" b="b"/>
              <a:pathLst>
                <a:path w="458" h="316" extrusionOk="0">
                  <a:moveTo>
                    <a:pt x="240" y="1"/>
                  </a:moveTo>
                  <a:cubicBezTo>
                    <a:pt x="1" y="1"/>
                    <a:pt x="261" y="316"/>
                    <a:pt x="392" y="316"/>
                  </a:cubicBezTo>
                  <a:cubicBezTo>
                    <a:pt x="430" y="316"/>
                    <a:pt x="458" y="288"/>
                    <a:pt x="458" y="218"/>
                  </a:cubicBezTo>
                  <a:cubicBezTo>
                    <a:pt x="458" y="94"/>
                    <a:pt x="365" y="1"/>
                    <a:pt x="2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3" name="Google Shape;12823;p24"/>
            <p:cNvSpPr/>
            <p:nvPr/>
          </p:nvSpPr>
          <p:spPr>
            <a:xfrm>
              <a:off x="1680925" y="2517875"/>
              <a:ext cx="349000" cy="297800"/>
            </a:xfrm>
            <a:custGeom>
              <a:avLst/>
              <a:gdLst/>
              <a:ahLst/>
              <a:cxnLst/>
              <a:rect l="l" t="t" r="r" b="b"/>
              <a:pathLst>
                <a:path w="13960" h="11912" extrusionOk="0">
                  <a:moveTo>
                    <a:pt x="4592" y="404"/>
                  </a:moveTo>
                  <a:cubicBezTo>
                    <a:pt x="4747" y="404"/>
                    <a:pt x="4871" y="528"/>
                    <a:pt x="4871" y="683"/>
                  </a:cubicBezTo>
                  <a:lnTo>
                    <a:pt x="4871" y="1179"/>
                  </a:lnTo>
                  <a:lnTo>
                    <a:pt x="435" y="1179"/>
                  </a:lnTo>
                  <a:lnTo>
                    <a:pt x="435" y="683"/>
                  </a:lnTo>
                  <a:cubicBezTo>
                    <a:pt x="435" y="528"/>
                    <a:pt x="559" y="404"/>
                    <a:pt x="714" y="404"/>
                  </a:cubicBezTo>
                  <a:close/>
                  <a:moveTo>
                    <a:pt x="13587" y="3258"/>
                  </a:moveTo>
                  <a:lnTo>
                    <a:pt x="13587" y="11478"/>
                  </a:lnTo>
                  <a:lnTo>
                    <a:pt x="7197" y="11478"/>
                  </a:lnTo>
                  <a:lnTo>
                    <a:pt x="7197" y="3258"/>
                  </a:lnTo>
                  <a:close/>
                  <a:moveTo>
                    <a:pt x="714" y="1"/>
                  </a:moveTo>
                  <a:cubicBezTo>
                    <a:pt x="311" y="1"/>
                    <a:pt x="32" y="280"/>
                    <a:pt x="32" y="683"/>
                  </a:cubicBezTo>
                  <a:lnTo>
                    <a:pt x="32" y="11478"/>
                  </a:lnTo>
                  <a:cubicBezTo>
                    <a:pt x="1" y="11726"/>
                    <a:pt x="187" y="11912"/>
                    <a:pt x="435" y="11912"/>
                  </a:cubicBezTo>
                  <a:lnTo>
                    <a:pt x="3754" y="11912"/>
                  </a:lnTo>
                  <a:cubicBezTo>
                    <a:pt x="3847" y="11912"/>
                    <a:pt x="3940" y="11819"/>
                    <a:pt x="3940" y="11726"/>
                  </a:cubicBezTo>
                  <a:cubicBezTo>
                    <a:pt x="3940" y="11602"/>
                    <a:pt x="3847" y="11509"/>
                    <a:pt x="3754" y="11509"/>
                  </a:cubicBezTo>
                  <a:lnTo>
                    <a:pt x="435" y="11509"/>
                  </a:lnTo>
                  <a:lnTo>
                    <a:pt x="435" y="3258"/>
                  </a:lnTo>
                  <a:lnTo>
                    <a:pt x="6794" y="3258"/>
                  </a:lnTo>
                  <a:lnTo>
                    <a:pt x="6794" y="11478"/>
                  </a:lnTo>
                  <a:lnTo>
                    <a:pt x="4561" y="11478"/>
                  </a:lnTo>
                  <a:cubicBezTo>
                    <a:pt x="4436" y="11478"/>
                    <a:pt x="4343" y="11571"/>
                    <a:pt x="4343" y="11695"/>
                  </a:cubicBezTo>
                  <a:cubicBezTo>
                    <a:pt x="4312" y="11819"/>
                    <a:pt x="4436" y="11912"/>
                    <a:pt x="4561" y="11912"/>
                  </a:cubicBezTo>
                  <a:lnTo>
                    <a:pt x="13556" y="11912"/>
                  </a:lnTo>
                  <a:cubicBezTo>
                    <a:pt x="13773" y="11912"/>
                    <a:pt x="13959" y="11726"/>
                    <a:pt x="13959" y="11509"/>
                  </a:cubicBezTo>
                  <a:lnTo>
                    <a:pt x="13959" y="1583"/>
                  </a:lnTo>
                  <a:cubicBezTo>
                    <a:pt x="13959" y="1365"/>
                    <a:pt x="13773" y="1179"/>
                    <a:pt x="13556" y="1179"/>
                  </a:cubicBezTo>
                  <a:lnTo>
                    <a:pt x="9275" y="1179"/>
                  </a:lnTo>
                  <a:cubicBezTo>
                    <a:pt x="9267" y="1178"/>
                    <a:pt x="9260" y="1178"/>
                    <a:pt x="9252" y="1178"/>
                  </a:cubicBezTo>
                  <a:cubicBezTo>
                    <a:pt x="9035" y="1178"/>
                    <a:pt x="9035" y="1584"/>
                    <a:pt x="9252" y="1584"/>
                  </a:cubicBezTo>
                  <a:cubicBezTo>
                    <a:pt x="9260" y="1584"/>
                    <a:pt x="9267" y="1584"/>
                    <a:pt x="9275" y="1583"/>
                  </a:cubicBezTo>
                  <a:lnTo>
                    <a:pt x="13556" y="1583"/>
                  </a:lnTo>
                  <a:lnTo>
                    <a:pt x="13556" y="2854"/>
                  </a:lnTo>
                  <a:lnTo>
                    <a:pt x="435" y="2854"/>
                  </a:lnTo>
                  <a:lnTo>
                    <a:pt x="435" y="1583"/>
                  </a:lnTo>
                  <a:lnTo>
                    <a:pt x="8438" y="1583"/>
                  </a:lnTo>
                  <a:cubicBezTo>
                    <a:pt x="8446" y="1584"/>
                    <a:pt x="8454" y="1584"/>
                    <a:pt x="8461" y="1584"/>
                  </a:cubicBezTo>
                  <a:cubicBezTo>
                    <a:pt x="8678" y="1584"/>
                    <a:pt x="8678" y="1178"/>
                    <a:pt x="8461" y="1178"/>
                  </a:cubicBezTo>
                  <a:cubicBezTo>
                    <a:pt x="8454" y="1178"/>
                    <a:pt x="8446" y="1178"/>
                    <a:pt x="8438" y="1179"/>
                  </a:cubicBezTo>
                  <a:lnTo>
                    <a:pt x="5274" y="1179"/>
                  </a:lnTo>
                  <a:lnTo>
                    <a:pt x="5274" y="683"/>
                  </a:lnTo>
                  <a:cubicBezTo>
                    <a:pt x="5274" y="280"/>
                    <a:pt x="4964" y="1"/>
                    <a:pt x="45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4" name="Google Shape;12824;p24"/>
            <p:cNvSpPr/>
            <p:nvPr/>
          </p:nvSpPr>
          <p:spPr>
            <a:xfrm>
              <a:off x="1708850" y="2623350"/>
              <a:ext cx="124875" cy="32600"/>
            </a:xfrm>
            <a:custGeom>
              <a:avLst/>
              <a:gdLst/>
              <a:ahLst/>
              <a:cxnLst/>
              <a:rect l="l" t="t" r="r" b="b"/>
              <a:pathLst>
                <a:path w="4995" h="1304" extrusionOk="0">
                  <a:moveTo>
                    <a:pt x="4149" y="433"/>
                  </a:moveTo>
                  <a:cubicBezTo>
                    <a:pt x="4397" y="433"/>
                    <a:pt x="4397" y="901"/>
                    <a:pt x="4149" y="901"/>
                  </a:cubicBezTo>
                  <a:cubicBezTo>
                    <a:pt x="4142" y="901"/>
                    <a:pt x="4134" y="901"/>
                    <a:pt x="4126" y="900"/>
                  </a:cubicBezTo>
                  <a:lnTo>
                    <a:pt x="838" y="900"/>
                  </a:lnTo>
                  <a:cubicBezTo>
                    <a:pt x="559" y="838"/>
                    <a:pt x="559" y="466"/>
                    <a:pt x="838" y="434"/>
                  </a:cubicBezTo>
                  <a:lnTo>
                    <a:pt x="4126" y="434"/>
                  </a:lnTo>
                  <a:cubicBezTo>
                    <a:pt x="4134" y="434"/>
                    <a:pt x="4142" y="433"/>
                    <a:pt x="4149" y="433"/>
                  </a:cubicBezTo>
                  <a:close/>
                  <a:moveTo>
                    <a:pt x="838" y="0"/>
                  </a:moveTo>
                  <a:cubicBezTo>
                    <a:pt x="0" y="0"/>
                    <a:pt x="0" y="1303"/>
                    <a:pt x="838" y="1303"/>
                  </a:cubicBezTo>
                  <a:lnTo>
                    <a:pt x="4126" y="1303"/>
                  </a:lnTo>
                  <a:cubicBezTo>
                    <a:pt x="4994" y="1303"/>
                    <a:pt x="4994" y="0"/>
                    <a:pt x="41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5" name="Google Shape;12825;p24"/>
            <p:cNvSpPr/>
            <p:nvPr/>
          </p:nvSpPr>
          <p:spPr>
            <a:xfrm>
              <a:off x="1715825" y="2670650"/>
              <a:ext cx="111700" cy="10100"/>
            </a:xfrm>
            <a:custGeom>
              <a:avLst/>
              <a:gdLst/>
              <a:ahLst/>
              <a:cxnLst/>
              <a:rect l="l" t="t" r="r" b="b"/>
              <a:pathLst>
                <a:path w="4468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4188" y="404"/>
                  </a:lnTo>
                  <a:cubicBezTo>
                    <a:pt x="4467" y="404"/>
                    <a:pt x="4467" y="0"/>
                    <a:pt x="4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6" name="Google Shape;12826;p24"/>
            <p:cNvSpPr/>
            <p:nvPr/>
          </p:nvSpPr>
          <p:spPr>
            <a:xfrm>
              <a:off x="1718150" y="2695200"/>
              <a:ext cx="108275" cy="10500"/>
            </a:xfrm>
            <a:custGeom>
              <a:avLst/>
              <a:gdLst/>
              <a:ahLst/>
              <a:cxnLst/>
              <a:rect l="l" t="t" r="r" b="b"/>
              <a:pathLst>
                <a:path w="4331" h="420" extrusionOk="0">
                  <a:moveTo>
                    <a:pt x="4148" y="1"/>
                  </a:moveTo>
                  <a:cubicBezTo>
                    <a:pt x="4132" y="1"/>
                    <a:pt x="4114" y="4"/>
                    <a:pt x="4095" y="11"/>
                  </a:cubicBezTo>
                  <a:lnTo>
                    <a:pt x="187" y="11"/>
                  </a:lnTo>
                  <a:cubicBezTo>
                    <a:pt x="1" y="73"/>
                    <a:pt x="1" y="352"/>
                    <a:pt x="187" y="414"/>
                  </a:cubicBezTo>
                  <a:lnTo>
                    <a:pt x="4095" y="414"/>
                  </a:lnTo>
                  <a:cubicBezTo>
                    <a:pt x="4108" y="418"/>
                    <a:pt x="4121" y="419"/>
                    <a:pt x="4132" y="419"/>
                  </a:cubicBezTo>
                  <a:cubicBezTo>
                    <a:pt x="4325" y="419"/>
                    <a:pt x="4331" y="1"/>
                    <a:pt x="41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7" name="Google Shape;12827;p24"/>
            <p:cNvSpPr/>
            <p:nvPr/>
          </p:nvSpPr>
          <p:spPr>
            <a:xfrm>
              <a:off x="1715825" y="2720275"/>
              <a:ext cx="111700" cy="10875"/>
            </a:xfrm>
            <a:custGeom>
              <a:avLst/>
              <a:gdLst/>
              <a:ahLst/>
              <a:cxnLst/>
              <a:rect l="l" t="t" r="r" b="b"/>
              <a:pathLst>
                <a:path w="4468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4188" y="435"/>
                  </a:lnTo>
                  <a:cubicBezTo>
                    <a:pt x="4467" y="435"/>
                    <a:pt x="4467" y="1"/>
                    <a:pt x="4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8" name="Google Shape;12828;p24"/>
            <p:cNvSpPr/>
            <p:nvPr/>
          </p:nvSpPr>
          <p:spPr>
            <a:xfrm>
              <a:off x="1877125" y="2623350"/>
              <a:ext cx="125650" cy="32600"/>
            </a:xfrm>
            <a:custGeom>
              <a:avLst/>
              <a:gdLst/>
              <a:ahLst/>
              <a:cxnLst/>
              <a:rect l="l" t="t" r="r" b="b"/>
              <a:pathLst>
                <a:path w="5026" h="1304" extrusionOk="0">
                  <a:moveTo>
                    <a:pt x="846" y="433"/>
                  </a:moveTo>
                  <a:cubicBezTo>
                    <a:pt x="853" y="433"/>
                    <a:pt x="861" y="434"/>
                    <a:pt x="869" y="434"/>
                  </a:cubicBezTo>
                  <a:lnTo>
                    <a:pt x="4157" y="434"/>
                  </a:lnTo>
                  <a:cubicBezTo>
                    <a:pt x="4436" y="466"/>
                    <a:pt x="4436" y="838"/>
                    <a:pt x="4157" y="900"/>
                  </a:cubicBezTo>
                  <a:lnTo>
                    <a:pt x="869" y="900"/>
                  </a:lnTo>
                  <a:cubicBezTo>
                    <a:pt x="861" y="901"/>
                    <a:pt x="853" y="901"/>
                    <a:pt x="846" y="901"/>
                  </a:cubicBezTo>
                  <a:cubicBezTo>
                    <a:pt x="598" y="901"/>
                    <a:pt x="598" y="433"/>
                    <a:pt x="846" y="433"/>
                  </a:cubicBezTo>
                  <a:close/>
                  <a:moveTo>
                    <a:pt x="869" y="0"/>
                  </a:moveTo>
                  <a:cubicBezTo>
                    <a:pt x="1" y="0"/>
                    <a:pt x="1" y="1303"/>
                    <a:pt x="869" y="1303"/>
                  </a:cubicBezTo>
                  <a:lnTo>
                    <a:pt x="4157" y="1303"/>
                  </a:lnTo>
                  <a:cubicBezTo>
                    <a:pt x="5026" y="1303"/>
                    <a:pt x="5026" y="0"/>
                    <a:pt x="4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9" name="Google Shape;12829;p24"/>
            <p:cNvSpPr/>
            <p:nvPr/>
          </p:nvSpPr>
          <p:spPr>
            <a:xfrm>
              <a:off x="1877125" y="2748200"/>
              <a:ext cx="125650" cy="31825"/>
            </a:xfrm>
            <a:custGeom>
              <a:avLst/>
              <a:gdLst/>
              <a:ahLst/>
              <a:cxnLst/>
              <a:rect l="l" t="t" r="r" b="b"/>
              <a:pathLst>
                <a:path w="5026" h="1273" extrusionOk="0">
                  <a:moveTo>
                    <a:pt x="4157" y="404"/>
                  </a:moveTo>
                  <a:cubicBezTo>
                    <a:pt x="4281" y="404"/>
                    <a:pt x="4405" y="497"/>
                    <a:pt x="4405" y="621"/>
                  </a:cubicBezTo>
                  <a:cubicBezTo>
                    <a:pt x="4405" y="745"/>
                    <a:pt x="4281" y="869"/>
                    <a:pt x="4157" y="869"/>
                  </a:cubicBezTo>
                  <a:lnTo>
                    <a:pt x="869" y="869"/>
                  </a:lnTo>
                  <a:cubicBezTo>
                    <a:pt x="745" y="869"/>
                    <a:pt x="621" y="745"/>
                    <a:pt x="621" y="621"/>
                  </a:cubicBezTo>
                  <a:cubicBezTo>
                    <a:pt x="621" y="497"/>
                    <a:pt x="745" y="404"/>
                    <a:pt x="869" y="404"/>
                  </a:cubicBezTo>
                  <a:close/>
                  <a:moveTo>
                    <a:pt x="869" y="0"/>
                  </a:moveTo>
                  <a:cubicBezTo>
                    <a:pt x="1" y="0"/>
                    <a:pt x="1" y="1272"/>
                    <a:pt x="869" y="1272"/>
                  </a:cubicBezTo>
                  <a:lnTo>
                    <a:pt x="4157" y="1272"/>
                  </a:lnTo>
                  <a:cubicBezTo>
                    <a:pt x="5026" y="1272"/>
                    <a:pt x="5026" y="0"/>
                    <a:pt x="4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0" name="Google Shape;12830;p24"/>
            <p:cNvSpPr/>
            <p:nvPr/>
          </p:nvSpPr>
          <p:spPr>
            <a:xfrm>
              <a:off x="1709625" y="2748200"/>
              <a:ext cx="124875" cy="31825"/>
            </a:xfrm>
            <a:custGeom>
              <a:avLst/>
              <a:gdLst/>
              <a:ahLst/>
              <a:cxnLst/>
              <a:rect l="l" t="t" r="r" b="b"/>
              <a:pathLst>
                <a:path w="4995" h="1273" extrusionOk="0">
                  <a:moveTo>
                    <a:pt x="4157" y="404"/>
                  </a:moveTo>
                  <a:cubicBezTo>
                    <a:pt x="4281" y="404"/>
                    <a:pt x="4374" y="497"/>
                    <a:pt x="4374" y="652"/>
                  </a:cubicBezTo>
                  <a:cubicBezTo>
                    <a:pt x="4374" y="776"/>
                    <a:pt x="4281" y="869"/>
                    <a:pt x="4157" y="869"/>
                  </a:cubicBezTo>
                  <a:lnTo>
                    <a:pt x="838" y="869"/>
                  </a:lnTo>
                  <a:cubicBezTo>
                    <a:pt x="714" y="869"/>
                    <a:pt x="621" y="776"/>
                    <a:pt x="621" y="652"/>
                  </a:cubicBezTo>
                  <a:cubicBezTo>
                    <a:pt x="621" y="497"/>
                    <a:pt x="714" y="404"/>
                    <a:pt x="838" y="404"/>
                  </a:cubicBezTo>
                  <a:close/>
                  <a:moveTo>
                    <a:pt x="838" y="0"/>
                  </a:moveTo>
                  <a:cubicBezTo>
                    <a:pt x="0" y="0"/>
                    <a:pt x="0" y="1272"/>
                    <a:pt x="838" y="1272"/>
                  </a:cubicBezTo>
                  <a:lnTo>
                    <a:pt x="4157" y="1272"/>
                  </a:lnTo>
                  <a:cubicBezTo>
                    <a:pt x="4994" y="1272"/>
                    <a:pt x="4994" y="0"/>
                    <a:pt x="4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1" name="Google Shape;12831;p24"/>
            <p:cNvSpPr/>
            <p:nvPr/>
          </p:nvSpPr>
          <p:spPr>
            <a:xfrm>
              <a:off x="1884875" y="2670650"/>
              <a:ext cx="111700" cy="10100"/>
            </a:xfrm>
            <a:custGeom>
              <a:avLst/>
              <a:gdLst/>
              <a:ahLst/>
              <a:cxnLst/>
              <a:rect l="l" t="t" r="r" b="b"/>
              <a:pathLst>
                <a:path w="4468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4188" y="404"/>
                  </a:lnTo>
                  <a:cubicBezTo>
                    <a:pt x="4468" y="404"/>
                    <a:pt x="4468" y="0"/>
                    <a:pt x="4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2" name="Google Shape;12832;p24"/>
            <p:cNvSpPr/>
            <p:nvPr/>
          </p:nvSpPr>
          <p:spPr>
            <a:xfrm>
              <a:off x="1886100" y="2695975"/>
              <a:ext cx="109250" cy="9850"/>
            </a:xfrm>
            <a:custGeom>
              <a:avLst/>
              <a:gdLst/>
              <a:ahLst/>
              <a:cxnLst/>
              <a:rect l="l" t="t" r="r" b="b"/>
              <a:pathLst>
                <a:path w="4370" h="394" extrusionOk="0">
                  <a:moveTo>
                    <a:pt x="178" y="1"/>
                  </a:moveTo>
                  <a:cubicBezTo>
                    <a:pt x="0" y="1"/>
                    <a:pt x="0" y="394"/>
                    <a:pt x="178" y="394"/>
                  </a:cubicBezTo>
                  <a:cubicBezTo>
                    <a:pt x="194" y="394"/>
                    <a:pt x="212" y="390"/>
                    <a:pt x="231" y="383"/>
                  </a:cubicBezTo>
                  <a:lnTo>
                    <a:pt x="4139" y="383"/>
                  </a:lnTo>
                  <a:cubicBezTo>
                    <a:pt x="4159" y="390"/>
                    <a:pt x="4176" y="394"/>
                    <a:pt x="4193" y="394"/>
                  </a:cubicBezTo>
                  <a:cubicBezTo>
                    <a:pt x="4370" y="394"/>
                    <a:pt x="4370" y="1"/>
                    <a:pt x="4193" y="1"/>
                  </a:cubicBezTo>
                  <a:cubicBezTo>
                    <a:pt x="4176" y="1"/>
                    <a:pt x="4159" y="4"/>
                    <a:pt x="4139" y="11"/>
                  </a:cubicBezTo>
                  <a:lnTo>
                    <a:pt x="231" y="11"/>
                  </a:lnTo>
                  <a:cubicBezTo>
                    <a:pt x="212" y="4"/>
                    <a:pt x="194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3" name="Google Shape;12833;p24"/>
            <p:cNvSpPr/>
            <p:nvPr/>
          </p:nvSpPr>
          <p:spPr>
            <a:xfrm>
              <a:off x="1884875" y="2720275"/>
              <a:ext cx="111700" cy="10875"/>
            </a:xfrm>
            <a:custGeom>
              <a:avLst/>
              <a:gdLst/>
              <a:ahLst/>
              <a:cxnLst/>
              <a:rect l="l" t="t" r="r" b="b"/>
              <a:pathLst>
                <a:path w="4468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4188" y="435"/>
                  </a:lnTo>
                  <a:cubicBezTo>
                    <a:pt x="4468" y="435"/>
                    <a:pt x="4468" y="1"/>
                    <a:pt x="4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834" name="Google Shape;12834;p24"/>
          <p:cNvGrpSpPr/>
          <p:nvPr/>
        </p:nvGrpSpPr>
        <p:grpSpPr>
          <a:xfrm>
            <a:off x="12550317" y="3535198"/>
            <a:ext cx="697950" cy="603000"/>
            <a:chOff x="7719625" y="3086300"/>
            <a:chExt cx="348975" cy="301500"/>
          </a:xfrm>
          <a:solidFill>
            <a:schemeClr val="tx1"/>
          </a:solidFill>
        </p:grpSpPr>
        <p:sp>
          <p:nvSpPr>
            <p:cNvPr id="12835" name="Google Shape;12835;p24"/>
            <p:cNvSpPr/>
            <p:nvPr/>
          </p:nvSpPr>
          <p:spPr>
            <a:xfrm>
              <a:off x="7719625" y="3086300"/>
              <a:ext cx="348975" cy="301500"/>
            </a:xfrm>
            <a:custGeom>
              <a:avLst/>
              <a:gdLst/>
              <a:ahLst/>
              <a:cxnLst/>
              <a:rect l="l" t="t" r="r" b="b"/>
              <a:pathLst>
                <a:path w="13959" h="12060" extrusionOk="0">
                  <a:moveTo>
                    <a:pt x="5584" y="404"/>
                  </a:moveTo>
                  <a:cubicBezTo>
                    <a:pt x="5615" y="404"/>
                    <a:pt x="5646" y="435"/>
                    <a:pt x="5646" y="466"/>
                  </a:cubicBezTo>
                  <a:lnTo>
                    <a:pt x="5646" y="3847"/>
                  </a:lnTo>
                  <a:lnTo>
                    <a:pt x="5460" y="3754"/>
                  </a:lnTo>
                  <a:cubicBezTo>
                    <a:pt x="5413" y="3723"/>
                    <a:pt x="5359" y="3707"/>
                    <a:pt x="5308" y="3707"/>
                  </a:cubicBezTo>
                  <a:cubicBezTo>
                    <a:pt x="5258" y="3707"/>
                    <a:pt x="5211" y="3723"/>
                    <a:pt x="5180" y="3754"/>
                  </a:cubicBezTo>
                  <a:lnTo>
                    <a:pt x="4932" y="3878"/>
                  </a:lnTo>
                  <a:lnTo>
                    <a:pt x="4932" y="466"/>
                  </a:lnTo>
                  <a:cubicBezTo>
                    <a:pt x="4932" y="435"/>
                    <a:pt x="4932" y="404"/>
                    <a:pt x="4963" y="404"/>
                  </a:cubicBezTo>
                  <a:close/>
                  <a:moveTo>
                    <a:pt x="6297" y="1117"/>
                  </a:moveTo>
                  <a:cubicBezTo>
                    <a:pt x="6545" y="1117"/>
                    <a:pt x="6762" y="1334"/>
                    <a:pt x="6762" y="1583"/>
                  </a:cubicBezTo>
                  <a:lnTo>
                    <a:pt x="6762" y="8283"/>
                  </a:lnTo>
                  <a:cubicBezTo>
                    <a:pt x="6638" y="8190"/>
                    <a:pt x="6452" y="8128"/>
                    <a:pt x="6297" y="8128"/>
                  </a:cubicBezTo>
                  <a:lnTo>
                    <a:pt x="6297" y="8159"/>
                  </a:lnTo>
                  <a:lnTo>
                    <a:pt x="2047" y="8159"/>
                  </a:lnTo>
                  <a:cubicBezTo>
                    <a:pt x="1830" y="8159"/>
                    <a:pt x="1675" y="7973"/>
                    <a:pt x="1675" y="7786"/>
                  </a:cubicBezTo>
                  <a:lnTo>
                    <a:pt x="1675" y="1490"/>
                  </a:lnTo>
                  <a:cubicBezTo>
                    <a:pt x="1675" y="1272"/>
                    <a:pt x="1830" y="1117"/>
                    <a:pt x="2047" y="1117"/>
                  </a:cubicBezTo>
                  <a:lnTo>
                    <a:pt x="4498" y="1117"/>
                  </a:lnTo>
                  <a:lnTo>
                    <a:pt x="4498" y="4064"/>
                  </a:lnTo>
                  <a:cubicBezTo>
                    <a:pt x="4498" y="4157"/>
                    <a:pt x="4560" y="4281"/>
                    <a:pt x="4653" y="4312"/>
                  </a:cubicBezTo>
                  <a:cubicBezTo>
                    <a:pt x="4684" y="4343"/>
                    <a:pt x="4746" y="4374"/>
                    <a:pt x="4808" y="4374"/>
                  </a:cubicBezTo>
                  <a:cubicBezTo>
                    <a:pt x="4839" y="4374"/>
                    <a:pt x="4901" y="4343"/>
                    <a:pt x="4963" y="4312"/>
                  </a:cubicBezTo>
                  <a:lnTo>
                    <a:pt x="5304" y="4126"/>
                  </a:lnTo>
                  <a:lnTo>
                    <a:pt x="5615" y="4312"/>
                  </a:lnTo>
                  <a:cubicBezTo>
                    <a:pt x="5646" y="4343"/>
                    <a:pt x="5692" y="4359"/>
                    <a:pt x="5743" y="4359"/>
                  </a:cubicBezTo>
                  <a:cubicBezTo>
                    <a:pt x="5793" y="4359"/>
                    <a:pt x="5847" y="4343"/>
                    <a:pt x="5894" y="4312"/>
                  </a:cubicBezTo>
                  <a:cubicBezTo>
                    <a:pt x="5987" y="4250"/>
                    <a:pt x="6049" y="4157"/>
                    <a:pt x="6049" y="4064"/>
                  </a:cubicBezTo>
                  <a:lnTo>
                    <a:pt x="6049" y="1117"/>
                  </a:lnTo>
                  <a:close/>
                  <a:moveTo>
                    <a:pt x="10981" y="9430"/>
                  </a:moveTo>
                  <a:lnTo>
                    <a:pt x="12687" y="9741"/>
                  </a:lnTo>
                  <a:lnTo>
                    <a:pt x="12718" y="9741"/>
                  </a:lnTo>
                  <a:cubicBezTo>
                    <a:pt x="12718" y="9772"/>
                    <a:pt x="12718" y="9772"/>
                    <a:pt x="12718" y="9772"/>
                  </a:cubicBezTo>
                  <a:lnTo>
                    <a:pt x="12470" y="10051"/>
                  </a:lnTo>
                  <a:cubicBezTo>
                    <a:pt x="12408" y="10082"/>
                    <a:pt x="12377" y="10144"/>
                    <a:pt x="12377" y="10206"/>
                  </a:cubicBezTo>
                  <a:cubicBezTo>
                    <a:pt x="12377" y="10268"/>
                    <a:pt x="12408" y="10330"/>
                    <a:pt x="12470" y="10392"/>
                  </a:cubicBezTo>
                  <a:lnTo>
                    <a:pt x="13183" y="11136"/>
                  </a:lnTo>
                  <a:lnTo>
                    <a:pt x="12656" y="11633"/>
                  </a:lnTo>
                  <a:lnTo>
                    <a:pt x="11943" y="10888"/>
                  </a:lnTo>
                  <a:cubicBezTo>
                    <a:pt x="11881" y="10842"/>
                    <a:pt x="11819" y="10819"/>
                    <a:pt x="11760" y="10819"/>
                  </a:cubicBezTo>
                  <a:cubicBezTo>
                    <a:pt x="11702" y="10819"/>
                    <a:pt x="11648" y="10842"/>
                    <a:pt x="11601" y="10888"/>
                  </a:cubicBezTo>
                  <a:lnTo>
                    <a:pt x="11322" y="11167"/>
                  </a:lnTo>
                  <a:lnTo>
                    <a:pt x="11291" y="11167"/>
                  </a:lnTo>
                  <a:lnTo>
                    <a:pt x="11291" y="11136"/>
                  </a:lnTo>
                  <a:lnTo>
                    <a:pt x="10981" y="9430"/>
                  </a:lnTo>
                  <a:close/>
                  <a:moveTo>
                    <a:pt x="4963" y="1"/>
                  </a:moveTo>
                  <a:cubicBezTo>
                    <a:pt x="4715" y="1"/>
                    <a:pt x="4498" y="218"/>
                    <a:pt x="4498" y="466"/>
                  </a:cubicBezTo>
                  <a:lnTo>
                    <a:pt x="4498" y="714"/>
                  </a:lnTo>
                  <a:lnTo>
                    <a:pt x="2047" y="714"/>
                  </a:lnTo>
                  <a:cubicBezTo>
                    <a:pt x="1644" y="714"/>
                    <a:pt x="1303" y="1024"/>
                    <a:pt x="1272" y="1427"/>
                  </a:cubicBezTo>
                  <a:lnTo>
                    <a:pt x="683" y="1427"/>
                  </a:lnTo>
                  <a:cubicBezTo>
                    <a:pt x="310" y="1427"/>
                    <a:pt x="0" y="1738"/>
                    <a:pt x="0" y="2110"/>
                  </a:cubicBezTo>
                  <a:lnTo>
                    <a:pt x="0" y="9275"/>
                  </a:lnTo>
                  <a:cubicBezTo>
                    <a:pt x="0" y="9679"/>
                    <a:pt x="310" y="9958"/>
                    <a:pt x="683" y="9958"/>
                  </a:cubicBezTo>
                  <a:lnTo>
                    <a:pt x="2358" y="9958"/>
                  </a:lnTo>
                  <a:cubicBezTo>
                    <a:pt x="2606" y="9958"/>
                    <a:pt x="2606" y="9554"/>
                    <a:pt x="2358" y="9554"/>
                  </a:cubicBezTo>
                  <a:lnTo>
                    <a:pt x="683" y="9554"/>
                  </a:lnTo>
                  <a:cubicBezTo>
                    <a:pt x="527" y="9554"/>
                    <a:pt x="403" y="9430"/>
                    <a:pt x="403" y="9275"/>
                  </a:cubicBezTo>
                  <a:lnTo>
                    <a:pt x="403" y="2110"/>
                  </a:lnTo>
                  <a:cubicBezTo>
                    <a:pt x="403" y="1971"/>
                    <a:pt x="503" y="1857"/>
                    <a:pt x="635" y="1857"/>
                  </a:cubicBezTo>
                  <a:cubicBezTo>
                    <a:pt x="651" y="1857"/>
                    <a:pt x="666" y="1859"/>
                    <a:pt x="683" y="1862"/>
                  </a:cubicBezTo>
                  <a:lnTo>
                    <a:pt x="1272" y="1862"/>
                  </a:lnTo>
                  <a:lnTo>
                    <a:pt x="1272" y="7786"/>
                  </a:lnTo>
                  <a:cubicBezTo>
                    <a:pt x="1272" y="8221"/>
                    <a:pt x="1613" y="8562"/>
                    <a:pt x="2047" y="8562"/>
                  </a:cubicBezTo>
                  <a:lnTo>
                    <a:pt x="6297" y="8562"/>
                  </a:lnTo>
                  <a:cubicBezTo>
                    <a:pt x="6545" y="8562"/>
                    <a:pt x="6762" y="8748"/>
                    <a:pt x="6793" y="8996"/>
                  </a:cubicBezTo>
                  <a:cubicBezTo>
                    <a:pt x="6793" y="9089"/>
                    <a:pt x="6886" y="9182"/>
                    <a:pt x="6979" y="9182"/>
                  </a:cubicBezTo>
                  <a:cubicBezTo>
                    <a:pt x="7073" y="9182"/>
                    <a:pt x="7166" y="9089"/>
                    <a:pt x="7197" y="8996"/>
                  </a:cubicBezTo>
                  <a:cubicBezTo>
                    <a:pt x="7197" y="8748"/>
                    <a:pt x="7414" y="8562"/>
                    <a:pt x="7662" y="8562"/>
                  </a:cubicBezTo>
                  <a:lnTo>
                    <a:pt x="11943" y="8562"/>
                  </a:lnTo>
                  <a:cubicBezTo>
                    <a:pt x="12346" y="8562"/>
                    <a:pt x="12718" y="8221"/>
                    <a:pt x="12718" y="7786"/>
                  </a:cubicBezTo>
                  <a:lnTo>
                    <a:pt x="12718" y="1862"/>
                  </a:lnTo>
                  <a:lnTo>
                    <a:pt x="13276" y="1862"/>
                  </a:lnTo>
                  <a:cubicBezTo>
                    <a:pt x="13432" y="1862"/>
                    <a:pt x="13556" y="1986"/>
                    <a:pt x="13556" y="2141"/>
                  </a:cubicBezTo>
                  <a:lnTo>
                    <a:pt x="13556" y="9306"/>
                  </a:lnTo>
                  <a:cubicBezTo>
                    <a:pt x="13556" y="9430"/>
                    <a:pt x="13432" y="9554"/>
                    <a:pt x="13276" y="9554"/>
                  </a:cubicBezTo>
                  <a:lnTo>
                    <a:pt x="13059" y="9554"/>
                  </a:lnTo>
                  <a:cubicBezTo>
                    <a:pt x="12966" y="9430"/>
                    <a:pt x="12873" y="9368"/>
                    <a:pt x="12749" y="9337"/>
                  </a:cubicBezTo>
                  <a:lnTo>
                    <a:pt x="10950" y="9027"/>
                  </a:lnTo>
                  <a:cubicBezTo>
                    <a:pt x="10921" y="9020"/>
                    <a:pt x="10892" y="9016"/>
                    <a:pt x="10864" y="9016"/>
                  </a:cubicBezTo>
                  <a:cubicBezTo>
                    <a:pt x="10655" y="9016"/>
                    <a:pt x="10492" y="9211"/>
                    <a:pt x="10547" y="9430"/>
                  </a:cubicBezTo>
                  <a:lnTo>
                    <a:pt x="10547" y="9554"/>
                  </a:lnTo>
                  <a:lnTo>
                    <a:pt x="3164" y="9554"/>
                  </a:lnTo>
                  <a:cubicBezTo>
                    <a:pt x="2885" y="9554"/>
                    <a:pt x="2885" y="9958"/>
                    <a:pt x="3164" y="9958"/>
                  </a:cubicBezTo>
                  <a:lnTo>
                    <a:pt x="10640" y="9958"/>
                  </a:lnTo>
                  <a:lnTo>
                    <a:pt x="10857" y="11199"/>
                  </a:lnTo>
                  <a:cubicBezTo>
                    <a:pt x="10897" y="11439"/>
                    <a:pt x="11092" y="11576"/>
                    <a:pt x="11292" y="11576"/>
                  </a:cubicBezTo>
                  <a:cubicBezTo>
                    <a:pt x="11402" y="11576"/>
                    <a:pt x="11513" y="11535"/>
                    <a:pt x="11601" y="11447"/>
                  </a:cubicBezTo>
                  <a:lnTo>
                    <a:pt x="11725" y="11292"/>
                  </a:lnTo>
                  <a:lnTo>
                    <a:pt x="12408" y="11943"/>
                  </a:lnTo>
                  <a:cubicBezTo>
                    <a:pt x="12470" y="12021"/>
                    <a:pt x="12563" y="12059"/>
                    <a:pt x="12660" y="12059"/>
                  </a:cubicBezTo>
                  <a:cubicBezTo>
                    <a:pt x="12757" y="12059"/>
                    <a:pt x="12858" y="12021"/>
                    <a:pt x="12935" y="11943"/>
                  </a:cubicBezTo>
                  <a:lnTo>
                    <a:pt x="13494" y="11416"/>
                  </a:lnTo>
                  <a:cubicBezTo>
                    <a:pt x="13556" y="11323"/>
                    <a:pt x="13587" y="11230"/>
                    <a:pt x="13587" y="11136"/>
                  </a:cubicBezTo>
                  <a:cubicBezTo>
                    <a:pt x="13587" y="11043"/>
                    <a:pt x="13556" y="10950"/>
                    <a:pt x="13494" y="10857"/>
                  </a:cubicBezTo>
                  <a:lnTo>
                    <a:pt x="12811" y="10206"/>
                  </a:lnTo>
                  <a:lnTo>
                    <a:pt x="12966" y="10082"/>
                  </a:lnTo>
                  <a:cubicBezTo>
                    <a:pt x="12997" y="10051"/>
                    <a:pt x="13028" y="10020"/>
                    <a:pt x="13028" y="9958"/>
                  </a:cubicBezTo>
                  <a:lnTo>
                    <a:pt x="13276" y="9958"/>
                  </a:lnTo>
                  <a:cubicBezTo>
                    <a:pt x="13649" y="9958"/>
                    <a:pt x="13959" y="9679"/>
                    <a:pt x="13959" y="9275"/>
                  </a:cubicBezTo>
                  <a:lnTo>
                    <a:pt x="13959" y="2110"/>
                  </a:lnTo>
                  <a:cubicBezTo>
                    <a:pt x="13959" y="1738"/>
                    <a:pt x="13649" y="1427"/>
                    <a:pt x="13276" y="1427"/>
                  </a:cubicBezTo>
                  <a:lnTo>
                    <a:pt x="12718" y="1427"/>
                  </a:lnTo>
                  <a:cubicBezTo>
                    <a:pt x="12687" y="1024"/>
                    <a:pt x="12346" y="714"/>
                    <a:pt x="11943" y="714"/>
                  </a:cubicBezTo>
                  <a:lnTo>
                    <a:pt x="9988" y="714"/>
                  </a:lnTo>
                  <a:cubicBezTo>
                    <a:pt x="9802" y="776"/>
                    <a:pt x="9802" y="1024"/>
                    <a:pt x="9988" y="1117"/>
                  </a:cubicBezTo>
                  <a:lnTo>
                    <a:pt x="11943" y="1117"/>
                  </a:lnTo>
                  <a:cubicBezTo>
                    <a:pt x="12129" y="1117"/>
                    <a:pt x="12284" y="1272"/>
                    <a:pt x="12284" y="1459"/>
                  </a:cubicBezTo>
                  <a:lnTo>
                    <a:pt x="12284" y="7786"/>
                  </a:lnTo>
                  <a:cubicBezTo>
                    <a:pt x="12284" y="7973"/>
                    <a:pt x="12129" y="8159"/>
                    <a:pt x="11943" y="8159"/>
                  </a:cubicBezTo>
                  <a:lnTo>
                    <a:pt x="7662" y="8159"/>
                  </a:lnTo>
                  <a:cubicBezTo>
                    <a:pt x="7507" y="8159"/>
                    <a:pt x="7321" y="8190"/>
                    <a:pt x="7197" y="8283"/>
                  </a:cubicBezTo>
                  <a:lnTo>
                    <a:pt x="7197" y="1583"/>
                  </a:lnTo>
                  <a:cubicBezTo>
                    <a:pt x="7197" y="1334"/>
                    <a:pt x="7414" y="1117"/>
                    <a:pt x="7662" y="1117"/>
                  </a:cubicBezTo>
                  <a:lnTo>
                    <a:pt x="9182" y="1117"/>
                  </a:lnTo>
                  <a:cubicBezTo>
                    <a:pt x="9193" y="1121"/>
                    <a:pt x="9204" y="1122"/>
                    <a:pt x="9214" y="1122"/>
                  </a:cubicBezTo>
                  <a:cubicBezTo>
                    <a:pt x="9383" y="1122"/>
                    <a:pt x="9388" y="704"/>
                    <a:pt x="9228" y="704"/>
                  </a:cubicBezTo>
                  <a:cubicBezTo>
                    <a:pt x="9214" y="704"/>
                    <a:pt x="9199" y="707"/>
                    <a:pt x="9182" y="714"/>
                  </a:cubicBezTo>
                  <a:lnTo>
                    <a:pt x="7662" y="714"/>
                  </a:lnTo>
                  <a:cubicBezTo>
                    <a:pt x="7491" y="931"/>
                    <a:pt x="7235" y="1040"/>
                    <a:pt x="6979" y="1040"/>
                  </a:cubicBezTo>
                  <a:cubicBezTo>
                    <a:pt x="6724" y="1040"/>
                    <a:pt x="6468" y="931"/>
                    <a:pt x="6297" y="714"/>
                  </a:cubicBezTo>
                  <a:lnTo>
                    <a:pt x="6049" y="714"/>
                  </a:lnTo>
                  <a:lnTo>
                    <a:pt x="6049" y="466"/>
                  </a:lnTo>
                  <a:cubicBezTo>
                    <a:pt x="6049" y="218"/>
                    <a:pt x="5832" y="1"/>
                    <a:pt x="5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6" name="Google Shape;12836;p24"/>
            <p:cNvSpPr/>
            <p:nvPr/>
          </p:nvSpPr>
          <p:spPr>
            <a:xfrm>
              <a:off x="7778550" y="3139800"/>
              <a:ext cx="40350" cy="10900"/>
            </a:xfrm>
            <a:custGeom>
              <a:avLst/>
              <a:gdLst/>
              <a:ahLst/>
              <a:cxnLst/>
              <a:rect l="l" t="t" r="r" b="b"/>
              <a:pathLst>
                <a:path w="1614" h="436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1365" y="435"/>
                  </a:lnTo>
                  <a:cubicBezTo>
                    <a:pt x="1614" y="435"/>
                    <a:pt x="1614" y="1"/>
                    <a:pt x="13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7" name="Google Shape;12837;p24"/>
            <p:cNvSpPr/>
            <p:nvPr/>
          </p:nvSpPr>
          <p:spPr>
            <a:xfrm>
              <a:off x="7780875" y="3163600"/>
              <a:ext cx="36875" cy="9850"/>
            </a:xfrm>
            <a:custGeom>
              <a:avLst/>
              <a:gdLst/>
              <a:ahLst/>
              <a:cxnLst/>
              <a:rect l="l" t="t" r="r" b="b"/>
              <a:pathLst>
                <a:path w="1475" h="394" extrusionOk="0">
                  <a:moveTo>
                    <a:pt x="1319" y="0"/>
                  </a:moveTo>
                  <a:cubicBezTo>
                    <a:pt x="1305" y="0"/>
                    <a:pt x="1289" y="3"/>
                    <a:pt x="1272" y="11"/>
                  </a:cubicBezTo>
                  <a:lnTo>
                    <a:pt x="187" y="11"/>
                  </a:lnTo>
                  <a:cubicBezTo>
                    <a:pt x="1" y="73"/>
                    <a:pt x="1" y="321"/>
                    <a:pt x="187" y="383"/>
                  </a:cubicBezTo>
                  <a:lnTo>
                    <a:pt x="1272" y="383"/>
                  </a:lnTo>
                  <a:cubicBezTo>
                    <a:pt x="1289" y="390"/>
                    <a:pt x="1305" y="393"/>
                    <a:pt x="1319" y="393"/>
                  </a:cubicBezTo>
                  <a:cubicBezTo>
                    <a:pt x="1474" y="393"/>
                    <a:pt x="1474" y="0"/>
                    <a:pt x="1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8" name="Google Shape;12838;p24"/>
            <p:cNvSpPr/>
            <p:nvPr/>
          </p:nvSpPr>
          <p:spPr>
            <a:xfrm>
              <a:off x="7778550" y="3186350"/>
              <a:ext cx="40350" cy="10875"/>
            </a:xfrm>
            <a:custGeom>
              <a:avLst/>
              <a:gdLst/>
              <a:ahLst/>
              <a:cxnLst/>
              <a:rect l="l" t="t" r="r" b="b"/>
              <a:pathLst>
                <a:path w="1614" h="435" extrusionOk="0">
                  <a:moveTo>
                    <a:pt x="280" y="0"/>
                  </a:moveTo>
                  <a:cubicBezTo>
                    <a:pt x="1" y="0"/>
                    <a:pt x="1" y="434"/>
                    <a:pt x="280" y="434"/>
                  </a:cubicBezTo>
                  <a:lnTo>
                    <a:pt x="1365" y="434"/>
                  </a:lnTo>
                  <a:cubicBezTo>
                    <a:pt x="1614" y="434"/>
                    <a:pt x="1614" y="0"/>
                    <a:pt x="1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9" name="Google Shape;12839;p24"/>
            <p:cNvSpPr/>
            <p:nvPr/>
          </p:nvSpPr>
          <p:spPr>
            <a:xfrm>
              <a:off x="7778550" y="3210375"/>
              <a:ext cx="96950" cy="10100"/>
            </a:xfrm>
            <a:custGeom>
              <a:avLst/>
              <a:gdLst/>
              <a:ahLst/>
              <a:cxnLst/>
              <a:rect l="l" t="t" r="r" b="b"/>
              <a:pathLst>
                <a:path w="3878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0" name="Google Shape;12840;p24"/>
            <p:cNvSpPr/>
            <p:nvPr/>
          </p:nvSpPr>
          <p:spPr>
            <a:xfrm>
              <a:off x="7778550" y="3235200"/>
              <a:ext cx="96950" cy="10100"/>
            </a:xfrm>
            <a:custGeom>
              <a:avLst/>
              <a:gdLst/>
              <a:ahLst/>
              <a:cxnLst/>
              <a:rect l="l" t="t" r="r" b="b"/>
              <a:pathLst>
                <a:path w="3878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3599" y="404"/>
                  </a:lnTo>
                  <a:cubicBezTo>
                    <a:pt x="3878" y="404"/>
                    <a:pt x="3878" y="0"/>
                    <a:pt x="35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1" name="Google Shape;12841;p24"/>
            <p:cNvSpPr/>
            <p:nvPr/>
          </p:nvSpPr>
          <p:spPr>
            <a:xfrm>
              <a:off x="7778550" y="3260000"/>
              <a:ext cx="96950" cy="10125"/>
            </a:xfrm>
            <a:custGeom>
              <a:avLst/>
              <a:gdLst/>
              <a:ahLst/>
              <a:cxnLst/>
              <a:rect l="l" t="t" r="r" b="b"/>
              <a:pathLst>
                <a:path w="3878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2" name="Google Shape;12842;p24"/>
            <p:cNvSpPr/>
            <p:nvPr/>
          </p:nvSpPr>
          <p:spPr>
            <a:xfrm>
              <a:off x="7917375" y="3210375"/>
              <a:ext cx="97725" cy="10100"/>
            </a:xfrm>
            <a:custGeom>
              <a:avLst/>
              <a:gdLst/>
              <a:ahLst/>
              <a:cxnLst/>
              <a:rect l="l" t="t" r="r" b="b"/>
              <a:pathLst>
                <a:path w="3909" h="404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3629" y="404"/>
                  </a:lnTo>
                  <a:cubicBezTo>
                    <a:pt x="3909" y="404"/>
                    <a:pt x="3909" y="1"/>
                    <a:pt x="36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3" name="Google Shape;12843;p24"/>
            <p:cNvSpPr/>
            <p:nvPr/>
          </p:nvSpPr>
          <p:spPr>
            <a:xfrm>
              <a:off x="7917375" y="3235200"/>
              <a:ext cx="97725" cy="10100"/>
            </a:xfrm>
            <a:custGeom>
              <a:avLst/>
              <a:gdLst/>
              <a:ahLst/>
              <a:cxnLst/>
              <a:rect l="l" t="t" r="r" b="b"/>
              <a:pathLst>
                <a:path w="3909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3629" y="404"/>
                  </a:lnTo>
                  <a:cubicBezTo>
                    <a:pt x="3909" y="404"/>
                    <a:pt x="3909" y="0"/>
                    <a:pt x="36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4" name="Google Shape;12844;p24"/>
            <p:cNvSpPr/>
            <p:nvPr/>
          </p:nvSpPr>
          <p:spPr>
            <a:xfrm>
              <a:off x="7917375" y="3260000"/>
              <a:ext cx="97725" cy="10125"/>
            </a:xfrm>
            <a:custGeom>
              <a:avLst/>
              <a:gdLst/>
              <a:ahLst/>
              <a:cxnLst/>
              <a:rect l="l" t="t" r="r" b="b"/>
              <a:pathLst>
                <a:path w="3909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3629" y="404"/>
                  </a:lnTo>
                  <a:cubicBezTo>
                    <a:pt x="3909" y="404"/>
                    <a:pt x="3909" y="1"/>
                    <a:pt x="36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5" name="Google Shape;12845;p24"/>
            <p:cNvSpPr/>
            <p:nvPr/>
          </p:nvSpPr>
          <p:spPr>
            <a:xfrm>
              <a:off x="7921250" y="3132050"/>
              <a:ext cx="89975" cy="63625"/>
            </a:xfrm>
            <a:custGeom>
              <a:avLst/>
              <a:gdLst/>
              <a:ahLst/>
              <a:cxnLst/>
              <a:rect l="l" t="t" r="r" b="b"/>
              <a:pathLst>
                <a:path w="3599" h="2545" extrusionOk="0">
                  <a:moveTo>
                    <a:pt x="3133" y="404"/>
                  </a:moveTo>
                  <a:cubicBezTo>
                    <a:pt x="3164" y="404"/>
                    <a:pt x="3195" y="435"/>
                    <a:pt x="3195" y="466"/>
                  </a:cubicBezTo>
                  <a:lnTo>
                    <a:pt x="3195" y="2079"/>
                  </a:lnTo>
                  <a:cubicBezTo>
                    <a:pt x="3195" y="2110"/>
                    <a:pt x="3164" y="2110"/>
                    <a:pt x="3133" y="2110"/>
                  </a:cubicBezTo>
                  <a:lnTo>
                    <a:pt x="465" y="2110"/>
                  </a:lnTo>
                  <a:cubicBezTo>
                    <a:pt x="434" y="2110"/>
                    <a:pt x="403" y="2110"/>
                    <a:pt x="403" y="2079"/>
                  </a:cubicBezTo>
                  <a:lnTo>
                    <a:pt x="403" y="466"/>
                  </a:lnTo>
                  <a:cubicBezTo>
                    <a:pt x="403" y="435"/>
                    <a:pt x="434" y="404"/>
                    <a:pt x="465" y="404"/>
                  </a:cubicBezTo>
                  <a:close/>
                  <a:moveTo>
                    <a:pt x="465" y="1"/>
                  </a:moveTo>
                  <a:cubicBezTo>
                    <a:pt x="217" y="1"/>
                    <a:pt x="0" y="187"/>
                    <a:pt x="0" y="466"/>
                  </a:cubicBezTo>
                  <a:lnTo>
                    <a:pt x="0" y="2079"/>
                  </a:lnTo>
                  <a:cubicBezTo>
                    <a:pt x="0" y="2327"/>
                    <a:pt x="217" y="2544"/>
                    <a:pt x="465" y="2544"/>
                  </a:cubicBezTo>
                  <a:lnTo>
                    <a:pt x="3133" y="2544"/>
                  </a:lnTo>
                  <a:cubicBezTo>
                    <a:pt x="3381" y="2544"/>
                    <a:pt x="3598" y="2327"/>
                    <a:pt x="3598" y="2079"/>
                  </a:cubicBezTo>
                  <a:lnTo>
                    <a:pt x="3598" y="466"/>
                  </a:lnTo>
                  <a:cubicBezTo>
                    <a:pt x="3598" y="218"/>
                    <a:pt x="3381" y="1"/>
                    <a:pt x="3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846" name="Google Shape;12846;p24"/>
          <p:cNvGrpSpPr/>
          <p:nvPr/>
        </p:nvGrpSpPr>
        <p:grpSpPr>
          <a:xfrm>
            <a:off x="15490680" y="3539673"/>
            <a:ext cx="698000" cy="594050"/>
            <a:chOff x="6217500" y="3088625"/>
            <a:chExt cx="349000" cy="297025"/>
          </a:xfrm>
          <a:solidFill>
            <a:schemeClr val="tx1"/>
          </a:solidFill>
        </p:grpSpPr>
        <p:sp>
          <p:nvSpPr>
            <p:cNvPr id="12847" name="Google Shape;12847;p24"/>
            <p:cNvSpPr/>
            <p:nvPr/>
          </p:nvSpPr>
          <p:spPr>
            <a:xfrm>
              <a:off x="6484275" y="3139025"/>
              <a:ext cx="9325" cy="10125"/>
            </a:xfrm>
            <a:custGeom>
              <a:avLst/>
              <a:gdLst/>
              <a:ahLst/>
              <a:cxnLst/>
              <a:rect l="l" t="t" r="r" b="b"/>
              <a:pathLst>
                <a:path w="373" h="405" extrusionOk="0">
                  <a:moveTo>
                    <a:pt x="186" y="1"/>
                  </a:moveTo>
                  <a:cubicBezTo>
                    <a:pt x="0" y="63"/>
                    <a:pt x="0" y="342"/>
                    <a:pt x="186" y="404"/>
                  </a:cubicBezTo>
                  <a:cubicBezTo>
                    <a:pt x="276" y="404"/>
                    <a:pt x="365" y="319"/>
                    <a:pt x="372" y="203"/>
                  </a:cubicBezTo>
                  <a:lnTo>
                    <a:pt x="372" y="203"/>
                  </a:lnTo>
                  <a:cubicBezTo>
                    <a:pt x="372" y="208"/>
                    <a:pt x="373" y="213"/>
                    <a:pt x="373" y="218"/>
                  </a:cubicBezTo>
                  <a:lnTo>
                    <a:pt x="373" y="187"/>
                  </a:lnTo>
                  <a:cubicBezTo>
                    <a:pt x="373" y="192"/>
                    <a:pt x="372" y="197"/>
                    <a:pt x="372" y="203"/>
                  </a:cubicBezTo>
                  <a:cubicBezTo>
                    <a:pt x="365" y="86"/>
                    <a:pt x="27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8" name="Google Shape;12848;p24"/>
            <p:cNvSpPr/>
            <p:nvPr/>
          </p:nvSpPr>
          <p:spPr>
            <a:xfrm>
              <a:off x="6504000" y="3139025"/>
              <a:ext cx="11325" cy="7550"/>
            </a:xfrm>
            <a:custGeom>
              <a:avLst/>
              <a:gdLst/>
              <a:ahLst/>
              <a:cxnLst/>
              <a:rect l="l" t="t" r="r" b="b"/>
              <a:pathLst>
                <a:path w="453" h="302" extrusionOk="0">
                  <a:moveTo>
                    <a:pt x="235" y="1"/>
                  </a:moveTo>
                  <a:cubicBezTo>
                    <a:pt x="1" y="1"/>
                    <a:pt x="244" y="302"/>
                    <a:pt x="378" y="302"/>
                  </a:cubicBezTo>
                  <a:cubicBezTo>
                    <a:pt x="421" y="302"/>
                    <a:pt x="452" y="270"/>
                    <a:pt x="452" y="187"/>
                  </a:cubicBezTo>
                  <a:cubicBezTo>
                    <a:pt x="452" y="94"/>
                    <a:pt x="359" y="1"/>
                    <a:pt x="2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9" name="Google Shape;12849;p24"/>
            <p:cNvSpPr/>
            <p:nvPr/>
          </p:nvSpPr>
          <p:spPr>
            <a:xfrm>
              <a:off x="6524950" y="3139025"/>
              <a:ext cx="11300" cy="7550"/>
            </a:xfrm>
            <a:custGeom>
              <a:avLst/>
              <a:gdLst/>
              <a:ahLst/>
              <a:cxnLst/>
              <a:rect l="l" t="t" r="r" b="b"/>
              <a:pathLst>
                <a:path w="452" h="302" extrusionOk="0">
                  <a:moveTo>
                    <a:pt x="235" y="1"/>
                  </a:moveTo>
                  <a:cubicBezTo>
                    <a:pt x="0" y="1"/>
                    <a:pt x="244" y="302"/>
                    <a:pt x="377" y="302"/>
                  </a:cubicBezTo>
                  <a:cubicBezTo>
                    <a:pt x="420" y="302"/>
                    <a:pt x="452" y="270"/>
                    <a:pt x="452" y="187"/>
                  </a:cubicBezTo>
                  <a:cubicBezTo>
                    <a:pt x="452" y="94"/>
                    <a:pt x="359" y="1"/>
                    <a:pt x="2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0" name="Google Shape;12850;p24"/>
            <p:cNvSpPr/>
            <p:nvPr/>
          </p:nvSpPr>
          <p:spPr>
            <a:xfrm>
              <a:off x="6217500" y="3088625"/>
              <a:ext cx="349000" cy="297025"/>
            </a:xfrm>
            <a:custGeom>
              <a:avLst/>
              <a:gdLst/>
              <a:ahLst/>
              <a:cxnLst/>
              <a:rect l="l" t="t" r="r" b="b"/>
              <a:pathLst>
                <a:path w="13960" h="11881" extrusionOk="0">
                  <a:moveTo>
                    <a:pt x="4561" y="404"/>
                  </a:moveTo>
                  <a:cubicBezTo>
                    <a:pt x="4716" y="404"/>
                    <a:pt x="4840" y="528"/>
                    <a:pt x="4840" y="652"/>
                  </a:cubicBezTo>
                  <a:lnTo>
                    <a:pt x="4840" y="1179"/>
                  </a:lnTo>
                  <a:lnTo>
                    <a:pt x="404" y="1179"/>
                  </a:lnTo>
                  <a:lnTo>
                    <a:pt x="404" y="652"/>
                  </a:lnTo>
                  <a:cubicBezTo>
                    <a:pt x="404" y="528"/>
                    <a:pt x="528" y="404"/>
                    <a:pt x="683" y="404"/>
                  </a:cubicBezTo>
                  <a:close/>
                  <a:moveTo>
                    <a:pt x="13525" y="1583"/>
                  </a:moveTo>
                  <a:lnTo>
                    <a:pt x="13525" y="2823"/>
                  </a:lnTo>
                  <a:lnTo>
                    <a:pt x="404" y="2823"/>
                  </a:lnTo>
                  <a:lnTo>
                    <a:pt x="404" y="1583"/>
                  </a:lnTo>
                  <a:close/>
                  <a:moveTo>
                    <a:pt x="13556" y="3258"/>
                  </a:moveTo>
                  <a:lnTo>
                    <a:pt x="13556" y="11478"/>
                  </a:lnTo>
                  <a:lnTo>
                    <a:pt x="404" y="11478"/>
                  </a:lnTo>
                  <a:lnTo>
                    <a:pt x="404" y="3258"/>
                  </a:lnTo>
                  <a:close/>
                  <a:moveTo>
                    <a:pt x="683" y="1"/>
                  </a:moveTo>
                  <a:cubicBezTo>
                    <a:pt x="280" y="1"/>
                    <a:pt x="1" y="280"/>
                    <a:pt x="1" y="652"/>
                  </a:cubicBezTo>
                  <a:lnTo>
                    <a:pt x="1" y="11478"/>
                  </a:lnTo>
                  <a:cubicBezTo>
                    <a:pt x="1" y="11695"/>
                    <a:pt x="187" y="11881"/>
                    <a:pt x="404" y="11881"/>
                  </a:cubicBezTo>
                  <a:lnTo>
                    <a:pt x="13525" y="11881"/>
                  </a:lnTo>
                  <a:cubicBezTo>
                    <a:pt x="13773" y="11881"/>
                    <a:pt x="13959" y="11695"/>
                    <a:pt x="13959" y="11478"/>
                  </a:cubicBezTo>
                  <a:lnTo>
                    <a:pt x="13959" y="1583"/>
                  </a:lnTo>
                  <a:cubicBezTo>
                    <a:pt x="13959" y="1366"/>
                    <a:pt x="13773" y="1179"/>
                    <a:pt x="13525" y="1179"/>
                  </a:cubicBezTo>
                  <a:lnTo>
                    <a:pt x="5243" y="1179"/>
                  </a:lnTo>
                  <a:lnTo>
                    <a:pt x="5243" y="652"/>
                  </a:lnTo>
                  <a:cubicBezTo>
                    <a:pt x="5243" y="280"/>
                    <a:pt x="4964" y="1"/>
                    <a:pt x="45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1" name="Google Shape;12851;p24"/>
            <p:cNvSpPr/>
            <p:nvPr/>
          </p:nvSpPr>
          <p:spPr>
            <a:xfrm>
              <a:off x="6274900" y="3185575"/>
              <a:ext cx="233425" cy="79900"/>
            </a:xfrm>
            <a:custGeom>
              <a:avLst/>
              <a:gdLst/>
              <a:ahLst/>
              <a:cxnLst/>
              <a:rect l="l" t="t" r="r" b="b"/>
              <a:pathLst>
                <a:path w="9337" h="3196" extrusionOk="0">
                  <a:moveTo>
                    <a:pt x="2978" y="403"/>
                  </a:moveTo>
                  <a:lnTo>
                    <a:pt x="2978" y="2792"/>
                  </a:lnTo>
                  <a:lnTo>
                    <a:pt x="434" y="2792"/>
                  </a:lnTo>
                  <a:lnTo>
                    <a:pt x="434" y="403"/>
                  </a:lnTo>
                  <a:close/>
                  <a:moveTo>
                    <a:pt x="403" y="0"/>
                  </a:moveTo>
                  <a:cubicBezTo>
                    <a:pt x="186" y="0"/>
                    <a:pt x="0" y="155"/>
                    <a:pt x="0" y="372"/>
                  </a:cubicBezTo>
                  <a:lnTo>
                    <a:pt x="0" y="2823"/>
                  </a:lnTo>
                  <a:cubicBezTo>
                    <a:pt x="0" y="3040"/>
                    <a:pt x="186" y="3195"/>
                    <a:pt x="403" y="3195"/>
                  </a:cubicBezTo>
                  <a:lnTo>
                    <a:pt x="8965" y="3195"/>
                  </a:lnTo>
                  <a:cubicBezTo>
                    <a:pt x="9182" y="3195"/>
                    <a:pt x="9337" y="3040"/>
                    <a:pt x="9337" y="2823"/>
                  </a:cubicBezTo>
                  <a:lnTo>
                    <a:pt x="9337" y="372"/>
                  </a:lnTo>
                  <a:cubicBezTo>
                    <a:pt x="9337" y="155"/>
                    <a:pt x="9182" y="0"/>
                    <a:pt x="8965" y="0"/>
                  </a:cubicBezTo>
                  <a:lnTo>
                    <a:pt x="6514" y="0"/>
                  </a:lnTo>
                  <a:cubicBezTo>
                    <a:pt x="6235" y="0"/>
                    <a:pt x="6235" y="403"/>
                    <a:pt x="6514" y="403"/>
                  </a:cubicBezTo>
                  <a:lnTo>
                    <a:pt x="8965" y="403"/>
                  </a:lnTo>
                  <a:lnTo>
                    <a:pt x="8965" y="2792"/>
                  </a:lnTo>
                  <a:lnTo>
                    <a:pt x="3381" y="2792"/>
                  </a:lnTo>
                  <a:lnTo>
                    <a:pt x="3381" y="403"/>
                  </a:lnTo>
                  <a:lnTo>
                    <a:pt x="5708" y="403"/>
                  </a:lnTo>
                  <a:cubicBezTo>
                    <a:pt x="5956" y="403"/>
                    <a:pt x="5956" y="0"/>
                    <a:pt x="57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2" name="Google Shape;12852;p24"/>
            <p:cNvSpPr/>
            <p:nvPr/>
          </p:nvSpPr>
          <p:spPr>
            <a:xfrm>
              <a:off x="6274900" y="3279400"/>
              <a:ext cx="233425" cy="80675"/>
            </a:xfrm>
            <a:custGeom>
              <a:avLst/>
              <a:gdLst/>
              <a:ahLst/>
              <a:cxnLst/>
              <a:rect l="l" t="t" r="r" b="b"/>
              <a:pathLst>
                <a:path w="9337" h="3227" extrusionOk="0">
                  <a:moveTo>
                    <a:pt x="8934" y="435"/>
                  </a:moveTo>
                  <a:lnTo>
                    <a:pt x="8965" y="2823"/>
                  </a:lnTo>
                  <a:lnTo>
                    <a:pt x="6390" y="2823"/>
                  </a:lnTo>
                  <a:lnTo>
                    <a:pt x="6390" y="435"/>
                  </a:lnTo>
                  <a:close/>
                  <a:moveTo>
                    <a:pt x="403" y="0"/>
                  </a:moveTo>
                  <a:cubicBezTo>
                    <a:pt x="186" y="0"/>
                    <a:pt x="0" y="186"/>
                    <a:pt x="0" y="404"/>
                  </a:cubicBezTo>
                  <a:lnTo>
                    <a:pt x="0" y="2823"/>
                  </a:lnTo>
                  <a:cubicBezTo>
                    <a:pt x="0" y="3040"/>
                    <a:pt x="186" y="3226"/>
                    <a:pt x="403" y="3226"/>
                  </a:cubicBezTo>
                  <a:lnTo>
                    <a:pt x="1551" y="3226"/>
                  </a:lnTo>
                  <a:cubicBezTo>
                    <a:pt x="1830" y="3226"/>
                    <a:pt x="1830" y="2792"/>
                    <a:pt x="1551" y="2792"/>
                  </a:cubicBezTo>
                  <a:lnTo>
                    <a:pt x="403" y="2792"/>
                  </a:lnTo>
                  <a:lnTo>
                    <a:pt x="403" y="404"/>
                  </a:lnTo>
                  <a:lnTo>
                    <a:pt x="5987" y="404"/>
                  </a:lnTo>
                  <a:lnTo>
                    <a:pt x="5987" y="2792"/>
                  </a:lnTo>
                  <a:lnTo>
                    <a:pt x="2389" y="2792"/>
                  </a:lnTo>
                  <a:cubicBezTo>
                    <a:pt x="2109" y="2792"/>
                    <a:pt x="2109" y="3226"/>
                    <a:pt x="2389" y="3226"/>
                  </a:cubicBezTo>
                  <a:lnTo>
                    <a:pt x="8965" y="3226"/>
                  </a:lnTo>
                  <a:cubicBezTo>
                    <a:pt x="9182" y="3226"/>
                    <a:pt x="9337" y="3040"/>
                    <a:pt x="9337" y="2823"/>
                  </a:cubicBezTo>
                  <a:lnTo>
                    <a:pt x="9337" y="404"/>
                  </a:lnTo>
                  <a:cubicBezTo>
                    <a:pt x="9337" y="186"/>
                    <a:pt x="9182" y="0"/>
                    <a:pt x="8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3" name="Google Shape;12853;p24"/>
            <p:cNvSpPr/>
            <p:nvPr/>
          </p:nvSpPr>
          <p:spPr>
            <a:xfrm>
              <a:off x="6447050" y="3297225"/>
              <a:ext cx="38800" cy="45000"/>
            </a:xfrm>
            <a:custGeom>
              <a:avLst/>
              <a:gdLst/>
              <a:ahLst/>
              <a:cxnLst/>
              <a:rect l="l" t="t" r="r" b="b"/>
              <a:pathLst>
                <a:path w="1552" h="1800" extrusionOk="0">
                  <a:moveTo>
                    <a:pt x="776" y="745"/>
                  </a:moveTo>
                  <a:lnTo>
                    <a:pt x="900" y="1055"/>
                  </a:lnTo>
                  <a:lnTo>
                    <a:pt x="652" y="1055"/>
                  </a:lnTo>
                  <a:lnTo>
                    <a:pt x="776" y="745"/>
                  </a:lnTo>
                  <a:close/>
                  <a:moveTo>
                    <a:pt x="776" y="1"/>
                  </a:moveTo>
                  <a:cubicBezTo>
                    <a:pt x="683" y="1"/>
                    <a:pt x="590" y="63"/>
                    <a:pt x="559" y="156"/>
                  </a:cubicBezTo>
                  <a:lnTo>
                    <a:pt x="31" y="1521"/>
                  </a:lnTo>
                  <a:cubicBezTo>
                    <a:pt x="0" y="1614"/>
                    <a:pt x="62" y="1738"/>
                    <a:pt x="156" y="1769"/>
                  </a:cubicBezTo>
                  <a:lnTo>
                    <a:pt x="156" y="1800"/>
                  </a:lnTo>
                  <a:lnTo>
                    <a:pt x="249" y="1800"/>
                  </a:lnTo>
                  <a:cubicBezTo>
                    <a:pt x="311" y="1800"/>
                    <a:pt x="404" y="1738"/>
                    <a:pt x="435" y="1645"/>
                  </a:cubicBezTo>
                  <a:lnTo>
                    <a:pt x="497" y="1459"/>
                  </a:lnTo>
                  <a:lnTo>
                    <a:pt x="1055" y="1459"/>
                  </a:lnTo>
                  <a:lnTo>
                    <a:pt x="1148" y="1645"/>
                  </a:lnTo>
                  <a:cubicBezTo>
                    <a:pt x="1172" y="1740"/>
                    <a:pt x="1250" y="1780"/>
                    <a:pt x="1327" y="1780"/>
                  </a:cubicBezTo>
                  <a:cubicBezTo>
                    <a:pt x="1351" y="1780"/>
                    <a:pt x="1374" y="1776"/>
                    <a:pt x="1396" y="1769"/>
                  </a:cubicBezTo>
                  <a:cubicBezTo>
                    <a:pt x="1520" y="1738"/>
                    <a:pt x="1551" y="1614"/>
                    <a:pt x="1520" y="1521"/>
                  </a:cubicBezTo>
                  <a:lnTo>
                    <a:pt x="993" y="156"/>
                  </a:lnTo>
                  <a:cubicBezTo>
                    <a:pt x="962" y="63"/>
                    <a:pt x="869" y="1"/>
                    <a:pt x="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4" name="Google Shape;12854;p24"/>
            <p:cNvSpPr/>
            <p:nvPr/>
          </p:nvSpPr>
          <p:spPr>
            <a:xfrm>
              <a:off x="6285750" y="3202125"/>
              <a:ext cx="59975" cy="45500"/>
            </a:xfrm>
            <a:custGeom>
              <a:avLst/>
              <a:gdLst/>
              <a:ahLst/>
              <a:cxnLst/>
              <a:rect l="l" t="t" r="r" b="b"/>
              <a:pathLst>
                <a:path w="2399" h="1820" extrusionOk="0">
                  <a:moveTo>
                    <a:pt x="1183" y="421"/>
                  </a:moveTo>
                  <a:cubicBezTo>
                    <a:pt x="1202" y="421"/>
                    <a:pt x="1221" y="422"/>
                    <a:pt x="1241" y="424"/>
                  </a:cubicBezTo>
                  <a:cubicBezTo>
                    <a:pt x="1520" y="424"/>
                    <a:pt x="1737" y="641"/>
                    <a:pt x="1737" y="920"/>
                  </a:cubicBezTo>
                  <a:cubicBezTo>
                    <a:pt x="1737" y="951"/>
                    <a:pt x="1706" y="1013"/>
                    <a:pt x="1706" y="1075"/>
                  </a:cubicBezTo>
                  <a:lnTo>
                    <a:pt x="1644" y="1013"/>
                  </a:lnTo>
                  <a:cubicBezTo>
                    <a:pt x="1601" y="970"/>
                    <a:pt x="1551" y="952"/>
                    <a:pt x="1503" y="952"/>
                  </a:cubicBezTo>
                  <a:cubicBezTo>
                    <a:pt x="1343" y="952"/>
                    <a:pt x="1199" y="1149"/>
                    <a:pt x="1365" y="1292"/>
                  </a:cubicBezTo>
                  <a:lnTo>
                    <a:pt x="1427" y="1354"/>
                  </a:lnTo>
                  <a:cubicBezTo>
                    <a:pt x="1365" y="1385"/>
                    <a:pt x="1303" y="1385"/>
                    <a:pt x="1241" y="1385"/>
                  </a:cubicBezTo>
                  <a:cubicBezTo>
                    <a:pt x="1221" y="1387"/>
                    <a:pt x="1202" y="1388"/>
                    <a:pt x="1183" y="1388"/>
                  </a:cubicBezTo>
                  <a:cubicBezTo>
                    <a:pt x="547" y="1388"/>
                    <a:pt x="547" y="421"/>
                    <a:pt x="1183" y="421"/>
                  </a:cubicBezTo>
                  <a:close/>
                  <a:moveTo>
                    <a:pt x="1241" y="0"/>
                  </a:moveTo>
                  <a:cubicBezTo>
                    <a:pt x="1100" y="0"/>
                    <a:pt x="952" y="35"/>
                    <a:pt x="807" y="114"/>
                  </a:cubicBezTo>
                  <a:cubicBezTo>
                    <a:pt x="0" y="579"/>
                    <a:pt x="311" y="1789"/>
                    <a:pt x="1241" y="1820"/>
                  </a:cubicBezTo>
                  <a:cubicBezTo>
                    <a:pt x="1396" y="1820"/>
                    <a:pt x="1582" y="1758"/>
                    <a:pt x="1706" y="1664"/>
                  </a:cubicBezTo>
                  <a:lnTo>
                    <a:pt x="1800" y="1727"/>
                  </a:lnTo>
                  <a:cubicBezTo>
                    <a:pt x="1831" y="1789"/>
                    <a:pt x="1862" y="1789"/>
                    <a:pt x="1924" y="1789"/>
                  </a:cubicBezTo>
                  <a:cubicBezTo>
                    <a:pt x="1986" y="1789"/>
                    <a:pt x="2048" y="1789"/>
                    <a:pt x="2079" y="1727"/>
                  </a:cubicBezTo>
                  <a:cubicBezTo>
                    <a:pt x="2141" y="1664"/>
                    <a:pt x="2141" y="1540"/>
                    <a:pt x="2079" y="1447"/>
                  </a:cubicBezTo>
                  <a:lnTo>
                    <a:pt x="2017" y="1385"/>
                  </a:lnTo>
                  <a:cubicBezTo>
                    <a:pt x="2398" y="724"/>
                    <a:pt x="1883" y="0"/>
                    <a:pt x="12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5" name="Google Shape;12855;p24"/>
            <p:cNvSpPr/>
            <p:nvPr/>
          </p:nvSpPr>
          <p:spPr>
            <a:xfrm>
              <a:off x="6371825" y="3208825"/>
              <a:ext cx="113250" cy="10100"/>
            </a:xfrm>
            <a:custGeom>
              <a:avLst/>
              <a:gdLst/>
              <a:ahLst/>
              <a:cxnLst/>
              <a:rect l="l" t="t" r="r" b="b"/>
              <a:pathLst>
                <a:path w="4530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4312" y="404"/>
                  </a:lnTo>
                  <a:cubicBezTo>
                    <a:pt x="4436" y="404"/>
                    <a:pt x="4529" y="311"/>
                    <a:pt x="4529" y="187"/>
                  </a:cubicBezTo>
                  <a:cubicBezTo>
                    <a:pt x="4529" y="94"/>
                    <a:pt x="4436" y="1"/>
                    <a:pt x="43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6" name="Google Shape;12856;p24"/>
            <p:cNvSpPr/>
            <p:nvPr/>
          </p:nvSpPr>
          <p:spPr>
            <a:xfrm>
              <a:off x="6371825" y="3232100"/>
              <a:ext cx="40350" cy="10100"/>
            </a:xfrm>
            <a:custGeom>
              <a:avLst/>
              <a:gdLst/>
              <a:ahLst/>
              <a:cxnLst/>
              <a:rect l="l" t="t" r="r" b="b"/>
              <a:pathLst>
                <a:path w="1614" h="404" extrusionOk="0">
                  <a:moveTo>
                    <a:pt x="280" y="0"/>
                  </a:moveTo>
                  <a:cubicBezTo>
                    <a:pt x="1" y="0"/>
                    <a:pt x="1" y="403"/>
                    <a:pt x="280" y="403"/>
                  </a:cubicBezTo>
                  <a:lnTo>
                    <a:pt x="1334" y="403"/>
                  </a:lnTo>
                  <a:cubicBezTo>
                    <a:pt x="1614" y="403"/>
                    <a:pt x="1614" y="0"/>
                    <a:pt x="1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7" name="Google Shape;12857;p24"/>
            <p:cNvSpPr/>
            <p:nvPr/>
          </p:nvSpPr>
          <p:spPr>
            <a:xfrm>
              <a:off x="6299875" y="3304175"/>
              <a:ext cx="111350" cy="10175"/>
            </a:xfrm>
            <a:custGeom>
              <a:avLst/>
              <a:gdLst/>
              <a:ahLst/>
              <a:cxnLst/>
              <a:rect l="l" t="t" r="r" b="b"/>
              <a:pathLst>
                <a:path w="4454" h="407" extrusionOk="0">
                  <a:moveTo>
                    <a:pt x="191" y="0"/>
                  </a:moveTo>
                  <a:cubicBezTo>
                    <a:pt x="1" y="0"/>
                    <a:pt x="1" y="407"/>
                    <a:pt x="191" y="407"/>
                  </a:cubicBezTo>
                  <a:cubicBezTo>
                    <a:pt x="197" y="407"/>
                    <a:pt x="204" y="406"/>
                    <a:pt x="211" y="405"/>
                  </a:cubicBezTo>
                  <a:lnTo>
                    <a:pt x="4243" y="405"/>
                  </a:lnTo>
                  <a:cubicBezTo>
                    <a:pt x="4250" y="406"/>
                    <a:pt x="4257" y="407"/>
                    <a:pt x="4264" y="407"/>
                  </a:cubicBezTo>
                  <a:cubicBezTo>
                    <a:pt x="4454" y="407"/>
                    <a:pt x="4454" y="0"/>
                    <a:pt x="4264" y="0"/>
                  </a:cubicBezTo>
                  <a:cubicBezTo>
                    <a:pt x="4257" y="0"/>
                    <a:pt x="4250" y="1"/>
                    <a:pt x="4243" y="2"/>
                  </a:cubicBezTo>
                  <a:lnTo>
                    <a:pt x="211" y="2"/>
                  </a:lnTo>
                  <a:cubicBezTo>
                    <a:pt x="204" y="1"/>
                    <a:pt x="197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8" name="Google Shape;12858;p24"/>
            <p:cNvSpPr/>
            <p:nvPr/>
          </p:nvSpPr>
          <p:spPr>
            <a:xfrm>
              <a:off x="6374150" y="3327475"/>
              <a:ext cx="37250" cy="10100"/>
            </a:xfrm>
            <a:custGeom>
              <a:avLst/>
              <a:gdLst/>
              <a:ahLst/>
              <a:cxnLst/>
              <a:rect l="l" t="t" r="r" b="b"/>
              <a:pathLst>
                <a:path w="1490" h="404" extrusionOk="0">
                  <a:moveTo>
                    <a:pt x="218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1272" y="404"/>
                  </a:lnTo>
                  <a:cubicBezTo>
                    <a:pt x="1396" y="404"/>
                    <a:pt x="1490" y="311"/>
                    <a:pt x="1490" y="187"/>
                  </a:cubicBezTo>
                  <a:cubicBezTo>
                    <a:pt x="1490" y="94"/>
                    <a:pt x="1396" y="1"/>
                    <a:pt x="1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859" name="Google Shape;12859;p24"/>
          <p:cNvGrpSpPr/>
          <p:nvPr/>
        </p:nvGrpSpPr>
        <p:grpSpPr>
          <a:xfrm>
            <a:off x="15652757" y="4522759"/>
            <a:ext cx="373850" cy="697950"/>
            <a:chOff x="7051925" y="1923875"/>
            <a:chExt cx="186925" cy="348975"/>
          </a:xfrm>
          <a:solidFill>
            <a:schemeClr val="tx1"/>
          </a:solidFill>
        </p:grpSpPr>
        <p:sp>
          <p:nvSpPr>
            <p:cNvPr id="12860" name="Google Shape;12860;p24"/>
            <p:cNvSpPr/>
            <p:nvPr/>
          </p:nvSpPr>
          <p:spPr>
            <a:xfrm>
              <a:off x="7051925" y="1923875"/>
              <a:ext cx="186925" cy="348975"/>
            </a:xfrm>
            <a:custGeom>
              <a:avLst/>
              <a:gdLst/>
              <a:ahLst/>
              <a:cxnLst/>
              <a:rect l="l" t="t" r="r" b="b"/>
              <a:pathLst>
                <a:path w="7477" h="13959" extrusionOk="0">
                  <a:moveTo>
                    <a:pt x="6825" y="403"/>
                  </a:moveTo>
                  <a:cubicBezTo>
                    <a:pt x="6949" y="403"/>
                    <a:pt x="7073" y="527"/>
                    <a:pt x="7073" y="651"/>
                  </a:cubicBezTo>
                  <a:lnTo>
                    <a:pt x="7073" y="1427"/>
                  </a:lnTo>
                  <a:lnTo>
                    <a:pt x="435" y="1427"/>
                  </a:lnTo>
                  <a:lnTo>
                    <a:pt x="435" y="651"/>
                  </a:lnTo>
                  <a:cubicBezTo>
                    <a:pt x="435" y="527"/>
                    <a:pt x="528" y="403"/>
                    <a:pt x="652" y="403"/>
                  </a:cubicBezTo>
                  <a:close/>
                  <a:moveTo>
                    <a:pt x="652" y="0"/>
                  </a:moveTo>
                  <a:cubicBezTo>
                    <a:pt x="311" y="0"/>
                    <a:pt x="1" y="279"/>
                    <a:pt x="1" y="651"/>
                  </a:cubicBezTo>
                  <a:lnTo>
                    <a:pt x="1" y="3350"/>
                  </a:lnTo>
                  <a:cubicBezTo>
                    <a:pt x="1" y="3474"/>
                    <a:pt x="94" y="3567"/>
                    <a:pt x="218" y="3567"/>
                  </a:cubicBezTo>
                  <a:cubicBezTo>
                    <a:pt x="342" y="3567"/>
                    <a:pt x="435" y="3474"/>
                    <a:pt x="404" y="3350"/>
                  </a:cubicBezTo>
                  <a:lnTo>
                    <a:pt x="404" y="1830"/>
                  </a:lnTo>
                  <a:lnTo>
                    <a:pt x="7042" y="1830"/>
                  </a:lnTo>
                  <a:lnTo>
                    <a:pt x="7042" y="12128"/>
                  </a:lnTo>
                  <a:lnTo>
                    <a:pt x="4591" y="12128"/>
                  </a:lnTo>
                  <a:cubicBezTo>
                    <a:pt x="4467" y="12128"/>
                    <a:pt x="4374" y="12222"/>
                    <a:pt x="4374" y="12315"/>
                  </a:cubicBezTo>
                  <a:cubicBezTo>
                    <a:pt x="4374" y="12439"/>
                    <a:pt x="4467" y="12532"/>
                    <a:pt x="4591" y="12532"/>
                  </a:cubicBezTo>
                  <a:lnTo>
                    <a:pt x="7042" y="12532"/>
                  </a:lnTo>
                  <a:lnTo>
                    <a:pt x="7042" y="13307"/>
                  </a:lnTo>
                  <a:cubicBezTo>
                    <a:pt x="7042" y="13431"/>
                    <a:pt x="6949" y="13555"/>
                    <a:pt x="6825" y="13555"/>
                  </a:cubicBezTo>
                  <a:lnTo>
                    <a:pt x="652" y="13555"/>
                  </a:lnTo>
                  <a:cubicBezTo>
                    <a:pt x="528" y="13555"/>
                    <a:pt x="404" y="13431"/>
                    <a:pt x="404" y="13307"/>
                  </a:cubicBezTo>
                  <a:lnTo>
                    <a:pt x="404" y="12532"/>
                  </a:lnTo>
                  <a:lnTo>
                    <a:pt x="3754" y="12532"/>
                  </a:lnTo>
                  <a:cubicBezTo>
                    <a:pt x="3878" y="12532"/>
                    <a:pt x="3971" y="12439"/>
                    <a:pt x="3971" y="12315"/>
                  </a:cubicBezTo>
                  <a:cubicBezTo>
                    <a:pt x="3971" y="12222"/>
                    <a:pt x="3878" y="12128"/>
                    <a:pt x="3754" y="12128"/>
                  </a:cubicBezTo>
                  <a:lnTo>
                    <a:pt x="404" y="12128"/>
                  </a:lnTo>
                  <a:lnTo>
                    <a:pt x="404" y="4157"/>
                  </a:lnTo>
                  <a:cubicBezTo>
                    <a:pt x="404" y="4064"/>
                    <a:pt x="342" y="3970"/>
                    <a:pt x="218" y="3970"/>
                  </a:cubicBezTo>
                  <a:cubicBezTo>
                    <a:pt x="94" y="3970"/>
                    <a:pt x="1" y="4064"/>
                    <a:pt x="1" y="4157"/>
                  </a:cubicBezTo>
                  <a:lnTo>
                    <a:pt x="1" y="13307"/>
                  </a:lnTo>
                  <a:cubicBezTo>
                    <a:pt x="1" y="13679"/>
                    <a:pt x="311" y="13959"/>
                    <a:pt x="652" y="13959"/>
                  </a:cubicBezTo>
                  <a:lnTo>
                    <a:pt x="6825" y="13959"/>
                  </a:lnTo>
                  <a:cubicBezTo>
                    <a:pt x="7166" y="13959"/>
                    <a:pt x="7476" y="13679"/>
                    <a:pt x="7476" y="13307"/>
                  </a:cubicBezTo>
                  <a:lnTo>
                    <a:pt x="7476" y="651"/>
                  </a:lnTo>
                  <a:cubicBezTo>
                    <a:pt x="7476" y="279"/>
                    <a:pt x="7166" y="0"/>
                    <a:pt x="68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1" name="Google Shape;12861;p24"/>
            <p:cNvSpPr/>
            <p:nvPr/>
          </p:nvSpPr>
          <p:spPr>
            <a:xfrm>
              <a:off x="7082175" y="1992875"/>
              <a:ext cx="126425" cy="216775"/>
            </a:xfrm>
            <a:custGeom>
              <a:avLst/>
              <a:gdLst/>
              <a:ahLst/>
              <a:cxnLst/>
              <a:rect l="l" t="t" r="r" b="b"/>
              <a:pathLst>
                <a:path w="5057" h="8671" extrusionOk="0">
                  <a:moveTo>
                    <a:pt x="4622" y="404"/>
                  </a:moveTo>
                  <a:cubicBezTo>
                    <a:pt x="4622" y="404"/>
                    <a:pt x="4622" y="435"/>
                    <a:pt x="4622" y="435"/>
                  </a:cubicBezTo>
                  <a:lnTo>
                    <a:pt x="4622" y="6763"/>
                  </a:lnTo>
                  <a:cubicBezTo>
                    <a:pt x="4622" y="6794"/>
                    <a:pt x="4622" y="6794"/>
                    <a:pt x="4622" y="6794"/>
                  </a:cubicBezTo>
                  <a:lnTo>
                    <a:pt x="3319" y="6794"/>
                  </a:lnTo>
                  <a:lnTo>
                    <a:pt x="3319" y="6329"/>
                  </a:lnTo>
                  <a:cubicBezTo>
                    <a:pt x="3319" y="6142"/>
                    <a:pt x="3164" y="5987"/>
                    <a:pt x="2978" y="5987"/>
                  </a:cubicBezTo>
                  <a:lnTo>
                    <a:pt x="2079" y="5987"/>
                  </a:lnTo>
                  <a:cubicBezTo>
                    <a:pt x="1892" y="5987"/>
                    <a:pt x="1737" y="6142"/>
                    <a:pt x="1737" y="6329"/>
                  </a:cubicBezTo>
                  <a:lnTo>
                    <a:pt x="1737" y="6794"/>
                  </a:lnTo>
                  <a:lnTo>
                    <a:pt x="404" y="6794"/>
                  </a:lnTo>
                  <a:cubicBezTo>
                    <a:pt x="372" y="6794"/>
                    <a:pt x="372" y="6794"/>
                    <a:pt x="372" y="6763"/>
                  </a:cubicBezTo>
                  <a:lnTo>
                    <a:pt x="372" y="435"/>
                  </a:lnTo>
                  <a:cubicBezTo>
                    <a:pt x="372" y="435"/>
                    <a:pt x="372" y="404"/>
                    <a:pt x="404" y="404"/>
                  </a:cubicBezTo>
                  <a:close/>
                  <a:moveTo>
                    <a:pt x="2916" y="6391"/>
                  </a:moveTo>
                  <a:lnTo>
                    <a:pt x="2916" y="6980"/>
                  </a:lnTo>
                  <a:cubicBezTo>
                    <a:pt x="2916" y="7104"/>
                    <a:pt x="3009" y="7197"/>
                    <a:pt x="3164" y="7197"/>
                  </a:cubicBezTo>
                  <a:lnTo>
                    <a:pt x="3226" y="7197"/>
                  </a:lnTo>
                  <a:lnTo>
                    <a:pt x="2544" y="8190"/>
                  </a:lnTo>
                  <a:lnTo>
                    <a:pt x="1830" y="7197"/>
                  </a:lnTo>
                  <a:lnTo>
                    <a:pt x="1923" y="7197"/>
                  </a:lnTo>
                  <a:cubicBezTo>
                    <a:pt x="2048" y="7197"/>
                    <a:pt x="2141" y="7104"/>
                    <a:pt x="2141" y="6980"/>
                  </a:cubicBezTo>
                  <a:lnTo>
                    <a:pt x="2141" y="6391"/>
                  </a:lnTo>
                  <a:close/>
                  <a:moveTo>
                    <a:pt x="435" y="1"/>
                  </a:moveTo>
                  <a:cubicBezTo>
                    <a:pt x="186" y="1"/>
                    <a:pt x="0" y="218"/>
                    <a:pt x="0" y="435"/>
                  </a:cubicBezTo>
                  <a:lnTo>
                    <a:pt x="0" y="6763"/>
                  </a:lnTo>
                  <a:cubicBezTo>
                    <a:pt x="0" y="7011"/>
                    <a:pt x="186" y="7197"/>
                    <a:pt x="435" y="7197"/>
                  </a:cubicBezTo>
                  <a:lnTo>
                    <a:pt x="1365" y="7197"/>
                  </a:lnTo>
                  <a:cubicBezTo>
                    <a:pt x="1365" y="7228"/>
                    <a:pt x="1396" y="7228"/>
                    <a:pt x="1396" y="7259"/>
                  </a:cubicBezTo>
                  <a:lnTo>
                    <a:pt x="2265" y="8531"/>
                  </a:lnTo>
                  <a:cubicBezTo>
                    <a:pt x="2327" y="8624"/>
                    <a:pt x="2428" y="8671"/>
                    <a:pt x="2528" y="8671"/>
                  </a:cubicBezTo>
                  <a:cubicBezTo>
                    <a:pt x="2629" y="8671"/>
                    <a:pt x="2730" y="8624"/>
                    <a:pt x="2792" y="8531"/>
                  </a:cubicBezTo>
                  <a:lnTo>
                    <a:pt x="3692" y="7259"/>
                  </a:lnTo>
                  <a:cubicBezTo>
                    <a:pt x="3692" y="7259"/>
                    <a:pt x="3723" y="7228"/>
                    <a:pt x="3723" y="7197"/>
                  </a:cubicBezTo>
                  <a:lnTo>
                    <a:pt x="4622" y="7197"/>
                  </a:lnTo>
                  <a:cubicBezTo>
                    <a:pt x="4870" y="7197"/>
                    <a:pt x="5056" y="7011"/>
                    <a:pt x="5056" y="6763"/>
                  </a:cubicBezTo>
                  <a:lnTo>
                    <a:pt x="5056" y="435"/>
                  </a:lnTo>
                  <a:cubicBezTo>
                    <a:pt x="5056" y="218"/>
                    <a:pt x="4870" y="1"/>
                    <a:pt x="4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2" name="Google Shape;12862;p24"/>
            <p:cNvSpPr/>
            <p:nvPr/>
          </p:nvSpPr>
          <p:spPr>
            <a:xfrm>
              <a:off x="7106975" y="2021575"/>
              <a:ext cx="39575" cy="10875"/>
            </a:xfrm>
            <a:custGeom>
              <a:avLst/>
              <a:gdLst/>
              <a:ahLst/>
              <a:cxnLst/>
              <a:rect l="l" t="t" r="r" b="b"/>
              <a:pathLst>
                <a:path w="1583" h="435" extrusionOk="0">
                  <a:moveTo>
                    <a:pt x="280" y="0"/>
                  </a:moveTo>
                  <a:cubicBezTo>
                    <a:pt x="1" y="0"/>
                    <a:pt x="1" y="435"/>
                    <a:pt x="280" y="435"/>
                  </a:cubicBezTo>
                  <a:lnTo>
                    <a:pt x="1304" y="435"/>
                  </a:lnTo>
                  <a:cubicBezTo>
                    <a:pt x="1583" y="435"/>
                    <a:pt x="1583" y="0"/>
                    <a:pt x="13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3" name="Google Shape;12863;p24"/>
            <p:cNvSpPr/>
            <p:nvPr/>
          </p:nvSpPr>
          <p:spPr>
            <a:xfrm>
              <a:off x="7106975" y="2044825"/>
              <a:ext cx="76800" cy="10125"/>
            </a:xfrm>
            <a:custGeom>
              <a:avLst/>
              <a:gdLst/>
              <a:ahLst/>
              <a:cxnLst/>
              <a:rect l="l" t="t" r="r" b="b"/>
              <a:pathLst>
                <a:path w="3072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2793" y="404"/>
                  </a:lnTo>
                  <a:cubicBezTo>
                    <a:pt x="3072" y="404"/>
                    <a:pt x="3072" y="1"/>
                    <a:pt x="27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4" name="Google Shape;12864;p24"/>
            <p:cNvSpPr/>
            <p:nvPr/>
          </p:nvSpPr>
          <p:spPr>
            <a:xfrm>
              <a:off x="7108525" y="2067325"/>
              <a:ext cx="73700" cy="10100"/>
            </a:xfrm>
            <a:custGeom>
              <a:avLst/>
              <a:gdLst/>
              <a:ahLst/>
              <a:cxnLst/>
              <a:rect l="l" t="t" r="r" b="b"/>
              <a:pathLst>
                <a:path w="2948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731" y="404"/>
                  </a:lnTo>
                  <a:cubicBezTo>
                    <a:pt x="2855" y="404"/>
                    <a:pt x="2948" y="311"/>
                    <a:pt x="2948" y="218"/>
                  </a:cubicBezTo>
                  <a:cubicBezTo>
                    <a:pt x="2948" y="94"/>
                    <a:pt x="2855" y="1"/>
                    <a:pt x="27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5" name="Google Shape;12865;p24"/>
            <p:cNvSpPr/>
            <p:nvPr/>
          </p:nvSpPr>
          <p:spPr>
            <a:xfrm>
              <a:off x="7107950" y="2089775"/>
              <a:ext cx="74850" cy="10175"/>
            </a:xfrm>
            <a:custGeom>
              <a:avLst/>
              <a:gdLst/>
              <a:ahLst/>
              <a:cxnLst/>
              <a:rect l="l" t="t" r="r" b="b"/>
              <a:pathLst>
                <a:path w="2994" h="407" extrusionOk="0">
                  <a:moveTo>
                    <a:pt x="218" y="1"/>
                  </a:moveTo>
                  <a:cubicBezTo>
                    <a:pt x="1" y="1"/>
                    <a:pt x="1" y="407"/>
                    <a:pt x="218" y="407"/>
                  </a:cubicBezTo>
                  <a:cubicBezTo>
                    <a:pt x="225" y="407"/>
                    <a:pt x="233" y="406"/>
                    <a:pt x="241" y="405"/>
                  </a:cubicBezTo>
                  <a:lnTo>
                    <a:pt x="2754" y="405"/>
                  </a:lnTo>
                  <a:cubicBezTo>
                    <a:pt x="2762" y="406"/>
                    <a:pt x="2769" y="407"/>
                    <a:pt x="2777" y="407"/>
                  </a:cubicBezTo>
                  <a:cubicBezTo>
                    <a:pt x="2994" y="407"/>
                    <a:pt x="2994" y="1"/>
                    <a:pt x="2777" y="1"/>
                  </a:cubicBezTo>
                  <a:cubicBezTo>
                    <a:pt x="2769" y="1"/>
                    <a:pt x="2762" y="1"/>
                    <a:pt x="2754" y="2"/>
                  </a:cubicBezTo>
                  <a:lnTo>
                    <a:pt x="241" y="2"/>
                  </a:lnTo>
                  <a:cubicBezTo>
                    <a:pt x="233" y="1"/>
                    <a:pt x="225" y="1"/>
                    <a:pt x="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6" name="Google Shape;12866;p24"/>
            <p:cNvSpPr/>
            <p:nvPr/>
          </p:nvSpPr>
          <p:spPr>
            <a:xfrm>
              <a:off x="7107950" y="2112950"/>
              <a:ext cx="74875" cy="10275"/>
            </a:xfrm>
            <a:custGeom>
              <a:avLst/>
              <a:gdLst/>
              <a:ahLst/>
              <a:cxnLst/>
              <a:rect l="l" t="t" r="r" b="b"/>
              <a:pathLst>
                <a:path w="2995" h="411" extrusionOk="0">
                  <a:moveTo>
                    <a:pt x="200" y="0"/>
                  </a:moveTo>
                  <a:cubicBezTo>
                    <a:pt x="0" y="0"/>
                    <a:pt x="7" y="410"/>
                    <a:pt x="219" y="410"/>
                  </a:cubicBezTo>
                  <a:cubicBezTo>
                    <a:pt x="226" y="410"/>
                    <a:pt x="234" y="410"/>
                    <a:pt x="241" y="409"/>
                  </a:cubicBezTo>
                  <a:lnTo>
                    <a:pt x="2754" y="409"/>
                  </a:lnTo>
                  <a:cubicBezTo>
                    <a:pt x="2761" y="410"/>
                    <a:pt x="2768" y="410"/>
                    <a:pt x="2776" y="410"/>
                  </a:cubicBezTo>
                  <a:cubicBezTo>
                    <a:pt x="2988" y="410"/>
                    <a:pt x="2994" y="0"/>
                    <a:pt x="2795" y="0"/>
                  </a:cubicBezTo>
                  <a:cubicBezTo>
                    <a:pt x="2782" y="0"/>
                    <a:pt x="2768" y="2"/>
                    <a:pt x="2754" y="6"/>
                  </a:cubicBezTo>
                  <a:lnTo>
                    <a:pt x="241" y="6"/>
                  </a:lnTo>
                  <a:cubicBezTo>
                    <a:pt x="226" y="2"/>
                    <a:pt x="213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867" name="Google Shape;12867;p24"/>
          <p:cNvGrpSpPr/>
          <p:nvPr/>
        </p:nvGrpSpPr>
        <p:grpSpPr>
          <a:xfrm>
            <a:off x="14019791" y="4586282"/>
            <a:ext cx="696450" cy="570900"/>
            <a:chOff x="5452875" y="3094050"/>
            <a:chExt cx="348225" cy="285450"/>
          </a:xfrm>
          <a:solidFill>
            <a:schemeClr val="tx1"/>
          </a:solidFill>
        </p:grpSpPr>
        <p:sp>
          <p:nvSpPr>
            <p:cNvPr id="12868" name="Google Shape;12868;p24"/>
            <p:cNvSpPr/>
            <p:nvPr/>
          </p:nvSpPr>
          <p:spPr>
            <a:xfrm>
              <a:off x="5452875" y="3094050"/>
              <a:ext cx="348225" cy="285450"/>
            </a:xfrm>
            <a:custGeom>
              <a:avLst/>
              <a:gdLst/>
              <a:ahLst/>
              <a:cxnLst/>
              <a:rect l="l" t="t" r="r" b="b"/>
              <a:pathLst>
                <a:path w="13929" h="11418" extrusionOk="0">
                  <a:moveTo>
                    <a:pt x="4188" y="404"/>
                  </a:moveTo>
                  <a:lnTo>
                    <a:pt x="4188" y="4437"/>
                  </a:lnTo>
                  <a:lnTo>
                    <a:pt x="404" y="4437"/>
                  </a:lnTo>
                  <a:lnTo>
                    <a:pt x="404" y="745"/>
                  </a:lnTo>
                  <a:cubicBezTo>
                    <a:pt x="404" y="559"/>
                    <a:pt x="528" y="404"/>
                    <a:pt x="714" y="404"/>
                  </a:cubicBezTo>
                  <a:close/>
                  <a:moveTo>
                    <a:pt x="11726" y="5925"/>
                  </a:moveTo>
                  <a:cubicBezTo>
                    <a:pt x="11881" y="5925"/>
                    <a:pt x="12005" y="6050"/>
                    <a:pt x="12005" y="6205"/>
                  </a:cubicBezTo>
                  <a:cubicBezTo>
                    <a:pt x="12005" y="6267"/>
                    <a:pt x="11974" y="6298"/>
                    <a:pt x="11943" y="6360"/>
                  </a:cubicBezTo>
                  <a:lnTo>
                    <a:pt x="11292" y="6236"/>
                  </a:lnTo>
                  <a:cubicBezTo>
                    <a:pt x="11199" y="6236"/>
                    <a:pt x="11106" y="6267"/>
                    <a:pt x="11013" y="6329"/>
                  </a:cubicBezTo>
                  <a:cubicBezTo>
                    <a:pt x="10981" y="6360"/>
                    <a:pt x="10950" y="6422"/>
                    <a:pt x="10950" y="6453"/>
                  </a:cubicBezTo>
                  <a:lnTo>
                    <a:pt x="10795" y="6453"/>
                  </a:lnTo>
                  <a:cubicBezTo>
                    <a:pt x="10454" y="6453"/>
                    <a:pt x="10454" y="5925"/>
                    <a:pt x="10795" y="5925"/>
                  </a:cubicBezTo>
                  <a:close/>
                  <a:moveTo>
                    <a:pt x="13215" y="435"/>
                  </a:moveTo>
                  <a:cubicBezTo>
                    <a:pt x="13401" y="435"/>
                    <a:pt x="13556" y="559"/>
                    <a:pt x="13556" y="745"/>
                  </a:cubicBezTo>
                  <a:lnTo>
                    <a:pt x="13556" y="4437"/>
                  </a:lnTo>
                  <a:lnTo>
                    <a:pt x="8903" y="4437"/>
                  </a:lnTo>
                  <a:cubicBezTo>
                    <a:pt x="8624" y="4437"/>
                    <a:pt x="8624" y="4840"/>
                    <a:pt x="8903" y="4840"/>
                  </a:cubicBezTo>
                  <a:lnTo>
                    <a:pt x="13556" y="4840"/>
                  </a:lnTo>
                  <a:lnTo>
                    <a:pt x="13556" y="7569"/>
                  </a:lnTo>
                  <a:lnTo>
                    <a:pt x="13122" y="7569"/>
                  </a:lnTo>
                  <a:lnTo>
                    <a:pt x="12719" y="7166"/>
                  </a:lnTo>
                  <a:lnTo>
                    <a:pt x="12781" y="7104"/>
                  </a:lnTo>
                  <a:cubicBezTo>
                    <a:pt x="12874" y="7011"/>
                    <a:pt x="12905" y="6856"/>
                    <a:pt x="12843" y="6732"/>
                  </a:cubicBezTo>
                  <a:cubicBezTo>
                    <a:pt x="12812" y="6577"/>
                    <a:pt x="12719" y="6484"/>
                    <a:pt x="12563" y="6453"/>
                  </a:cubicBezTo>
                  <a:lnTo>
                    <a:pt x="12377" y="6422"/>
                  </a:lnTo>
                  <a:cubicBezTo>
                    <a:pt x="12408" y="6360"/>
                    <a:pt x="12408" y="6267"/>
                    <a:pt x="12408" y="6174"/>
                  </a:cubicBezTo>
                  <a:cubicBezTo>
                    <a:pt x="12408" y="5801"/>
                    <a:pt x="12098" y="5491"/>
                    <a:pt x="11726" y="5491"/>
                  </a:cubicBezTo>
                  <a:lnTo>
                    <a:pt x="10826" y="5491"/>
                  </a:lnTo>
                  <a:cubicBezTo>
                    <a:pt x="9958" y="5553"/>
                    <a:pt x="9958" y="6794"/>
                    <a:pt x="10826" y="6856"/>
                  </a:cubicBezTo>
                  <a:lnTo>
                    <a:pt x="10981" y="6856"/>
                  </a:lnTo>
                  <a:lnTo>
                    <a:pt x="11106" y="7569"/>
                  </a:lnTo>
                  <a:lnTo>
                    <a:pt x="404" y="7569"/>
                  </a:lnTo>
                  <a:lnTo>
                    <a:pt x="404" y="4809"/>
                  </a:lnTo>
                  <a:lnTo>
                    <a:pt x="8097" y="4809"/>
                  </a:lnTo>
                  <a:cubicBezTo>
                    <a:pt x="8376" y="4809"/>
                    <a:pt x="8376" y="4406"/>
                    <a:pt x="8097" y="4406"/>
                  </a:cubicBezTo>
                  <a:lnTo>
                    <a:pt x="4592" y="4406"/>
                  </a:lnTo>
                  <a:lnTo>
                    <a:pt x="4592" y="435"/>
                  </a:lnTo>
                  <a:close/>
                  <a:moveTo>
                    <a:pt x="11354" y="6670"/>
                  </a:moveTo>
                  <a:lnTo>
                    <a:pt x="12408" y="6856"/>
                  </a:lnTo>
                  <a:lnTo>
                    <a:pt x="12284" y="7011"/>
                  </a:lnTo>
                  <a:cubicBezTo>
                    <a:pt x="12191" y="7104"/>
                    <a:pt x="12191" y="7228"/>
                    <a:pt x="12284" y="7321"/>
                  </a:cubicBezTo>
                  <a:lnTo>
                    <a:pt x="12781" y="7818"/>
                  </a:lnTo>
                  <a:lnTo>
                    <a:pt x="12501" y="8097"/>
                  </a:lnTo>
                  <a:lnTo>
                    <a:pt x="12005" y="7600"/>
                  </a:lnTo>
                  <a:cubicBezTo>
                    <a:pt x="11974" y="7569"/>
                    <a:pt x="11912" y="7538"/>
                    <a:pt x="11850" y="7538"/>
                  </a:cubicBezTo>
                  <a:cubicBezTo>
                    <a:pt x="11788" y="7538"/>
                    <a:pt x="11726" y="7569"/>
                    <a:pt x="11695" y="7600"/>
                  </a:cubicBezTo>
                  <a:lnTo>
                    <a:pt x="11540" y="7725"/>
                  </a:lnTo>
                  <a:lnTo>
                    <a:pt x="11354" y="6670"/>
                  </a:lnTo>
                  <a:close/>
                  <a:moveTo>
                    <a:pt x="8252" y="9462"/>
                  </a:moveTo>
                  <a:lnTo>
                    <a:pt x="8469" y="11013"/>
                  </a:lnTo>
                  <a:lnTo>
                    <a:pt x="5460" y="11013"/>
                  </a:lnTo>
                  <a:lnTo>
                    <a:pt x="5677" y="9462"/>
                  </a:lnTo>
                  <a:close/>
                  <a:moveTo>
                    <a:pt x="745" y="1"/>
                  </a:moveTo>
                  <a:cubicBezTo>
                    <a:pt x="342" y="1"/>
                    <a:pt x="1" y="342"/>
                    <a:pt x="1" y="745"/>
                  </a:cubicBezTo>
                  <a:lnTo>
                    <a:pt x="1" y="8717"/>
                  </a:lnTo>
                  <a:cubicBezTo>
                    <a:pt x="1" y="9120"/>
                    <a:pt x="342" y="9462"/>
                    <a:pt x="745" y="9462"/>
                  </a:cubicBezTo>
                  <a:lnTo>
                    <a:pt x="2265" y="9462"/>
                  </a:lnTo>
                  <a:cubicBezTo>
                    <a:pt x="2544" y="9462"/>
                    <a:pt x="2544" y="9027"/>
                    <a:pt x="2265" y="9027"/>
                  </a:cubicBezTo>
                  <a:lnTo>
                    <a:pt x="745" y="9027"/>
                  </a:lnTo>
                  <a:cubicBezTo>
                    <a:pt x="559" y="9027"/>
                    <a:pt x="404" y="8903"/>
                    <a:pt x="404" y="8717"/>
                  </a:cubicBezTo>
                  <a:lnTo>
                    <a:pt x="404" y="7973"/>
                  </a:lnTo>
                  <a:lnTo>
                    <a:pt x="11199" y="7973"/>
                  </a:lnTo>
                  <a:cubicBezTo>
                    <a:pt x="11261" y="8066"/>
                    <a:pt x="11323" y="8128"/>
                    <a:pt x="11416" y="8190"/>
                  </a:cubicBezTo>
                  <a:cubicBezTo>
                    <a:pt x="11455" y="8198"/>
                    <a:pt x="11491" y="8201"/>
                    <a:pt x="11527" y="8201"/>
                  </a:cubicBezTo>
                  <a:cubicBezTo>
                    <a:pt x="11633" y="8201"/>
                    <a:pt x="11726" y="8167"/>
                    <a:pt x="11819" y="8097"/>
                  </a:cubicBezTo>
                  <a:lnTo>
                    <a:pt x="11881" y="8035"/>
                  </a:lnTo>
                  <a:lnTo>
                    <a:pt x="12315" y="8438"/>
                  </a:lnTo>
                  <a:cubicBezTo>
                    <a:pt x="12377" y="8500"/>
                    <a:pt x="12455" y="8531"/>
                    <a:pt x="12532" y="8531"/>
                  </a:cubicBezTo>
                  <a:cubicBezTo>
                    <a:pt x="12610" y="8531"/>
                    <a:pt x="12688" y="8500"/>
                    <a:pt x="12750" y="8438"/>
                  </a:cubicBezTo>
                  <a:lnTo>
                    <a:pt x="13153" y="8066"/>
                  </a:lnTo>
                  <a:cubicBezTo>
                    <a:pt x="13184" y="8035"/>
                    <a:pt x="13184" y="8004"/>
                    <a:pt x="13215" y="8004"/>
                  </a:cubicBezTo>
                  <a:lnTo>
                    <a:pt x="13556" y="8004"/>
                  </a:lnTo>
                  <a:lnTo>
                    <a:pt x="13556" y="8717"/>
                  </a:lnTo>
                  <a:cubicBezTo>
                    <a:pt x="13556" y="8903"/>
                    <a:pt x="13401" y="9058"/>
                    <a:pt x="13215" y="9058"/>
                  </a:cubicBezTo>
                  <a:lnTo>
                    <a:pt x="3072" y="9058"/>
                  </a:lnTo>
                  <a:cubicBezTo>
                    <a:pt x="2792" y="9058"/>
                    <a:pt x="2792" y="9462"/>
                    <a:pt x="3072" y="9462"/>
                  </a:cubicBezTo>
                  <a:lnTo>
                    <a:pt x="5274" y="9462"/>
                  </a:lnTo>
                  <a:lnTo>
                    <a:pt x="5057" y="11013"/>
                  </a:lnTo>
                  <a:lnTo>
                    <a:pt x="4405" y="11013"/>
                  </a:lnTo>
                  <a:cubicBezTo>
                    <a:pt x="4397" y="11012"/>
                    <a:pt x="4390" y="11011"/>
                    <a:pt x="4382" y="11011"/>
                  </a:cubicBezTo>
                  <a:cubicBezTo>
                    <a:pt x="4165" y="11011"/>
                    <a:pt x="4165" y="11417"/>
                    <a:pt x="4382" y="11417"/>
                  </a:cubicBezTo>
                  <a:cubicBezTo>
                    <a:pt x="4390" y="11417"/>
                    <a:pt x="4397" y="11417"/>
                    <a:pt x="4405" y="11416"/>
                  </a:cubicBezTo>
                  <a:lnTo>
                    <a:pt x="9555" y="11416"/>
                  </a:lnTo>
                  <a:cubicBezTo>
                    <a:pt x="9562" y="11417"/>
                    <a:pt x="9568" y="11417"/>
                    <a:pt x="9575" y="11417"/>
                  </a:cubicBezTo>
                  <a:cubicBezTo>
                    <a:pt x="9765" y="11417"/>
                    <a:pt x="9765" y="11011"/>
                    <a:pt x="9575" y="11011"/>
                  </a:cubicBezTo>
                  <a:cubicBezTo>
                    <a:pt x="9568" y="11011"/>
                    <a:pt x="9562" y="11012"/>
                    <a:pt x="9555" y="11013"/>
                  </a:cubicBezTo>
                  <a:lnTo>
                    <a:pt x="8872" y="11013"/>
                  </a:lnTo>
                  <a:lnTo>
                    <a:pt x="8655" y="9462"/>
                  </a:lnTo>
                  <a:lnTo>
                    <a:pt x="13184" y="9462"/>
                  </a:lnTo>
                  <a:cubicBezTo>
                    <a:pt x="13618" y="9462"/>
                    <a:pt x="13928" y="9120"/>
                    <a:pt x="13928" y="8717"/>
                  </a:cubicBezTo>
                  <a:lnTo>
                    <a:pt x="13928" y="745"/>
                  </a:lnTo>
                  <a:cubicBezTo>
                    <a:pt x="13928" y="342"/>
                    <a:pt x="13618" y="1"/>
                    <a:pt x="13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9" name="Google Shape;12869;p24"/>
            <p:cNvSpPr/>
            <p:nvPr/>
          </p:nvSpPr>
          <p:spPr>
            <a:xfrm>
              <a:off x="5483125" y="3132025"/>
              <a:ext cx="51975" cy="44250"/>
            </a:xfrm>
            <a:custGeom>
              <a:avLst/>
              <a:gdLst/>
              <a:ahLst/>
              <a:cxnLst/>
              <a:rect l="l" t="t" r="r" b="b"/>
              <a:pathLst>
                <a:path w="2079" h="1770" extrusionOk="0">
                  <a:moveTo>
                    <a:pt x="1179" y="405"/>
                  </a:moveTo>
                  <a:cubicBezTo>
                    <a:pt x="1489" y="405"/>
                    <a:pt x="1737" y="746"/>
                    <a:pt x="1644" y="1056"/>
                  </a:cubicBezTo>
                  <a:lnTo>
                    <a:pt x="1396" y="808"/>
                  </a:lnTo>
                  <a:cubicBezTo>
                    <a:pt x="1365" y="777"/>
                    <a:pt x="1311" y="762"/>
                    <a:pt x="1257" y="762"/>
                  </a:cubicBezTo>
                  <a:cubicBezTo>
                    <a:pt x="1202" y="762"/>
                    <a:pt x="1148" y="777"/>
                    <a:pt x="1117" y="808"/>
                  </a:cubicBezTo>
                  <a:cubicBezTo>
                    <a:pt x="1024" y="901"/>
                    <a:pt x="1024" y="1025"/>
                    <a:pt x="1117" y="1118"/>
                  </a:cubicBezTo>
                  <a:lnTo>
                    <a:pt x="1365" y="1336"/>
                  </a:lnTo>
                  <a:cubicBezTo>
                    <a:pt x="1303" y="1367"/>
                    <a:pt x="1241" y="1367"/>
                    <a:pt x="1179" y="1367"/>
                  </a:cubicBezTo>
                  <a:cubicBezTo>
                    <a:pt x="559" y="1367"/>
                    <a:pt x="559" y="405"/>
                    <a:pt x="1179" y="405"/>
                  </a:cubicBezTo>
                  <a:close/>
                  <a:moveTo>
                    <a:pt x="1192" y="1"/>
                  </a:moveTo>
                  <a:cubicBezTo>
                    <a:pt x="970" y="1"/>
                    <a:pt x="742" y="87"/>
                    <a:pt x="559" y="281"/>
                  </a:cubicBezTo>
                  <a:cubicBezTo>
                    <a:pt x="0" y="839"/>
                    <a:pt x="373" y="1770"/>
                    <a:pt x="1179" y="1770"/>
                  </a:cubicBezTo>
                  <a:cubicBezTo>
                    <a:pt x="1334" y="1770"/>
                    <a:pt x="1520" y="1739"/>
                    <a:pt x="1644" y="1646"/>
                  </a:cubicBezTo>
                  <a:lnTo>
                    <a:pt x="1737" y="1708"/>
                  </a:lnTo>
                  <a:cubicBezTo>
                    <a:pt x="1769" y="1739"/>
                    <a:pt x="1800" y="1770"/>
                    <a:pt x="1862" y="1770"/>
                  </a:cubicBezTo>
                  <a:cubicBezTo>
                    <a:pt x="1924" y="1770"/>
                    <a:pt x="1986" y="1739"/>
                    <a:pt x="2017" y="1708"/>
                  </a:cubicBezTo>
                  <a:cubicBezTo>
                    <a:pt x="2079" y="1646"/>
                    <a:pt x="2079" y="1491"/>
                    <a:pt x="2017" y="1429"/>
                  </a:cubicBezTo>
                  <a:lnTo>
                    <a:pt x="1955" y="1367"/>
                  </a:lnTo>
                  <a:cubicBezTo>
                    <a:pt x="2017" y="1211"/>
                    <a:pt x="2079" y="1056"/>
                    <a:pt x="2079" y="901"/>
                  </a:cubicBezTo>
                  <a:cubicBezTo>
                    <a:pt x="2079" y="360"/>
                    <a:pt x="1646" y="1"/>
                    <a:pt x="1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70" name="Google Shape;12870;p24"/>
            <p:cNvSpPr/>
            <p:nvPr/>
          </p:nvSpPr>
          <p:spPr>
            <a:xfrm>
              <a:off x="5487000" y="3231325"/>
              <a:ext cx="65175" cy="34925"/>
            </a:xfrm>
            <a:custGeom>
              <a:avLst/>
              <a:gdLst/>
              <a:ahLst/>
              <a:cxnLst/>
              <a:rect l="l" t="t" r="r" b="b"/>
              <a:pathLst>
                <a:path w="2607" h="1397" extrusionOk="0">
                  <a:moveTo>
                    <a:pt x="1769" y="434"/>
                  </a:moveTo>
                  <a:cubicBezTo>
                    <a:pt x="2141" y="434"/>
                    <a:pt x="2141" y="962"/>
                    <a:pt x="1769" y="962"/>
                  </a:cubicBezTo>
                  <a:lnTo>
                    <a:pt x="838" y="962"/>
                  </a:lnTo>
                  <a:cubicBezTo>
                    <a:pt x="466" y="962"/>
                    <a:pt x="466" y="434"/>
                    <a:pt x="838" y="434"/>
                  </a:cubicBezTo>
                  <a:close/>
                  <a:moveTo>
                    <a:pt x="838" y="0"/>
                  </a:moveTo>
                  <a:cubicBezTo>
                    <a:pt x="1" y="62"/>
                    <a:pt x="1" y="1303"/>
                    <a:pt x="838" y="1396"/>
                  </a:cubicBezTo>
                  <a:lnTo>
                    <a:pt x="1769" y="1396"/>
                  </a:lnTo>
                  <a:cubicBezTo>
                    <a:pt x="2606" y="1303"/>
                    <a:pt x="2606" y="62"/>
                    <a:pt x="17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71" name="Google Shape;12871;p24"/>
            <p:cNvSpPr/>
            <p:nvPr/>
          </p:nvSpPr>
          <p:spPr>
            <a:xfrm>
              <a:off x="5555725" y="3231275"/>
              <a:ext cx="71175" cy="35000"/>
            </a:xfrm>
            <a:custGeom>
              <a:avLst/>
              <a:gdLst/>
              <a:ahLst/>
              <a:cxnLst/>
              <a:rect l="l" t="t" r="r" b="b"/>
              <a:pathLst>
                <a:path w="2847" h="1400" extrusionOk="0">
                  <a:moveTo>
                    <a:pt x="1873" y="436"/>
                  </a:moveTo>
                  <a:cubicBezTo>
                    <a:pt x="2246" y="436"/>
                    <a:pt x="2246" y="964"/>
                    <a:pt x="1873" y="964"/>
                  </a:cubicBezTo>
                  <a:lnTo>
                    <a:pt x="974" y="964"/>
                  </a:lnTo>
                  <a:cubicBezTo>
                    <a:pt x="602" y="964"/>
                    <a:pt x="602" y="436"/>
                    <a:pt x="974" y="436"/>
                  </a:cubicBezTo>
                  <a:close/>
                  <a:moveTo>
                    <a:pt x="915" y="0"/>
                  </a:moveTo>
                  <a:cubicBezTo>
                    <a:pt x="1" y="0"/>
                    <a:pt x="1" y="1400"/>
                    <a:pt x="915" y="1400"/>
                  </a:cubicBezTo>
                  <a:cubicBezTo>
                    <a:pt x="935" y="1400"/>
                    <a:pt x="954" y="1399"/>
                    <a:pt x="974" y="1398"/>
                  </a:cubicBezTo>
                  <a:lnTo>
                    <a:pt x="1873" y="1398"/>
                  </a:lnTo>
                  <a:cubicBezTo>
                    <a:pt x="1893" y="1399"/>
                    <a:pt x="1913" y="1400"/>
                    <a:pt x="1932" y="1400"/>
                  </a:cubicBezTo>
                  <a:cubicBezTo>
                    <a:pt x="2847" y="1400"/>
                    <a:pt x="2847" y="0"/>
                    <a:pt x="1932" y="0"/>
                  </a:cubicBezTo>
                  <a:cubicBezTo>
                    <a:pt x="1913" y="0"/>
                    <a:pt x="1893" y="1"/>
                    <a:pt x="1873" y="2"/>
                  </a:cubicBezTo>
                  <a:lnTo>
                    <a:pt x="974" y="2"/>
                  </a:lnTo>
                  <a:cubicBezTo>
                    <a:pt x="954" y="1"/>
                    <a:pt x="935" y="0"/>
                    <a:pt x="9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72" name="Google Shape;12872;p24"/>
            <p:cNvSpPr/>
            <p:nvPr/>
          </p:nvSpPr>
          <p:spPr>
            <a:xfrm>
              <a:off x="5627825" y="3231275"/>
              <a:ext cx="67800" cy="35000"/>
            </a:xfrm>
            <a:custGeom>
              <a:avLst/>
              <a:gdLst/>
              <a:ahLst/>
              <a:cxnLst/>
              <a:rect l="l" t="t" r="r" b="b"/>
              <a:pathLst>
                <a:path w="2712" h="1400" extrusionOk="0">
                  <a:moveTo>
                    <a:pt x="1874" y="436"/>
                  </a:moveTo>
                  <a:cubicBezTo>
                    <a:pt x="2246" y="436"/>
                    <a:pt x="2246" y="964"/>
                    <a:pt x="1874" y="964"/>
                  </a:cubicBezTo>
                  <a:lnTo>
                    <a:pt x="944" y="964"/>
                  </a:lnTo>
                  <a:cubicBezTo>
                    <a:pt x="571" y="964"/>
                    <a:pt x="571" y="436"/>
                    <a:pt x="944" y="436"/>
                  </a:cubicBezTo>
                  <a:close/>
                  <a:moveTo>
                    <a:pt x="887" y="0"/>
                  </a:moveTo>
                  <a:cubicBezTo>
                    <a:pt x="1" y="0"/>
                    <a:pt x="1" y="1400"/>
                    <a:pt x="887" y="1400"/>
                  </a:cubicBezTo>
                  <a:cubicBezTo>
                    <a:pt x="906" y="1400"/>
                    <a:pt x="924" y="1399"/>
                    <a:pt x="944" y="1398"/>
                  </a:cubicBezTo>
                  <a:lnTo>
                    <a:pt x="1874" y="1398"/>
                  </a:lnTo>
                  <a:cubicBezTo>
                    <a:pt x="2712" y="1305"/>
                    <a:pt x="2712" y="64"/>
                    <a:pt x="1874" y="2"/>
                  </a:cubicBezTo>
                  <a:lnTo>
                    <a:pt x="944" y="2"/>
                  </a:lnTo>
                  <a:cubicBezTo>
                    <a:pt x="924" y="1"/>
                    <a:pt x="906" y="0"/>
                    <a:pt x="8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73" name="Google Shape;12873;p24"/>
            <p:cNvSpPr/>
            <p:nvPr/>
          </p:nvSpPr>
          <p:spPr>
            <a:xfrm>
              <a:off x="5594025" y="3126625"/>
              <a:ext cx="174500" cy="10100"/>
            </a:xfrm>
            <a:custGeom>
              <a:avLst/>
              <a:gdLst/>
              <a:ahLst/>
              <a:cxnLst/>
              <a:rect l="l" t="t" r="r" b="b"/>
              <a:pathLst>
                <a:path w="6980" h="404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6700" y="404"/>
                  </a:lnTo>
                  <a:cubicBezTo>
                    <a:pt x="6980" y="404"/>
                    <a:pt x="6980" y="1"/>
                    <a:pt x="67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74" name="Google Shape;12874;p24"/>
            <p:cNvSpPr/>
            <p:nvPr/>
          </p:nvSpPr>
          <p:spPr>
            <a:xfrm>
              <a:off x="5595575" y="3149900"/>
              <a:ext cx="171400" cy="10100"/>
            </a:xfrm>
            <a:custGeom>
              <a:avLst/>
              <a:gdLst/>
              <a:ahLst/>
              <a:cxnLst/>
              <a:rect l="l" t="t" r="r" b="b"/>
              <a:pathLst>
                <a:path w="6856" h="404" extrusionOk="0">
                  <a:moveTo>
                    <a:pt x="217" y="0"/>
                  </a:moveTo>
                  <a:cubicBezTo>
                    <a:pt x="93" y="0"/>
                    <a:pt x="0" y="93"/>
                    <a:pt x="0" y="217"/>
                  </a:cubicBezTo>
                  <a:cubicBezTo>
                    <a:pt x="0" y="310"/>
                    <a:pt x="93" y="403"/>
                    <a:pt x="217" y="403"/>
                  </a:cubicBezTo>
                  <a:lnTo>
                    <a:pt x="6638" y="403"/>
                  </a:lnTo>
                  <a:cubicBezTo>
                    <a:pt x="6762" y="403"/>
                    <a:pt x="6855" y="310"/>
                    <a:pt x="6855" y="217"/>
                  </a:cubicBezTo>
                  <a:cubicBezTo>
                    <a:pt x="6855" y="93"/>
                    <a:pt x="6762" y="0"/>
                    <a:pt x="66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75" name="Google Shape;12875;p24"/>
            <p:cNvSpPr/>
            <p:nvPr/>
          </p:nvSpPr>
          <p:spPr>
            <a:xfrm>
              <a:off x="5594025" y="3173150"/>
              <a:ext cx="59725" cy="10900"/>
            </a:xfrm>
            <a:custGeom>
              <a:avLst/>
              <a:gdLst/>
              <a:ahLst/>
              <a:cxnLst/>
              <a:rect l="l" t="t" r="r" b="b"/>
              <a:pathLst>
                <a:path w="2389" h="436" extrusionOk="0">
                  <a:moveTo>
                    <a:pt x="279" y="1"/>
                  </a:moveTo>
                  <a:cubicBezTo>
                    <a:pt x="0" y="1"/>
                    <a:pt x="0" y="435"/>
                    <a:pt x="279" y="435"/>
                  </a:cubicBezTo>
                  <a:lnTo>
                    <a:pt x="2109" y="435"/>
                  </a:lnTo>
                  <a:cubicBezTo>
                    <a:pt x="2389" y="435"/>
                    <a:pt x="2389" y="1"/>
                    <a:pt x="2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876" name="Google Shape;12876;p24"/>
          <p:cNvGrpSpPr/>
          <p:nvPr/>
        </p:nvGrpSpPr>
        <p:grpSpPr>
          <a:xfrm>
            <a:off x="14019016" y="3539673"/>
            <a:ext cx="698000" cy="594050"/>
            <a:chOff x="6971275" y="3088625"/>
            <a:chExt cx="349000" cy="297025"/>
          </a:xfrm>
          <a:solidFill>
            <a:schemeClr val="tx1"/>
          </a:solidFill>
        </p:grpSpPr>
        <p:sp>
          <p:nvSpPr>
            <p:cNvPr id="12877" name="Google Shape;12877;p24"/>
            <p:cNvSpPr/>
            <p:nvPr/>
          </p:nvSpPr>
          <p:spPr>
            <a:xfrm>
              <a:off x="7055025" y="3176525"/>
              <a:ext cx="199325" cy="185100"/>
            </a:xfrm>
            <a:custGeom>
              <a:avLst/>
              <a:gdLst/>
              <a:ahLst/>
              <a:cxnLst/>
              <a:rect l="l" t="t" r="r" b="b"/>
              <a:pathLst>
                <a:path w="7973" h="7404" extrusionOk="0">
                  <a:moveTo>
                    <a:pt x="6825" y="393"/>
                  </a:moveTo>
                  <a:cubicBezTo>
                    <a:pt x="7290" y="393"/>
                    <a:pt x="7538" y="982"/>
                    <a:pt x="7197" y="1324"/>
                  </a:cubicBezTo>
                  <a:cubicBezTo>
                    <a:pt x="7087" y="1434"/>
                    <a:pt x="6955" y="1482"/>
                    <a:pt x="6825" y="1482"/>
                  </a:cubicBezTo>
                  <a:cubicBezTo>
                    <a:pt x="6554" y="1482"/>
                    <a:pt x="6298" y="1267"/>
                    <a:pt x="6298" y="951"/>
                  </a:cubicBezTo>
                  <a:cubicBezTo>
                    <a:pt x="6298" y="641"/>
                    <a:pt x="6515" y="393"/>
                    <a:pt x="6825" y="393"/>
                  </a:cubicBezTo>
                  <a:close/>
                  <a:moveTo>
                    <a:pt x="5894" y="1075"/>
                  </a:moveTo>
                  <a:cubicBezTo>
                    <a:pt x="5925" y="1510"/>
                    <a:pt x="6266" y="1820"/>
                    <a:pt x="6701" y="1882"/>
                  </a:cubicBezTo>
                  <a:lnTo>
                    <a:pt x="6701" y="5666"/>
                  </a:lnTo>
                  <a:cubicBezTo>
                    <a:pt x="6701" y="5666"/>
                    <a:pt x="6670" y="5697"/>
                    <a:pt x="6639" y="5697"/>
                  </a:cubicBezTo>
                  <a:lnTo>
                    <a:pt x="4716" y="5697"/>
                  </a:lnTo>
                  <a:cubicBezTo>
                    <a:pt x="4591" y="5697"/>
                    <a:pt x="4467" y="5759"/>
                    <a:pt x="4374" y="5852"/>
                  </a:cubicBezTo>
                  <a:lnTo>
                    <a:pt x="3444" y="7000"/>
                  </a:lnTo>
                  <a:lnTo>
                    <a:pt x="3413" y="7000"/>
                  </a:lnTo>
                  <a:lnTo>
                    <a:pt x="2451" y="5852"/>
                  </a:lnTo>
                  <a:cubicBezTo>
                    <a:pt x="2358" y="5759"/>
                    <a:pt x="2234" y="5697"/>
                    <a:pt x="2110" y="5697"/>
                  </a:cubicBezTo>
                  <a:lnTo>
                    <a:pt x="466" y="5697"/>
                  </a:lnTo>
                  <a:cubicBezTo>
                    <a:pt x="435" y="5697"/>
                    <a:pt x="404" y="5666"/>
                    <a:pt x="404" y="5666"/>
                  </a:cubicBezTo>
                  <a:lnTo>
                    <a:pt x="404" y="1138"/>
                  </a:lnTo>
                  <a:cubicBezTo>
                    <a:pt x="404" y="1107"/>
                    <a:pt x="435" y="1075"/>
                    <a:pt x="466" y="1075"/>
                  </a:cubicBezTo>
                  <a:close/>
                  <a:moveTo>
                    <a:pt x="6813" y="0"/>
                  </a:moveTo>
                  <a:cubicBezTo>
                    <a:pt x="6416" y="0"/>
                    <a:pt x="6031" y="253"/>
                    <a:pt x="5894" y="703"/>
                  </a:cubicBezTo>
                  <a:lnTo>
                    <a:pt x="435" y="703"/>
                  </a:lnTo>
                  <a:cubicBezTo>
                    <a:pt x="187" y="703"/>
                    <a:pt x="1" y="889"/>
                    <a:pt x="1" y="1138"/>
                  </a:cubicBezTo>
                  <a:lnTo>
                    <a:pt x="1" y="5666"/>
                  </a:lnTo>
                  <a:cubicBezTo>
                    <a:pt x="1" y="5914"/>
                    <a:pt x="187" y="6101"/>
                    <a:pt x="435" y="6101"/>
                  </a:cubicBezTo>
                  <a:lnTo>
                    <a:pt x="2141" y="6101"/>
                  </a:lnTo>
                  <a:lnTo>
                    <a:pt x="3071" y="7248"/>
                  </a:lnTo>
                  <a:cubicBezTo>
                    <a:pt x="3134" y="7341"/>
                    <a:pt x="3289" y="7403"/>
                    <a:pt x="3413" y="7403"/>
                  </a:cubicBezTo>
                  <a:cubicBezTo>
                    <a:pt x="3537" y="7403"/>
                    <a:pt x="3661" y="7341"/>
                    <a:pt x="3754" y="7248"/>
                  </a:cubicBezTo>
                  <a:lnTo>
                    <a:pt x="4684" y="6101"/>
                  </a:lnTo>
                  <a:lnTo>
                    <a:pt x="6639" y="6101"/>
                  </a:lnTo>
                  <a:cubicBezTo>
                    <a:pt x="6887" y="6101"/>
                    <a:pt x="7104" y="5914"/>
                    <a:pt x="7104" y="5666"/>
                  </a:cubicBezTo>
                  <a:lnTo>
                    <a:pt x="7104" y="1851"/>
                  </a:lnTo>
                  <a:cubicBezTo>
                    <a:pt x="7786" y="1634"/>
                    <a:pt x="7973" y="765"/>
                    <a:pt x="7476" y="269"/>
                  </a:cubicBezTo>
                  <a:cubicBezTo>
                    <a:pt x="7282" y="86"/>
                    <a:pt x="7045" y="0"/>
                    <a:pt x="68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78" name="Google Shape;12878;p24"/>
            <p:cNvSpPr/>
            <p:nvPr/>
          </p:nvSpPr>
          <p:spPr>
            <a:xfrm>
              <a:off x="7081400" y="3218900"/>
              <a:ext cx="45000" cy="10125"/>
            </a:xfrm>
            <a:custGeom>
              <a:avLst/>
              <a:gdLst/>
              <a:ahLst/>
              <a:cxnLst/>
              <a:rect l="l" t="t" r="r" b="b"/>
              <a:pathLst>
                <a:path w="1800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1520" y="404"/>
                  </a:lnTo>
                  <a:cubicBezTo>
                    <a:pt x="1799" y="404"/>
                    <a:pt x="1799" y="1"/>
                    <a:pt x="15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79" name="Google Shape;12879;p24"/>
            <p:cNvSpPr/>
            <p:nvPr/>
          </p:nvSpPr>
          <p:spPr>
            <a:xfrm>
              <a:off x="7082950" y="3242950"/>
              <a:ext cx="118675" cy="10875"/>
            </a:xfrm>
            <a:custGeom>
              <a:avLst/>
              <a:gdLst/>
              <a:ahLst/>
              <a:cxnLst/>
              <a:rect l="l" t="t" r="r" b="b"/>
              <a:pathLst>
                <a:path w="4747" h="435" extrusionOk="0">
                  <a:moveTo>
                    <a:pt x="217" y="0"/>
                  </a:moveTo>
                  <a:cubicBezTo>
                    <a:pt x="93" y="0"/>
                    <a:pt x="0" y="94"/>
                    <a:pt x="0" y="218"/>
                  </a:cubicBezTo>
                  <a:cubicBezTo>
                    <a:pt x="0" y="342"/>
                    <a:pt x="93" y="435"/>
                    <a:pt x="217" y="435"/>
                  </a:cubicBezTo>
                  <a:lnTo>
                    <a:pt x="4529" y="435"/>
                  </a:lnTo>
                  <a:cubicBezTo>
                    <a:pt x="4653" y="435"/>
                    <a:pt x="4746" y="342"/>
                    <a:pt x="4746" y="218"/>
                  </a:cubicBezTo>
                  <a:cubicBezTo>
                    <a:pt x="4746" y="94"/>
                    <a:pt x="4653" y="0"/>
                    <a:pt x="4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80" name="Google Shape;12880;p24"/>
            <p:cNvSpPr/>
            <p:nvPr/>
          </p:nvSpPr>
          <p:spPr>
            <a:xfrm>
              <a:off x="7081400" y="3267775"/>
              <a:ext cx="121775" cy="10100"/>
            </a:xfrm>
            <a:custGeom>
              <a:avLst/>
              <a:gdLst/>
              <a:ahLst/>
              <a:cxnLst/>
              <a:rect l="l" t="t" r="r" b="b"/>
              <a:pathLst>
                <a:path w="4871" h="404" extrusionOk="0">
                  <a:moveTo>
                    <a:pt x="279" y="0"/>
                  </a:moveTo>
                  <a:cubicBezTo>
                    <a:pt x="0" y="0"/>
                    <a:pt x="0" y="403"/>
                    <a:pt x="279" y="403"/>
                  </a:cubicBezTo>
                  <a:lnTo>
                    <a:pt x="4591" y="403"/>
                  </a:lnTo>
                  <a:cubicBezTo>
                    <a:pt x="4870" y="403"/>
                    <a:pt x="4870" y="0"/>
                    <a:pt x="45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81" name="Google Shape;12881;p24"/>
            <p:cNvSpPr/>
            <p:nvPr/>
          </p:nvSpPr>
          <p:spPr>
            <a:xfrm>
              <a:off x="7082475" y="3291550"/>
              <a:ext cx="119600" cy="10475"/>
            </a:xfrm>
            <a:custGeom>
              <a:avLst/>
              <a:gdLst/>
              <a:ahLst/>
              <a:cxnLst/>
              <a:rect l="l" t="t" r="r" b="b"/>
              <a:pathLst>
                <a:path w="4784" h="419" extrusionOk="0">
                  <a:moveTo>
                    <a:pt x="183" y="0"/>
                  </a:moveTo>
                  <a:cubicBezTo>
                    <a:pt x="1" y="0"/>
                    <a:pt x="6" y="419"/>
                    <a:pt x="199" y="419"/>
                  </a:cubicBezTo>
                  <a:cubicBezTo>
                    <a:pt x="211" y="419"/>
                    <a:pt x="223" y="417"/>
                    <a:pt x="236" y="414"/>
                  </a:cubicBezTo>
                  <a:lnTo>
                    <a:pt x="4548" y="414"/>
                  </a:lnTo>
                  <a:cubicBezTo>
                    <a:pt x="4561" y="417"/>
                    <a:pt x="4574" y="419"/>
                    <a:pt x="4585" y="419"/>
                  </a:cubicBezTo>
                  <a:cubicBezTo>
                    <a:pt x="4778" y="419"/>
                    <a:pt x="4784" y="0"/>
                    <a:pt x="4601" y="0"/>
                  </a:cubicBezTo>
                  <a:cubicBezTo>
                    <a:pt x="4585" y="0"/>
                    <a:pt x="4567" y="3"/>
                    <a:pt x="4548" y="11"/>
                  </a:cubicBezTo>
                  <a:lnTo>
                    <a:pt x="236" y="11"/>
                  </a:lnTo>
                  <a:cubicBezTo>
                    <a:pt x="217" y="3"/>
                    <a:pt x="20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82" name="Google Shape;12882;p24"/>
            <p:cNvSpPr/>
            <p:nvPr/>
          </p:nvSpPr>
          <p:spPr>
            <a:xfrm>
              <a:off x="6971275" y="3088625"/>
              <a:ext cx="349000" cy="297025"/>
            </a:xfrm>
            <a:custGeom>
              <a:avLst/>
              <a:gdLst/>
              <a:ahLst/>
              <a:cxnLst/>
              <a:rect l="l" t="t" r="r" b="b"/>
              <a:pathLst>
                <a:path w="13960" h="11881" extrusionOk="0">
                  <a:moveTo>
                    <a:pt x="4560" y="404"/>
                  </a:moveTo>
                  <a:cubicBezTo>
                    <a:pt x="4715" y="404"/>
                    <a:pt x="4840" y="497"/>
                    <a:pt x="4840" y="652"/>
                  </a:cubicBezTo>
                  <a:lnTo>
                    <a:pt x="4840" y="1179"/>
                  </a:lnTo>
                  <a:lnTo>
                    <a:pt x="404" y="1179"/>
                  </a:lnTo>
                  <a:lnTo>
                    <a:pt x="404" y="652"/>
                  </a:lnTo>
                  <a:cubicBezTo>
                    <a:pt x="404" y="497"/>
                    <a:pt x="497" y="404"/>
                    <a:pt x="652" y="404"/>
                  </a:cubicBezTo>
                  <a:close/>
                  <a:moveTo>
                    <a:pt x="652" y="1"/>
                  </a:moveTo>
                  <a:cubicBezTo>
                    <a:pt x="280" y="1"/>
                    <a:pt x="0" y="280"/>
                    <a:pt x="0" y="652"/>
                  </a:cubicBezTo>
                  <a:lnTo>
                    <a:pt x="0" y="11478"/>
                  </a:lnTo>
                  <a:cubicBezTo>
                    <a:pt x="0" y="11695"/>
                    <a:pt x="156" y="11881"/>
                    <a:pt x="404" y="11881"/>
                  </a:cubicBezTo>
                  <a:lnTo>
                    <a:pt x="9337" y="11881"/>
                  </a:lnTo>
                  <a:cubicBezTo>
                    <a:pt x="9461" y="11881"/>
                    <a:pt x="9554" y="11788"/>
                    <a:pt x="9554" y="11695"/>
                  </a:cubicBezTo>
                  <a:cubicBezTo>
                    <a:pt x="9554" y="11571"/>
                    <a:pt x="9461" y="11478"/>
                    <a:pt x="9337" y="11478"/>
                  </a:cubicBezTo>
                  <a:lnTo>
                    <a:pt x="404" y="11478"/>
                  </a:lnTo>
                  <a:lnTo>
                    <a:pt x="404" y="3258"/>
                  </a:lnTo>
                  <a:lnTo>
                    <a:pt x="3754" y="3258"/>
                  </a:lnTo>
                  <a:cubicBezTo>
                    <a:pt x="4033" y="3258"/>
                    <a:pt x="4033" y="2854"/>
                    <a:pt x="3754" y="2854"/>
                  </a:cubicBezTo>
                  <a:lnTo>
                    <a:pt x="404" y="2854"/>
                  </a:lnTo>
                  <a:lnTo>
                    <a:pt x="404" y="1583"/>
                  </a:lnTo>
                  <a:lnTo>
                    <a:pt x="13556" y="1583"/>
                  </a:lnTo>
                  <a:lnTo>
                    <a:pt x="13556" y="2854"/>
                  </a:lnTo>
                  <a:lnTo>
                    <a:pt x="4560" y="2854"/>
                  </a:lnTo>
                  <a:cubicBezTo>
                    <a:pt x="4281" y="2854"/>
                    <a:pt x="4281" y="3258"/>
                    <a:pt x="4560" y="3258"/>
                  </a:cubicBezTo>
                  <a:lnTo>
                    <a:pt x="13525" y="3258"/>
                  </a:lnTo>
                  <a:lnTo>
                    <a:pt x="13525" y="11478"/>
                  </a:lnTo>
                  <a:lnTo>
                    <a:pt x="10175" y="11478"/>
                  </a:lnTo>
                  <a:cubicBezTo>
                    <a:pt x="10051" y="11478"/>
                    <a:pt x="9958" y="11571"/>
                    <a:pt x="9958" y="11695"/>
                  </a:cubicBezTo>
                  <a:cubicBezTo>
                    <a:pt x="9958" y="11788"/>
                    <a:pt x="10051" y="11881"/>
                    <a:pt x="10175" y="11881"/>
                  </a:cubicBezTo>
                  <a:lnTo>
                    <a:pt x="13525" y="11881"/>
                  </a:lnTo>
                  <a:cubicBezTo>
                    <a:pt x="13773" y="11881"/>
                    <a:pt x="13959" y="11695"/>
                    <a:pt x="13959" y="11478"/>
                  </a:cubicBezTo>
                  <a:lnTo>
                    <a:pt x="13959" y="1583"/>
                  </a:lnTo>
                  <a:cubicBezTo>
                    <a:pt x="13959" y="1366"/>
                    <a:pt x="13773" y="1179"/>
                    <a:pt x="13525" y="1179"/>
                  </a:cubicBezTo>
                  <a:lnTo>
                    <a:pt x="5243" y="1179"/>
                  </a:lnTo>
                  <a:lnTo>
                    <a:pt x="5243" y="652"/>
                  </a:lnTo>
                  <a:cubicBezTo>
                    <a:pt x="5243" y="280"/>
                    <a:pt x="4933" y="1"/>
                    <a:pt x="4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83" name="Google Shape;12883;p24"/>
            <p:cNvSpPr/>
            <p:nvPr/>
          </p:nvSpPr>
          <p:spPr>
            <a:xfrm>
              <a:off x="7236425" y="3139000"/>
              <a:ext cx="10950" cy="7475"/>
            </a:xfrm>
            <a:custGeom>
              <a:avLst/>
              <a:gdLst/>
              <a:ahLst/>
              <a:cxnLst/>
              <a:rect l="l" t="t" r="r" b="b"/>
              <a:pathLst>
                <a:path w="438" h="299" extrusionOk="0">
                  <a:moveTo>
                    <a:pt x="197" y="1"/>
                  </a:moveTo>
                  <a:cubicBezTo>
                    <a:pt x="1" y="1"/>
                    <a:pt x="240" y="299"/>
                    <a:pt x="367" y="299"/>
                  </a:cubicBezTo>
                  <a:cubicBezTo>
                    <a:pt x="408" y="299"/>
                    <a:pt x="437" y="268"/>
                    <a:pt x="437" y="188"/>
                  </a:cubicBezTo>
                  <a:cubicBezTo>
                    <a:pt x="437" y="95"/>
                    <a:pt x="344" y="2"/>
                    <a:pt x="220" y="2"/>
                  </a:cubicBezTo>
                  <a:cubicBezTo>
                    <a:pt x="212" y="1"/>
                    <a:pt x="204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84" name="Google Shape;12884;p24"/>
            <p:cNvSpPr/>
            <p:nvPr/>
          </p:nvSpPr>
          <p:spPr>
            <a:xfrm>
              <a:off x="7257550" y="3139000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218" y="1"/>
                  </a:moveTo>
                  <a:cubicBezTo>
                    <a:pt x="0" y="1"/>
                    <a:pt x="234" y="299"/>
                    <a:pt x="360" y="299"/>
                  </a:cubicBezTo>
                  <a:cubicBezTo>
                    <a:pt x="401" y="299"/>
                    <a:pt x="430" y="268"/>
                    <a:pt x="430" y="188"/>
                  </a:cubicBezTo>
                  <a:cubicBezTo>
                    <a:pt x="430" y="95"/>
                    <a:pt x="337" y="2"/>
                    <a:pt x="244" y="2"/>
                  </a:cubicBezTo>
                  <a:cubicBezTo>
                    <a:pt x="234" y="1"/>
                    <a:pt x="226" y="1"/>
                    <a:pt x="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85" name="Google Shape;12885;p24"/>
            <p:cNvSpPr/>
            <p:nvPr/>
          </p:nvSpPr>
          <p:spPr>
            <a:xfrm>
              <a:off x="7278125" y="313902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1"/>
                  </a:moveTo>
                  <a:cubicBezTo>
                    <a:pt x="1" y="1"/>
                    <a:pt x="256" y="302"/>
                    <a:pt x="397" y="302"/>
                  </a:cubicBezTo>
                  <a:cubicBezTo>
                    <a:pt x="442" y="302"/>
                    <a:pt x="475" y="270"/>
                    <a:pt x="475" y="187"/>
                  </a:cubicBezTo>
                  <a:cubicBezTo>
                    <a:pt x="475" y="63"/>
                    <a:pt x="382" y="1"/>
                    <a:pt x="2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886" name="Google Shape;12886;p24"/>
          <p:cNvGrpSpPr/>
          <p:nvPr/>
        </p:nvGrpSpPr>
        <p:grpSpPr>
          <a:xfrm>
            <a:off x="12572790" y="4522732"/>
            <a:ext cx="653000" cy="698000"/>
            <a:chOff x="6982900" y="2492275"/>
            <a:chExt cx="326500" cy="349000"/>
          </a:xfrm>
          <a:solidFill>
            <a:schemeClr val="tx1"/>
          </a:solidFill>
        </p:grpSpPr>
        <p:sp>
          <p:nvSpPr>
            <p:cNvPr id="12887" name="Google Shape;12887;p24"/>
            <p:cNvSpPr/>
            <p:nvPr/>
          </p:nvSpPr>
          <p:spPr>
            <a:xfrm>
              <a:off x="6983675" y="2682275"/>
              <a:ext cx="228025" cy="159000"/>
            </a:xfrm>
            <a:custGeom>
              <a:avLst/>
              <a:gdLst/>
              <a:ahLst/>
              <a:cxnLst/>
              <a:rect l="l" t="t" r="r" b="b"/>
              <a:pathLst>
                <a:path w="9121" h="6360" extrusionOk="0">
                  <a:moveTo>
                    <a:pt x="590" y="1"/>
                  </a:moveTo>
                  <a:cubicBezTo>
                    <a:pt x="249" y="1"/>
                    <a:pt x="1" y="280"/>
                    <a:pt x="1" y="590"/>
                  </a:cubicBezTo>
                  <a:lnTo>
                    <a:pt x="1" y="5770"/>
                  </a:lnTo>
                  <a:cubicBezTo>
                    <a:pt x="1" y="6080"/>
                    <a:pt x="249" y="6360"/>
                    <a:pt x="590" y="6360"/>
                  </a:cubicBezTo>
                  <a:lnTo>
                    <a:pt x="8903" y="6360"/>
                  </a:lnTo>
                  <a:cubicBezTo>
                    <a:pt x="9027" y="6360"/>
                    <a:pt x="9120" y="6267"/>
                    <a:pt x="9120" y="6142"/>
                  </a:cubicBezTo>
                  <a:cubicBezTo>
                    <a:pt x="9120" y="6018"/>
                    <a:pt x="9027" y="5925"/>
                    <a:pt x="8903" y="5925"/>
                  </a:cubicBezTo>
                  <a:lnTo>
                    <a:pt x="590" y="5925"/>
                  </a:lnTo>
                  <a:cubicBezTo>
                    <a:pt x="466" y="5925"/>
                    <a:pt x="404" y="5863"/>
                    <a:pt x="404" y="5770"/>
                  </a:cubicBezTo>
                  <a:lnTo>
                    <a:pt x="404" y="590"/>
                  </a:lnTo>
                  <a:cubicBezTo>
                    <a:pt x="404" y="497"/>
                    <a:pt x="466" y="435"/>
                    <a:pt x="590" y="435"/>
                  </a:cubicBezTo>
                  <a:lnTo>
                    <a:pt x="3475" y="435"/>
                  </a:lnTo>
                  <a:cubicBezTo>
                    <a:pt x="3754" y="435"/>
                    <a:pt x="3754" y="1"/>
                    <a:pt x="34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88" name="Google Shape;12888;p24"/>
            <p:cNvSpPr/>
            <p:nvPr/>
          </p:nvSpPr>
          <p:spPr>
            <a:xfrm>
              <a:off x="6982900" y="2492275"/>
              <a:ext cx="326500" cy="349000"/>
            </a:xfrm>
            <a:custGeom>
              <a:avLst/>
              <a:gdLst/>
              <a:ahLst/>
              <a:cxnLst/>
              <a:rect l="l" t="t" r="r" b="b"/>
              <a:pathLst>
                <a:path w="13060" h="13960" extrusionOk="0">
                  <a:moveTo>
                    <a:pt x="3487" y="396"/>
                  </a:moveTo>
                  <a:cubicBezTo>
                    <a:pt x="3552" y="396"/>
                    <a:pt x="3615" y="420"/>
                    <a:pt x="3661" y="466"/>
                  </a:cubicBezTo>
                  <a:lnTo>
                    <a:pt x="6546" y="1738"/>
                  </a:lnTo>
                  <a:lnTo>
                    <a:pt x="3630" y="3072"/>
                  </a:lnTo>
                  <a:cubicBezTo>
                    <a:pt x="3584" y="3103"/>
                    <a:pt x="3529" y="3118"/>
                    <a:pt x="3475" y="3118"/>
                  </a:cubicBezTo>
                  <a:cubicBezTo>
                    <a:pt x="3421" y="3118"/>
                    <a:pt x="3366" y="3103"/>
                    <a:pt x="3320" y="3072"/>
                  </a:cubicBezTo>
                  <a:lnTo>
                    <a:pt x="435" y="1738"/>
                  </a:lnTo>
                  <a:lnTo>
                    <a:pt x="3289" y="466"/>
                  </a:lnTo>
                  <a:cubicBezTo>
                    <a:pt x="3351" y="420"/>
                    <a:pt x="3421" y="396"/>
                    <a:pt x="3487" y="396"/>
                  </a:cubicBezTo>
                  <a:close/>
                  <a:moveTo>
                    <a:pt x="5274" y="2762"/>
                  </a:moveTo>
                  <a:lnTo>
                    <a:pt x="5274" y="4096"/>
                  </a:lnTo>
                  <a:lnTo>
                    <a:pt x="4995" y="4220"/>
                  </a:lnTo>
                  <a:cubicBezTo>
                    <a:pt x="4514" y="4406"/>
                    <a:pt x="4002" y="4499"/>
                    <a:pt x="3487" y="4499"/>
                  </a:cubicBezTo>
                  <a:cubicBezTo>
                    <a:pt x="2971" y="4499"/>
                    <a:pt x="2451" y="4406"/>
                    <a:pt x="1955" y="4220"/>
                  </a:cubicBezTo>
                  <a:lnTo>
                    <a:pt x="1676" y="4096"/>
                  </a:lnTo>
                  <a:lnTo>
                    <a:pt x="1676" y="2762"/>
                  </a:lnTo>
                  <a:lnTo>
                    <a:pt x="3134" y="3444"/>
                  </a:lnTo>
                  <a:cubicBezTo>
                    <a:pt x="3258" y="3506"/>
                    <a:pt x="3351" y="3506"/>
                    <a:pt x="3475" y="3506"/>
                  </a:cubicBezTo>
                  <a:cubicBezTo>
                    <a:pt x="3599" y="3506"/>
                    <a:pt x="3723" y="3506"/>
                    <a:pt x="3816" y="3444"/>
                  </a:cubicBezTo>
                  <a:lnTo>
                    <a:pt x="5274" y="2762"/>
                  </a:lnTo>
                  <a:close/>
                  <a:moveTo>
                    <a:pt x="3494" y="1"/>
                  </a:moveTo>
                  <a:cubicBezTo>
                    <a:pt x="3366" y="1"/>
                    <a:pt x="3242" y="32"/>
                    <a:pt x="3134" y="94"/>
                  </a:cubicBezTo>
                  <a:lnTo>
                    <a:pt x="187" y="1397"/>
                  </a:lnTo>
                  <a:cubicBezTo>
                    <a:pt x="63" y="1459"/>
                    <a:pt x="1" y="1614"/>
                    <a:pt x="1" y="1738"/>
                  </a:cubicBezTo>
                  <a:cubicBezTo>
                    <a:pt x="1" y="1893"/>
                    <a:pt x="94" y="2017"/>
                    <a:pt x="218" y="2079"/>
                  </a:cubicBezTo>
                  <a:lnTo>
                    <a:pt x="1304" y="2576"/>
                  </a:lnTo>
                  <a:lnTo>
                    <a:pt x="1304" y="4158"/>
                  </a:lnTo>
                  <a:cubicBezTo>
                    <a:pt x="1273" y="4282"/>
                    <a:pt x="1366" y="4406"/>
                    <a:pt x="1490" y="4437"/>
                  </a:cubicBezTo>
                  <a:lnTo>
                    <a:pt x="1831" y="4592"/>
                  </a:lnTo>
                  <a:cubicBezTo>
                    <a:pt x="2358" y="4809"/>
                    <a:pt x="2917" y="4902"/>
                    <a:pt x="3506" y="4902"/>
                  </a:cubicBezTo>
                  <a:cubicBezTo>
                    <a:pt x="4095" y="4902"/>
                    <a:pt x="4654" y="4809"/>
                    <a:pt x="5181" y="4592"/>
                  </a:cubicBezTo>
                  <a:lnTo>
                    <a:pt x="5522" y="4437"/>
                  </a:lnTo>
                  <a:cubicBezTo>
                    <a:pt x="5646" y="4406"/>
                    <a:pt x="5708" y="4282"/>
                    <a:pt x="5708" y="4158"/>
                  </a:cubicBezTo>
                  <a:lnTo>
                    <a:pt x="5708" y="4033"/>
                  </a:lnTo>
                  <a:lnTo>
                    <a:pt x="7787" y="4033"/>
                  </a:lnTo>
                  <a:cubicBezTo>
                    <a:pt x="8407" y="4064"/>
                    <a:pt x="8407" y="4964"/>
                    <a:pt x="7787" y="5026"/>
                  </a:cubicBezTo>
                  <a:lnTo>
                    <a:pt x="5398" y="5026"/>
                  </a:lnTo>
                  <a:cubicBezTo>
                    <a:pt x="4250" y="5026"/>
                    <a:pt x="4250" y="6763"/>
                    <a:pt x="5398" y="6763"/>
                  </a:cubicBezTo>
                  <a:lnTo>
                    <a:pt x="6577" y="6763"/>
                  </a:lnTo>
                  <a:cubicBezTo>
                    <a:pt x="6701" y="6763"/>
                    <a:pt x="6794" y="6856"/>
                    <a:pt x="6794" y="6980"/>
                  </a:cubicBezTo>
                  <a:lnTo>
                    <a:pt x="6794" y="7601"/>
                  </a:lnTo>
                  <a:lnTo>
                    <a:pt x="4375" y="7601"/>
                  </a:lnTo>
                  <a:cubicBezTo>
                    <a:pt x="4095" y="7601"/>
                    <a:pt x="4095" y="8004"/>
                    <a:pt x="4375" y="8004"/>
                  </a:cubicBezTo>
                  <a:lnTo>
                    <a:pt x="12471" y="7942"/>
                  </a:lnTo>
                  <a:cubicBezTo>
                    <a:pt x="12564" y="7942"/>
                    <a:pt x="12626" y="8035"/>
                    <a:pt x="12626" y="8128"/>
                  </a:cubicBezTo>
                  <a:lnTo>
                    <a:pt x="12626" y="13370"/>
                  </a:lnTo>
                  <a:cubicBezTo>
                    <a:pt x="12626" y="13463"/>
                    <a:pt x="12564" y="13525"/>
                    <a:pt x="12471" y="13525"/>
                  </a:cubicBezTo>
                  <a:lnTo>
                    <a:pt x="9803" y="13525"/>
                  </a:lnTo>
                  <a:cubicBezTo>
                    <a:pt x="9679" y="13525"/>
                    <a:pt x="9586" y="13618"/>
                    <a:pt x="9586" y="13742"/>
                  </a:cubicBezTo>
                  <a:cubicBezTo>
                    <a:pt x="9586" y="13867"/>
                    <a:pt x="9679" y="13960"/>
                    <a:pt x="9803" y="13960"/>
                  </a:cubicBezTo>
                  <a:lnTo>
                    <a:pt x="12471" y="13960"/>
                  </a:lnTo>
                  <a:cubicBezTo>
                    <a:pt x="12781" y="13960"/>
                    <a:pt x="13060" y="13680"/>
                    <a:pt x="13060" y="13370"/>
                  </a:cubicBezTo>
                  <a:lnTo>
                    <a:pt x="13060" y="8159"/>
                  </a:lnTo>
                  <a:cubicBezTo>
                    <a:pt x="13060" y="7818"/>
                    <a:pt x="12781" y="7570"/>
                    <a:pt x="12471" y="7570"/>
                  </a:cubicBezTo>
                  <a:lnTo>
                    <a:pt x="7166" y="7570"/>
                  </a:lnTo>
                  <a:lnTo>
                    <a:pt x="7166" y="7011"/>
                  </a:lnTo>
                  <a:cubicBezTo>
                    <a:pt x="7166" y="6639"/>
                    <a:pt x="6887" y="6360"/>
                    <a:pt x="6546" y="6360"/>
                  </a:cubicBezTo>
                  <a:lnTo>
                    <a:pt x="5398" y="6360"/>
                  </a:lnTo>
                  <a:cubicBezTo>
                    <a:pt x="4778" y="6360"/>
                    <a:pt x="4778" y="5429"/>
                    <a:pt x="5398" y="5429"/>
                  </a:cubicBezTo>
                  <a:lnTo>
                    <a:pt x="7756" y="5429"/>
                  </a:lnTo>
                  <a:cubicBezTo>
                    <a:pt x="8965" y="5429"/>
                    <a:pt x="8965" y="3630"/>
                    <a:pt x="7756" y="3630"/>
                  </a:cubicBezTo>
                  <a:lnTo>
                    <a:pt x="5677" y="3630"/>
                  </a:lnTo>
                  <a:lnTo>
                    <a:pt x="5677" y="2576"/>
                  </a:lnTo>
                  <a:lnTo>
                    <a:pt x="6763" y="2079"/>
                  </a:lnTo>
                  <a:cubicBezTo>
                    <a:pt x="6887" y="2017"/>
                    <a:pt x="6980" y="1893"/>
                    <a:pt x="6980" y="1738"/>
                  </a:cubicBezTo>
                  <a:cubicBezTo>
                    <a:pt x="6980" y="1614"/>
                    <a:pt x="6918" y="1459"/>
                    <a:pt x="6794" y="1397"/>
                  </a:cubicBezTo>
                  <a:lnTo>
                    <a:pt x="3878" y="94"/>
                  </a:lnTo>
                  <a:cubicBezTo>
                    <a:pt x="3754" y="32"/>
                    <a:pt x="3622" y="1"/>
                    <a:pt x="34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89" name="Google Shape;12889;p24"/>
            <p:cNvSpPr/>
            <p:nvPr/>
          </p:nvSpPr>
          <p:spPr>
            <a:xfrm>
              <a:off x="7009275" y="27047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07" y="434"/>
                  </a:moveTo>
                  <a:lnTo>
                    <a:pt x="807" y="807"/>
                  </a:lnTo>
                  <a:lnTo>
                    <a:pt x="404" y="807"/>
                  </a:lnTo>
                  <a:lnTo>
                    <a:pt x="404" y="434"/>
                  </a:lnTo>
                  <a:close/>
                  <a:moveTo>
                    <a:pt x="435" y="0"/>
                  </a:moveTo>
                  <a:cubicBezTo>
                    <a:pt x="187" y="0"/>
                    <a:pt x="0" y="186"/>
                    <a:pt x="0" y="434"/>
                  </a:cubicBezTo>
                  <a:lnTo>
                    <a:pt x="0" y="807"/>
                  </a:lnTo>
                  <a:cubicBezTo>
                    <a:pt x="0" y="1055"/>
                    <a:pt x="187" y="1241"/>
                    <a:pt x="404" y="1241"/>
                  </a:cubicBezTo>
                  <a:lnTo>
                    <a:pt x="807" y="1241"/>
                  </a:lnTo>
                  <a:cubicBezTo>
                    <a:pt x="1024" y="1241"/>
                    <a:pt x="1210" y="1055"/>
                    <a:pt x="1210" y="838"/>
                  </a:cubicBezTo>
                  <a:lnTo>
                    <a:pt x="1241" y="434"/>
                  </a:lnTo>
                  <a:cubicBezTo>
                    <a:pt x="1241" y="186"/>
                    <a:pt x="1055" y="0"/>
                    <a:pt x="8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0" name="Google Shape;12890;p24"/>
            <p:cNvSpPr/>
            <p:nvPr/>
          </p:nvSpPr>
          <p:spPr>
            <a:xfrm>
              <a:off x="7049600" y="27047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07" y="434"/>
                  </a:moveTo>
                  <a:lnTo>
                    <a:pt x="838" y="807"/>
                  </a:lnTo>
                  <a:lnTo>
                    <a:pt x="404" y="807"/>
                  </a:lnTo>
                  <a:lnTo>
                    <a:pt x="404" y="434"/>
                  </a:lnTo>
                  <a:close/>
                  <a:moveTo>
                    <a:pt x="404" y="0"/>
                  </a:moveTo>
                  <a:cubicBezTo>
                    <a:pt x="187" y="0"/>
                    <a:pt x="0" y="186"/>
                    <a:pt x="0" y="434"/>
                  </a:cubicBezTo>
                  <a:lnTo>
                    <a:pt x="0" y="807"/>
                  </a:lnTo>
                  <a:cubicBezTo>
                    <a:pt x="0" y="1055"/>
                    <a:pt x="187" y="1241"/>
                    <a:pt x="404" y="1241"/>
                  </a:cubicBezTo>
                  <a:lnTo>
                    <a:pt x="807" y="1241"/>
                  </a:lnTo>
                  <a:cubicBezTo>
                    <a:pt x="1055" y="1210"/>
                    <a:pt x="1241" y="1055"/>
                    <a:pt x="1241" y="807"/>
                  </a:cubicBezTo>
                  <a:lnTo>
                    <a:pt x="1241" y="434"/>
                  </a:lnTo>
                  <a:cubicBezTo>
                    <a:pt x="1241" y="186"/>
                    <a:pt x="1055" y="0"/>
                    <a:pt x="8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1" name="Google Shape;12891;p24"/>
            <p:cNvSpPr/>
            <p:nvPr/>
          </p:nvSpPr>
          <p:spPr>
            <a:xfrm>
              <a:off x="7089925" y="2705550"/>
              <a:ext cx="30275" cy="30250"/>
            </a:xfrm>
            <a:custGeom>
              <a:avLst/>
              <a:gdLst/>
              <a:ahLst/>
              <a:cxnLst/>
              <a:rect l="l" t="t" r="r" b="b"/>
              <a:pathLst>
                <a:path w="1211" h="1210" extrusionOk="0">
                  <a:moveTo>
                    <a:pt x="807" y="403"/>
                  </a:moveTo>
                  <a:lnTo>
                    <a:pt x="807" y="776"/>
                  </a:lnTo>
                  <a:lnTo>
                    <a:pt x="404" y="776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24"/>
                    <a:pt x="187" y="1210"/>
                    <a:pt x="435" y="1210"/>
                  </a:cubicBezTo>
                  <a:lnTo>
                    <a:pt x="807" y="1210"/>
                  </a:lnTo>
                  <a:cubicBezTo>
                    <a:pt x="1024" y="1210"/>
                    <a:pt x="1210" y="1024"/>
                    <a:pt x="1210" y="807"/>
                  </a:cubicBezTo>
                  <a:lnTo>
                    <a:pt x="1210" y="403"/>
                  </a:lnTo>
                  <a:cubicBezTo>
                    <a:pt x="1210" y="186"/>
                    <a:pt x="1024" y="0"/>
                    <a:pt x="8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2" name="Google Shape;12892;p24"/>
            <p:cNvSpPr/>
            <p:nvPr/>
          </p:nvSpPr>
          <p:spPr>
            <a:xfrm>
              <a:off x="7130250" y="2705550"/>
              <a:ext cx="31050" cy="30250"/>
            </a:xfrm>
            <a:custGeom>
              <a:avLst/>
              <a:gdLst/>
              <a:ahLst/>
              <a:cxnLst/>
              <a:rect l="l" t="t" r="r" b="b"/>
              <a:pathLst>
                <a:path w="1242" h="1210" extrusionOk="0">
                  <a:moveTo>
                    <a:pt x="838" y="403"/>
                  </a:moveTo>
                  <a:lnTo>
                    <a:pt x="838" y="776"/>
                  </a:lnTo>
                  <a:lnTo>
                    <a:pt x="404" y="776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24"/>
                    <a:pt x="187" y="1210"/>
                    <a:pt x="435" y="1210"/>
                  </a:cubicBezTo>
                  <a:lnTo>
                    <a:pt x="838" y="1210"/>
                  </a:lnTo>
                  <a:cubicBezTo>
                    <a:pt x="1055" y="1210"/>
                    <a:pt x="1241" y="1024"/>
                    <a:pt x="1241" y="807"/>
                  </a:cubicBezTo>
                  <a:lnTo>
                    <a:pt x="1241" y="403"/>
                  </a:lnTo>
                  <a:cubicBezTo>
                    <a:pt x="1241" y="186"/>
                    <a:pt x="1055" y="0"/>
                    <a:pt x="8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3" name="Google Shape;12893;p24"/>
            <p:cNvSpPr/>
            <p:nvPr/>
          </p:nvSpPr>
          <p:spPr>
            <a:xfrm>
              <a:off x="7171350" y="2705550"/>
              <a:ext cx="30275" cy="30250"/>
            </a:xfrm>
            <a:custGeom>
              <a:avLst/>
              <a:gdLst/>
              <a:ahLst/>
              <a:cxnLst/>
              <a:rect l="l" t="t" r="r" b="b"/>
              <a:pathLst>
                <a:path w="1211" h="1210" extrusionOk="0">
                  <a:moveTo>
                    <a:pt x="807" y="403"/>
                  </a:moveTo>
                  <a:lnTo>
                    <a:pt x="807" y="776"/>
                  </a:lnTo>
                  <a:lnTo>
                    <a:pt x="373" y="776"/>
                  </a:lnTo>
                  <a:lnTo>
                    <a:pt x="404" y="403"/>
                  </a:lnTo>
                  <a:close/>
                  <a:moveTo>
                    <a:pt x="404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24"/>
                    <a:pt x="187" y="1210"/>
                    <a:pt x="404" y="1210"/>
                  </a:cubicBezTo>
                  <a:lnTo>
                    <a:pt x="807" y="1210"/>
                  </a:lnTo>
                  <a:cubicBezTo>
                    <a:pt x="1024" y="1210"/>
                    <a:pt x="1210" y="1024"/>
                    <a:pt x="1210" y="807"/>
                  </a:cubicBezTo>
                  <a:lnTo>
                    <a:pt x="1210" y="403"/>
                  </a:lnTo>
                  <a:cubicBezTo>
                    <a:pt x="1210" y="186"/>
                    <a:pt x="1024" y="0"/>
                    <a:pt x="8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4" name="Google Shape;12894;p24"/>
            <p:cNvSpPr/>
            <p:nvPr/>
          </p:nvSpPr>
          <p:spPr>
            <a:xfrm>
              <a:off x="7211675" y="27047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38" y="434"/>
                  </a:moveTo>
                  <a:lnTo>
                    <a:pt x="838" y="807"/>
                  </a:lnTo>
                  <a:lnTo>
                    <a:pt x="435" y="807"/>
                  </a:lnTo>
                  <a:lnTo>
                    <a:pt x="404" y="434"/>
                  </a:lnTo>
                  <a:close/>
                  <a:moveTo>
                    <a:pt x="404" y="0"/>
                  </a:moveTo>
                  <a:cubicBezTo>
                    <a:pt x="187" y="0"/>
                    <a:pt x="0" y="186"/>
                    <a:pt x="0" y="434"/>
                  </a:cubicBezTo>
                  <a:lnTo>
                    <a:pt x="0" y="807"/>
                  </a:lnTo>
                  <a:cubicBezTo>
                    <a:pt x="0" y="1055"/>
                    <a:pt x="187" y="1210"/>
                    <a:pt x="404" y="1210"/>
                  </a:cubicBezTo>
                  <a:lnTo>
                    <a:pt x="404" y="1241"/>
                  </a:lnTo>
                  <a:lnTo>
                    <a:pt x="838" y="1241"/>
                  </a:lnTo>
                  <a:cubicBezTo>
                    <a:pt x="1055" y="1241"/>
                    <a:pt x="1241" y="1055"/>
                    <a:pt x="1241" y="838"/>
                  </a:cubicBezTo>
                  <a:lnTo>
                    <a:pt x="1241" y="434"/>
                  </a:lnTo>
                  <a:cubicBezTo>
                    <a:pt x="1241" y="217"/>
                    <a:pt x="1055" y="31"/>
                    <a:pt x="8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5" name="Google Shape;12895;p24"/>
            <p:cNvSpPr/>
            <p:nvPr/>
          </p:nvSpPr>
          <p:spPr>
            <a:xfrm>
              <a:off x="7252000" y="2705550"/>
              <a:ext cx="30275" cy="30250"/>
            </a:xfrm>
            <a:custGeom>
              <a:avLst/>
              <a:gdLst/>
              <a:ahLst/>
              <a:cxnLst/>
              <a:rect l="l" t="t" r="r" b="b"/>
              <a:pathLst>
                <a:path w="1211" h="1210" extrusionOk="0">
                  <a:moveTo>
                    <a:pt x="807" y="403"/>
                  </a:moveTo>
                  <a:lnTo>
                    <a:pt x="807" y="776"/>
                  </a:lnTo>
                  <a:lnTo>
                    <a:pt x="404" y="776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187" y="0"/>
                    <a:pt x="0" y="155"/>
                    <a:pt x="0" y="403"/>
                  </a:cubicBezTo>
                  <a:lnTo>
                    <a:pt x="0" y="776"/>
                  </a:lnTo>
                  <a:cubicBezTo>
                    <a:pt x="0" y="1024"/>
                    <a:pt x="187" y="1210"/>
                    <a:pt x="404" y="1210"/>
                  </a:cubicBezTo>
                  <a:lnTo>
                    <a:pt x="807" y="1210"/>
                  </a:lnTo>
                  <a:cubicBezTo>
                    <a:pt x="1024" y="1210"/>
                    <a:pt x="1210" y="1024"/>
                    <a:pt x="1210" y="807"/>
                  </a:cubicBezTo>
                  <a:lnTo>
                    <a:pt x="1210" y="403"/>
                  </a:lnTo>
                  <a:cubicBezTo>
                    <a:pt x="1210" y="186"/>
                    <a:pt x="1024" y="0"/>
                    <a:pt x="8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6" name="Google Shape;12896;p24"/>
            <p:cNvSpPr/>
            <p:nvPr/>
          </p:nvSpPr>
          <p:spPr>
            <a:xfrm>
              <a:off x="7009275" y="27458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07" y="403"/>
                  </a:moveTo>
                  <a:lnTo>
                    <a:pt x="807" y="807"/>
                  </a:lnTo>
                  <a:lnTo>
                    <a:pt x="435" y="807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24"/>
                    <a:pt x="156" y="1241"/>
                    <a:pt x="404" y="1241"/>
                  </a:cubicBezTo>
                  <a:lnTo>
                    <a:pt x="807" y="1241"/>
                  </a:lnTo>
                  <a:cubicBezTo>
                    <a:pt x="1024" y="1241"/>
                    <a:pt x="1210" y="1055"/>
                    <a:pt x="1210" y="838"/>
                  </a:cubicBezTo>
                  <a:lnTo>
                    <a:pt x="1241" y="403"/>
                  </a:lnTo>
                  <a:cubicBezTo>
                    <a:pt x="1241" y="186"/>
                    <a:pt x="1055" y="0"/>
                    <a:pt x="8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7" name="Google Shape;12897;p24"/>
            <p:cNvSpPr/>
            <p:nvPr/>
          </p:nvSpPr>
          <p:spPr>
            <a:xfrm>
              <a:off x="7048825" y="2745875"/>
              <a:ext cx="31825" cy="31025"/>
            </a:xfrm>
            <a:custGeom>
              <a:avLst/>
              <a:gdLst/>
              <a:ahLst/>
              <a:cxnLst/>
              <a:rect l="l" t="t" r="r" b="b"/>
              <a:pathLst>
                <a:path w="1273" h="1241" extrusionOk="0">
                  <a:moveTo>
                    <a:pt x="869" y="403"/>
                  </a:moveTo>
                  <a:lnTo>
                    <a:pt x="869" y="807"/>
                  </a:lnTo>
                  <a:lnTo>
                    <a:pt x="435" y="807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218" y="0"/>
                    <a:pt x="31" y="186"/>
                    <a:pt x="31" y="403"/>
                  </a:cubicBezTo>
                  <a:lnTo>
                    <a:pt x="31" y="807"/>
                  </a:lnTo>
                  <a:cubicBezTo>
                    <a:pt x="0" y="1024"/>
                    <a:pt x="187" y="1241"/>
                    <a:pt x="435" y="1241"/>
                  </a:cubicBezTo>
                  <a:lnTo>
                    <a:pt x="838" y="1241"/>
                  </a:lnTo>
                  <a:cubicBezTo>
                    <a:pt x="1086" y="1241"/>
                    <a:pt x="1272" y="1055"/>
                    <a:pt x="1272" y="838"/>
                  </a:cubicBezTo>
                  <a:lnTo>
                    <a:pt x="1272" y="403"/>
                  </a:lnTo>
                  <a:cubicBezTo>
                    <a:pt x="1272" y="186"/>
                    <a:pt x="1086" y="0"/>
                    <a:pt x="8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8" name="Google Shape;12898;p24"/>
            <p:cNvSpPr/>
            <p:nvPr/>
          </p:nvSpPr>
          <p:spPr>
            <a:xfrm>
              <a:off x="7089925" y="2746575"/>
              <a:ext cx="30275" cy="30325"/>
            </a:xfrm>
            <a:custGeom>
              <a:avLst/>
              <a:gdLst/>
              <a:ahLst/>
              <a:cxnLst/>
              <a:rect l="l" t="t" r="r" b="b"/>
              <a:pathLst>
                <a:path w="1211" h="1213" extrusionOk="0">
                  <a:moveTo>
                    <a:pt x="807" y="407"/>
                  </a:moveTo>
                  <a:lnTo>
                    <a:pt x="807" y="779"/>
                  </a:lnTo>
                  <a:lnTo>
                    <a:pt x="404" y="779"/>
                  </a:lnTo>
                  <a:lnTo>
                    <a:pt x="404" y="407"/>
                  </a:lnTo>
                  <a:close/>
                  <a:moveTo>
                    <a:pt x="387" y="0"/>
                  </a:moveTo>
                  <a:cubicBezTo>
                    <a:pt x="163" y="0"/>
                    <a:pt x="0" y="203"/>
                    <a:pt x="0" y="407"/>
                  </a:cubicBezTo>
                  <a:lnTo>
                    <a:pt x="0" y="779"/>
                  </a:lnTo>
                  <a:cubicBezTo>
                    <a:pt x="0" y="1027"/>
                    <a:pt x="187" y="1213"/>
                    <a:pt x="435" y="1213"/>
                  </a:cubicBezTo>
                  <a:lnTo>
                    <a:pt x="807" y="1213"/>
                  </a:lnTo>
                  <a:cubicBezTo>
                    <a:pt x="1024" y="1213"/>
                    <a:pt x="1210" y="1027"/>
                    <a:pt x="1210" y="810"/>
                  </a:cubicBezTo>
                  <a:lnTo>
                    <a:pt x="1210" y="407"/>
                  </a:lnTo>
                  <a:cubicBezTo>
                    <a:pt x="1210" y="203"/>
                    <a:pt x="1047" y="0"/>
                    <a:pt x="849" y="0"/>
                  </a:cubicBezTo>
                  <a:cubicBezTo>
                    <a:pt x="835" y="0"/>
                    <a:pt x="821" y="1"/>
                    <a:pt x="807" y="3"/>
                  </a:cubicBezTo>
                  <a:lnTo>
                    <a:pt x="435" y="3"/>
                  </a:lnTo>
                  <a:cubicBezTo>
                    <a:pt x="419" y="1"/>
                    <a:pt x="403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9" name="Google Shape;12899;p24"/>
            <p:cNvSpPr/>
            <p:nvPr/>
          </p:nvSpPr>
          <p:spPr>
            <a:xfrm>
              <a:off x="7130250" y="2746575"/>
              <a:ext cx="31050" cy="30325"/>
            </a:xfrm>
            <a:custGeom>
              <a:avLst/>
              <a:gdLst/>
              <a:ahLst/>
              <a:cxnLst/>
              <a:rect l="l" t="t" r="r" b="b"/>
              <a:pathLst>
                <a:path w="1242" h="1213" extrusionOk="0">
                  <a:moveTo>
                    <a:pt x="838" y="407"/>
                  </a:moveTo>
                  <a:lnTo>
                    <a:pt x="838" y="779"/>
                  </a:lnTo>
                  <a:lnTo>
                    <a:pt x="435" y="779"/>
                  </a:lnTo>
                  <a:lnTo>
                    <a:pt x="435" y="407"/>
                  </a:lnTo>
                  <a:close/>
                  <a:moveTo>
                    <a:pt x="387" y="0"/>
                  </a:moveTo>
                  <a:cubicBezTo>
                    <a:pt x="163" y="0"/>
                    <a:pt x="0" y="203"/>
                    <a:pt x="0" y="407"/>
                  </a:cubicBezTo>
                  <a:lnTo>
                    <a:pt x="0" y="779"/>
                  </a:lnTo>
                  <a:cubicBezTo>
                    <a:pt x="0" y="1027"/>
                    <a:pt x="187" y="1213"/>
                    <a:pt x="435" y="1213"/>
                  </a:cubicBezTo>
                  <a:lnTo>
                    <a:pt x="838" y="1213"/>
                  </a:lnTo>
                  <a:cubicBezTo>
                    <a:pt x="1055" y="1213"/>
                    <a:pt x="1241" y="1027"/>
                    <a:pt x="1241" y="810"/>
                  </a:cubicBezTo>
                  <a:lnTo>
                    <a:pt x="1241" y="407"/>
                  </a:lnTo>
                  <a:cubicBezTo>
                    <a:pt x="1241" y="203"/>
                    <a:pt x="1078" y="0"/>
                    <a:pt x="880" y="0"/>
                  </a:cubicBezTo>
                  <a:cubicBezTo>
                    <a:pt x="866" y="0"/>
                    <a:pt x="852" y="1"/>
                    <a:pt x="838" y="3"/>
                  </a:cubicBezTo>
                  <a:lnTo>
                    <a:pt x="435" y="3"/>
                  </a:lnTo>
                  <a:cubicBezTo>
                    <a:pt x="419" y="1"/>
                    <a:pt x="403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00" name="Google Shape;12900;p24"/>
            <p:cNvSpPr/>
            <p:nvPr/>
          </p:nvSpPr>
          <p:spPr>
            <a:xfrm>
              <a:off x="7170575" y="2746575"/>
              <a:ext cx="31050" cy="30325"/>
            </a:xfrm>
            <a:custGeom>
              <a:avLst/>
              <a:gdLst/>
              <a:ahLst/>
              <a:cxnLst/>
              <a:rect l="l" t="t" r="r" b="b"/>
              <a:pathLst>
                <a:path w="1242" h="1213" extrusionOk="0">
                  <a:moveTo>
                    <a:pt x="807" y="407"/>
                  </a:moveTo>
                  <a:lnTo>
                    <a:pt x="807" y="779"/>
                  </a:lnTo>
                  <a:lnTo>
                    <a:pt x="435" y="779"/>
                  </a:lnTo>
                  <a:lnTo>
                    <a:pt x="435" y="407"/>
                  </a:lnTo>
                  <a:close/>
                  <a:moveTo>
                    <a:pt x="393" y="0"/>
                  </a:moveTo>
                  <a:cubicBezTo>
                    <a:pt x="194" y="0"/>
                    <a:pt x="31" y="203"/>
                    <a:pt x="31" y="407"/>
                  </a:cubicBezTo>
                  <a:lnTo>
                    <a:pt x="31" y="779"/>
                  </a:lnTo>
                  <a:cubicBezTo>
                    <a:pt x="0" y="1027"/>
                    <a:pt x="187" y="1213"/>
                    <a:pt x="435" y="1213"/>
                  </a:cubicBezTo>
                  <a:lnTo>
                    <a:pt x="838" y="1213"/>
                  </a:lnTo>
                  <a:cubicBezTo>
                    <a:pt x="1055" y="1213"/>
                    <a:pt x="1241" y="1027"/>
                    <a:pt x="1241" y="810"/>
                  </a:cubicBezTo>
                  <a:lnTo>
                    <a:pt x="1241" y="407"/>
                  </a:lnTo>
                  <a:cubicBezTo>
                    <a:pt x="1241" y="203"/>
                    <a:pt x="1078" y="0"/>
                    <a:pt x="880" y="0"/>
                  </a:cubicBezTo>
                  <a:cubicBezTo>
                    <a:pt x="866" y="0"/>
                    <a:pt x="852" y="1"/>
                    <a:pt x="838" y="3"/>
                  </a:cubicBezTo>
                  <a:lnTo>
                    <a:pt x="435" y="3"/>
                  </a:lnTo>
                  <a:cubicBezTo>
                    <a:pt x="421" y="1"/>
                    <a:pt x="407" y="0"/>
                    <a:pt x="3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01" name="Google Shape;12901;p24"/>
            <p:cNvSpPr/>
            <p:nvPr/>
          </p:nvSpPr>
          <p:spPr>
            <a:xfrm>
              <a:off x="7211675" y="27458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38" y="435"/>
                  </a:moveTo>
                  <a:lnTo>
                    <a:pt x="838" y="807"/>
                  </a:lnTo>
                  <a:lnTo>
                    <a:pt x="404" y="807"/>
                  </a:lnTo>
                  <a:lnTo>
                    <a:pt x="404" y="435"/>
                  </a:lnTo>
                  <a:close/>
                  <a:moveTo>
                    <a:pt x="404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55"/>
                    <a:pt x="187" y="1241"/>
                    <a:pt x="404" y="1241"/>
                  </a:cubicBezTo>
                  <a:lnTo>
                    <a:pt x="838" y="1241"/>
                  </a:lnTo>
                  <a:cubicBezTo>
                    <a:pt x="1055" y="1210"/>
                    <a:pt x="1241" y="1024"/>
                    <a:pt x="1241" y="807"/>
                  </a:cubicBezTo>
                  <a:lnTo>
                    <a:pt x="1241" y="435"/>
                  </a:lnTo>
                  <a:cubicBezTo>
                    <a:pt x="1241" y="186"/>
                    <a:pt x="1055" y="0"/>
                    <a:pt x="8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02" name="Google Shape;12902;p24"/>
            <p:cNvSpPr/>
            <p:nvPr/>
          </p:nvSpPr>
          <p:spPr>
            <a:xfrm>
              <a:off x="7252000" y="2746550"/>
              <a:ext cx="30275" cy="30350"/>
            </a:xfrm>
            <a:custGeom>
              <a:avLst/>
              <a:gdLst/>
              <a:ahLst/>
              <a:cxnLst/>
              <a:rect l="l" t="t" r="r" b="b"/>
              <a:pathLst>
                <a:path w="1211" h="1214" extrusionOk="0">
                  <a:moveTo>
                    <a:pt x="807" y="408"/>
                  </a:moveTo>
                  <a:lnTo>
                    <a:pt x="807" y="780"/>
                  </a:lnTo>
                  <a:lnTo>
                    <a:pt x="404" y="780"/>
                  </a:lnTo>
                  <a:lnTo>
                    <a:pt x="404" y="408"/>
                  </a:lnTo>
                  <a:close/>
                  <a:moveTo>
                    <a:pt x="381" y="1"/>
                  </a:moveTo>
                  <a:cubicBezTo>
                    <a:pt x="160" y="1"/>
                    <a:pt x="0" y="175"/>
                    <a:pt x="0" y="376"/>
                  </a:cubicBezTo>
                  <a:lnTo>
                    <a:pt x="0" y="780"/>
                  </a:lnTo>
                  <a:cubicBezTo>
                    <a:pt x="0" y="1028"/>
                    <a:pt x="187" y="1214"/>
                    <a:pt x="435" y="1214"/>
                  </a:cubicBezTo>
                  <a:lnTo>
                    <a:pt x="807" y="1214"/>
                  </a:lnTo>
                  <a:cubicBezTo>
                    <a:pt x="1024" y="1214"/>
                    <a:pt x="1210" y="1028"/>
                    <a:pt x="1210" y="811"/>
                  </a:cubicBezTo>
                  <a:lnTo>
                    <a:pt x="1210" y="408"/>
                  </a:lnTo>
                  <a:cubicBezTo>
                    <a:pt x="1210" y="204"/>
                    <a:pt x="1047" y="1"/>
                    <a:pt x="849" y="1"/>
                  </a:cubicBezTo>
                  <a:cubicBezTo>
                    <a:pt x="835" y="1"/>
                    <a:pt x="821" y="2"/>
                    <a:pt x="807" y="4"/>
                  </a:cubicBezTo>
                  <a:lnTo>
                    <a:pt x="435" y="4"/>
                  </a:lnTo>
                  <a:cubicBezTo>
                    <a:pt x="416" y="2"/>
                    <a:pt x="398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03" name="Google Shape;12903;p24"/>
            <p:cNvSpPr/>
            <p:nvPr/>
          </p:nvSpPr>
          <p:spPr>
            <a:xfrm>
              <a:off x="7008500" y="2786875"/>
              <a:ext cx="31050" cy="30350"/>
            </a:xfrm>
            <a:custGeom>
              <a:avLst/>
              <a:gdLst/>
              <a:ahLst/>
              <a:cxnLst/>
              <a:rect l="l" t="t" r="r" b="b"/>
              <a:pathLst>
                <a:path w="1242" h="1214" extrusionOk="0">
                  <a:moveTo>
                    <a:pt x="838" y="376"/>
                  </a:moveTo>
                  <a:lnTo>
                    <a:pt x="838" y="811"/>
                  </a:lnTo>
                  <a:lnTo>
                    <a:pt x="435" y="811"/>
                  </a:lnTo>
                  <a:lnTo>
                    <a:pt x="435" y="376"/>
                  </a:lnTo>
                  <a:close/>
                  <a:moveTo>
                    <a:pt x="412" y="1"/>
                  </a:moveTo>
                  <a:cubicBezTo>
                    <a:pt x="191" y="1"/>
                    <a:pt x="31" y="175"/>
                    <a:pt x="31" y="376"/>
                  </a:cubicBezTo>
                  <a:lnTo>
                    <a:pt x="31" y="780"/>
                  </a:lnTo>
                  <a:cubicBezTo>
                    <a:pt x="0" y="997"/>
                    <a:pt x="187" y="1214"/>
                    <a:pt x="435" y="1214"/>
                  </a:cubicBezTo>
                  <a:lnTo>
                    <a:pt x="838" y="1214"/>
                  </a:lnTo>
                  <a:cubicBezTo>
                    <a:pt x="1055" y="1214"/>
                    <a:pt x="1241" y="1028"/>
                    <a:pt x="1241" y="811"/>
                  </a:cubicBezTo>
                  <a:lnTo>
                    <a:pt x="1241" y="376"/>
                  </a:lnTo>
                  <a:cubicBezTo>
                    <a:pt x="1210" y="159"/>
                    <a:pt x="1055" y="4"/>
                    <a:pt x="838" y="4"/>
                  </a:cubicBezTo>
                  <a:lnTo>
                    <a:pt x="466" y="4"/>
                  </a:lnTo>
                  <a:cubicBezTo>
                    <a:pt x="447" y="2"/>
                    <a:pt x="429" y="1"/>
                    <a:pt x="4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04" name="Google Shape;12904;p24"/>
            <p:cNvSpPr/>
            <p:nvPr/>
          </p:nvSpPr>
          <p:spPr>
            <a:xfrm>
              <a:off x="7049600" y="2786875"/>
              <a:ext cx="31050" cy="29575"/>
            </a:xfrm>
            <a:custGeom>
              <a:avLst/>
              <a:gdLst/>
              <a:ahLst/>
              <a:cxnLst/>
              <a:rect l="l" t="t" r="r" b="b"/>
              <a:pathLst>
                <a:path w="1242" h="1183" extrusionOk="0">
                  <a:moveTo>
                    <a:pt x="807" y="376"/>
                  </a:moveTo>
                  <a:lnTo>
                    <a:pt x="807" y="811"/>
                  </a:lnTo>
                  <a:lnTo>
                    <a:pt x="404" y="811"/>
                  </a:lnTo>
                  <a:lnTo>
                    <a:pt x="404" y="376"/>
                  </a:lnTo>
                  <a:close/>
                  <a:moveTo>
                    <a:pt x="356" y="1"/>
                  </a:moveTo>
                  <a:cubicBezTo>
                    <a:pt x="160" y="1"/>
                    <a:pt x="0" y="175"/>
                    <a:pt x="0" y="376"/>
                  </a:cubicBezTo>
                  <a:lnTo>
                    <a:pt x="0" y="780"/>
                  </a:lnTo>
                  <a:cubicBezTo>
                    <a:pt x="0" y="997"/>
                    <a:pt x="187" y="1183"/>
                    <a:pt x="404" y="1183"/>
                  </a:cubicBezTo>
                  <a:lnTo>
                    <a:pt x="807" y="1183"/>
                  </a:lnTo>
                  <a:cubicBezTo>
                    <a:pt x="1055" y="1183"/>
                    <a:pt x="1241" y="997"/>
                    <a:pt x="1241" y="780"/>
                  </a:cubicBezTo>
                  <a:lnTo>
                    <a:pt x="1241" y="376"/>
                  </a:lnTo>
                  <a:cubicBezTo>
                    <a:pt x="1212" y="175"/>
                    <a:pt x="1051" y="1"/>
                    <a:pt x="854" y="1"/>
                  </a:cubicBezTo>
                  <a:cubicBezTo>
                    <a:pt x="839" y="1"/>
                    <a:pt x="823" y="2"/>
                    <a:pt x="807" y="4"/>
                  </a:cubicBezTo>
                  <a:lnTo>
                    <a:pt x="404" y="4"/>
                  </a:lnTo>
                  <a:cubicBezTo>
                    <a:pt x="388" y="2"/>
                    <a:pt x="372" y="1"/>
                    <a:pt x="3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05" name="Google Shape;12905;p24"/>
            <p:cNvSpPr/>
            <p:nvPr/>
          </p:nvSpPr>
          <p:spPr>
            <a:xfrm>
              <a:off x="7089925" y="2786875"/>
              <a:ext cx="110925" cy="30350"/>
            </a:xfrm>
            <a:custGeom>
              <a:avLst/>
              <a:gdLst/>
              <a:ahLst/>
              <a:cxnLst/>
              <a:rect l="l" t="t" r="r" b="b"/>
              <a:pathLst>
                <a:path w="4437" h="1214" extrusionOk="0">
                  <a:moveTo>
                    <a:pt x="4033" y="407"/>
                  </a:moveTo>
                  <a:lnTo>
                    <a:pt x="4033" y="811"/>
                  </a:lnTo>
                  <a:lnTo>
                    <a:pt x="404" y="811"/>
                  </a:lnTo>
                  <a:lnTo>
                    <a:pt x="404" y="407"/>
                  </a:lnTo>
                  <a:close/>
                  <a:moveTo>
                    <a:pt x="381" y="1"/>
                  </a:moveTo>
                  <a:cubicBezTo>
                    <a:pt x="164" y="1"/>
                    <a:pt x="29" y="175"/>
                    <a:pt x="0" y="376"/>
                  </a:cubicBezTo>
                  <a:lnTo>
                    <a:pt x="0" y="811"/>
                  </a:lnTo>
                  <a:cubicBezTo>
                    <a:pt x="0" y="1028"/>
                    <a:pt x="187" y="1214"/>
                    <a:pt x="435" y="1214"/>
                  </a:cubicBezTo>
                  <a:lnTo>
                    <a:pt x="4033" y="1214"/>
                  </a:lnTo>
                  <a:cubicBezTo>
                    <a:pt x="4250" y="1214"/>
                    <a:pt x="4436" y="1028"/>
                    <a:pt x="4436" y="811"/>
                  </a:cubicBezTo>
                  <a:lnTo>
                    <a:pt x="4436" y="376"/>
                  </a:lnTo>
                  <a:cubicBezTo>
                    <a:pt x="4436" y="175"/>
                    <a:pt x="4277" y="1"/>
                    <a:pt x="4080" y="1"/>
                  </a:cubicBezTo>
                  <a:cubicBezTo>
                    <a:pt x="4065" y="1"/>
                    <a:pt x="4049" y="2"/>
                    <a:pt x="4033" y="4"/>
                  </a:cubicBezTo>
                  <a:lnTo>
                    <a:pt x="435" y="4"/>
                  </a:lnTo>
                  <a:cubicBezTo>
                    <a:pt x="416" y="2"/>
                    <a:pt x="399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06" name="Google Shape;12906;p24"/>
            <p:cNvSpPr/>
            <p:nvPr/>
          </p:nvSpPr>
          <p:spPr>
            <a:xfrm>
              <a:off x="7211675" y="2786875"/>
              <a:ext cx="31050" cy="30350"/>
            </a:xfrm>
            <a:custGeom>
              <a:avLst/>
              <a:gdLst/>
              <a:ahLst/>
              <a:cxnLst/>
              <a:rect l="l" t="t" r="r" b="b"/>
              <a:pathLst>
                <a:path w="1242" h="1214" extrusionOk="0">
                  <a:moveTo>
                    <a:pt x="838" y="376"/>
                  </a:moveTo>
                  <a:lnTo>
                    <a:pt x="838" y="780"/>
                  </a:lnTo>
                  <a:lnTo>
                    <a:pt x="435" y="780"/>
                  </a:lnTo>
                  <a:lnTo>
                    <a:pt x="435" y="376"/>
                  </a:lnTo>
                  <a:close/>
                  <a:moveTo>
                    <a:pt x="356" y="1"/>
                  </a:moveTo>
                  <a:cubicBezTo>
                    <a:pt x="160" y="1"/>
                    <a:pt x="0" y="175"/>
                    <a:pt x="0" y="376"/>
                  </a:cubicBezTo>
                  <a:lnTo>
                    <a:pt x="0" y="780"/>
                  </a:lnTo>
                  <a:cubicBezTo>
                    <a:pt x="0" y="997"/>
                    <a:pt x="187" y="1183"/>
                    <a:pt x="404" y="1183"/>
                  </a:cubicBezTo>
                  <a:lnTo>
                    <a:pt x="838" y="1214"/>
                  </a:lnTo>
                  <a:cubicBezTo>
                    <a:pt x="1055" y="1214"/>
                    <a:pt x="1241" y="1028"/>
                    <a:pt x="1241" y="811"/>
                  </a:cubicBezTo>
                  <a:lnTo>
                    <a:pt x="1241" y="376"/>
                  </a:lnTo>
                  <a:cubicBezTo>
                    <a:pt x="1210" y="159"/>
                    <a:pt x="1055" y="4"/>
                    <a:pt x="838" y="4"/>
                  </a:cubicBezTo>
                  <a:lnTo>
                    <a:pt x="404" y="4"/>
                  </a:lnTo>
                  <a:cubicBezTo>
                    <a:pt x="388" y="2"/>
                    <a:pt x="372" y="1"/>
                    <a:pt x="3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07" name="Google Shape;12907;p24"/>
            <p:cNvSpPr/>
            <p:nvPr/>
          </p:nvSpPr>
          <p:spPr>
            <a:xfrm>
              <a:off x="7252000" y="2786875"/>
              <a:ext cx="30275" cy="30350"/>
            </a:xfrm>
            <a:custGeom>
              <a:avLst/>
              <a:gdLst/>
              <a:ahLst/>
              <a:cxnLst/>
              <a:rect l="l" t="t" r="r" b="b"/>
              <a:pathLst>
                <a:path w="1211" h="1214" extrusionOk="0">
                  <a:moveTo>
                    <a:pt x="807" y="407"/>
                  </a:moveTo>
                  <a:lnTo>
                    <a:pt x="807" y="811"/>
                  </a:lnTo>
                  <a:lnTo>
                    <a:pt x="373" y="811"/>
                  </a:lnTo>
                  <a:lnTo>
                    <a:pt x="404" y="407"/>
                  </a:lnTo>
                  <a:close/>
                  <a:moveTo>
                    <a:pt x="387" y="1"/>
                  </a:moveTo>
                  <a:cubicBezTo>
                    <a:pt x="187" y="1"/>
                    <a:pt x="0" y="175"/>
                    <a:pt x="0" y="376"/>
                  </a:cubicBezTo>
                  <a:lnTo>
                    <a:pt x="0" y="811"/>
                  </a:lnTo>
                  <a:cubicBezTo>
                    <a:pt x="0" y="1028"/>
                    <a:pt x="187" y="1214"/>
                    <a:pt x="404" y="1214"/>
                  </a:cubicBezTo>
                  <a:lnTo>
                    <a:pt x="807" y="1214"/>
                  </a:lnTo>
                  <a:cubicBezTo>
                    <a:pt x="1024" y="1214"/>
                    <a:pt x="1210" y="1028"/>
                    <a:pt x="1210" y="811"/>
                  </a:cubicBezTo>
                  <a:lnTo>
                    <a:pt x="1210" y="376"/>
                  </a:lnTo>
                  <a:cubicBezTo>
                    <a:pt x="1210" y="159"/>
                    <a:pt x="1024" y="4"/>
                    <a:pt x="838" y="4"/>
                  </a:cubicBezTo>
                  <a:lnTo>
                    <a:pt x="435" y="4"/>
                  </a:lnTo>
                  <a:cubicBezTo>
                    <a:pt x="419" y="2"/>
                    <a:pt x="403" y="1"/>
                    <a:pt x="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08" name="Google Shape;12908;p24"/>
          <p:cNvGrpSpPr/>
          <p:nvPr/>
        </p:nvGrpSpPr>
        <p:grpSpPr>
          <a:xfrm>
            <a:off x="11126108" y="4522482"/>
            <a:ext cx="479300" cy="698500"/>
            <a:chOff x="4775100" y="1923875"/>
            <a:chExt cx="239650" cy="349250"/>
          </a:xfrm>
          <a:solidFill>
            <a:schemeClr val="tx1"/>
          </a:solidFill>
        </p:grpSpPr>
        <p:sp>
          <p:nvSpPr>
            <p:cNvPr id="12909" name="Google Shape;12909;p24"/>
            <p:cNvSpPr/>
            <p:nvPr/>
          </p:nvSpPr>
          <p:spPr>
            <a:xfrm>
              <a:off x="4775100" y="1923875"/>
              <a:ext cx="239650" cy="349250"/>
            </a:xfrm>
            <a:custGeom>
              <a:avLst/>
              <a:gdLst/>
              <a:ahLst/>
              <a:cxnLst/>
              <a:rect l="l" t="t" r="r" b="b"/>
              <a:pathLst>
                <a:path w="9586" h="13970" extrusionOk="0">
                  <a:moveTo>
                    <a:pt x="8128" y="403"/>
                  </a:moveTo>
                  <a:cubicBezTo>
                    <a:pt x="8221" y="403"/>
                    <a:pt x="8314" y="496"/>
                    <a:pt x="8314" y="589"/>
                  </a:cubicBezTo>
                  <a:lnTo>
                    <a:pt x="8314" y="4839"/>
                  </a:lnTo>
                  <a:cubicBezTo>
                    <a:pt x="8314" y="4963"/>
                    <a:pt x="8221" y="5025"/>
                    <a:pt x="8128" y="5025"/>
                  </a:cubicBezTo>
                  <a:lnTo>
                    <a:pt x="5243" y="5025"/>
                  </a:lnTo>
                  <a:cubicBezTo>
                    <a:pt x="5150" y="5025"/>
                    <a:pt x="5057" y="5056"/>
                    <a:pt x="4995" y="5087"/>
                  </a:cubicBezTo>
                  <a:lnTo>
                    <a:pt x="4995" y="682"/>
                  </a:lnTo>
                  <a:cubicBezTo>
                    <a:pt x="4995" y="527"/>
                    <a:pt x="5088" y="403"/>
                    <a:pt x="5243" y="403"/>
                  </a:cubicBezTo>
                  <a:close/>
                  <a:moveTo>
                    <a:pt x="4782" y="10337"/>
                  </a:moveTo>
                  <a:cubicBezTo>
                    <a:pt x="5088" y="10337"/>
                    <a:pt x="5398" y="10531"/>
                    <a:pt x="5460" y="10919"/>
                  </a:cubicBezTo>
                  <a:lnTo>
                    <a:pt x="5615" y="12315"/>
                  </a:lnTo>
                  <a:cubicBezTo>
                    <a:pt x="5367" y="12128"/>
                    <a:pt x="5088" y="12035"/>
                    <a:pt x="4778" y="12035"/>
                  </a:cubicBezTo>
                  <a:cubicBezTo>
                    <a:pt x="4468" y="12035"/>
                    <a:pt x="4188" y="12128"/>
                    <a:pt x="3940" y="12315"/>
                  </a:cubicBezTo>
                  <a:lnTo>
                    <a:pt x="4126" y="10919"/>
                  </a:lnTo>
                  <a:cubicBezTo>
                    <a:pt x="4173" y="10531"/>
                    <a:pt x="4475" y="10337"/>
                    <a:pt x="4782" y="10337"/>
                  </a:cubicBezTo>
                  <a:close/>
                  <a:moveTo>
                    <a:pt x="4751" y="12469"/>
                  </a:moveTo>
                  <a:cubicBezTo>
                    <a:pt x="5078" y="12469"/>
                    <a:pt x="5408" y="12617"/>
                    <a:pt x="5615" y="12904"/>
                  </a:cubicBezTo>
                  <a:cubicBezTo>
                    <a:pt x="5584" y="13028"/>
                    <a:pt x="5522" y="13152"/>
                    <a:pt x="5429" y="13245"/>
                  </a:cubicBezTo>
                  <a:cubicBezTo>
                    <a:pt x="5274" y="13462"/>
                    <a:pt x="5026" y="13555"/>
                    <a:pt x="4778" y="13555"/>
                  </a:cubicBezTo>
                  <a:cubicBezTo>
                    <a:pt x="4530" y="13555"/>
                    <a:pt x="4281" y="13431"/>
                    <a:pt x="4126" y="13245"/>
                  </a:cubicBezTo>
                  <a:cubicBezTo>
                    <a:pt x="4033" y="13152"/>
                    <a:pt x="3971" y="13028"/>
                    <a:pt x="3940" y="12873"/>
                  </a:cubicBezTo>
                  <a:cubicBezTo>
                    <a:pt x="4136" y="12602"/>
                    <a:pt x="4442" y="12469"/>
                    <a:pt x="4751" y="12469"/>
                  </a:cubicBezTo>
                  <a:close/>
                  <a:moveTo>
                    <a:pt x="1428" y="0"/>
                  </a:moveTo>
                  <a:cubicBezTo>
                    <a:pt x="1148" y="0"/>
                    <a:pt x="900" y="217"/>
                    <a:pt x="869" y="496"/>
                  </a:cubicBezTo>
                  <a:lnTo>
                    <a:pt x="652" y="496"/>
                  </a:lnTo>
                  <a:cubicBezTo>
                    <a:pt x="280" y="496"/>
                    <a:pt x="1" y="775"/>
                    <a:pt x="1" y="1148"/>
                  </a:cubicBezTo>
                  <a:lnTo>
                    <a:pt x="1" y="5645"/>
                  </a:lnTo>
                  <a:cubicBezTo>
                    <a:pt x="1" y="5987"/>
                    <a:pt x="280" y="6297"/>
                    <a:pt x="652" y="6297"/>
                  </a:cubicBezTo>
                  <a:lnTo>
                    <a:pt x="3785" y="6297"/>
                  </a:lnTo>
                  <a:cubicBezTo>
                    <a:pt x="3940" y="6607"/>
                    <a:pt x="4219" y="6855"/>
                    <a:pt x="4592" y="6917"/>
                  </a:cubicBezTo>
                  <a:lnTo>
                    <a:pt x="4592" y="7445"/>
                  </a:lnTo>
                  <a:cubicBezTo>
                    <a:pt x="4561" y="7755"/>
                    <a:pt x="4809" y="8003"/>
                    <a:pt x="5119" y="8003"/>
                  </a:cubicBezTo>
                  <a:lnTo>
                    <a:pt x="7942" y="8003"/>
                  </a:lnTo>
                  <a:cubicBezTo>
                    <a:pt x="8314" y="8034"/>
                    <a:pt x="8314" y="8561"/>
                    <a:pt x="7942" y="8623"/>
                  </a:cubicBezTo>
                  <a:lnTo>
                    <a:pt x="5119" y="8623"/>
                  </a:lnTo>
                  <a:cubicBezTo>
                    <a:pt x="4809" y="8623"/>
                    <a:pt x="4561" y="8840"/>
                    <a:pt x="4592" y="9151"/>
                  </a:cubicBezTo>
                  <a:lnTo>
                    <a:pt x="4592" y="9926"/>
                  </a:lnTo>
                  <a:cubicBezTo>
                    <a:pt x="4095" y="10019"/>
                    <a:pt x="3754" y="10391"/>
                    <a:pt x="3692" y="10857"/>
                  </a:cubicBezTo>
                  <a:lnTo>
                    <a:pt x="3475" y="12501"/>
                  </a:lnTo>
                  <a:cubicBezTo>
                    <a:pt x="3370" y="13364"/>
                    <a:pt x="4064" y="13969"/>
                    <a:pt x="4783" y="13969"/>
                  </a:cubicBezTo>
                  <a:cubicBezTo>
                    <a:pt x="5124" y="13969"/>
                    <a:pt x="5470" y="13833"/>
                    <a:pt x="5739" y="13524"/>
                  </a:cubicBezTo>
                  <a:cubicBezTo>
                    <a:pt x="5987" y="13214"/>
                    <a:pt x="6112" y="12842"/>
                    <a:pt x="6050" y="12501"/>
                  </a:cubicBezTo>
                  <a:lnTo>
                    <a:pt x="5832" y="10857"/>
                  </a:lnTo>
                  <a:cubicBezTo>
                    <a:pt x="5770" y="10391"/>
                    <a:pt x="5429" y="10019"/>
                    <a:pt x="4964" y="9926"/>
                  </a:cubicBezTo>
                  <a:lnTo>
                    <a:pt x="4964" y="9151"/>
                  </a:lnTo>
                  <a:cubicBezTo>
                    <a:pt x="4964" y="9089"/>
                    <a:pt x="5026" y="9027"/>
                    <a:pt x="5088" y="9027"/>
                  </a:cubicBezTo>
                  <a:lnTo>
                    <a:pt x="7911" y="9027"/>
                  </a:lnTo>
                  <a:cubicBezTo>
                    <a:pt x="8810" y="8965"/>
                    <a:pt x="8810" y="7662"/>
                    <a:pt x="7911" y="7600"/>
                  </a:cubicBezTo>
                  <a:lnTo>
                    <a:pt x="5088" y="7600"/>
                  </a:lnTo>
                  <a:cubicBezTo>
                    <a:pt x="5026" y="7600"/>
                    <a:pt x="4964" y="7538"/>
                    <a:pt x="4964" y="7476"/>
                  </a:cubicBezTo>
                  <a:lnTo>
                    <a:pt x="4964" y="6917"/>
                  </a:lnTo>
                  <a:cubicBezTo>
                    <a:pt x="5305" y="6855"/>
                    <a:pt x="5615" y="6638"/>
                    <a:pt x="5770" y="6297"/>
                  </a:cubicBezTo>
                  <a:lnTo>
                    <a:pt x="7694" y="6297"/>
                  </a:lnTo>
                  <a:cubicBezTo>
                    <a:pt x="7787" y="6297"/>
                    <a:pt x="7880" y="6204"/>
                    <a:pt x="7880" y="6111"/>
                  </a:cubicBezTo>
                  <a:cubicBezTo>
                    <a:pt x="7880" y="5987"/>
                    <a:pt x="7787" y="5894"/>
                    <a:pt x="7694" y="5894"/>
                  </a:cubicBezTo>
                  <a:lnTo>
                    <a:pt x="5708" y="5894"/>
                  </a:lnTo>
                  <a:cubicBezTo>
                    <a:pt x="5584" y="5894"/>
                    <a:pt x="5460" y="5956"/>
                    <a:pt x="5429" y="6080"/>
                  </a:cubicBezTo>
                  <a:cubicBezTo>
                    <a:pt x="5305" y="6374"/>
                    <a:pt x="5034" y="6522"/>
                    <a:pt x="4762" y="6522"/>
                  </a:cubicBezTo>
                  <a:cubicBezTo>
                    <a:pt x="4491" y="6522"/>
                    <a:pt x="4219" y="6374"/>
                    <a:pt x="4095" y="6080"/>
                  </a:cubicBezTo>
                  <a:cubicBezTo>
                    <a:pt x="4064" y="5956"/>
                    <a:pt x="3940" y="5894"/>
                    <a:pt x="3816" y="5894"/>
                  </a:cubicBezTo>
                  <a:lnTo>
                    <a:pt x="621" y="5894"/>
                  </a:lnTo>
                  <a:cubicBezTo>
                    <a:pt x="497" y="5894"/>
                    <a:pt x="373" y="5770"/>
                    <a:pt x="373" y="5645"/>
                  </a:cubicBezTo>
                  <a:lnTo>
                    <a:pt x="373" y="1179"/>
                  </a:lnTo>
                  <a:cubicBezTo>
                    <a:pt x="373" y="1024"/>
                    <a:pt x="497" y="931"/>
                    <a:pt x="621" y="931"/>
                  </a:cubicBezTo>
                  <a:lnTo>
                    <a:pt x="838" y="931"/>
                  </a:lnTo>
                  <a:lnTo>
                    <a:pt x="838" y="4839"/>
                  </a:lnTo>
                  <a:cubicBezTo>
                    <a:pt x="838" y="5180"/>
                    <a:pt x="1117" y="5428"/>
                    <a:pt x="1428" y="5428"/>
                  </a:cubicBezTo>
                  <a:lnTo>
                    <a:pt x="4312" y="5428"/>
                  </a:lnTo>
                  <a:cubicBezTo>
                    <a:pt x="4437" y="5428"/>
                    <a:pt x="4561" y="5521"/>
                    <a:pt x="4561" y="5676"/>
                  </a:cubicBezTo>
                  <a:cubicBezTo>
                    <a:pt x="4592" y="5770"/>
                    <a:pt x="4685" y="5832"/>
                    <a:pt x="4778" y="5863"/>
                  </a:cubicBezTo>
                  <a:cubicBezTo>
                    <a:pt x="4871" y="5832"/>
                    <a:pt x="4964" y="5770"/>
                    <a:pt x="4995" y="5676"/>
                  </a:cubicBezTo>
                  <a:cubicBezTo>
                    <a:pt x="4995" y="5521"/>
                    <a:pt x="5119" y="5428"/>
                    <a:pt x="5243" y="5428"/>
                  </a:cubicBezTo>
                  <a:lnTo>
                    <a:pt x="8128" y="5428"/>
                  </a:lnTo>
                  <a:cubicBezTo>
                    <a:pt x="8469" y="5428"/>
                    <a:pt x="8717" y="5180"/>
                    <a:pt x="8748" y="4839"/>
                  </a:cubicBezTo>
                  <a:lnTo>
                    <a:pt x="8748" y="900"/>
                  </a:lnTo>
                  <a:lnTo>
                    <a:pt x="8934" y="900"/>
                  </a:lnTo>
                  <a:cubicBezTo>
                    <a:pt x="9058" y="900"/>
                    <a:pt x="9182" y="1024"/>
                    <a:pt x="9182" y="1148"/>
                  </a:cubicBezTo>
                  <a:lnTo>
                    <a:pt x="9182" y="5645"/>
                  </a:lnTo>
                  <a:cubicBezTo>
                    <a:pt x="9182" y="5770"/>
                    <a:pt x="9058" y="5894"/>
                    <a:pt x="8934" y="5894"/>
                  </a:cubicBezTo>
                  <a:lnTo>
                    <a:pt x="8531" y="5894"/>
                  </a:lnTo>
                  <a:cubicBezTo>
                    <a:pt x="8438" y="5894"/>
                    <a:pt x="8345" y="5987"/>
                    <a:pt x="8345" y="6080"/>
                  </a:cubicBezTo>
                  <a:cubicBezTo>
                    <a:pt x="8345" y="6204"/>
                    <a:pt x="8438" y="6297"/>
                    <a:pt x="8531" y="6297"/>
                  </a:cubicBezTo>
                  <a:lnTo>
                    <a:pt x="8934" y="6297"/>
                  </a:lnTo>
                  <a:cubicBezTo>
                    <a:pt x="9307" y="6297"/>
                    <a:pt x="9586" y="5987"/>
                    <a:pt x="9586" y="5645"/>
                  </a:cubicBezTo>
                  <a:lnTo>
                    <a:pt x="9586" y="1179"/>
                  </a:lnTo>
                  <a:cubicBezTo>
                    <a:pt x="9586" y="806"/>
                    <a:pt x="9307" y="496"/>
                    <a:pt x="8934" y="496"/>
                  </a:cubicBezTo>
                  <a:lnTo>
                    <a:pt x="8717" y="496"/>
                  </a:lnTo>
                  <a:cubicBezTo>
                    <a:pt x="8655" y="217"/>
                    <a:pt x="8407" y="0"/>
                    <a:pt x="8128" y="0"/>
                  </a:cubicBezTo>
                  <a:lnTo>
                    <a:pt x="5243" y="0"/>
                  </a:lnTo>
                  <a:cubicBezTo>
                    <a:pt x="5057" y="0"/>
                    <a:pt x="4902" y="62"/>
                    <a:pt x="4778" y="186"/>
                  </a:cubicBezTo>
                  <a:cubicBezTo>
                    <a:pt x="4654" y="62"/>
                    <a:pt x="4499" y="0"/>
                    <a:pt x="4312" y="0"/>
                  </a:cubicBezTo>
                  <a:lnTo>
                    <a:pt x="3723" y="0"/>
                  </a:lnTo>
                  <a:cubicBezTo>
                    <a:pt x="3630" y="0"/>
                    <a:pt x="3537" y="93"/>
                    <a:pt x="3537" y="217"/>
                  </a:cubicBezTo>
                  <a:cubicBezTo>
                    <a:pt x="3537" y="310"/>
                    <a:pt x="3630" y="403"/>
                    <a:pt x="3723" y="403"/>
                  </a:cubicBezTo>
                  <a:lnTo>
                    <a:pt x="4312" y="403"/>
                  </a:lnTo>
                  <a:cubicBezTo>
                    <a:pt x="4468" y="403"/>
                    <a:pt x="4561" y="527"/>
                    <a:pt x="4561" y="682"/>
                  </a:cubicBezTo>
                  <a:lnTo>
                    <a:pt x="4561" y="5087"/>
                  </a:lnTo>
                  <a:cubicBezTo>
                    <a:pt x="4499" y="5056"/>
                    <a:pt x="4406" y="5025"/>
                    <a:pt x="4312" y="5025"/>
                  </a:cubicBezTo>
                  <a:lnTo>
                    <a:pt x="1428" y="5025"/>
                  </a:lnTo>
                  <a:cubicBezTo>
                    <a:pt x="1335" y="5025"/>
                    <a:pt x="1242" y="4963"/>
                    <a:pt x="1242" y="4839"/>
                  </a:cubicBezTo>
                  <a:lnTo>
                    <a:pt x="1242" y="589"/>
                  </a:lnTo>
                  <a:cubicBezTo>
                    <a:pt x="1242" y="496"/>
                    <a:pt x="1335" y="403"/>
                    <a:pt x="1428" y="403"/>
                  </a:cubicBezTo>
                  <a:lnTo>
                    <a:pt x="2917" y="403"/>
                  </a:lnTo>
                  <a:cubicBezTo>
                    <a:pt x="3041" y="403"/>
                    <a:pt x="3134" y="310"/>
                    <a:pt x="3134" y="186"/>
                  </a:cubicBezTo>
                  <a:cubicBezTo>
                    <a:pt x="3103" y="93"/>
                    <a:pt x="3041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10" name="Google Shape;12910;p24"/>
            <p:cNvSpPr/>
            <p:nvPr/>
          </p:nvSpPr>
          <p:spPr>
            <a:xfrm>
              <a:off x="4816200" y="1951775"/>
              <a:ext cx="63625" cy="10100"/>
            </a:xfrm>
            <a:custGeom>
              <a:avLst/>
              <a:gdLst/>
              <a:ahLst/>
              <a:cxnLst/>
              <a:rect l="l" t="t" r="r" b="b"/>
              <a:pathLst>
                <a:path w="2545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2296" y="404"/>
                  </a:lnTo>
                  <a:cubicBezTo>
                    <a:pt x="2544" y="404"/>
                    <a:pt x="2544" y="1"/>
                    <a:pt x="22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11" name="Google Shape;12911;p24"/>
            <p:cNvSpPr/>
            <p:nvPr/>
          </p:nvSpPr>
          <p:spPr>
            <a:xfrm>
              <a:off x="4816200" y="1975050"/>
              <a:ext cx="63625" cy="10100"/>
            </a:xfrm>
            <a:custGeom>
              <a:avLst/>
              <a:gdLst/>
              <a:ahLst/>
              <a:cxnLst/>
              <a:rect l="l" t="t" r="r" b="b"/>
              <a:pathLst>
                <a:path w="2545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2296" y="404"/>
                  </a:lnTo>
                  <a:cubicBezTo>
                    <a:pt x="2544" y="404"/>
                    <a:pt x="2544" y="0"/>
                    <a:pt x="22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12" name="Google Shape;12912;p24"/>
            <p:cNvSpPr/>
            <p:nvPr/>
          </p:nvSpPr>
          <p:spPr>
            <a:xfrm>
              <a:off x="4816200" y="1998300"/>
              <a:ext cx="63625" cy="10125"/>
            </a:xfrm>
            <a:custGeom>
              <a:avLst/>
              <a:gdLst/>
              <a:ahLst/>
              <a:cxnLst/>
              <a:rect l="l" t="t" r="r" b="b"/>
              <a:pathLst>
                <a:path w="2545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2296" y="404"/>
                  </a:lnTo>
                  <a:cubicBezTo>
                    <a:pt x="2544" y="404"/>
                    <a:pt x="2544" y="1"/>
                    <a:pt x="22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13" name="Google Shape;12913;p24"/>
            <p:cNvSpPr/>
            <p:nvPr/>
          </p:nvSpPr>
          <p:spPr>
            <a:xfrm>
              <a:off x="4817750" y="2021575"/>
              <a:ext cx="60525" cy="10100"/>
            </a:xfrm>
            <a:custGeom>
              <a:avLst/>
              <a:gdLst/>
              <a:ahLst/>
              <a:cxnLst/>
              <a:rect l="l" t="t" r="r" b="b"/>
              <a:pathLst>
                <a:path w="2421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7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234" y="404"/>
                  </a:lnTo>
                  <a:cubicBezTo>
                    <a:pt x="2327" y="404"/>
                    <a:pt x="2420" y="311"/>
                    <a:pt x="2420" y="187"/>
                  </a:cubicBezTo>
                  <a:cubicBezTo>
                    <a:pt x="2420" y="93"/>
                    <a:pt x="2327" y="0"/>
                    <a:pt x="22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14" name="Google Shape;12914;p24"/>
            <p:cNvSpPr/>
            <p:nvPr/>
          </p:nvSpPr>
          <p:spPr>
            <a:xfrm>
              <a:off x="4910825" y="1951775"/>
              <a:ext cx="63600" cy="10100"/>
            </a:xfrm>
            <a:custGeom>
              <a:avLst/>
              <a:gdLst/>
              <a:ahLst/>
              <a:cxnLst/>
              <a:rect l="l" t="t" r="r" b="b"/>
              <a:pathLst>
                <a:path w="2544" h="404" extrusionOk="0">
                  <a:moveTo>
                    <a:pt x="248" y="1"/>
                  </a:moveTo>
                  <a:cubicBezTo>
                    <a:pt x="0" y="1"/>
                    <a:pt x="0" y="404"/>
                    <a:pt x="248" y="404"/>
                  </a:cubicBezTo>
                  <a:lnTo>
                    <a:pt x="2265" y="404"/>
                  </a:lnTo>
                  <a:cubicBezTo>
                    <a:pt x="2544" y="404"/>
                    <a:pt x="2544" y="1"/>
                    <a:pt x="22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15" name="Google Shape;12915;p24"/>
            <p:cNvSpPr/>
            <p:nvPr/>
          </p:nvSpPr>
          <p:spPr>
            <a:xfrm>
              <a:off x="4910825" y="1975050"/>
              <a:ext cx="63600" cy="10100"/>
            </a:xfrm>
            <a:custGeom>
              <a:avLst/>
              <a:gdLst/>
              <a:ahLst/>
              <a:cxnLst/>
              <a:rect l="l" t="t" r="r" b="b"/>
              <a:pathLst>
                <a:path w="2544" h="404" extrusionOk="0">
                  <a:moveTo>
                    <a:pt x="248" y="0"/>
                  </a:moveTo>
                  <a:cubicBezTo>
                    <a:pt x="0" y="0"/>
                    <a:pt x="0" y="404"/>
                    <a:pt x="248" y="404"/>
                  </a:cubicBezTo>
                  <a:lnTo>
                    <a:pt x="2265" y="404"/>
                  </a:lnTo>
                  <a:cubicBezTo>
                    <a:pt x="2544" y="404"/>
                    <a:pt x="2544" y="0"/>
                    <a:pt x="22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16" name="Google Shape;12916;p24"/>
            <p:cNvSpPr/>
            <p:nvPr/>
          </p:nvSpPr>
          <p:spPr>
            <a:xfrm>
              <a:off x="4910825" y="1998300"/>
              <a:ext cx="63600" cy="10125"/>
            </a:xfrm>
            <a:custGeom>
              <a:avLst/>
              <a:gdLst/>
              <a:ahLst/>
              <a:cxnLst/>
              <a:rect l="l" t="t" r="r" b="b"/>
              <a:pathLst>
                <a:path w="2544" h="405" extrusionOk="0">
                  <a:moveTo>
                    <a:pt x="248" y="1"/>
                  </a:moveTo>
                  <a:cubicBezTo>
                    <a:pt x="0" y="1"/>
                    <a:pt x="0" y="404"/>
                    <a:pt x="248" y="404"/>
                  </a:cubicBezTo>
                  <a:lnTo>
                    <a:pt x="2265" y="404"/>
                  </a:lnTo>
                  <a:cubicBezTo>
                    <a:pt x="2544" y="404"/>
                    <a:pt x="2544" y="1"/>
                    <a:pt x="22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17" name="Google Shape;12917;p24"/>
            <p:cNvSpPr/>
            <p:nvPr/>
          </p:nvSpPr>
          <p:spPr>
            <a:xfrm>
              <a:off x="4912375" y="2021575"/>
              <a:ext cx="60500" cy="10100"/>
            </a:xfrm>
            <a:custGeom>
              <a:avLst/>
              <a:gdLst/>
              <a:ahLst/>
              <a:cxnLst/>
              <a:rect l="l" t="t" r="r" b="b"/>
              <a:pathLst>
                <a:path w="2420" h="404" extrusionOk="0">
                  <a:moveTo>
                    <a:pt x="186" y="0"/>
                  </a:moveTo>
                  <a:cubicBezTo>
                    <a:pt x="93" y="0"/>
                    <a:pt x="0" y="93"/>
                    <a:pt x="0" y="187"/>
                  </a:cubicBezTo>
                  <a:cubicBezTo>
                    <a:pt x="0" y="311"/>
                    <a:pt x="93" y="404"/>
                    <a:pt x="186" y="404"/>
                  </a:cubicBezTo>
                  <a:lnTo>
                    <a:pt x="2203" y="404"/>
                  </a:lnTo>
                  <a:cubicBezTo>
                    <a:pt x="2327" y="404"/>
                    <a:pt x="2420" y="311"/>
                    <a:pt x="2420" y="187"/>
                  </a:cubicBezTo>
                  <a:cubicBezTo>
                    <a:pt x="2420" y="93"/>
                    <a:pt x="2327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18" name="Google Shape;12918;p24"/>
            <p:cNvSpPr/>
            <p:nvPr/>
          </p:nvSpPr>
          <p:spPr>
            <a:xfrm>
              <a:off x="4889100" y="2191400"/>
              <a:ext cx="10875" cy="13975"/>
            </a:xfrm>
            <a:custGeom>
              <a:avLst/>
              <a:gdLst/>
              <a:ahLst/>
              <a:cxnLst/>
              <a:rect l="l" t="t" r="r" b="b"/>
              <a:pathLst>
                <a:path w="435" h="559" extrusionOk="0">
                  <a:moveTo>
                    <a:pt x="218" y="1"/>
                  </a:moveTo>
                  <a:cubicBezTo>
                    <a:pt x="94" y="1"/>
                    <a:pt x="1" y="94"/>
                    <a:pt x="1" y="187"/>
                  </a:cubicBezTo>
                  <a:lnTo>
                    <a:pt x="1" y="373"/>
                  </a:lnTo>
                  <a:cubicBezTo>
                    <a:pt x="1" y="466"/>
                    <a:pt x="94" y="559"/>
                    <a:pt x="218" y="559"/>
                  </a:cubicBezTo>
                  <a:cubicBezTo>
                    <a:pt x="342" y="559"/>
                    <a:pt x="435" y="466"/>
                    <a:pt x="435" y="373"/>
                  </a:cubicBezTo>
                  <a:lnTo>
                    <a:pt x="435" y="187"/>
                  </a:lnTo>
                  <a:cubicBezTo>
                    <a:pt x="435" y="94"/>
                    <a:pt x="342" y="1"/>
                    <a:pt x="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19" name="Google Shape;12919;p24"/>
          <p:cNvGrpSpPr/>
          <p:nvPr/>
        </p:nvGrpSpPr>
        <p:grpSpPr>
          <a:xfrm>
            <a:off x="9450928" y="4586282"/>
            <a:ext cx="698000" cy="570900"/>
            <a:chOff x="4720050" y="3094050"/>
            <a:chExt cx="349000" cy="285450"/>
          </a:xfrm>
          <a:solidFill>
            <a:schemeClr val="tx1"/>
          </a:solidFill>
        </p:grpSpPr>
        <p:sp>
          <p:nvSpPr>
            <p:cNvPr id="12920" name="Google Shape;12920;p24"/>
            <p:cNvSpPr/>
            <p:nvPr/>
          </p:nvSpPr>
          <p:spPr>
            <a:xfrm>
              <a:off x="4783625" y="3198550"/>
              <a:ext cx="11675" cy="10300"/>
            </a:xfrm>
            <a:custGeom>
              <a:avLst/>
              <a:gdLst/>
              <a:ahLst/>
              <a:cxnLst/>
              <a:rect l="l" t="t" r="r" b="b"/>
              <a:pathLst>
                <a:path w="467" h="412" extrusionOk="0">
                  <a:moveTo>
                    <a:pt x="219" y="0"/>
                  </a:moveTo>
                  <a:cubicBezTo>
                    <a:pt x="126" y="0"/>
                    <a:pt x="58" y="61"/>
                    <a:pt x="32" y="163"/>
                  </a:cubicBezTo>
                  <a:cubicBezTo>
                    <a:pt x="1" y="257"/>
                    <a:pt x="63" y="381"/>
                    <a:pt x="187" y="412"/>
                  </a:cubicBezTo>
                  <a:cubicBezTo>
                    <a:pt x="404" y="412"/>
                    <a:pt x="466" y="101"/>
                    <a:pt x="280" y="8"/>
                  </a:cubicBezTo>
                  <a:cubicBezTo>
                    <a:pt x="259" y="3"/>
                    <a:pt x="238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21" name="Google Shape;12921;p24"/>
            <p:cNvSpPr/>
            <p:nvPr/>
          </p:nvSpPr>
          <p:spPr>
            <a:xfrm>
              <a:off x="4720050" y="3094050"/>
              <a:ext cx="349000" cy="285450"/>
            </a:xfrm>
            <a:custGeom>
              <a:avLst/>
              <a:gdLst/>
              <a:ahLst/>
              <a:cxnLst/>
              <a:rect l="l" t="t" r="r" b="b"/>
              <a:pathLst>
                <a:path w="13960" h="11418" extrusionOk="0">
                  <a:moveTo>
                    <a:pt x="4002" y="1521"/>
                  </a:moveTo>
                  <a:cubicBezTo>
                    <a:pt x="4095" y="1521"/>
                    <a:pt x="4157" y="1583"/>
                    <a:pt x="4157" y="1676"/>
                  </a:cubicBezTo>
                  <a:lnTo>
                    <a:pt x="4157" y="1986"/>
                  </a:lnTo>
                  <a:lnTo>
                    <a:pt x="1769" y="1986"/>
                  </a:lnTo>
                  <a:lnTo>
                    <a:pt x="1769" y="1676"/>
                  </a:lnTo>
                  <a:cubicBezTo>
                    <a:pt x="1769" y="1583"/>
                    <a:pt x="1831" y="1521"/>
                    <a:pt x="1893" y="1521"/>
                  </a:cubicBezTo>
                  <a:close/>
                  <a:moveTo>
                    <a:pt x="3009" y="3878"/>
                  </a:moveTo>
                  <a:cubicBezTo>
                    <a:pt x="3506" y="3878"/>
                    <a:pt x="3878" y="4250"/>
                    <a:pt x="3878" y="4747"/>
                  </a:cubicBezTo>
                  <a:lnTo>
                    <a:pt x="3878" y="5305"/>
                  </a:lnTo>
                  <a:cubicBezTo>
                    <a:pt x="3878" y="5801"/>
                    <a:pt x="3506" y="6174"/>
                    <a:pt x="3009" y="6174"/>
                  </a:cubicBezTo>
                  <a:lnTo>
                    <a:pt x="1769" y="6174"/>
                  </a:lnTo>
                  <a:lnTo>
                    <a:pt x="1769" y="3878"/>
                  </a:lnTo>
                  <a:close/>
                  <a:moveTo>
                    <a:pt x="13215" y="435"/>
                  </a:moveTo>
                  <a:cubicBezTo>
                    <a:pt x="13401" y="435"/>
                    <a:pt x="13556" y="559"/>
                    <a:pt x="13556" y="745"/>
                  </a:cubicBezTo>
                  <a:lnTo>
                    <a:pt x="13556" y="7569"/>
                  </a:lnTo>
                  <a:lnTo>
                    <a:pt x="12439" y="7569"/>
                  </a:lnTo>
                  <a:lnTo>
                    <a:pt x="12439" y="2544"/>
                  </a:lnTo>
                  <a:cubicBezTo>
                    <a:pt x="12439" y="2234"/>
                    <a:pt x="12191" y="1986"/>
                    <a:pt x="11881" y="1986"/>
                  </a:cubicBezTo>
                  <a:lnTo>
                    <a:pt x="8252" y="1986"/>
                  </a:lnTo>
                  <a:cubicBezTo>
                    <a:pt x="8238" y="1983"/>
                    <a:pt x="8226" y="1981"/>
                    <a:pt x="8214" y="1981"/>
                  </a:cubicBezTo>
                  <a:cubicBezTo>
                    <a:pt x="8021" y="1981"/>
                    <a:pt x="8016" y="2400"/>
                    <a:pt x="8198" y="2400"/>
                  </a:cubicBezTo>
                  <a:cubicBezTo>
                    <a:pt x="8215" y="2400"/>
                    <a:pt x="8232" y="2396"/>
                    <a:pt x="8252" y="2389"/>
                  </a:cubicBezTo>
                  <a:lnTo>
                    <a:pt x="11881" y="2389"/>
                  </a:lnTo>
                  <a:cubicBezTo>
                    <a:pt x="11974" y="2389"/>
                    <a:pt x="12036" y="2451"/>
                    <a:pt x="12036" y="2513"/>
                  </a:cubicBezTo>
                  <a:lnTo>
                    <a:pt x="12036" y="7569"/>
                  </a:lnTo>
                  <a:lnTo>
                    <a:pt x="1769" y="7569"/>
                  </a:lnTo>
                  <a:lnTo>
                    <a:pt x="1769" y="6577"/>
                  </a:lnTo>
                  <a:lnTo>
                    <a:pt x="3009" y="6577"/>
                  </a:lnTo>
                  <a:cubicBezTo>
                    <a:pt x="3723" y="6577"/>
                    <a:pt x="4281" y="5987"/>
                    <a:pt x="4281" y="5305"/>
                  </a:cubicBezTo>
                  <a:lnTo>
                    <a:pt x="4281" y="4716"/>
                  </a:lnTo>
                  <a:cubicBezTo>
                    <a:pt x="4281" y="4002"/>
                    <a:pt x="3723" y="3444"/>
                    <a:pt x="3009" y="3444"/>
                  </a:cubicBezTo>
                  <a:lnTo>
                    <a:pt x="1769" y="3444"/>
                  </a:lnTo>
                  <a:lnTo>
                    <a:pt x="1769" y="2358"/>
                  </a:lnTo>
                  <a:lnTo>
                    <a:pt x="7445" y="2358"/>
                  </a:lnTo>
                  <a:cubicBezTo>
                    <a:pt x="7464" y="2365"/>
                    <a:pt x="7482" y="2369"/>
                    <a:pt x="7498" y="2369"/>
                  </a:cubicBezTo>
                  <a:cubicBezTo>
                    <a:pt x="7675" y="2369"/>
                    <a:pt x="7675" y="1976"/>
                    <a:pt x="7498" y="1976"/>
                  </a:cubicBezTo>
                  <a:cubicBezTo>
                    <a:pt x="7482" y="1976"/>
                    <a:pt x="7464" y="1979"/>
                    <a:pt x="7445" y="1986"/>
                  </a:cubicBezTo>
                  <a:lnTo>
                    <a:pt x="4560" y="1986"/>
                  </a:lnTo>
                  <a:lnTo>
                    <a:pt x="4560" y="1676"/>
                  </a:lnTo>
                  <a:cubicBezTo>
                    <a:pt x="4560" y="1366"/>
                    <a:pt x="4312" y="1086"/>
                    <a:pt x="4002" y="1086"/>
                  </a:cubicBezTo>
                  <a:lnTo>
                    <a:pt x="1893" y="1086"/>
                  </a:lnTo>
                  <a:cubicBezTo>
                    <a:pt x="1582" y="1086"/>
                    <a:pt x="1334" y="1366"/>
                    <a:pt x="1334" y="1676"/>
                  </a:cubicBezTo>
                  <a:lnTo>
                    <a:pt x="1334" y="7600"/>
                  </a:lnTo>
                  <a:lnTo>
                    <a:pt x="404" y="7600"/>
                  </a:lnTo>
                  <a:lnTo>
                    <a:pt x="404" y="745"/>
                  </a:lnTo>
                  <a:cubicBezTo>
                    <a:pt x="404" y="559"/>
                    <a:pt x="559" y="435"/>
                    <a:pt x="745" y="435"/>
                  </a:cubicBezTo>
                  <a:close/>
                  <a:moveTo>
                    <a:pt x="8283" y="9462"/>
                  </a:moveTo>
                  <a:lnTo>
                    <a:pt x="8500" y="11013"/>
                  </a:lnTo>
                  <a:lnTo>
                    <a:pt x="5491" y="11013"/>
                  </a:lnTo>
                  <a:lnTo>
                    <a:pt x="5708" y="9462"/>
                  </a:lnTo>
                  <a:close/>
                  <a:moveTo>
                    <a:pt x="745" y="1"/>
                  </a:moveTo>
                  <a:cubicBezTo>
                    <a:pt x="342" y="1"/>
                    <a:pt x="0" y="342"/>
                    <a:pt x="0" y="745"/>
                  </a:cubicBezTo>
                  <a:lnTo>
                    <a:pt x="0" y="8717"/>
                  </a:lnTo>
                  <a:cubicBezTo>
                    <a:pt x="0" y="9120"/>
                    <a:pt x="342" y="9462"/>
                    <a:pt x="745" y="9462"/>
                  </a:cubicBezTo>
                  <a:lnTo>
                    <a:pt x="2327" y="9462"/>
                  </a:lnTo>
                  <a:cubicBezTo>
                    <a:pt x="2606" y="9462"/>
                    <a:pt x="2606" y="9027"/>
                    <a:pt x="2327" y="9027"/>
                  </a:cubicBezTo>
                  <a:lnTo>
                    <a:pt x="745" y="9027"/>
                  </a:lnTo>
                  <a:cubicBezTo>
                    <a:pt x="559" y="9027"/>
                    <a:pt x="404" y="8903"/>
                    <a:pt x="404" y="8717"/>
                  </a:cubicBezTo>
                  <a:lnTo>
                    <a:pt x="404" y="7973"/>
                  </a:lnTo>
                  <a:lnTo>
                    <a:pt x="13556" y="7973"/>
                  </a:lnTo>
                  <a:lnTo>
                    <a:pt x="13556" y="8717"/>
                  </a:lnTo>
                  <a:cubicBezTo>
                    <a:pt x="13556" y="8903"/>
                    <a:pt x="13401" y="9027"/>
                    <a:pt x="13215" y="9027"/>
                  </a:cubicBezTo>
                  <a:lnTo>
                    <a:pt x="3164" y="9027"/>
                  </a:lnTo>
                  <a:cubicBezTo>
                    <a:pt x="2885" y="9027"/>
                    <a:pt x="2885" y="9462"/>
                    <a:pt x="3164" y="9462"/>
                  </a:cubicBezTo>
                  <a:lnTo>
                    <a:pt x="5274" y="9462"/>
                  </a:lnTo>
                  <a:lnTo>
                    <a:pt x="5057" y="11013"/>
                  </a:lnTo>
                  <a:lnTo>
                    <a:pt x="4405" y="11013"/>
                  </a:lnTo>
                  <a:cubicBezTo>
                    <a:pt x="4397" y="11012"/>
                    <a:pt x="4389" y="11011"/>
                    <a:pt x="4382" y="11011"/>
                  </a:cubicBezTo>
                  <a:cubicBezTo>
                    <a:pt x="4165" y="11011"/>
                    <a:pt x="4165" y="11417"/>
                    <a:pt x="4382" y="11417"/>
                  </a:cubicBezTo>
                  <a:cubicBezTo>
                    <a:pt x="4389" y="11417"/>
                    <a:pt x="4397" y="11417"/>
                    <a:pt x="4405" y="11416"/>
                  </a:cubicBezTo>
                  <a:lnTo>
                    <a:pt x="9554" y="11416"/>
                  </a:lnTo>
                  <a:cubicBezTo>
                    <a:pt x="9803" y="11385"/>
                    <a:pt x="9803" y="11044"/>
                    <a:pt x="9554" y="11013"/>
                  </a:cubicBezTo>
                  <a:lnTo>
                    <a:pt x="8903" y="11013"/>
                  </a:lnTo>
                  <a:lnTo>
                    <a:pt x="8686" y="9462"/>
                  </a:lnTo>
                  <a:lnTo>
                    <a:pt x="13215" y="9462"/>
                  </a:lnTo>
                  <a:cubicBezTo>
                    <a:pt x="13618" y="9462"/>
                    <a:pt x="13959" y="9120"/>
                    <a:pt x="13959" y="8717"/>
                  </a:cubicBezTo>
                  <a:lnTo>
                    <a:pt x="13959" y="745"/>
                  </a:lnTo>
                  <a:cubicBezTo>
                    <a:pt x="13959" y="342"/>
                    <a:pt x="13618" y="1"/>
                    <a:pt x="13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22" name="Google Shape;12922;p24"/>
            <p:cNvSpPr/>
            <p:nvPr/>
          </p:nvSpPr>
          <p:spPr>
            <a:xfrm>
              <a:off x="4784425" y="3215800"/>
              <a:ext cx="10100" cy="22325"/>
            </a:xfrm>
            <a:custGeom>
              <a:avLst/>
              <a:gdLst/>
              <a:ahLst/>
              <a:cxnLst/>
              <a:rect l="l" t="t" r="r" b="b"/>
              <a:pathLst>
                <a:path w="404" h="893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lnTo>
                    <a:pt x="0" y="683"/>
                  </a:lnTo>
                  <a:cubicBezTo>
                    <a:pt x="0" y="823"/>
                    <a:pt x="101" y="893"/>
                    <a:pt x="202" y="893"/>
                  </a:cubicBezTo>
                  <a:cubicBezTo>
                    <a:pt x="302" y="893"/>
                    <a:pt x="403" y="823"/>
                    <a:pt x="403" y="683"/>
                  </a:cubicBezTo>
                  <a:lnTo>
                    <a:pt x="403" y="218"/>
                  </a:lnTo>
                  <a:cubicBezTo>
                    <a:pt x="403" y="94"/>
                    <a:pt x="310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23" name="Google Shape;12923;p24"/>
            <p:cNvSpPr/>
            <p:nvPr/>
          </p:nvSpPr>
          <p:spPr>
            <a:xfrm>
              <a:off x="4851100" y="3180125"/>
              <a:ext cx="52750" cy="10900"/>
            </a:xfrm>
            <a:custGeom>
              <a:avLst/>
              <a:gdLst/>
              <a:ahLst/>
              <a:cxnLst/>
              <a:rect l="l" t="t" r="r" b="b"/>
              <a:pathLst>
                <a:path w="2110" h="436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1831" y="435"/>
                  </a:lnTo>
                  <a:cubicBezTo>
                    <a:pt x="2110" y="435"/>
                    <a:pt x="2110" y="1"/>
                    <a:pt x="18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24" name="Google Shape;12924;p24"/>
            <p:cNvSpPr/>
            <p:nvPr/>
          </p:nvSpPr>
          <p:spPr>
            <a:xfrm>
              <a:off x="4852650" y="3204175"/>
              <a:ext cx="138075" cy="10100"/>
            </a:xfrm>
            <a:custGeom>
              <a:avLst/>
              <a:gdLst/>
              <a:ahLst/>
              <a:cxnLst/>
              <a:rect l="l" t="t" r="r" b="b"/>
              <a:pathLst>
                <a:path w="5523" h="404" extrusionOk="0">
                  <a:moveTo>
                    <a:pt x="218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5305" y="404"/>
                  </a:lnTo>
                  <a:cubicBezTo>
                    <a:pt x="5522" y="373"/>
                    <a:pt x="5522" y="32"/>
                    <a:pt x="53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25" name="Google Shape;12925;p24"/>
            <p:cNvSpPr/>
            <p:nvPr/>
          </p:nvSpPr>
          <p:spPr>
            <a:xfrm>
              <a:off x="4852650" y="3225900"/>
              <a:ext cx="137300" cy="10100"/>
            </a:xfrm>
            <a:custGeom>
              <a:avLst/>
              <a:gdLst/>
              <a:ahLst/>
              <a:cxnLst/>
              <a:rect l="l" t="t" r="r" b="b"/>
              <a:pathLst>
                <a:path w="5492" h="404" extrusionOk="0">
                  <a:moveTo>
                    <a:pt x="218" y="0"/>
                  </a:moveTo>
                  <a:cubicBezTo>
                    <a:pt x="94" y="0"/>
                    <a:pt x="1" y="93"/>
                    <a:pt x="1" y="217"/>
                  </a:cubicBezTo>
                  <a:cubicBezTo>
                    <a:pt x="1" y="310"/>
                    <a:pt x="94" y="403"/>
                    <a:pt x="218" y="403"/>
                  </a:cubicBezTo>
                  <a:lnTo>
                    <a:pt x="5305" y="403"/>
                  </a:lnTo>
                  <a:cubicBezTo>
                    <a:pt x="5398" y="403"/>
                    <a:pt x="5491" y="310"/>
                    <a:pt x="5491" y="217"/>
                  </a:cubicBezTo>
                  <a:cubicBezTo>
                    <a:pt x="5491" y="93"/>
                    <a:pt x="5398" y="0"/>
                    <a:pt x="53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26" name="Google Shape;12926;p24"/>
            <p:cNvSpPr/>
            <p:nvPr/>
          </p:nvSpPr>
          <p:spPr>
            <a:xfrm>
              <a:off x="4851100" y="3247600"/>
              <a:ext cx="140400" cy="10875"/>
            </a:xfrm>
            <a:custGeom>
              <a:avLst/>
              <a:gdLst/>
              <a:ahLst/>
              <a:cxnLst/>
              <a:rect l="l" t="t" r="r" b="b"/>
              <a:pathLst>
                <a:path w="5616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5367" y="435"/>
                  </a:lnTo>
                  <a:cubicBezTo>
                    <a:pt x="5615" y="435"/>
                    <a:pt x="5615" y="1"/>
                    <a:pt x="53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27" name="Google Shape;12927;p24"/>
          <p:cNvGrpSpPr/>
          <p:nvPr/>
        </p:nvGrpSpPr>
        <p:grpSpPr>
          <a:xfrm>
            <a:off x="6455190" y="4586282"/>
            <a:ext cx="698000" cy="570900"/>
            <a:chOff x="3195450" y="3094050"/>
            <a:chExt cx="349000" cy="285450"/>
          </a:xfrm>
          <a:solidFill>
            <a:schemeClr val="tx1"/>
          </a:solidFill>
        </p:grpSpPr>
        <p:sp>
          <p:nvSpPr>
            <p:cNvPr id="12928" name="Google Shape;12928;p24"/>
            <p:cNvSpPr/>
            <p:nvPr/>
          </p:nvSpPr>
          <p:spPr>
            <a:xfrm>
              <a:off x="3392175" y="313282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1"/>
                  </a:moveTo>
                  <a:cubicBezTo>
                    <a:pt x="1" y="1"/>
                    <a:pt x="256" y="302"/>
                    <a:pt x="397" y="302"/>
                  </a:cubicBezTo>
                  <a:cubicBezTo>
                    <a:pt x="442" y="302"/>
                    <a:pt x="476" y="270"/>
                    <a:pt x="476" y="187"/>
                  </a:cubicBezTo>
                  <a:cubicBezTo>
                    <a:pt x="476" y="94"/>
                    <a:pt x="383" y="1"/>
                    <a:pt x="2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29" name="Google Shape;12929;p24"/>
            <p:cNvSpPr/>
            <p:nvPr/>
          </p:nvSpPr>
          <p:spPr>
            <a:xfrm>
              <a:off x="3392025" y="3179350"/>
              <a:ext cx="12050" cy="7900"/>
            </a:xfrm>
            <a:custGeom>
              <a:avLst/>
              <a:gdLst/>
              <a:ahLst/>
              <a:cxnLst/>
              <a:rect l="l" t="t" r="r" b="b"/>
              <a:pathLst>
                <a:path w="482" h="316" extrusionOk="0">
                  <a:moveTo>
                    <a:pt x="264" y="1"/>
                  </a:moveTo>
                  <a:cubicBezTo>
                    <a:pt x="1" y="1"/>
                    <a:pt x="274" y="316"/>
                    <a:pt x="412" y="316"/>
                  </a:cubicBezTo>
                  <a:cubicBezTo>
                    <a:pt x="453" y="316"/>
                    <a:pt x="482" y="289"/>
                    <a:pt x="482" y="218"/>
                  </a:cubicBezTo>
                  <a:cubicBezTo>
                    <a:pt x="482" y="94"/>
                    <a:pt x="389" y="1"/>
                    <a:pt x="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30" name="Google Shape;12930;p24"/>
            <p:cNvSpPr/>
            <p:nvPr/>
          </p:nvSpPr>
          <p:spPr>
            <a:xfrm>
              <a:off x="3392175" y="322667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0"/>
                  </a:moveTo>
                  <a:cubicBezTo>
                    <a:pt x="1" y="0"/>
                    <a:pt x="239" y="301"/>
                    <a:pt x="384" y="301"/>
                  </a:cubicBezTo>
                  <a:cubicBezTo>
                    <a:pt x="431" y="301"/>
                    <a:pt x="468" y="270"/>
                    <a:pt x="476" y="186"/>
                  </a:cubicBezTo>
                  <a:cubicBezTo>
                    <a:pt x="476" y="93"/>
                    <a:pt x="383" y="0"/>
                    <a:pt x="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31" name="Google Shape;12931;p24"/>
            <p:cNvSpPr/>
            <p:nvPr/>
          </p:nvSpPr>
          <p:spPr>
            <a:xfrm>
              <a:off x="3195450" y="3094050"/>
              <a:ext cx="349000" cy="285450"/>
            </a:xfrm>
            <a:custGeom>
              <a:avLst/>
              <a:gdLst/>
              <a:ahLst/>
              <a:cxnLst/>
              <a:rect l="l" t="t" r="r" b="b"/>
              <a:pathLst>
                <a:path w="13960" h="11418" extrusionOk="0">
                  <a:moveTo>
                    <a:pt x="4343" y="1707"/>
                  </a:moveTo>
                  <a:cubicBezTo>
                    <a:pt x="5553" y="1707"/>
                    <a:pt x="6359" y="2917"/>
                    <a:pt x="5925" y="4033"/>
                  </a:cubicBezTo>
                  <a:cubicBezTo>
                    <a:pt x="5863" y="3630"/>
                    <a:pt x="5770" y="3227"/>
                    <a:pt x="5615" y="2824"/>
                  </a:cubicBezTo>
                  <a:cubicBezTo>
                    <a:pt x="5584" y="2699"/>
                    <a:pt x="5491" y="2606"/>
                    <a:pt x="5367" y="2544"/>
                  </a:cubicBezTo>
                  <a:cubicBezTo>
                    <a:pt x="5323" y="2522"/>
                    <a:pt x="5271" y="2512"/>
                    <a:pt x="5217" y="2512"/>
                  </a:cubicBezTo>
                  <a:cubicBezTo>
                    <a:pt x="5119" y="2512"/>
                    <a:pt x="5013" y="2546"/>
                    <a:pt x="4932" y="2606"/>
                  </a:cubicBezTo>
                  <a:cubicBezTo>
                    <a:pt x="4839" y="2668"/>
                    <a:pt x="4715" y="2730"/>
                    <a:pt x="4622" y="2824"/>
                  </a:cubicBezTo>
                  <a:cubicBezTo>
                    <a:pt x="4560" y="2886"/>
                    <a:pt x="4467" y="2917"/>
                    <a:pt x="4343" y="2948"/>
                  </a:cubicBezTo>
                  <a:cubicBezTo>
                    <a:pt x="4250" y="2948"/>
                    <a:pt x="4157" y="2886"/>
                    <a:pt x="4064" y="2824"/>
                  </a:cubicBezTo>
                  <a:cubicBezTo>
                    <a:pt x="3964" y="2723"/>
                    <a:pt x="3722" y="2502"/>
                    <a:pt x="3486" y="2502"/>
                  </a:cubicBezTo>
                  <a:cubicBezTo>
                    <a:pt x="3429" y="2502"/>
                    <a:pt x="3373" y="2514"/>
                    <a:pt x="3319" y="2544"/>
                  </a:cubicBezTo>
                  <a:cubicBezTo>
                    <a:pt x="3195" y="2606"/>
                    <a:pt x="3133" y="2699"/>
                    <a:pt x="3071" y="2824"/>
                  </a:cubicBezTo>
                  <a:cubicBezTo>
                    <a:pt x="2916" y="3196"/>
                    <a:pt x="2823" y="3599"/>
                    <a:pt x="2761" y="4033"/>
                  </a:cubicBezTo>
                  <a:cubicBezTo>
                    <a:pt x="2668" y="3816"/>
                    <a:pt x="2637" y="3599"/>
                    <a:pt x="2637" y="3413"/>
                  </a:cubicBezTo>
                  <a:cubicBezTo>
                    <a:pt x="2637" y="2451"/>
                    <a:pt x="3413" y="1707"/>
                    <a:pt x="4343" y="1707"/>
                  </a:cubicBezTo>
                  <a:close/>
                  <a:moveTo>
                    <a:pt x="5181" y="2948"/>
                  </a:moveTo>
                  <a:cubicBezTo>
                    <a:pt x="5212" y="2979"/>
                    <a:pt x="5212" y="2979"/>
                    <a:pt x="5212" y="3010"/>
                  </a:cubicBezTo>
                  <a:cubicBezTo>
                    <a:pt x="5398" y="3444"/>
                    <a:pt x="5491" y="3909"/>
                    <a:pt x="5553" y="4374"/>
                  </a:cubicBezTo>
                  <a:cubicBezTo>
                    <a:pt x="5615" y="4995"/>
                    <a:pt x="5367" y="5584"/>
                    <a:pt x="4839" y="5925"/>
                  </a:cubicBezTo>
                  <a:cubicBezTo>
                    <a:pt x="4684" y="6019"/>
                    <a:pt x="4506" y="6065"/>
                    <a:pt x="4328" y="6065"/>
                  </a:cubicBezTo>
                  <a:cubicBezTo>
                    <a:pt x="4149" y="6065"/>
                    <a:pt x="3971" y="6019"/>
                    <a:pt x="3816" y="5925"/>
                  </a:cubicBezTo>
                  <a:cubicBezTo>
                    <a:pt x="3319" y="5584"/>
                    <a:pt x="3040" y="4995"/>
                    <a:pt x="3133" y="4374"/>
                  </a:cubicBezTo>
                  <a:cubicBezTo>
                    <a:pt x="3164" y="3909"/>
                    <a:pt x="3257" y="3444"/>
                    <a:pt x="3444" y="3010"/>
                  </a:cubicBezTo>
                  <a:cubicBezTo>
                    <a:pt x="3444" y="2979"/>
                    <a:pt x="3475" y="2948"/>
                    <a:pt x="3475" y="2948"/>
                  </a:cubicBezTo>
                  <a:cubicBezTo>
                    <a:pt x="3599" y="3010"/>
                    <a:pt x="3692" y="3072"/>
                    <a:pt x="3785" y="3165"/>
                  </a:cubicBezTo>
                  <a:cubicBezTo>
                    <a:pt x="3940" y="3289"/>
                    <a:pt x="4126" y="3351"/>
                    <a:pt x="4343" y="3351"/>
                  </a:cubicBezTo>
                  <a:cubicBezTo>
                    <a:pt x="4529" y="3351"/>
                    <a:pt x="4715" y="3289"/>
                    <a:pt x="4870" y="3165"/>
                  </a:cubicBezTo>
                  <a:cubicBezTo>
                    <a:pt x="4963" y="3072"/>
                    <a:pt x="5057" y="3010"/>
                    <a:pt x="5181" y="2948"/>
                  </a:cubicBezTo>
                  <a:close/>
                  <a:moveTo>
                    <a:pt x="4746" y="6391"/>
                  </a:moveTo>
                  <a:cubicBezTo>
                    <a:pt x="4746" y="6546"/>
                    <a:pt x="4839" y="6701"/>
                    <a:pt x="4963" y="6763"/>
                  </a:cubicBezTo>
                  <a:lnTo>
                    <a:pt x="6142" y="7197"/>
                  </a:lnTo>
                  <a:cubicBezTo>
                    <a:pt x="6266" y="7259"/>
                    <a:pt x="6359" y="7352"/>
                    <a:pt x="6390" y="7476"/>
                  </a:cubicBezTo>
                  <a:cubicBezTo>
                    <a:pt x="6421" y="7476"/>
                    <a:pt x="6421" y="7507"/>
                    <a:pt x="6421" y="7538"/>
                  </a:cubicBezTo>
                  <a:lnTo>
                    <a:pt x="2172" y="7538"/>
                  </a:lnTo>
                  <a:cubicBezTo>
                    <a:pt x="2172" y="7507"/>
                    <a:pt x="2203" y="7476"/>
                    <a:pt x="2203" y="7476"/>
                  </a:cubicBezTo>
                  <a:cubicBezTo>
                    <a:pt x="2265" y="7352"/>
                    <a:pt x="2358" y="7259"/>
                    <a:pt x="2482" y="7228"/>
                  </a:cubicBezTo>
                  <a:lnTo>
                    <a:pt x="3630" y="6763"/>
                  </a:lnTo>
                  <a:cubicBezTo>
                    <a:pt x="3785" y="6701"/>
                    <a:pt x="3878" y="6577"/>
                    <a:pt x="3878" y="6422"/>
                  </a:cubicBezTo>
                  <a:lnTo>
                    <a:pt x="3878" y="6391"/>
                  </a:lnTo>
                  <a:cubicBezTo>
                    <a:pt x="4002" y="6422"/>
                    <a:pt x="4188" y="6453"/>
                    <a:pt x="4343" y="6453"/>
                  </a:cubicBezTo>
                  <a:cubicBezTo>
                    <a:pt x="4467" y="6453"/>
                    <a:pt x="4622" y="6453"/>
                    <a:pt x="4746" y="6391"/>
                  </a:cubicBezTo>
                  <a:close/>
                  <a:moveTo>
                    <a:pt x="8314" y="9462"/>
                  </a:moveTo>
                  <a:lnTo>
                    <a:pt x="8500" y="11013"/>
                  </a:lnTo>
                  <a:lnTo>
                    <a:pt x="5491" y="11013"/>
                  </a:lnTo>
                  <a:lnTo>
                    <a:pt x="5708" y="9462"/>
                  </a:lnTo>
                  <a:close/>
                  <a:moveTo>
                    <a:pt x="745" y="1"/>
                  </a:moveTo>
                  <a:cubicBezTo>
                    <a:pt x="311" y="1"/>
                    <a:pt x="0" y="342"/>
                    <a:pt x="0" y="745"/>
                  </a:cubicBezTo>
                  <a:lnTo>
                    <a:pt x="0" y="8717"/>
                  </a:lnTo>
                  <a:cubicBezTo>
                    <a:pt x="0" y="9120"/>
                    <a:pt x="311" y="9462"/>
                    <a:pt x="745" y="9462"/>
                  </a:cubicBezTo>
                  <a:lnTo>
                    <a:pt x="5274" y="9462"/>
                  </a:lnTo>
                  <a:lnTo>
                    <a:pt x="5057" y="11013"/>
                  </a:lnTo>
                  <a:lnTo>
                    <a:pt x="4374" y="11013"/>
                  </a:lnTo>
                  <a:cubicBezTo>
                    <a:pt x="4157" y="11044"/>
                    <a:pt x="4157" y="11385"/>
                    <a:pt x="4374" y="11416"/>
                  </a:cubicBezTo>
                  <a:lnTo>
                    <a:pt x="9554" y="11416"/>
                  </a:lnTo>
                  <a:cubicBezTo>
                    <a:pt x="9561" y="11417"/>
                    <a:pt x="9568" y="11417"/>
                    <a:pt x="9575" y="11417"/>
                  </a:cubicBezTo>
                  <a:cubicBezTo>
                    <a:pt x="9765" y="11417"/>
                    <a:pt x="9765" y="11011"/>
                    <a:pt x="9575" y="11011"/>
                  </a:cubicBezTo>
                  <a:cubicBezTo>
                    <a:pt x="9568" y="11011"/>
                    <a:pt x="9561" y="11012"/>
                    <a:pt x="9554" y="11013"/>
                  </a:cubicBezTo>
                  <a:lnTo>
                    <a:pt x="8872" y="11013"/>
                  </a:lnTo>
                  <a:lnTo>
                    <a:pt x="8655" y="9462"/>
                  </a:lnTo>
                  <a:lnTo>
                    <a:pt x="13184" y="9462"/>
                  </a:lnTo>
                  <a:cubicBezTo>
                    <a:pt x="13618" y="9462"/>
                    <a:pt x="13959" y="9120"/>
                    <a:pt x="13959" y="8717"/>
                  </a:cubicBezTo>
                  <a:lnTo>
                    <a:pt x="13959" y="745"/>
                  </a:lnTo>
                  <a:cubicBezTo>
                    <a:pt x="13959" y="342"/>
                    <a:pt x="13618" y="1"/>
                    <a:pt x="13184" y="1"/>
                  </a:cubicBezTo>
                  <a:lnTo>
                    <a:pt x="3940" y="1"/>
                  </a:lnTo>
                  <a:cubicBezTo>
                    <a:pt x="3661" y="1"/>
                    <a:pt x="3661" y="435"/>
                    <a:pt x="3940" y="435"/>
                  </a:cubicBezTo>
                  <a:lnTo>
                    <a:pt x="13246" y="435"/>
                  </a:lnTo>
                  <a:cubicBezTo>
                    <a:pt x="13432" y="435"/>
                    <a:pt x="13587" y="559"/>
                    <a:pt x="13587" y="745"/>
                  </a:cubicBezTo>
                  <a:lnTo>
                    <a:pt x="13587" y="7569"/>
                  </a:lnTo>
                  <a:lnTo>
                    <a:pt x="11198" y="7569"/>
                  </a:lnTo>
                  <a:cubicBezTo>
                    <a:pt x="11074" y="7569"/>
                    <a:pt x="10981" y="7663"/>
                    <a:pt x="10981" y="7787"/>
                  </a:cubicBezTo>
                  <a:cubicBezTo>
                    <a:pt x="10981" y="7880"/>
                    <a:pt x="11074" y="7973"/>
                    <a:pt x="11198" y="7973"/>
                  </a:cubicBezTo>
                  <a:lnTo>
                    <a:pt x="13587" y="7973"/>
                  </a:lnTo>
                  <a:lnTo>
                    <a:pt x="13587" y="8717"/>
                  </a:lnTo>
                  <a:cubicBezTo>
                    <a:pt x="13587" y="8903"/>
                    <a:pt x="13432" y="9027"/>
                    <a:pt x="13246" y="9027"/>
                  </a:cubicBezTo>
                  <a:lnTo>
                    <a:pt x="776" y="9027"/>
                  </a:lnTo>
                  <a:cubicBezTo>
                    <a:pt x="590" y="9027"/>
                    <a:pt x="435" y="8903"/>
                    <a:pt x="435" y="8717"/>
                  </a:cubicBezTo>
                  <a:lnTo>
                    <a:pt x="435" y="7973"/>
                  </a:lnTo>
                  <a:lnTo>
                    <a:pt x="10361" y="7973"/>
                  </a:lnTo>
                  <a:cubicBezTo>
                    <a:pt x="10485" y="7973"/>
                    <a:pt x="10578" y="7880"/>
                    <a:pt x="10578" y="7787"/>
                  </a:cubicBezTo>
                  <a:cubicBezTo>
                    <a:pt x="10578" y="7663"/>
                    <a:pt x="10485" y="7569"/>
                    <a:pt x="10361" y="7569"/>
                  </a:cubicBezTo>
                  <a:lnTo>
                    <a:pt x="6887" y="7569"/>
                  </a:lnTo>
                  <a:cubicBezTo>
                    <a:pt x="6856" y="7507"/>
                    <a:pt x="6825" y="7414"/>
                    <a:pt x="6794" y="7321"/>
                  </a:cubicBezTo>
                  <a:cubicBezTo>
                    <a:pt x="6701" y="7104"/>
                    <a:pt x="6514" y="6949"/>
                    <a:pt x="6297" y="6856"/>
                  </a:cubicBezTo>
                  <a:lnTo>
                    <a:pt x="5150" y="6391"/>
                  </a:lnTo>
                  <a:lnTo>
                    <a:pt x="5150" y="6236"/>
                  </a:lnTo>
                  <a:cubicBezTo>
                    <a:pt x="5150" y="6236"/>
                    <a:pt x="5150" y="6205"/>
                    <a:pt x="5150" y="6205"/>
                  </a:cubicBezTo>
                  <a:cubicBezTo>
                    <a:pt x="5584" y="5863"/>
                    <a:pt x="5894" y="5367"/>
                    <a:pt x="5925" y="4778"/>
                  </a:cubicBezTo>
                  <a:cubicBezTo>
                    <a:pt x="5925" y="4778"/>
                    <a:pt x="5925" y="4778"/>
                    <a:pt x="5956" y="4747"/>
                  </a:cubicBezTo>
                  <a:cubicBezTo>
                    <a:pt x="7095" y="3392"/>
                    <a:pt x="6126" y="1303"/>
                    <a:pt x="4351" y="1303"/>
                  </a:cubicBezTo>
                  <a:cubicBezTo>
                    <a:pt x="4338" y="1303"/>
                    <a:pt x="4325" y="1303"/>
                    <a:pt x="4312" y="1304"/>
                  </a:cubicBezTo>
                  <a:cubicBezTo>
                    <a:pt x="2513" y="1304"/>
                    <a:pt x="1551" y="3413"/>
                    <a:pt x="2699" y="4778"/>
                  </a:cubicBezTo>
                  <a:cubicBezTo>
                    <a:pt x="2761" y="5336"/>
                    <a:pt x="3009" y="5832"/>
                    <a:pt x="3444" y="6174"/>
                  </a:cubicBezTo>
                  <a:lnTo>
                    <a:pt x="3444" y="6391"/>
                  </a:lnTo>
                  <a:lnTo>
                    <a:pt x="2265" y="6856"/>
                  </a:lnTo>
                  <a:cubicBezTo>
                    <a:pt x="2079" y="6949"/>
                    <a:pt x="1893" y="7104"/>
                    <a:pt x="1800" y="7321"/>
                  </a:cubicBezTo>
                  <a:cubicBezTo>
                    <a:pt x="1769" y="7414"/>
                    <a:pt x="1737" y="7476"/>
                    <a:pt x="1706" y="7569"/>
                  </a:cubicBezTo>
                  <a:lnTo>
                    <a:pt x="404" y="7569"/>
                  </a:lnTo>
                  <a:lnTo>
                    <a:pt x="404" y="745"/>
                  </a:lnTo>
                  <a:cubicBezTo>
                    <a:pt x="404" y="559"/>
                    <a:pt x="559" y="435"/>
                    <a:pt x="745" y="435"/>
                  </a:cubicBezTo>
                  <a:lnTo>
                    <a:pt x="3071" y="435"/>
                  </a:lnTo>
                  <a:cubicBezTo>
                    <a:pt x="3319" y="435"/>
                    <a:pt x="3319" y="1"/>
                    <a:pt x="3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32" name="Google Shape;12932;p24"/>
            <p:cNvSpPr/>
            <p:nvPr/>
          </p:nvSpPr>
          <p:spPr>
            <a:xfrm>
              <a:off x="3411800" y="3132825"/>
              <a:ext cx="103175" cy="10125"/>
            </a:xfrm>
            <a:custGeom>
              <a:avLst/>
              <a:gdLst/>
              <a:ahLst/>
              <a:cxnLst/>
              <a:rect l="l" t="t" r="r" b="b"/>
              <a:pathLst>
                <a:path w="4127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3878" y="404"/>
                  </a:lnTo>
                  <a:cubicBezTo>
                    <a:pt x="4126" y="404"/>
                    <a:pt x="4126" y="1"/>
                    <a:pt x="38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33" name="Google Shape;12933;p24"/>
            <p:cNvSpPr/>
            <p:nvPr/>
          </p:nvSpPr>
          <p:spPr>
            <a:xfrm>
              <a:off x="3413350" y="3153000"/>
              <a:ext cx="55100" cy="10100"/>
            </a:xfrm>
            <a:custGeom>
              <a:avLst/>
              <a:gdLst/>
              <a:ahLst/>
              <a:cxnLst/>
              <a:rect l="l" t="t" r="r" b="b"/>
              <a:pathLst>
                <a:path w="2204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4"/>
                    <a:pt x="218" y="404"/>
                  </a:cubicBezTo>
                  <a:lnTo>
                    <a:pt x="2017" y="404"/>
                  </a:lnTo>
                  <a:cubicBezTo>
                    <a:pt x="2110" y="404"/>
                    <a:pt x="2203" y="310"/>
                    <a:pt x="2203" y="186"/>
                  </a:cubicBezTo>
                  <a:cubicBezTo>
                    <a:pt x="2203" y="93"/>
                    <a:pt x="2110" y="0"/>
                    <a:pt x="20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34" name="Google Shape;12934;p24"/>
            <p:cNvSpPr/>
            <p:nvPr/>
          </p:nvSpPr>
          <p:spPr>
            <a:xfrm>
              <a:off x="3413350" y="3178575"/>
              <a:ext cx="100075" cy="10125"/>
            </a:xfrm>
            <a:custGeom>
              <a:avLst/>
              <a:gdLst/>
              <a:ahLst/>
              <a:cxnLst/>
              <a:rect l="l" t="t" r="r" b="b"/>
              <a:pathLst>
                <a:path w="4003" h="405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3816" y="404"/>
                  </a:lnTo>
                  <a:cubicBezTo>
                    <a:pt x="3909" y="404"/>
                    <a:pt x="4002" y="311"/>
                    <a:pt x="4002" y="218"/>
                  </a:cubicBezTo>
                  <a:cubicBezTo>
                    <a:pt x="4002" y="94"/>
                    <a:pt x="3909" y="1"/>
                    <a:pt x="38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35" name="Google Shape;12935;p24"/>
            <p:cNvSpPr/>
            <p:nvPr/>
          </p:nvSpPr>
          <p:spPr>
            <a:xfrm>
              <a:off x="3411800" y="3198750"/>
              <a:ext cx="58200" cy="10875"/>
            </a:xfrm>
            <a:custGeom>
              <a:avLst/>
              <a:gdLst/>
              <a:ahLst/>
              <a:cxnLst/>
              <a:rect l="l" t="t" r="r" b="b"/>
              <a:pathLst>
                <a:path w="2328" h="435" extrusionOk="0">
                  <a:moveTo>
                    <a:pt x="280" y="0"/>
                  </a:moveTo>
                  <a:cubicBezTo>
                    <a:pt x="1" y="0"/>
                    <a:pt x="1" y="435"/>
                    <a:pt x="280" y="435"/>
                  </a:cubicBezTo>
                  <a:lnTo>
                    <a:pt x="2079" y="435"/>
                  </a:lnTo>
                  <a:cubicBezTo>
                    <a:pt x="2327" y="435"/>
                    <a:pt x="2327" y="0"/>
                    <a:pt x="20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36" name="Google Shape;12936;p24"/>
            <p:cNvSpPr/>
            <p:nvPr/>
          </p:nvSpPr>
          <p:spPr>
            <a:xfrm>
              <a:off x="3413350" y="3225125"/>
              <a:ext cx="100075" cy="10100"/>
            </a:xfrm>
            <a:custGeom>
              <a:avLst/>
              <a:gdLst/>
              <a:ahLst/>
              <a:cxnLst/>
              <a:rect l="l" t="t" r="r" b="b"/>
              <a:pathLst>
                <a:path w="4003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3"/>
                    <a:pt x="218" y="403"/>
                  </a:cubicBezTo>
                  <a:lnTo>
                    <a:pt x="3816" y="403"/>
                  </a:lnTo>
                  <a:cubicBezTo>
                    <a:pt x="3909" y="403"/>
                    <a:pt x="4002" y="310"/>
                    <a:pt x="4002" y="186"/>
                  </a:cubicBezTo>
                  <a:cubicBezTo>
                    <a:pt x="4002" y="93"/>
                    <a:pt x="3909" y="0"/>
                    <a:pt x="38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37" name="Google Shape;12937;p24"/>
            <p:cNvSpPr/>
            <p:nvPr/>
          </p:nvSpPr>
          <p:spPr>
            <a:xfrm>
              <a:off x="3413350" y="3245275"/>
              <a:ext cx="55100" cy="10100"/>
            </a:xfrm>
            <a:custGeom>
              <a:avLst/>
              <a:gdLst/>
              <a:ahLst/>
              <a:cxnLst/>
              <a:rect l="l" t="t" r="r" b="b"/>
              <a:pathLst>
                <a:path w="2204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017" y="404"/>
                  </a:lnTo>
                  <a:cubicBezTo>
                    <a:pt x="2110" y="404"/>
                    <a:pt x="2203" y="311"/>
                    <a:pt x="2203" y="218"/>
                  </a:cubicBezTo>
                  <a:cubicBezTo>
                    <a:pt x="2203" y="94"/>
                    <a:pt x="2110" y="1"/>
                    <a:pt x="20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38" name="Google Shape;12938;p24"/>
          <p:cNvGrpSpPr/>
          <p:nvPr/>
        </p:nvGrpSpPr>
        <p:grpSpPr>
          <a:xfrm>
            <a:off x="4881547" y="4525059"/>
            <a:ext cx="699550" cy="693350"/>
            <a:chOff x="2443225" y="3063825"/>
            <a:chExt cx="349775" cy="346675"/>
          </a:xfrm>
          <a:solidFill>
            <a:schemeClr val="tx1"/>
          </a:solidFill>
        </p:grpSpPr>
        <p:sp>
          <p:nvSpPr>
            <p:cNvPr id="12939" name="Google Shape;12939;p24"/>
            <p:cNvSpPr/>
            <p:nvPr/>
          </p:nvSpPr>
          <p:spPr>
            <a:xfrm>
              <a:off x="2477350" y="3319725"/>
              <a:ext cx="281525" cy="90775"/>
            </a:xfrm>
            <a:custGeom>
              <a:avLst/>
              <a:gdLst/>
              <a:ahLst/>
              <a:cxnLst/>
              <a:rect l="l" t="t" r="r" b="b"/>
              <a:pathLst>
                <a:path w="11261" h="3631" extrusionOk="0">
                  <a:moveTo>
                    <a:pt x="993" y="1334"/>
                  </a:moveTo>
                  <a:lnTo>
                    <a:pt x="993" y="3226"/>
                  </a:lnTo>
                  <a:lnTo>
                    <a:pt x="466" y="3226"/>
                  </a:lnTo>
                  <a:cubicBezTo>
                    <a:pt x="435" y="3226"/>
                    <a:pt x="435" y="3195"/>
                    <a:pt x="404" y="3164"/>
                  </a:cubicBezTo>
                  <a:lnTo>
                    <a:pt x="404" y="1613"/>
                  </a:lnTo>
                  <a:cubicBezTo>
                    <a:pt x="404" y="1458"/>
                    <a:pt x="528" y="1334"/>
                    <a:pt x="683" y="1334"/>
                  </a:cubicBezTo>
                  <a:close/>
                  <a:moveTo>
                    <a:pt x="9523" y="404"/>
                  </a:moveTo>
                  <a:cubicBezTo>
                    <a:pt x="9710" y="404"/>
                    <a:pt x="9896" y="590"/>
                    <a:pt x="9896" y="776"/>
                  </a:cubicBezTo>
                  <a:lnTo>
                    <a:pt x="9896" y="3226"/>
                  </a:lnTo>
                  <a:lnTo>
                    <a:pt x="5832" y="3226"/>
                  </a:lnTo>
                  <a:lnTo>
                    <a:pt x="5832" y="776"/>
                  </a:lnTo>
                  <a:cubicBezTo>
                    <a:pt x="5832" y="590"/>
                    <a:pt x="5987" y="404"/>
                    <a:pt x="6204" y="404"/>
                  </a:cubicBezTo>
                  <a:close/>
                  <a:moveTo>
                    <a:pt x="10578" y="1334"/>
                  </a:moveTo>
                  <a:cubicBezTo>
                    <a:pt x="10733" y="1334"/>
                    <a:pt x="10857" y="1427"/>
                    <a:pt x="10857" y="1582"/>
                  </a:cubicBezTo>
                  <a:lnTo>
                    <a:pt x="10857" y="3164"/>
                  </a:lnTo>
                  <a:cubicBezTo>
                    <a:pt x="10857" y="3195"/>
                    <a:pt x="10826" y="3226"/>
                    <a:pt x="10795" y="3226"/>
                  </a:cubicBezTo>
                  <a:lnTo>
                    <a:pt x="10268" y="3226"/>
                  </a:lnTo>
                  <a:lnTo>
                    <a:pt x="10268" y="1334"/>
                  </a:lnTo>
                  <a:close/>
                  <a:moveTo>
                    <a:pt x="1769" y="0"/>
                  </a:moveTo>
                  <a:cubicBezTo>
                    <a:pt x="1334" y="0"/>
                    <a:pt x="993" y="342"/>
                    <a:pt x="993" y="776"/>
                  </a:cubicBezTo>
                  <a:lnTo>
                    <a:pt x="993" y="900"/>
                  </a:lnTo>
                  <a:lnTo>
                    <a:pt x="683" y="900"/>
                  </a:lnTo>
                  <a:cubicBezTo>
                    <a:pt x="311" y="900"/>
                    <a:pt x="1" y="1210"/>
                    <a:pt x="1" y="1582"/>
                  </a:cubicBezTo>
                  <a:lnTo>
                    <a:pt x="1" y="3164"/>
                  </a:lnTo>
                  <a:cubicBezTo>
                    <a:pt x="1" y="3412"/>
                    <a:pt x="218" y="3630"/>
                    <a:pt x="466" y="3630"/>
                  </a:cubicBezTo>
                  <a:lnTo>
                    <a:pt x="2885" y="3630"/>
                  </a:lnTo>
                  <a:cubicBezTo>
                    <a:pt x="2892" y="3631"/>
                    <a:pt x="2898" y="3631"/>
                    <a:pt x="2904" y="3631"/>
                  </a:cubicBezTo>
                  <a:cubicBezTo>
                    <a:pt x="3096" y="3631"/>
                    <a:pt x="3096" y="3194"/>
                    <a:pt x="2904" y="3194"/>
                  </a:cubicBezTo>
                  <a:cubicBezTo>
                    <a:pt x="2898" y="3194"/>
                    <a:pt x="2892" y="3194"/>
                    <a:pt x="2885" y="3195"/>
                  </a:cubicBezTo>
                  <a:lnTo>
                    <a:pt x="1396" y="3195"/>
                  </a:lnTo>
                  <a:lnTo>
                    <a:pt x="1396" y="776"/>
                  </a:lnTo>
                  <a:cubicBezTo>
                    <a:pt x="1396" y="590"/>
                    <a:pt x="1551" y="404"/>
                    <a:pt x="1769" y="404"/>
                  </a:cubicBezTo>
                  <a:lnTo>
                    <a:pt x="5057" y="404"/>
                  </a:lnTo>
                  <a:cubicBezTo>
                    <a:pt x="5274" y="404"/>
                    <a:pt x="5429" y="590"/>
                    <a:pt x="5429" y="776"/>
                  </a:cubicBezTo>
                  <a:lnTo>
                    <a:pt x="5429" y="3226"/>
                  </a:lnTo>
                  <a:lnTo>
                    <a:pt x="3723" y="3226"/>
                  </a:lnTo>
                  <a:cubicBezTo>
                    <a:pt x="3708" y="3223"/>
                    <a:pt x="3694" y="3221"/>
                    <a:pt x="3682" y="3221"/>
                  </a:cubicBezTo>
                  <a:cubicBezTo>
                    <a:pt x="3482" y="3221"/>
                    <a:pt x="3489" y="3631"/>
                    <a:pt x="3701" y="3631"/>
                  </a:cubicBezTo>
                  <a:cubicBezTo>
                    <a:pt x="3708" y="3631"/>
                    <a:pt x="3715" y="3631"/>
                    <a:pt x="3723" y="3630"/>
                  </a:cubicBezTo>
                  <a:lnTo>
                    <a:pt x="10795" y="3630"/>
                  </a:lnTo>
                  <a:cubicBezTo>
                    <a:pt x="11043" y="3630"/>
                    <a:pt x="11261" y="3412"/>
                    <a:pt x="11261" y="3164"/>
                  </a:cubicBezTo>
                  <a:lnTo>
                    <a:pt x="11261" y="1582"/>
                  </a:lnTo>
                  <a:cubicBezTo>
                    <a:pt x="11261" y="1210"/>
                    <a:pt x="10950" y="900"/>
                    <a:pt x="10578" y="900"/>
                  </a:cubicBezTo>
                  <a:lnTo>
                    <a:pt x="10578" y="931"/>
                  </a:lnTo>
                  <a:lnTo>
                    <a:pt x="10268" y="931"/>
                  </a:lnTo>
                  <a:lnTo>
                    <a:pt x="10268" y="776"/>
                  </a:lnTo>
                  <a:cubicBezTo>
                    <a:pt x="10268" y="342"/>
                    <a:pt x="9927" y="0"/>
                    <a:pt x="9492" y="0"/>
                  </a:cubicBezTo>
                  <a:lnTo>
                    <a:pt x="6173" y="0"/>
                  </a:lnTo>
                  <a:cubicBezTo>
                    <a:pt x="5987" y="0"/>
                    <a:pt x="5770" y="93"/>
                    <a:pt x="5615" y="249"/>
                  </a:cubicBezTo>
                  <a:cubicBezTo>
                    <a:pt x="5491" y="93"/>
                    <a:pt x="5274" y="0"/>
                    <a:pt x="50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40" name="Google Shape;12940;p24"/>
            <p:cNvSpPr/>
            <p:nvPr/>
          </p:nvSpPr>
          <p:spPr>
            <a:xfrm>
              <a:off x="2443225" y="3063825"/>
              <a:ext cx="349775" cy="225725"/>
            </a:xfrm>
            <a:custGeom>
              <a:avLst/>
              <a:gdLst/>
              <a:ahLst/>
              <a:cxnLst/>
              <a:rect l="l" t="t" r="r" b="b"/>
              <a:pathLst>
                <a:path w="13991" h="9029" extrusionOk="0">
                  <a:moveTo>
                    <a:pt x="7059" y="2236"/>
                  </a:moveTo>
                  <a:cubicBezTo>
                    <a:pt x="7896" y="2236"/>
                    <a:pt x="8596" y="2923"/>
                    <a:pt x="8624" y="3784"/>
                  </a:cubicBezTo>
                  <a:cubicBezTo>
                    <a:pt x="8624" y="3971"/>
                    <a:pt x="8593" y="4157"/>
                    <a:pt x="8531" y="4312"/>
                  </a:cubicBezTo>
                  <a:cubicBezTo>
                    <a:pt x="8469" y="3939"/>
                    <a:pt x="8376" y="3567"/>
                    <a:pt x="8221" y="3226"/>
                  </a:cubicBezTo>
                  <a:cubicBezTo>
                    <a:pt x="8190" y="3102"/>
                    <a:pt x="8097" y="3040"/>
                    <a:pt x="8004" y="2978"/>
                  </a:cubicBezTo>
                  <a:cubicBezTo>
                    <a:pt x="7978" y="2953"/>
                    <a:pt x="7933" y="2922"/>
                    <a:pt x="7856" y="2922"/>
                  </a:cubicBezTo>
                  <a:cubicBezTo>
                    <a:pt x="7744" y="2922"/>
                    <a:pt x="7566" y="2987"/>
                    <a:pt x="7290" y="3226"/>
                  </a:cubicBezTo>
                  <a:cubicBezTo>
                    <a:pt x="7228" y="3288"/>
                    <a:pt x="7135" y="3319"/>
                    <a:pt x="7042" y="3319"/>
                  </a:cubicBezTo>
                  <a:cubicBezTo>
                    <a:pt x="6949" y="3319"/>
                    <a:pt x="6856" y="3288"/>
                    <a:pt x="6763" y="3226"/>
                  </a:cubicBezTo>
                  <a:cubicBezTo>
                    <a:pt x="6689" y="3128"/>
                    <a:pt x="6460" y="2932"/>
                    <a:pt x="6229" y="2932"/>
                  </a:cubicBezTo>
                  <a:cubicBezTo>
                    <a:pt x="6168" y="2932"/>
                    <a:pt x="6107" y="2946"/>
                    <a:pt x="6049" y="2978"/>
                  </a:cubicBezTo>
                  <a:cubicBezTo>
                    <a:pt x="5956" y="3040"/>
                    <a:pt x="5894" y="3102"/>
                    <a:pt x="5832" y="3226"/>
                  </a:cubicBezTo>
                  <a:lnTo>
                    <a:pt x="5801" y="3226"/>
                  </a:lnTo>
                  <a:cubicBezTo>
                    <a:pt x="5677" y="3567"/>
                    <a:pt x="5584" y="3939"/>
                    <a:pt x="5522" y="4312"/>
                  </a:cubicBezTo>
                  <a:cubicBezTo>
                    <a:pt x="5212" y="3381"/>
                    <a:pt x="5801" y="2420"/>
                    <a:pt x="6763" y="2264"/>
                  </a:cubicBezTo>
                  <a:cubicBezTo>
                    <a:pt x="6863" y="2245"/>
                    <a:pt x="6962" y="2236"/>
                    <a:pt x="7059" y="2236"/>
                  </a:cubicBezTo>
                  <a:close/>
                  <a:moveTo>
                    <a:pt x="7818" y="3350"/>
                  </a:moveTo>
                  <a:cubicBezTo>
                    <a:pt x="7818" y="3350"/>
                    <a:pt x="7818" y="3381"/>
                    <a:pt x="7818" y="3381"/>
                  </a:cubicBezTo>
                  <a:cubicBezTo>
                    <a:pt x="8004" y="3784"/>
                    <a:pt x="8097" y="4219"/>
                    <a:pt x="8128" y="4653"/>
                  </a:cubicBezTo>
                  <a:cubicBezTo>
                    <a:pt x="8221" y="5242"/>
                    <a:pt x="7973" y="5801"/>
                    <a:pt x="7476" y="6111"/>
                  </a:cubicBezTo>
                  <a:cubicBezTo>
                    <a:pt x="7337" y="6204"/>
                    <a:pt x="7174" y="6250"/>
                    <a:pt x="7011" y="6250"/>
                  </a:cubicBezTo>
                  <a:cubicBezTo>
                    <a:pt x="6848" y="6250"/>
                    <a:pt x="6685" y="6204"/>
                    <a:pt x="6546" y="6111"/>
                  </a:cubicBezTo>
                  <a:cubicBezTo>
                    <a:pt x="6049" y="5801"/>
                    <a:pt x="5801" y="5242"/>
                    <a:pt x="5894" y="4653"/>
                  </a:cubicBezTo>
                  <a:cubicBezTo>
                    <a:pt x="5925" y="4219"/>
                    <a:pt x="6018" y="3784"/>
                    <a:pt x="6205" y="3381"/>
                  </a:cubicBezTo>
                  <a:cubicBezTo>
                    <a:pt x="6205" y="3381"/>
                    <a:pt x="6205" y="3350"/>
                    <a:pt x="6236" y="3350"/>
                  </a:cubicBezTo>
                  <a:cubicBezTo>
                    <a:pt x="6329" y="3381"/>
                    <a:pt x="6422" y="3443"/>
                    <a:pt x="6484" y="3536"/>
                  </a:cubicBezTo>
                  <a:cubicBezTo>
                    <a:pt x="6639" y="3660"/>
                    <a:pt x="6825" y="3722"/>
                    <a:pt x="7011" y="3722"/>
                  </a:cubicBezTo>
                  <a:cubicBezTo>
                    <a:pt x="7197" y="3722"/>
                    <a:pt x="7383" y="3660"/>
                    <a:pt x="7538" y="3536"/>
                  </a:cubicBezTo>
                  <a:cubicBezTo>
                    <a:pt x="7600" y="3443"/>
                    <a:pt x="7693" y="3381"/>
                    <a:pt x="7818" y="3350"/>
                  </a:cubicBezTo>
                  <a:close/>
                  <a:moveTo>
                    <a:pt x="6608" y="6607"/>
                  </a:moveTo>
                  <a:cubicBezTo>
                    <a:pt x="6732" y="6669"/>
                    <a:pt x="6887" y="6669"/>
                    <a:pt x="7011" y="6669"/>
                  </a:cubicBezTo>
                  <a:cubicBezTo>
                    <a:pt x="7135" y="6669"/>
                    <a:pt x="7290" y="6669"/>
                    <a:pt x="7414" y="6638"/>
                  </a:cubicBezTo>
                  <a:cubicBezTo>
                    <a:pt x="7414" y="6762"/>
                    <a:pt x="7507" y="6917"/>
                    <a:pt x="7631" y="6979"/>
                  </a:cubicBezTo>
                  <a:lnTo>
                    <a:pt x="8717" y="7383"/>
                  </a:lnTo>
                  <a:cubicBezTo>
                    <a:pt x="8841" y="7445"/>
                    <a:pt x="8903" y="7507"/>
                    <a:pt x="8965" y="7631"/>
                  </a:cubicBezTo>
                  <a:cubicBezTo>
                    <a:pt x="8965" y="7662"/>
                    <a:pt x="8996" y="7662"/>
                    <a:pt x="8996" y="7693"/>
                  </a:cubicBezTo>
                  <a:lnTo>
                    <a:pt x="5026" y="7693"/>
                  </a:lnTo>
                  <a:cubicBezTo>
                    <a:pt x="5026" y="7662"/>
                    <a:pt x="5026" y="7662"/>
                    <a:pt x="5057" y="7631"/>
                  </a:cubicBezTo>
                  <a:cubicBezTo>
                    <a:pt x="5088" y="7507"/>
                    <a:pt x="5181" y="7445"/>
                    <a:pt x="5274" y="7383"/>
                  </a:cubicBezTo>
                  <a:lnTo>
                    <a:pt x="6360" y="6948"/>
                  </a:lnTo>
                  <a:cubicBezTo>
                    <a:pt x="6484" y="6886"/>
                    <a:pt x="6577" y="6762"/>
                    <a:pt x="6608" y="6607"/>
                  </a:cubicBezTo>
                  <a:close/>
                  <a:moveTo>
                    <a:pt x="11850" y="1272"/>
                  </a:moveTo>
                  <a:cubicBezTo>
                    <a:pt x="11850" y="1272"/>
                    <a:pt x="11850" y="1272"/>
                    <a:pt x="11850" y="1303"/>
                  </a:cubicBezTo>
                  <a:lnTo>
                    <a:pt x="11850" y="7693"/>
                  </a:lnTo>
                  <a:lnTo>
                    <a:pt x="9431" y="7693"/>
                  </a:lnTo>
                  <a:cubicBezTo>
                    <a:pt x="9400" y="7600"/>
                    <a:pt x="9368" y="7538"/>
                    <a:pt x="9337" y="7445"/>
                  </a:cubicBezTo>
                  <a:cubicBezTo>
                    <a:pt x="9244" y="7228"/>
                    <a:pt x="9089" y="7072"/>
                    <a:pt x="8872" y="7010"/>
                  </a:cubicBezTo>
                  <a:lnTo>
                    <a:pt x="7787" y="6576"/>
                  </a:lnTo>
                  <a:lnTo>
                    <a:pt x="7787" y="6421"/>
                  </a:lnTo>
                  <a:cubicBezTo>
                    <a:pt x="8221" y="6080"/>
                    <a:pt x="8500" y="5615"/>
                    <a:pt x="8531" y="5087"/>
                  </a:cubicBezTo>
                  <a:lnTo>
                    <a:pt x="8562" y="5025"/>
                  </a:lnTo>
                  <a:cubicBezTo>
                    <a:pt x="9617" y="3722"/>
                    <a:pt x="8686" y="1799"/>
                    <a:pt x="7011" y="1799"/>
                  </a:cubicBezTo>
                  <a:cubicBezTo>
                    <a:pt x="5336" y="1799"/>
                    <a:pt x="4405" y="3722"/>
                    <a:pt x="5460" y="5025"/>
                  </a:cubicBezTo>
                  <a:cubicBezTo>
                    <a:pt x="5460" y="5056"/>
                    <a:pt x="5491" y="5056"/>
                    <a:pt x="5491" y="5087"/>
                  </a:cubicBezTo>
                  <a:cubicBezTo>
                    <a:pt x="5522" y="5583"/>
                    <a:pt x="5770" y="6049"/>
                    <a:pt x="6205" y="6390"/>
                  </a:cubicBezTo>
                  <a:lnTo>
                    <a:pt x="6205" y="6576"/>
                  </a:lnTo>
                  <a:lnTo>
                    <a:pt x="5119" y="7010"/>
                  </a:lnTo>
                  <a:cubicBezTo>
                    <a:pt x="4933" y="7103"/>
                    <a:pt x="4778" y="7259"/>
                    <a:pt x="4685" y="7445"/>
                  </a:cubicBezTo>
                  <a:cubicBezTo>
                    <a:pt x="4654" y="7538"/>
                    <a:pt x="4623" y="7600"/>
                    <a:pt x="4592" y="7693"/>
                  </a:cubicBezTo>
                  <a:lnTo>
                    <a:pt x="2172" y="7693"/>
                  </a:lnTo>
                  <a:lnTo>
                    <a:pt x="2172" y="1303"/>
                  </a:lnTo>
                  <a:cubicBezTo>
                    <a:pt x="2172" y="1272"/>
                    <a:pt x="2203" y="1272"/>
                    <a:pt x="2203" y="1272"/>
                  </a:cubicBezTo>
                  <a:close/>
                  <a:moveTo>
                    <a:pt x="7973" y="8096"/>
                  </a:moveTo>
                  <a:lnTo>
                    <a:pt x="7973" y="8592"/>
                  </a:lnTo>
                  <a:lnTo>
                    <a:pt x="5987" y="8592"/>
                  </a:lnTo>
                  <a:lnTo>
                    <a:pt x="5987" y="8096"/>
                  </a:lnTo>
                  <a:close/>
                  <a:moveTo>
                    <a:pt x="5584" y="8096"/>
                  </a:moveTo>
                  <a:lnTo>
                    <a:pt x="5584" y="8592"/>
                  </a:lnTo>
                  <a:lnTo>
                    <a:pt x="621" y="8592"/>
                  </a:lnTo>
                  <a:cubicBezTo>
                    <a:pt x="609" y="8596"/>
                    <a:pt x="597" y="8598"/>
                    <a:pt x="585" y="8598"/>
                  </a:cubicBezTo>
                  <a:cubicBezTo>
                    <a:pt x="505" y="8598"/>
                    <a:pt x="435" y="8514"/>
                    <a:pt x="435" y="8406"/>
                  </a:cubicBezTo>
                  <a:lnTo>
                    <a:pt x="435" y="8096"/>
                  </a:lnTo>
                  <a:close/>
                  <a:moveTo>
                    <a:pt x="1583" y="0"/>
                  </a:moveTo>
                  <a:cubicBezTo>
                    <a:pt x="1179" y="0"/>
                    <a:pt x="869" y="310"/>
                    <a:pt x="869" y="714"/>
                  </a:cubicBezTo>
                  <a:lnTo>
                    <a:pt x="869" y="4622"/>
                  </a:lnTo>
                  <a:cubicBezTo>
                    <a:pt x="869" y="4761"/>
                    <a:pt x="978" y="4831"/>
                    <a:pt x="1086" y="4831"/>
                  </a:cubicBezTo>
                  <a:cubicBezTo>
                    <a:pt x="1195" y="4831"/>
                    <a:pt x="1303" y="4761"/>
                    <a:pt x="1303" y="4622"/>
                  </a:cubicBezTo>
                  <a:lnTo>
                    <a:pt x="1303" y="682"/>
                  </a:lnTo>
                  <a:cubicBezTo>
                    <a:pt x="1303" y="527"/>
                    <a:pt x="1428" y="403"/>
                    <a:pt x="1583" y="403"/>
                  </a:cubicBezTo>
                  <a:lnTo>
                    <a:pt x="12439" y="403"/>
                  </a:lnTo>
                  <a:cubicBezTo>
                    <a:pt x="12595" y="403"/>
                    <a:pt x="12719" y="527"/>
                    <a:pt x="12719" y="682"/>
                  </a:cubicBezTo>
                  <a:lnTo>
                    <a:pt x="12719" y="7662"/>
                  </a:lnTo>
                  <a:lnTo>
                    <a:pt x="12284" y="7662"/>
                  </a:lnTo>
                  <a:lnTo>
                    <a:pt x="12284" y="1303"/>
                  </a:lnTo>
                  <a:cubicBezTo>
                    <a:pt x="12284" y="1055"/>
                    <a:pt x="12067" y="869"/>
                    <a:pt x="11850" y="869"/>
                  </a:cubicBezTo>
                  <a:lnTo>
                    <a:pt x="2172" y="869"/>
                  </a:lnTo>
                  <a:cubicBezTo>
                    <a:pt x="1955" y="869"/>
                    <a:pt x="1738" y="1055"/>
                    <a:pt x="1738" y="1303"/>
                  </a:cubicBezTo>
                  <a:lnTo>
                    <a:pt x="1738" y="7693"/>
                  </a:lnTo>
                  <a:lnTo>
                    <a:pt x="1303" y="7693"/>
                  </a:lnTo>
                  <a:lnTo>
                    <a:pt x="1303" y="5428"/>
                  </a:lnTo>
                  <a:cubicBezTo>
                    <a:pt x="1303" y="5304"/>
                    <a:pt x="1195" y="5242"/>
                    <a:pt x="1086" y="5242"/>
                  </a:cubicBezTo>
                  <a:cubicBezTo>
                    <a:pt x="978" y="5242"/>
                    <a:pt x="869" y="5304"/>
                    <a:pt x="869" y="5428"/>
                  </a:cubicBezTo>
                  <a:lnTo>
                    <a:pt x="869" y="7693"/>
                  </a:lnTo>
                  <a:lnTo>
                    <a:pt x="404" y="7693"/>
                  </a:lnTo>
                  <a:cubicBezTo>
                    <a:pt x="187" y="7693"/>
                    <a:pt x="1" y="7848"/>
                    <a:pt x="1" y="8065"/>
                  </a:cubicBezTo>
                  <a:lnTo>
                    <a:pt x="1" y="8437"/>
                  </a:lnTo>
                  <a:cubicBezTo>
                    <a:pt x="1" y="8778"/>
                    <a:pt x="280" y="9027"/>
                    <a:pt x="621" y="9027"/>
                  </a:cubicBezTo>
                  <a:lnTo>
                    <a:pt x="9679" y="9027"/>
                  </a:lnTo>
                  <a:cubicBezTo>
                    <a:pt x="9958" y="9027"/>
                    <a:pt x="9958" y="8623"/>
                    <a:pt x="9679" y="8623"/>
                  </a:cubicBezTo>
                  <a:lnTo>
                    <a:pt x="8407" y="8623"/>
                  </a:lnTo>
                  <a:lnTo>
                    <a:pt x="8407" y="8096"/>
                  </a:lnTo>
                  <a:lnTo>
                    <a:pt x="13587" y="8096"/>
                  </a:lnTo>
                  <a:lnTo>
                    <a:pt x="13587" y="8437"/>
                  </a:lnTo>
                  <a:cubicBezTo>
                    <a:pt x="13587" y="8530"/>
                    <a:pt x="13494" y="8623"/>
                    <a:pt x="13370" y="8623"/>
                  </a:cubicBezTo>
                  <a:lnTo>
                    <a:pt x="10516" y="8623"/>
                  </a:lnTo>
                  <a:cubicBezTo>
                    <a:pt x="10237" y="8623"/>
                    <a:pt x="10237" y="9027"/>
                    <a:pt x="10516" y="9027"/>
                  </a:cubicBezTo>
                  <a:lnTo>
                    <a:pt x="13370" y="9027"/>
                  </a:lnTo>
                  <a:cubicBezTo>
                    <a:pt x="13386" y="9028"/>
                    <a:pt x="13402" y="9029"/>
                    <a:pt x="13417" y="9029"/>
                  </a:cubicBezTo>
                  <a:cubicBezTo>
                    <a:pt x="13737" y="9029"/>
                    <a:pt x="13990" y="8732"/>
                    <a:pt x="13990" y="8406"/>
                  </a:cubicBezTo>
                  <a:lnTo>
                    <a:pt x="13990" y="8065"/>
                  </a:lnTo>
                  <a:cubicBezTo>
                    <a:pt x="13990" y="7848"/>
                    <a:pt x="13804" y="7662"/>
                    <a:pt x="13618" y="7662"/>
                  </a:cubicBezTo>
                  <a:lnTo>
                    <a:pt x="13618" y="7693"/>
                  </a:lnTo>
                  <a:lnTo>
                    <a:pt x="13122" y="7693"/>
                  </a:lnTo>
                  <a:lnTo>
                    <a:pt x="13122" y="714"/>
                  </a:lnTo>
                  <a:cubicBezTo>
                    <a:pt x="13122" y="310"/>
                    <a:pt x="12812" y="0"/>
                    <a:pt x="124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41" name="Google Shape;12941;p24"/>
            <p:cNvSpPr/>
            <p:nvPr/>
          </p:nvSpPr>
          <p:spPr>
            <a:xfrm>
              <a:off x="2526200" y="3349975"/>
              <a:ext cx="75250" cy="10875"/>
            </a:xfrm>
            <a:custGeom>
              <a:avLst/>
              <a:gdLst/>
              <a:ahLst/>
              <a:cxnLst/>
              <a:rect l="l" t="t" r="r" b="b"/>
              <a:pathLst>
                <a:path w="3010" h="435" extrusionOk="0">
                  <a:moveTo>
                    <a:pt x="280" y="0"/>
                  </a:moveTo>
                  <a:cubicBezTo>
                    <a:pt x="1" y="0"/>
                    <a:pt x="1" y="434"/>
                    <a:pt x="280" y="434"/>
                  </a:cubicBezTo>
                  <a:lnTo>
                    <a:pt x="2730" y="434"/>
                  </a:lnTo>
                  <a:cubicBezTo>
                    <a:pt x="3010" y="434"/>
                    <a:pt x="3010" y="0"/>
                    <a:pt x="2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42" name="Google Shape;12942;p24"/>
            <p:cNvSpPr/>
            <p:nvPr/>
          </p:nvSpPr>
          <p:spPr>
            <a:xfrm>
              <a:off x="2526200" y="3374000"/>
              <a:ext cx="75250" cy="10875"/>
            </a:xfrm>
            <a:custGeom>
              <a:avLst/>
              <a:gdLst/>
              <a:ahLst/>
              <a:cxnLst/>
              <a:rect l="l" t="t" r="r" b="b"/>
              <a:pathLst>
                <a:path w="3010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2730" y="435"/>
                  </a:lnTo>
                  <a:cubicBezTo>
                    <a:pt x="3010" y="435"/>
                    <a:pt x="3010" y="1"/>
                    <a:pt x="27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43" name="Google Shape;12943;p24"/>
            <p:cNvSpPr/>
            <p:nvPr/>
          </p:nvSpPr>
          <p:spPr>
            <a:xfrm>
              <a:off x="2635550" y="3349975"/>
              <a:ext cx="76025" cy="10875"/>
            </a:xfrm>
            <a:custGeom>
              <a:avLst/>
              <a:gdLst/>
              <a:ahLst/>
              <a:cxnLst/>
              <a:rect l="l" t="t" r="r" b="b"/>
              <a:pathLst>
                <a:path w="3041" h="435" extrusionOk="0">
                  <a:moveTo>
                    <a:pt x="280" y="0"/>
                  </a:moveTo>
                  <a:cubicBezTo>
                    <a:pt x="0" y="0"/>
                    <a:pt x="0" y="434"/>
                    <a:pt x="280" y="434"/>
                  </a:cubicBezTo>
                  <a:lnTo>
                    <a:pt x="2761" y="434"/>
                  </a:lnTo>
                  <a:cubicBezTo>
                    <a:pt x="3040" y="434"/>
                    <a:pt x="3040" y="0"/>
                    <a:pt x="27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44" name="Google Shape;12944;p24"/>
            <p:cNvSpPr/>
            <p:nvPr/>
          </p:nvSpPr>
          <p:spPr>
            <a:xfrm>
              <a:off x="2635550" y="3374000"/>
              <a:ext cx="76025" cy="10875"/>
            </a:xfrm>
            <a:custGeom>
              <a:avLst/>
              <a:gdLst/>
              <a:ahLst/>
              <a:cxnLst/>
              <a:rect l="l" t="t" r="r" b="b"/>
              <a:pathLst>
                <a:path w="3041" h="435" extrusionOk="0">
                  <a:moveTo>
                    <a:pt x="280" y="1"/>
                  </a:moveTo>
                  <a:cubicBezTo>
                    <a:pt x="0" y="1"/>
                    <a:pt x="0" y="435"/>
                    <a:pt x="280" y="435"/>
                  </a:cubicBezTo>
                  <a:lnTo>
                    <a:pt x="2761" y="435"/>
                  </a:lnTo>
                  <a:cubicBezTo>
                    <a:pt x="3040" y="435"/>
                    <a:pt x="3040" y="1"/>
                    <a:pt x="27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45" name="Google Shape;12945;p24"/>
          <p:cNvGrpSpPr/>
          <p:nvPr/>
        </p:nvGrpSpPr>
        <p:grpSpPr>
          <a:xfrm>
            <a:off x="3480617" y="4521532"/>
            <a:ext cx="668550" cy="700400"/>
            <a:chOff x="6224475" y="2492100"/>
            <a:chExt cx="334275" cy="350200"/>
          </a:xfrm>
          <a:solidFill>
            <a:schemeClr val="tx1"/>
          </a:solidFill>
        </p:grpSpPr>
        <p:sp>
          <p:nvSpPr>
            <p:cNvPr id="12946" name="Google Shape;12946;p24"/>
            <p:cNvSpPr/>
            <p:nvPr/>
          </p:nvSpPr>
          <p:spPr>
            <a:xfrm>
              <a:off x="6309800" y="2665025"/>
              <a:ext cx="168300" cy="117125"/>
            </a:xfrm>
            <a:custGeom>
              <a:avLst/>
              <a:gdLst/>
              <a:ahLst/>
              <a:cxnLst/>
              <a:rect l="l" t="t" r="r" b="b"/>
              <a:pathLst>
                <a:path w="6732" h="4685" extrusionOk="0">
                  <a:moveTo>
                    <a:pt x="3354" y="396"/>
                  </a:moveTo>
                  <a:cubicBezTo>
                    <a:pt x="3412" y="396"/>
                    <a:pt x="3474" y="411"/>
                    <a:pt x="3536" y="443"/>
                  </a:cubicBezTo>
                  <a:lnTo>
                    <a:pt x="6235" y="1652"/>
                  </a:lnTo>
                  <a:lnTo>
                    <a:pt x="3474" y="2924"/>
                  </a:lnTo>
                  <a:cubicBezTo>
                    <a:pt x="3428" y="2940"/>
                    <a:pt x="3381" y="2947"/>
                    <a:pt x="3335" y="2947"/>
                  </a:cubicBezTo>
                  <a:cubicBezTo>
                    <a:pt x="3288" y="2947"/>
                    <a:pt x="3242" y="2940"/>
                    <a:pt x="3195" y="2924"/>
                  </a:cubicBezTo>
                  <a:lnTo>
                    <a:pt x="465" y="1652"/>
                  </a:lnTo>
                  <a:lnTo>
                    <a:pt x="3195" y="443"/>
                  </a:lnTo>
                  <a:cubicBezTo>
                    <a:pt x="3242" y="411"/>
                    <a:pt x="3296" y="396"/>
                    <a:pt x="3354" y="396"/>
                  </a:cubicBezTo>
                  <a:close/>
                  <a:moveTo>
                    <a:pt x="1644" y="2645"/>
                  </a:moveTo>
                  <a:lnTo>
                    <a:pt x="3009" y="3327"/>
                  </a:lnTo>
                  <a:cubicBezTo>
                    <a:pt x="3117" y="3374"/>
                    <a:pt x="3226" y="3397"/>
                    <a:pt x="3335" y="3397"/>
                  </a:cubicBezTo>
                  <a:cubicBezTo>
                    <a:pt x="3443" y="3397"/>
                    <a:pt x="3552" y="3374"/>
                    <a:pt x="3660" y="3327"/>
                  </a:cubicBezTo>
                  <a:lnTo>
                    <a:pt x="5025" y="2676"/>
                  </a:lnTo>
                  <a:lnTo>
                    <a:pt x="5025" y="3886"/>
                  </a:lnTo>
                  <a:lnTo>
                    <a:pt x="4777" y="4010"/>
                  </a:lnTo>
                  <a:cubicBezTo>
                    <a:pt x="4312" y="4196"/>
                    <a:pt x="3823" y="4289"/>
                    <a:pt x="3335" y="4289"/>
                  </a:cubicBezTo>
                  <a:cubicBezTo>
                    <a:pt x="2846" y="4289"/>
                    <a:pt x="2357" y="4196"/>
                    <a:pt x="1892" y="4010"/>
                  </a:cubicBezTo>
                  <a:lnTo>
                    <a:pt x="1644" y="3886"/>
                  </a:lnTo>
                  <a:lnTo>
                    <a:pt x="1644" y="2645"/>
                  </a:lnTo>
                  <a:close/>
                  <a:moveTo>
                    <a:pt x="3335" y="0"/>
                  </a:moveTo>
                  <a:cubicBezTo>
                    <a:pt x="3211" y="0"/>
                    <a:pt x="3086" y="24"/>
                    <a:pt x="2978" y="70"/>
                  </a:cubicBezTo>
                  <a:lnTo>
                    <a:pt x="186" y="1342"/>
                  </a:lnTo>
                  <a:cubicBezTo>
                    <a:pt x="62" y="1404"/>
                    <a:pt x="0" y="1528"/>
                    <a:pt x="0" y="1652"/>
                  </a:cubicBezTo>
                  <a:cubicBezTo>
                    <a:pt x="0" y="1807"/>
                    <a:pt x="93" y="1931"/>
                    <a:pt x="217" y="1993"/>
                  </a:cubicBezTo>
                  <a:lnTo>
                    <a:pt x="1241" y="2459"/>
                  </a:lnTo>
                  <a:lnTo>
                    <a:pt x="1241" y="3948"/>
                  </a:lnTo>
                  <a:cubicBezTo>
                    <a:pt x="1210" y="4072"/>
                    <a:pt x="1303" y="4196"/>
                    <a:pt x="1427" y="4227"/>
                  </a:cubicBezTo>
                  <a:lnTo>
                    <a:pt x="1737" y="4382"/>
                  </a:lnTo>
                  <a:cubicBezTo>
                    <a:pt x="2249" y="4584"/>
                    <a:pt x="2792" y="4684"/>
                    <a:pt x="3335" y="4684"/>
                  </a:cubicBezTo>
                  <a:cubicBezTo>
                    <a:pt x="3877" y="4684"/>
                    <a:pt x="4420" y="4584"/>
                    <a:pt x="4932" y="4382"/>
                  </a:cubicBezTo>
                  <a:lnTo>
                    <a:pt x="5273" y="4227"/>
                  </a:lnTo>
                  <a:cubicBezTo>
                    <a:pt x="5397" y="4196"/>
                    <a:pt x="5459" y="4072"/>
                    <a:pt x="5459" y="3948"/>
                  </a:cubicBezTo>
                  <a:lnTo>
                    <a:pt x="5459" y="2459"/>
                  </a:lnTo>
                  <a:lnTo>
                    <a:pt x="6483" y="1993"/>
                  </a:lnTo>
                  <a:cubicBezTo>
                    <a:pt x="6731" y="1838"/>
                    <a:pt x="6731" y="1497"/>
                    <a:pt x="6483" y="1342"/>
                  </a:cubicBezTo>
                  <a:lnTo>
                    <a:pt x="3691" y="70"/>
                  </a:lnTo>
                  <a:cubicBezTo>
                    <a:pt x="3583" y="24"/>
                    <a:pt x="3459" y="0"/>
                    <a:pt x="3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47" name="Google Shape;12947;p24"/>
            <p:cNvSpPr/>
            <p:nvPr/>
          </p:nvSpPr>
          <p:spPr>
            <a:xfrm>
              <a:off x="6372600" y="2633425"/>
              <a:ext cx="38025" cy="15725"/>
            </a:xfrm>
            <a:custGeom>
              <a:avLst/>
              <a:gdLst/>
              <a:ahLst/>
              <a:cxnLst/>
              <a:rect l="l" t="t" r="r" b="b"/>
              <a:pathLst>
                <a:path w="1521" h="629" extrusionOk="0">
                  <a:moveTo>
                    <a:pt x="776" y="0"/>
                  </a:moveTo>
                  <a:cubicBezTo>
                    <a:pt x="497" y="0"/>
                    <a:pt x="280" y="94"/>
                    <a:pt x="94" y="280"/>
                  </a:cubicBezTo>
                  <a:cubicBezTo>
                    <a:pt x="1" y="342"/>
                    <a:pt x="1" y="497"/>
                    <a:pt x="94" y="559"/>
                  </a:cubicBezTo>
                  <a:cubicBezTo>
                    <a:pt x="125" y="605"/>
                    <a:pt x="179" y="629"/>
                    <a:pt x="233" y="629"/>
                  </a:cubicBezTo>
                  <a:cubicBezTo>
                    <a:pt x="288" y="629"/>
                    <a:pt x="342" y="605"/>
                    <a:pt x="373" y="559"/>
                  </a:cubicBezTo>
                  <a:cubicBezTo>
                    <a:pt x="481" y="450"/>
                    <a:pt x="621" y="396"/>
                    <a:pt x="761" y="396"/>
                  </a:cubicBezTo>
                  <a:cubicBezTo>
                    <a:pt x="900" y="396"/>
                    <a:pt x="1040" y="450"/>
                    <a:pt x="1148" y="559"/>
                  </a:cubicBezTo>
                  <a:cubicBezTo>
                    <a:pt x="1179" y="590"/>
                    <a:pt x="1241" y="621"/>
                    <a:pt x="1303" y="621"/>
                  </a:cubicBezTo>
                  <a:cubicBezTo>
                    <a:pt x="1365" y="621"/>
                    <a:pt x="1396" y="590"/>
                    <a:pt x="1458" y="559"/>
                  </a:cubicBezTo>
                  <a:cubicBezTo>
                    <a:pt x="1521" y="497"/>
                    <a:pt x="1521" y="342"/>
                    <a:pt x="1458" y="280"/>
                  </a:cubicBezTo>
                  <a:cubicBezTo>
                    <a:pt x="1272" y="94"/>
                    <a:pt x="1024" y="0"/>
                    <a:pt x="7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48" name="Google Shape;12948;p24"/>
            <p:cNvSpPr/>
            <p:nvPr/>
          </p:nvSpPr>
          <p:spPr>
            <a:xfrm>
              <a:off x="6356800" y="2612875"/>
              <a:ext cx="68550" cy="22125"/>
            </a:xfrm>
            <a:custGeom>
              <a:avLst/>
              <a:gdLst/>
              <a:ahLst/>
              <a:cxnLst/>
              <a:rect l="l" t="t" r="r" b="b"/>
              <a:pathLst>
                <a:path w="2742" h="885" extrusionOk="0">
                  <a:moveTo>
                    <a:pt x="1408" y="0"/>
                  </a:moveTo>
                  <a:cubicBezTo>
                    <a:pt x="958" y="0"/>
                    <a:pt x="508" y="171"/>
                    <a:pt x="167" y="512"/>
                  </a:cubicBezTo>
                  <a:cubicBezTo>
                    <a:pt x="0" y="679"/>
                    <a:pt x="146" y="883"/>
                    <a:pt x="306" y="883"/>
                  </a:cubicBezTo>
                  <a:cubicBezTo>
                    <a:pt x="354" y="883"/>
                    <a:pt x="404" y="865"/>
                    <a:pt x="446" y="822"/>
                  </a:cubicBezTo>
                  <a:cubicBezTo>
                    <a:pt x="710" y="543"/>
                    <a:pt x="1059" y="404"/>
                    <a:pt x="1408" y="404"/>
                  </a:cubicBezTo>
                  <a:cubicBezTo>
                    <a:pt x="1757" y="404"/>
                    <a:pt x="2106" y="543"/>
                    <a:pt x="2370" y="822"/>
                  </a:cubicBezTo>
                  <a:cubicBezTo>
                    <a:pt x="2401" y="853"/>
                    <a:pt x="2463" y="885"/>
                    <a:pt x="2525" y="885"/>
                  </a:cubicBezTo>
                  <a:cubicBezTo>
                    <a:pt x="2556" y="885"/>
                    <a:pt x="2618" y="853"/>
                    <a:pt x="2649" y="822"/>
                  </a:cubicBezTo>
                  <a:cubicBezTo>
                    <a:pt x="2742" y="729"/>
                    <a:pt x="2742" y="605"/>
                    <a:pt x="2649" y="512"/>
                  </a:cubicBezTo>
                  <a:cubicBezTo>
                    <a:pt x="2308" y="171"/>
                    <a:pt x="1858" y="0"/>
                    <a:pt x="14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49" name="Google Shape;12949;p24"/>
            <p:cNvSpPr/>
            <p:nvPr/>
          </p:nvSpPr>
          <p:spPr>
            <a:xfrm>
              <a:off x="6343900" y="2592525"/>
              <a:ext cx="96200" cy="27750"/>
            </a:xfrm>
            <a:custGeom>
              <a:avLst/>
              <a:gdLst/>
              <a:ahLst/>
              <a:cxnLst/>
              <a:rect l="l" t="t" r="r" b="b"/>
              <a:pathLst>
                <a:path w="3848" h="1110" extrusionOk="0">
                  <a:moveTo>
                    <a:pt x="1924" y="0"/>
                  </a:moveTo>
                  <a:cubicBezTo>
                    <a:pt x="1257" y="0"/>
                    <a:pt x="590" y="256"/>
                    <a:pt x="94" y="768"/>
                  </a:cubicBezTo>
                  <a:cubicBezTo>
                    <a:pt x="1" y="830"/>
                    <a:pt x="1" y="954"/>
                    <a:pt x="94" y="1047"/>
                  </a:cubicBezTo>
                  <a:cubicBezTo>
                    <a:pt x="125" y="1078"/>
                    <a:pt x="171" y="1094"/>
                    <a:pt x="222" y="1094"/>
                  </a:cubicBezTo>
                  <a:cubicBezTo>
                    <a:pt x="272" y="1094"/>
                    <a:pt x="327" y="1078"/>
                    <a:pt x="373" y="1047"/>
                  </a:cubicBezTo>
                  <a:cubicBezTo>
                    <a:pt x="792" y="613"/>
                    <a:pt x="1350" y="396"/>
                    <a:pt x="1912" y="396"/>
                  </a:cubicBezTo>
                  <a:cubicBezTo>
                    <a:pt x="2475" y="396"/>
                    <a:pt x="3041" y="613"/>
                    <a:pt x="3475" y="1047"/>
                  </a:cubicBezTo>
                  <a:cubicBezTo>
                    <a:pt x="3506" y="1078"/>
                    <a:pt x="3568" y="1109"/>
                    <a:pt x="3630" y="1109"/>
                  </a:cubicBezTo>
                  <a:cubicBezTo>
                    <a:pt x="3661" y="1109"/>
                    <a:pt x="3723" y="1078"/>
                    <a:pt x="3754" y="1047"/>
                  </a:cubicBezTo>
                  <a:cubicBezTo>
                    <a:pt x="3847" y="954"/>
                    <a:pt x="3847" y="830"/>
                    <a:pt x="3754" y="768"/>
                  </a:cubicBezTo>
                  <a:cubicBezTo>
                    <a:pt x="3258" y="256"/>
                    <a:pt x="2591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50" name="Google Shape;12950;p24"/>
            <p:cNvSpPr/>
            <p:nvPr/>
          </p:nvSpPr>
          <p:spPr>
            <a:xfrm>
              <a:off x="6224475" y="2492100"/>
              <a:ext cx="334275" cy="350200"/>
            </a:xfrm>
            <a:custGeom>
              <a:avLst/>
              <a:gdLst/>
              <a:ahLst/>
              <a:cxnLst/>
              <a:rect l="l" t="t" r="r" b="b"/>
              <a:pathLst>
                <a:path w="13371" h="14008" extrusionOk="0">
                  <a:moveTo>
                    <a:pt x="6670" y="2179"/>
                  </a:moveTo>
                  <a:lnTo>
                    <a:pt x="12222" y="6646"/>
                  </a:lnTo>
                  <a:lnTo>
                    <a:pt x="12254" y="12447"/>
                  </a:lnTo>
                  <a:lnTo>
                    <a:pt x="1242" y="12447"/>
                  </a:lnTo>
                  <a:lnTo>
                    <a:pt x="1242" y="6553"/>
                  </a:lnTo>
                  <a:lnTo>
                    <a:pt x="6670" y="2179"/>
                  </a:lnTo>
                  <a:close/>
                  <a:moveTo>
                    <a:pt x="6701" y="0"/>
                  </a:moveTo>
                  <a:cubicBezTo>
                    <a:pt x="6624" y="0"/>
                    <a:pt x="6546" y="24"/>
                    <a:pt x="6484" y="70"/>
                  </a:cubicBezTo>
                  <a:lnTo>
                    <a:pt x="3103" y="2800"/>
                  </a:lnTo>
                  <a:cubicBezTo>
                    <a:pt x="2908" y="2921"/>
                    <a:pt x="3038" y="3176"/>
                    <a:pt x="3207" y="3176"/>
                  </a:cubicBezTo>
                  <a:cubicBezTo>
                    <a:pt x="3254" y="3176"/>
                    <a:pt x="3304" y="3157"/>
                    <a:pt x="3351" y="3110"/>
                  </a:cubicBezTo>
                  <a:lnTo>
                    <a:pt x="6701" y="442"/>
                  </a:lnTo>
                  <a:lnTo>
                    <a:pt x="12967" y="5467"/>
                  </a:lnTo>
                  <a:lnTo>
                    <a:pt x="12967" y="6708"/>
                  </a:lnTo>
                  <a:lnTo>
                    <a:pt x="6918" y="1838"/>
                  </a:lnTo>
                  <a:cubicBezTo>
                    <a:pt x="6856" y="1792"/>
                    <a:pt x="6779" y="1768"/>
                    <a:pt x="6701" y="1768"/>
                  </a:cubicBezTo>
                  <a:cubicBezTo>
                    <a:pt x="6624" y="1768"/>
                    <a:pt x="6546" y="1792"/>
                    <a:pt x="6484" y="1838"/>
                  </a:cubicBezTo>
                  <a:lnTo>
                    <a:pt x="435" y="6677"/>
                  </a:lnTo>
                  <a:lnTo>
                    <a:pt x="435" y="5436"/>
                  </a:lnTo>
                  <a:lnTo>
                    <a:pt x="2762" y="3575"/>
                  </a:lnTo>
                  <a:cubicBezTo>
                    <a:pt x="2855" y="3482"/>
                    <a:pt x="2855" y="3358"/>
                    <a:pt x="2793" y="3265"/>
                  </a:cubicBezTo>
                  <a:cubicBezTo>
                    <a:pt x="2754" y="3227"/>
                    <a:pt x="2692" y="3200"/>
                    <a:pt x="2628" y="3200"/>
                  </a:cubicBezTo>
                  <a:cubicBezTo>
                    <a:pt x="2589" y="3200"/>
                    <a:pt x="2549" y="3210"/>
                    <a:pt x="2513" y="3234"/>
                  </a:cubicBezTo>
                  <a:lnTo>
                    <a:pt x="156" y="5157"/>
                  </a:lnTo>
                  <a:cubicBezTo>
                    <a:pt x="63" y="5219"/>
                    <a:pt x="32" y="5312"/>
                    <a:pt x="32" y="5436"/>
                  </a:cubicBezTo>
                  <a:lnTo>
                    <a:pt x="32" y="6801"/>
                  </a:lnTo>
                  <a:cubicBezTo>
                    <a:pt x="1" y="6956"/>
                    <a:pt x="94" y="7080"/>
                    <a:pt x="218" y="7111"/>
                  </a:cubicBezTo>
                  <a:cubicBezTo>
                    <a:pt x="274" y="7139"/>
                    <a:pt x="336" y="7155"/>
                    <a:pt x="396" y="7155"/>
                  </a:cubicBezTo>
                  <a:cubicBezTo>
                    <a:pt x="469" y="7155"/>
                    <a:pt x="539" y="7132"/>
                    <a:pt x="590" y="7080"/>
                  </a:cubicBezTo>
                  <a:lnTo>
                    <a:pt x="838" y="6894"/>
                  </a:lnTo>
                  <a:lnTo>
                    <a:pt x="838" y="12447"/>
                  </a:lnTo>
                  <a:cubicBezTo>
                    <a:pt x="404" y="12509"/>
                    <a:pt x="63" y="12881"/>
                    <a:pt x="94" y="13346"/>
                  </a:cubicBezTo>
                  <a:lnTo>
                    <a:pt x="94" y="13594"/>
                  </a:lnTo>
                  <a:cubicBezTo>
                    <a:pt x="63" y="13811"/>
                    <a:pt x="249" y="13967"/>
                    <a:pt x="435" y="13998"/>
                  </a:cubicBezTo>
                  <a:lnTo>
                    <a:pt x="4437" y="13998"/>
                  </a:lnTo>
                  <a:cubicBezTo>
                    <a:pt x="4455" y="14004"/>
                    <a:pt x="4472" y="14008"/>
                    <a:pt x="4487" y="14008"/>
                  </a:cubicBezTo>
                  <a:cubicBezTo>
                    <a:pt x="4668" y="14008"/>
                    <a:pt x="4668" y="13584"/>
                    <a:pt x="4487" y="13584"/>
                  </a:cubicBezTo>
                  <a:cubicBezTo>
                    <a:pt x="4472" y="13584"/>
                    <a:pt x="4455" y="13588"/>
                    <a:pt x="4437" y="13594"/>
                  </a:cubicBezTo>
                  <a:lnTo>
                    <a:pt x="497" y="13594"/>
                  </a:lnTo>
                  <a:lnTo>
                    <a:pt x="497" y="13346"/>
                  </a:lnTo>
                  <a:cubicBezTo>
                    <a:pt x="497" y="13067"/>
                    <a:pt x="683" y="12881"/>
                    <a:pt x="962" y="12881"/>
                  </a:cubicBezTo>
                  <a:lnTo>
                    <a:pt x="12440" y="12881"/>
                  </a:lnTo>
                  <a:cubicBezTo>
                    <a:pt x="12688" y="12881"/>
                    <a:pt x="12905" y="13067"/>
                    <a:pt x="12905" y="13346"/>
                  </a:cubicBezTo>
                  <a:lnTo>
                    <a:pt x="12905" y="13563"/>
                  </a:lnTo>
                  <a:lnTo>
                    <a:pt x="5243" y="13563"/>
                  </a:lnTo>
                  <a:cubicBezTo>
                    <a:pt x="5224" y="13556"/>
                    <a:pt x="5206" y="13553"/>
                    <a:pt x="5190" y="13553"/>
                  </a:cubicBezTo>
                  <a:cubicBezTo>
                    <a:pt x="5008" y="13553"/>
                    <a:pt x="5013" y="13971"/>
                    <a:pt x="5206" y="13971"/>
                  </a:cubicBezTo>
                  <a:cubicBezTo>
                    <a:pt x="5218" y="13971"/>
                    <a:pt x="5230" y="13970"/>
                    <a:pt x="5243" y="13967"/>
                  </a:cubicBezTo>
                  <a:lnTo>
                    <a:pt x="12936" y="13967"/>
                  </a:lnTo>
                  <a:cubicBezTo>
                    <a:pt x="13153" y="13967"/>
                    <a:pt x="13339" y="13780"/>
                    <a:pt x="13339" y="13563"/>
                  </a:cubicBezTo>
                  <a:lnTo>
                    <a:pt x="13339" y="13346"/>
                  </a:lnTo>
                  <a:cubicBezTo>
                    <a:pt x="13339" y="12943"/>
                    <a:pt x="13060" y="12571"/>
                    <a:pt x="12657" y="12478"/>
                  </a:cubicBezTo>
                  <a:lnTo>
                    <a:pt x="12657" y="6987"/>
                  </a:lnTo>
                  <a:lnTo>
                    <a:pt x="12812" y="7080"/>
                  </a:lnTo>
                  <a:cubicBezTo>
                    <a:pt x="12843" y="7142"/>
                    <a:pt x="12936" y="7173"/>
                    <a:pt x="13029" y="7173"/>
                  </a:cubicBezTo>
                  <a:cubicBezTo>
                    <a:pt x="13060" y="7173"/>
                    <a:pt x="13122" y="7142"/>
                    <a:pt x="13184" y="7142"/>
                  </a:cubicBezTo>
                  <a:cubicBezTo>
                    <a:pt x="13308" y="7080"/>
                    <a:pt x="13370" y="6956"/>
                    <a:pt x="13370" y="6801"/>
                  </a:cubicBezTo>
                  <a:lnTo>
                    <a:pt x="13370" y="5436"/>
                  </a:lnTo>
                  <a:cubicBezTo>
                    <a:pt x="13370" y="5312"/>
                    <a:pt x="13339" y="5219"/>
                    <a:pt x="13246" y="5157"/>
                  </a:cubicBezTo>
                  <a:lnTo>
                    <a:pt x="6918" y="70"/>
                  </a:lnTo>
                  <a:cubicBezTo>
                    <a:pt x="6856" y="24"/>
                    <a:pt x="6779" y="0"/>
                    <a:pt x="67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51" name="Google Shape;12951;p24"/>
          <p:cNvGrpSpPr/>
          <p:nvPr/>
        </p:nvGrpSpPr>
        <p:grpSpPr>
          <a:xfrm>
            <a:off x="2117163" y="5788509"/>
            <a:ext cx="697950" cy="594050"/>
            <a:chOff x="931825" y="3088625"/>
            <a:chExt cx="348975" cy="297025"/>
          </a:xfrm>
          <a:solidFill>
            <a:schemeClr val="tx1"/>
          </a:solidFill>
        </p:grpSpPr>
        <p:sp>
          <p:nvSpPr>
            <p:cNvPr id="12952" name="Google Shape;12952;p24"/>
            <p:cNvSpPr/>
            <p:nvPr/>
          </p:nvSpPr>
          <p:spPr>
            <a:xfrm>
              <a:off x="1196775" y="3139025"/>
              <a:ext cx="11325" cy="7550"/>
            </a:xfrm>
            <a:custGeom>
              <a:avLst/>
              <a:gdLst/>
              <a:ahLst/>
              <a:cxnLst/>
              <a:rect l="l" t="t" r="r" b="b"/>
              <a:pathLst>
                <a:path w="453" h="302" extrusionOk="0">
                  <a:moveTo>
                    <a:pt x="259" y="1"/>
                  </a:moveTo>
                  <a:cubicBezTo>
                    <a:pt x="1" y="1"/>
                    <a:pt x="257" y="302"/>
                    <a:pt x="384" y="302"/>
                  </a:cubicBezTo>
                  <a:cubicBezTo>
                    <a:pt x="425" y="302"/>
                    <a:pt x="452" y="270"/>
                    <a:pt x="445" y="187"/>
                  </a:cubicBezTo>
                  <a:cubicBezTo>
                    <a:pt x="445" y="94"/>
                    <a:pt x="352" y="1"/>
                    <a:pt x="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53" name="Google Shape;12953;p24"/>
            <p:cNvSpPr/>
            <p:nvPr/>
          </p:nvSpPr>
          <p:spPr>
            <a:xfrm>
              <a:off x="1218400" y="3138775"/>
              <a:ext cx="11225" cy="10625"/>
            </a:xfrm>
            <a:custGeom>
              <a:avLst/>
              <a:gdLst/>
              <a:ahLst/>
              <a:cxnLst/>
              <a:rect l="l" t="t" r="r" b="b"/>
              <a:pathLst>
                <a:path w="449" h="425" extrusionOk="0">
                  <a:moveTo>
                    <a:pt x="181" y="1"/>
                  </a:moveTo>
                  <a:cubicBezTo>
                    <a:pt x="0" y="1"/>
                    <a:pt x="0" y="424"/>
                    <a:pt x="181" y="424"/>
                  </a:cubicBezTo>
                  <a:cubicBezTo>
                    <a:pt x="196" y="424"/>
                    <a:pt x="213" y="421"/>
                    <a:pt x="231" y="414"/>
                  </a:cubicBezTo>
                  <a:cubicBezTo>
                    <a:pt x="350" y="414"/>
                    <a:pt x="441" y="329"/>
                    <a:pt x="448" y="213"/>
                  </a:cubicBezTo>
                  <a:lnTo>
                    <a:pt x="448" y="213"/>
                  </a:lnTo>
                  <a:cubicBezTo>
                    <a:pt x="448" y="218"/>
                    <a:pt x="448" y="223"/>
                    <a:pt x="448" y="228"/>
                  </a:cubicBezTo>
                  <a:lnTo>
                    <a:pt x="448" y="197"/>
                  </a:lnTo>
                  <a:cubicBezTo>
                    <a:pt x="448" y="202"/>
                    <a:pt x="448" y="207"/>
                    <a:pt x="448" y="213"/>
                  </a:cubicBezTo>
                  <a:cubicBezTo>
                    <a:pt x="441" y="96"/>
                    <a:pt x="350" y="11"/>
                    <a:pt x="231" y="11"/>
                  </a:cubicBezTo>
                  <a:cubicBezTo>
                    <a:pt x="213" y="4"/>
                    <a:pt x="196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54" name="Google Shape;12954;p24"/>
            <p:cNvSpPr/>
            <p:nvPr/>
          </p:nvSpPr>
          <p:spPr>
            <a:xfrm>
              <a:off x="1240100" y="3138775"/>
              <a:ext cx="10450" cy="10625"/>
            </a:xfrm>
            <a:custGeom>
              <a:avLst/>
              <a:gdLst/>
              <a:ahLst/>
              <a:cxnLst/>
              <a:rect l="l" t="t" r="r" b="b"/>
              <a:pathLst>
                <a:path w="418" h="425" extrusionOk="0">
                  <a:moveTo>
                    <a:pt x="181" y="1"/>
                  </a:moveTo>
                  <a:cubicBezTo>
                    <a:pt x="1" y="1"/>
                    <a:pt x="1" y="424"/>
                    <a:pt x="181" y="424"/>
                  </a:cubicBezTo>
                  <a:cubicBezTo>
                    <a:pt x="197" y="424"/>
                    <a:pt x="214" y="421"/>
                    <a:pt x="232" y="414"/>
                  </a:cubicBezTo>
                  <a:cubicBezTo>
                    <a:pt x="321" y="414"/>
                    <a:pt x="410" y="329"/>
                    <a:pt x="417" y="213"/>
                  </a:cubicBezTo>
                  <a:lnTo>
                    <a:pt x="417" y="213"/>
                  </a:lnTo>
                  <a:cubicBezTo>
                    <a:pt x="418" y="218"/>
                    <a:pt x="418" y="223"/>
                    <a:pt x="418" y="228"/>
                  </a:cubicBezTo>
                  <a:lnTo>
                    <a:pt x="418" y="197"/>
                  </a:lnTo>
                  <a:cubicBezTo>
                    <a:pt x="418" y="202"/>
                    <a:pt x="418" y="207"/>
                    <a:pt x="417" y="213"/>
                  </a:cubicBezTo>
                  <a:cubicBezTo>
                    <a:pt x="410" y="96"/>
                    <a:pt x="321" y="11"/>
                    <a:pt x="232" y="11"/>
                  </a:cubicBezTo>
                  <a:cubicBezTo>
                    <a:pt x="214" y="4"/>
                    <a:pt x="197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55" name="Google Shape;12955;p24"/>
            <p:cNvSpPr/>
            <p:nvPr/>
          </p:nvSpPr>
          <p:spPr>
            <a:xfrm>
              <a:off x="931825" y="3088625"/>
              <a:ext cx="348975" cy="297025"/>
            </a:xfrm>
            <a:custGeom>
              <a:avLst/>
              <a:gdLst/>
              <a:ahLst/>
              <a:cxnLst/>
              <a:rect l="l" t="t" r="r" b="b"/>
              <a:pathLst>
                <a:path w="13959" h="11881" extrusionOk="0">
                  <a:moveTo>
                    <a:pt x="4591" y="404"/>
                  </a:moveTo>
                  <a:cubicBezTo>
                    <a:pt x="4715" y="404"/>
                    <a:pt x="4839" y="497"/>
                    <a:pt x="4839" y="652"/>
                  </a:cubicBezTo>
                  <a:lnTo>
                    <a:pt x="4839" y="1179"/>
                  </a:lnTo>
                  <a:lnTo>
                    <a:pt x="403" y="1179"/>
                  </a:lnTo>
                  <a:lnTo>
                    <a:pt x="403" y="652"/>
                  </a:lnTo>
                  <a:cubicBezTo>
                    <a:pt x="403" y="497"/>
                    <a:pt x="527" y="404"/>
                    <a:pt x="682" y="404"/>
                  </a:cubicBezTo>
                  <a:close/>
                  <a:moveTo>
                    <a:pt x="9988" y="5491"/>
                  </a:moveTo>
                  <a:lnTo>
                    <a:pt x="10298" y="6670"/>
                  </a:lnTo>
                  <a:cubicBezTo>
                    <a:pt x="10298" y="6670"/>
                    <a:pt x="10298" y="6701"/>
                    <a:pt x="10298" y="6701"/>
                  </a:cubicBezTo>
                  <a:lnTo>
                    <a:pt x="10329" y="6732"/>
                  </a:lnTo>
                  <a:lnTo>
                    <a:pt x="9709" y="6732"/>
                  </a:lnTo>
                  <a:lnTo>
                    <a:pt x="9709" y="6701"/>
                  </a:lnTo>
                  <a:cubicBezTo>
                    <a:pt x="9678" y="6701"/>
                    <a:pt x="9678" y="6670"/>
                    <a:pt x="9709" y="6670"/>
                  </a:cubicBezTo>
                  <a:lnTo>
                    <a:pt x="9988" y="5491"/>
                  </a:lnTo>
                  <a:close/>
                  <a:moveTo>
                    <a:pt x="12004" y="5522"/>
                  </a:moveTo>
                  <a:lnTo>
                    <a:pt x="12346" y="6918"/>
                  </a:lnTo>
                  <a:lnTo>
                    <a:pt x="12346" y="6949"/>
                  </a:lnTo>
                  <a:cubicBezTo>
                    <a:pt x="12346" y="6949"/>
                    <a:pt x="12346" y="6980"/>
                    <a:pt x="12346" y="6980"/>
                  </a:cubicBezTo>
                  <a:lnTo>
                    <a:pt x="12315" y="7383"/>
                  </a:lnTo>
                  <a:lnTo>
                    <a:pt x="11725" y="7383"/>
                  </a:lnTo>
                  <a:lnTo>
                    <a:pt x="11725" y="7011"/>
                  </a:lnTo>
                  <a:cubicBezTo>
                    <a:pt x="11694" y="7011"/>
                    <a:pt x="11694" y="6980"/>
                    <a:pt x="11725" y="6980"/>
                  </a:cubicBezTo>
                  <a:lnTo>
                    <a:pt x="11725" y="6949"/>
                  </a:lnTo>
                  <a:lnTo>
                    <a:pt x="12004" y="5522"/>
                  </a:lnTo>
                  <a:close/>
                  <a:moveTo>
                    <a:pt x="10329" y="7135"/>
                  </a:moveTo>
                  <a:lnTo>
                    <a:pt x="10329" y="11478"/>
                  </a:lnTo>
                  <a:lnTo>
                    <a:pt x="9709" y="11478"/>
                  </a:lnTo>
                  <a:lnTo>
                    <a:pt x="9709" y="7135"/>
                  </a:lnTo>
                  <a:close/>
                  <a:moveTo>
                    <a:pt x="12315" y="7786"/>
                  </a:moveTo>
                  <a:lnTo>
                    <a:pt x="12315" y="11478"/>
                  </a:lnTo>
                  <a:lnTo>
                    <a:pt x="11725" y="11478"/>
                  </a:lnTo>
                  <a:lnTo>
                    <a:pt x="11694" y="7786"/>
                  </a:lnTo>
                  <a:close/>
                  <a:moveTo>
                    <a:pt x="13586" y="1583"/>
                  </a:moveTo>
                  <a:lnTo>
                    <a:pt x="13586" y="2854"/>
                  </a:lnTo>
                  <a:lnTo>
                    <a:pt x="3722" y="2854"/>
                  </a:lnTo>
                  <a:cubicBezTo>
                    <a:pt x="3443" y="2854"/>
                    <a:pt x="3443" y="3258"/>
                    <a:pt x="3722" y="3258"/>
                  </a:cubicBezTo>
                  <a:lnTo>
                    <a:pt x="13586" y="3258"/>
                  </a:lnTo>
                  <a:lnTo>
                    <a:pt x="13586" y="11478"/>
                  </a:lnTo>
                  <a:lnTo>
                    <a:pt x="13524" y="11509"/>
                  </a:lnTo>
                  <a:lnTo>
                    <a:pt x="12749" y="11509"/>
                  </a:lnTo>
                  <a:lnTo>
                    <a:pt x="12749" y="6980"/>
                  </a:lnTo>
                  <a:cubicBezTo>
                    <a:pt x="12749" y="6918"/>
                    <a:pt x="12749" y="6856"/>
                    <a:pt x="12718" y="6825"/>
                  </a:cubicBezTo>
                  <a:lnTo>
                    <a:pt x="12377" y="5150"/>
                  </a:lnTo>
                  <a:cubicBezTo>
                    <a:pt x="12330" y="4948"/>
                    <a:pt x="12175" y="4847"/>
                    <a:pt x="12024" y="4847"/>
                  </a:cubicBezTo>
                  <a:cubicBezTo>
                    <a:pt x="11873" y="4847"/>
                    <a:pt x="11725" y="4948"/>
                    <a:pt x="11694" y="5150"/>
                  </a:cubicBezTo>
                  <a:lnTo>
                    <a:pt x="11322" y="6825"/>
                  </a:lnTo>
                  <a:cubicBezTo>
                    <a:pt x="11322" y="6856"/>
                    <a:pt x="11322" y="6918"/>
                    <a:pt x="11322" y="6980"/>
                  </a:cubicBezTo>
                  <a:lnTo>
                    <a:pt x="11322" y="11478"/>
                  </a:lnTo>
                  <a:lnTo>
                    <a:pt x="10733" y="11478"/>
                  </a:lnTo>
                  <a:lnTo>
                    <a:pt x="10733" y="6701"/>
                  </a:lnTo>
                  <a:cubicBezTo>
                    <a:pt x="10733" y="6670"/>
                    <a:pt x="10733" y="6608"/>
                    <a:pt x="10733" y="6546"/>
                  </a:cubicBezTo>
                  <a:lnTo>
                    <a:pt x="10329" y="5088"/>
                  </a:lnTo>
                  <a:cubicBezTo>
                    <a:pt x="10283" y="4933"/>
                    <a:pt x="10159" y="4855"/>
                    <a:pt x="10035" y="4855"/>
                  </a:cubicBezTo>
                  <a:cubicBezTo>
                    <a:pt x="9911" y="4855"/>
                    <a:pt x="9787" y="4933"/>
                    <a:pt x="9740" y="5088"/>
                  </a:cubicBezTo>
                  <a:lnTo>
                    <a:pt x="9337" y="6546"/>
                  </a:lnTo>
                  <a:cubicBezTo>
                    <a:pt x="9337" y="6608"/>
                    <a:pt x="9306" y="6670"/>
                    <a:pt x="9306" y="6701"/>
                  </a:cubicBezTo>
                  <a:lnTo>
                    <a:pt x="9306" y="11478"/>
                  </a:lnTo>
                  <a:lnTo>
                    <a:pt x="8685" y="11478"/>
                  </a:lnTo>
                  <a:lnTo>
                    <a:pt x="8685" y="10609"/>
                  </a:lnTo>
                  <a:cubicBezTo>
                    <a:pt x="8685" y="10470"/>
                    <a:pt x="8577" y="10400"/>
                    <a:pt x="8468" y="10400"/>
                  </a:cubicBezTo>
                  <a:cubicBezTo>
                    <a:pt x="8360" y="10400"/>
                    <a:pt x="8251" y="10470"/>
                    <a:pt x="8251" y="10609"/>
                  </a:cubicBezTo>
                  <a:lnTo>
                    <a:pt x="8251" y="11478"/>
                  </a:lnTo>
                  <a:lnTo>
                    <a:pt x="1675" y="11478"/>
                  </a:lnTo>
                  <a:lnTo>
                    <a:pt x="1675" y="5367"/>
                  </a:lnTo>
                  <a:cubicBezTo>
                    <a:pt x="1675" y="5305"/>
                    <a:pt x="1737" y="5243"/>
                    <a:pt x="1799" y="5243"/>
                  </a:cubicBezTo>
                  <a:lnTo>
                    <a:pt x="8158" y="5243"/>
                  </a:lnTo>
                  <a:cubicBezTo>
                    <a:pt x="8220" y="5243"/>
                    <a:pt x="8282" y="5305"/>
                    <a:pt x="8282" y="5367"/>
                  </a:cubicBezTo>
                  <a:lnTo>
                    <a:pt x="8282" y="9772"/>
                  </a:lnTo>
                  <a:cubicBezTo>
                    <a:pt x="8282" y="9911"/>
                    <a:pt x="8383" y="9981"/>
                    <a:pt x="8484" y="9981"/>
                  </a:cubicBezTo>
                  <a:cubicBezTo>
                    <a:pt x="8585" y="9981"/>
                    <a:pt x="8685" y="9911"/>
                    <a:pt x="8685" y="9772"/>
                  </a:cubicBezTo>
                  <a:lnTo>
                    <a:pt x="8685" y="5367"/>
                  </a:lnTo>
                  <a:cubicBezTo>
                    <a:pt x="8685" y="5057"/>
                    <a:pt x="8437" y="4840"/>
                    <a:pt x="8158" y="4840"/>
                  </a:cubicBezTo>
                  <a:lnTo>
                    <a:pt x="1799" y="4840"/>
                  </a:lnTo>
                  <a:cubicBezTo>
                    <a:pt x="1520" y="4840"/>
                    <a:pt x="1272" y="5057"/>
                    <a:pt x="1272" y="5367"/>
                  </a:cubicBezTo>
                  <a:lnTo>
                    <a:pt x="1272" y="11478"/>
                  </a:lnTo>
                  <a:lnTo>
                    <a:pt x="403" y="11478"/>
                  </a:lnTo>
                  <a:lnTo>
                    <a:pt x="403" y="3258"/>
                  </a:lnTo>
                  <a:lnTo>
                    <a:pt x="2885" y="3258"/>
                  </a:lnTo>
                  <a:cubicBezTo>
                    <a:pt x="3164" y="3258"/>
                    <a:pt x="3164" y="2854"/>
                    <a:pt x="2885" y="2854"/>
                  </a:cubicBezTo>
                  <a:lnTo>
                    <a:pt x="403" y="2854"/>
                  </a:lnTo>
                  <a:lnTo>
                    <a:pt x="403" y="1583"/>
                  </a:lnTo>
                  <a:close/>
                  <a:moveTo>
                    <a:pt x="682" y="1"/>
                  </a:moveTo>
                  <a:cubicBezTo>
                    <a:pt x="310" y="1"/>
                    <a:pt x="0" y="280"/>
                    <a:pt x="0" y="652"/>
                  </a:cubicBezTo>
                  <a:lnTo>
                    <a:pt x="0" y="11478"/>
                  </a:lnTo>
                  <a:cubicBezTo>
                    <a:pt x="0" y="11695"/>
                    <a:pt x="186" y="11881"/>
                    <a:pt x="403" y="11881"/>
                  </a:cubicBezTo>
                  <a:lnTo>
                    <a:pt x="13555" y="11881"/>
                  </a:lnTo>
                  <a:cubicBezTo>
                    <a:pt x="13773" y="11881"/>
                    <a:pt x="13959" y="11695"/>
                    <a:pt x="13959" y="11478"/>
                  </a:cubicBezTo>
                  <a:lnTo>
                    <a:pt x="13959" y="1583"/>
                  </a:lnTo>
                  <a:cubicBezTo>
                    <a:pt x="13959" y="1366"/>
                    <a:pt x="13773" y="1179"/>
                    <a:pt x="13555" y="1179"/>
                  </a:cubicBezTo>
                  <a:lnTo>
                    <a:pt x="5273" y="1179"/>
                  </a:lnTo>
                  <a:lnTo>
                    <a:pt x="5273" y="652"/>
                  </a:lnTo>
                  <a:cubicBezTo>
                    <a:pt x="5242" y="280"/>
                    <a:pt x="4963" y="1"/>
                    <a:pt x="45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56" name="Google Shape;12956;p24"/>
            <p:cNvSpPr/>
            <p:nvPr/>
          </p:nvSpPr>
          <p:spPr>
            <a:xfrm>
              <a:off x="999275" y="3246825"/>
              <a:ext cx="61300" cy="10100"/>
            </a:xfrm>
            <a:custGeom>
              <a:avLst/>
              <a:gdLst/>
              <a:ahLst/>
              <a:cxnLst/>
              <a:rect l="l" t="t" r="r" b="b"/>
              <a:pathLst>
                <a:path w="2452" h="404" extrusionOk="0">
                  <a:moveTo>
                    <a:pt x="187" y="1"/>
                  </a:moveTo>
                  <a:cubicBezTo>
                    <a:pt x="94" y="1"/>
                    <a:pt x="1" y="94"/>
                    <a:pt x="32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234" y="404"/>
                  </a:lnTo>
                  <a:cubicBezTo>
                    <a:pt x="2358" y="404"/>
                    <a:pt x="2451" y="311"/>
                    <a:pt x="2451" y="187"/>
                  </a:cubicBezTo>
                  <a:cubicBezTo>
                    <a:pt x="2451" y="94"/>
                    <a:pt x="2358" y="1"/>
                    <a:pt x="22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57" name="Google Shape;12957;p24"/>
            <p:cNvSpPr/>
            <p:nvPr/>
          </p:nvSpPr>
          <p:spPr>
            <a:xfrm>
              <a:off x="999275" y="3270875"/>
              <a:ext cx="117125" cy="10100"/>
            </a:xfrm>
            <a:custGeom>
              <a:avLst/>
              <a:gdLst/>
              <a:ahLst/>
              <a:cxnLst/>
              <a:rect l="l" t="t" r="r" b="b"/>
              <a:pathLst>
                <a:path w="4685" h="404" extrusionOk="0">
                  <a:moveTo>
                    <a:pt x="187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3"/>
                    <a:pt x="187" y="403"/>
                  </a:cubicBezTo>
                  <a:lnTo>
                    <a:pt x="4498" y="403"/>
                  </a:lnTo>
                  <a:cubicBezTo>
                    <a:pt x="4592" y="403"/>
                    <a:pt x="4685" y="310"/>
                    <a:pt x="4685" y="186"/>
                  </a:cubicBezTo>
                  <a:cubicBezTo>
                    <a:pt x="4685" y="93"/>
                    <a:pt x="4592" y="0"/>
                    <a:pt x="44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58" name="Google Shape;12958;p24"/>
            <p:cNvSpPr/>
            <p:nvPr/>
          </p:nvSpPr>
          <p:spPr>
            <a:xfrm>
              <a:off x="997725" y="3294900"/>
              <a:ext cx="120225" cy="10100"/>
            </a:xfrm>
            <a:custGeom>
              <a:avLst/>
              <a:gdLst/>
              <a:ahLst/>
              <a:cxnLst/>
              <a:rect l="l" t="t" r="r" b="b"/>
              <a:pathLst>
                <a:path w="4809" h="404" extrusionOk="0">
                  <a:moveTo>
                    <a:pt x="249" y="1"/>
                  </a:moveTo>
                  <a:cubicBezTo>
                    <a:pt x="1" y="1"/>
                    <a:pt x="1" y="404"/>
                    <a:pt x="249" y="404"/>
                  </a:cubicBezTo>
                  <a:lnTo>
                    <a:pt x="4560" y="404"/>
                  </a:lnTo>
                  <a:cubicBezTo>
                    <a:pt x="4809" y="404"/>
                    <a:pt x="4809" y="1"/>
                    <a:pt x="4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59" name="Google Shape;12959;p24"/>
            <p:cNvSpPr/>
            <p:nvPr/>
          </p:nvSpPr>
          <p:spPr>
            <a:xfrm>
              <a:off x="999275" y="3318950"/>
              <a:ext cx="117125" cy="10100"/>
            </a:xfrm>
            <a:custGeom>
              <a:avLst/>
              <a:gdLst/>
              <a:ahLst/>
              <a:cxnLst/>
              <a:rect l="l" t="t" r="r" b="b"/>
              <a:pathLst>
                <a:path w="4685" h="404" extrusionOk="0">
                  <a:moveTo>
                    <a:pt x="187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4498" y="404"/>
                  </a:lnTo>
                  <a:cubicBezTo>
                    <a:pt x="4592" y="404"/>
                    <a:pt x="4685" y="311"/>
                    <a:pt x="4685" y="186"/>
                  </a:cubicBezTo>
                  <a:cubicBezTo>
                    <a:pt x="4685" y="62"/>
                    <a:pt x="4592" y="0"/>
                    <a:pt x="44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60" name="Google Shape;12960;p24"/>
            <p:cNvSpPr/>
            <p:nvPr/>
          </p:nvSpPr>
          <p:spPr>
            <a:xfrm>
              <a:off x="999275" y="3342825"/>
              <a:ext cx="117125" cy="10275"/>
            </a:xfrm>
            <a:custGeom>
              <a:avLst/>
              <a:gdLst/>
              <a:ahLst/>
              <a:cxnLst/>
              <a:rect l="l" t="t" r="r" b="b"/>
              <a:pathLst>
                <a:path w="4685" h="411" extrusionOk="0">
                  <a:moveTo>
                    <a:pt x="150" y="1"/>
                  </a:moveTo>
                  <a:cubicBezTo>
                    <a:pt x="71" y="1"/>
                    <a:pt x="1" y="85"/>
                    <a:pt x="1" y="193"/>
                  </a:cubicBezTo>
                  <a:cubicBezTo>
                    <a:pt x="1" y="317"/>
                    <a:pt x="94" y="410"/>
                    <a:pt x="187" y="410"/>
                  </a:cubicBezTo>
                  <a:lnTo>
                    <a:pt x="4498" y="410"/>
                  </a:lnTo>
                  <a:cubicBezTo>
                    <a:pt x="4592" y="410"/>
                    <a:pt x="4685" y="317"/>
                    <a:pt x="4685" y="193"/>
                  </a:cubicBezTo>
                  <a:cubicBezTo>
                    <a:pt x="4685" y="69"/>
                    <a:pt x="4592" y="7"/>
                    <a:pt x="4498" y="7"/>
                  </a:cubicBezTo>
                  <a:lnTo>
                    <a:pt x="187" y="7"/>
                  </a:lnTo>
                  <a:cubicBezTo>
                    <a:pt x="175" y="3"/>
                    <a:pt x="162" y="1"/>
                    <a:pt x="1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61" name="Google Shape;12961;p24"/>
          <p:cNvGrpSpPr/>
          <p:nvPr/>
        </p:nvGrpSpPr>
        <p:grpSpPr>
          <a:xfrm>
            <a:off x="3628740" y="5736559"/>
            <a:ext cx="372300" cy="697950"/>
            <a:chOff x="6298925" y="1923875"/>
            <a:chExt cx="186150" cy="348975"/>
          </a:xfrm>
          <a:solidFill>
            <a:schemeClr val="tx1"/>
          </a:solidFill>
        </p:grpSpPr>
        <p:sp>
          <p:nvSpPr>
            <p:cNvPr id="12962" name="Google Shape;12962;p24"/>
            <p:cNvSpPr/>
            <p:nvPr/>
          </p:nvSpPr>
          <p:spPr>
            <a:xfrm>
              <a:off x="6298925" y="1923875"/>
              <a:ext cx="186150" cy="348975"/>
            </a:xfrm>
            <a:custGeom>
              <a:avLst/>
              <a:gdLst/>
              <a:ahLst/>
              <a:cxnLst/>
              <a:rect l="l" t="t" r="r" b="b"/>
              <a:pathLst>
                <a:path w="7446" h="13959" extrusionOk="0">
                  <a:moveTo>
                    <a:pt x="6794" y="403"/>
                  </a:moveTo>
                  <a:cubicBezTo>
                    <a:pt x="6918" y="403"/>
                    <a:pt x="7042" y="527"/>
                    <a:pt x="7042" y="651"/>
                  </a:cubicBezTo>
                  <a:lnTo>
                    <a:pt x="7042" y="1427"/>
                  </a:lnTo>
                  <a:lnTo>
                    <a:pt x="404" y="1427"/>
                  </a:lnTo>
                  <a:lnTo>
                    <a:pt x="404" y="651"/>
                  </a:lnTo>
                  <a:cubicBezTo>
                    <a:pt x="404" y="527"/>
                    <a:pt x="497" y="403"/>
                    <a:pt x="652" y="403"/>
                  </a:cubicBezTo>
                  <a:close/>
                  <a:moveTo>
                    <a:pt x="652" y="0"/>
                  </a:moveTo>
                  <a:cubicBezTo>
                    <a:pt x="280" y="0"/>
                    <a:pt x="1" y="279"/>
                    <a:pt x="1" y="651"/>
                  </a:cubicBezTo>
                  <a:lnTo>
                    <a:pt x="1" y="6886"/>
                  </a:lnTo>
                  <a:cubicBezTo>
                    <a:pt x="1" y="7026"/>
                    <a:pt x="102" y="7096"/>
                    <a:pt x="202" y="7096"/>
                  </a:cubicBezTo>
                  <a:cubicBezTo>
                    <a:pt x="303" y="7096"/>
                    <a:pt x="404" y="7026"/>
                    <a:pt x="404" y="6886"/>
                  </a:cubicBezTo>
                  <a:lnTo>
                    <a:pt x="404" y="1861"/>
                  </a:lnTo>
                  <a:lnTo>
                    <a:pt x="7042" y="1861"/>
                  </a:lnTo>
                  <a:lnTo>
                    <a:pt x="7042" y="12128"/>
                  </a:lnTo>
                  <a:lnTo>
                    <a:pt x="5646" y="12128"/>
                  </a:lnTo>
                  <a:cubicBezTo>
                    <a:pt x="5553" y="12128"/>
                    <a:pt x="5460" y="12222"/>
                    <a:pt x="5460" y="12315"/>
                  </a:cubicBezTo>
                  <a:cubicBezTo>
                    <a:pt x="5460" y="12439"/>
                    <a:pt x="5522" y="12532"/>
                    <a:pt x="5646" y="12532"/>
                  </a:cubicBezTo>
                  <a:lnTo>
                    <a:pt x="7042" y="12532"/>
                  </a:lnTo>
                  <a:lnTo>
                    <a:pt x="7042" y="13307"/>
                  </a:lnTo>
                  <a:cubicBezTo>
                    <a:pt x="7042" y="13431"/>
                    <a:pt x="6918" y="13555"/>
                    <a:pt x="6794" y="13555"/>
                  </a:cubicBezTo>
                  <a:lnTo>
                    <a:pt x="652" y="13555"/>
                  </a:lnTo>
                  <a:cubicBezTo>
                    <a:pt x="497" y="13555"/>
                    <a:pt x="404" y="13431"/>
                    <a:pt x="404" y="13307"/>
                  </a:cubicBezTo>
                  <a:lnTo>
                    <a:pt x="404" y="12532"/>
                  </a:lnTo>
                  <a:lnTo>
                    <a:pt x="4840" y="12532"/>
                  </a:lnTo>
                  <a:cubicBezTo>
                    <a:pt x="4933" y="12532"/>
                    <a:pt x="5026" y="12439"/>
                    <a:pt x="5026" y="12315"/>
                  </a:cubicBezTo>
                  <a:cubicBezTo>
                    <a:pt x="5026" y="12222"/>
                    <a:pt x="4933" y="12128"/>
                    <a:pt x="4840" y="12128"/>
                  </a:cubicBezTo>
                  <a:lnTo>
                    <a:pt x="404" y="12128"/>
                  </a:lnTo>
                  <a:lnTo>
                    <a:pt x="404" y="7724"/>
                  </a:lnTo>
                  <a:cubicBezTo>
                    <a:pt x="404" y="7584"/>
                    <a:pt x="303" y="7514"/>
                    <a:pt x="202" y="7514"/>
                  </a:cubicBezTo>
                  <a:cubicBezTo>
                    <a:pt x="102" y="7514"/>
                    <a:pt x="1" y="7584"/>
                    <a:pt x="1" y="7724"/>
                  </a:cubicBezTo>
                  <a:lnTo>
                    <a:pt x="1" y="13307"/>
                  </a:lnTo>
                  <a:cubicBezTo>
                    <a:pt x="1" y="13679"/>
                    <a:pt x="280" y="13959"/>
                    <a:pt x="652" y="13959"/>
                  </a:cubicBezTo>
                  <a:lnTo>
                    <a:pt x="6794" y="13959"/>
                  </a:lnTo>
                  <a:cubicBezTo>
                    <a:pt x="7166" y="13959"/>
                    <a:pt x="7445" y="13679"/>
                    <a:pt x="7445" y="13307"/>
                  </a:cubicBezTo>
                  <a:lnTo>
                    <a:pt x="7445" y="651"/>
                  </a:lnTo>
                  <a:cubicBezTo>
                    <a:pt x="7445" y="279"/>
                    <a:pt x="7166" y="0"/>
                    <a:pt x="67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63" name="Google Shape;12963;p24"/>
            <p:cNvSpPr/>
            <p:nvPr/>
          </p:nvSpPr>
          <p:spPr>
            <a:xfrm>
              <a:off x="6324525" y="2049400"/>
              <a:ext cx="134175" cy="102475"/>
            </a:xfrm>
            <a:custGeom>
              <a:avLst/>
              <a:gdLst/>
              <a:ahLst/>
              <a:cxnLst/>
              <a:rect l="l" t="t" r="r" b="b"/>
              <a:pathLst>
                <a:path w="5367" h="4099" extrusionOk="0">
                  <a:moveTo>
                    <a:pt x="1427" y="407"/>
                  </a:moveTo>
                  <a:cubicBezTo>
                    <a:pt x="1986" y="407"/>
                    <a:pt x="2451" y="873"/>
                    <a:pt x="2451" y="1431"/>
                  </a:cubicBezTo>
                  <a:lnTo>
                    <a:pt x="2451" y="2982"/>
                  </a:lnTo>
                  <a:cubicBezTo>
                    <a:pt x="2172" y="2703"/>
                    <a:pt x="1799" y="2563"/>
                    <a:pt x="1427" y="2563"/>
                  </a:cubicBezTo>
                  <a:cubicBezTo>
                    <a:pt x="1055" y="2563"/>
                    <a:pt x="683" y="2703"/>
                    <a:pt x="404" y="2982"/>
                  </a:cubicBezTo>
                  <a:lnTo>
                    <a:pt x="404" y="1431"/>
                  </a:lnTo>
                  <a:cubicBezTo>
                    <a:pt x="404" y="873"/>
                    <a:pt x="869" y="407"/>
                    <a:pt x="1427" y="407"/>
                  </a:cubicBezTo>
                  <a:close/>
                  <a:moveTo>
                    <a:pt x="3909" y="407"/>
                  </a:moveTo>
                  <a:cubicBezTo>
                    <a:pt x="4498" y="407"/>
                    <a:pt x="4963" y="873"/>
                    <a:pt x="4963" y="1431"/>
                  </a:cubicBezTo>
                  <a:lnTo>
                    <a:pt x="4963" y="2982"/>
                  </a:lnTo>
                  <a:cubicBezTo>
                    <a:pt x="4669" y="2703"/>
                    <a:pt x="4289" y="2563"/>
                    <a:pt x="3913" y="2563"/>
                  </a:cubicBezTo>
                  <a:cubicBezTo>
                    <a:pt x="3537" y="2563"/>
                    <a:pt x="3164" y="2703"/>
                    <a:pt x="2885" y="2982"/>
                  </a:cubicBezTo>
                  <a:lnTo>
                    <a:pt x="2885" y="1431"/>
                  </a:lnTo>
                  <a:cubicBezTo>
                    <a:pt x="2885" y="873"/>
                    <a:pt x="3350" y="407"/>
                    <a:pt x="3909" y="407"/>
                  </a:cubicBezTo>
                  <a:close/>
                  <a:moveTo>
                    <a:pt x="1443" y="2974"/>
                  </a:moveTo>
                  <a:cubicBezTo>
                    <a:pt x="1854" y="2974"/>
                    <a:pt x="2265" y="3215"/>
                    <a:pt x="2420" y="3695"/>
                  </a:cubicBezTo>
                  <a:lnTo>
                    <a:pt x="466" y="3695"/>
                  </a:lnTo>
                  <a:cubicBezTo>
                    <a:pt x="621" y="3215"/>
                    <a:pt x="1032" y="2974"/>
                    <a:pt x="1443" y="2974"/>
                  </a:cubicBezTo>
                  <a:close/>
                  <a:moveTo>
                    <a:pt x="3924" y="2974"/>
                  </a:moveTo>
                  <a:cubicBezTo>
                    <a:pt x="4335" y="2974"/>
                    <a:pt x="4746" y="3215"/>
                    <a:pt x="4901" y="3695"/>
                  </a:cubicBezTo>
                  <a:lnTo>
                    <a:pt x="2947" y="3695"/>
                  </a:lnTo>
                  <a:cubicBezTo>
                    <a:pt x="3102" y="3215"/>
                    <a:pt x="3513" y="2974"/>
                    <a:pt x="3924" y="2974"/>
                  </a:cubicBezTo>
                  <a:close/>
                  <a:moveTo>
                    <a:pt x="1448" y="1"/>
                  </a:moveTo>
                  <a:cubicBezTo>
                    <a:pt x="719" y="1"/>
                    <a:pt x="0" y="552"/>
                    <a:pt x="0" y="1462"/>
                  </a:cubicBezTo>
                  <a:lnTo>
                    <a:pt x="0" y="3913"/>
                  </a:lnTo>
                  <a:cubicBezTo>
                    <a:pt x="0" y="4006"/>
                    <a:pt x="93" y="4099"/>
                    <a:pt x="186" y="4099"/>
                  </a:cubicBezTo>
                  <a:lnTo>
                    <a:pt x="5150" y="4099"/>
                  </a:lnTo>
                  <a:cubicBezTo>
                    <a:pt x="5274" y="4099"/>
                    <a:pt x="5367" y="4006"/>
                    <a:pt x="5367" y="3913"/>
                  </a:cubicBezTo>
                  <a:lnTo>
                    <a:pt x="5367" y="1462"/>
                  </a:lnTo>
                  <a:cubicBezTo>
                    <a:pt x="5367" y="552"/>
                    <a:pt x="4648" y="1"/>
                    <a:pt x="3912" y="1"/>
                  </a:cubicBezTo>
                  <a:cubicBezTo>
                    <a:pt x="3444" y="1"/>
                    <a:pt x="2969" y="223"/>
                    <a:pt x="2668" y="718"/>
                  </a:cubicBezTo>
                  <a:cubicBezTo>
                    <a:pt x="2379" y="223"/>
                    <a:pt x="1911" y="1"/>
                    <a:pt x="14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64" name="Google Shape;12964;p24"/>
            <p:cNvSpPr/>
            <p:nvPr/>
          </p:nvSpPr>
          <p:spPr>
            <a:xfrm>
              <a:off x="6412925" y="2171625"/>
              <a:ext cx="21750" cy="32200"/>
            </a:xfrm>
            <a:custGeom>
              <a:avLst/>
              <a:gdLst/>
              <a:ahLst/>
              <a:cxnLst/>
              <a:rect l="l" t="t" r="r" b="b"/>
              <a:pathLst>
                <a:path w="870" h="1288" extrusionOk="0">
                  <a:moveTo>
                    <a:pt x="218" y="1"/>
                  </a:moveTo>
                  <a:cubicBezTo>
                    <a:pt x="163" y="1"/>
                    <a:pt x="109" y="16"/>
                    <a:pt x="63" y="47"/>
                  </a:cubicBezTo>
                  <a:cubicBezTo>
                    <a:pt x="1" y="140"/>
                    <a:pt x="1" y="264"/>
                    <a:pt x="63" y="357"/>
                  </a:cubicBezTo>
                  <a:lnTo>
                    <a:pt x="373" y="636"/>
                  </a:lnTo>
                  <a:lnTo>
                    <a:pt x="63" y="947"/>
                  </a:lnTo>
                  <a:cubicBezTo>
                    <a:pt x="1" y="1009"/>
                    <a:pt x="1" y="1164"/>
                    <a:pt x="63" y="1226"/>
                  </a:cubicBezTo>
                  <a:cubicBezTo>
                    <a:pt x="94" y="1257"/>
                    <a:pt x="156" y="1288"/>
                    <a:pt x="218" y="1288"/>
                  </a:cubicBezTo>
                  <a:cubicBezTo>
                    <a:pt x="280" y="1288"/>
                    <a:pt x="311" y="1257"/>
                    <a:pt x="373" y="1226"/>
                  </a:cubicBezTo>
                  <a:lnTo>
                    <a:pt x="807" y="792"/>
                  </a:lnTo>
                  <a:cubicBezTo>
                    <a:pt x="838" y="761"/>
                    <a:pt x="869" y="699"/>
                    <a:pt x="869" y="636"/>
                  </a:cubicBezTo>
                  <a:cubicBezTo>
                    <a:pt x="869" y="574"/>
                    <a:pt x="838" y="543"/>
                    <a:pt x="807" y="512"/>
                  </a:cubicBezTo>
                  <a:lnTo>
                    <a:pt x="373" y="47"/>
                  </a:lnTo>
                  <a:cubicBezTo>
                    <a:pt x="326" y="16"/>
                    <a:pt x="272" y="1"/>
                    <a:pt x="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65" name="Google Shape;12965;p24"/>
            <p:cNvSpPr/>
            <p:nvPr/>
          </p:nvSpPr>
          <p:spPr>
            <a:xfrm>
              <a:off x="6349325" y="2171625"/>
              <a:ext cx="21750" cy="32200"/>
            </a:xfrm>
            <a:custGeom>
              <a:avLst/>
              <a:gdLst/>
              <a:ahLst/>
              <a:cxnLst/>
              <a:rect l="l" t="t" r="r" b="b"/>
              <a:pathLst>
                <a:path w="870" h="1288" extrusionOk="0">
                  <a:moveTo>
                    <a:pt x="649" y="1"/>
                  </a:moveTo>
                  <a:cubicBezTo>
                    <a:pt x="598" y="1"/>
                    <a:pt x="544" y="16"/>
                    <a:pt x="497" y="47"/>
                  </a:cubicBezTo>
                  <a:lnTo>
                    <a:pt x="63" y="512"/>
                  </a:lnTo>
                  <a:cubicBezTo>
                    <a:pt x="1" y="543"/>
                    <a:pt x="1" y="574"/>
                    <a:pt x="1" y="636"/>
                  </a:cubicBezTo>
                  <a:cubicBezTo>
                    <a:pt x="1" y="699"/>
                    <a:pt x="1" y="761"/>
                    <a:pt x="63" y="792"/>
                  </a:cubicBezTo>
                  <a:lnTo>
                    <a:pt x="497" y="1226"/>
                  </a:lnTo>
                  <a:cubicBezTo>
                    <a:pt x="528" y="1257"/>
                    <a:pt x="590" y="1288"/>
                    <a:pt x="652" y="1288"/>
                  </a:cubicBezTo>
                  <a:cubicBezTo>
                    <a:pt x="683" y="1288"/>
                    <a:pt x="745" y="1257"/>
                    <a:pt x="776" y="1226"/>
                  </a:cubicBezTo>
                  <a:cubicBezTo>
                    <a:pt x="870" y="1164"/>
                    <a:pt x="870" y="1009"/>
                    <a:pt x="776" y="947"/>
                  </a:cubicBezTo>
                  <a:lnTo>
                    <a:pt x="497" y="636"/>
                  </a:lnTo>
                  <a:lnTo>
                    <a:pt x="776" y="357"/>
                  </a:lnTo>
                  <a:cubicBezTo>
                    <a:pt x="870" y="264"/>
                    <a:pt x="870" y="140"/>
                    <a:pt x="776" y="47"/>
                  </a:cubicBezTo>
                  <a:cubicBezTo>
                    <a:pt x="745" y="16"/>
                    <a:pt x="699" y="1"/>
                    <a:pt x="6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66" name="Google Shape;12966;p24"/>
            <p:cNvSpPr/>
            <p:nvPr/>
          </p:nvSpPr>
          <p:spPr>
            <a:xfrm>
              <a:off x="6328850" y="1999600"/>
              <a:ext cx="37125" cy="9850"/>
            </a:xfrm>
            <a:custGeom>
              <a:avLst/>
              <a:gdLst/>
              <a:ahLst/>
              <a:cxnLst/>
              <a:rect l="l" t="t" r="r" b="b"/>
              <a:pathLst>
                <a:path w="1485" h="394" extrusionOk="0">
                  <a:moveTo>
                    <a:pt x="177" y="0"/>
                  </a:moveTo>
                  <a:cubicBezTo>
                    <a:pt x="0" y="0"/>
                    <a:pt x="0" y="394"/>
                    <a:pt x="177" y="394"/>
                  </a:cubicBezTo>
                  <a:cubicBezTo>
                    <a:pt x="194" y="394"/>
                    <a:pt x="211" y="390"/>
                    <a:pt x="231" y="383"/>
                  </a:cubicBezTo>
                  <a:lnTo>
                    <a:pt x="1254" y="383"/>
                  </a:lnTo>
                  <a:cubicBezTo>
                    <a:pt x="1273" y="390"/>
                    <a:pt x="1291" y="394"/>
                    <a:pt x="1307" y="394"/>
                  </a:cubicBezTo>
                  <a:cubicBezTo>
                    <a:pt x="1485" y="394"/>
                    <a:pt x="1485" y="0"/>
                    <a:pt x="1307" y="0"/>
                  </a:cubicBezTo>
                  <a:cubicBezTo>
                    <a:pt x="1291" y="0"/>
                    <a:pt x="1273" y="4"/>
                    <a:pt x="1254" y="11"/>
                  </a:cubicBezTo>
                  <a:lnTo>
                    <a:pt x="231" y="11"/>
                  </a:lnTo>
                  <a:cubicBezTo>
                    <a:pt x="211" y="4"/>
                    <a:pt x="194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67" name="Google Shape;12967;p24"/>
            <p:cNvSpPr/>
            <p:nvPr/>
          </p:nvSpPr>
          <p:spPr>
            <a:xfrm>
              <a:off x="6327625" y="2020800"/>
              <a:ext cx="122550" cy="10100"/>
            </a:xfrm>
            <a:custGeom>
              <a:avLst/>
              <a:gdLst/>
              <a:ahLst/>
              <a:cxnLst/>
              <a:rect l="l" t="t" r="r" b="b"/>
              <a:pathLst>
                <a:path w="4902" h="404" extrusionOk="0">
                  <a:moveTo>
                    <a:pt x="280" y="0"/>
                  </a:moveTo>
                  <a:cubicBezTo>
                    <a:pt x="0" y="0"/>
                    <a:pt x="0" y="404"/>
                    <a:pt x="280" y="404"/>
                  </a:cubicBezTo>
                  <a:lnTo>
                    <a:pt x="4622" y="404"/>
                  </a:lnTo>
                  <a:cubicBezTo>
                    <a:pt x="4902" y="404"/>
                    <a:pt x="4902" y="0"/>
                    <a:pt x="46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68" name="Google Shape;12968;p24"/>
          <p:cNvGrpSpPr/>
          <p:nvPr/>
        </p:nvGrpSpPr>
        <p:grpSpPr>
          <a:xfrm>
            <a:off x="4854520" y="5758032"/>
            <a:ext cx="753600" cy="655000"/>
            <a:chOff x="7718850" y="3678550"/>
            <a:chExt cx="376800" cy="327500"/>
          </a:xfrm>
          <a:solidFill>
            <a:schemeClr val="tx1"/>
          </a:solidFill>
        </p:grpSpPr>
        <p:sp>
          <p:nvSpPr>
            <p:cNvPr id="12969" name="Google Shape;12969;p24"/>
            <p:cNvSpPr/>
            <p:nvPr/>
          </p:nvSpPr>
          <p:spPr>
            <a:xfrm>
              <a:off x="7718850" y="3678550"/>
              <a:ext cx="376800" cy="327500"/>
            </a:xfrm>
            <a:custGeom>
              <a:avLst/>
              <a:gdLst/>
              <a:ahLst/>
              <a:cxnLst/>
              <a:rect l="l" t="t" r="r" b="b"/>
              <a:pathLst>
                <a:path w="15072" h="13100" extrusionOk="0">
                  <a:moveTo>
                    <a:pt x="4560" y="5344"/>
                  </a:moveTo>
                  <a:cubicBezTo>
                    <a:pt x="4746" y="6709"/>
                    <a:pt x="5522" y="7950"/>
                    <a:pt x="6700" y="8726"/>
                  </a:cubicBezTo>
                  <a:lnTo>
                    <a:pt x="6762" y="9594"/>
                  </a:lnTo>
                  <a:cubicBezTo>
                    <a:pt x="6793" y="9687"/>
                    <a:pt x="6855" y="9780"/>
                    <a:pt x="6948" y="9811"/>
                  </a:cubicBezTo>
                  <a:cubicBezTo>
                    <a:pt x="6979" y="9842"/>
                    <a:pt x="7010" y="9842"/>
                    <a:pt x="7073" y="9842"/>
                  </a:cubicBezTo>
                  <a:cubicBezTo>
                    <a:pt x="7135" y="9842"/>
                    <a:pt x="7197" y="9842"/>
                    <a:pt x="7228" y="9780"/>
                  </a:cubicBezTo>
                  <a:lnTo>
                    <a:pt x="7941" y="9284"/>
                  </a:lnTo>
                  <a:cubicBezTo>
                    <a:pt x="8382" y="9417"/>
                    <a:pt x="8833" y="9483"/>
                    <a:pt x="9282" y="9483"/>
                  </a:cubicBezTo>
                  <a:cubicBezTo>
                    <a:pt x="10191" y="9483"/>
                    <a:pt x="11091" y="9214"/>
                    <a:pt x="11881" y="8695"/>
                  </a:cubicBezTo>
                  <a:lnTo>
                    <a:pt x="11881" y="11765"/>
                  </a:lnTo>
                  <a:lnTo>
                    <a:pt x="2202" y="11765"/>
                  </a:lnTo>
                  <a:lnTo>
                    <a:pt x="2202" y="5376"/>
                  </a:lnTo>
                  <a:cubicBezTo>
                    <a:pt x="2202" y="5344"/>
                    <a:pt x="2202" y="5344"/>
                    <a:pt x="2202" y="5344"/>
                  </a:cubicBezTo>
                  <a:close/>
                  <a:moveTo>
                    <a:pt x="12749" y="7950"/>
                  </a:moveTo>
                  <a:lnTo>
                    <a:pt x="12749" y="11765"/>
                  </a:lnTo>
                  <a:lnTo>
                    <a:pt x="12284" y="11765"/>
                  </a:lnTo>
                  <a:lnTo>
                    <a:pt x="12284" y="8415"/>
                  </a:lnTo>
                  <a:cubicBezTo>
                    <a:pt x="12284" y="8415"/>
                    <a:pt x="12284" y="8415"/>
                    <a:pt x="12284" y="8384"/>
                  </a:cubicBezTo>
                  <a:cubicBezTo>
                    <a:pt x="12439" y="8260"/>
                    <a:pt x="12594" y="8105"/>
                    <a:pt x="12749" y="7950"/>
                  </a:cubicBezTo>
                  <a:close/>
                  <a:moveTo>
                    <a:pt x="5615" y="12169"/>
                  </a:moveTo>
                  <a:lnTo>
                    <a:pt x="5615" y="12665"/>
                  </a:lnTo>
                  <a:lnTo>
                    <a:pt x="652" y="12665"/>
                  </a:lnTo>
                  <a:cubicBezTo>
                    <a:pt x="527" y="12665"/>
                    <a:pt x="434" y="12603"/>
                    <a:pt x="434" y="12479"/>
                  </a:cubicBezTo>
                  <a:lnTo>
                    <a:pt x="434" y="12169"/>
                  </a:lnTo>
                  <a:close/>
                  <a:moveTo>
                    <a:pt x="8003" y="12169"/>
                  </a:moveTo>
                  <a:lnTo>
                    <a:pt x="8003" y="12665"/>
                  </a:lnTo>
                  <a:lnTo>
                    <a:pt x="6018" y="12665"/>
                  </a:lnTo>
                  <a:lnTo>
                    <a:pt x="6018" y="12169"/>
                  </a:lnTo>
                  <a:close/>
                  <a:moveTo>
                    <a:pt x="9256" y="0"/>
                  </a:moveTo>
                  <a:cubicBezTo>
                    <a:pt x="8531" y="0"/>
                    <a:pt x="7779" y="176"/>
                    <a:pt x="7042" y="568"/>
                  </a:cubicBezTo>
                  <a:cubicBezTo>
                    <a:pt x="6824" y="622"/>
                    <a:pt x="6964" y="962"/>
                    <a:pt x="7148" y="962"/>
                  </a:cubicBezTo>
                  <a:cubicBezTo>
                    <a:pt x="7174" y="962"/>
                    <a:pt x="7201" y="955"/>
                    <a:pt x="7228" y="940"/>
                  </a:cubicBezTo>
                  <a:cubicBezTo>
                    <a:pt x="7887" y="588"/>
                    <a:pt x="8581" y="425"/>
                    <a:pt x="9258" y="425"/>
                  </a:cubicBezTo>
                  <a:cubicBezTo>
                    <a:pt x="11384" y="425"/>
                    <a:pt x="13344" y="2023"/>
                    <a:pt x="13556" y="4352"/>
                  </a:cubicBezTo>
                  <a:cubicBezTo>
                    <a:pt x="13793" y="6965"/>
                    <a:pt x="11694" y="9084"/>
                    <a:pt x="9248" y="9084"/>
                  </a:cubicBezTo>
                  <a:cubicBezTo>
                    <a:pt x="8819" y="9084"/>
                    <a:pt x="8380" y="9019"/>
                    <a:pt x="7941" y="8881"/>
                  </a:cubicBezTo>
                  <a:cubicBezTo>
                    <a:pt x="7915" y="8868"/>
                    <a:pt x="7890" y="8860"/>
                    <a:pt x="7864" y="8860"/>
                  </a:cubicBezTo>
                  <a:cubicBezTo>
                    <a:pt x="7828" y="8860"/>
                    <a:pt x="7791" y="8875"/>
                    <a:pt x="7755" y="8912"/>
                  </a:cubicBezTo>
                  <a:lnTo>
                    <a:pt x="7135" y="9346"/>
                  </a:lnTo>
                  <a:lnTo>
                    <a:pt x="7073" y="8570"/>
                  </a:lnTo>
                  <a:cubicBezTo>
                    <a:pt x="7073" y="8508"/>
                    <a:pt x="7010" y="8446"/>
                    <a:pt x="6979" y="8415"/>
                  </a:cubicBezTo>
                  <a:cubicBezTo>
                    <a:pt x="4405" y="6802"/>
                    <a:pt x="4219" y="3111"/>
                    <a:pt x="6638" y="1281"/>
                  </a:cubicBezTo>
                  <a:cubicBezTo>
                    <a:pt x="6833" y="1159"/>
                    <a:pt x="6703" y="904"/>
                    <a:pt x="6534" y="904"/>
                  </a:cubicBezTo>
                  <a:cubicBezTo>
                    <a:pt x="6487" y="904"/>
                    <a:pt x="6437" y="924"/>
                    <a:pt x="6390" y="971"/>
                  </a:cubicBezTo>
                  <a:cubicBezTo>
                    <a:pt x="5770" y="1436"/>
                    <a:pt x="5273" y="2056"/>
                    <a:pt x="4932" y="2770"/>
                  </a:cubicBezTo>
                  <a:cubicBezTo>
                    <a:pt x="4746" y="3173"/>
                    <a:pt x="4622" y="3607"/>
                    <a:pt x="4560" y="4042"/>
                  </a:cubicBezTo>
                  <a:lnTo>
                    <a:pt x="1582" y="4042"/>
                  </a:lnTo>
                  <a:cubicBezTo>
                    <a:pt x="1179" y="4042"/>
                    <a:pt x="869" y="4352"/>
                    <a:pt x="869" y="4755"/>
                  </a:cubicBezTo>
                  <a:lnTo>
                    <a:pt x="869" y="8664"/>
                  </a:lnTo>
                  <a:cubicBezTo>
                    <a:pt x="869" y="8803"/>
                    <a:pt x="977" y="8873"/>
                    <a:pt x="1086" y="8873"/>
                  </a:cubicBezTo>
                  <a:cubicBezTo>
                    <a:pt x="1194" y="8873"/>
                    <a:pt x="1303" y="8803"/>
                    <a:pt x="1303" y="8664"/>
                  </a:cubicBezTo>
                  <a:lnTo>
                    <a:pt x="1303" y="4755"/>
                  </a:lnTo>
                  <a:cubicBezTo>
                    <a:pt x="1272" y="4600"/>
                    <a:pt x="1427" y="4476"/>
                    <a:pt x="1582" y="4476"/>
                  </a:cubicBezTo>
                  <a:lnTo>
                    <a:pt x="4529" y="4476"/>
                  </a:lnTo>
                  <a:lnTo>
                    <a:pt x="4529" y="4941"/>
                  </a:lnTo>
                  <a:lnTo>
                    <a:pt x="2202" y="4941"/>
                  </a:lnTo>
                  <a:cubicBezTo>
                    <a:pt x="1954" y="4941"/>
                    <a:pt x="1768" y="5127"/>
                    <a:pt x="1768" y="5376"/>
                  </a:cubicBezTo>
                  <a:lnTo>
                    <a:pt x="1768" y="11765"/>
                  </a:lnTo>
                  <a:lnTo>
                    <a:pt x="1303" y="11765"/>
                  </a:lnTo>
                  <a:lnTo>
                    <a:pt x="1303" y="9501"/>
                  </a:lnTo>
                  <a:cubicBezTo>
                    <a:pt x="1303" y="9361"/>
                    <a:pt x="1194" y="9292"/>
                    <a:pt x="1086" y="9292"/>
                  </a:cubicBezTo>
                  <a:cubicBezTo>
                    <a:pt x="977" y="9292"/>
                    <a:pt x="869" y="9361"/>
                    <a:pt x="869" y="9501"/>
                  </a:cubicBezTo>
                  <a:lnTo>
                    <a:pt x="869" y="11765"/>
                  </a:lnTo>
                  <a:lnTo>
                    <a:pt x="403" y="11765"/>
                  </a:lnTo>
                  <a:cubicBezTo>
                    <a:pt x="186" y="11765"/>
                    <a:pt x="0" y="11921"/>
                    <a:pt x="0" y="12138"/>
                  </a:cubicBezTo>
                  <a:lnTo>
                    <a:pt x="0" y="12479"/>
                  </a:lnTo>
                  <a:cubicBezTo>
                    <a:pt x="0" y="12820"/>
                    <a:pt x="279" y="13099"/>
                    <a:pt x="621" y="13099"/>
                  </a:cubicBezTo>
                  <a:lnTo>
                    <a:pt x="9678" y="13099"/>
                  </a:lnTo>
                  <a:cubicBezTo>
                    <a:pt x="9802" y="13099"/>
                    <a:pt x="9895" y="13006"/>
                    <a:pt x="9895" y="12882"/>
                  </a:cubicBezTo>
                  <a:cubicBezTo>
                    <a:pt x="9895" y="12789"/>
                    <a:pt x="9802" y="12696"/>
                    <a:pt x="9678" y="12696"/>
                  </a:cubicBezTo>
                  <a:lnTo>
                    <a:pt x="8375" y="12696"/>
                  </a:lnTo>
                  <a:lnTo>
                    <a:pt x="8375" y="12169"/>
                  </a:lnTo>
                  <a:lnTo>
                    <a:pt x="13587" y="12169"/>
                  </a:lnTo>
                  <a:lnTo>
                    <a:pt x="13587" y="12479"/>
                  </a:lnTo>
                  <a:cubicBezTo>
                    <a:pt x="13587" y="12603"/>
                    <a:pt x="13494" y="12696"/>
                    <a:pt x="13400" y="12696"/>
                  </a:cubicBezTo>
                  <a:lnTo>
                    <a:pt x="10516" y="12696"/>
                  </a:lnTo>
                  <a:cubicBezTo>
                    <a:pt x="10423" y="12696"/>
                    <a:pt x="10330" y="12789"/>
                    <a:pt x="10330" y="12882"/>
                  </a:cubicBezTo>
                  <a:cubicBezTo>
                    <a:pt x="10330" y="13006"/>
                    <a:pt x="10392" y="13099"/>
                    <a:pt x="10516" y="13099"/>
                  </a:cubicBezTo>
                  <a:lnTo>
                    <a:pt x="13400" y="13099"/>
                  </a:lnTo>
                  <a:cubicBezTo>
                    <a:pt x="13711" y="13099"/>
                    <a:pt x="13990" y="12820"/>
                    <a:pt x="13990" y="12479"/>
                  </a:cubicBezTo>
                  <a:lnTo>
                    <a:pt x="13990" y="12138"/>
                  </a:lnTo>
                  <a:cubicBezTo>
                    <a:pt x="13990" y="11921"/>
                    <a:pt x="13835" y="11734"/>
                    <a:pt x="13618" y="11734"/>
                  </a:cubicBezTo>
                  <a:lnTo>
                    <a:pt x="13618" y="11765"/>
                  </a:lnTo>
                  <a:lnTo>
                    <a:pt x="13121" y="11765"/>
                  </a:lnTo>
                  <a:lnTo>
                    <a:pt x="13121" y="7516"/>
                  </a:lnTo>
                  <a:cubicBezTo>
                    <a:pt x="13121" y="7485"/>
                    <a:pt x="13121" y="7485"/>
                    <a:pt x="13121" y="7454"/>
                  </a:cubicBezTo>
                  <a:cubicBezTo>
                    <a:pt x="13276" y="7237"/>
                    <a:pt x="13431" y="6988"/>
                    <a:pt x="13556" y="6709"/>
                  </a:cubicBezTo>
                  <a:cubicBezTo>
                    <a:pt x="15071" y="3375"/>
                    <a:pt x="12432" y="0"/>
                    <a:pt x="92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70" name="Google Shape;12970;p24"/>
            <p:cNvSpPr/>
            <p:nvPr/>
          </p:nvSpPr>
          <p:spPr>
            <a:xfrm>
              <a:off x="7863075" y="3709550"/>
              <a:ext cx="203200" cy="174750"/>
            </a:xfrm>
            <a:custGeom>
              <a:avLst/>
              <a:gdLst/>
              <a:ahLst/>
              <a:cxnLst/>
              <a:rect l="l" t="t" r="r" b="b"/>
              <a:pathLst>
                <a:path w="8128" h="6990" extrusionOk="0">
                  <a:moveTo>
                    <a:pt x="4374" y="506"/>
                  </a:moveTo>
                  <a:cubicBezTo>
                    <a:pt x="5553" y="847"/>
                    <a:pt x="6422" y="1871"/>
                    <a:pt x="6577" y="3081"/>
                  </a:cubicBezTo>
                  <a:lnTo>
                    <a:pt x="3847" y="3081"/>
                  </a:lnTo>
                  <a:cubicBezTo>
                    <a:pt x="3785" y="3081"/>
                    <a:pt x="3754" y="3050"/>
                    <a:pt x="3754" y="2988"/>
                  </a:cubicBezTo>
                  <a:lnTo>
                    <a:pt x="3754" y="2523"/>
                  </a:lnTo>
                  <a:cubicBezTo>
                    <a:pt x="3754" y="2460"/>
                    <a:pt x="3785" y="2398"/>
                    <a:pt x="3847" y="2398"/>
                  </a:cubicBezTo>
                  <a:cubicBezTo>
                    <a:pt x="4126" y="2398"/>
                    <a:pt x="4343" y="2181"/>
                    <a:pt x="4374" y="1902"/>
                  </a:cubicBezTo>
                  <a:lnTo>
                    <a:pt x="4374" y="506"/>
                  </a:lnTo>
                  <a:close/>
                  <a:moveTo>
                    <a:pt x="2234" y="661"/>
                  </a:moveTo>
                  <a:lnTo>
                    <a:pt x="2234" y="1809"/>
                  </a:lnTo>
                  <a:cubicBezTo>
                    <a:pt x="2234" y="2647"/>
                    <a:pt x="1552" y="3298"/>
                    <a:pt x="745" y="3329"/>
                  </a:cubicBezTo>
                  <a:lnTo>
                    <a:pt x="404" y="3329"/>
                  </a:lnTo>
                  <a:cubicBezTo>
                    <a:pt x="466" y="2150"/>
                    <a:pt x="1179" y="1127"/>
                    <a:pt x="2234" y="661"/>
                  </a:cubicBezTo>
                  <a:close/>
                  <a:moveTo>
                    <a:pt x="2141" y="4787"/>
                  </a:moveTo>
                  <a:cubicBezTo>
                    <a:pt x="2451" y="4787"/>
                    <a:pt x="2699" y="5035"/>
                    <a:pt x="2699" y="5345"/>
                  </a:cubicBezTo>
                  <a:lnTo>
                    <a:pt x="2699" y="6121"/>
                  </a:lnTo>
                  <a:cubicBezTo>
                    <a:pt x="2699" y="6245"/>
                    <a:pt x="2699" y="6338"/>
                    <a:pt x="2668" y="6462"/>
                  </a:cubicBezTo>
                  <a:cubicBezTo>
                    <a:pt x="1800" y="6214"/>
                    <a:pt x="1055" y="5593"/>
                    <a:pt x="683" y="4787"/>
                  </a:cubicBezTo>
                  <a:close/>
                  <a:moveTo>
                    <a:pt x="6391" y="4570"/>
                  </a:moveTo>
                  <a:cubicBezTo>
                    <a:pt x="6018" y="5531"/>
                    <a:pt x="5181" y="6276"/>
                    <a:pt x="4157" y="6493"/>
                  </a:cubicBezTo>
                  <a:lnTo>
                    <a:pt x="4157" y="5842"/>
                  </a:lnTo>
                  <a:cubicBezTo>
                    <a:pt x="4157" y="5128"/>
                    <a:pt x="4747" y="4570"/>
                    <a:pt x="5460" y="4570"/>
                  </a:cubicBezTo>
                  <a:close/>
                  <a:moveTo>
                    <a:pt x="3506" y="382"/>
                  </a:moveTo>
                  <a:cubicBezTo>
                    <a:pt x="3661" y="382"/>
                    <a:pt x="3785" y="382"/>
                    <a:pt x="3940" y="413"/>
                  </a:cubicBezTo>
                  <a:lnTo>
                    <a:pt x="3940" y="1902"/>
                  </a:lnTo>
                  <a:cubicBezTo>
                    <a:pt x="3940" y="1933"/>
                    <a:pt x="3878" y="1995"/>
                    <a:pt x="3816" y="1995"/>
                  </a:cubicBezTo>
                  <a:cubicBezTo>
                    <a:pt x="3537" y="1995"/>
                    <a:pt x="3320" y="2212"/>
                    <a:pt x="3320" y="2523"/>
                  </a:cubicBezTo>
                  <a:lnTo>
                    <a:pt x="3320" y="2988"/>
                  </a:lnTo>
                  <a:cubicBezTo>
                    <a:pt x="3320" y="3267"/>
                    <a:pt x="3537" y="3515"/>
                    <a:pt x="3816" y="3515"/>
                  </a:cubicBezTo>
                  <a:lnTo>
                    <a:pt x="6577" y="3515"/>
                  </a:lnTo>
                  <a:cubicBezTo>
                    <a:pt x="6577" y="3732"/>
                    <a:pt x="6546" y="3949"/>
                    <a:pt x="6515" y="4167"/>
                  </a:cubicBezTo>
                  <a:lnTo>
                    <a:pt x="5429" y="4167"/>
                  </a:lnTo>
                  <a:cubicBezTo>
                    <a:pt x="4499" y="4167"/>
                    <a:pt x="3754" y="4911"/>
                    <a:pt x="3754" y="5842"/>
                  </a:cubicBezTo>
                  <a:lnTo>
                    <a:pt x="3754" y="6555"/>
                  </a:lnTo>
                  <a:lnTo>
                    <a:pt x="3475" y="6555"/>
                  </a:lnTo>
                  <a:cubicBezTo>
                    <a:pt x="3351" y="6555"/>
                    <a:pt x="3227" y="6555"/>
                    <a:pt x="3103" y="6524"/>
                  </a:cubicBezTo>
                  <a:cubicBezTo>
                    <a:pt x="3134" y="6400"/>
                    <a:pt x="3134" y="6276"/>
                    <a:pt x="3134" y="6121"/>
                  </a:cubicBezTo>
                  <a:lnTo>
                    <a:pt x="3134" y="5345"/>
                  </a:lnTo>
                  <a:cubicBezTo>
                    <a:pt x="3134" y="4818"/>
                    <a:pt x="2699" y="4384"/>
                    <a:pt x="2172" y="4384"/>
                  </a:cubicBezTo>
                  <a:lnTo>
                    <a:pt x="528" y="4384"/>
                  </a:lnTo>
                  <a:cubicBezTo>
                    <a:pt x="466" y="4167"/>
                    <a:pt x="435" y="3949"/>
                    <a:pt x="404" y="3701"/>
                  </a:cubicBezTo>
                  <a:lnTo>
                    <a:pt x="745" y="3701"/>
                  </a:lnTo>
                  <a:cubicBezTo>
                    <a:pt x="1800" y="3701"/>
                    <a:pt x="2637" y="2864"/>
                    <a:pt x="2637" y="1809"/>
                  </a:cubicBezTo>
                  <a:lnTo>
                    <a:pt x="2637" y="506"/>
                  </a:lnTo>
                  <a:cubicBezTo>
                    <a:pt x="2917" y="413"/>
                    <a:pt x="3227" y="382"/>
                    <a:pt x="3506" y="382"/>
                  </a:cubicBezTo>
                  <a:close/>
                  <a:moveTo>
                    <a:pt x="3506" y="0"/>
                  </a:moveTo>
                  <a:cubicBezTo>
                    <a:pt x="1715" y="0"/>
                    <a:pt x="1" y="1388"/>
                    <a:pt x="1" y="3484"/>
                  </a:cubicBezTo>
                  <a:cubicBezTo>
                    <a:pt x="1" y="5407"/>
                    <a:pt x="1552" y="6989"/>
                    <a:pt x="3475" y="6989"/>
                  </a:cubicBezTo>
                  <a:cubicBezTo>
                    <a:pt x="6577" y="6989"/>
                    <a:pt x="8128" y="3236"/>
                    <a:pt x="5956" y="1034"/>
                  </a:cubicBezTo>
                  <a:cubicBezTo>
                    <a:pt x="5242" y="320"/>
                    <a:pt x="4365" y="0"/>
                    <a:pt x="3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71" name="Google Shape;12971;p24"/>
          <p:cNvGrpSpPr/>
          <p:nvPr/>
        </p:nvGrpSpPr>
        <p:grpSpPr>
          <a:xfrm>
            <a:off x="6506367" y="5736359"/>
            <a:ext cx="595650" cy="698350"/>
            <a:chOff x="957400" y="1923675"/>
            <a:chExt cx="297825" cy="349175"/>
          </a:xfrm>
          <a:solidFill>
            <a:schemeClr val="tx1"/>
          </a:solidFill>
        </p:grpSpPr>
        <p:sp>
          <p:nvSpPr>
            <p:cNvPr id="12972" name="Google Shape;12972;p24"/>
            <p:cNvSpPr/>
            <p:nvPr/>
          </p:nvSpPr>
          <p:spPr>
            <a:xfrm>
              <a:off x="1085350" y="1977950"/>
              <a:ext cx="48400" cy="17275"/>
            </a:xfrm>
            <a:custGeom>
              <a:avLst/>
              <a:gdLst/>
              <a:ahLst/>
              <a:cxnLst/>
              <a:rect l="l" t="t" r="r" b="b"/>
              <a:pathLst>
                <a:path w="1936" h="691" extrusionOk="0">
                  <a:moveTo>
                    <a:pt x="931" y="1"/>
                  </a:moveTo>
                  <a:cubicBezTo>
                    <a:pt x="629" y="1"/>
                    <a:pt x="327" y="117"/>
                    <a:pt x="94" y="350"/>
                  </a:cubicBezTo>
                  <a:cubicBezTo>
                    <a:pt x="1" y="443"/>
                    <a:pt x="1" y="567"/>
                    <a:pt x="94" y="629"/>
                  </a:cubicBezTo>
                  <a:cubicBezTo>
                    <a:pt x="125" y="660"/>
                    <a:pt x="187" y="691"/>
                    <a:pt x="218" y="691"/>
                  </a:cubicBezTo>
                  <a:cubicBezTo>
                    <a:pt x="280" y="691"/>
                    <a:pt x="342" y="660"/>
                    <a:pt x="373" y="629"/>
                  </a:cubicBezTo>
                  <a:cubicBezTo>
                    <a:pt x="528" y="474"/>
                    <a:pt x="714" y="412"/>
                    <a:pt x="931" y="412"/>
                  </a:cubicBezTo>
                  <a:cubicBezTo>
                    <a:pt x="1149" y="412"/>
                    <a:pt x="1335" y="474"/>
                    <a:pt x="1490" y="629"/>
                  </a:cubicBezTo>
                  <a:cubicBezTo>
                    <a:pt x="1533" y="672"/>
                    <a:pt x="1583" y="690"/>
                    <a:pt x="1631" y="690"/>
                  </a:cubicBezTo>
                  <a:cubicBezTo>
                    <a:pt x="1792" y="690"/>
                    <a:pt x="1936" y="492"/>
                    <a:pt x="1769" y="350"/>
                  </a:cubicBezTo>
                  <a:cubicBezTo>
                    <a:pt x="1536" y="117"/>
                    <a:pt x="1234" y="1"/>
                    <a:pt x="9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73" name="Google Shape;12973;p24"/>
            <p:cNvSpPr/>
            <p:nvPr/>
          </p:nvSpPr>
          <p:spPr>
            <a:xfrm>
              <a:off x="1064725" y="1951200"/>
              <a:ext cx="85800" cy="25425"/>
            </a:xfrm>
            <a:custGeom>
              <a:avLst/>
              <a:gdLst/>
              <a:ahLst/>
              <a:cxnLst/>
              <a:rect l="l" t="t" r="r" b="b"/>
              <a:pathLst>
                <a:path w="3432" h="1017" extrusionOk="0">
                  <a:moveTo>
                    <a:pt x="1756" y="0"/>
                  </a:moveTo>
                  <a:cubicBezTo>
                    <a:pt x="1175" y="0"/>
                    <a:pt x="593" y="225"/>
                    <a:pt x="143" y="675"/>
                  </a:cubicBezTo>
                  <a:cubicBezTo>
                    <a:pt x="1" y="818"/>
                    <a:pt x="132" y="1016"/>
                    <a:pt x="299" y="1016"/>
                  </a:cubicBezTo>
                  <a:cubicBezTo>
                    <a:pt x="349" y="1016"/>
                    <a:pt x="403" y="998"/>
                    <a:pt x="454" y="954"/>
                  </a:cubicBezTo>
                  <a:cubicBezTo>
                    <a:pt x="810" y="598"/>
                    <a:pt x="1283" y="419"/>
                    <a:pt x="1756" y="419"/>
                  </a:cubicBezTo>
                  <a:cubicBezTo>
                    <a:pt x="2229" y="419"/>
                    <a:pt x="2702" y="598"/>
                    <a:pt x="3059" y="954"/>
                  </a:cubicBezTo>
                  <a:cubicBezTo>
                    <a:pt x="3121" y="985"/>
                    <a:pt x="3152" y="1016"/>
                    <a:pt x="3214" y="1016"/>
                  </a:cubicBezTo>
                  <a:cubicBezTo>
                    <a:pt x="3276" y="1016"/>
                    <a:pt x="3307" y="985"/>
                    <a:pt x="3369" y="954"/>
                  </a:cubicBezTo>
                  <a:cubicBezTo>
                    <a:pt x="3431" y="861"/>
                    <a:pt x="3431" y="737"/>
                    <a:pt x="3369" y="675"/>
                  </a:cubicBezTo>
                  <a:cubicBezTo>
                    <a:pt x="2920" y="225"/>
                    <a:pt x="2338" y="0"/>
                    <a:pt x="1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74" name="Google Shape;12974;p24"/>
            <p:cNvSpPr/>
            <p:nvPr/>
          </p:nvSpPr>
          <p:spPr>
            <a:xfrm>
              <a:off x="1047350" y="1923675"/>
              <a:ext cx="122550" cy="33750"/>
            </a:xfrm>
            <a:custGeom>
              <a:avLst/>
              <a:gdLst/>
              <a:ahLst/>
              <a:cxnLst/>
              <a:rect l="l" t="t" r="r" b="b"/>
              <a:pathLst>
                <a:path w="4902" h="1350" extrusionOk="0">
                  <a:moveTo>
                    <a:pt x="2455" y="0"/>
                  </a:moveTo>
                  <a:cubicBezTo>
                    <a:pt x="1598" y="0"/>
                    <a:pt x="745" y="334"/>
                    <a:pt x="94" y="1001"/>
                  </a:cubicBezTo>
                  <a:cubicBezTo>
                    <a:pt x="1" y="1063"/>
                    <a:pt x="1" y="1187"/>
                    <a:pt x="94" y="1280"/>
                  </a:cubicBezTo>
                  <a:cubicBezTo>
                    <a:pt x="125" y="1326"/>
                    <a:pt x="171" y="1350"/>
                    <a:pt x="222" y="1350"/>
                  </a:cubicBezTo>
                  <a:cubicBezTo>
                    <a:pt x="272" y="1350"/>
                    <a:pt x="327" y="1326"/>
                    <a:pt x="373" y="1280"/>
                  </a:cubicBezTo>
                  <a:cubicBezTo>
                    <a:pt x="947" y="706"/>
                    <a:pt x="1699" y="419"/>
                    <a:pt x="2451" y="419"/>
                  </a:cubicBezTo>
                  <a:cubicBezTo>
                    <a:pt x="3204" y="419"/>
                    <a:pt x="3956" y="706"/>
                    <a:pt x="4530" y="1280"/>
                  </a:cubicBezTo>
                  <a:cubicBezTo>
                    <a:pt x="4592" y="1311"/>
                    <a:pt x="4623" y="1342"/>
                    <a:pt x="4685" y="1342"/>
                  </a:cubicBezTo>
                  <a:cubicBezTo>
                    <a:pt x="4747" y="1342"/>
                    <a:pt x="4778" y="1311"/>
                    <a:pt x="4840" y="1280"/>
                  </a:cubicBezTo>
                  <a:cubicBezTo>
                    <a:pt x="4902" y="1187"/>
                    <a:pt x="4902" y="1063"/>
                    <a:pt x="4840" y="1001"/>
                  </a:cubicBezTo>
                  <a:cubicBezTo>
                    <a:pt x="4173" y="334"/>
                    <a:pt x="3312" y="0"/>
                    <a:pt x="2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75" name="Google Shape;12975;p24"/>
            <p:cNvSpPr/>
            <p:nvPr/>
          </p:nvSpPr>
          <p:spPr>
            <a:xfrm>
              <a:off x="957400" y="2025450"/>
              <a:ext cx="297825" cy="247400"/>
            </a:xfrm>
            <a:custGeom>
              <a:avLst/>
              <a:gdLst/>
              <a:ahLst/>
              <a:cxnLst/>
              <a:rect l="l" t="t" r="r" b="b"/>
              <a:pathLst>
                <a:path w="11913" h="9896" extrusionOk="0">
                  <a:moveTo>
                    <a:pt x="7197" y="404"/>
                  </a:moveTo>
                  <a:cubicBezTo>
                    <a:pt x="7321" y="404"/>
                    <a:pt x="7476" y="497"/>
                    <a:pt x="7507" y="652"/>
                  </a:cubicBezTo>
                  <a:lnTo>
                    <a:pt x="7507" y="683"/>
                  </a:lnTo>
                  <a:lnTo>
                    <a:pt x="4405" y="683"/>
                  </a:lnTo>
                  <a:lnTo>
                    <a:pt x="4405" y="652"/>
                  </a:lnTo>
                  <a:cubicBezTo>
                    <a:pt x="4436" y="497"/>
                    <a:pt x="4560" y="404"/>
                    <a:pt x="4716" y="404"/>
                  </a:cubicBezTo>
                  <a:close/>
                  <a:moveTo>
                    <a:pt x="7600" y="1086"/>
                  </a:moveTo>
                  <a:lnTo>
                    <a:pt x="7724" y="1551"/>
                  </a:lnTo>
                  <a:lnTo>
                    <a:pt x="4219" y="1551"/>
                  </a:lnTo>
                  <a:lnTo>
                    <a:pt x="4312" y="1086"/>
                  </a:lnTo>
                  <a:close/>
                  <a:moveTo>
                    <a:pt x="3584" y="5425"/>
                  </a:moveTo>
                  <a:cubicBezTo>
                    <a:pt x="3780" y="5425"/>
                    <a:pt x="3940" y="5600"/>
                    <a:pt x="3940" y="5801"/>
                  </a:cubicBezTo>
                  <a:lnTo>
                    <a:pt x="3940" y="7011"/>
                  </a:lnTo>
                  <a:lnTo>
                    <a:pt x="3134" y="7011"/>
                  </a:lnTo>
                  <a:lnTo>
                    <a:pt x="3134" y="5832"/>
                  </a:lnTo>
                  <a:cubicBezTo>
                    <a:pt x="3134" y="5584"/>
                    <a:pt x="3320" y="5429"/>
                    <a:pt x="3537" y="5429"/>
                  </a:cubicBezTo>
                  <a:cubicBezTo>
                    <a:pt x="3553" y="5427"/>
                    <a:pt x="3569" y="5425"/>
                    <a:pt x="3584" y="5425"/>
                  </a:cubicBezTo>
                  <a:close/>
                  <a:moveTo>
                    <a:pt x="8423" y="5425"/>
                  </a:moveTo>
                  <a:cubicBezTo>
                    <a:pt x="8619" y="5425"/>
                    <a:pt x="8779" y="5600"/>
                    <a:pt x="8779" y="5801"/>
                  </a:cubicBezTo>
                  <a:lnTo>
                    <a:pt x="8779" y="7042"/>
                  </a:lnTo>
                  <a:lnTo>
                    <a:pt x="7973" y="7042"/>
                  </a:lnTo>
                  <a:lnTo>
                    <a:pt x="7973" y="5832"/>
                  </a:lnTo>
                  <a:cubicBezTo>
                    <a:pt x="7942" y="5584"/>
                    <a:pt x="8128" y="5429"/>
                    <a:pt x="8376" y="5429"/>
                  </a:cubicBezTo>
                  <a:cubicBezTo>
                    <a:pt x="8392" y="5427"/>
                    <a:pt x="8408" y="5425"/>
                    <a:pt x="8423" y="5425"/>
                  </a:cubicBezTo>
                  <a:close/>
                  <a:moveTo>
                    <a:pt x="4281" y="7445"/>
                  </a:moveTo>
                  <a:cubicBezTo>
                    <a:pt x="4281" y="7445"/>
                    <a:pt x="4312" y="7476"/>
                    <a:pt x="4312" y="7476"/>
                  </a:cubicBezTo>
                  <a:lnTo>
                    <a:pt x="4312" y="7879"/>
                  </a:lnTo>
                  <a:lnTo>
                    <a:pt x="2761" y="7879"/>
                  </a:lnTo>
                  <a:lnTo>
                    <a:pt x="2761" y="7476"/>
                  </a:lnTo>
                  <a:cubicBezTo>
                    <a:pt x="2761" y="7476"/>
                    <a:pt x="2792" y="7445"/>
                    <a:pt x="2792" y="7445"/>
                  </a:cubicBezTo>
                  <a:close/>
                  <a:moveTo>
                    <a:pt x="9120" y="7445"/>
                  </a:moveTo>
                  <a:cubicBezTo>
                    <a:pt x="9120" y="7445"/>
                    <a:pt x="9151" y="7476"/>
                    <a:pt x="9151" y="7476"/>
                  </a:cubicBezTo>
                  <a:lnTo>
                    <a:pt x="9151" y="7879"/>
                  </a:lnTo>
                  <a:lnTo>
                    <a:pt x="7600" y="7879"/>
                  </a:lnTo>
                  <a:lnTo>
                    <a:pt x="7600" y="7476"/>
                  </a:lnTo>
                  <a:cubicBezTo>
                    <a:pt x="7600" y="7476"/>
                    <a:pt x="7631" y="7445"/>
                    <a:pt x="7631" y="7445"/>
                  </a:cubicBezTo>
                  <a:close/>
                  <a:moveTo>
                    <a:pt x="714" y="6018"/>
                  </a:moveTo>
                  <a:cubicBezTo>
                    <a:pt x="1179" y="6483"/>
                    <a:pt x="1831" y="6763"/>
                    <a:pt x="2513" y="6763"/>
                  </a:cubicBezTo>
                  <a:lnTo>
                    <a:pt x="2699" y="6763"/>
                  </a:lnTo>
                  <a:lnTo>
                    <a:pt x="2699" y="7073"/>
                  </a:lnTo>
                  <a:cubicBezTo>
                    <a:pt x="2513" y="7104"/>
                    <a:pt x="2358" y="7290"/>
                    <a:pt x="2358" y="7476"/>
                  </a:cubicBezTo>
                  <a:lnTo>
                    <a:pt x="2358" y="7879"/>
                  </a:lnTo>
                  <a:cubicBezTo>
                    <a:pt x="2358" y="8096"/>
                    <a:pt x="2513" y="8252"/>
                    <a:pt x="2699" y="8314"/>
                  </a:cubicBezTo>
                  <a:lnTo>
                    <a:pt x="2699" y="9523"/>
                  </a:lnTo>
                  <a:lnTo>
                    <a:pt x="1303" y="9523"/>
                  </a:lnTo>
                  <a:cubicBezTo>
                    <a:pt x="993" y="9523"/>
                    <a:pt x="714" y="9244"/>
                    <a:pt x="714" y="8934"/>
                  </a:cubicBezTo>
                  <a:lnTo>
                    <a:pt x="714" y="8903"/>
                  </a:lnTo>
                  <a:lnTo>
                    <a:pt x="714" y="6018"/>
                  </a:lnTo>
                  <a:close/>
                  <a:moveTo>
                    <a:pt x="3940" y="8283"/>
                  </a:moveTo>
                  <a:lnTo>
                    <a:pt x="3940" y="9523"/>
                  </a:lnTo>
                  <a:lnTo>
                    <a:pt x="3134" y="9523"/>
                  </a:lnTo>
                  <a:lnTo>
                    <a:pt x="3134" y="8283"/>
                  </a:lnTo>
                  <a:close/>
                  <a:moveTo>
                    <a:pt x="7538" y="6732"/>
                  </a:moveTo>
                  <a:lnTo>
                    <a:pt x="7538" y="7042"/>
                  </a:lnTo>
                  <a:cubicBezTo>
                    <a:pt x="7352" y="7104"/>
                    <a:pt x="7197" y="7259"/>
                    <a:pt x="7197" y="7476"/>
                  </a:cubicBezTo>
                  <a:lnTo>
                    <a:pt x="7197" y="7879"/>
                  </a:lnTo>
                  <a:cubicBezTo>
                    <a:pt x="7197" y="8065"/>
                    <a:pt x="7352" y="8252"/>
                    <a:pt x="7538" y="8283"/>
                  </a:cubicBezTo>
                  <a:lnTo>
                    <a:pt x="7538" y="9523"/>
                  </a:lnTo>
                  <a:lnTo>
                    <a:pt x="4343" y="9523"/>
                  </a:lnTo>
                  <a:lnTo>
                    <a:pt x="4343" y="8314"/>
                  </a:lnTo>
                  <a:cubicBezTo>
                    <a:pt x="4560" y="8283"/>
                    <a:pt x="4716" y="8096"/>
                    <a:pt x="4716" y="7879"/>
                  </a:cubicBezTo>
                  <a:lnTo>
                    <a:pt x="4716" y="7507"/>
                  </a:lnTo>
                  <a:cubicBezTo>
                    <a:pt x="4716" y="7290"/>
                    <a:pt x="4560" y="7104"/>
                    <a:pt x="4343" y="7073"/>
                  </a:cubicBezTo>
                  <a:lnTo>
                    <a:pt x="4343" y="6763"/>
                  </a:lnTo>
                  <a:lnTo>
                    <a:pt x="7538" y="6732"/>
                  </a:lnTo>
                  <a:close/>
                  <a:moveTo>
                    <a:pt x="8779" y="8283"/>
                  </a:moveTo>
                  <a:lnTo>
                    <a:pt x="8779" y="9523"/>
                  </a:lnTo>
                  <a:lnTo>
                    <a:pt x="7973" y="9523"/>
                  </a:lnTo>
                  <a:lnTo>
                    <a:pt x="7973" y="8283"/>
                  </a:lnTo>
                  <a:close/>
                  <a:moveTo>
                    <a:pt x="4716" y="1"/>
                  </a:moveTo>
                  <a:cubicBezTo>
                    <a:pt x="4374" y="1"/>
                    <a:pt x="4095" y="218"/>
                    <a:pt x="4033" y="559"/>
                  </a:cubicBezTo>
                  <a:lnTo>
                    <a:pt x="3785" y="1551"/>
                  </a:lnTo>
                  <a:lnTo>
                    <a:pt x="3134" y="1551"/>
                  </a:lnTo>
                  <a:cubicBezTo>
                    <a:pt x="3114" y="1544"/>
                    <a:pt x="3097" y="1541"/>
                    <a:pt x="3081" y="1541"/>
                  </a:cubicBezTo>
                  <a:cubicBezTo>
                    <a:pt x="2898" y="1541"/>
                    <a:pt x="2903" y="1960"/>
                    <a:pt x="3096" y="1960"/>
                  </a:cubicBezTo>
                  <a:cubicBezTo>
                    <a:pt x="3108" y="1960"/>
                    <a:pt x="3120" y="1958"/>
                    <a:pt x="3134" y="1955"/>
                  </a:cubicBezTo>
                  <a:lnTo>
                    <a:pt x="11044" y="1955"/>
                  </a:lnTo>
                  <a:cubicBezTo>
                    <a:pt x="11292" y="1955"/>
                    <a:pt x="11509" y="2141"/>
                    <a:pt x="11509" y="2420"/>
                  </a:cubicBezTo>
                  <a:lnTo>
                    <a:pt x="11509" y="4219"/>
                  </a:lnTo>
                  <a:cubicBezTo>
                    <a:pt x="11509" y="5367"/>
                    <a:pt x="10578" y="6328"/>
                    <a:pt x="9399" y="6328"/>
                  </a:cubicBezTo>
                  <a:lnTo>
                    <a:pt x="9182" y="6328"/>
                  </a:lnTo>
                  <a:lnTo>
                    <a:pt x="9182" y="5832"/>
                  </a:lnTo>
                  <a:cubicBezTo>
                    <a:pt x="9182" y="5367"/>
                    <a:pt x="8810" y="4995"/>
                    <a:pt x="8376" y="4995"/>
                  </a:cubicBezTo>
                  <a:cubicBezTo>
                    <a:pt x="7911" y="4995"/>
                    <a:pt x="7538" y="5367"/>
                    <a:pt x="7538" y="5832"/>
                  </a:cubicBezTo>
                  <a:lnTo>
                    <a:pt x="7538" y="6328"/>
                  </a:lnTo>
                  <a:lnTo>
                    <a:pt x="4343" y="6328"/>
                  </a:lnTo>
                  <a:lnTo>
                    <a:pt x="4343" y="5832"/>
                  </a:lnTo>
                  <a:cubicBezTo>
                    <a:pt x="4343" y="5367"/>
                    <a:pt x="3971" y="4995"/>
                    <a:pt x="3537" y="4995"/>
                  </a:cubicBezTo>
                  <a:cubicBezTo>
                    <a:pt x="3072" y="4995"/>
                    <a:pt x="2730" y="5367"/>
                    <a:pt x="2730" y="5832"/>
                  </a:cubicBezTo>
                  <a:lnTo>
                    <a:pt x="2730" y="6328"/>
                  </a:lnTo>
                  <a:lnTo>
                    <a:pt x="2513" y="6328"/>
                  </a:lnTo>
                  <a:cubicBezTo>
                    <a:pt x="1334" y="6328"/>
                    <a:pt x="404" y="5398"/>
                    <a:pt x="404" y="4250"/>
                  </a:cubicBezTo>
                  <a:lnTo>
                    <a:pt x="404" y="2451"/>
                  </a:lnTo>
                  <a:cubicBezTo>
                    <a:pt x="404" y="2172"/>
                    <a:pt x="621" y="1955"/>
                    <a:pt x="869" y="1955"/>
                  </a:cubicBezTo>
                  <a:lnTo>
                    <a:pt x="2296" y="1955"/>
                  </a:lnTo>
                  <a:cubicBezTo>
                    <a:pt x="2315" y="1962"/>
                    <a:pt x="2333" y="1965"/>
                    <a:pt x="2349" y="1965"/>
                  </a:cubicBezTo>
                  <a:cubicBezTo>
                    <a:pt x="2526" y="1965"/>
                    <a:pt x="2526" y="1572"/>
                    <a:pt x="2349" y="1572"/>
                  </a:cubicBezTo>
                  <a:cubicBezTo>
                    <a:pt x="2333" y="1572"/>
                    <a:pt x="2315" y="1575"/>
                    <a:pt x="2296" y="1582"/>
                  </a:cubicBezTo>
                  <a:lnTo>
                    <a:pt x="869" y="1582"/>
                  </a:lnTo>
                  <a:cubicBezTo>
                    <a:pt x="404" y="1582"/>
                    <a:pt x="1" y="1955"/>
                    <a:pt x="1" y="2451"/>
                  </a:cubicBezTo>
                  <a:lnTo>
                    <a:pt x="1" y="4250"/>
                  </a:lnTo>
                  <a:cubicBezTo>
                    <a:pt x="1" y="4684"/>
                    <a:pt x="125" y="5119"/>
                    <a:pt x="311" y="5491"/>
                  </a:cubicBezTo>
                  <a:lnTo>
                    <a:pt x="311" y="8934"/>
                  </a:lnTo>
                  <a:cubicBezTo>
                    <a:pt x="342" y="9461"/>
                    <a:pt x="776" y="9896"/>
                    <a:pt x="1303" y="9896"/>
                  </a:cubicBezTo>
                  <a:lnTo>
                    <a:pt x="10609" y="9896"/>
                  </a:lnTo>
                  <a:cubicBezTo>
                    <a:pt x="11137" y="9896"/>
                    <a:pt x="11602" y="9461"/>
                    <a:pt x="11602" y="8903"/>
                  </a:cubicBezTo>
                  <a:lnTo>
                    <a:pt x="11602" y="7662"/>
                  </a:lnTo>
                  <a:cubicBezTo>
                    <a:pt x="11602" y="7523"/>
                    <a:pt x="11501" y="7453"/>
                    <a:pt x="11400" y="7453"/>
                  </a:cubicBezTo>
                  <a:cubicBezTo>
                    <a:pt x="11299" y="7453"/>
                    <a:pt x="11199" y="7523"/>
                    <a:pt x="11199" y="7662"/>
                  </a:cubicBezTo>
                  <a:lnTo>
                    <a:pt x="11199" y="8903"/>
                  </a:lnTo>
                  <a:cubicBezTo>
                    <a:pt x="11199" y="9244"/>
                    <a:pt x="10919" y="9523"/>
                    <a:pt x="10609" y="9523"/>
                  </a:cubicBezTo>
                  <a:lnTo>
                    <a:pt x="9182" y="9523"/>
                  </a:lnTo>
                  <a:lnTo>
                    <a:pt x="9182" y="8314"/>
                  </a:lnTo>
                  <a:cubicBezTo>
                    <a:pt x="9399" y="8283"/>
                    <a:pt x="9555" y="8096"/>
                    <a:pt x="9555" y="7879"/>
                  </a:cubicBezTo>
                  <a:lnTo>
                    <a:pt x="9555" y="7507"/>
                  </a:lnTo>
                  <a:cubicBezTo>
                    <a:pt x="9555" y="7290"/>
                    <a:pt x="9399" y="7104"/>
                    <a:pt x="9182" y="7073"/>
                  </a:cubicBezTo>
                  <a:lnTo>
                    <a:pt x="9182" y="6763"/>
                  </a:lnTo>
                  <a:lnTo>
                    <a:pt x="9399" y="6763"/>
                  </a:lnTo>
                  <a:cubicBezTo>
                    <a:pt x="10082" y="6763"/>
                    <a:pt x="10702" y="6483"/>
                    <a:pt x="11168" y="6018"/>
                  </a:cubicBezTo>
                  <a:lnTo>
                    <a:pt x="11168" y="6856"/>
                  </a:lnTo>
                  <a:cubicBezTo>
                    <a:pt x="11168" y="6995"/>
                    <a:pt x="11276" y="7065"/>
                    <a:pt x="11385" y="7065"/>
                  </a:cubicBezTo>
                  <a:cubicBezTo>
                    <a:pt x="11493" y="7065"/>
                    <a:pt x="11602" y="6995"/>
                    <a:pt x="11602" y="6856"/>
                  </a:cubicBezTo>
                  <a:lnTo>
                    <a:pt x="11602" y="5522"/>
                  </a:lnTo>
                  <a:cubicBezTo>
                    <a:pt x="11602" y="5522"/>
                    <a:pt x="11602" y="5491"/>
                    <a:pt x="11602" y="5491"/>
                  </a:cubicBezTo>
                  <a:cubicBezTo>
                    <a:pt x="11819" y="5088"/>
                    <a:pt x="11912" y="4684"/>
                    <a:pt x="11912" y="4250"/>
                  </a:cubicBezTo>
                  <a:lnTo>
                    <a:pt x="11912" y="2451"/>
                  </a:lnTo>
                  <a:cubicBezTo>
                    <a:pt x="11912" y="1955"/>
                    <a:pt x="11509" y="1551"/>
                    <a:pt x="11044" y="1551"/>
                  </a:cubicBezTo>
                  <a:lnTo>
                    <a:pt x="8128" y="1551"/>
                  </a:lnTo>
                  <a:lnTo>
                    <a:pt x="7911" y="559"/>
                  </a:lnTo>
                  <a:cubicBezTo>
                    <a:pt x="7818" y="218"/>
                    <a:pt x="7538" y="1"/>
                    <a:pt x="7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76" name="Google Shape;12976;p24"/>
            <p:cNvSpPr/>
            <p:nvPr/>
          </p:nvSpPr>
          <p:spPr>
            <a:xfrm>
              <a:off x="1062875" y="2104550"/>
              <a:ext cx="86875" cy="38025"/>
            </a:xfrm>
            <a:custGeom>
              <a:avLst/>
              <a:gdLst/>
              <a:ahLst/>
              <a:cxnLst/>
              <a:rect l="l" t="t" r="r" b="b"/>
              <a:pathLst>
                <a:path w="3475" h="1521" extrusionOk="0">
                  <a:moveTo>
                    <a:pt x="3040" y="404"/>
                  </a:moveTo>
                  <a:cubicBezTo>
                    <a:pt x="3071" y="404"/>
                    <a:pt x="3071" y="435"/>
                    <a:pt x="3071" y="466"/>
                  </a:cubicBezTo>
                  <a:lnTo>
                    <a:pt x="3071" y="1055"/>
                  </a:lnTo>
                  <a:cubicBezTo>
                    <a:pt x="3071" y="1086"/>
                    <a:pt x="3071" y="1117"/>
                    <a:pt x="3040" y="1117"/>
                  </a:cubicBezTo>
                  <a:lnTo>
                    <a:pt x="435" y="1117"/>
                  </a:lnTo>
                  <a:cubicBezTo>
                    <a:pt x="404" y="1117"/>
                    <a:pt x="404" y="1086"/>
                    <a:pt x="404" y="1055"/>
                  </a:cubicBezTo>
                  <a:lnTo>
                    <a:pt x="404" y="466"/>
                  </a:lnTo>
                  <a:cubicBezTo>
                    <a:pt x="404" y="435"/>
                    <a:pt x="404" y="404"/>
                    <a:pt x="435" y="404"/>
                  </a:cubicBezTo>
                  <a:close/>
                  <a:moveTo>
                    <a:pt x="435" y="0"/>
                  </a:moveTo>
                  <a:cubicBezTo>
                    <a:pt x="186" y="0"/>
                    <a:pt x="0" y="218"/>
                    <a:pt x="0" y="466"/>
                  </a:cubicBezTo>
                  <a:lnTo>
                    <a:pt x="0" y="1055"/>
                  </a:lnTo>
                  <a:cubicBezTo>
                    <a:pt x="0" y="1303"/>
                    <a:pt x="186" y="1520"/>
                    <a:pt x="435" y="1520"/>
                  </a:cubicBezTo>
                  <a:lnTo>
                    <a:pt x="3040" y="1520"/>
                  </a:lnTo>
                  <a:cubicBezTo>
                    <a:pt x="3288" y="1520"/>
                    <a:pt x="3474" y="1303"/>
                    <a:pt x="3474" y="1055"/>
                  </a:cubicBezTo>
                  <a:lnTo>
                    <a:pt x="3474" y="466"/>
                  </a:lnTo>
                  <a:cubicBezTo>
                    <a:pt x="3474" y="218"/>
                    <a:pt x="3288" y="0"/>
                    <a:pt x="30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77" name="Google Shape;12977;p24"/>
          <p:cNvGrpSpPr/>
          <p:nvPr/>
        </p:nvGrpSpPr>
        <p:grpSpPr>
          <a:xfrm>
            <a:off x="7987029" y="5747409"/>
            <a:ext cx="699550" cy="676250"/>
            <a:chOff x="6970500" y="3673350"/>
            <a:chExt cx="349775" cy="338125"/>
          </a:xfrm>
          <a:solidFill>
            <a:schemeClr val="tx1"/>
          </a:solidFill>
        </p:grpSpPr>
        <p:sp>
          <p:nvSpPr>
            <p:cNvPr id="12978" name="Google Shape;12978;p24"/>
            <p:cNvSpPr/>
            <p:nvPr/>
          </p:nvSpPr>
          <p:spPr>
            <a:xfrm>
              <a:off x="6970500" y="3673350"/>
              <a:ext cx="349775" cy="338125"/>
            </a:xfrm>
            <a:custGeom>
              <a:avLst/>
              <a:gdLst/>
              <a:ahLst/>
              <a:cxnLst/>
              <a:rect l="l" t="t" r="r" b="b"/>
              <a:pathLst>
                <a:path w="13991" h="13525" extrusionOk="0">
                  <a:moveTo>
                    <a:pt x="6995" y="12617"/>
                  </a:moveTo>
                  <a:cubicBezTo>
                    <a:pt x="7112" y="12617"/>
                    <a:pt x="7228" y="12702"/>
                    <a:pt x="7228" y="12873"/>
                  </a:cubicBezTo>
                  <a:cubicBezTo>
                    <a:pt x="7228" y="12997"/>
                    <a:pt x="7135" y="13090"/>
                    <a:pt x="7011" y="13090"/>
                  </a:cubicBezTo>
                  <a:cubicBezTo>
                    <a:pt x="6856" y="13090"/>
                    <a:pt x="6763" y="12997"/>
                    <a:pt x="6763" y="12873"/>
                  </a:cubicBezTo>
                  <a:cubicBezTo>
                    <a:pt x="6763" y="12702"/>
                    <a:pt x="6879" y="12617"/>
                    <a:pt x="6995" y="12617"/>
                  </a:cubicBezTo>
                  <a:close/>
                  <a:moveTo>
                    <a:pt x="373" y="0"/>
                  </a:moveTo>
                  <a:cubicBezTo>
                    <a:pt x="156" y="0"/>
                    <a:pt x="0" y="155"/>
                    <a:pt x="0" y="372"/>
                  </a:cubicBezTo>
                  <a:lnTo>
                    <a:pt x="0" y="1210"/>
                  </a:lnTo>
                  <a:cubicBezTo>
                    <a:pt x="0" y="1396"/>
                    <a:pt x="156" y="1551"/>
                    <a:pt x="373" y="1582"/>
                  </a:cubicBezTo>
                  <a:lnTo>
                    <a:pt x="621" y="1582"/>
                  </a:lnTo>
                  <a:lnTo>
                    <a:pt x="621" y="9771"/>
                  </a:lnTo>
                  <a:cubicBezTo>
                    <a:pt x="621" y="10174"/>
                    <a:pt x="962" y="10485"/>
                    <a:pt x="1365" y="10485"/>
                  </a:cubicBezTo>
                  <a:lnTo>
                    <a:pt x="6794" y="10485"/>
                  </a:lnTo>
                  <a:lnTo>
                    <a:pt x="6794" y="12253"/>
                  </a:lnTo>
                  <a:cubicBezTo>
                    <a:pt x="6080" y="12470"/>
                    <a:pt x="6266" y="13524"/>
                    <a:pt x="6980" y="13524"/>
                  </a:cubicBezTo>
                  <a:cubicBezTo>
                    <a:pt x="7724" y="13524"/>
                    <a:pt x="7879" y="12470"/>
                    <a:pt x="7197" y="12253"/>
                  </a:cubicBezTo>
                  <a:lnTo>
                    <a:pt x="7197" y="10485"/>
                  </a:lnTo>
                  <a:lnTo>
                    <a:pt x="10609" y="10485"/>
                  </a:lnTo>
                  <a:cubicBezTo>
                    <a:pt x="10616" y="10486"/>
                    <a:pt x="10623" y="10486"/>
                    <a:pt x="10629" y="10486"/>
                  </a:cubicBezTo>
                  <a:cubicBezTo>
                    <a:pt x="10819" y="10486"/>
                    <a:pt x="10819" y="10080"/>
                    <a:pt x="10629" y="10080"/>
                  </a:cubicBezTo>
                  <a:cubicBezTo>
                    <a:pt x="10623" y="10080"/>
                    <a:pt x="10616" y="10080"/>
                    <a:pt x="10609" y="10081"/>
                  </a:cubicBezTo>
                  <a:lnTo>
                    <a:pt x="1365" y="10081"/>
                  </a:lnTo>
                  <a:cubicBezTo>
                    <a:pt x="1179" y="10081"/>
                    <a:pt x="1055" y="9926"/>
                    <a:pt x="1055" y="9771"/>
                  </a:cubicBezTo>
                  <a:lnTo>
                    <a:pt x="1055" y="1582"/>
                  </a:lnTo>
                  <a:lnTo>
                    <a:pt x="12967" y="1582"/>
                  </a:lnTo>
                  <a:lnTo>
                    <a:pt x="12967" y="9771"/>
                  </a:lnTo>
                  <a:cubicBezTo>
                    <a:pt x="12967" y="9926"/>
                    <a:pt x="12811" y="10081"/>
                    <a:pt x="12625" y="10081"/>
                  </a:cubicBezTo>
                  <a:lnTo>
                    <a:pt x="11416" y="10081"/>
                  </a:lnTo>
                  <a:cubicBezTo>
                    <a:pt x="11198" y="10112"/>
                    <a:pt x="11198" y="10454"/>
                    <a:pt x="11416" y="10485"/>
                  </a:cubicBezTo>
                  <a:lnTo>
                    <a:pt x="12625" y="10485"/>
                  </a:lnTo>
                  <a:cubicBezTo>
                    <a:pt x="13029" y="10485"/>
                    <a:pt x="13370" y="10174"/>
                    <a:pt x="13370" y="9771"/>
                  </a:cubicBezTo>
                  <a:lnTo>
                    <a:pt x="13370" y="1582"/>
                  </a:lnTo>
                  <a:lnTo>
                    <a:pt x="13618" y="1582"/>
                  </a:lnTo>
                  <a:cubicBezTo>
                    <a:pt x="13804" y="1582"/>
                    <a:pt x="13990" y="1396"/>
                    <a:pt x="13990" y="1210"/>
                  </a:cubicBezTo>
                  <a:lnTo>
                    <a:pt x="13990" y="372"/>
                  </a:lnTo>
                  <a:cubicBezTo>
                    <a:pt x="13990" y="155"/>
                    <a:pt x="13804" y="0"/>
                    <a:pt x="13618" y="0"/>
                  </a:cubicBezTo>
                  <a:lnTo>
                    <a:pt x="5832" y="0"/>
                  </a:lnTo>
                  <a:cubicBezTo>
                    <a:pt x="5553" y="0"/>
                    <a:pt x="5553" y="403"/>
                    <a:pt x="5832" y="403"/>
                  </a:cubicBezTo>
                  <a:lnTo>
                    <a:pt x="13556" y="403"/>
                  </a:lnTo>
                  <a:lnTo>
                    <a:pt x="13556" y="1148"/>
                  </a:lnTo>
                  <a:lnTo>
                    <a:pt x="435" y="1148"/>
                  </a:lnTo>
                  <a:lnTo>
                    <a:pt x="435" y="403"/>
                  </a:lnTo>
                  <a:lnTo>
                    <a:pt x="5026" y="403"/>
                  </a:lnTo>
                  <a:cubicBezTo>
                    <a:pt x="5274" y="403"/>
                    <a:pt x="5274" y="0"/>
                    <a:pt x="5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79" name="Google Shape;12979;p24"/>
            <p:cNvSpPr/>
            <p:nvPr/>
          </p:nvSpPr>
          <p:spPr>
            <a:xfrm>
              <a:off x="7202725" y="3883500"/>
              <a:ext cx="38450" cy="15825"/>
            </a:xfrm>
            <a:custGeom>
              <a:avLst/>
              <a:gdLst/>
              <a:ahLst/>
              <a:cxnLst/>
              <a:rect l="l" t="t" r="r" b="b"/>
              <a:pathLst>
                <a:path w="1538" h="633" extrusionOk="0">
                  <a:moveTo>
                    <a:pt x="793" y="0"/>
                  </a:moveTo>
                  <a:cubicBezTo>
                    <a:pt x="545" y="0"/>
                    <a:pt x="327" y="93"/>
                    <a:pt x="141" y="279"/>
                  </a:cubicBezTo>
                  <a:cubicBezTo>
                    <a:pt x="0" y="420"/>
                    <a:pt x="127" y="633"/>
                    <a:pt x="290" y="633"/>
                  </a:cubicBezTo>
                  <a:cubicBezTo>
                    <a:pt x="343" y="633"/>
                    <a:pt x="399" y="611"/>
                    <a:pt x="452" y="559"/>
                  </a:cubicBezTo>
                  <a:cubicBezTo>
                    <a:pt x="545" y="466"/>
                    <a:pt x="676" y="419"/>
                    <a:pt x="808" y="419"/>
                  </a:cubicBezTo>
                  <a:cubicBezTo>
                    <a:pt x="940" y="419"/>
                    <a:pt x="1072" y="466"/>
                    <a:pt x="1165" y="559"/>
                  </a:cubicBezTo>
                  <a:cubicBezTo>
                    <a:pt x="1196" y="621"/>
                    <a:pt x="1258" y="621"/>
                    <a:pt x="1320" y="621"/>
                  </a:cubicBezTo>
                  <a:cubicBezTo>
                    <a:pt x="1382" y="621"/>
                    <a:pt x="1413" y="621"/>
                    <a:pt x="1475" y="559"/>
                  </a:cubicBezTo>
                  <a:cubicBezTo>
                    <a:pt x="1537" y="497"/>
                    <a:pt x="1537" y="372"/>
                    <a:pt x="1475" y="279"/>
                  </a:cubicBezTo>
                  <a:cubicBezTo>
                    <a:pt x="1289" y="93"/>
                    <a:pt x="1041" y="0"/>
                    <a:pt x="7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0" name="Google Shape;12980;p24"/>
            <p:cNvSpPr/>
            <p:nvPr/>
          </p:nvSpPr>
          <p:spPr>
            <a:xfrm>
              <a:off x="7190725" y="3864300"/>
              <a:ext cx="64400" cy="21550"/>
            </a:xfrm>
            <a:custGeom>
              <a:avLst/>
              <a:gdLst/>
              <a:ahLst/>
              <a:cxnLst/>
              <a:rect l="l" t="t" r="r" b="b"/>
              <a:pathLst>
                <a:path w="2576" h="862" extrusionOk="0">
                  <a:moveTo>
                    <a:pt x="1288" y="1"/>
                  </a:moveTo>
                  <a:cubicBezTo>
                    <a:pt x="854" y="1"/>
                    <a:pt x="420" y="163"/>
                    <a:pt x="94" y="489"/>
                  </a:cubicBezTo>
                  <a:cubicBezTo>
                    <a:pt x="1" y="582"/>
                    <a:pt x="1" y="706"/>
                    <a:pt x="94" y="799"/>
                  </a:cubicBezTo>
                  <a:cubicBezTo>
                    <a:pt x="125" y="830"/>
                    <a:pt x="172" y="846"/>
                    <a:pt x="222" y="846"/>
                  </a:cubicBezTo>
                  <a:cubicBezTo>
                    <a:pt x="272" y="846"/>
                    <a:pt x="327" y="830"/>
                    <a:pt x="373" y="799"/>
                  </a:cubicBezTo>
                  <a:cubicBezTo>
                    <a:pt x="621" y="536"/>
                    <a:pt x="955" y="404"/>
                    <a:pt x="1288" y="404"/>
                  </a:cubicBezTo>
                  <a:cubicBezTo>
                    <a:pt x="1622" y="404"/>
                    <a:pt x="1955" y="536"/>
                    <a:pt x="2203" y="799"/>
                  </a:cubicBezTo>
                  <a:cubicBezTo>
                    <a:pt x="2234" y="830"/>
                    <a:pt x="2296" y="861"/>
                    <a:pt x="2358" y="861"/>
                  </a:cubicBezTo>
                  <a:cubicBezTo>
                    <a:pt x="2389" y="861"/>
                    <a:pt x="2451" y="830"/>
                    <a:pt x="2483" y="799"/>
                  </a:cubicBezTo>
                  <a:cubicBezTo>
                    <a:pt x="2576" y="706"/>
                    <a:pt x="2576" y="582"/>
                    <a:pt x="2483" y="489"/>
                  </a:cubicBezTo>
                  <a:cubicBezTo>
                    <a:pt x="2157" y="163"/>
                    <a:pt x="1723" y="1"/>
                    <a:pt x="12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1" name="Google Shape;12981;p24"/>
            <p:cNvSpPr/>
            <p:nvPr/>
          </p:nvSpPr>
          <p:spPr>
            <a:xfrm>
              <a:off x="7176775" y="3844525"/>
              <a:ext cx="92300" cy="27350"/>
            </a:xfrm>
            <a:custGeom>
              <a:avLst/>
              <a:gdLst/>
              <a:ahLst/>
              <a:cxnLst/>
              <a:rect l="l" t="t" r="r" b="b"/>
              <a:pathLst>
                <a:path w="3692" h="1094" extrusionOk="0">
                  <a:moveTo>
                    <a:pt x="1842" y="1"/>
                  </a:moveTo>
                  <a:cubicBezTo>
                    <a:pt x="1203" y="1"/>
                    <a:pt x="559" y="241"/>
                    <a:pt x="63" y="722"/>
                  </a:cubicBezTo>
                  <a:cubicBezTo>
                    <a:pt x="1" y="815"/>
                    <a:pt x="1" y="939"/>
                    <a:pt x="63" y="1032"/>
                  </a:cubicBezTo>
                  <a:cubicBezTo>
                    <a:pt x="109" y="1063"/>
                    <a:pt x="163" y="1078"/>
                    <a:pt x="218" y="1078"/>
                  </a:cubicBezTo>
                  <a:cubicBezTo>
                    <a:pt x="272" y="1078"/>
                    <a:pt x="326" y="1063"/>
                    <a:pt x="373" y="1032"/>
                  </a:cubicBezTo>
                  <a:cubicBezTo>
                    <a:pt x="776" y="613"/>
                    <a:pt x="1311" y="404"/>
                    <a:pt x="1846" y="404"/>
                  </a:cubicBezTo>
                  <a:cubicBezTo>
                    <a:pt x="2381" y="404"/>
                    <a:pt x="2916" y="613"/>
                    <a:pt x="3320" y="1032"/>
                  </a:cubicBezTo>
                  <a:cubicBezTo>
                    <a:pt x="3351" y="1063"/>
                    <a:pt x="3413" y="1094"/>
                    <a:pt x="3475" y="1094"/>
                  </a:cubicBezTo>
                  <a:cubicBezTo>
                    <a:pt x="3537" y="1094"/>
                    <a:pt x="3568" y="1063"/>
                    <a:pt x="3599" y="1032"/>
                  </a:cubicBezTo>
                  <a:cubicBezTo>
                    <a:pt x="3692" y="939"/>
                    <a:pt x="3692" y="815"/>
                    <a:pt x="3599" y="722"/>
                  </a:cubicBezTo>
                  <a:cubicBezTo>
                    <a:pt x="3118" y="241"/>
                    <a:pt x="2482" y="1"/>
                    <a:pt x="18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2" name="Google Shape;12982;p24"/>
            <p:cNvSpPr/>
            <p:nvPr/>
          </p:nvSpPr>
          <p:spPr>
            <a:xfrm>
              <a:off x="7020125" y="3734600"/>
              <a:ext cx="111700" cy="33375"/>
            </a:xfrm>
            <a:custGeom>
              <a:avLst/>
              <a:gdLst/>
              <a:ahLst/>
              <a:cxnLst/>
              <a:rect l="l" t="t" r="r" b="b"/>
              <a:pathLst>
                <a:path w="4468" h="1335" extrusionOk="0">
                  <a:moveTo>
                    <a:pt x="4064" y="404"/>
                  </a:moveTo>
                  <a:lnTo>
                    <a:pt x="4064" y="931"/>
                  </a:lnTo>
                  <a:lnTo>
                    <a:pt x="435" y="931"/>
                  </a:lnTo>
                  <a:lnTo>
                    <a:pt x="435" y="404"/>
                  </a:lnTo>
                  <a:close/>
                  <a:moveTo>
                    <a:pt x="373" y="1"/>
                  </a:moveTo>
                  <a:cubicBezTo>
                    <a:pt x="156" y="1"/>
                    <a:pt x="1" y="156"/>
                    <a:pt x="1" y="342"/>
                  </a:cubicBezTo>
                  <a:lnTo>
                    <a:pt x="1" y="993"/>
                  </a:lnTo>
                  <a:cubicBezTo>
                    <a:pt x="1" y="1179"/>
                    <a:pt x="156" y="1334"/>
                    <a:pt x="373" y="1334"/>
                  </a:cubicBezTo>
                  <a:lnTo>
                    <a:pt x="4095" y="1334"/>
                  </a:lnTo>
                  <a:cubicBezTo>
                    <a:pt x="4312" y="1334"/>
                    <a:pt x="4467" y="1179"/>
                    <a:pt x="4467" y="993"/>
                  </a:cubicBezTo>
                  <a:lnTo>
                    <a:pt x="4467" y="342"/>
                  </a:lnTo>
                  <a:cubicBezTo>
                    <a:pt x="4467" y="156"/>
                    <a:pt x="4312" y="1"/>
                    <a:pt x="41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3" name="Google Shape;12983;p24"/>
            <p:cNvSpPr/>
            <p:nvPr/>
          </p:nvSpPr>
          <p:spPr>
            <a:xfrm>
              <a:off x="7172125" y="3735375"/>
              <a:ext cx="93075" cy="86100"/>
            </a:xfrm>
            <a:custGeom>
              <a:avLst/>
              <a:gdLst/>
              <a:ahLst/>
              <a:cxnLst/>
              <a:rect l="l" t="t" r="r" b="b"/>
              <a:pathLst>
                <a:path w="3723" h="3444" extrusionOk="0">
                  <a:moveTo>
                    <a:pt x="3320" y="435"/>
                  </a:moveTo>
                  <a:lnTo>
                    <a:pt x="3320" y="3040"/>
                  </a:lnTo>
                  <a:lnTo>
                    <a:pt x="435" y="3040"/>
                  </a:lnTo>
                  <a:lnTo>
                    <a:pt x="435" y="435"/>
                  </a:lnTo>
                  <a:close/>
                  <a:moveTo>
                    <a:pt x="373" y="1"/>
                  </a:moveTo>
                  <a:cubicBezTo>
                    <a:pt x="156" y="1"/>
                    <a:pt x="0" y="156"/>
                    <a:pt x="0" y="373"/>
                  </a:cubicBezTo>
                  <a:lnTo>
                    <a:pt x="0" y="3071"/>
                  </a:lnTo>
                  <a:cubicBezTo>
                    <a:pt x="0" y="3289"/>
                    <a:pt x="156" y="3444"/>
                    <a:pt x="373" y="3444"/>
                  </a:cubicBezTo>
                  <a:lnTo>
                    <a:pt x="3382" y="3444"/>
                  </a:lnTo>
                  <a:cubicBezTo>
                    <a:pt x="3568" y="3444"/>
                    <a:pt x="3723" y="3289"/>
                    <a:pt x="3723" y="3071"/>
                  </a:cubicBezTo>
                  <a:lnTo>
                    <a:pt x="3723" y="373"/>
                  </a:lnTo>
                  <a:cubicBezTo>
                    <a:pt x="3723" y="156"/>
                    <a:pt x="3568" y="1"/>
                    <a:pt x="3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4" name="Google Shape;12984;p24"/>
            <p:cNvSpPr/>
            <p:nvPr/>
          </p:nvSpPr>
          <p:spPr>
            <a:xfrm>
              <a:off x="7024775" y="3785000"/>
              <a:ext cx="103175" cy="10125"/>
            </a:xfrm>
            <a:custGeom>
              <a:avLst/>
              <a:gdLst/>
              <a:ahLst/>
              <a:cxnLst/>
              <a:rect l="l" t="t" r="r" b="b"/>
              <a:pathLst>
                <a:path w="4127" h="405" extrusionOk="0">
                  <a:moveTo>
                    <a:pt x="187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3909" y="404"/>
                  </a:lnTo>
                  <a:cubicBezTo>
                    <a:pt x="4033" y="404"/>
                    <a:pt x="4126" y="311"/>
                    <a:pt x="4126" y="218"/>
                  </a:cubicBezTo>
                  <a:cubicBezTo>
                    <a:pt x="4126" y="94"/>
                    <a:pt x="4033" y="1"/>
                    <a:pt x="39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5" name="Google Shape;12985;p24"/>
            <p:cNvSpPr/>
            <p:nvPr/>
          </p:nvSpPr>
          <p:spPr>
            <a:xfrm>
              <a:off x="7024775" y="3812925"/>
              <a:ext cx="103175" cy="10100"/>
            </a:xfrm>
            <a:custGeom>
              <a:avLst/>
              <a:gdLst/>
              <a:ahLst/>
              <a:cxnLst/>
              <a:rect l="l" t="t" r="r" b="b"/>
              <a:pathLst>
                <a:path w="4127" h="404" extrusionOk="0">
                  <a:moveTo>
                    <a:pt x="187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3909" y="404"/>
                  </a:lnTo>
                  <a:cubicBezTo>
                    <a:pt x="4033" y="404"/>
                    <a:pt x="4126" y="311"/>
                    <a:pt x="4126" y="187"/>
                  </a:cubicBezTo>
                  <a:cubicBezTo>
                    <a:pt x="4126" y="94"/>
                    <a:pt x="4033" y="1"/>
                    <a:pt x="39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6" name="Google Shape;12986;p24"/>
            <p:cNvSpPr/>
            <p:nvPr/>
          </p:nvSpPr>
          <p:spPr>
            <a:xfrm>
              <a:off x="7024775" y="3840075"/>
              <a:ext cx="102400" cy="10100"/>
            </a:xfrm>
            <a:custGeom>
              <a:avLst/>
              <a:gdLst/>
              <a:ahLst/>
              <a:cxnLst/>
              <a:rect l="l" t="t" r="r" b="b"/>
              <a:pathLst>
                <a:path w="4096" h="404" extrusionOk="0">
                  <a:moveTo>
                    <a:pt x="187" y="0"/>
                  </a:moveTo>
                  <a:cubicBezTo>
                    <a:pt x="1" y="62"/>
                    <a:pt x="1" y="341"/>
                    <a:pt x="187" y="403"/>
                  </a:cubicBezTo>
                  <a:lnTo>
                    <a:pt x="3909" y="403"/>
                  </a:lnTo>
                  <a:cubicBezTo>
                    <a:pt x="4095" y="341"/>
                    <a:pt x="4095" y="62"/>
                    <a:pt x="39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7" name="Google Shape;12987;p24"/>
            <p:cNvSpPr/>
            <p:nvPr/>
          </p:nvSpPr>
          <p:spPr>
            <a:xfrm>
              <a:off x="7024000" y="3867975"/>
              <a:ext cx="104725" cy="10125"/>
            </a:xfrm>
            <a:custGeom>
              <a:avLst/>
              <a:gdLst/>
              <a:ahLst/>
              <a:cxnLst/>
              <a:rect l="l" t="t" r="r" b="b"/>
              <a:pathLst>
                <a:path w="4189" h="405" extrusionOk="0">
                  <a:moveTo>
                    <a:pt x="218" y="1"/>
                  </a:moveTo>
                  <a:cubicBezTo>
                    <a:pt x="1" y="32"/>
                    <a:pt x="1" y="373"/>
                    <a:pt x="218" y="404"/>
                  </a:cubicBezTo>
                  <a:lnTo>
                    <a:pt x="3940" y="404"/>
                  </a:lnTo>
                  <a:cubicBezTo>
                    <a:pt x="4188" y="373"/>
                    <a:pt x="4188" y="32"/>
                    <a:pt x="39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8" name="Google Shape;12988;p24"/>
            <p:cNvSpPr/>
            <p:nvPr/>
          </p:nvSpPr>
          <p:spPr>
            <a:xfrm>
              <a:off x="7024000" y="3895900"/>
              <a:ext cx="104725" cy="10100"/>
            </a:xfrm>
            <a:custGeom>
              <a:avLst/>
              <a:gdLst/>
              <a:ahLst/>
              <a:cxnLst/>
              <a:rect l="l" t="t" r="r" b="b"/>
              <a:pathLst>
                <a:path w="4189" h="404" extrusionOk="0">
                  <a:moveTo>
                    <a:pt x="218" y="1"/>
                  </a:moveTo>
                  <a:cubicBezTo>
                    <a:pt x="1" y="32"/>
                    <a:pt x="1" y="373"/>
                    <a:pt x="218" y="404"/>
                  </a:cubicBezTo>
                  <a:lnTo>
                    <a:pt x="3940" y="404"/>
                  </a:lnTo>
                  <a:cubicBezTo>
                    <a:pt x="4188" y="373"/>
                    <a:pt x="4188" y="32"/>
                    <a:pt x="39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89" name="Google Shape;12989;p24"/>
          <p:cNvGrpSpPr/>
          <p:nvPr/>
        </p:nvGrpSpPr>
        <p:grpSpPr>
          <a:xfrm>
            <a:off x="9450928" y="5748109"/>
            <a:ext cx="698000" cy="674850"/>
            <a:chOff x="6217500" y="3673850"/>
            <a:chExt cx="349000" cy="337425"/>
          </a:xfrm>
          <a:solidFill>
            <a:schemeClr val="tx1"/>
          </a:solidFill>
        </p:grpSpPr>
        <p:sp>
          <p:nvSpPr>
            <p:cNvPr id="12990" name="Google Shape;12990;p24"/>
            <p:cNvSpPr/>
            <p:nvPr/>
          </p:nvSpPr>
          <p:spPr>
            <a:xfrm>
              <a:off x="6217500" y="3673850"/>
              <a:ext cx="349000" cy="337425"/>
            </a:xfrm>
            <a:custGeom>
              <a:avLst/>
              <a:gdLst/>
              <a:ahLst/>
              <a:cxnLst/>
              <a:rect l="l" t="t" r="r" b="b"/>
              <a:pathLst>
                <a:path w="13960" h="13497" extrusionOk="0">
                  <a:moveTo>
                    <a:pt x="12843" y="4416"/>
                  </a:moveTo>
                  <a:lnTo>
                    <a:pt x="12843" y="4974"/>
                  </a:lnTo>
                  <a:cubicBezTo>
                    <a:pt x="12843" y="5098"/>
                    <a:pt x="12750" y="5191"/>
                    <a:pt x="12626" y="5191"/>
                  </a:cubicBezTo>
                  <a:lnTo>
                    <a:pt x="6794" y="5191"/>
                  </a:lnTo>
                  <a:lnTo>
                    <a:pt x="6794" y="5098"/>
                  </a:lnTo>
                  <a:cubicBezTo>
                    <a:pt x="6794" y="4850"/>
                    <a:pt x="6763" y="4633"/>
                    <a:pt x="6701" y="4416"/>
                  </a:cubicBezTo>
                  <a:close/>
                  <a:moveTo>
                    <a:pt x="7756" y="5595"/>
                  </a:moveTo>
                  <a:lnTo>
                    <a:pt x="7662" y="6153"/>
                  </a:lnTo>
                  <a:lnTo>
                    <a:pt x="6794" y="6153"/>
                  </a:lnTo>
                  <a:lnTo>
                    <a:pt x="6794" y="5595"/>
                  </a:lnTo>
                  <a:close/>
                  <a:moveTo>
                    <a:pt x="9524" y="5595"/>
                  </a:moveTo>
                  <a:lnTo>
                    <a:pt x="9617" y="6153"/>
                  </a:lnTo>
                  <a:lnTo>
                    <a:pt x="8097" y="6153"/>
                  </a:lnTo>
                  <a:lnTo>
                    <a:pt x="8190" y="5595"/>
                  </a:lnTo>
                  <a:close/>
                  <a:moveTo>
                    <a:pt x="2513" y="6587"/>
                  </a:moveTo>
                  <a:lnTo>
                    <a:pt x="2513" y="7052"/>
                  </a:lnTo>
                  <a:lnTo>
                    <a:pt x="435" y="7021"/>
                  </a:lnTo>
                  <a:cubicBezTo>
                    <a:pt x="435" y="7021"/>
                    <a:pt x="404" y="7021"/>
                    <a:pt x="404" y="6990"/>
                  </a:cubicBezTo>
                  <a:lnTo>
                    <a:pt x="404" y="6618"/>
                  </a:lnTo>
                  <a:cubicBezTo>
                    <a:pt x="404" y="6587"/>
                    <a:pt x="435" y="6587"/>
                    <a:pt x="435" y="6587"/>
                  </a:cubicBezTo>
                  <a:close/>
                  <a:moveTo>
                    <a:pt x="13494" y="6587"/>
                  </a:moveTo>
                  <a:cubicBezTo>
                    <a:pt x="13525" y="6587"/>
                    <a:pt x="13556" y="6587"/>
                    <a:pt x="13556" y="6618"/>
                  </a:cubicBezTo>
                  <a:lnTo>
                    <a:pt x="13556" y="7052"/>
                  </a:lnTo>
                  <a:lnTo>
                    <a:pt x="6794" y="7052"/>
                  </a:lnTo>
                  <a:lnTo>
                    <a:pt x="6794" y="6587"/>
                  </a:lnTo>
                  <a:close/>
                  <a:moveTo>
                    <a:pt x="13556" y="7456"/>
                  </a:moveTo>
                  <a:lnTo>
                    <a:pt x="13556" y="9100"/>
                  </a:lnTo>
                  <a:lnTo>
                    <a:pt x="9710" y="9100"/>
                  </a:lnTo>
                  <a:lnTo>
                    <a:pt x="9710" y="7456"/>
                  </a:lnTo>
                  <a:close/>
                  <a:moveTo>
                    <a:pt x="4685" y="6494"/>
                  </a:moveTo>
                  <a:cubicBezTo>
                    <a:pt x="4840" y="6494"/>
                    <a:pt x="4964" y="6618"/>
                    <a:pt x="4964" y="6773"/>
                  </a:cubicBezTo>
                  <a:lnTo>
                    <a:pt x="4964" y="9658"/>
                  </a:lnTo>
                  <a:lnTo>
                    <a:pt x="4343" y="9689"/>
                  </a:lnTo>
                  <a:lnTo>
                    <a:pt x="4343" y="6773"/>
                  </a:lnTo>
                  <a:cubicBezTo>
                    <a:pt x="4343" y="6618"/>
                    <a:pt x="4467" y="6494"/>
                    <a:pt x="4623" y="6494"/>
                  </a:cubicBezTo>
                  <a:close/>
                  <a:moveTo>
                    <a:pt x="6360" y="10092"/>
                  </a:moveTo>
                  <a:cubicBezTo>
                    <a:pt x="6453" y="10092"/>
                    <a:pt x="6546" y="10154"/>
                    <a:pt x="6546" y="10278"/>
                  </a:cubicBezTo>
                  <a:lnTo>
                    <a:pt x="6546" y="10651"/>
                  </a:lnTo>
                  <a:cubicBezTo>
                    <a:pt x="6546" y="10744"/>
                    <a:pt x="6453" y="10837"/>
                    <a:pt x="6360" y="10837"/>
                  </a:cubicBezTo>
                  <a:lnTo>
                    <a:pt x="2948" y="10837"/>
                  </a:lnTo>
                  <a:cubicBezTo>
                    <a:pt x="2854" y="10837"/>
                    <a:pt x="2761" y="10744"/>
                    <a:pt x="2761" y="10651"/>
                  </a:cubicBezTo>
                  <a:lnTo>
                    <a:pt x="2761" y="10278"/>
                  </a:lnTo>
                  <a:cubicBezTo>
                    <a:pt x="2761" y="10154"/>
                    <a:pt x="2854" y="10092"/>
                    <a:pt x="2948" y="10092"/>
                  </a:cubicBezTo>
                  <a:close/>
                  <a:moveTo>
                    <a:pt x="13556" y="9503"/>
                  </a:moveTo>
                  <a:lnTo>
                    <a:pt x="13556" y="11147"/>
                  </a:lnTo>
                  <a:lnTo>
                    <a:pt x="9741" y="11147"/>
                  </a:lnTo>
                  <a:lnTo>
                    <a:pt x="9741" y="9503"/>
                  </a:lnTo>
                  <a:close/>
                  <a:moveTo>
                    <a:pt x="13556" y="11581"/>
                  </a:moveTo>
                  <a:lnTo>
                    <a:pt x="13556" y="12946"/>
                  </a:lnTo>
                  <a:cubicBezTo>
                    <a:pt x="13556" y="13039"/>
                    <a:pt x="13494" y="13070"/>
                    <a:pt x="13401" y="13070"/>
                  </a:cubicBezTo>
                  <a:lnTo>
                    <a:pt x="9834" y="13070"/>
                  </a:lnTo>
                  <a:cubicBezTo>
                    <a:pt x="9772" y="13070"/>
                    <a:pt x="9710" y="13008"/>
                    <a:pt x="9710" y="12946"/>
                  </a:cubicBezTo>
                  <a:lnTo>
                    <a:pt x="9710" y="11581"/>
                  </a:lnTo>
                  <a:close/>
                  <a:moveTo>
                    <a:pt x="10228" y="1"/>
                  </a:moveTo>
                  <a:cubicBezTo>
                    <a:pt x="10212" y="1"/>
                    <a:pt x="10194" y="4"/>
                    <a:pt x="10175" y="11"/>
                  </a:cubicBezTo>
                  <a:lnTo>
                    <a:pt x="5088" y="11"/>
                  </a:lnTo>
                  <a:cubicBezTo>
                    <a:pt x="4716" y="11"/>
                    <a:pt x="4436" y="290"/>
                    <a:pt x="4436" y="631"/>
                  </a:cubicBezTo>
                  <a:lnTo>
                    <a:pt x="4436" y="3051"/>
                  </a:lnTo>
                  <a:cubicBezTo>
                    <a:pt x="3847" y="3082"/>
                    <a:pt x="3289" y="3361"/>
                    <a:pt x="2948" y="3826"/>
                  </a:cubicBezTo>
                  <a:cubicBezTo>
                    <a:pt x="2854" y="3919"/>
                    <a:pt x="2886" y="4044"/>
                    <a:pt x="2979" y="4106"/>
                  </a:cubicBezTo>
                  <a:cubicBezTo>
                    <a:pt x="3020" y="4133"/>
                    <a:pt x="3068" y="4149"/>
                    <a:pt x="3114" y="4149"/>
                  </a:cubicBezTo>
                  <a:cubicBezTo>
                    <a:pt x="3171" y="4149"/>
                    <a:pt x="3224" y="4126"/>
                    <a:pt x="3258" y="4075"/>
                  </a:cubicBezTo>
                  <a:cubicBezTo>
                    <a:pt x="3568" y="3671"/>
                    <a:pt x="4033" y="3454"/>
                    <a:pt x="4530" y="3454"/>
                  </a:cubicBezTo>
                  <a:lnTo>
                    <a:pt x="4778" y="3454"/>
                  </a:lnTo>
                  <a:cubicBezTo>
                    <a:pt x="5677" y="3454"/>
                    <a:pt x="6391" y="4168"/>
                    <a:pt x="6391" y="5036"/>
                  </a:cubicBezTo>
                  <a:lnTo>
                    <a:pt x="6391" y="8727"/>
                  </a:lnTo>
                  <a:lnTo>
                    <a:pt x="5367" y="8727"/>
                  </a:lnTo>
                  <a:lnTo>
                    <a:pt x="5367" y="6804"/>
                  </a:lnTo>
                  <a:cubicBezTo>
                    <a:pt x="5367" y="6432"/>
                    <a:pt x="5057" y="6122"/>
                    <a:pt x="4685" y="6122"/>
                  </a:cubicBezTo>
                  <a:lnTo>
                    <a:pt x="4623" y="6122"/>
                  </a:lnTo>
                  <a:cubicBezTo>
                    <a:pt x="4250" y="6122"/>
                    <a:pt x="3940" y="6432"/>
                    <a:pt x="3940" y="6804"/>
                  </a:cubicBezTo>
                  <a:lnTo>
                    <a:pt x="3940" y="8727"/>
                  </a:lnTo>
                  <a:lnTo>
                    <a:pt x="2917" y="8727"/>
                  </a:lnTo>
                  <a:lnTo>
                    <a:pt x="2917" y="5067"/>
                  </a:lnTo>
                  <a:cubicBezTo>
                    <a:pt x="2917" y="4943"/>
                    <a:pt x="2948" y="4819"/>
                    <a:pt x="2979" y="4695"/>
                  </a:cubicBezTo>
                  <a:cubicBezTo>
                    <a:pt x="3010" y="4571"/>
                    <a:pt x="2948" y="4447"/>
                    <a:pt x="2823" y="4447"/>
                  </a:cubicBezTo>
                  <a:cubicBezTo>
                    <a:pt x="2807" y="4441"/>
                    <a:pt x="2790" y="4439"/>
                    <a:pt x="2772" y="4439"/>
                  </a:cubicBezTo>
                  <a:cubicBezTo>
                    <a:pt x="2689" y="4439"/>
                    <a:pt x="2601" y="4494"/>
                    <a:pt x="2575" y="4571"/>
                  </a:cubicBezTo>
                  <a:cubicBezTo>
                    <a:pt x="2544" y="4757"/>
                    <a:pt x="2513" y="4912"/>
                    <a:pt x="2513" y="5067"/>
                  </a:cubicBezTo>
                  <a:lnTo>
                    <a:pt x="2513" y="6153"/>
                  </a:lnTo>
                  <a:lnTo>
                    <a:pt x="435" y="6153"/>
                  </a:lnTo>
                  <a:cubicBezTo>
                    <a:pt x="187" y="6153"/>
                    <a:pt x="1" y="6370"/>
                    <a:pt x="1" y="6618"/>
                  </a:cubicBezTo>
                  <a:lnTo>
                    <a:pt x="1" y="6990"/>
                  </a:lnTo>
                  <a:cubicBezTo>
                    <a:pt x="1" y="7239"/>
                    <a:pt x="187" y="7425"/>
                    <a:pt x="435" y="7425"/>
                  </a:cubicBezTo>
                  <a:lnTo>
                    <a:pt x="962" y="7425"/>
                  </a:lnTo>
                  <a:lnTo>
                    <a:pt x="962" y="13256"/>
                  </a:lnTo>
                  <a:cubicBezTo>
                    <a:pt x="962" y="13349"/>
                    <a:pt x="1055" y="13442"/>
                    <a:pt x="1179" y="13442"/>
                  </a:cubicBezTo>
                  <a:cubicBezTo>
                    <a:pt x="1304" y="13442"/>
                    <a:pt x="1366" y="13349"/>
                    <a:pt x="1366" y="13256"/>
                  </a:cubicBezTo>
                  <a:lnTo>
                    <a:pt x="1366" y="7425"/>
                  </a:lnTo>
                  <a:lnTo>
                    <a:pt x="2513" y="7425"/>
                  </a:lnTo>
                  <a:lnTo>
                    <a:pt x="2513" y="8727"/>
                  </a:lnTo>
                  <a:cubicBezTo>
                    <a:pt x="2513" y="8945"/>
                    <a:pt x="2699" y="9162"/>
                    <a:pt x="2948" y="9162"/>
                  </a:cubicBezTo>
                  <a:lnTo>
                    <a:pt x="3940" y="9162"/>
                  </a:lnTo>
                  <a:lnTo>
                    <a:pt x="3940" y="9689"/>
                  </a:lnTo>
                  <a:lnTo>
                    <a:pt x="2948" y="9689"/>
                  </a:lnTo>
                  <a:cubicBezTo>
                    <a:pt x="2637" y="9689"/>
                    <a:pt x="2358" y="9937"/>
                    <a:pt x="2358" y="10278"/>
                  </a:cubicBezTo>
                  <a:lnTo>
                    <a:pt x="2358" y="10651"/>
                  </a:lnTo>
                  <a:cubicBezTo>
                    <a:pt x="2358" y="10992"/>
                    <a:pt x="2637" y="11240"/>
                    <a:pt x="2948" y="11240"/>
                  </a:cubicBezTo>
                  <a:lnTo>
                    <a:pt x="4467" y="11240"/>
                  </a:lnTo>
                  <a:lnTo>
                    <a:pt x="4467" y="12202"/>
                  </a:lnTo>
                  <a:lnTo>
                    <a:pt x="3382" y="12202"/>
                  </a:lnTo>
                  <a:cubicBezTo>
                    <a:pt x="2886" y="12202"/>
                    <a:pt x="2451" y="12605"/>
                    <a:pt x="2451" y="13101"/>
                  </a:cubicBezTo>
                  <a:lnTo>
                    <a:pt x="2451" y="13287"/>
                  </a:lnTo>
                  <a:cubicBezTo>
                    <a:pt x="2451" y="13427"/>
                    <a:pt x="2560" y="13497"/>
                    <a:pt x="2664" y="13497"/>
                  </a:cubicBezTo>
                  <a:cubicBezTo>
                    <a:pt x="2769" y="13497"/>
                    <a:pt x="2870" y="13427"/>
                    <a:pt x="2854" y="13287"/>
                  </a:cubicBezTo>
                  <a:lnTo>
                    <a:pt x="2854" y="13101"/>
                  </a:lnTo>
                  <a:cubicBezTo>
                    <a:pt x="2854" y="12838"/>
                    <a:pt x="3075" y="12602"/>
                    <a:pt x="3334" y="12602"/>
                  </a:cubicBezTo>
                  <a:cubicBezTo>
                    <a:pt x="3350" y="12602"/>
                    <a:pt x="3366" y="12603"/>
                    <a:pt x="3382" y="12605"/>
                  </a:cubicBezTo>
                  <a:lnTo>
                    <a:pt x="4467" y="12605"/>
                  </a:lnTo>
                  <a:lnTo>
                    <a:pt x="4467" y="13256"/>
                  </a:lnTo>
                  <a:cubicBezTo>
                    <a:pt x="4467" y="13396"/>
                    <a:pt x="4568" y="13466"/>
                    <a:pt x="4669" y="13466"/>
                  </a:cubicBezTo>
                  <a:cubicBezTo>
                    <a:pt x="4770" y="13466"/>
                    <a:pt x="4871" y="13396"/>
                    <a:pt x="4871" y="13256"/>
                  </a:cubicBezTo>
                  <a:lnTo>
                    <a:pt x="4871" y="12605"/>
                  </a:lnTo>
                  <a:lnTo>
                    <a:pt x="5956" y="12605"/>
                  </a:lnTo>
                  <a:cubicBezTo>
                    <a:pt x="5974" y="12603"/>
                    <a:pt x="5992" y="12602"/>
                    <a:pt x="6010" y="12602"/>
                  </a:cubicBezTo>
                  <a:cubicBezTo>
                    <a:pt x="6266" y="12602"/>
                    <a:pt x="6484" y="12809"/>
                    <a:pt x="6484" y="13070"/>
                  </a:cubicBezTo>
                  <a:lnTo>
                    <a:pt x="6484" y="13287"/>
                  </a:lnTo>
                  <a:cubicBezTo>
                    <a:pt x="6484" y="13411"/>
                    <a:pt x="6585" y="13473"/>
                    <a:pt x="6685" y="13473"/>
                  </a:cubicBezTo>
                  <a:cubicBezTo>
                    <a:pt x="6786" y="13473"/>
                    <a:pt x="6887" y="13411"/>
                    <a:pt x="6887" y="13287"/>
                  </a:cubicBezTo>
                  <a:lnTo>
                    <a:pt x="6887" y="13070"/>
                  </a:lnTo>
                  <a:cubicBezTo>
                    <a:pt x="6887" y="12574"/>
                    <a:pt x="6484" y="12171"/>
                    <a:pt x="5956" y="12171"/>
                  </a:cubicBezTo>
                  <a:lnTo>
                    <a:pt x="4871" y="12171"/>
                  </a:lnTo>
                  <a:lnTo>
                    <a:pt x="4871" y="11240"/>
                  </a:lnTo>
                  <a:lnTo>
                    <a:pt x="6391" y="11240"/>
                  </a:lnTo>
                  <a:cubicBezTo>
                    <a:pt x="6701" y="11240"/>
                    <a:pt x="6980" y="10961"/>
                    <a:pt x="6980" y="10651"/>
                  </a:cubicBezTo>
                  <a:lnTo>
                    <a:pt x="6980" y="10278"/>
                  </a:lnTo>
                  <a:cubicBezTo>
                    <a:pt x="6980" y="9937"/>
                    <a:pt x="6701" y="9689"/>
                    <a:pt x="6391" y="9689"/>
                  </a:cubicBezTo>
                  <a:lnTo>
                    <a:pt x="5398" y="9689"/>
                  </a:lnTo>
                  <a:lnTo>
                    <a:pt x="5398" y="9131"/>
                  </a:lnTo>
                  <a:lnTo>
                    <a:pt x="6391" y="9131"/>
                  </a:lnTo>
                  <a:cubicBezTo>
                    <a:pt x="6608" y="9131"/>
                    <a:pt x="6825" y="8945"/>
                    <a:pt x="6825" y="8696"/>
                  </a:cubicBezTo>
                  <a:lnTo>
                    <a:pt x="6825" y="7456"/>
                  </a:lnTo>
                  <a:lnTo>
                    <a:pt x="9338" y="7456"/>
                  </a:lnTo>
                  <a:lnTo>
                    <a:pt x="9338" y="12946"/>
                  </a:lnTo>
                  <a:cubicBezTo>
                    <a:pt x="9338" y="13225"/>
                    <a:pt x="9586" y="13473"/>
                    <a:pt x="9865" y="13473"/>
                  </a:cubicBezTo>
                  <a:lnTo>
                    <a:pt x="13432" y="13473"/>
                  </a:lnTo>
                  <a:cubicBezTo>
                    <a:pt x="13742" y="13473"/>
                    <a:pt x="13959" y="13225"/>
                    <a:pt x="13959" y="12946"/>
                  </a:cubicBezTo>
                  <a:lnTo>
                    <a:pt x="13959" y="6587"/>
                  </a:lnTo>
                  <a:cubicBezTo>
                    <a:pt x="13959" y="6339"/>
                    <a:pt x="13742" y="6153"/>
                    <a:pt x="13525" y="6153"/>
                  </a:cubicBezTo>
                  <a:lnTo>
                    <a:pt x="10020" y="6153"/>
                  </a:lnTo>
                  <a:lnTo>
                    <a:pt x="9958" y="5595"/>
                  </a:lnTo>
                  <a:lnTo>
                    <a:pt x="12657" y="5595"/>
                  </a:lnTo>
                  <a:cubicBezTo>
                    <a:pt x="12998" y="5564"/>
                    <a:pt x="13308" y="5284"/>
                    <a:pt x="13308" y="4943"/>
                  </a:cubicBezTo>
                  <a:lnTo>
                    <a:pt x="13308" y="631"/>
                  </a:lnTo>
                  <a:cubicBezTo>
                    <a:pt x="13277" y="290"/>
                    <a:pt x="12998" y="11"/>
                    <a:pt x="12657" y="11"/>
                  </a:cubicBezTo>
                  <a:lnTo>
                    <a:pt x="11044" y="11"/>
                  </a:lnTo>
                  <a:cubicBezTo>
                    <a:pt x="11024" y="4"/>
                    <a:pt x="11007" y="1"/>
                    <a:pt x="10990" y="1"/>
                  </a:cubicBezTo>
                  <a:cubicBezTo>
                    <a:pt x="10813" y="1"/>
                    <a:pt x="10813" y="394"/>
                    <a:pt x="10990" y="394"/>
                  </a:cubicBezTo>
                  <a:cubicBezTo>
                    <a:pt x="11007" y="394"/>
                    <a:pt x="11024" y="391"/>
                    <a:pt x="11044" y="383"/>
                  </a:cubicBezTo>
                  <a:lnTo>
                    <a:pt x="12657" y="383"/>
                  </a:lnTo>
                  <a:cubicBezTo>
                    <a:pt x="12781" y="383"/>
                    <a:pt x="12874" y="476"/>
                    <a:pt x="12874" y="600"/>
                  </a:cubicBezTo>
                  <a:lnTo>
                    <a:pt x="12874" y="3982"/>
                  </a:lnTo>
                  <a:lnTo>
                    <a:pt x="6484" y="3982"/>
                  </a:lnTo>
                  <a:cubicBezTo>
                    <a:pt x="6143" y="3392"/>
                    <a:pt x="5522" y="3051"/>
                    <a:pt x="4840" y="3020"/>
                  </a:cubicBezTo>
                  <a:lnTo>
                    <a:pt x="4840" y="600"/>
                  </a:lnTo>
                  <a:cubicBezTo>
                    <a:pt x="4840" y="476"/>
                    <a:pt x="4933" y="383"/>
                    <a:pt x="5057" y="383"/>
                  </a:cubicBezTo>
                  <a:lnTo>
                    <a:pt x="10175" y="383"/>
                  </a:lnTo>
                  <a:cubicBezTo>
                    <a:pt x="10194" y="391"/>
                    <a:pt x="10212" y="394"/>
                    <a:pt x="10228" y="394"/>
                  </a:cubicBezTo>
                  <a:cubicBezTo>
                    <a:pt x="10405" y="394"/>
                    <a:pt x="10405" y="1"/>
                    <a:pt x="102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91" name="Google Shape;12991;p24"/>
            <p:cNvSpPr/>
            <p:nvPr/>
          </p:nvSpPr>
          <p:spPr>
            <a:xfrm>
              <a:off x="6498225" y="3875600"/>
              <a:ext cx="19425" cy="10250"/>
            </a:xfrm>
            <a:custGeom>
              <a:avLst/>
              <a:gdLst/>
              <a:ahLst/>
              <a:cxnLst/>
              <a:rect l="l" t="t" r="r" b="b"/>
              <a:pathLst>
                <a:path w="777" h="410" extrusionOk="0">
                  <a:moveTo>
                    <a:pt x="606" y="0"/>
                  </a:moveTo>
                  <a:cubicBezTo>
                    <a:pt x="591" y="0"/>
                    <a:pt x="575" y="2"/>
                    <a:pt x="559" y="6"/>
                  </a:cubicBezTo>
                  <a:lnTo>
                    <a:pt x="218" y="6"/>
                  </a:lnTo>
                  <a:cubicBezTo>
                    <a:pt x="94" y="6"/>
                    <a:pt x="1" y="68"/>
                    <a:pt x="1" y="192"/>
                  </a:cubicBezTo>
                  <a:cubicBezTo>
                    <a:pt x="1" y="316"/>
                    <a:pt x="94" y="409"/>
                    <a:pt x="218" y="409"/>
                  </a:cubicBezTo>
                  <a:lnTo>
                    <a:pt x="559" y="409"/>
                  </a:lnTo>
                  <a:cubicBezTo>
                    <a:pt x="683" y="409"/>
                    <a:pt x="776" y="316"/>
                    <a:pt x="776" y="192"/>
                  </a:cubicBezTo>
                  <a:cubicBezTo>
                    <a:pt x="776" y="84"/>
                    <a:pt x="706" y="0"/>
                    <a:pt x="6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92" name="Google Shape;12992;p24"/>
            <p:cNvSpPr/>
            <p:nvPr/>
          </p:nvSpPr>
          <p:spPr>
            <a:xfrm>
              <a:off x="6496675" y="3928475"/>
              <a:ext cx="22525" cy="10100"/>
            </a:xfrm>
            <a:custGeom>
              <a:avLst/>
              <a:gdLst/>
              <a:ahLst/>
              <a:cxnLst/>
              <a:rect l="l" t="t" r="r" b="b"/>
              <a:pathLst>
                <a:path w="901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621" y="404"/>
                  </a:lnTo>
                  <a:cubicBezTo>
                    <a:pt x="900" y="404"/>
                    <a:pt x="900" y="0"/>
                    <a:pt x="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93" name="Google Shape;12993;p24"/>
            <p:cNvSpPr/>
            <p:nvPr/>
          </p:nvSpPr>
          <p:spPr>
            <a:xfrm>
              <a:off x="6496675" y="3981200"/>
              <a:ext cx="22525" cy="10100"/>
            </a:xfrm>
            <a:custGeom>
              <a:avLst/>
              <a:gdLst/>
              <a:ahLst/>
              <a:cxnLst/>
              <a:rect l="l" t="t" r="r" b="b"/>
              <a:pathLst>
                <a:path w="901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621" y="404"/>
                  </a:lnTo>
                  <a:cubicBezTo>
                    <a:pt x="900" y="404"/>
                    <a:pt x="900" y="1"/>
                    <a:pt x="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94" name="Google Shape;12994;p24"/>
          <p:cNvGrpSpPr/>
          <p:nvPr/>
        </p:nvGrpSpPr>
        <p:grpSpPr>
          <a:xfrm>
            <a:off x="11016758" y="5762659"/>
            <a:ext cx="698000" cy="645750"/>
            <a:chOff x="5452875" y="3681100"/>
            <a:chExt cx="349000" cy="322875"/>
          </a:xfrm>
          <a:solidFill>
            <a:schemeClr val="tx1"/>
          </a:solidFill>
        </p:grpSpPr>
        <p:sp>
          <p:nvSpPr>
            <p:cNvPr id="12995" name="Google Shape;12995;p24"/>
            <p:cNvSpPr/>
            <p:nvPr/>
          </p:nvSpPr>
          <p:spPr>
            <a:xfrm>
              <a:off x="5717700" y="3731500"/>
              <a:ext cx="11275" cy="7900"/>
            </a:xfrm>
            <a:custGeom>
              <a:avLst/>
              <a:gdLst/>
              <a:ahLst/>
              <a:cxnLst/>
              <a:rect l="l" t="t" r="r" b="b"/>
              <a:pathLst>
                <a:path w="451" h="316" extrusionOk="0">
                  <a:moveTo>
                    <a:pt x="264" y="1"/>
                  </a:moveTo>
                  <a:cubicBezTo>
                    <a:pt x="1" y="1"/>
                    <a:pt x="256" y="315"/>
                    <a:pt x="385" y="315"/>
                  </a:cubicBezTo>
                  <a:cubicBezTo>
                    <a:pt x="423" y="315"/>
                    <a:pt x="451" y="288"/>
                    <a:pt x="451" y="218"/>
                  </a:cubicBezTo>
                  <a:cubicBezTo>
                    <a:pt x="451" y="94"/>
                    <a:pt x="357" y="1"/>
                    <a:pt x="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96" name="Google Shape;12996;p24"/>
            <p:cNvSpPr/>
            <p:nvPr/>
          </p:nvSpPr>
          <p:spPr>
            <a:xfrm>
              <a:off x="5738650" y="3731500"/>
              <a:ext cx="12050" cy="7900"/>
            </a:xfrm>
            <a:custGeom>
              <a:avLst/>
              <a:gdLst/>
              <a:ahLst/>
              <a:cxnLst/>
              <a:rect l="l" t="t" r="r" b="b"/>
              <a:pathLst>
                <a:path w="482" h="316" extrusionOk="0">
                  <a:moveTo>
                    <a:pt x="264" y="1"/>
                  </a:moveTo>
                  <a:cubicBezTo>
                    <a:pt x="0" y="1"/>
                    <a:pt x="274" y="315"/>
                    <a:pt x="412" y="315"/>
                  </a:cubicBezTo>
                  <a:cubicBezTo>
                    <a:pt x="452" y="315"/>
                    <a:pt x="481" y="288"/>
                    <a:pt x="481" y="218"/>
                  </a:cubicBezTo>
                  <a:cubicBezTo>
                    <a:pt x="481" y="94"/>
                    <a:pt x="388" y="1"/>
                    <a:pt x="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97" name="Google Shape;12997;p24"/>
            <p:cNvSpPr/>
            <p:nvPr/>
          </p:nvSpPr>
          <p:spPr>
            <a:xfrm>
              <a:off x="5760425" y="3732025"/>
              <a:ext cx="11200" cy="9850"/>
            </a:xfrm>
            <a:custGeom>
              <a:avLst/>
              <a:gdLst/>
              <a:ahLst/>
              <a:cxnLst/>
              <a:rect l="l" t="t" r="r" b="b"/>
              <a:pathLst>
                <a:path w="448" h="394" extrusionOk="0">
                  <a:moveTo>
                    <a:pt x="177" y="0"/>
                  </a:moveTo>
                  <a:cubicBezTo>
                    <a:pt x="0" y="0"/>
                    <a:pt x="0" y="393"/>
                    <a:pt x="177" y="393"/>
                  </a:cubicBezTo>
                  <a:cubicBezTo>
                    <a:pt x="194" y="393"/>
                    <a:pt x="211" y="390"/>
                    <a:pt x="230" y="383"/>
                  </a:cubicBezTo>
                  <a:cubicBezTo>
                    <a:pt x="355" y="383"/>
                    <a:pt x="448" y="290"/>
                    <a:pt x="448" y="197"/>
                  </a:cubicBezTo>
                  <a:cubicBezTo>
                    <a:pt x="448" y="89"/>
                    <a:pt x="377" y="5"/>
                    <a:pt x="278" y="5"/>
                  </a:cubicBezTo>
                  <a:cubicBezTo>
                    <a:pt x="263" y="5"/>
                    <a:pt x="247" y="6"/>
                    <a:pt x="230" y="11"/>
                  </a:cubicBezTo>
                  <a:cubicBezTo>
                    <a:pt x="211" y="3"/>
                    <a:pt x="194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98" name="Google Shape;12998;p24"/>
            <p:cNvSpPr/>
            <p:nvPr/>
          </p:nvSpPr>
          <p:spPr>
            <a:xfrm>
              <a:off x="5452875" y="3681100"/>
              <a:ext cx="349000" cy="322875"/>
            </a:xfrm>
            <a:custGeom>
              <a:avLst/>
              <a:gdLst/>
              <a:ahLst/>
              <a:cxnLst/>
              <a:rect l="l" t="t" r="r" b="b"/>
              <a:pathLst>
                <a:path w="13960" h="12915" extrusionOk="0">
                  <a:moveTo>
                    <a:pt x="4560" y="404"/>
                  </a:moveTo>
                  <a:cubicBezTo>
                    <a:pt x="4716" y="404"/>
                    <a:pt x="4840" y="528"/>
                    <a:pt x="4840" y="652"/>
                  </a:cubicBezTo>
                  <a:lnTo>
                    <a:pt x="4840" y="1179"/>
                  </a:lnTo>
                  <a:lnTo>
                    <a:pt x="404" y="1179"/>
                  </a:lnTo>
                  <a:lnTo>
                    <a:pt x="404" y="683"/>
                  </a:lnTo>
                  <a:cubicBezTo>
                    <a:pt x="404" y="528"/>
                    <a:pt x="528" y="404"/>
                    <a:pt x="683" y="404"/>
                  </a:cubicBezTo>
                  <a:close/>
                  <a:moveTo>
                    <a:pt x="683" y="0"/>
                  </a:moveTo>
                  <a:cubicBezTo>
                    <a:pt x="311" y="0"/>
                    <a:pt x="1" y="279"/>
                    <a:pt x="1" y="683"/>
                  </a:cubicBezTo>
                  <a:lnTo>
                    <a:pt x="1" y="12470"/>
                  </a:lnTo>
                  <a:cubicBezTo>
                    <a:pt x="1" y="12718"/>
                    <a:pt x="187" y="12904"/>
                    <a:pt x="404" y="12904"/>
                  </a:cubicBezTo>
                  <a:lnTo>
                    <a:pt x="8035" y="12904"/>
                  </a:lnTo>
                  <a:cubicBezTo>
                    <a:pt x="8221" y="12842"/>
                    <a:pt x="8221" y="12563"/>
                    <a:pt x="8035" y="12501"/>
                  </a:cubicBezTo>
                  <a:lnTo>
                    <a:pt x="404" y="12501"/>
                  </a:lnTo>
                  <a:lnTo>
                    <a:pt x="404" y="3288"/>
                  </a:lnTo>
                  <a:lnTo>
                    <a:pt x="13556" y="3288"/>
                  </a:lnTo>
                  <a:lnTo>
                    <a:pt x="13556" y="12501"/>
                  </a:lnTo>
                  <a:lnTo>
                    <a:pt x="8872" y="12501"/>
                  </a:lnTo>
                  <a:cubicBezTo>
                    <a:pt x="8854" y="12494"/>
                    <a:pt x="8837" y="12491"/>
                    <a:pt x="8821" y="12491"/>
                  </a:cubicBezTo>
                  <a:cubicBezTo>
                    <a:pt x="8641" y="12491"/>
                    <a:pt x="8641" y="12914"/>
                    <a:pt x="8821" y="12914"/>
                  </a:cubicBezTo>
                  <a:cubicBezTo>
                    <a:pt x="8837" y="12914"/>
                    <a:pt x="8854" y="12911"/>
                    <a:pt x="8872" y="12904"/>
                  </a:cubicBezTo>
                  <a:lnTo>
                    <a:pt x="13525" y="12904"/>
                  </a:lnTo>
                  <a:cubicBezTo>
                    <a:pt x="13773" y="12904"/>
                    <a:pt x="13959" y="12718"/>
                    <a:pt x="13959" y="12470"/>
                  </a:cubicBezTo>
                  <a:lnTo>
                    <a:pt x="13959" y="1582"/>
                  </a:lnTo>
                  <a:cubicBezTo>
                    <a:pt x="13959" y="1365"/>
                    <a:pt x="13773" y="1179"/>
                    <a:pt x="13525" y="1179"/>
                  </a:cubicBezTo>
                  <a:lnTo>
                    <a:pt x="8345" y="1179"/>
                  </a:lnTo>
                  <a:cubicBezTo>
                    <a:pt x="8066" y="1179"/>
                    <a:pt x="8066" y="1582"/>
                    <a:pt x="8345" y="1582"/>
                  </a:cubicBezTo>
                  <a:lnTo>
                    <a:pt x="13556" y="1582"/>
                  </a:lnTo>
                  <a:lnTo>
                    <a:pt x="13556" y="2854"/>
                  </a:lnTo>
                  <a:lnTo>
                    <a:pt x="404" y="2854"/>
                  </a:lnTo>
                  <a:lnTo>
                    <a:pt x="404" y="1582"/>
                  </a:lnTo>
                  <a:lnTo>
                    <a:pt x="7538" y="1582"/>
                  </a:lnTo>
                  <a:cubicBezTo>
                    <a:pt x="7787" y="1582"/>
                    <a:pt x="7787" y="1179"/>
                    <a:pt x="7538" y="1179"/>
                  </a:cubicBezTo>
                  <a:lnTo>
                    <a:pt x="5243" y="1179"/>
                  </a:lnTo>
                  <a:lnTo>
                    <a:pt x="5243" y="683"/>
                  </a:lnTo>
                  <a:cubicBezTo>
                    <a:pt x="5243" y="279"/>
                    <a:pt x="4933" y="0"/>
                    <a:pt x="4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99" name="Google Shape;12999;p24"/>
            <p:cNvSpPr/>
            <p:nvPr/>
          </p:nvSpPr>
          <p:spPr>
            <a:xfrm>
              <a:off x="5664575" y="3774025"/>
              <a:ext cx="111700" cy="96300"/>
            </a:xfrm>
            <a:custGeom>
              <a:avLst/>
              <a:gdLst/>
              <a:ahLst/>
              <a:cxnLst/>
              <a:rect l="l" t="t" r="r" b="b"/>
              <a:pathLst>
                <a:path w="4468" h="3852" extrusionOk="0">
                  <a:moveTo>
                    <a:pt x="2528" y="420"/>
                  </a:moveTo>
                  <a:cubicBezTo>
                    <a:pt x="2738" y="420"/>
                    <a:pt x="2954" y="465"/>
                    <a:pt x="3165" y="564"/>
                  </a:cubicBezTo>
                  <a:cubicBezTo>
                    <a:pt x="4189" y="998"/>
                    <a:pt x="4375" y="2332"/>
                    <a:pt x="3537" y="3076"/>
                  </a:cubicBezTo>
                  <a:cubicBezTo>
                    <a:pt x="3382" y="2797"/>
                    <a:pt x="3072" y="2642"/>
                    <a:pt x="2762" y="2642"/>
                  </a:cubicBezTo>
                  <a:lnTo>
                    <a:pt x="2296" y="2642"/>
                  </a:lnTo>
                  <a:cubicBezTo>
                    <a:pt x="1986" y="2642"/>
                    <a:pt x="1707" y="2797"/>
                    <a:pt x="1521" y="3076"/>
                  </a:cubicBezTo>
                  <a:cubicBezTo>
                    <a:pt x="1211" y="2766"/>
                    <a:pt x="1025" y="2363"/>
                    <a:pt x="1025" y="1929"/>
                  </a:cubicBezTo>
                  <a:lnTo>
                    <a:pt x="1056" y="1929"/>
                  </a:lnTo>
                  <a:cubicBezTo>
                    <a:pt x="1056" y="1049"/>
                    <a:pt x="1749" y="420"/>
                    <a:pt x="2528" y="420"/>
                  </a:cubicBezTo>
                  <a:close/>
                  <a:moveTo>
                    <a:pt x="2793" y="3045"/>
                  </a:moveTo>
                  <a:cubicBezTo>
                    <a:pt x="2948" y="3045"/>
                    <a:pt x="3103" y="3138"/>
                    <a:pt x="3196" y="3294"/>
                  </a:cubicBezTo>
                  <a:cubicBezTo>
                    <a:pt x="2994" y="3387"/>
                    <a:pt x="2777" y="3433"/>
                    <a:pt x="2560" y="3433"/>
                  </a:cubicBezTo>
                  <a:cubicBezTo>
                    <a:pt x="2343" y="3433"/>
                    <a:pt x="2126" y="3387"/>
                    <a:pt x="1924" y="3294"/>
                  </a:cubicBezTo>
                  <a:cubicBezTo>
                    <a:pt x="1986" y="3138"/>
                    <a:pt x="2172" y="3045"/>
                    <a:pt x="2327" y="3045"/>
                  </a:cubicBezTo>
                  <a:close/>
                  <a:moveTo>
                    <a:pt x="2530" y="0"/>
                  </a:moveTo>
                  <a:cubicBezTo>
                    <a:pt x="2063" y="0"/>
                    <a:pt x="1590" y="174"/>
                    <a:pt x="1211" y="564"/>
                  </a:cubicBezTo>
                  <a:cubicBezTo>
                    <a:pt x="1" y="1774"/>
                    <a:pt x="838" y="3852"/>
                    <a:pt x="2545" y="3852"/>
                  </a:cubicBezTo>
                  <a:cubicBezTo>
                    <a:pt x="3599" y="3821"/>
                    <a:pt x="4468" y="2983"/>
                    <a:pt x="4468" y="1929"/>
                  </a:cubicBezTo>
                  <a:cubicBezTo>
                    <a:pt x="4468" y="772"/>
                    <a:pt x="3512" y="0"/>
                    <a:pt x="25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00" name="Google Shape;13000;p24"/>
            <p:cNvSpPr/>
            <p:nvPr/>
          </p:nvSpPr>
          <p:spPr>
            <a:xfrm>
              <a:off x="5711900" y="3793775"/>
              <a:ext cx="45725" cy="38875"/>
            </a:xfrm>
            <a:custGeom>
              <a:avLst/>
              <a:gdLst/>
              <a:ahLst/>
              <a:cxnLst/>
              <a:rect l="l" t="t" r="r" b="b"/>
              <a:pathLst>
                <a:path w="1829" h="1555" extrusionOk="0">
                  <a:moveTo>
                    <a:pt x="652" y="394"/>
                  </a:moveTo>
                  <a:cubicBezTo>
                    <a:pt x="776" y="394"/>
                    <a:pt x="869" y="549"/>
                    <a:pt x="869" y="767"/>
                  </a:cubicBezTo>
                  <a:cubicBezTo>
                    <a:pt x="869" y="984"/>
                    <a:pt x="776" y="1139"/>
                    <a:pt x="652" y="1139"/>
                  </a:cubicBezTo>
                  <a:cubicBezTo>
                    <a:pt x="558" y="1139"/>
                    <a:pt x="434" y="984"/>
                    <a:pt x="434" y="767"/>
                  </a:cubicBezTo>
                  <a:cubicBezTo>
                    <a:pt x="434" y="549"/>
                    <a:pt x="558" y="394"/>
                    <a:pt x="652" y="394"/>
                  </a:cubicBezTo>
                  <a:close/>
                  <a:moveTo>
                    <a:pt x="811" y="0"/>
                  </a:moveTo>
                  <a:cubicBezTo>
                    <a:pt x="419" y="0"/>
                    <a:pt x="31" y="306"/>
                    <a:pt x="31" y="767"/>
                  </a:cubicBezTo>
                  <a:cubicBezTo>
                    <a:pt x="0" y="1139"/>
                    <a:pt x="279" y="1511"/>
                    <a:pt x="652" y="1542"/>
                  </a:cubicBezTo>
                  <a:cubicBezTo>
                    <a:pt x="701" y="1551"/>
                    <a:pt x="750" y="1555"/>
                    <a:pt x="797" y="1555"/>
                  </a:cubicBezTo>
                  <a:cubicBezTo>
                    <a:pt x="1430" y="1555"/>
                    <a:pt x="1829" y="821"/>
                    <a:pt x="1396" y="301"/>
                  </a:cubicBezTo>
                  <a:cubicBezTo>
                    <a:pt x="1242" y="92"/>
                    <a:pt x="1026" y="0"/>
                    <a:pt x="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01" name="Google Shape;13001;p24"/>
            <p:cNvSpPr/>
            <p:nvPr/>
          </p:nvSpPr>
          <p:spPr>
            <a:xfrm>
              <a:off x="5478475" y="3856350"/>
              <a:ext cx="146575" cy="125575"/>
            </a:xfrm>
            <a:custGeom>
              <a:avLst/>
              <a:gdLst/>
              <a:ahLst/>
              <a:cxnLst/>
              <a:rect l="l" t="t" r="r" b="b"/>
              <a:pathLst>
                <a:path w="5863" h="5023" extrusionOk="0">
                  <a:moveTo>
                    <a:pt x="2502" y="391"/>
                  </a:moveTo>
                  <a:cubicBezTo>
                    <a:pt x="3614" y="391"/>
                    <a:pt x="4622" y="1287"/>
                    <a:pt x="4622" y="2513"/>
                  </a:cubicBezTo>
                  <a:cubicBezTo>
                    <a:pt x="4622" y="3134"/>
                    <a:pt x="4343" y="3754"/>
                    <a:pt x="3847" y="4157"/>
                  </a:cubicBezTo>
                  <a:cubicBezTo>
                    <a:pt x="3630" y="3785"/>
                    <a:pt x="3257" y="3568"/>
                    <a:pt x="2823" y="3568"/>
                  </a:cubicBezTo>
                  <a:lnTo>
                    <a:pt x="2203" y="3568"/>
                  </a:lnTo>
                  <a:cubicBezTo>
                    <a:pt x="1799" y="3568"/>
                    <a:pt x="1396" y="3785"/>
                    <a:pt x="1210" y="4157"/>
                  </a:cubicBezTo>
                  <a:cubicBezTo>
                    <a:pt x="0" y="3196"/>
                    <a:pt x="217" y="1272"/>
                    <a:pt x="1613" y="590"/>
                  </a:cubicBezTo>
                  <a:cubicBezTo>
                    <a:pt x="1906" y="453"/>
                    <a:pt x="2208" y="391"/>
                    <a:pt x="2502" y="391"/>
                  </a:cubicBezTo>
                  <a:close/>
                  <a:moveTo>
                    <a:pt x="2823" y="3971"/>
                  </a:moveTo>
                  <a:cubicBezTo>
                    <a:pt x="3102" y="3971"/>
                    <a:pt x="3350" y="4126"/>
                    <a:pt x="3474" y="4374"/>
                  </a:cubicBezTo>
                  <a:cubicBezTo>
                    <a:pt x="3164" y="4529"/>
                    <a:pt x="2831" y="4607"/>
                    <a:pt x="2497" y="4607"/>
                  </a:cubicBezTo>
                  <a:cubicBezTo>
                    <a:pt x="2164" y="4607"/>
                    <a:pt x="1830" y="4529"/>
                    <a:pt x="1520" y="4374"/>
                  </a:cubicBezTo>
                  <a:lnTo>
                    <a:pt x="1551" y="4374"/>
                  </a:lnTo>
                  <a:cubicBezTo>
                    <a:pt x="1644" y="4126"/>
                    <a:pt x="1923" y="3971"/>
                    <a:pt x="2203" y="3971"/>
                  </a:cubicBezTo>
                  <a:close/>
                  <a:moveTo>
                    <a:pt x="2513" y="1"/>
                  </a:moveTo>
                  <a:cubicBezTo>
                    <a:pt x="1117" y="1"/>
                    <a:pt x="0" y="1117"/>
                    <a:pt x="0" y="2513"/>
                  </a:cubicBezTo>
                  <a:cubicBezTo>
                    <a:pt x="0" y="4023"/>
                    <a:pt x="1234" y="5023"/>
                    <a:pt x="2522" y="5023"/>
                  </a:cubicBezTo>
                  <a:cubicBezTo>
                    <a:pt x="3139" y="5023"/>
                    <a:pt x="3769" y="4794"/>
                    <a:pt x="4281" y="4281"/>
                  </a:cubicBezTo>
                  <a:cubicBezTo>
                    <a:pt x="5863" y="2699"/>
                    <a:pt x="4746" y="1"/>
                    <a:pt x="2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02" name="Google Shape;13002;p24"/>
            <p:cNvSpPr/>
            <p:nvPr/>
          </p:nvSpPr>
          <p:spPr>
            <a:xfrm>
              <a:off x="5520350" y="3882725"/>
              <a:ext cx="45000" cy="38400"/>
            </a:xfrm>
            <a:custGeom>
              <a:avLst/>
              <a:gdLst/>
              <a:ahLst/>
              <a:cxnLst/>
              <a:rect l="l" t="t" r="r" b="b"/>
              <a:pathLst>
                <a:path w="1800" h="1536" extrusionOk="0">
                  <a:moveTo>
                    <a:pt x="807" y="403"/>
                  </a:moveTo>
                  <a:cubicBezTo>
                    <a:pt x="1024" y="403"/>
                    <a:pt x="1210" y="652"/>
                    <a:pt x="1210" y="962"/>
                  </a:cubicBezTo>
                  <a:cubicBezTo>
                    <a:pt x="1210" y="1272"/>
                    <a:pt x="1024" y="1520"/>
                    <a:pt x="807" y="1520"/>
                  </a:cubicBezTo>
                  <a:cubicBezTo>
                    <a:pt x="590" y="1520"/>
                    <a:pt x="466" y="1272"/>
                    <a:pt x="466" y="962"/>
                  </a:cubicBezTo>
                  <a:cubicBezTo>
                    <a:pt x="466" y="652"/>
                    <a:pt x="621" y="403"/>
                    <a:pt x="807" y="403"/>
                  </a:cubicBezTo>
                  <a:close/>
                  <a:moveTo>
                    <a:pt x="807" y="0"/>
                  </a:moveTo>
                  <a:cubicBezTo>
                    <a:pt x="342" y="62"/>
                    <a:pt x="0" y="497"/>
                    <a:pt x="31" y="962"/>
                  </a:cubicBezTo>
                  <a:cubicBezTo>
                    <a:pt x="124" y="1331"/>
                    <a:pt x="447" y="1536"/>
                    <a:pt x="779" y="1536"/>
                  </a:cubicBezTo>
                  <a:cubicBezTo>
                    <a:pt x="1004" y="1536"/>
                    <a:pt x="1233" y="1442"/>
                    <a:pt x="1396" y="1241"/>
                  </a:cubicBezTo>
                  <a:cubicBezTo>
                    <a:pt x="1799" y="745"/>
                    <a:pt x="1458" y="0"/>
                    <a:pt x="8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03" name="Google Shape;13003;p24"/>
            <p:cNvSpPr/>
            <p:nvPr/>
          </p:nvSpPr>
          <p:spPr>
            <a:xfrm>
              <a:off x="5484675" y="3774150"/>
              <a:ext cx="148925" cy="68450"/>
            </a:xfrm>
            <a:custGeom>
              <a:avLst/>
              <a:gdLst/>
              <a:ahLst/>
              <a:cxnLst/>
              <a:rect l="l" t="t" r="r" b="b"/>
              <a:pathLst>
                <a:path w="5957" h="2738" extrusionOk="0">
                  <a:moveTo>
                    <a:pt x="5522" y="404"/>
                  </a:moveTo>
                  <a:lnTo>
                    <a:pt x="5522" y="1924"/>
                  </a:lnTo>
                  <a:lnTo>
                    <a:pt x="2606" y="1924"/>
                  </a:lnTo>
                  <a:cubicBezTo>
                    <a:pt x="2482" y="1924"/>
                    <a:pt x="2358" y="1986"/>
                    <a:pt x="2296" y="2079"/>
                  </a:cubicBezTo>
                  <a:lnTo>
                    <a:pt x="2172" y="2296"/>
                  </a:lnTo>
                  <a:lnTo>
                    <a:pt x="2048" y="2079"/>
                  </a:lnTo>
                  <a:cubicBezTo>
                    <a:pt x="1986" y="1986"/>
                    <a:pt x="1862" y="1924"/>
                    <a:pt x="1738" y="1924"/>
                  </a:cubicBezTo>
                  <a:lnTo>
                    <a:pt x="404" y="1924"/>
                  </a:lnTo>
                  <a:lnTo>
                    <a:pt x="404" y="404"/>
                  </a:lnTo>
                  <a:close/>
                  <a:moveTo>
                    <a:pt x="373" y="1"/>
                  </a:moveTo>
                  <a:cubicBezTo>
                    <a:pt x="156" y="1"/>
                    <a:pt x="0" y="156"/>
                    <a:pt x="0" y="373"/>
                  </a:cubicBezTo>
                  <a:lnTo>
                    <a:pt x="0" y="1955"/>
                  </a:lnTo>
                  <a:cubicBezTo>
                    <a:pt x="0" y="2172"/>
                    <a:pt x="156" y="2327"/>
                    <a:pt x="373" y="2327"/>
                  </a:cubicBezTo>
                  <a:lnTo>
                    <a:pt x="1707" y="2327"/>
                  </a:lnTo>
                  <a:lnTo>
                    <a:pt x="1831" y="2575"/>
                  </a:lnTo>
                  <a:cubicBezTo>
                    <a:pt x="1908" y="2684"/>
                    <a:pt x="2032" y="2738"/>
                    <a:pt x="2156" y="2738"/>
                  </a:cubicBezTo>
                  <a:cubicBezTo>
                    <a:pt x="2280" y="2738"/>
                    <a:pt x="2404" y="2684"/>
                    <a:pt x="2482" y="2575"/>
                  </a:cubicBezTo>
                  <a:lnTo>
                    <a:pt x="2637" y="2327"/>
                  </a:lnTo>
                  <a:lnTo>
                    <a:pt x="5553" y="2327"/>
                  </a:lnTo>
                  <a:cubicBezTo>
                    <a:pt x="5770" y="2327"/>
                    <a:pt x="5956" y="2172"/>
                    <a:pt x="5956" y="1955"/>
                  </a:cubicBezTo>
                  <a:lnTo>
                    <a:pt x="5956" y="373"/>
                  </a:lnTo>
                  <a:cubicBezTo>
                    <a:pt x="5956" y="156"/>
                    <a:pt x="5770" y="1"/>
                    <a:pt x="55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04" name="Google Shape;13004;p24"/>
            <p:cNvSpPr/>
            <p:nvPr/>
          </p:nvSpPr>
          <p:spPr>
            <a:xfrm>
              <a:off x="5621925" y="3889700"/>
              <a:ext cx="149700" cy="84550"/>
            </a:xfrm>
            <a:custGeom>
              <a:avLst/>
              <a:gdLst/>
              <a:ahLst/>
              <a:cxnLst/>
              <a:rect l="l" t="t" r="r" b="b"/>
              <a:pathLst>
                <a:path w="5988" h="3382" extrusionOk="0">
                  <a:moveTo>
                    <a:pt x="4375" y="466"/>
                  </a:moveTo>
                  <a:lnTo>
                    <a:pt x="4499" y="683"/>
                  </a:lnTo>
                  <a:cubicBezTo>
                    <a:pt x="4561" y="776"/>
                    <a:pt x="4685" y="838"/>
                    <a:pt x="4809" y="869"/>
                  </a:cubicBezTo>
                  <a:lnTo>
                    <a:pt x="5584" y="869"/>
                  </a:lnTo>
                  <a:lnTo>
                    <a:pt x="5584" y="2978"/>
                  </a:lnTo>
                  <a:lnTo>
                    <a:pt x="466" y="2978"/>
                  </a:lnTo>
                  <a:lnTo>
                    <a:pt x="466" y="869"/>
                  </a:lnTo>
                  <a:lnTo>
                    <a:pt x="3909" y="869"/>
                  </a:lnTo>
                  <a:cubicBezTo>
                    <a:pt x="4033" y="838"/>
                    <a:pt x="4157" y="776"/>
                    <a:pt x="4219" y="683"/>
                  </a:cubicBezTo>
                  <a:lnTo>
                    <a:pt x="4375" y="466"/>
                  </a:lnTo>
                  <a:close/>
                  <a:moveTo>
                    <a:pt x="4344" y="0"/>
                  </a:moveTo>
                  <a:cubicBezTo>
                    <a:pt x="4219" y="0"/>
                    <a:pt x="4095" y="62"/>
                    <a:pt x="4033" y="187"/>
                  </a:cubicBezTo>
                  <a:lnTo>
                    <a:pt x="3878" y="435"/>
                  </a:lnTo>
                  <a:lnTo>
                    <a:pt x="404" y="435"/>
                  </a:lnTo>
                  <a:cubicBezTo>
                    <a:pt x="187" y="435"/>
                    <a:pt x="1" y="590"/>
                    <a:pt x="1" y="807"/>
                  </a:cubicBezTo>
                  <a:lnTo>
                    <a:pt x="1" y="3009"/>
                  </a:lnTo>
                  <a:cubicBezTo>
                    <a:pt x="1" y="3226"/>
                    <a:pt x="187" y="3381"/>
                    <a:pt x="404" y="3381"/>
                  </a:cubicBezTo>
                  <a:lnTo>
                    <a:pt x="5584" y="3381"/>
                  </a:lnTo>
                  <a:cubicBezTo>
                    <a:pt x="5801" y="3381"/>
                    <a:pt x="5988" y="3226"/>
                    <a:pt x="5988" y="3009"/>
                  </a:cubicBezTo>
                  <a:lnTo>
                    <a:pt x="5988" y="807"/>
                  </a:lnTo>
                  <a:cubicBezTo>
                    <a:pt x="5988" y="590"/>
                    <a:pt x="5801" y="435"/>
                    <a:pt x="5584" y="435"/>
                  </a:cubicBezTo>
                  <a:lnTo>
                    <a:pt x="4809" y="435"/>
                  </a:lnTo>
                  <a:lnTo>
                    <a:pt x="4654" y="187"/>
                  </a:lnTo>
                  <a:cubicBezTo>
                    <a:pt x="4592" y="62"/>
                    <a:pt x="4468" y="0"/>
                    <a:pt x="43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05" name="Google Shape;13005;p24"/>
            <p:cNvSpPr/>
            <p:nvPr/>
          </p:nvSpPr>
          <p:spPr>
            <a:xfrm>
              <a:off x="5643650" y="3923050"/>
              <a:ext cx="47325" cy="10100"/>
            </a:xfrm>
            <a:custGeom>
              <a:avLst/>
              <a:gdLst/>
              <a:ahLst/>
              <a:cxnLst/>
              <a:rect l="l" t="t" r="r" b="b"/>
              <a:pathLst>
                <a:path w="1893" h="404" extrusionOk="0">
                  <a:moveTo>
                    <a:pt x="218" y="0"/>
                  </a:moveTo>
                  <a:cubicBezTo>
                    <a:pt x="93" y="0"/>
                    <a:pt x="0" y="93"/>
                    <a:pt x="0" y="217"/>
                  </a:cubicBezTo>
                  <a:cubicBezTo>
                    <a:pt x="0" y="310"/>
                    <a:pt x="93" y="403"/>
                    <a:pt x="218" y="403"/>
                  </a:cubicBezTo>
                  <a:lnTo>
                    <a:pt x="1675" y="403"/>
                  </a:lnTo>
                  <a:cubicBezTo>
                    <a:pt x="1800" y="403"/>
                    <a:pt x="1893" y="310"/>
                    <a:pt x="1893" y="217"/>
                  </a:cubicBezTo>
                  <a:cubicBezTo>
                    <a:pt x="1893" y="93"/>
                    <a:pt x="1800" y="0"/>
                    <a:pt x="16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06" name="Google Shape;13006;p24"/>
            <p:cNvSpPr/>
            <p:nvPr/>
          </p:nvSpPr>
          <p:spPr>
            <a:xfrm>
              <a:off x="5642100" y="3941650"/>
              <a:ext cx="108600" cy="10875"/>
            </a:xfrm>
            <a:custGeom>
              <a:avLst/>
              <a:gdLst/>
              <a:ahLst/>
              <a:cxnLst/>
              <a:rect l="l" t="t" r="r" b="b"/>
              <a:pathLst>
                <a:path w="4344" h="435" extrusionOk="0">
                  <a:moveTo>
                    <a:pt x="280" y="1"/>
                  </a:moveTo>
                  <a:cubicBezTo>
                    <a:pt x="0" y="1"/>
                    <a:pt x="0" y="435"/>
                    <a:pt x="280" y="435"/>
                  </a:cubicBezTo>
                  <a:lnTo>
                    <a:pt x="4064" y="435"/>
                  </a:lnTo>
                  <a:cubicBezTo>
                    <a:pt x="4343" y="435"/>
                    <a:pt x="4343" y="1"/>
                    <a:pt x="40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07" name="Google Shape;13007;p24"/>
            <p:cNvSpPr/>
            <p:nvPr/>
          </p:nvSpPr>
          <p:spPr>
            <a:xfrm>
              <a:off x="5508725" y="3796650"/>
              <a:ext cx="100825" cy="10100"/>
            </a:xfrm>
            <a:custGeom>
              <a:avLst/>
              <a:gdLst/>
              <a:ahLst/>
              <a:cxnLst/>
              <a:rect l="l" t="t" r="r" b="b"/>
              <a:pathLst>
                <a:path w="4033" h="404" extrusionOk="0">
                  <a:moveTo>
                    <a:pt x="186" y="0"/>
                  </a:moveTo>
                  <a:cubicBezTo>
                    <a:pt x="93" y="0"/>
                    <a:pt x="0" y="93"/>
                    <a:pt x="0" y="186"/>
                  </a:cubicBezTo>
                  <a:cubicBezTo>
                    <a:pt x="0" y="310"/>
                    <a:pt x="62" y="403"/>
                    <a:pt x="186" y="403"/>
                  </a:cubicBezTo>
                  <a:lnTo>
                    <a:pt x="3815" y="403"/>
                  </a:lnTo>
                  <a:cubicBezTo>
                    <a:pt x="3940" y="403"/>
                    <a:pt x="4033" y="310"/>
                    <a:pt x="4033" y="186"/>
                  </a:cubicBezTo>
                  <a:cubicBezTo>
                    <a:pt x="4033" y="93"/>
                    <a:pt x="3940" y="0"/>
                    <a:pt x="38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08" name="Google Shape;13008;p24"/>
          <p:cNvGrpSpPr/>
          <p:nvPr/>
        </p:nvGrpSpPr>
        <p:grpSpPr>
          <a:xfrm>
            <a:off x="12547190" y="5736909"/>
            <a:ext cx="704200" cy="697250"/>
            <a:chOff x="5456750" y="2492275"/>
            <a:chExt cx="352100" cy="348625"/>
          </a:xfrm>
          <a:solidFill>
            <a:schemeClr val="tx1"/>
          </a:solidFill>
        </p:grpSpPr>
        <p:sp>
          <p:nvSpPr>
            <p:cNvPr id="13009" name="Google Shape;13009;p24"/>
            <p:cNvSpPr/>
            <p:nvPr/>
          </p:nvSpPr>
          <p:spPr>
            <a:xfrm>
              <a:off x="5559125" y="2556650"/>
              <a:ext cx="113250" cy="10100"/>
            </a:xfrm>
            <a:custGeom>
              <a:avLst/>
              <a:gdLst/>
              <a:ahLst/>
              <a:cxnLst/>
              <a:rect l="l" t="t" r="r" b="b"/>
              <a:pathLst>
                <a:path w="4530" h="404" extrusionOk="0">
                  <a:moveTo>
                    <a:pt x="217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4312" y="404"/>
                  </a:lnTo>
                  <a:cubicBezTo>
                    <a:pt x="4436" y="404"/>
                    <a:pt x="4529" y="311"/>
                    <a:pt x="4529" y="218"/>
                  </a:cubicBezTo>
                  <a:cubicBezTo>
                    <a:pt x="4529" y="94"/>
                    <a:pt x="4436" y="1"/>
                    <a:pt x="43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10" name="Google Shape;13010;p24"/>
            <p:cNvSpPr/>
            <p:nvPr/>
          </p:nvSpPr>
          <p:spPr>
            <a:xfrm>
              <a:off x="5541275" y="2586900"/>
              <a:ext cx="150475" cy="10100"/>
            </a:xfrm>
            <a:custGeom>
              <a:avLst/>
              <a:gdLst/>
              <a:ahLst/>
              <a:cxnLst/>
              <a:rect l="l" t="t" r="r" b="b"/>
              <a:pathLst>
                <a:path w="6019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5739" y="404"/>
                  </a:lnTo>
                  <a:cubicBezTo>
                    <a:pt x="6019" y="404"/>
                    <a:pt x="6019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11" name="Google Shape;13011;p24"/>
            <p:cNvSpPr/>
            <p:nvPr/>
          </p:nvSpPr>
          <p:spPr>
            <a:xfrm>
              <a:off x="5541275" y="2614025"/>
              <a:ext cx="148150" cy="10125"/>
            </a:xfrm>
            <a:custGeom>
              <a:avLst/>
              <a:gdLst/>
              <a:ahLst/>
              <a:cxnLst/>
              <a:rect l="l" t="t" r="r" b="b"/>
              <a:pathLst>
                <a:path w="5926" h="405" extrusionOk="0">
                  <a:moveTo>
                    <a:pt x="218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5739" y="404"/>
                  </a:lnTo>
                  <a:cubicBezTo>
                    <a:pt x="5832" y="404"/>
                    <a:pt x="5926" y="311"/>
                    <a:pt x="5926" y="187"/>
                  </a:cubicBezTo>
                  <a:cubicBezTo>
                    <a:pt x="5926" y="94"/>
                    <a:pt x="5832" y="1"/>
                    <a:pt x="5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12" name="Google Shape;13012;p24"/>
            <p:cNvSpPr/>
            <p:nvPr/>
          </p:nvSpPr>
          <p:spPr>
            <a:xfrm>
              <a:off x="5540825" y="2640925"/>
              <a:ext cx="148600" cy="10475"/>
            </a:xfrm>
            <a:custGeom>
              <a:avLst/>
              <a:gdLst/>
              <a:ahLst/>
              <a:cxnLst/>
              <a:rect l="l" t="t" r="r" b="b"/>
              <a:pathLst>
                <a:path w="5944" h="419" extrusionOk="0">
                  <a:moveTo>
                    <a:pt x="183" y="0"/>
                  </a:moveTo>
                  <a:cubicBezTo>
                    <a:pt x="0" y="0"/>
                    <a:pt x="6" y="419"/>
                    <a:pt x="199" y="419"/>
                  </a:cubicBezTo>
                  <a:cubicBezTo>
                    <a:pt x="210" y="419"/>
                    <a:pt x="223" y="417"/>
                    <a:pt x="236" y="414"/>
                  </a:cubicBezTo>
                  <a:lnTo>
                    <a:pt x="5757" y="414"/>
                  </a:lnTo>
                  <a:cubicBezTo>
                    <a:pt x="5944" y="321"/>
                    <a:pt x="5944" y="73"/>
                    <a:pt x="5757" y="11"/>
                  </a:cubicBezTo>
                  <a:lnTo>
                    <a:pt x="236" y="11"/>
                  </a:lnTo>
                  <a:cubicBezTo>
                    <a:pt x="217" y="3"/>
                    <a:pt x="199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13" name="Google Shape;13013;p24"/>
            <p:cNvSpPr/>
            <p:nvPr/>
          </p:nvSpPr>
          <p:spPr>
            <a:xfrm>
              <a:off x="5456750" y="2492275"/>
              <a:ext cx="352100" cy="348625"/>
            </a:xfrm>
            <a:custGeom>
              <a:avLst/>
              <a:gdLst/>
              <a:ahLst/>
              <a:cxnLst/>
              <a:rect l="l" t="t" r="r" b="b"/>
              <a:pathLst>
                <a:path w="14084" h="13945" extrusionOk="0">
                  <a:moveTo>
                    <a:pt x="6158" y="404"/>
                  </a:moveTo>
                  <a:cubicBezTo>
                    <a:pt x="6251" y="404"/>
                    <a:pt x="6344" y="435"/>
                    <a:pt x="6422" y="497"/>
                  </a:cubicBezTo>
                  <a:lnTo>
                    <a:pt x="7166" y="1087"/>
                  </a:lnTo>
                  <a:lnTo>
                    <a:pt x="5150" y="1087"/>
                  </a:lnTo>
                  <a:lnTo>
                    <a:pt x="5894" y="497"/>
                  </a:lnTo>
                  <a:cubicBezTo>
                    <a:pt x="5972" y="435"/>
                    <a:pt x="6065" y="404"/>
                    <a:pt x="6158" y="404"/>
                  </a:cubicBezTo>
                  <a:close/>
                  <a:moveTo>
                    <a:pt x="11106" y="4189"/>
                  </a:moveTo>
                  <a:lnTo>
                    <a:pt x="11819" y="4778"/>
                  </a:lnTo>
                  <a:lnTo>
                    <a:pt x="11106" y="5367"/>
                  </a:lnTo>
                  <a:lnTo>
                    <a:pt x="11106" y="4189"/>
                  </a:lnTo>
                  <a:close/>
                  <a:moveTo>
                    <a:pt x="1366" y="4064"/>
                  </a:moveTo>
                  <a:lnTo>
                    <a:pt x="1366" y="5491"/>
                  </a:lnTo>
                  <a:lnTo>
                    <a:pt x="497" y="4778"/>
                  </a:lnTo>
                  <a:lnTo>
                    <a:pt x="1366" y="4064"/>
                  </a:lnTo>
                  <a:close/>
                  <a:moveTo>
                    <a:pt x="11912" y="5212"/>
                  </a:moveTo>
                  <a:lnTo>
                    <a:pt x="11912" y="9958"/>
                  </a:lnTo>
                  <a:cubicBezTo>
                    <a:pt x="11819" y="9927"/>
                    <a:pt x="11726" y="9927"/>
                    <a:pt x="11602" y="9927"/>
                  </a:cubicBezTo>
                  <a:cubicBezTo>
                    <a:pt x="11168" y="9927"/>
                    <a:pt x="10764" y="10051"/>
                    <a:pt x="10392" y="10330"/>
                  </a:cubicBezTo>
                  <a:lnTo>
                    <a:pt x="7756" y="8779"/>
                  </a:lnTo>
                  <a:lnTo>
                    <a:pt x="11912" y="5212"/>
                  </a:lnTo>
                  <a:close/>
                  <a:moveTo>
                    <a:pt x="373" y="5212"/>
                  </a:moveTo>
                  <a:lnTo>
                    <a:pt x="4561" y="8779"/>
                  </a:lnTo>
                  <a:lnTo>
                    <a:pt x="373" y="11261"/>
                  </a:lnTo>
                  <a:lnTo>
                    <a:pt x="373" y="5212"/>
                  </a:lnTo>
                  <a:close/>
                  <a:moveTo>
                    <a:pt x="11589" y="10334"/>
                  </a:moveTo>
                  <a:cubicBezTo>
                    <a:pt x="12414" y="10334"/>
                    <a:pt x="13215" y="10974"/>
                    <a:pt x="13215" y="11943"/>
                  </a:cubicBezTo>
                  <a:cubicBezTo>
                    <a:pt x="13215" y="12812"/>
                    <a:pt x="12502" y="13525"/>
                    <a:pt x="11602" y="13556"/>
                  </a:cubicBezTo>
                  <a:cubicBezTo>
                    <a:pt x="10175" y="13556"/>
                    <a:pt x="9462" y="11819"/>
                    <a:pt x="10485" y="10796"/>
                  </a:cubicBezTo>
                  <a:cubicBezTo>
                    <a:pt x="10804" y="10477"/>
                    <a:pt x="11199" y="10334"/>
                    <a:pt x="11589" y="10334"/>
                  </a:cubicBezTo>
                  <a:close/>
                  <a:moveTo>
                    <a:pt x="6201" y="1"/>
                  </a:moveTo>
                  <a:cubicBezTo>
                    <a:pt x="6019" y="1"/>
                    <a:pt x="5832" y="63"/>
                    <a:pt x="5677" y="187"/>
                  </a:cubicBezTo>
                  <a:lnTo>
                    <a:pt x="4530" y="1087"/>
                  </a:lnTo>
                  <a:lnTo>
                    <a:pt x="4126" y="1087"/>
                  </a:lnTo>
                  <a:cubicBezTo>
                    <a:pt x="3847" y="1087"/>
                    <a:pt x="3847" y="1490"/>
                    <a:pt x="4126" y="1490"/>
                  </a:cubicBezTo>
                  <a:lnTo>
                    <a:pt x="10516" y="1490"/>
                  </a:lnTo>
                  <a:cubicBezTo>
                    <a:pt x="10640" y="1490"/>
                    <a:pt x="10733" y="1583"/>
                    <a:pt x="10733" y="1707"/>
                  </a:cubicBezTo>
                  <a:lnTo>
                    <a:pt x="10733" y="5677"/>
                  </a:lnTo>
                  <a:lnTo>
                    <a:pt x="10733" y="5709"/>
                  </a:lnTo>
                  <a:lnTo>
                    <a:pt x="7414" y="8562"/>
                  </a:lnTo>
                  <a:lnTo>
                    <a:pt x="6453" y="7973"/>
                  </a:lnTo>
                  <a:cubicBezTo>
                    <a:pt x="6375" y="7926"/>
                    <a:pt x="6282" y="7903"/>
                    <a:pt x="6189" y="7903"/>
                  </a:cubicBezTo>
                  <a:cubicBezTo>
                    <a:pt x="6096" y="7903"/>
                    <a:pt x="6003" y="7926"/>
                    <a:pt x="5925" y="7973"/>
                  </a:cubicBezTo>
                  <a:lnTo>
                    <a:pt x="4964" y="8562"/>
                  </a:lnTo>
                  <a:lnTo>
                    <a:pt x="1800" y="5833"/>
                  </a:lnTo>
                  <a:lnTo>
                    <a:pt x="1800" y="1707"/>
                  </a:lnTo>
                  <a:cubicBezTo>
                    <a:pt x="1800" y="1583"/>
                    <a:pt x="1893" y="1490"/>
                    <a:pt x="2017" y="1490"/>
                  </a:cubicBezTo>
                  <a:lnTo>
                    <a:pt x="3320" y="1490"/>
                  </a:lnTo>
                  <a:cubicBezTo>
                    <a:pt x="3568" y="1490"/>
                    <a:pt x="3568" y="1087"/>
                    <a:pt x="3320" y="1087"/>
                  </a:cubicBezTo>
                  <a:lnTo>
                    <a:pt x="2017" y="1087"/>
                  </a:lnTo>
                  <a:cubicBezTo>
                    <a:pt x="2000" y="1085"/>
                    <a:pt x="1982" y="1084"/>
                    <a:pt x="1965" y="1084"/>
                  </a:cubicBezTo>
                  <a:cubicBezTo>
                    <a:pt x="1648" y="1084"/>
                    <a:pt x="1397" y="1354"/>
                    <a:pt x="1397" y="1707"/>
                  </a:cubicBezTo>
                  <a:lnTo>
                    <a:pt x="1397" y="3568"/>
                  </a:lnTo>
                  <a:lnTo>
                    <a:pt x="94" y="4592"/>
                  </a:lnTo>
                  <a:cubicBezTo>
                    <a:pt x="32" y="4623"/>
                    <a:pt x="1" y="4685"/>
                    <a:pt x="1" y="4747"/>
                  </a:cubicBezTo>
                  <a:lnTo>
                    <a:pt x="1" y="11633"/>
                  </a:lnTo>
                  <a:cubicBezTo>
                    <a:pt x="1" y="12160"/>
                    <a:pt x="435" y="12626"/>
                    <a:pt x="993" y="12626"/>
                  </a:cubicBezTo>
                  <a:lnTo>
                    <a:pt x="4654" y="12626"/>
                  </a:lnTo>
                  <a:cubicBezTo>
                    <a:pt x="4902" y="12626"/>
                    <a:pt x="4902" y="12191"/>
                    <a:pt x="4654" y="12191"/>
                  </a:cubicBezTo>
                  <a:lnTo>
                    <a:pt x="993" y="12191"/>
                  </a:lnTo>
                  <a:cubicBezTo>
                    <a:pt x="714" y="12191"/>
                    <a:pt x="466" y="12005"/>
                    <a:pt x="435" y="11726"/>
                  </a:cubicBezTo>
                  <a:lnTo>
                    <a:pt x="6112" y="8345"/>
                  </a:lnTo>
                  <a:cubicBezTo>
                    <a:pt x="6143" y="8330"/>
                    <a:pt x="6166" y="8322"/>
                    <a:pt x="6185" y="8322"/>
                  </a:cubicBezTo>
                  <a:cubicBezTo>
                    <a:pt x="6205" y="8322"/>
                    <a:pt x="6220" y="8330"/>
                    <a:pt x="6236" y="8345"/>
                  </a:cubicBezTo>
                  <a:lnTo>
                    <a:pt x="10113" y="10641"/>
                  </a:lnTo>
                  <a:cubicBezTo>
                    <a:pt x="9803" y="10982"/>
                    <a:pt x="9648" y="11447"/>
                    <a:pt x="9648" y="11943"/>
                  </a:cubicBezTo>
                  <a:cubicBezTo>
                    <a:pt x="9648" y="12036"/>
                    <a:pt x="9648" y="12098"/>
                    <a:pt x="9648" y="12191"/>
                  </a:cubicBezTo>
                  <a:lnTo>
                    <a:pt x="5460" y="12191"/>
                  </a:lnTo>
                  <a:cubicBezTo>
                    <a:pt x="5181" y="12191"/>
                    <a:pt x="5181" y="12626"/>
                    <a:pt x="5460" y="12626"/>
                  </a:cubicBezTo>
                  <a:lnTo>
                    <a:pt x="9741" y="12626"/>
                  </a:lnTo>
                  <a:cubicBezTo>
                    <a:pt x="10047" y="13468"/>
                    <a:pt x="10827" y="13945"/>
                    <a:pt x="11627" y="13945"/>
                  </a:cubicBezTo>
                  <a:cubicBezTo>
                    <a:pt x="12122" y="13945"/>
                    <a:pt x="12625" y="13762"/>
                    <a:pt x="13029" y="13370"/>
                  </a:cubicBezTo>
                  <a:cubicBezTo>
                    <a:pt x="14084" y="12347"/>
                    <a:pt x="13711" y="10610"/>
                    <a:pt x="12346" y="10082"/>
                  </a:cubicBezTo>
                  <a:lnTo>
                    <a:pt x="12346" y="4747"/>
                  </a:lnTo>
                  <a:cubicBezTo>
                    <a:pt x="12346" y="4685"/>
                    <a:pt x="12315" y="4623"/>
                    <a:pt x="12284" y="4592"/>
                  </a:cubicBezTo>
                  <a:lnTo>
                    <a:pt x="11168" y="3723"/>
                  </a:lnTo>
                  <a:cubicBezTo>
                    <a:pt x="11137" y="3692"/>
                    <a:pt x="11137" y="3692"/>
                    <a:pt x="11106" y="3692"/>
                  </a:cubicBezTo>
                  <a:lnTo>
                    <a:pt x="11106" y="1707"/>
                  </a:lnTo>
                  <a:cubicBezTo>
                    <a:pt x="11106" y="1366"/>
                    <a:pt x="10826" y="1087"/>
                    <a:pt x="10485" y="1087"/>
                  </a:cubicBezTo>
                  <a:lnTo>
                    <a:pt x="7849" y="1087"/>
                  </a:lnTo>
                  <a:cubicBezTo>
                    <a:pt x="7787" y="1087"/>
                    <a:pt x="6701" y="187"/>
                    <a:pt x="6701" y="187"/>
                  </a:cubicBezTo>
                  <a:cubicBezTo>
                    <a:pt x="6561" y="63"/>
                    <a:pt x="6383" y="1"/>
                    <a:pt x="6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14" name="Google Shape;13014;p24"/>
            <p:cNvSpPr/>
            <p:nvPr/>
          </p:nvSpPr>
          <p:spPr>
            <a:xfrm>
              <a:off x="5734375" y="2771450"/>
              <a:ext cx="21750" cy="38625"/>
            </a:xfrm>
            <a:custGeom>
              <a:avLst/>
              <a:gdLst/>
              <a:ahLst/>
              <a:cxnLst/>
              <a:rect l="l" t="t" r="r" b="b"/>
              <a:pathLst>
                <a:path w="870" h="1545" extrusionOk="0">
                  <a:moveTo>
                    <a:pt x="652" y="1"/>
                  </a:moveTo>
                  <a:lnTo>
                    <a:pt x="652" y="32"/>
                  </a:lnTo>
                  <a:lnTo>
                    <a:pt x="280" y="32"/>
                  </a:lnTo>
                  <a:cubicBezTo>
                    <a:pt x="1" y="32"/>
                    <a:pt x="1" y="435"/>
                    <a:pt x="280" y="435"/>
                  </a:cubicBezTo>
                  <a:lnTo>
                    <a:pt x="466" y="435"/>
                  </a:lnTo>
                  <a:lnTo>
                    <a:pt x="466" y="1335"/>
                  </a:lnTo>
                  <a:cubicBezTo>
                    <a:pt x="466" y="1474"/>
                    <a:pt x="567" y="1544"/>
                    <a:pt x="668" y="1544"/>
                  </a:cubicBezTo>
                  <a:cubicBezTo>
                    <a:pt x="768" y="1544"/>
                    <a:pt x="869" y="1474"/>
                    <a:pt x="869" y="1335"/>
                  </a:cubicBezTo>
                  <a:lnTo>
                    <a:pt x="869" y="218"/>
                  </a:lnTo>
                  <a:cubicBezTo>
                    <a:pt x="869" y="94"/>
                    <a:pt x="776" y="1"/>
                    <a:pt x="6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15" name="Google Shape;13015;p24"/>
          <p:cNvGrpSpPr/>
          <p:nvPr/>
        </p:nvGrpSpPr>
        <p:grpSpPr>
          <a:xfrm>
            <a:off x="14181866" y="5736559"/>
            <a:ext cx="372300" cy="697950"/>
            <a:chOff x="5534300" y="1923875"/>
            <a:chExt cx="186150" cy="348975"/>
          </a:xfrm>
          <a:solidFill>
            <a:schemeClr val="tx1"/>
          </a:solidFill>
        </p:grpSpPr>
        <p:sp>
          <p:nvSpPr>
            <p:cNvPr id="13016" name="Google Shape;13016;p24"/>
            <p:cNvSpPr/>
            <p:nvPr/>
          </p:nvSpPr>
          <p:spPr>
            <a:xfrm>
              <a:off x="5534300" y="1923875"/>
              <a:ext cx="186150" cy="348975"/>
            </a:xfrm>
            <a:custGeom>
              <a:avLst/>
              <a:gdLst/>
              <a:ahLst/>
              <a:cxnLst/>
              <a:rect l="l" t="t" r="r" b="b"/>
              <a:pathLst>
                <a:path w="7446" h="13959" extrusionOk="0">
                  <a:moveTo>
                    <a:pt x="6794" y="403"/>
                  </a:moveTo>
                  <a:cubicBezTo>
                    <a:pt x="6918" y="403"/>
                    <a:pt x="7042" y="527"/>
                    <a:pt x="7042" y="651"/>
                  </a:cubicBezTo>
                  <a:lnTo>
                    <a:pt x="7042" y="1427"/>
                  </a:lnTo>
                  <a:lnTo>
                    <a:pt x="404" y="1427"/>
                  </a:lnTo>
                  <a:lnTo>
                    <a:pt x="404" y="651"/>
                  </a:lnTo>
                  <a:cubicBezTo>
                    <a:pt x="404" y="527"/>
                    <a:pt x="497" y="403"/>
                    <a:pt x="652" y="403"/>
                  </a:cubicBezTo>
                  <a:close/>
                  <a:moveTo>
                    <a:pt x="652" y="0"/>
                  </a:moveTo>
                  <a:cubicBezTo>
                    <a:pt x="280" y="0"/>
                    <a:pt x="1" y="279"/>
                    <a:pt x="1" y="651"/>
                  </a:cubicBezTo>
                  <a:lnTo>
                    <a:pt x="1" y="3350"/>
                  </a:lnTo>
                  <a:cubicBezTo>
                    <a:pt x="1" y="3474"/>
                    <a:pt x="94" y="3567"/>
                    <a:pt x="187" y="3567"/>
                  </a:cubicBezTo>
                  <a:cubicBezTo>
                    <a:pt x="311" y="3567"/>
                    <a:pt x="404" y="3474"/>
                    <a:pt x="404" y="3350"/>
                  </a:cubicBezTo>
                  <a:lnTo>
                    <a:pt x="404" y="1830"/>
                  </a:lnTo>
                  <a:lnTo>
                    <a:pt x="7042" y="1830"/>
                  </a:lnTo>
                  <a:lnTo>
                    <a:pt x="7042" y="12128"/>
                  </a:lnTo>
                  <a:lnTo>
                    <a:pt x="4561" y="12128"/>
                  </a:lnTo>
                  <a:cubicBezTo>
                    <a:pt x="4436" y="12128"/>
                    <a:pt x="4343" y="12222"/>
                    <a:pt x="4343" y="12315"/>
                  </a:cubicBezTo>
                  <a:cubicBezTo>
                    <a:pt x="4343" y="12439"/>
                    <a:pt x="4436" y="12532"/>
                    <a:pt x="4561" y="12532"/>
                  </a:cubicBezTo>
                  <a:lnTo>
                    <a:pt x="7042" y="12532"/>
                  </a:lnTo>
                  <a:lnTo>
                    <a:pt x="7042" y="13307"/>
                  </a:lnTo>
                  <a:cubicBezTo>
                    <a:pt x="7042" y="13431"/>
                    <a:pt x="6918" y="13555"/>
                    <a:pt x="6794" y="13555"/>
                  </a:cubicBezTo>
                  <a:lnTo>
                    <a:pt x="652" y="13555"/>
                  </a:lnTo>
                  <a:cubicBezTo>
                    <a:pt x="497" y="13555"/>
                    <a:pt x="404" y="13431"/>
                    <a:pt x="404" y="13307"/>
                  </a:cubicBezTo>
                  <a:lnTo>
                    <a:pt x="404" y="12532"/>
                  </a:lnTo>
                  <a:lnTo>
                    <a:pt x="3754" y="12532"/>
                  </a:lnTo>
                  <a:cubicBezTo>
                    <a:pt x="3847" y="12532"/>
                    <a:pt x="3940" y="12439"/>
                    <a:pt x="3940" y="12315"/>
                  </a:cubicBezTo>
                  <a:cubicBezTo>
                    <a:pt x="3940" y="12222"/>
                    <a:pt x="3847" y="12128"/>
                    <a:pt x="3754" y="12128"/>
                  </a:cubicBezTo>
                  <a:lnTo>
                    <a:pt x="404" y="12128"/>
                  </a:lnTo>
                  <a:lnTo>
                    <a:pt x="404" y="4157"/>
                  </a:lnTo>
                  <a:cubicBezTo>
                    <a:pt x="404" y="4064"/>
                    <a:pt x="311" y="3970"/>
                    <a:pt x="187" y="3970"/>
                  </a:cubicBezTo>
                  <a:cubicBezTo>
                    <a:pt x="94" y="3970"/>
                    <a:pt x="1" y="4064"/>
                    <a:pt x="1" y="4157"/>
                  </a:cubicBezTo>
                  <a:lnTo>
                    <a:pt x="1" y="13307"/>
                  </a:lnTo>
                  <a:cubicBezTo>
                    <a:pt x="1" y="13679"/>
                    <a:pt x="280" y="13959"/>
                    <a:pt x="652" y="13959"/>
                  </a:cubicBezTo>
                  <a:lnTo>
                    <a:pt x="6794" y="13959"/>
                  </a:lnTo>
                  <a:cubicBezTo>
                    <a:pt x="7166" y="13959"/>
                    <a:pt x="7445" y="13679"/>
                    <a:pt x="7445" y="13307"/>
                  </a:cubicBezTo>
                  <a:lnTo>
                    <a:pt x="7445" y="651"/>
                  </a:lnTo>
                  <a:cubicBezTo>
                    <a:pt x="7445" y="279"/>
                    <a:pt x="7166" y="0"/>
                    <a:pt x="67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17" name="Google Shape;13017;p24"/>
            <p:cNvSpPr/>
            <p:nvPr/>
          </p:nvSpPr>
          <p:spPr>
            <a:xfrm>
              <a:off x="5564550" y="1984350"/>
              <a:ext cx="127200" cy="159775"/>
            </a:xfrm>
            <a:custGeom>
              <a:avLst/>
              <a:gdLst/>
              <a:ahLst/>
              <a:cxnLst/>
              <a:rect l="l" t="t" r="r" b="b"/>
              <a:pathLst>
                <a:path w="5088" h="6391" extrusionOk="0">
                  <a:moveTo>
                    <a:pt x="4622" y="404"/>
                  </a:moveTo>
                  <a:cubicBezTo>
                    <a:pt x="4653" y="404"/>
                    <a:pt x="4653" y="435"/>
                    <a:pt x="4653" y="435"/>
                  </a:cubicBezTo>
                  <a:lnTo>
                    <a:pt x="4653" y="5956"/>
                  </a:lnTo>
                  <a:lnTo>
                    <a:pt x="435" y="5956"/>
                  </a:lnTo>
                  <a:lnTo>
                    <a:pt x="435" y="435"/>
                  </a:lnTo>
                  <a:cubicBezTo>
                    <a:pt x="404" y="435"/>
                    <a:pt x="404" y="404"/>
                    <a:pt x="435" y="404"/>
                  </a:cubicBezTo>
                  <a:close/>
                  <a:moveTo>
                    <a:pt x="435" y="0"/>
                  </a:moveTo>
                  <a:cubicBezTo>
                    <a:pt x="187" y="0"/>
                    <a:pt x="0" y="187"/>
                    <a:pt x="0" y="435"/>
                  </a:cubicBezTo>
                  <a:lnTo>
                    <a:pt x="0" y="5956"/>
                  </a:lnTo>
                  <a:cubicBezTo>
                    <a:pt x="0" y="6173"/>
                    <a:pt x="187" y="6390"/>
                    <a:pt x="435" y="6390"/>
                  </a:cubicBezTo>
                  <a:lnTo>
                    <a:pt x="4653" y="6390"/>
                  </a:lnTo>
                  <a:cubicBezTo>
                    <a:pt x="4870" y="6390"/>
                    <a:pt x="5088" y="6173"/>
                    <a:pt x="5088" y="5956"/>
                  </a:cubicBezTo>
                  <a:lnTo>
                    <a:pt x="5088" y="435"/>
                  </a:lnTo>
                  <a:cubicBezTo>
                    <a:pt x="5088" y="187"/>
                    <a:pt x="4870" y="0"/>
                    <a:pt x="46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18" name="Google Shape;13018;p24"/>
            <p:cNvSpPr/>
            <p:nvPr/>
          </p:nvSpPr>
          <p:spPr>
            <a:xfrm>
              <a:off x="5589375" y="2013050"/>
              <a:ext cx="39575" cy="10100"/>
            </a:xfrm>
            <a:custGeom>
              <a:avLst/>
              <a:gdLst/>
              <a:ahLst/>
              <a:cxnLst/>
              <a:rect l="l" t="t" r="r" b="b"/>
              <a:pathLst>
                <a:path w="1583" h="404" extrusionOk="0">
                  <a:moveTo>
                    <a:pt x="279" y="0"/>
                  </a:moveTo>
                  <a:cubicBezTo>
                    <a:pt x="0" y="0"/>
                    <a:pt x="0" y="403"/>
                    <a:pt x="279" y="403"/>
                  </a:cubicBezTo>
                  <a:lnTo>
                    <a:pt x="1303" y="403"/>
                  </a:lnTo>
                  <a:cubicBezTo>
                    <a:pt x="1582" y="403"/>
                    <a:pt x="1582" y="0"/>
                    <a:pt x="1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19" name="Google Shape;13019;p24"/>
            <p:cNvSpPr/>
            <p:nvPr/>
          </p:nvSpPr>
          <p:spPr>
            <a:xfrm>
              <a:off x="5591700" y="2036300"/>
              <a:ext cx="72900" cy="10125"/>
            </a:xfrm>
            <a:custGeom>
              <a:avLst/>
              <a:gdLst/>
              <a:ahLst/>
              <a:cxnLst/>
              <a:rect l="l" t="t" r="r" b="b"/>
              <a:pathLst>
                <a:path w="2916" h="405" extrusionOk="0">
                  <a:moveTo>
                    <a:pt x="186" y="1"/>
                  </a:moveTo>
                  <a:cubicBezTo>
                    <a:pt x="0" y="63"/>
                    <a:pt x="0" y="342"/>
                    <a:pt x="186" y="404"/>
                  </a:cubicBezTo>
                  <a:lnTo>
                    <a:pt x="2730" y="404"/>
                  </a:lnTo>
                  <a:cubicBezTo>
                    <a:pt x="2916" y="342"/>
                    <a:pt x="2916" y="63"/>
                    <a:pt x="27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0" name="Google Shape;13020;p24"/>
            <p:cNvSpPr/>
            <p:nvPr/>
          </p:nvSpPr>
          <p:spPr>
            <a:xfrm>
              <a:off x="5591700" y="2059575"/>
              <a:ext cx="72900" cy="10100"/>
            </a:xfrm>
            <a:custGeom>
              <a:avLst/>
              <a:gdLst/>
              <a:ahLst/>
              <a:cxnLst/>
              <a:rect l="l" t="t" r="r" b="b"/>
              <a:pathLst>
                <a:path w="2916" h="404" extrusionOk="0">
                  <a:moveTo>
                    <a:pt x="186" y="0"/>
                  </a:moveTo>
                  <a:cubicBezTo>
                    <a:pt x="0" y="62"/>
                    <a:pt x="0" y="311"/>
                    <a:pt x="186" y="404"/>
                  </a:cubicBezTo>
                  <a:lnTo>
                    <a:pt x="2730" y="404"/>
                  </a:lnTo>
                  <a:cubicBezTo>
                    <a:pt x="2916" y="311"/>
                    <a:pt x="2916" y="62"/>
                    <a:pt x="2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1" name="Google Shape;13021;p24"/>
            <p:cNvSpPr/>
            <p:nvPr/>
          </p:nvSpPr>
          <p:spPr>
            <a:xfrm>
              <a:off x="5590925" y="2081275"/>
              <a:ext cx="73675" cy="10125"/>
            </a:xfrm>
            <a:custGeom>
              <a:avLst/>
              <a:gdLst/>
              <a:ahLst/>
              <a:cxnLst/>
              <a:rect l="l" t="t" r="r" b="b"/>
              <a:pathLst>
                <a:path w="2947" h="405" extrusionOk="0">
                  <a:moveTo>
                    <a:pt x="217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2761" y="404"/>
                  </a:lnTo>
                  <a:cubicBezTo>
                    <a:pt x="2854" y="404"/>
                    <a:pt x="2947" y="311"/>
                    <a:pt x="2947" y="218"/>
                  </a:cubicBezTo>
                  <a:cubicBezTo>
                    <a:pt x="2947" y="94"/>
                    <a:pt x="2854" y="1"/>
                    <a:pt x="27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2" name="Google Shape;13022;p24"/>
            <p:cNvSpPr/>
            <p:nvPr/>
          </p:nvSpPr>
          <p:spPr>
            <a:xfrm>
              <a:off x="5589375" y="2103775"/>
              <a:ext cx="76775" cy="10875"/>
            </a:xfrm>
            <a:custGeom>
              <a:avLst/>
              <a:gdLst/>
              <a:ahLst/>
              <a:cxnLst/>
              <a:rect l="l" t="t" r="r" b="b"/>
              <a:pathLst>
                <a:path w="3071" h="435" extrusionOk="0">
                  <a:moveTo>
                    <a:pt x="279" y="0"/>
                  </a:moveTo>
                  <a:cubicBezTo>
                    <a:pt x="0" y="0"/>
                    <a:pt x="0" y="435"/>
                    <a:pt x="279" y="435"/>
                  </a:cubicBezTo>
                  <a:lnTo>
                    <a:pt x="2823" y="435"/>
                  </a:lnTo>
                  <a:cubicBezTo>
                    <a:pt x="3071" y="435"/>
                    <a:pt x="3071" y="0"/>
                    <a:pt x="2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3" name="Google Shape;13023;p24"/>
            <p:cNvSpPr/>
            <p:nvPr/>
          </p:nvSpPr>
          <p:spPr>
            <a:xfrm>
              <a:off x="5556800" y="2155925"/>
              <a:ext cx="141750" cy="57600"/>
            </a:xfrm>
            <a:custGeom>
              <a:avLst/>
              <a:gdLst/>
              <a:ahLst/>
              <a:cxnLst/>
              <a:rect l="l" t="t" r="r" b="b"/>
              <a:pathLst>
                <a:path w="5670" h="2304" extrusionOk="0">
                  <a:moveTo>
                    <a:pt x="1496" y="426"/>
                  </a:moveTo>
                  <a:cubicBezTo>
                    <a:pt x="2153" y="426"/>
                    <a:pt x="2473" y="1212"/>
                    <a:pt x="2017" y="1699"/>
                  </a:cubicBezTo>
                  <a:cubicBezTo>
                    <a:pt x="1869" y="1847"/>
                    <a:pt x="1683" y="1913"/>
                    <a:pt x="1500" y="1913"/>
                  </a:cubicBezTo>
                  <a:cubicBezTo>
                    <a:pt x="1107" y="1913"/>
                    <a:pt x="724" y="1606"/>
                    <a:pt x="745" y="1140"/>
                  </a:cubicBezTo>
                  <a:cubicBezTo>
                    <a:pt x="745" y="737"/>
                    <a:pt x="1055" y="427"/>
                    <a:pt x="1458" y="427"/>
                  </a:cubicBezTo>
                  <a:cubicBezTo>
                    <a:pt x="1471" y="426"/>
                    <a:pt x="1484" y="426"/>
                    <a:pt x="1496" y="426"/>
                  </a:cubicBezTo>
                  <a:close/>
                  <a:moveTo>
                    <a:pt x="4194" y="426"/>
                  </a:moveTo>
                  <a:cubicBezTo>
                    <a:pt x="4851" y="426"/>
                    <a:pt x="5172" y="1242"/>
                    <a:pt x="4715" y="1699"/>
                  </a:cubicBezTo>
                  <a:cubicBezTo>
                    <a:pt x="4556" y="1848"/>
                    <a:pt x="4366" y="1914"/>
                    <a:pt x="4180" y="1914"/>
                  </a:cubicBezTo>
                  <a:cubicBezTo>
                    <a:pt x="3785" y="1914"/>
                    <a:pt x="3412" y="1614"/>
                    <a:pt x="3412" y="1171"/>
                  </a:cubicBezTo>
                  <a:cubicBezTo>
                    <a:pt x="3412" y="737"/>
                    <a:pt x="3754" y="427"/>
                    <a:pt x="4157" y="427"/>
                  </a:cubicBezTo>
                  <a:cubicBezTo>
                    <a:pt x="4169" y="426"/>
                    <a:pt x="4181" y="426"/>
                    <a:pt x="4194" y="426"/>
                  </a:cubicBezTo>
                  <a:close/>
                  <a:moveTo>
                    <a:pt x="1486" y="0"/>
                  </a:moveTo>
                  <a:cubicBezTo>
                    <a:pt x="1127" y="0"/>
                    <a:pt x="766" y="165"/>
                    <a:pt x="528" y="489"/>
                  </a:cubicBezTo>
                  <a:lnTo>
                    <a:pt x="217" y="489"/>
                  </a:lnTo>
                  <a:cubicBezTo>
                    <a:pt x="93" y="489"/>
                    <a:pt x="31" y="551"/>
                    <a:pt x="31" y="675"/>
                  </a:cubicBezTo>
                  <a:lnTo>
                    <a:pt x="0" y="675"/>
                  </a:lnTo>
                  <a:cubicBezTo>
                    <a:pt x="0" y="799"/>
                    <a:pt x="93" y="892"/>
                    <a:pt x="217" y="892"/>
                  </a:cubicBezTo>
                  <a:lnTo>
                    <a:pt x="341" y="892"/>
                  </a:lnTo>
                  <a:cubicBezTo>
                    <a:pt x="310" y="954"/>
                    <a:pt x="310" y="1047"/>
                    <a:pt x="310" y="1140"/>
                  </a:cubicBezTo>
                  <a:cubicBezTo>
                    <a:pt x="310" y="1916"/>
                    <a:pt x="892" y="2304"/>
                    <a:pt x="1474" y="2304"/>
                  </a:cubicBezTo>
                  <a:cubicBezTo>
                    <a:pt x="2055" y="2304"/>
                    <a:pt x="2637" y="1916"/>
                    <a:pt x="2637" y="1140"/>
                  </a:cubicBezTo>
                  <a:cubicBezTo>
                    <a:pt x="2637" y="985"/>
                    <a:pt x="2606" y="799"/>
                    <a:pt x="2544" y="675"/>
                  </a:cubicBezTo>
                  <a:cubicBezTo>
                    <a:pt x="2637" y="629"/>
                    <a:pt x="2738" y="605"/>
                    <a:pt x="2839" y="605"/>
                  </a:cubicBezTo>
                  <a:cubicBezTo>
                    <a:pt x="2939" y="605"/>
                    <a:pt x="3040" y="629"/>
                    <a:pt x="3133" y="675"/>
                  </a:cubicBezTo>
                  <a:cubicBezTo>
                    <a:pt x="3040" y="799"/>
                    <a:pt x="3009" y="985"/>
                    <a:pt x="3009" y="1140"/>
                  </a:cubicBezTo>
                  <a:cubicBezTo>
                    <a:pt x="3009" y="1916"/>
                    <a:pt x="3591" y="2304"/>
                    <a:pt x="4172" y="2304"/>
                  </a:cubicBezTo>
                  <a:cubicBezTo>
                    <a:pt x="4754" y="2304"/>
                    <a:pt x="5336" y="1916"/>
                    <a:pt x="5336" y="1140"/>
                  </a:cubicBezTo>
                  <a:cubicBezTo>
                    <a:pt x="5336" y="1047"/>
                    <a:pt x="5336" y="954"/>
                    <a:pt x="5305" y="892"/>
                  </a:cubicBezTo>
                  <a:lnTo>
                    <a:pt x="5429" y="892"/>
                  </a:lnTo>
                  <a:cubicBezTo>
                    <a:pt x="5436" y="893"/>
                    <a:pt x="5443" y="894"/>
                    <a:pt x="5451" y="894"/>
                  </a:cubicBezTo>
                  <a:cubicBezTo>
                    <a:pt x="5663" y="894"/>
                    <a:pt x="5669" y="484"/>
                    <a:pt x="5470" y="484"/>
                  </a:cubicBezTo>
                  <a:cubicBezTo>
                    <a:pt x="5457" y="484"/>
                    <a:pt x="5443" y="485"/>
                    <a:pt x="5429" y="489"/>
                  </a:cubicBezTo>
                  <a:lnTo>
                    <a:pt x="5118" y="489"/>
                  </a:lnTo>
                  <a:cubicBezTo>
                    <a:pt x="4897" y="165"/>
                    <a:pt x="4544" y="0"/>
                    <a:pt x="4188" y="0"/>
                  </a:cubicBezTo>
                  <a:cubicBezTo>
                    <a:pt x="3897" y="0"/>
                    <a:pt x="3605" y="111"/>
                    <a:pt x="3381" y="334"/>
                  </a:cubicBezTo>
                  <a:cubicBezTo>
                    <a:pt x="3211" y="241"/>
                    <a:pt x="3025" y="194"/>
                    <a:pt x="2839" y="194"/>
                  </a:cubicBezTo>
                  <a:cubicBezTo>
                    <a:pt x="2652" y="194"/>
                    <a:pt x="2466" y="241"/>
                    <a:pt x="2296" y="334"/>
                  </a:cubicBezTo>
                  <a:cubicBezTo>
                    <a:pt x="2072" y="111"/>
                    <a:pt x="1780" y="0"/>
                    <a:pt x="14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24" name="Google Shape;13024;p24"/>
          <p:cNvGrpSpPr/>
          <p:nvPr/>
        </p:nvGrpSpPr>
        <p:grpSpPr>
          <a:xfrm>
            <a:off x="15490680" y="5855959"/>
            <a:ext cx="698000" cy="459150"/>
            <a:chOff x="4720050" y="3726850"/>
            <a:chExt cx="349000" cy="229575"/>
          </a:xfrm>
          <a:solidFill>
            <a:schemeClr val="tx1"/>
          </a:solidFill>
        </p:grpSpPr>
        <p:sp>
          <p:nvSpPr>
            <p:cNvPr id="13025" name="Google Shape;13025;p24"/>
            <p:cNvSpPr/>
            <p:nvPr/>
          </p:nvSpPr>
          <p:spPr>
            <a:xfrm>
              <a:off x="4759600" y="3826100"/>
              <a:ext cx="12675" cy="8900"/>
            </a:xfrm>
            <a:custGeom>
              <a:avLst/>
              <a:gdLst/>
              <a:ahLst/>
              <a:cxnLst/>
              <a:rect l="l" t="t" r="r" b="b"/>
              <a:pathLst>
                <a:path w="507" h="356" extrusionOk="0">
                  <a:moveTo>
                    <a:pt x="218" y="1"/>
                  </a:moveTo>
                  <a:cubicBezTo>
                    <a:pt x="93" y="1"/>
                    <a:pt x="0" y="94"/>
                    <a:pt x="0" y="249"/>
                  </a:cubicBezTo>
                  <a:cubicBezTo>
                    <a:pt x="0" y="326"/>
                    <a:pt x="30" y="355"/>
                    <a:pt x="72" y="355"/>
                  </a:cubicBezTo>
                  <a:cubicBezTo>
                    <a:pt x="217" y="355"/>
                    <a:pt x="506" y="1"/>
                    <a:pt x="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6" name="Google Shape;13026;p24"/>
            <p:cNvSpPr/>
            <p:nvPr/>
          </p:nvSpPr>
          <p:spPr>
            <a:xfrm>
              <a:off x="4794500" y="3826100"/>
              <a:ext cx="13975" cy="11675"/>
            </a:xfrm>
            <a:custGeom>
              <a:avLst/>
              <a:gdLst/>
              <a:ahLst/>
              <a:cxnLst/>
              <a:rect l="l" t="t" r="r" b="b"/>
              <a:pathLst>
                <a:path w="559" h="467" extrusionOk="0">
                  <a:moveTo>
                    <a:pt x="217" y="1"/>
                  </a:moveTo>
                  <a:cubicBezTo>
                    <a:pt x="93" y="1"/>
                    <a:pt x="0" y="94"/>
                    <a:pt x="0" y="249"/>
                  </a:cubicBezTo>
                  <a:cubicBezTo>
                    <a:pt x="0" y="373"/>
                    <a:pt x="93" y="466"/>
                    <a:pt x="217" y="466"/>
                  </a:cubicBezTo>
                  <a:cubicBezTo>
                    <a:pt x="559" y="466"/>
                    <a:pt x="559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7" name="Google Shape;13027;p24"/>
            <p:cNvSpPr/>
            <p:nvPr/>
          </p:nvSpPr>
          <p:spPr>
            <a:xfrm>
              <a:off x="4829400" y="3826100"/>
              <a:ext cx="13200" cy="11675"/>
            </a:xfrm>
            <a:custGeom>
              <a:avLst/>
              <a:gdLst/>
              <a:ahLst/>
              <a:cxnLst/>
              <a:rect l="l" t="t" r="r" b="b"/>
              <a:pathLst>
                <a:path w="528" h="467" extrusionOk="0">
                  <a:moveTo>
                    <a:pt x="217" y="1"/>
                  </a:moveTo>
                  <a:cubicBezTo>
                    <a:pt x="93" y="1"/>
                    <a:pt x="0" y="94"/>
                    <a:pt x="0" y="249"/>
                  </a:cubicBezTo>
                  <a:cubicBezTo>
                    <a:pt x="0" y="373"/>
                    <a:pt x="93" y="466"/>
                    <a:pt x="217" y="466"/>
                  </a:cubicBezTo>
                  <a:cubicBezTo>
                    <a:pt x="527" y="466"/>
                    <a:pt x="527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8" name="Google Shape;13028;p24"/>
            <p:cNvSpPr/>
            <p:nvPr/>
          </p:nvSpPr>
          <p:spPr>
            <a:xfrm>
              <a:off x="4720050" y="3726850"/>
              <a:ext cx="349000" cy="229575"/>
            </a:xfrm>
            <a:custGeom>
              <a:avLst/>
              <a:gdLst/>
              <a:ahLst/>
              <a:cxnLst/>
              <a:rect l="l" t="t" r="r" b="b"/>
              <a:pathLst>
                <a:path w="13960" h="9183" extrusionOk="0">
                  <a:moveTo>
                    <a:pt x="1862" y="466"/>
                  </a:moveTo>
                  <a:cubicBezTo>
                    <a:pt x="2001" y="466"/>
                    <a:pt x="2141" y="559"/>
                    <a:pt x="2141" y="745"/>
                  </a:cubicBezTo>
                  <a:lnTo>
                    <a:pt x="2141" y="2513"/>
                  </a:lnTo>
                  <a:lnTo>
                    <a:pt x="1582" y="2513"/>
                  </a:lnTo>
                  <a:lnTo>
                    <a:pt x="1582" y="745"/>
                  </a:lnTo>
                  <a:cubicBezTo>
                    <a:pt x="1582" y="559"/>
                    <a:pt x="1722" y="466"/>
                    <a:pt x="1862" y="466"/>
                  </a:cubicBezTo>
                  <a:close/>
                  <a:moveTo>
                    <a:pt x="3940" y="466"/>
                  </a:moveTo>
                  <a:cubicBezTo>
                    <a:pt x="4079" y="466"/>
                    <a:pt x="4219" y="559"/>
                    <a:pt x="4219" y="745"/>
                  </a:cubicBezTo>
                  <a:lnTo>
                    <a:pt x="4219" y="2513"/>
                  </a:lnTo>
                  <a:lnTo>
                    <a:pt x="3661" y="2513"/>
                  </a:lnTo>
                  <a:lnTo>
                    <a:pt x="3661" y="745"/>
                  </a:lnTo>
                  <a:cubicBezTo>
                    <a:pt x="3661" y="559"/>
                    <a:pt x="3800" y="466"/>
                    <a:pt x="3940" y="466"/>
                  </a:cubicBezTo>
                  <a:close/>
                  <a:moveTo>
                    <a:pt x="12935" y="5739"/>
                  </a:moveTo>
                  <a:lnTo>
                    <a:pt x="12935" y="6390"/>
                  </a:lnTo>
                  <a:lnTo>
                    <a:pt x="1148" y="6390"/>
                  </a:lnTo>
                  <a:lnTo>
                    <a:pt x="1148" y="5739"/>
                  </a:lnTo>
                  <a:close/>
                  <a:moveTo>
                    <a:pt x="13463" y="6794"/>
                  </a:moveTo>
                  <a:cubicBezTo>
                    <a:pt x="13494" y="6794"/>
                    <a:pt x="13556" y="6856"/>
                    <a:pt x="13556" y="6887"/>
                  </a:cubicBezTo>
                  <a:lnTo>
                    <a:pt x="13556" y="7600"/>
                  </a:lnTo>
                  <a:lnTo>
                    <a:pt x="404" y="7600"/>
                  </a:lnTo>
                  <a:lnTo>
                    <a:pt x="404" y="6887"/>
                  </a:lnTo>
                  <a:cubicBezTo>
                    <a:pt x="404" y="6856"/>
                    <a:pt x="466" y="6794"/>
                    <a:pt x="497" y="6794"/>
                  </a:cubicBezTo>
                  <a:close/>
                  <a:moveTo>
                    <a:pt x="1862" y="0"/>
                  </a:moveTo>
                  <a:cubicBezTo>
                    <a:pt x="1497" y="0"/>
                    <a:pt x="1133" y="249"/>
                    <a:pt x="1179" y="745"/>
                  </a:cubicBezTo>
                  <a:lnTo>
                    <a:pt x="1179" y="2513"/>
                  </a:lnTo>
                  <a:lnTo>
                    <a:pt x="528" y="2513"/>
                  </a:lnTo>
                  <a:cubicBezTo>
                    <a:pt x="249" y="2513"/>
                    <a:pt x="31" y="2730"/>
                    <a:pt x="31" y="3009"/>
                  </a:cubicBezTo>
                  <a:lnTo>
                    <a:pt x="31" y="5212"/>
                  </a:lnTo>
                  <a:cubicBezTo>
                    <a:pt x="0" y="5491"/>
                    <a:pt x="249" y="5708"/>
                    <a:pt x="528" y="5739"/>
                  </a:cubicBezTo>
                  <a:lnTo>
                    <a:pt x="776" y="5739"/>
                  </a:lnTo>
                  <a:lnTo>
                    <a:pt x="776" y="6390"/>
                  </a:lnTo>
                  <a:lnTo>
                    <a:pt x="528" y="6390"/>
                  </a:lnTo>
                  <a:cubicBezTo>
                    <a:pt x="249" y="6390"/>
                    <a:pt x="31" y="6607"/>
                    <a:pt x="31" y="6887"/>
                  </a:cubicBezTo>
                  <a:lnTo>
                    <a:pt x="31" y="8655"/>
                  </a:lnTo>
                  <a:cubicBezTo>
                    <a:pt x="31" y="8934"/>
                    <a:pt x="249" y="9182"/>
                    <a:pt x="528" y="9182"/>
                  </a:cubicBezTo>
                  <a:lnTo>
                    <a:pt x="4250" y="9182"/>
                  </a:lnTo>
                  <a:cubicBezTo>
                    <a:pt x="4529" y="9182"/>
                    <a:pt x="4529" y="8748"/>
                    <a:pt x="4250" y="8748"/>
                  </a:cubicBezTo>
                  <a:lnTo>
                    <a:pt x="528" y="8748"/>
                  </a:lnTo>
                  <a:cubicBezTo>
                    <a:pt x="466" y="8748"/>
                    <a:pt x="435" y="8717"/>
                    <a:pt x="435" y="8655"/>
                  </a:cubicBezTo>
                  <a:lnTo>
                    <a:pt x="435" y="8003"/>
                  </a:lnTo>
                  <a:lnTo>
                    <a:pt x="13556" y="8003"/>
                  </a:lnTo>
                  <a:lnTo>
                    <a:pt x="13556" y="8655"/>
                  </a:lnTo>
                  <a:cubicBezTo>
                    <a:pt x="13556" y="8717"/>
                    <a:pt x="13525" y="8748"/>
                    <a:pt x="13463" y="8748"/>
                  </a:cubicBezTo>
                  <a:lnTo>
                    <a:pt x="5057" y="8748"/>
                  </a:lnTo>
                  <a:cubicBezTo>
                    <a:pt x="4777" y="8748"/>
                    <a:pt x="4777" y="9182"/>
                    <a:pt x="5057" y="9182"/>
                  </a:cubicBezTo>
                  <a:lnTo>
                    <a:pt x="13463" y="9182"/>
                  </a:lnTo>
                  <a:cubicBezTo>
                    <a:pt x="13742" y="9182"/>
                    <a:pt x="13959" y="8934"/>
                    <a:pt x="13959" y="8655"/>
                  </a:cubicBezTo>
                  <a:lnTo>
                    <a:pt x="13959" y="6887"/>
                  </a:lnTo>
                  <a:cubicBezTo>
                    <a:pt x="13959" y="6607"/>
                    <a:pt x="13742" y="6390"/>
                    <a:pt x="13463" y="6390"/>
                  </a:cubicBezTo>
                  <a:lnTo>
                    <a:pt x="13370" y="6390"/>
                  </a:lnTo>
                  <a:lnTo>
                    <a:pt x="13370" y="5739"/>
                  </a:lnTo>
                  <a:lnTo>
                    <a:pt x="13463" y="5739"/>
                  </a:lnTo>
                  <a:cubicBezTo>
                    <a:pt x="13742" y="5739"/>
                    <a:pt x="13959" y="5491"/>
                    <a:pt x="13959" y="5212"/>
                  </a:cubicBezTo>
                  <a:lnTo>
                    <a:pt x="13959" y="3040"/>
                  </a:lnTo>
                  <a:cubicBezTo>
                    <a:pt x="13959" y="2730"/>
                    <a:pt x="13742" y="2513"/>
                    <a:pt x="13463" y="2513"/>
                  </a:cubicBezTo>
                  <a:lnTo>
                    <a:pt x="9213" y="2513"/>
                  </a:lnTo>
                  <a:cubicBezTo>
                    <a:pt x="9089" y="2513"/>
                    <a:pt x="8996" y="2606"/>
                    <a:pt x="8996" y="2730"/>
                  </a:cubicBezTo>
                  <a:cubicBezTo>
                    <a:pt x="8996" y="2823"/>
                    <a:pt x="9089" y="2916"/>
                    <a:pt x="9213" y="2916"/>
                  </a:cubicBezTo>
                  <a:lnTo>
                    <a:pt x="13463" y="2916"/>
                  </a:lnTo>
                  <a:cubicBezTo>
                    <a:pt x="13494" y="2916"/>
                    <a:pt x="13556" y="2978"/>
                    <a:pt x="13556" y="3040"/>
                  </a:cubicBezTo>
                  <a:lnTo>
                    <a:pt x="13556" y="3971"/>
                  </a:lnTo>
                  <a:lnTo>
                    <a:pt x="7569" y="3971"/>
                  </a:lnTo>
                  <a:cubicBezTo>
                    <a:pt x="7290" y="3971"/>
                    <a:pt x="7290" y="4405"/>
                    <a:pt x="7569" y="4405"/>
                  </a:cubicBezTo>
                  <a:lnTo>
                    <a:pt x="13556" y="4405"/>
                  </a:lnTo>
                  <a:lnTo>
                    <a:pt x="13556" y="5212"/>
                  </a:lnTo>
                  <a:cubicBezTo>
                    <a:pt x="13556" y="5274"/>
                    <a:pt x="13494" y="5305"/>
                    <a:pt x="13463" y="5305"/>
                  </a:cubicBezTo>
                  <a:lnTo>
                    <a:pt x="497" y="5305"/>
                  </a:lnTo>
                  <a:cubicBezTo>
                    <a:pt x="466" y="5305"/>
                    <a:pt x="404" y="5274"/>
                    <a:pt x="404" y="5212"/>
                  </a:cubicBezTo>
                  <a:lnTo>
                    <a:pt x="404" y="3040"/>
                  </a:lnTo>
                  <a:cubicBezTo>
                    <a:pt x="404" y="2978"/>
                    <a:pt x="466" y="2916"/>
                    <a:pt x="497" y="2916"/>
                  </a:cubicBezTo>
                  <a:lnTo>
                    <a:pt x="8376" y="2916"/>
                  </a:lnTo>
                  <a:cubicBezTo>
                    <a:pt x="8389" y="2919"/>
                    <a:pt x="8402" y="2921"/>
                    <a:pt x="8415" y="2921"/>
                  </a:cubicBezTo>
                  <a:cubicBezTo>
                    <a:pt x="8525" y="2921"/>
                    <a:pt x="8624" y="2813"/>
                    <a:pt x="8624" y="2730"/>
                  </a:cubicBezTo>
                  <a:cubicBezTo>
                    <a:pt x="8624" y="2606"/>
                    <a:pt x="8531" y="2513"/>
                    <a:pt x="8407" y="2513"/>
                  </a:cubicBezTo>
                  <a:lnTo>
                    <a:pt x="4653" y="2513"/>
                  </a:lnTo>
                  <a:lnTo>
                    <a:pt x="4653" y="745"/>
                  </a:lnTo>
                  <a:cubicBezTo>
                    <a:pt x="4684" y="249"/>
                    <a:pt x="4312" y="0"/>
                    <a:pt x="3944" y="0"/>
                  </a:cubicBezTo>
                  <a:cubicBezTo>
                    <a:pt x="3575" y="0"/>
                    <a:pt x="3211" y="249"/>
                    <a:pt x="3257" y="745"/>
                  </a:cubicBezTo>
                  <a:lnTo>
                    <a:pt x="3257" y="2513"/>
                  </a:lnTo>
                  <a:lnTo>
                    <a:pt x="2544" y="2513"/>
                  </a:lnTo>
                  <a:lnTo>
                    <a:pt x="2544" y="745"/>
                  </a:lnTo>
                  <a:cubicBezTo>
                    <a:pt x="2591" y="249"/>
                    <a:pt x="2226" y="0"/>
                    <a:pt x="1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29" name="Google Shape;13029;p24"/>
          <p:cNvGrpSpPr/>
          <p:nvPr/>
        </p:nvGrpSpPr>
        <p:grpSpPr>
          <a:xfrm>
            <a:off x="15555057" y="6873059"/>
            <a:ext cx="569250" cy="698750"/>
            <a:chOff x="2475800" y="1923875"/>
            <a:chExt cx="284625" cy="349375"/>
          </a:xfrm>
          <a:solidFill>
            <a:schemeClr val="tx1"/>
          </a:solidFill>
        </p:grpSpPr>
        <p:sp>
          <p:nvSpPr>
            <p:cNvPr id="13030" name="Google Shape;13030;p24"/>
            <p:cNvSpPr/>
            <p:nvPr/>
          </p:nvSpPr>
          <p:spPr>
            <a:xfrm>
              <a:off x="2527750" y="2095250"/>
              <a:ext cx="69825" cy="38800"/>
            </a:xfrm>
            <a:custGeom>
              <a:avLst/>
              <a:gdLst/>
              <a:ahLst/>
              <a:cxnLst/>
              <a:rect l="l" t="t" r="r" b="b"/>
              <a:pathLst>
                <a:path w="2793" h="1552" extrusionOk="0">
                  <a:moveTo>
                    <a:pt x="2358" y="403"/>
                  </a:moveTo>
                  <a:lnTo>
                    <a:pt x="2358" y="1148"/>
                  </a:lnTo>
                  <a:lnTo>
                    <a:pt x="404" y="1148"/>
                  </a:lnTo>
                  <a:lnTo>
                    <a:pt x="404" y="403"/>
                  </a:lnTo>
                  <a:close/>
                  <a:moveTo>
                    <a:pt x="342" y="0"/>
                  </a:moveTo>
                  <a:cubicBezTo>
                    <a:pt x="156" y="0"/>
                    <a:pt x="1" y="155"/>
                    <a:pt x="1" y="341"/>
                  </a:cubicBezTo>
                  <a:lnTo>
                    <a:pt x="1" y="1241"/>
                  </a:lnTo>
                  <a:cubicBezTo>
                    <a:pt x="1" y="1396"/>
                    <a:pt x="156" y="1551"/>
                    <a:pt x="342" y="1551"/>
                  </a:cubicBezTo>
                  <a:lnTo>
                    <a:pt x="2482" y="1551"/>
                  </a:lnTo>
                  <a:cubicBezTo>
                    <a:pt x="2637" y="1551"/>
                    <a:pt x="2793" y="1396"/>
                    <a:pt x="2793" y="1241"/>
                  </a:cubicBezTo>
                  <a:lnTo>
                    <a:pt x="2793" y="341"/>
                  </a:lnTo>
                  <a:cubicBezTo>
                    <a:pt x="2793" y="155"/>
                    <a:pt x="2637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1" name="Google Shape;13031;p24"/>
            <p:cNvSpPr/>
            <p:nvPr/>
          </p:nvSpPr>
          <p:spPr>
            <a:xfrm>
              <a:off x="2536275" y="1954100"/>
              <a:ext cx="52775" cy="10100"/>
            </a:xfrm>
            <a:custGeom>
              <a:avLst/>
              <a:gdLst/>
              <a:ahLst/>
              <a:cxnLst/>
              <a:rect l="l" t="t" r="r" b="b"/>
              <a:pathLst>
                <a:path w="2111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1831" y="404"/>
                  </a:lnTo>
                  <a:cubicBezTo>
                    <a:pt x="2110" y="404"/>
                    <a:pt x="2110" y="1"/>
                    <a:pt x="18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2" name="Google Shape;13032;p24"/>
            <p:cNvSpPr/>
            <p:nvPr/>
          </p:nvSpPr>
          <p:spPr>
            <a:xfrm>
              <a:off x="2613050" y="2027775"/>
              <a:ext cx="52000" cy="10100"/>
            </a:xfrm>
            <a:custGeom>
              <a:avLst/>
              <a:gdLst/>
              <a:ahLst/>
              <a:cxnLst/>
              <a:rect l="l" t="t" r="r" b="b"/>
              <a:pathLst>
                <a:path w="2080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1831" y="404"/>
                  </a:lnTo>
                  <a:cubicBezTo>
                    <a:pt x="2079" y="404"/>
                    <a:pt x="2079" y="1"/>
                    <a:pt x="18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3" name="Google Shape;13033;p24"/>
            <p:cNvSpPr/>
            <p:nvPr/>
          </p:nvSpPr>
          <p:spPr>
            <a:xfrm>
              <a:off x="2536275" y="1978150"/>
              <a:ext cx="128000" cy="10100"/>
            </a:xfrm>
            <a:custGeom>
              <a:avLst/>
              <a:gdLst/>
              <a:ahLst/>
              <a:cxnLst/>
              <a:rect l="l" t="t" r="r" b="b"/>
              <a:pathLst>
                <a:path w="5120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4840" y="404"/>
                  </a:lnTo>
                  <a:cubicBezTo>
                    <a:pt x="5119" y="404"/>
                    <a:pt x="5119" y="0"/>
                    <a:pt x="48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4" name="Google Shape;13034;p24"/>
            <p:cNvSpPr/>
            <p:nvPr/>
          </p:nvSpPr>
          <p:spPr>
            <a:xfrm>
              <a:off x="2538625" y="2002175"/>
              <a:ext cx="124100" cy="10125"/>
            </a:xfrm>
            <a:custGeom>
              <a:avLst/>
              <a:gdLst/>
              <a:ahLst/>
              <a:cxnLst/>
              <a:rect l="l" t="t" r="r" b="b"/>
              <a:pathLst>
                <a:path w="4964" h="405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186" y="404"/>
                  </a:cubicBezTo>
                  <a:lnTo>
                    <a:pt x="4746" y="404"/>
                  </a:lnTo>
                  <a:cubicBezTo>
                    <a:pt x="4870" y="404"/>
                    <a:pt x="4963" y="311"/>
                    <a:pt x="4963" y="218"/>
                  </a:cubicBezTo>
                  <a:cubicBezTo>
                    <a:pt x="4963" y="94"/>
                    <a:pt x="4870" y="1"/>
                    <a:pt x="47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5" name="Google Shape;13035;p24"/>
            <p:cNvSpPr/>
            <p:nvPr/>
          </p:nvSpPr>
          <p:spPr>
            <a:xfrm>
              <a:off x="2527175" y="2148725"/>
              <a:ext cx="131500" cy="10175"/>
            </a:xfrm>
            <a:custGeom>
              <a:avLst/>
              <a:gdLst/>
              <a:ahLst/>
              <a:cxnLst/>
              <a:rect l="l" t="t" r="r" b="b"/>
              <a:pathLst>
                <a:path w="5260" h="407" extrusionOk="0">
                  <a:moveTo>
                    <a:pt x="218" y="0"/>
                  </a:moveTo>
                  <a:cubicBezTo>
                    <a:pt x="1" y="0"/>
                    <a:pt x="1" y="406"/>
                    <a:pt x="218" y="406"/>
                  </a:cubicBezTo>
                  <a:cubicBezTo>
                    <a:pt x="225" y="406"/>
                    <a:pt x="233" y="406"/>
                    <a:pt x="241" y="405"/>
                  </a:cubicBezTo>
                  <a:lnTo>
                    <a:pt x="5049" y="405"/>
                  </a:lnTo>
                  <a:cubicBezTo>
                    <a:pt x="5056" y="406"/>
                    <a:pt x="5063" y="406"/>
                    <a:pt x="5069" y="406"/>
                  </a:cubicBezTo>
                  <a:cubicBezTo>
                    <a:pt x="5259" y="406"/>
                    <a:pt x="5259" y="0"/>
                    <a:pt x="5069" y="0"/>
                  </a:cubicBezTo>
                  <a:cubicBezTo>
                    <a:pt x="5063" y="0"/>
                    <a:pt x="5056" y="1"/>
                    <a:pt x="5049" y="2"/>
                  </a:cubicBezTo>
                  <a:lnTo>
                    <a:pt x="241" y="2"/>
                  </a:lnTo>
                  <a:cubicBezTo>
                    <a:pt x="233" y="1"/>
                    <a:pt x="225" y="0"/>
                    <a:pt x="2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6" name="Google Shape;13036;p24"/>
            <p:cNvSpPr/>
            <p:nvPr/>
          </p:nvSpPr>
          <p:spPr>
            <a:xfrm>
              <a:off x="2526200" y="2172025"/>
              <a:ext cx="134200" cy="10875"/>
            </a:xfrm>
            <a:custGeom>
              <a:avLst/>
              <a:gdLst/>
              <a:ahLst/>
              <a:cxnLst/>
              <a:rect l="l" t="t" r="r" b="b"/>
              <a:pathLst>
                <a:path w="5368" h="435" extrusionOk="0">
                  <a:moveTo>
                    <a:pt x="280" y="0"/>
                  </a:moveTo>
                  <a:cubicBezTo>
                    <a:pt x="1" y="0"/>
                    <a:pt x="1" y="434"/>
                    <a:pt x="280" y="434"/>
                  </a:cubicBezTo>
                  <a:lnTo>
                    <a:pt x="5088" y="434"/>
                  </a:lnTo>
                  <a:cubicBezTo>
                    <a:pt x="5367" y="434"/>
                    <a:pt x="5367" y="0"/>
                    <a:pt x="5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7" name="Google Shape;13037;p24"/>
            <p:cNvSpPr/>
            <p:nvPr/>
          </p:nvSpPr>
          <p:spPr>
            <a:xfrm>
              <a:off x="2475800" y="1923875"/>
              <a:ext cx="284625" cy="349375"/>
            </a:xfrm>
            <a:custGeom>
              <a:avLst/>
              <a:gdLst/>
              <a:ahLst/>
              <a:cxnLst/>
              <a:rect l="l" t="t" r="r" b="b"/>
              <a:pathLst>
                <a:path w="11385" h="13975" extrusionOk="0">
                  <a:moveTo>
                    <a:pt x="4095" y="4560"/>
                  </a:moveTo>
                  <a:cubicBezTo>
                    <a:pt x="4281" y="4560"/>
                    <a:pt x="4436" y="4715"/>
                    <a:pt x="4436" y="4901"/>
                  </a:cubicBezTo>
                  <a:lnTo>
                    <a:pt x="4436" y="5180"/>
                  </a:lnTo>
                  <a:lnTo>
                    <a:pt x="435" y="5180"/>
                  </a:lnTo>
                  <a:lnTo>
                    <a:pt x="435" y="4901"/>
                  </a:lnTo>
                  <a:cubicBezTo>
                    <a:pt x="435" y="4715"/>
                    <a:pt x="590" y="4560"/>
                    <a:pt x="776" y="4560"/>
                  </a:cubicBezTo>
                  <a:close/>
                  <a:moveTo>
                    <a:pt x="1862" y="0"/>
                  </a:moveTo>
                  <a:cubicBezTo>
                    <a:pt x="1520" y="0"/>
                    <a:pt x="1272" y="279"/>
                    <a:pt x="1272" y="589"/>
                  </a:cubicBezTo>
                  <a:lnTo>
                    <a:pt x="1272" y="4157"/>
                  </a:lnTo>
                  <a:lnTo>
                    <a:pt x="776" y="4157"/>
                  </a:lnTo>
                  <a:cubicBezTo>
                    <a:pt x="342" y="4157"/>
                    <a:pt x="31" y="4498"/>
                    <a:pt x="31" y="4932"/>
                  </a:cubicBezTo>
                  <a:lnTo>
                    <a:pt x="31" y="11291"/>
                  </a:lnTo>
                  <a:cubicBezTo>
                    <a:pt x="0" y="11694"/>
                    <a:pt x="342" y="12035"/>
                    <a:pt x="714" y="12035"/>
                  </a:cubicBezTo>
                  <a:lnTo>
                    <a:pt x="2854" y="12035"/>
                  </a:lnTo>
                  <a:cubicBezTo>
                    <a:pt x="3133" y="12035"/>
                    <a:pt x="3133" y="11601"/>
                    <a:pt x="2854" y="11601"/>
                  </a:cubicBezTo>
                  <a:lnTo>
                    <a:pt x="714" y="11601"/>
                  </a:lnTo>
                  <a:cubicBezTo>
                    <a:pt x="559" y="11601"/>
                    <a:pt x="435" y="11477"/>
                    <a:pt x="435" y="11322"/>
                  </a:cubicBezTo>
                  <a:lnTo>
                    <a:pt x="435" y="5614"/>
                  </a:lnTo>
                  <a:lnTo>
                    <a:pt x="9306" y="5614"/>
                  </a:lnTo>
                  <a:cubicBezTo>
                    <a:pt x="9492" y="5614"/>
                    <a:pt x="9616" y="5739"/>
                    <a:pt x="9616" y="5894"/>
                  </a:cubicBezTo>
                  <a:lnTo>
                    <a:pt x="9616" y="9585"/>
                  </a:lnTo>
                  <a:lnTo>
                    <a:pt x="9151" y="9585"/>
                  </a:lnTo>
                  <a:cubicBezTo>
                    <a:pt x="8965" y="9585"/>
                    <a:pt x="8841" y="9709"/>
                    <a:pt x="8841" y="9864"/>
                  </a:cubicBezTo>
                  <a:lnTo>
                    <a:pt x="8841" y="11601"/>
                  </a:lnTo>
                  <a:lnTo>
                    <a:pt x="3692" y="11601"/>
                  </a:lnTo>
                  <a:cubicBezTo>
                    <a:pt x="3413" y="11601"/>
                    <a:pt x="3413" y="12004"/>
                    <a:pt x="3692" y="12004"/>
                  </a:cubicBezTo>
                  <a:lnTo>
                    <a:pt x="8283" y="12004"/>
                  </a:lnTo>
                  <a:cubicBezTo>
                    <a:pt x="8283" y="12066"/>
                    <a:pt x="9554" y="13835"/>
                    <a:pt x="9554" y="13835"/>
                  </a:cubicBezTo>
                  <a:cubicBezTo>
                    <a:pt x="9616" y="13928"/>
                    <a:pt x="9717" y="13974"/>
                    <a:pt x="9818" y="13974"/>
                  </a:cubicBezTo>
                  <a:cubicBezTo>
                    <a:pt x="9919" y="13974"/>
                    <a:pt x="10020" y="13928"/>
                    <a:pt x="10082" y="13835"/>
                  </a:cubicBezTo>
                  <a:lnTo>
                    <a:pt x="10516" y="13214"/>
                  </a:lnTo>
                  <a:cubicBezTo>
                    <a:pt x="10578" y="13121"/>
                    <a:pt x="10578" y="12997"/>
                    <a:pt x="10485" y="12935"/>
                  </a:cubicBezTo>
                  <a:cubicBezTo>
                    <a:pt x="10452" y="12913"/>
                    <a:pt x="10415" y="12903"/>
                    <a:pt x="10377" y="12903"/>
                  </a:cubicBezTo>
                  <a:cubicBezTo>
                    <a:pt x="10308" y="12903"/>
                    <a:pt x="10235" y="12937"/>
                    <a:pt x="10175" y="12997"/>
                  </a:cubicBezTo>
                  <a:lnTo>
                    <a:pt x="9834" y="13493"/>
                  </a:lnTo>
                  <a:lnTo>
                    <a:pt x="8748" y="12035"/>
                  </a:lnTo>
                  <a:lnTo>
                    <a:pt x="8934" y="12035"/>
                  </a:lnTo>
                  <a:cubicBezTo>
                    <a:pt x="9089" y="12004"/>
                    <a:pt x="9244" y="11880"/>
                    <a:pt x="9244" y="11694"/>
                  </a:cubicBezTo>
                  <a:lnTo>
                    <a:pt x="9244" y="9988"/>
                  </a:lnTo>
                  <a:lnTo>
                    <a:pt x="10392" y="9988"/>
                  </a:lnTo>
                  <a:lnTo>
                    <a:pt x="10392" y="11663"/>
                  </a:lnTo>
                  <a:cubicBezTo>
                    <a:pt x="10392" y="11849"/>
                    <a:pt x="10547" y="12004"/>
                    <a:pt x="10733" y="12004"/>
                  </a:cubicBezTo>
                  <a:lnTo>
                    <a:pt x="10888" y="12004"/>
                  </a:lnTo>
                  <a:lnTo>
                    <a:pt x="10578" y="12439"/>
                  </a:lnTo>
                  <a:cubicBezTo>
                    <a:pt x="10516" y="12532"/>
                    <a:pt x="10547" y="12656"/>
                    <a:pt x="10640" y="12718"/>
                  </a:cubicBezTo>
                  <a:cubicBezTo>
                    <a:pt x="10676" y="12742"/>
                    <a:pt x="10716" y="12752"/>
                    <a:pt x="10755" y="12752"/>
                  </a:cubicBezTo>
                  <a:cubicBezTo>
                    <a:pt x="10819" y="12752"/>
                    <a:pt x="10881" y="12725"/>
                    <a:pt x="10919" y="12687"/>
                  </a:cubicBezTo>
                  <a:lnTo>
                    <a:pt x="11323" y="12128"/>
                  </a:lnTo>
                  <a:cubicBezTo>
                    <a:pt x="11385" y="12035"/>
                    <a:pt x="11385" y="11880"/>
                    <a:pt x="11323" y="11787"/>
                  </a:cubicBezTo>
                  <a:lnTo>
                    <a:pt x="11354" y="11787"/>
                  </a:lnTo>
                  <a:cubicBezTo>
                    <a:pt x="11292" y="11663"/>
                    <a:pt x="11167" y="11601"/>
                    <a:pt x="11043" y="11601"/>
                  </a:cubicBezTo>
                  <a:lnTo>
                    <a:pt x="10795" y="11601"/>
                  </a:lnTo>
                  <a:lnTo>
                    <a:pt x="10795" y="9864"/>
                  </a:lnTo>
                  <a:cubicBezTo>
                    <a:pt x="10795" y="9709"/>
                    <a:pt x="10671" y="9585"/>
                    <a:pt x="10516" y="9585"/>
                  </a:cubicBezTo>
                  <a:lnTo>
                    <a:pt x="10020" y="9585"/>
                  </a:lnTo>
                  <a:lnTo>
                    <a:pt x="10020" y="5894"/>
                  </a:lnTo>
                  <a:cubicBezTo>
                    <a:pt x="10020" y="5521"/>
                    <a:pt x="9710" y="5180"/>
                    <a:pt x="9337" y="5180"/>
                  </a:cubicBezTo>
                  <a:lnTo>
                    <a:pt x="8717" y="5180"/>
                  </a:lnTo>
                  <a:lnTo>
                    <a:pt x="8717" y="3877"/>
                  </a:lnTo>
                  <a:cubicBezTo>
                    <a:pt x="8717" y="3753"/>
                    <a:pt x="8624" y="3660"/>
                    <a:pt x="8500" y="3660"/>
                  </a:cubicBezTo>
                  <a:cubicBezTo>
                    <a:pt x="8376" y="3660"/>
                    <a:pt x="8283" y="3753"/>
                    <a:pt x="8283" y="3877"/>
                  </a:cubicBezTo>
                  <a:lnTo>
                    <a:pt x="8283" y="5180"/>
                  </a:lnTo>
                  <a:lnTo>
                    <a:pt x="4839" y="5180"/>
                  </a:lnTo>
                  <a:lnTo>
                    <a:pt x="4839" y="4932"/>
                  </a:lnTo>
                  <a:cubicBezTo>
                    <a:pt x="4839" y="4498"/>
                    <a:pt x="4529" y="4157"/>
                    <a:pt x="4095" y="4157"/>
                  </a:cubicBezTo>
                  <a:lnTo>
                    <a:pt x="1676" y="4157"/>
                  </a:lnTo>
                  <a:lnTo>
                    <a:pt x="1676" y="589"/>
                  </a:lnTo>
                  <a:cubicBezTo>
                    <a:pt x="1676" y="496"/>
                    <a:pt x="1769" y="403"/>
                    <a:pt x="1862" y="403"/>
                  </a:cubicBezTo>
                  <a:lnTo>
                    <a:pt x="8097" y="403"/>
                  </a:lnTo>
                  <a:cubicBezTo>
                    <a:pt x="8221" y="403"/>
                    <a:pt x="8283" y="496"/>
                    <a:pt x="8283" y="589"/>
                  </a:cubicBezTo>
                  <a:lnTo>
                    <a:pt x="8283" y="3071"/>
                  </a:lnTo>
                  <a:cubicBezTo>
                    <a:pt x="8283" y="3164"/>
                    <a:pt x="8376" y="3257"/>
                    <a:pt x="8500" y="3257"/>
                  </a:cubicBezTo>
                  <a:cubicBezTo>
                    <a:pt x="8624" y="3257"/>
                    <a:pt x="8717" y="3164"/>
                    <a:pt x="8717" y="3071"/>
                  </a:cubicBezTo>
                  <a:lnTo>
                    <a:pt x="8717" y="589"/>
                  </a:lnTo>
                  <a:cubicBezTo>
                    <a:pt x="8717" y="279"/>
                    <a:pt x="8438" y="0"/>
                    <a:pt x="80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38" name="Google Shape;13038;p24"/>
          <p:cNvGrpSpPr/>
          <p:nvPr/>
        </p:nvGrpSpPr>
        <p:grpSpPr>
          <a:xfrm>
            <a:off x="14018241" y="6885082"/>
            <a:ext cx="699550" cy="674700"/>
            <a:chOff x="3960075" y="3673350"/>
            <a:chExt cx="349775" cy="337350"/>
          </a:xfrm>
          <a:solidFill>
            <a:schemeClr val="tx1"/>
          </a:solidFill>
        </p:grpSpPr>
        <p:sp>
          <p:nvSpPr>
            <p:cNvPr id="13039" name="Google Shape;13039;p24"/>
            <p:cNvSpPr/>
            <p:nvPr/>
          </p:nvSpPr>
          <p:spPr>
            <a:xfrm>
              <a:off x="3960075" y="3673350"/>
              <a:ext cx="349775" cy="337350"/>
            </a:xfrm>
            <a:custGeom>
              <a:avLst/>
              <a:gdLst/>
              <a:ahLst/>
              <a:cxnLst/>
              <a:rect l="l" t="t" r="r" b="b"/>
              <a:pathLst>
                <a:path w="13991" h="13494" extrusionOk="0">
                  <a:moveTo>
                    <a:pt x="11959" y="431"/>
                  </a:moveTo>
                  <a:cubicBezTo>
                    <a:pt x="12151" y="431"/>
                    <a:pt x="12284" y="603"/>
                    <a:pt x="12284" y="776"/>
                  </a:cubicBezTo>
                  <a:lnTo>
                    <a:pt x="12284" y="7072"/>
                  </a:lnTo>
                  <a:cubicBezTo>
                    <a:pt x="12284" y="7259"/>
                    <a:pt x="12129" y="7445"/>
                    <a:pt x="11912" y="7445"/>
                  </a:cubicBezTo>
                  <a:lnTo>
                    <a:pt x="7662" y="7445"/>
                  </a:lnTo>
                  <a:cubicBezTo>
                    <a:pt x="7476" y="7445"/>
                    <a:pt x="7321" y="7476"/>
                    <a:pt x="7166" y="7569"/>
                  </a:cubicBezTo>
                  <a:lnTo>
                    <a:pt x="7166" y="900"/>
                  </a:lnTo>
                  <a:cubicBezTo>
                    <a:pt x="7166" y="638"/>
                    <a:pt x="7356" y="431"/>
                    <a:pt x="7609" y="431"/>
                  </a:cubicBezTo>
                  <a:cubicBezTo>
                    <a:pt x="7627" y="431"/>
                    <a:pt x="7644" y="432"/>
                    <a:pt x="7662" y="434"/>
                  </a:cubicBezTo>
                  <a:lnTo>
                    <a:pt x="11912" y="434"/>
                  </a:lnTo>
                  <a:cubicBezTo>
                    <a:pt x="11928" y="432"/>
                    <a:pt x="11944" y="431"/>
                    <a:pt x="11959" y="431"/>
                  </a:cubicBezTo>
                  <a:close/>
                  <a:moveTo>
                    <a:pt x="8934" y="8530"/>
                  </a:moveTo>
                  <a:cubicBezTo>
                    <a:pt x="9182" y="8530"/>
                    <a:pt x="9430" y="8623"/>
                    <a:pt x="9616" y="8809"/>
                  </a:cubicBezTo>
                  <a:cubicBezTo>
                    <a:pt x="9803" y="8996"/>
                    <a:pt x="9896" y="9244"/>
                    <a:pt x="9896" y="9523"/>
                  </a:cubicBezTo>
                  <a:lnTo>
                    <a:pt x="9896" y="13059"/>
                  </a:lnTo>
                  <a:lnTo>
                    <a:pt x="9927" y="13059"/>
                  </a:lnTo>
                  <a:cubicBezTo>
                    <a:pt x="9927" y="13090"/>
                    <a:pt x="9927" y="13090"/>
                    <a:pt x="9896" y="13090"/>
                  </a:cubicBezTo>
                  <a:lnTo>
                    <a:pt x="9523" y="13090"/>
                  </a:lnTo>
                  <a:cubicBezTo>
                    <a:pt x="9492" y="13090"/>
                    <a:pt x="9492" y="13090"/>
                    <a:pt x="9492" y="13059"/>
                  </a:cubicBezTo>
                  <a:lnTo>
                    <a:pt x="9492" y="10236"/>
                  </a:lnTo>
                  <a:cubicBezTo>
                    <a:pt x="9492" y="10097"/>
                    <a:pt x="9392" y="10027"/>
                    <a:pt x="9291" y="10027"/>
                  </a:cubicBezTo>
                  <a:cubicBezTo>
                    <a:pt x="9190" y="10027"/>
                    <a:pt x="9089" y="10097"/>
                    <a:pt x="9089" y="10236"/>
                  </a:cubicBezTo>
                  <a:lnTo>
                    <a:pt x="9089" y="10485"/>
                  </a:lnTo>
                  <a:lnTo>
                    <a:pt x="8934" y="10485"/>
                  </a:lnTo>
                  <a:cubicBezTo>
                    <a:pt x="8593" y="10485"/>
                    <a:pt x="8252" y="10267"/>
                    <a:pt x="8097" y="9957"/>
                  </a:cubicBezTo>
                  <a:cubicBezTo>
                    <a:pt x="8097" y="9957"/>
                    <a:pt x="8097" y="9926"/>
                    <a:pt x="8097" y="9926"/>
                  </a:cubicBezTo>
                  <a:lnTo>
                    <a:pt x="8097" y="9089"/>
                  </a:lnTo>
                  <a:cubicBezTo>
                    <a:pt x="8097" y="9058"/>
                    <a:pt x="8097" y="9058"/>
                    <a:pt x="8097" y="9027"/>
                  </a:cubicBezTo>
                  <a:cubicBezTo>
                    <a:pt x="8252" y="8716"/>
                    <a:pt x="8593" y="8530"/>
                    <a:pt x="8934" y="8530"/>
                  </a:cubicBezTo>
                  <a:close/>
                  <a:moveTo>
                    <a:pt x="12284" y="8561"/>
                  </a:moveTo>
                  <a:cubicBezTo>
                    <a:pt x="12656" y="8561"/>
                    <a:pt x="12967" y="8747"/>
                    <a:pt x="13153" y="9058"/>
                  </a:cubicBezTo>
                  <a:cubicBezTo>
                    <a:pt x="13153" y="9058"/>
                    <a:pt x="13153" y="9089"/>
                    <a:pt x="13153" y="9089"/>
                  </a:cubicBezTo>
                  <a:lnTo>
                    <a:pt x="13153" y="9926"/>
                  </a:lnTo>
                  <a:cubicBezTo>
                    <a:pt x="13153" y="9957"/>
                    <a:pt x="13153" y="9957"/>
                    <a:pt x="13153" y="9988"/>
                  </a:cubicBezTo>
                  <a:cubicBezTo>
                    <a:pt x="12998" y="10298"/>
                    <a:pt x="12656" y="10485"/>
                    <a:pt x="12315" y="10485"/>
                  </a:cubicBezTo>
                  <a:lnTo>
                    <a:pt x="12160" y="10485"/>
                  </a:lnTo>
                  <a:lnTo>
                    <a:pt x="12160" y="10236"/>
                  </a:lnTo>
                  <a:cubicBezTo>
                    <a:pt x="12160" y="10143"/>
                    <a:pt x="12067" y="10050"/>
                    <a:pt x="11974" y="10050"/>
                  </a:cubicBezTo>
                  <a:cubicBezTo>
                    <a:pt x="11850" y="10050"/>
                    <a:pt x="11757" y="10143"/>
                    <a:pt x="11757" y="10236"/>
                  </a:cubicBezTo>
                  <a:lnTo>
                    <a:pt x="11757" y="13090"/>
                  </a:lnTo>
                  <a:lnTo>
                    <a:pt x="11323" y="13090"/>
                  </a:lnTo>
                  <a:lnTo>
                    <a:pt x="11323" y="9554"/>
                  </a:lnTo>
                  <a:cubicBezTo>
                    <a:pt x="11323" y="9275"/>
                    <a:pt x="11416" y="9027"/>
                    <a:pt x="11633" y="8841"/>
                  </a:cubicBezTo>
                  <a:cubicBezTo>
                    <a:pt x="11788" y="8654"/>
                    <a:pt x="12036" y="8561"/>
                    <a:pt x="12284" y="8561"/>
                  </a:cubicBezTo>
                  <a:close/>
                  <a:moveTo>
                    <a:pt x="2017" y="0"/>
                  </a:moveTo>
                  <a:cubicBezTo>
                    <a:pt x="1613" y="0"/>
                    <a:pt x="1272" y="310"/>
                    <a:pt x="1241" y="745"/>
                  </a:cubicBezTo>
                  <a:lnTo>
                    <a:pt x="683" y="745"/>
                  </a:lnTo>
                  <a:cubicBezTo>
                    <a:pt x="311" y="745"/>
                    <a:pt x="0" y="1024"/>
                    <a:pt x="0" y="1427"/>
                  </a:cubicBezTo>
                  <a:lnTo>
                    <a:pt x="0" y="8561"/>
                  </a:lnTo>
                  <a:cubicBezTo>
                    <a:pt x="0" y="8965"/>
                    <a:pt x="311" y="9244"/>
                    <a:pt x="683" y="9275"/>
                  </a:cubicBezTo>
                  <a:lnTo>
                    <a:pt x="2544" y="9275"/>
                  </a:lnTo>
                  <a:cubicBezTo>
                    <a:pt x="2792" y="9275"/>
                    <a:pt x="2792" y="8841"/>
                    <a:pt x="2544" y="8841"/>
                  </a:cubicBezTo>
                  <a:lnTo>
                    <a:pt x="683" y="8841"/>
                  </a:lnTo>
                  <a:cubicBezTo>
                    <a:pt x="528" y="8841"/>
                    <a:pt x="404" y="8716"/>
                    <a:pt x="404" y="8561"/>
                  </a:cubicBezTo>
                  <a:lnTo>
                    <a:pt x="404" y="1427"/>
                  </a:lnTo>
                  <a:cubicBezTo>
                    <a:pt x="404" y="1272"/>
                    <a:pt x="528" y="1148"/>
                    <a:pt x="683" y="1148"/>
                  </a:cubicBezTo>
                  <a:lnTo>
                    <a:pt x="1241" y="1148"/>
                  </a:lnTo>
                  <a:lnTo>
                    <a:pt x="1241" y="7072"/>
                  </a:lnTo>
                  <a:cubicBezTo>
                    <a:pt x="1241" y="7507"/>
                    <a:pt x="1582" y="7848"/>
                    <a:pt x="2017" y="7848"/>
                  </a:cubicBezTo>
                  <a:lnTo>
                    <a:pt x="6297" y="7848"/>
                  </a:lnTo>
                  <a:cubicBezTo>
                    <a:pt x="6546" y="7848"/>
                    <a:pt x="6732" y="8034"/>
                    <a:pt x="6763" y="8282"/>
                  </a:cubicBezTo>
                  <a:cubicBezTo>
                    <a:pt x="6763" y="8375"/>
                    <a:pt x="6856" y="8468"/>
                    <a:pt x="6980" y="8468"/>
                  </a:cubicBezTo>
                  <a:cubicBezTo>
                    <a:pt x="7073" y="8468"/>
                    <a:pt x="7166" y="8375"/>
                    <a:pt x="7166" y="8282"/>
                  </a:cubicBezTo>
                  <a:cubicBezTo>
                    <a:pt x="7197" y="8034"/>
                    <a:pt x="7414" y="7848"/>
                    <a:pt x="7662" y="7848"/>
                  </a:cubicBezTo>
                  <a:lnTo>
                    <a:pt x="11912" y="7848"/>
                  </a:lnTo>
                  <a:cubicBezTo>
                    <a:pt x="12346" y="7848"/>
                    <a:pt x="12687" y="7507"/>
                    <a:pt x="12687" y="7072"/>
                  </a:cubicBezTo>
                  <a:lnTo>
                    <a:pt x="12687" y="1148"/>
                  </a:lnTo>
                  <a:lnTo>
                    <a:pt x="13277" y="1148"/>
                  </a:lnTo>
                  <a:cubicBezTo>
                    <a:pt x="13401" y="1148"/>
                    <a:pt x="13525" y="1272"/>
                    <a:pt x="13525" y="1427"/>
                  </a:cubicBezTo>
                  <a:lnTo>
                    <a:pt x="13525" y="8561"/>
                  </a:lnTo>
                  <a:cubicBezTo>
                    <a:pt x="13525" y="8654"/>
                    <a:pt x="13494" y="8716"/>
                    <a:pt x="13432" y="8778"/>
                  </a:cubicBezTo>
                  <a:cubicBezTo>
                    <a:pt x="13184" y="8375"/>
                    <a:pt x="12749" y="8127"/>
                    <a:pt x="12284" y="8127"/>
                  </a:cubicBezTo>
                  <a:cubicBezTo>
                    <a:pt x="11912" y="8127"/>
                    <a:pt x="11571" y="8251"/>
                    <a:pt x="11323" y="8530"/>
                  </a:cubicBezTo>
                  <a:cubicBezTo>
                    <a:pt x="11229" y="8623"/>
                    <a:pt x="11136" y="8716"/>
                    <a:pt x="11074" y="8841"/>
                  </a:cubicBezTo>
                  <a:lnTo>
                    <a:pt x="10144" y="8841"/>
                  </a:lnTo>
                  <a:cubicBezTo>
                    <a:pt x="10082" y="8716"/>
                    <a:pt x="9989" y="8623"/>
                    <a:pt x="9896" y="8530"/>
                  </a:cubicBezTo>
                  <a:cubicBezTo>
                    <a:pt x="9647" y="8251"/>
                    <a:pt x="9306" y="8127"/>
                    <a:pt x="8934" y="8127"/>
                  </a:cubicBezTo>
                  <a:cubicBezTo>
                    <a:pt x="8438" y="8127"/>
                    <a:pt x="7972" y="8406"/>
                    <a:pt x="7724" y="8841"/>
                  </a:cubicBezTo>
                  <a:lnTo>
                    <a:pt x="3351" y="8841"/>
                  </a:lnTo>
                  <a:cubicBezTo>
                    <a:pt x="3071" y="8841"/>
                    <a:pt x="3071" y="9244"/>
                    <a:pt x="3351" y="9244"/>
                  </a:cubicBezTo>
                  <a:lnTo>
                    <a:pt x="7662" y="9244"/>
                  </a:lnTo>
                  <a:lnTo>
                    <a:pt x="7662" y="9926"/>
                  </a:lnTo>
                  <a:cubicBezTo>
                    <a:pt x="7662" y="10019"/>
                    <a:pt x="7693" y="10081"/>
                    <a:pt x="7724" y="10174"/>
                  </a:cubicBezTo>
                  <a:cubicBezTo>
                    <a:pt x="7972" y="10609"/>
                    <a:pt x="8438" y="10888"/>
                    <a:pt x="8934" y="10888"/>
                  </a:cubicBezTo>
                  <a:lnTo>
                    <a:pt x="9089" y="10888"/>
                  </a:lnTo>
                  <a:lnTo>
                    <a:pt x="9089" y="13059"/>
                  </a:lnTo>
                  <a:cubicBezTo>
                    <a:pt x="9089" y="13307"/>
                    <a:pt x="9275" y="13493"/>
                    <a:pt x="9523" y="13493"/>
                  </a:cubicBezTo>
                  <a:lnTo>
                    <a:pt x="9896" y="13493"/>
                  </a:lnTo>
                  <a:cubicBezTo>
                    <a:pt x="10144" y="13493"/>
                    <a:pt x="10330" y="13307"/>
                    <a:pt x="10330" y="13059"/>
                  </a:cubicBezTo>
                  <a:lnTo>
                    <a:pt x="10330" y="9523"/>
                  </a:lnTo>
                  <a:cubicBezTo>
                    <a:pt x="10330" y="9430"/>
                    <a:pt x="10330" y="9368"/>
                    <a:pt x="10299" y="9275"/>
                  </a:cubicBezTo>
                  <a:lnTo>
                    <a:pt x="10919" y="9275"/>
                  </a:lnTo>
                  <a:cubicBezTo>
                    <a:pt x="10919" y="9368"/>
                    <a:pt x="10888" y="9430"/>
                    <a:pt x="10919" y="9523"/>
                  </a:cubicBezTo>
                  <a:lnTo>
                    <a:pt x="10919" y="13059"/>
                  </a:lnTo>
                  <a:cubicBezTo>
                    <a:pt x="10919" y="13307"/>
                    <a:pt x="11105" y="13493"/>
                    <a:pt x="11354" y="13493"/>
                  </a:cubicBezTo>
                  <a:lnTo>
                    <a:pt x="11726" y="13493"/>
                  </a:lnTo>
                  <a:cubicBezTo>
                    <a:pt x="11974" y="13493"/>
                    <a:pt x="12160" y="13307"/>
                    <a:pt x="12160" y="13059"/>
                  </a:cubicBezTo>
                  <a:lnTo>
                    <a:pt x="12160" y="10888"/>
                  </a:lnTo>
                  <a:lnTo>
                    <a:pt x="12284" y="10888"/>
                  </a:lnTo>
                  <a:cubicBezTo>
                    <a:pt x="12811" y="10888"/>
                    <a:pt x="13277" y="10609"/>
                    <a:pt x="13494" y="10174"/>
                  </a:cubicBezTo>
                  <a:cubicBezTo>
                    <a:pt x="13556" y="10081"/>
                    <a:pt x="13556" y="10019"/>
                    <a:pt x="13556" y="9926"/>
                  </a:cubicBezTo>
                  <a:lnTo>
                    <a:pt x="13556" y="9213"/>
                  </a:lnTo>
                  <a:cubicBezTo>
                    <a:pt x="13804" y="9089"/>
                    <a:pt x="13959" y="8841"/>
                    <a:pt x="13990" y="8561"/>
                  </a:cubicBezTo>
                  <a:lnTo>
                    <a:pt x="13990" y="1427"/>
                  </a:lnTo>
                  <a:cubicBezTo>
                    <a:pt x="13990" y="1024"/>
                    <a:pt x="13680" y="745"/>
                    <a:pt x="13277" y="745"/>
                  </a:cubicBezTo>
                  <a:lnTo>
                    <a:pt x="12687" y="745"/>
                  </a:lnTo>
                  <a:cubicBezTo>
                    <a:pt x="12656" y="310"/>
                    <a:pt x="12315" y="0"/>
                    <a:pt x="11912" y="0"/>
                  </a:cubicBezTo>
                  <a:lnTo>
                    <a:pt x="7662" y="0"/>
                  </a:lnTo>
                  <a:cubicBezTo>
                    <a:pt x="7383" y="0"/>
                    <a:pt x="7135" y="124"/>
                    <a:pt x="6980" y="341"/>
                  </a:cubicBezTo>
                  <a:cubicBezTo>
                    <a:pt x="6794" y="124"/>
                    <a:pt x="6546" y="0"/>
                    <a:pt x="6297" y="0"/>
                  </a:cubicBezTo>
                  <a:lnTo>
                    <a:pt x="4498" y="0"/>
                  </a:lnTo>
                  <a:cubicBezTo>
                    <a:pt x="4374" y="0"/>
                    <a:pt x="4281" y="93"/>
                    <a:pt x="4281" y="217"/>
                  </a:cubicBezTo>
                  <a:cubicBezTo>
                    <a:pt x="4281" y="341"/>
                    <a:pt x="4374" y="434"/>
                    <a:pt x="4498" y="434"/>
                  </a:cubicBezTo>
                  <a:lnTo>
                    <a:pt x="6297" y="434"/>
                  </a:lnTo>
                  <a:cubicBezTo>
                    <a:pt x="6546" y="434"/>
                    <a:pt x="6763" y="620"/>
                    <a:pt x="6763" y="900"/>
                  </a:cubicBezTo>
                  <a:lnTo>
                    <a:pt x="6763" y="7569"/>
                  </a:lnTo>
                  <a:cubicBezTo>
                    <a:pt x="6639" y="7476"/>
                    <a:pt x="6452" y="7445"/>
                    <a:pt x="6297" y="7445"/>
                  </a:cubicBezTo>
                  <a:lnTo>
                    <a:pt x="2017" y="7445"/>
                  </a:lnTo>
                  <a:cubicBezTo>
                    <a:pt x="1831" y="7414"/>
                    <a:pt x="1676" y="7259"/>
                    <a:pt x="1676" y="7072"/>
                  </a:cubicBezTo>
                  <a:lnTo>
                    <a:pt x="1676" y="776"/>
                  </a:lnTo>
                  <a:cubicBezTo>
                    <a:pt x="1676" y="589"/>
                    <a:pt x="1831" y="434"/>
                    <a:pt x="2017" y="434"/>
                  </a:cubicBezTo>
                  <a:lnTo>
                    <a:pt x="3692" y="434"/>
                  </a:lnTo>
                  <a:cubicBezTo>
                    <a:pt x="3785" y="434"/>
                    <a:pt x="3878" y="341"/>
                    <a:pt x="3878" y="217"/>
                  </a:cubicBezTo>
                  <a:cubicBezTo>
                    <a:pt x="3878" y="93"/>
                    <a:pt x="3785" y="0"/>
                    <a:pt x="3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0" name="Google Shape;13040;p24"/>
            <p:cNvSpPr/>
            <p:nvPr/>
          </p:nvSpPr>
          <p:spPr>
            <a:xfrm>
              <a:off x="4019000" y="3709775"/>
              <a:ext cx="96975" cy="10125"/>
            </a:xfrm>
            <a:custGeom>
              <a:avLst/>
              <a:gdLst/>
              <a:ahLst/>
              <a:cxnLst/>
              <a:rect l="l" t="t" r="r" b="b"/>
              <a:pathLst>
                <a:path w="3879" h="405" extrusionOk="0">
                  <a:moveTo>
                    <a:pt x="249" y="1"/>
                  </a:moveTo>
                  <a:cubicBezTo>
                    <a:pt x="1" y="1"/>
                    <a:pt x="1" y="404"/>
                    <a:pt x="249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1" name="Google Shape;13041;p24"/>
            <p:cNvSpPr/>
            <p:nvPr/>
          </p:nvSpPr>
          <p:spPr>
            <a:xfrm>
              <a:off x="4020550" y="3733050"/>
              <a:ext cx="93875" cy="10100"/>
            </a:xfrm>
            <a:custGeom>
              <a:avLst/>
              <a:gdLst/>
              <a:ahLst/>
              <a:cxnLst/>
              <a:rect l="l" t="t" r="r" b="b"/>
              <a:pathLst>
                <a:path w="3755" h="404" extrusionOk="0">
                  <a:moveTo>
                    <a:pt x="187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3537" y="404"/>
                  </a:lnTo>
                  <a:cubicBezTo>
                    <a:pt x="3661" y="404"/>
                    <a:pt x="3754" y="311"/>
                    <a:pt x="3754" y="187"/>
                  </a:cubicBezTo>
                  <a:cubicBezTo>
                    <a:pt x="3754" y="94"/>
                    <a:pt x="3661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2" name="Google Shape;13042;p24"/>
            <p:cNvSpPr/>
            <p:nvPr/>
          </p:nvSpPr>
          <p:spPr>
            <a:xfrm>
              <a:off x="4019000" y="3756325"/>
              <a:ext cx="96975" cy="10100"/>
            </a:xfrm>
            <a:custGeom>
              <a:avLst/>
              <a:gdLst/>
              <a:ahLst/>
              <a:cxnLst/>
              <a:rect l="l" t="t" r="r" b="b"/>
              <a:pathLst>
                <a:path w="3879" h="404" extrusionOk="0">
                  <a:moveTo>
                    <a:pt x="249" y="0"/>
                  </a:moveTo>
                  <a:cubicBezTo>
                    <a:pt x="1" y="0"/>
                    <a:pt x="1" y="403"/>
                    <a:pt x="249" y="403"/>
                  </a:cubicBezTo>
                  <a:lnTo>
                    <a:pt x="3599" y="403"/>
                  </a:lnTo>
                  <a:cubicBezTo>
                    <a:pt x="3878" y="403"/>
                    <a:pt x="3878" y="0"/>
                    <a:pt x="35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3" name="Google Shape;13043;p24"/>
            <p:cNvSpPr/>
            <p:nvPr/>
          </p:nvSpPr>
          <p:spPr>
            <a:xfrm>
              <a:off x="4019000" y="3779575"/>
              <a:ext cx="96975" cy="10100"/>
            </a:xfrm>
            <a:custGeom>
              <a:avLst/>
              <a:gdLst/>
              <a:ahLst/>
              <a:cxnLst/>
              <a:rect l="l" t="t" r="r" b="b"/>
              <a:pathLst>
                <a:path w="3879" h="404" extrusionOk="0">
                  <a:moveTo>
                    <a:pt x="249" y="1"/>
                  </a:moveTo>
                  <a:cubicBezTo>
                    <a:pt x="1" y="1"/>
                    <a:pt x="1" y="404"/>
                    <a:pt x="249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4" name="Google Shape;13044;p24"/>
            <p:cNvSpPr/>
            <p:nvPr/>
          </p:nvSpPr>
          <p:spPr>
            <a:xfrm>
              <a:off x="4019000" y="3804400"/>
              <a:ext cx="96975" cy="10100"/>
            </a:xfrm>
            <a:custGeom>
              <a:avLst/>
              <a:gdLst/>
              <a:ahLst/>
              <a:cxnLst/>
              <a:rect l="l" t="t" r="r" b="b"/>
              <a:pathLst>
                <a:path w="3879" h="404" extrusionOk="0">
                  <a:moveTo>
                    <a:pt x="249" y="0"/>
                  </a:moveTo>
                  <a:cubicBezTo>
                    <a:pt x="1" y="0"/>
                    <a:pt x="1" y="404"/>
                    <a:pt x="249" y="404"/>
                  </a:cubicBezTo>
                  <a:lnTo>
                    <a:pt x="3599" y="404"/>
                  </a:lnTo>
                  <a:cubicBezTo>
                    <a:pt x="3878" y="404"/>
                    <a:pt x="3878" y="0"/>
                    <a:pt x="35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5" name="Google Shape;13045;p24"/>
            <p:cNvSpPr/>
            <p:nvPr/>
          </p:nvSpPr>
          <p:spPr>
            <a:xfrm>
              <a:off x="4019000" y="3829200"/>
              <a:ext cx="96975" cy="10125"/>
            </a:xfrm>
            <a:custGeom>
              <a:avLst/>
              <a:gdLst/>
              <a:ahLst/>
              <a:cxnLst/>
              <a:rect l="l" t="t" r="r" b="b"/>
              <a:pathLst>
                <a:path w="3879" h="405" extrusionOk="0">
                  <a:moveTo>
                    <a:pt x="249" y="1"/>
                  </a:moveTo>
                  <a:cubicBezTo>
                    <a:pt x="1" y="1"/>
                    <a:pt x="1" y="404"/>
                    <a:pt x="249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6" name="Google Shape;13046;p24"/>
            <p:cNvSpPr/>
            <p:nvPr/>
          </p:nvSpPr>
          <p:spPr>
            <a:xfrm>
              <a:off x="4157825" y="3779575"/>
              <a:ext cx="96950" cy="10100"/>
            </a:xfrm>
            <a:custGeom>
              <a:avLst/>
              <a:gdLst/>
              <a:ahLst/>
              <a:cxnLst/>
              <a:rect l="l" t="t" r="r" b="b"/>
              <a:pathLst>
                <a:path w="3878" h="404" extrusionOk="0">
                  <a:moveTo>
                    <a:pt x="280" y="1"/>
                  </a:moveTo>
                  <a:cubicBezTo>
                    <a:pt x="0" y="1"/>
                    <a:pt x="0" y="404"/>
                    <a:pt x="280" y="404"/>
                  </a:cubicBezTo>
                  <a:lnTo>
                    <a:pt x="3630" y="404"/>
                  </a:lnTo>
                  <a:cubicBezTo>
                    <a:pt x="3878" y="404"/>
                    <a:pt x="3878" y="1"/>
                    <a:pt x="36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7" name="Google Shape;13047;p24"/>
            <p:cNvSpPr/>
            <p:nvPr/>
          </p:nvSpPr>
          <p:spPr>
            <a:xfrm>
              <a:off x="4157825" y="3804400"/>
              <a:ext cx="96950" cy="10100"/>
            </a:xfrm>
            <a:custGeom>
              <a:avLst/>
              <a:gdLst/>
              <a:ahLst/>
              <a:cxnLst/>
              <a:rect l="l" t="t" r="r" b="b"/>
              <a:pathLst>
                <a:path w="3878" h="404" extrusionOk="0">
                  <a:moveTo>
                    <a:pt x="280" y="0"/>
                  </a:moveTo>
                  <a:cubicBezTo>
                    <a:pt x="0" y="0"/>
                    <a:pt x="0" y="404"/>
                    <a:pt x="280" y="404"/>
                  </a:cubicBezTo>
                  <a:lnTo>
                    <a:pt x="3630" y="404"/>
                  </a:lnTo>
                  <a:cubicBezTo>
                    <a:pt x="3878" y="404"/>
                    <a:pt x="3878" y="0"/>
                    <a:pt x="3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8" name="Google Shape;13048;p24"/>
            <p:cNvSpPr/>
            <p:nvPr/>
          </p:nvSpPr>
          <p:spPr>
            <a:xfrm>
              <a:off x="4157825" y="3829200"/>
              <a:ext cx="96950" cy="10125"/>
            </a:xfrm>
            <a:custGeom>
              <a:avLst/>
              <a:gdLst/>
              <a:ahLst/>
              <a:cxnLst/>
              <a:rect l="l" t="t" r="r" b="b"/>
              <a:pathLst>
                <a:path w="3878" h="405" extrusionOk="0">
                  <a:moveTo>
                    <a:pt x="280" y="1"/>
                  </a:moveTo>
                  <a:cubicBezTo>
                    <a:pt x="0" y="1"/>
                    <a:pt x="0" y="404"/>
                    <a:pt x="280" y="404"/>
                  </a:cubicBezTo>
                  <a:lnTo>
                    <a:pt x="3630" y="404"/>
                  </a:lnTo>
                  <a:cubicBezTo>
                    <a:pt x="3878" y="404"/>
                    <a:pt x="3878" y="1"/>
                    <a:pt x="36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9" name="Google Shape;13049;p24"/>
            <p:cNvSpPr/>
            <p:nvPr/>
          </p:nvSpPr>
          <p:spPr>
            <a:xfrm>
              <a:off x="4161700" y="3701250"/>
              <a:ext cx="89200" cy="63625"/>
            </a:xfrm>
            <a:custGeom>
              <a:avLst/>
              <a:gdLst/>
              <a:ahLst/>
              <a:cxnLst/>
              <a:rect l="l" t="t" r="r" b="b"/>
              <a:pathLst>
                <a:path w="3568" h="2545" extrusionOk="0">
                  <a:moveTo>
                    <a:pt x="3133" y="404"/>
                  </a:moveTo>
                  <a:cubicBezTo>
                    <a:pt x="3133" y="404"/>
                    <a:pt x="3164" y="435"/>
                    <a:pt x="3164" y="466"/>
                  </a:cubicBezTo>
                  <a:lnTo>
                    <a:pt x="3164" y="2079"/>
                  </a:lnTo>
                  <a:cubicBezTo>
                    <a:pt x="3164" y="2110"/>
                    <a:pt x="3133" y="2141"/>
                    <a:pt x="3133" y="2141"/>
                  </a:cubicBezTo>
                  <a:lnTo>
                    <a:pt x="466" y="2141"/>
                  </a:lnTo>
                  <a:cubicBezTo>
                    <a:pt x="435" y="2141"/>
                    <a:pt x="404" y="2110"/>
                    <a:pt x="404" y="2079"/>
                  </a:cubicBezTo>
                  <a:lnTo>
                    <a:pt x="404" y="466"/>
                  </a:lnTo>
                  <a:cubicBezTo>
                    <a:pt x="404" y="435"/>
                    <a:pt x="435" y="404"/>
                    <a:pt x="466" y="404"/>
                  </a:cubicBezTo>
                  <a:close/>
                  <a:moveTo>
                    <a:pt x="466" y="1"/>
                  </a:moveTo>
                  <a:cubicBezTo>
                    <a:pt x="187" y="1"/>
                    <a:pt x="0" y="218"/>
                    <a:pt x="0" y="466"/>
                  </a:cubicBezTo>
                  <a:lnTo>
                    <a:pt x="0" y="2079"/>
                  </a:lnTo>
                  <a:cubicBezTo>
                    <a:pt x="0" y="2327"/>
                    <a:pt x="187" y="2544"/>
                    <a:pt x="466" y="2544"/>
                  </a:cubicBezTo>
                  <a:lnTo>
                    <a:pt x="3133" y="2544"/>
                  </a:lnTo>
                  <a:cubicBezTo>
                    <a:pt x="3382" y="2544"/>
                    <a:pt x="3568" y="2327"/>
                    <a:pt x="3568" y="2079"/>
                  </a:cubicBezTo>
                  <a:lnTo>
                    <a:pt x="3568" y="466"/>
                  </a:lnTo>
                  <a:cubicBezTo>
                    <a:pt x="3568" y="218"/>
                    <a:pt x="3382" y="1"/>
                    <a:pt x="3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0" name="Google Shape;13050;p24"/>
            <p:cNvSpPr/>
            <p:nvPr/>
          </p:nvSpPr>
          <p:spPr>
            <a:xfrm>
              <a:off x="3999025" y="3928675"/>
              <a:ext cx="154175" cy="45575"/>
            </a:xfrm>
            <a:custGeom>
              <a:avLst/>
              <a:gdLst/>
              <a:ahLst/>
              <a:cxnLst/>
              <a:rect l="l" t="t" r="r" b="b"/>
              <a:pathLst>
                <a:path w="6167" h="1823" extrusionOk="0">
                  <a:moveTo>
                    <a:pt x="3619" y="0"/>
                  </a:moveTo>
                  <a:cubicBezTo>
                    <a:pt x="3499" y="0"/>
                    <a:pt x="3375" y="70"/>
                    <a:pt x="3312" y="209"/>
                  </a:cubicBezTo>
                  <a:lnTo>
                    <a:pt x="3095" y="768"/>
                  </a:lnTo>
                  <a:lnTo>
                    <a:pt x="2940" y="427"/>
                  </a:lnTo>
                  <a:cubicBezTo>
                    <a:pt x="2878" y="303"/>
                    <a:pt x="2785" y="241"/>
                    <a:pt x="2661" y="241"/>
                  </a:cubicBezTo>
                  <a:cubicBezTo>
                    <a:pt x="2506" y="241"/>
                    <a:pt x="2413" y="334"/>
                    <a:pt x="2351" y="458"/>
                  </a:cubicBezTo>
                  <a:lnTo>
                    <a:pt x="2072" y="1233"/>
                  </a:lnTo>
                  <a:lnTo>
                    <a:pt x="1762" y="334"/>
                  </a:lnTo>
                  <a:cubicBezTo>
                    <a:pt x="1731" y="209"/>
                    <a:pt x="1637" y="147"/>
                    <a:pt x="1513" y="116"/>
                  </a:cubicBezTo>
                  <a:cubicBezTo>
                    <a:pt x="1389" y="116"/>
                    <a:pt x="1265" y="178"/>
                    <a:pt x="1203" y="272"/>
                  </a:cubicBezTo>
                  <a:lnTo>
                    <a:pt x="924" y="768"/>
                  </a:lnTo>
                  <a:lnTo>
                    <a:pt x="242" y="768"/>
                  </a:lnTo>
                  <a:cubicBezTo>
                    <a:pt x="227" y="764"/>
                    <a:pt x="213" y="762"/>
                    <a:pt x="200" y="762"/>
                  </a:cubicBezTo>
                  <a:cubicBezTo>
                    <a:pt x="1" y="762"/>
                    <a:pt x="7" y="1172"/>
                    <a:pt x="220" y="1172"/>
                  </a:cubicBezTo>
                  <a:cubicBezTo>
                    <a:pt x="227" y="1172"/>
                    <a:pt x="234" y="1172"/>
                    <a:pt x="242" y="1171"/>
                  </a:cubicBezTo>
                  <a:lnTo>
                    <a:pt x="955" y="1171"/>
                  </a:lnTo>
                  <a:cubicBezTo>
                    <a:pt x="1079" y="1171"/>
                    <a:pt x="1172" y="1109"/>
                    <a:pt x="1234" y="1016"/>
                  </a:cubicBezTo>
                  <a:lnTo>
                    <a:pt x="1451" y="675"/>
                  </a:lnTo>
                  <a:lnTo>
                    <a:pt x="1793" y="1636"/>
                  </a:lnTo>
                  <a:cubicBezTo>
                    <a:pt x="1824" y="1760"/>
                    <a:pt x="1948" y="1822"/>
                    <a:pt x="2072" y="1822"/>
                  </a:cubicBezTo>
                  <a:cubicBezTo>
                    <a:pt x="2196" y="1822"/>
                    <a:pt x="2320" y="1760"/>
                    <a:pt x="2351" y="1636"/>
                  </a:cubicBezTo>
                  <a:lnTo>
                    <a:pt x="2661" y="799"/>
                  </a:lnTo>
                  <a:lnTo>
                    <a:pt x="2785" y="1109"/>
                  </a:lnTo>
                  <a:cubicBezTo>
                    <a:pt x="2847" y="1233"/>
                    <a:pt x="2940" y="1295"/>
                    <a:pt x="3064" y="1295"/>
                  </a:cubicBezTo>
                  <a:cubicBezTo>
                    <a:pt x="3188" y="1295"/>
                    <a:pt x="3312" y="1233"/>
                    <a:pt x="3344" y="1109"/>
                  </a:cubicBezTo>
                  <a:lnTo>
                    <a:pt x="3592" y="582"/>
                  </a:lnTo>
                  <a:lnTo>
                    <a:pt x="3933" y="1636"/>
                  </a:lnTo>
                  <a:cubicBezTo>
                    <a:pt x="3964" y="1760"/>
                    <a:pt x="4088" y="1822"/>
                    <a:pt x="4212" y="1822"/>
                  </a:cubicBezTo>
                  <a:cubicBezTo>
                    <a:pt x="4336" y="1822"/>
                    <a:pt x="4460" y="1760"/>
                    <a:pt x="4491" y="1636"/>
                  </a:cubicBezTo>
                  <a:lnTo>
                    <a:pt x="4708" y="1109"/>
                  </a:lnTo>
                  <a:lnTo>
                    <a:pt x="5949" y="1109"/>
                  </a:lnTo>
                  <a:cubicBezTo>
                    <a:pt x="6073" y="1109"/>
                    <a:pt x="6166" y="1016"/>
                    <a:pt x="6166" y="923"/>
                  </a:cubicBezTo>
                  <a:cubicBezTo>
                    <a:pt x="6166" y="799"/>
                    <a:pt x="6073" y="706"/>
                    <a:pt x="5949" y="706"/>
                  </a:cubicBezTo>
                  <a:lnTo>
                    <a:pt x="4646" y="706"/>
                  </a:lnTo>
                  <a:cubicBezTo>
                    <a:pt x="4522" y="706"/>
                    <a:pt x="4429" y="799"/>
                    <a:pt x="4367" y="892"/>
                  </a:cubicBezTo>
                  <a:lnTo>
                    <a:pt x="4243" y="1233"/>
                  </a:lnTo>
                  <a:lnTo>
                    <a:pt x="3902" y="209"/>
                  </a:lnTo>
                  <a:cubicBezTo>
                    <a:pt x="3855" y="70"/>
                    <a:pt x="3739" y="0"/>
                    <a:pt x="36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1" name="Google Shape;13051;p24"/>
            <p:cNvSpPr/>
            <p:nvPr/>
          </p:nvSpPr>
          <p:spPr>
            <a:xfrm>
              <a:off x="4174875" y="3903650"/>
              <a:ext cx="17100" cy="10100"/>
            </a:xfrm>
            <a:custGeom>
              <a:avLst/>
              <a:gdLst/>
              <a:ahLst/>
              <a:cxnLst/>
              <a:rect l="l" t="t" r="r" b="b"/>
              <a:pathLst>
                <a:path w="684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497" y="404"/>
                  </a:lnTo>
                  <a:cubicBezTo>
                    <a:pt x="590" y="404"/>
                    <a:pt x="683" y="311"/>
                    <a:pt x="683" y="218"/>
                  </a:cubicBezTo>
                  <a:cubicBezTo>
                    <a:pt x="683" y="94"/>
                    <a:pt x="590" y="1"/>
                    <a:pt x="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2" name="Google Shape;13052;p24"/>
            <p:cNvSpPr/>
            <p:nvPr/>
          </p:nvSpPr>
          <p:spPr>
            <a:xfrm>
              <a:off x="4258625" y="3903650"/>
              <a:ext cx="17100" cy="10100"/>
            </a:xfrm>
            <a:custGeom>
              <a:avLst/>
              <a:gdLst/>
              <a:ahLst/>
              <a:cxnLst/>
              <a:rect l="l" t="t" r="r" b="b"/>
              <a:pathLst>
                <a:path w="684" h="404" extrusionOk="0">
                  <a:moveTo>
                    <a:pt x="187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466" y="404"/>
                  </a:lnTo>
                  <a:cubicBezTo>
                    <a:pt x="590" y="404"/>
                    <a:pt x="683" y="311"/>
                    <a:pt x="683" y="218"/>
                  </a:cubicBezTo>
                  <a:cubicBezTo>
                    <a:pt x="683" y="94"/>
                    <a:pt x="590" y="1"/>
                    <a:pt x="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53" name="Google Shape;13053;p24"/>
          <p:cNvGrpSpPr/>
          <p:nvPr/>
        </p:nvGrpSpPr>
        <p:grpSpPr>
          <a:xfrm>
            <a:off x="12550290" y="6904432"/>
            <a:ext cx="698000" cy="636000"/>
            <a:chOff x="3196225" y="3683413"/>
            <a:chExt cx="349000" cy="318000"/>
          </a:xfrm>
          <a:solidFill>
            <a:schemeClr val="tx1"/>
          </a:solidFill>
        </p:grpSpPr>
        <p:sp>
          <p:nvSpPr>
            <p:cNvPr id="13054" name="Google Shape;13054;p24"/>
            <p:cNvSpPr/>
            <p:nvPr/>
          </p:nvSpPr>
          <p:spPr>
            <a:xfrm>
              <a:off x="3196225" y="3683413"/>
              <a:ext cx="349000" cy="318000"/>
            </a:xfrm>
            <a:custGeom>
              <a:avLst/>
              <a:gdLst/>
              <a:ahLst/>
              <a:cxnLst/>
              <a:rect l="l" t="t" r="r" b="b"/>
              <a:pathLst>
                <a:path w="13960" h="12720" extrusionOk="0">
                  <a:moveTo>
                    <a:pt x="5708" y="404"/>
                  </a:moveTo>
                  <a:cubicBezTo>
                    <a:pt x="5739" y="404"/>
                    <a:pt x="5739" y="404"/>
                    <a:pt x="5739" y="435"/>
                  </a:cubicBezTo>
                  <a:lnTo>
                    <a:pt x="5739" y="3443"/>
                  </a:lnTo>
                  <a:lnTo>
                    <a:pt x="5615" y="3381"/>
                  </a:lnTo>
                  <a:cubicBezTo>
                    <a:pt x="5568" y="3350"/>
                    <a:pt x="5514" y="3335"/>
                    <a:pt x="5464" y="3335"/>
                  </a:cubicBezTo>
                  <a:cubicBezTo>
                    <a:pt x="5413" y="3335"/>
                    <a:pt x="5367" y="3350"/>
                    <a:pt x="5336" y="3381"/>
                  </a:cubicBezTo>
                  <a:lnTo>
                    <a:pt x="5150" y="3474"/>
                  </a:lnTo>
                  <a:lnTo>
                    <a:pt x="5150" y="435"/>
                  </a:lnTo>
                  <a:cubicBezTo>
                    <a:pt x="5119" y="404"/>
                    <a:pt x="5150" y="404"/>
                    <a:pt x="5150" y="404"/>
                  </a:cubicBezTo>
                  <a:close/>
                  <a:moveTo>
                    <a:pt x="6359" y="1055"/>
                  </a:moveTo>
                  <a:cubicBezTo>
                    <a:pt x="6577" y="1055"/>
                    <a:pt x="6763" y="1210"/>
                    <a:pt x="6763" y="1458"/>
                  </a:cubicBezTo>
                  <a:lnTo>
                    <a:pt x="6763" y="7445"/>
                  </a:lnTo>
                  <a:cubicBezTo>
                    <a:pt x="6639" y="7383"/>
                    <a:pt x="6514" y="7352"/>
                    <a:pt x="6359" y="7352"/>
                  </a:cubicBezTo>
                  <a:lnTo>
                    <a:pt x="2513" y="7352"/>
                  </a:lnTo>
                  <a:cubicBezTo>
                    <a:pt x="2327" y="7352"/>
                    <a:pt x="2203" y="7197"/>
                    <a:pt x="2203" y="7042"/>
                  </a:cubicBezTo>
                  <a:lnTo>
                    <a:pt x="2203" y="1365"/>
                  </a:lnTo>
                  <a:cubicBezTo>
                    <a:pt x="2203" y="1179"/>
                    <a:pt x="2327" y="1055"/>
                    <a:pt x="2513" y="1055"/>
                  </a:cubicBezTo>
                  <a:lnTo>
                    <a:pt x="4715" y="1055"/>
                  </a:lnTo>
                  <a:lnTo>
                    <a:pt x="4715" y="3692"/>
                  </a:lnTo>
                  <a:cubicBezTo>
                    <a:pt x="4715" y="3847"/>
                    <a:pt x="4839" y="3971"/>
                    <a:pt x="5026" y="3971"/>
                  </a:cubicBezTo>
                  <a:cubicBezTo>
                    <a:pt x="5057" y="3971"/>
                    <a:pt x="5119" y="3940"/>
                    <a:pt x="5150" y="3940"/>
                  </a:cubicBezTo>
                  <a:lnTo>
                    <a:pt x="5460" y="3754"/>
                  </a:lnTo>
                  <a:lnTo>
                    <a:pt x="5708" y="3909"/>
                  </a:lnTo>
                  <a:cubicBezTo>
                    <a:pt x="5758" y="3942"/>
                    <a:pt x="5812" y="3957"/>
                    <a:pt x="5865" y="3957"/>
                  </a:cubicBezTo>
                  <a:cubicBezTo>
                    <a:pt x="6009" y="3957"/>
                    <a:pt x="6142" y="3842"/>
                    <a:pt x="6142" y="3661"/>
                  </a:cubicBezTo>
                  <a:lnTo>
                    <a:pt x="6142" y="1055"/>
                  </a:lnTo>
                  <a:close/>
                  <a:moveTo>
                    <a:pt x="13231" y="2261"/>
                  </a:moveTo>
                  <a:cubicBezTo>
                    <a:pt x="13395" y="2261"/>
                    <a:pt x="13525" y="2407"/>
                    <a:pt x="13525" y="2606"/>
                  </a:cubicBezTo>
                  <a:lnTo>
                    <a:pt x="13525" y="8872"/>
                  </a:lnTo>
                  <a:lnTo>
                    <a:pt x="3692" y="8872"/>
                  </a:lnTo>
                  <a:cubicBezTo>
                    <a:pt x="3413" y="8872"/>
                    <a:pt x="3413" y="9275"/>
                    <a:pt x="3692" y="9275"/>
                  </a:cubicBezTo>
                  <a:lnTo>
                    <a:pt x="13556" y="9275"/>
                  </a:lnTo>
                  <a:lnTo>
                    <a:pt x="13556" y="9988"/>
                  </a:lnTo>
                  <a:cubicBezTo>
                    <a:pt x="13556" y="10175"/>
                    <a:pt x="13401" y="10330"/>
                    <a:pt x="13215" y="10330"/>
                  </a:cubicBezTo>
                  <a:lnTo>
                    <a:pt x="745" y="10330"/>
                  </a:lnTo>
                  <a:cubicBezTo>
                    <a:pt x="559" y="10330"/>
                    <a:pt x="404" y="10175"/>
                    <a:pt x="404" y="9988"/>
                  </a:cubicBezTo>
                  <a:lnTo>
                    <a:pt x="404" y="9275"/>
                  </a:lnTo>
                  <a:lnTo>
                    <a:pt x="2885" y="9275"/>
                  </a:lnTo>
                  <a:cubicBezTo>
                    <a:pt x="3133" y="9275"/>
                    <a:pt x="3133" y="8872"/>
                    <a:pt x="2885" y="8872"/>
                  </a:cubicBezTo>
                  <a:lnTo>
                    <a:pt x="404" y="8872"/>
                  </a:lnTo>
                  <a:lnTo>
                    <a:pt x="404" y="2606"/>
                  </a:lnTo>
                  <a:cubicBezTo>
                    <a:pt x="404" y="2407"/>
                    <a:pt x="533" y="2261"/>
                    <a:pt x="698" y="2261"/>
                  </a:cubicBezTo>
                  <a:cubicBezTo>
                    <a:pt x="713" y="2261"/>
                    <a:pt x="729" y="2262"/>
                    <a:pt x="745" y="2265"/>
                  </a:cubicBezTo>
                  <a:lnTo>
                    <a:pt x="1800" y="2265"/>
                  </a:lnTo>
                  <a:lnTo>
                    <a:pt x="1800" y="7042"/>
                  </a:lnTo>
                  <a:cubicBezTo>
                    <a:pt x="1800" y="7414"/>
                    <a:pt x="2110" y="7755"/>
                    <a:pt x="2513" y="7755"/>
                  </a:cubicBezTo>
                  <a:lnTo>
                    <a:pt x="6359" y="7755"/>
                  </a:lnTo>
                  <a:cubicBezTo>
                    <a:pt x="6577" y="7755"/>
                    <a:pt x="6763" y="7910"/>
                    <a:pt x="6763" y="8127"/>
                  </a:cubicBezTo>
                  <a:cubicBezTo>
                    <a:pt x="6794" y="8251"/>
                    <a:pt x="6856" y="8313"/>
                    <a:pt x="6980" y="8313"/>
                  </a:cubicBezTo>
                  <a:cubicBezTo>
                    <a:pt x="7073" y="8313"/>
                    <a:pt x="7166" y="8251"/>
                    <a:pt x="7197" y="8127"/>
                  </a:cubicBezTo>
                  <a:cubicBezTo>
                    <a:pt x="7197" y="7941"/>
                    <a:pt x="7352" y="7755"/>
                    <a:pt x="7569" y="7755"/>
                  </a:cubicBezTo>
                  <a:lnTo>
                    <a:pt x="11416" y="7755"/>
                  </a:lnTo>
                  <a:cubicBezTo>
                    <a:pt x="11819" y="7755"/>
                    <a:pt x="12129" y="7414"/>
                    <a:pt x="12129" y="7042"/>
                  </a:cubicBezTo>
                  <a:lnTo>
                    <a:pt x="12129" y="2265"/>
                  </a:lnTo>
                  <a:lnTo>
                    <a:pt x="13184" y="2265"/>
                  </a:lnTo>
                  <a:cubicBezTo>
                    <a:pt x="13200" y="2262"/>
                    <a:pt x="13215" y="2261"/>
                    <a:pt x="13231" y="2261"/>
                  </a:cubicBezTo>
                  <a:close/>
                  <a:moveTo>
                    <a:pt x="8283" y="10764"/>
                  </a:moveTo>
                  <a:lnTo>
                    <a:pt x="8469" y="12315"/>
                  </a:lnTo>
                  <a:lnTo>
                    <a:pt x="5460" y="12315"/>
                  </a:lnTo>
                  <a:lnTo>
                    <a:pt x="5677" y="10764"/>
                  </a:lnTo>
                  <a:close/>
                  <a:moveTo>
                    <a:pt x="5181" y="0"/>
                  </a:moveTo>
                  <a:cubicBezTo>
                    <a:pt x="4932" y="0"/>
                    <a:pt x="4746" y="217"/>
                    <a:pt x="4746" y="435"/>
                  </a:cubicBezTo>
                  <a:lnTo>
                    <a:pt x="4746" y="652"/>
                  </a:lnTo>
                  <a:lnTo>
                    <a:pt x="2544" y="652"/>
                  </a:lnTo>
                  <a:cubicBezTo>
                    <a:pt x="2141" y="652"/>
                    <a:pt x="1800" y="962"/>
                    <a:pt x="1800" y="1365"/>
                  </a:cubicBezTo>
                  <a:lnTo>
                    <a:pt x="1800" y="1861"/>
                  </a:lnTo>
                  <a:lnTo>
                    <a:pt x="745" y="1861"/>
                  </a:lnTo>
                  <a:cubicBezTo>
                    <a:pt x="342" y="1861"/>
                    <a:pt x="0" y="2203"/>
                    <a:pt x="0" y="2606"/>
                  </a:cubicBezTo>
                  <a:lnTo>
                    <a:pt x="0" y="10019"/>
                  </a:lnTo>
                  <a:cubicBezTo>
                    <a:pt x="0" y="10423"/>
                    <a:pt x="342" y="10764"/>
                    <a:pt x="745" y="10764"/>
                  </a:cubicBezTo>
                  <a:lnTo>
                    <a:pt x="5274" y="10764"/>
                  </a:lnTo>
                  <a:lnTo>
                    <a:pt x="5088" y="12315"/>
                  </a:lnTo>
                  <a:lnTo>
                    <a:pt x="4405" y="12315"/>
                  </a:lnTo>
                  <a:cubicBezTo>
                    <a:pt x="4188" y="12346"/>
                    <a:pt x="4188" y="12687"/>
                    <a:pt x="4405" y="12718"/>
                  </a:cubicBezTo>
                  <a:lnTo>
                    <a:pt x="9585" y="12718"/>
                  </a:lnTo>
                  <a:cubicBezTo>
                    <a:pt x="9592" y="12719"/>
                    <a:pt x="9599" y="12720"/>
                    <a:pt x="9606" y="12720"/>
                  </a:cubicBezTo>
                  <a:cubicBezTo>
                    <a:pt x="9796" y="12720"/>
                    <a:pt x="9796" y="12313"/>
                    <a:pt x="9606" y="12313"/>
                  </a:cubicBezTo>
                  <a:cubicBezTo>
                    <a:pt x="9599" y="12313"/>
                    <a:pt x="9592" y="12314"/>
                    <a:pt x="9585" y="12315"/>
                  </a:cubicBezTo>
                  <a:lnTo>
                    <a:pt x="8903" y="12315"/>
                  </a:lnTo>
                  <a:lnTo>
                    <a:pt x="8686" y="10764"/>
                  </a:lnTo>
                  <a:lnTo>
                    <a:pt x="13215" y="10764"/>
                  </a:lnTo>
                  <a:cubicBezTo>
                    <a:pt x="13649" y="10764"/>
                    <a:pt x="13959" y="10423"/>
                    <a:pt x="13959" y="10019"/>
                  </a:cubicBezTo>
                  <a:lnTo>
                    <a:pt x="13959" y="2606"/>
                  </a:lnTo>
                  <a:cubicBezTo>
                    <a:pt x="13959" y="2172"/>
                    <a:pt x="13649" y="1830"/>
                    <a:pt x="13215" y="1830"/>
                  </a:cubicBezTo>
                  <a:lnTo>
                    <a:pt x="12191" y="1830"/>
                  </a:lnTo>
                  <a:lnTo>
                    <a:pt x="12191" y="1365"/>
                  </a:lnTo>
                  <a:cubicBezTo>
                    <a:pt x="12191" y="962"/>
                    <a:pt x="11850" y="621"/>
                    <a:pt x="11447" y="621"/>
                  </a:cubicBezTo>
                  <a:lnTo>
                    <a:pt x="8903" y="621"/>
                  </a:lnTo>
                  <a:cubicBezTo>
                    <a:pt x="8748" y="683"/>
                    <a:pt x="8748" y="962"/>
                    <a:pt x="8903" y="1024"/>
                  </a:cubicBezTo>
                  <a:lnTo>
                    <a:pt x="11447" y="1024"/>
                  </a:lnTo>
                  <a:cubicBezTo>
                    <a:pt x="11633" y="1024"/>
                    <a:pt x="11757" y="1148"/>
                    <a:pt x="11757" y="1334"/>
                  </a:cubicBezTo>
                  <a:lnTo>
                    <a:pt x="11757" y="7011"/>
                  </a:lnTo>
                  <a:cubicBezTo>
                    <a:pt x="11757" y="7197"/>
                    <a:pt x="11633" y="7321"/>
                    <a:pt x="11447" y="7321"/>
                  </a:cubicBezTo>
                  <a:lnTo>
                    <a:pt x="7600" y="7321"/>
                  </a:lnTo>
                  <a:cubicBezTo>
                    <a:pt x="7476" y="7321"/>
                    <a:pt x="7321" y="7352"/>
                    <a:pt x="7197" y="7445"/>
                  </a:cubicBezTo>
                  <a:lnTo>
                    <a:pt x="7197" y="1458"/>
                  </a:lnTo>
                  <a:cubicBezTo>
                    <a:pt x="7197" y="1210"/>
                    <a:pt x="7383" y="1055"/>
                    <a:pt x="7600" y="1055"/>
                  </a:cubicBezTo>
                  <a:lnTo>
                    <a:pt x="8096" y="1055"/>
                  </a:lnTo>
                  <a:cubicBezTo>
                    <a:pt x="8110" y="1058"/>
                    <a:pt x="8122" y="1060"/>
                    <a:pt x="8134" y="1060"/>
                  </a:cubicBezTo>
                  <a:cubicBezTo>
                    <a:pt x="8327" y="1060"/>
                    <a:pt x="8332" y="641"/>
                    <a:pt x="8150" y="641"/>
                  </a:cubicBezTo>
                  <a:cubicBezTo>
                    <a:pt x="8133" y="641"/>
                    <a:pt x="8116" y="645"/>
                    <a:pt x="8096" y="652"/>
                  </a:cubicBezTo>
                  <a:lnTo>
                    <a:pt x="7600" y="652"/>
                  </a:lnTo>
                  <a:cubicBezTo>
                    <a:pt x="7383" y="652"/>
                    <a:pt x="7135" y="745"/>
                    <a:pt x="6980" y="931"/>
                  </a:cubicBezTo>
                  <a:cubicBezTo>
                    <a:pt x="6825" y="745"/>
                    <a:pt x="6608" y="652"/>
                    <a:pt x="6390" y="652"/>
                  </a:cubicBezTo>
                  <a:lnTo>
                    <a:pt x="6173" y="652"/>
                  </a:lnTo>
                  <a:lnTo>
                    <a:pt x="6173" y="435"/>
                  </a:lnTo>
                  <a:cubicBezTo>
                    <a:pt x="6173" y="217"/>
                    <a:pt x="5987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5" name="Google Shape;13055;p24"/>
            <p:cNvSpPr/>
            <p:nvPr/>
          </p:nvSpPr>
          <p:spPr>
            <a:xfrm>
              <a:off x="3267575" y="3731500"/>
              <a:ext cx="34925" cy="10100"/>
            </a:xfrm>
            <a:custGeom>
              <a:avLst/>
              <a:gdLst/>
              <a:ahLst/>
              <a:cxnLst/>
              <a:rect l="l" t="t" r="r" b="b"/>
              <a:pathLst>
                <a:path w="1397" h="404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186" y="404"/>
                  </a:cubicBezTo>
                  <a:lnTo>
                    <a:pt x="1179" y="404"/>
                  </a:lnTo>
                  <a:cubicBezTo>
                    <a:pt x="1303" y="404"/>
                    <a:pt x="1396" y="311"/>
                    <a:pt x="1396" y="218"/>
                  </a:cubicBezTo>
                  <a:cubicBezTo>
                    <a:pt x="1396" y="94"/>
                    <a:pt x="1303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6" name="Google Shape;13056;p24"/>
            <p:cNvSpPr/>
            <p:nvPr/>
          </p:nvSpPr>
          <p:spPr>
            <a:xfrm>
              <a:off x="3266025" y="3752450"/>
              <a:ext cx="38025" cy="10875"/>
            </a:xfrm>
            <a:custGeom>
              <a:avLst/>
              <a:gdLst/>
              <a:ahLst/>
              <a:cxnLst/>
              <a:rect l="l" t="t" r="r" b="b"/>
              <a:pathLst>
                <a:path w="1521" h="435" extrusionOk="0">
                  <a:moveTo>
                    <a:pt x="248" y="0"/>
                  </a:moveTo>
                  <a:cubicBezTo>
                    <a:pt x="0" y="0"/>
                    <a:pt x="0" y="434"/>
                    <a:pt x="248" y="434"/>
                  </a:cubicBezTo>
                  <a:lnTo>
                    <a:pt x="1241" y="434"/>
                  </a:lnTo>
                  <a:cubicBezTo>
                    <a:pt x="1520" y="434"/>
                    <a:pt x="1520" y="0"/>
                    <a:pt x="12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7" name="Google Shape;13057;p24"/>
            <p:cNvSpPr/>
            <p:nvPr/>
          </p:nvSpPr>
          <p:spPr>
            <a:xfrm>
              <a:off x="3267575" y="3773375"/>
              <a:ext cx="34925" cy="10875"/>
            </a:xfrm>
            <a:custGeom>
              <a:avLst/>
              <a:gdLst/>
              <a:ahLst/>
              <a:cxnLst/>
              <a:rect l="l" t="t" r="r" b="b"/>
              <a:pathLst>
                <a:path w="1397" h="435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42"/>
                    <a:pt x="93" y="435"/>
                    <a:pt x="186" y="435"/>
                  </a:cubicBezTo>
                  <a:lnTo>
                    <a:pt x="1179" y="435"/>
                  </a:lnTo>
                  <a:cubicBezTo>
                    <a:pt x="1303" y="435"/>
                    <a:pt x="1396" y="342"/>
                    <a:pt x="1396" y="218"/>
                  </a:cubicBezTo>
                  <a:cubicBezTo>
                    <a:pt x="1396" y="94"/>
                    <a:pt x="1303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8" name="Google Shape;13058;p24"/>
            <p:cNvSpPr/>
            <p:nvPr/>
          </p:nvSpPr>
          <p:spPr>
            <a:xfrm>
              <a:off x="3266025" y="3837325"/>
              <a:ext cx="87450" cy="10175"/>
            </a:xfrm>
            <a:custGeom>
              <a:avLst/>
              <a:gdLst/>
              <a:ahLst/>
              <a:cxnLst/>
              <a:rect l="l" t="t" r="r" b="b"/>
              <a:pathLst>
                <a:path w="3498" h="407" extrusionOk="0">
                  <a:moveTo>
                    <a:pt x="3280" y="1"/>
                  </a:moveTo>
                  <a:cubicBezTo>
                    <a:pt x="3273" y="1"/>
                    <a:pt x="3265" y="1"/>
                    <a:pt x="3257" y="2"/>
                  </a:cubicBezTo>
                  <a:lnTo>
                    <a:pt x="248" y="2"/>
                  </a:lnTo>
                  <a:cubicBezTo>
                    <a:pt x="0" y="33"/>
                    <a:pt x="0" y="374"/>
                    <a:pt x="248" y="405"/>
                  </a:cubicBezTo>
                  <a:lnTo>
                    <a:pt x="3257" y="405"/>
                  </a:lnTo>
                  <a:cubicBezTo>
                    <a:pt x="3265" y="406"/>
                    <a:pt x="3273" y="407"/>
                    <a:pt x="3280" y="407"/>
                  </a:cubicBezTo>
                  <a:cubicBezTo>
                    <a:pt x="3498" y="407"/>
                    <a:pt x="3498" y="1"/>
                    <a:pt x="32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9" name="Google Shape;13059;p24"/>
            <p:cNvSpPr/>
            <p:nvPr/>
          </p:nvSpPr>
          <p:spPr>
            <a:xfrm>
              <a:off x="3267575" y="3837113"/>
              <a:ext cx="85675" cy="10600"/>
            </a:xfrm>
            <a:custGeom>
              <a:avLst/>
              <a:gdLst/>
              <a:ahLst/>
              <a:cxnLst/>
              <a:rect l="l" t="t" r="r" b="b"/>
              <a:pathLst>
                <a:path w="3427" h="424" extrusionOk="0">
                  <a:moveTo>
                    <a:pt x="3246" y="1"/>
                  </a:moveTo>
                  <a:cubicBezTo>
                    <a:pt x="3230" y="1"/>
                    <a:pt x="3213" y="4"/>
                    <a:pt x="3195" y="11"/>
                  </a:cubicBezTo>
                  <a:lnTo>
                    <a:pt x="186" y="11"/>
                  </a:lnTo>
                  <a:cubicBezTo>
                    <a:pt x="0" y="73"/>
                    <a:pt x="0" y="352"/>
                    <a:pt x="186" y="414"/>
                  </a:cubicBezTo>
                  <a:lnTo>
                    <a:pt x="3195" y="414"/>
                  </a:lnTo>
                  <a:cubicBezTo>
                    <a:pt x="3213" y="421"/>
                    <a:pt x="3230" y="424"/>
                    <a:pt x="3246" y="424"/>
                  </a:cubicBezTo>
                  <a:cubicBezTo>
                    <a:pt x="3426" y="424"/>
                    <a:pt x="3426" y="1"/>
                    <a:pt x="3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0" name="Google Shape;13060;p24"/>
            <p:cNvSpPr/>
            <p:nvPr/>
          </p:nvSpPr>
          <p:spPr>
            <a:xfrm>
              <a:off x="3266800" y="3837363"/>
              <a:ext cx="86100" cy="10100"/>
            </a:xfrm>
            <a:custGeom>
              <a:avLst/>
              <a:gdLst/>
              <a:ahLst/>
              <a:cxnLst/>
              <a:rect l="l" t="t" r="r" b="b"/>
              <a:pathLst>
                <a:path w="3444" h="404" extrusionOk="0">
                  <a:moveTo>
                    <a:pt x="217" y="0"/>
                  </a:moveTo>
                  <a:cubicBezTo>
                    <a:pt x="93" y="0"/>
                    <a:pt x="0" y="93"/>
                    <a:pt x="31" y="186"/>
                  </a:cubicBezTo>
                  <a:cubicBezTo>
                    <a:pt x="31" y="310"/>
                    <a:pt x="93" y="403"/>
                    <a:pt x="217" y="403"/>
                  </a:cubicBezTo>
                  <a:lnTo>
                    <a:pt x="3226" y="403"/>
                  </a:lnTo>
                  <a:cubicBezTo>
                    <a:pt x="3350" y="403"/>
                    <a:pt x="3443" y="310"/>
                    <a:pt x="3443" y="186"/>
                  </a:cubicBezTo>
                  <a:cubicBezTo>
                    <a:pt x="3443" y="93"/>
                    <a:pt x="3350" y="0"/>
                    <a:pt x="3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1" name="Google Shape;13061;p24"/>
            <p:cNvSpPr/>
            <p:nvPr/>
          </p:nvSpPr>
          <p:spPr>
            <a:xfrm>
              <a:off x="3391825" y="3837275"/>
              <a:ext cx="87275" cy="10275"/>
            </a:xfrm>
            <a:custGeom>
              <a:avLst/>
              <a:gdLst/>
              <a:ahLst/>
              <a:cxnLst/>
              <a:rect l="l" t="t" r="r" b="b"/>
              <a:pathLst>
                <a:path w="3491" h="411" extrusionOk="0">
                  <a:moveTo>
                    <a:pt x="200" y="1"/>
                  </a:moveTo>
                  <a:cubicBezTo>
                    <a:pt x="1" y="1"/>
                    <a:pt x="7" y="411"/>
                    <a:pt x="220" y="411"/>
                  </a:cubicBezTo>
                  <a:cubicBezTo>
                    <a:pt x="227" y="411"/>
                    <a:pt x="234" y="410"/>
                    <a:pt x="241" y="409"/>
                  </a:cubicBezTo>
                  <a:lnTo>
                    <a:pt x="3250" y="409"/>
                  </a:lnTo>
                  <a:cubicBezTo>
                    <a:pt x="3258" y="410"/>
                    <a:pt x="3265" y="411"/>
                    <a:pt x="3272" y="411"/>
                  </a:cubicBezTo>
                  <a:cubicBezTo>
                    <a:pt x="3485" y="411"/>
                    <a:pt x="3491" y="1"/>
                    <a:pt x="3292" y="1"/>
                  </a:cubicBezTo>
                  <a:cubicBezTo>
                    <a:pt x="3279" y="1"/>
                    <a:pt x="3265" y="2"/>
                    <a:pt x="3250" y="6"/>
                  </a:cubicBezTo>
                  <a:lnTo>
                    <a:pt x="241" y="6"/>
                  </a:lnTo>
                  <a:cubicBezTo>
                    <a:pt x="227" y="2"/>
                    <a:pt x="213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2" name="Google Shape;13062;p24"/>
            <p:cNvSpPr/>
            <p:nvPr/>
          </p:nvSpPr>
          <p:spPr>
            <a:xfrm>
              <a:off x="3392100" y="3837488"/>
              <a:ext cx="86750" cy="9850"/>
            </a:xfrm>
            <a:custGeom>
              <a:avLst/>
              <a:gdLst/>
              <a:ahLst/>
              <a:cxnLst/>
              <a:rect l="l" t="t" r="r" b="b"/>
              <a:pathLst>
                <a:path w="3470" h="394" extrusionOk="0">
                  <a:moveTo>
                    <a:pt x="177" y="0"/>
                  </a:moveTo>
                  <a:cubicBezTo>
                    <a:pt x="0" y="0"/>
                    <a:pt x="0" y="393"/>
                    <a:pt x="177" y="393"/>
                  </a:cubicBezTo>
                  <a:cubicBezTo>
                    <a:pt x="194" y="393"/>
                    <a:pt x="211" y="390"/>
                    <a:pt x="230" y="383"/>
                  </a:cubicBezTo>
                  <a:lnTo>
                    <a:pt x="3239" y="383"/>
                  </a:lnTo>
                  <a:cubicBezTo>
                    <a:pt x="3259" y="390"/>
                    <a:pt x="3276" y="393"/>
                    <a:pt x="3293" y="393"/>
                  </a:cubicBezTo>
                  <a:cubicBezTo>
                    <a:pt x="3470" y="393"/>
                    <a:pt x="3470" y="0"/>
                    <a:pt x="3293" y="0"/>
                  </a:cubicBezTo>
                  <a:cubicBezTo>
                    <a:pt x="3276" y="0"/>
                    <a:pt x="3259" y="3"/>
                    <a:pt x="3239" y="11"/>
                  </a:cubicBezTo>
                  <a:lnTo>
                    <a:pt x="230" y="11"/>
                  </a:lnTo>
                  <a:cubicBezTo>
                    <a:pt x="211" y="3"/>
                    <a:pt x="194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3" name="Google Shape;13063;p24"/>
            <p:cNvSpPr/>
            <p:nvPr/>
          </p:nvSpPr>
          <p:spPr>
            <a:xfrm>
              <a:off x="3392425" y="3837363"/>
              <a:ext cx="86100" cy="10100"/>
            </a:xfrm>
            <a:custGeom>
              <a:avLst/>
              <a:gdLst/>
              <a:ahLst/>
              <a:cxnLst/>
              <a:rect l="l" t="t" r="r" b="b"/>
              <a:pathLst>
                <a:path w="3444" h="404" extrusionOk="0">
                  <a:moveTo>
                    <a:pt x="217" y="0"/>
                  </a:moveTo>
                  <a:cubicBezTo>
                    <a:pt x="93" y="0"/>
                    <a:pt x="0" y="93"/>
                    <a:pt x="0" y="186"/>
                  </a:cubicBezTo>
                  <a:cubicBezTo>
                    <a:pt x="0" y="310"/>
                    <a:pt x="93" y="403"/>
                    <a:pt x="217" y="403"/>
                  </a:cubicBezTo>
                  <a:lnTo>
                    <a:pt x="3226" y="403"/>
                  </a:lnTo>
                  <a:cubicBezTo>
                    <a:pt x="3350" y="403"/>
                    <a:pt x="3443" y="310"/>
                    <a:pt x="3443" y="186"/>
                  </a:cubicBezTo>
                  <a:cubicBezTo>
                    <a:pt x="3443" y="93"/>
                    <a:pt x="3350" y="0"/>
                    <a:pt x="3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4" name="Google Shape;13064;p24"/>
            <p:cNvSpPr/>
            <p:nvPr/>
          </p:nvSpPr>
          <p:spPr>
            <a:xfrm>
              <a:off x="3394750" y="3724525"/>
              <a:ext cx="82225" cy="58175"/>
            </a:xfrm>
            <a:custGeom>
              <a:avLst/>
              <a:gdLst/>
              <a:ahLst/>
              <a:cxnLst/>
              <a:rect l="l" t="t" r="r" b="b"/>
              <a:pathLst>
                <a:path w="3289" h="2327" extrusionOk="0">
                  <a:moveTo>
                    <a:pt x="2823" y="404"/>
                  </a:moveTo>
                  <a:cubicBezTo>
                    <a:pt x="2823" y="404"/>
                    <a:pt x="2854" y="435"/>
                    <a:pt x="2854" y="466"/>
                  </a:cubicBezTo>
                  <a:lnTo>
                    <a:pt x="2854" y="1861"/>
                  </a:lnTo>
                  <a:cubicBezTo>
                    <a:pt x="2854" y="1892"/>
                    <a:pt x="2823" y="1924"/>
                    <a:pt x="2823" y="1924"/>
                  </a:cubicBezTo>
                  <a:lnTo>
                    <a:pt x="466" y="1924"/>
                  </a:lnTo>
                  <a:cubicBezTo>
                    <a:pt x="435" y="1924"/>
                    <a:pt x="404" y="1892"/>
                    <a:pt x="404" y="1861"/>
                  </a:cubicBezTo>
                  <a:lnTo>
                    <a:pt x="404" y="466"/>
                  </a:lnTo>
                  <a:cubicBezTo>
                    <a:pt x="404" y="435"/>
                    <a:pt x="435" y="404"/>
                    <a:pt x="466" y="404"/>
                  </a:cubicBezTo>
                  <a:close/>
                  <a:moveTo>
                    <a:pt x="466" y="0"/>
                  </a:moveTo>
                  <a:cubicBezTo>
                    <a:pt x="186" y="0"/>
                    <a:pt x="0" y="186"/>
                    <a:pt x="0" y="466"/>
                  </a:cubicBezTo>
                  <a:lnTo>
                    <a:pt x="0" y="1861"/>
                  </a:lnTo>
                  <a:cubicBezTo>
                    <a:pt x="0" y="2110"/>
                    <a:pt x="186" y="2327"/>
                    <a:pt x="466" y="2327"/>
                  </a:cubicBezTo>
                  <a:lnTo>
                    <a:pt x="2823" y="2327"/>
                  </a:lnTo>
                  <a:cubicBezTo>
                    <a:pt x="3071" y="2327"/>
                    <a:pt x="3288" y="2110"/>
                    <a:pt x="3288" y="1861"/>
                  </a:cubicBezTo>
                  <a:lnTo>
                    <a:pt x="3288" y="466"/>
                  </a:lnTo>
                  <a:cubicBezTo>
                    <a:pt x="3288" y="186"/>
                    <a:pt x="3071" y="0"/>
                    <a:pt x="2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065" name="Google Shape;13065;p24"/>
          <p:cNvSpPr/>
          <p:nvPr/>
        </p:nvSpPr>
        <p:spPr>
          <a:xfrm>
            <a:off x="11104383" y="6873459"/>
            <a:ext cx="522750" cy="697950"/>
          </a:xfrm>
          <a:custGeom>
            <a:avLst/>
            <a:gdLst/>
            <a:ahLst/>
            <a:cxnLst/>
            <a:rect l="l" t="t" r="r" b="b"/>
            <a:pathLst>
              <a:path w="10455" h="13959" extrusionOk="0">
                <a:moveTo>
                  <a:pt x="9834" y="403"/>
                </a:moveTo>
                <a:cubicBezTo>
                  <a:pt x="9958" y="403"/>
                  <a:pt x="10082" y="527"/>
                  <a:pt x="10082" y="651"/>
                </a:cubicBezTo>
                <a:lnTo>
                  <a:pt x="10082" y="1427"/>
                </a:lnTo>
                <a:lnTo>
                  <a:pt x="435" y="1427"/>
                </a:lnTo>
                <a:lnTo>
                  <a:pt x="435" y="651"/>
                </a:lnTo>
                <a:cubicBezTo>
                  <a:pt x="435" y="527"/>
                  <a:pt x="528" y="403"/>
                  <a:pt x="683" y="403"/>
                </a:cubicBezTo>
                <a:close/>
                <a:moveTo>
                  <a:pt x="5677" y="4219"/>
                </a:moveTo>
                <a:lnTo>
                  <a:pt x="5677" y="4560"/>
                </a:lnTo>
                <a:lnTo>
                  <a:pt x="4995" y="4560"/>
                </a:lnTo>
                <a:lnTo>
                  <a:pt x="4995" y="4219"/>
                </a:lnTo>
                <a:close/>
                <a:moveTo>
                  <a:pt x="6794" y="4219"/>
                </a:moveTo>
                <a:lnTo>
                  <a:pt x="6794" y="4560"/>
                </a:lnTo>
                <a:lnTo>
                  <a:pt x="6111" y="4560"/>
                </a:lnTo>
                <a:lnTo>
                  <a:pt x="6111" y="4219"/>
                </a:lnTo>
                <a:close/>
                <a:moveTo>
                  <a:pt x="4560" y="4560"/>
                </a:moveTo>
                <a:lnTo>
                  <a:pt x="4560" y="5087"/>
                </a:lnTo>
                <a:lnTo>
                  <a:pt x="3878" y="5087"/>
                </a:lnTo>
                <a:lnTo>
                  <a:pt x="3878" y="4560"/>
                </a:lnTo>
                <a:close/>
                <a:moveTo>
                  <a:pt x="7910" y="4777"/>
                </a:moveTo>
                <a:lnTo>
                  <a:pt x="7941" y="5366"/>
                </a:lnTo>
                <a:lnTo>
                  <a:pt x="7228" y="5366"/>
                </a:lnTo>
                <a:lnTo>
                  <a:pt x="7228" y="4777"/>
                </a:lnTo>
                <a:close/>
                <a:moveTo>
                  <a:pt x="3444" y="5056"/>
                </a:moveTo>
                <a:lnTo>
                  <a:pt x="3444" y="5583"/>
                </a:lnTo>
                <a:lnTo>
                  <a:pt x="2761" y="5583"/>
                </a:lnTo>
                <a:lnTo>
                  <a:pt x="2761" y="5056"/>
                </a:lnTo>
                <a:close/>
                <a:moveTo>
                  <a:pt x="5708" y="4994"/>
                </a:moveTo>
                <a:lnTo>
                  <a:pt x="5708" y="6917"/>
                </a:lnTo>
                <a:lnTo>
                  <a:pt x="4995" y="6917"/>
                </a:lnTo>
                <a:lnTo>
                  <a:pt x="4995" y="4994"/>
                </a:lnTo>
                <a:close/>
                <a:moveTo>
                  <a:pt x="6825" y="4994"/>
                </a:moveTo>
                <a:lnTo>
                  <a:pt x="6825" y="6917"/>
                </a:lnTo>
                <a:lnTo>
                  <a:pt x="6111" y="6917"/>
                </a:lnTo>
                <a:lnTo>
                  <a:pt x="6111" y="4994"/>
                </a:lnTo>
                <a:close/>
                <a:moveTo>
                  <a:pt x="7941" y="5770"/>
                </a:moveTo>
                <a:lnTo>
                  <a:pt x="7941" y="6917"/>
                </a:lnTo>
                <a:lnTo>
                  <a:pt x="7228" y="6917"/>
                </a:lnTo>
                <a:lnTo>
                  <a:pt x="7228" y="5770"/>
                </a:lnTo>
                <a:close/>
                <a:moveTo>
                  <a:pt x="9120" y="3102"/>
                </a:moveTo>
                <a:cubicBezTo>
                  <a:pt x="9151" y="3102"/>
                  <a:pt x="9182" y="3133"/>
                  <a:pt x="9182" y="3164"/>
                </a:cubicBezTo>
                <a:lnTo>
                  <a:pt x="9182" y="6917"/>
                </a:lnTo>
                <a:lnTo>
                  <a:pt x="8345" y="6917"/>
                </a:lnTo>
                <a:lnTo>
                  <a:pt x="8345" y="4777"/>
                </a:lnTo>
                <a:cubicBezTo>
                  <a:pt x="8345" y="4560"/>
                  <a:pt x="8159" y="4374"/>
                  <a:pt x="7941" y="4374"/>
                </a:cubicBezTo>
                <a:lnTo>
                  <a:pt x="7228" y="4374"/>
                </a:lnTo>
                <a:lnTo>
                  <a:pt x="7228" y="4250"/>
                </a:lnTo>
                <a:cubicBezTo>
                  <a:pt x="7228" y="4001"/>
                  <a:pt x="7042" y="3815"/>
                  <a:pt x="6825" y="3815"/>
                </a:cubicBezTo>
                <a:lnTo>
                  <a:pt x="6142" y="3815"/>
                </a:lnTo>
                <a:cubicBezTo>
                  <a:pt x="6049" y="3815"/>
                  <a:pt x="5987" y="3846"/>
                  <a:pt x="5925" y="3877"/>
                </a:cubicBezTo>
                <a:cubicBezTo>
                  <a:pt x="5832" y="3846"/>
                  <a:pt x="5770" y="3815"/>
                  <a:pt x="5708" y="3815"/>
                </a:cubicBezTo>
                <a:lnTo>
                  <a:pt x="5026" y="3815"/>
                </a:lnTo>
                <a:cubicBezTo>
                  <a:pt x="4809" y="3815"/>
                  <a:pt x="4653" y="3939"/>
                  <a:pt x="4591" y="4157"/>
                </a:cubicBezTo>
                <a:lnTo>
                  <a:pt x="3909" y="4157"/>
                </a:lnTo>
                <a:cubicBezTo>
                  <a:pt x="3661" y="4157"/>
                  <a:pt x="3475" y="4343"/>
                  <a:pt x="3475" y="4560"/>
                </a:cubicBezTo>
                <a:lnTo>
                  <a:pt x="3475" y="4653"/>
                </a:lnTo>
                <a:lnTo>
                  <a:pt x="2761" y="4653"/>
                </a:lnTo>
                <a:cubicBezTo>
                  <a:pt x="2544" y="4684"/>
                  <a:pt x="2389" y="4839"/>
                  <a:pt x="2389" y="5056"/>
                </a:cubicBezTo>
                <a:lnTo>
                  <a:pt x="2389" y="6917"/>
                </a:lnTo>
                <a:lnTo>
                  <a:pt x="1520" y="6917"/>
                </a:lnTo>
                <a:lnTo>
                  <a:pt x="1520" y="3164"/>
                </a:lnTo>
                <a:cubicBezTo>
                  <a:pt x="1520" y="3133"/>
                  <a:pt x="1520" y="3102"/>
                  <a:pt x="1552" y="3102"/>
                </a:cubicBezTo>
                <a:close/>
                <a:moveTo>
                  <a:pt x="3475" y="6018"/>
                </a:moveTo>
                <a:lnTo>
                  <a:pt x="3475" y="6948"/>
                </a:lnTo>
                <a:lnTo>
                  <a:pt x="2761" y="6948"/>
                </a:lnTo>
                <a:lnTo>
                  <a:pt x="2761" y="6018"/>
                </a:lnTo>
                <a:close/>
                <a:moveTo>
                  <a:pt x="4591" y="5521"/>
                </a:moveTo>
                <a:lnTo>
                  <a:pt x="4591" y="6948"/>
                </a:lnTo>
                <a:lnTo>
                  <a:pt x="3878" y="6917"/>
                </a:lnTo>
                <a:lnTo>
                  <a:pt x="3878" y="5521"/>
                </a:lnTo>
                <a:close/>
                <a:moveTo>
                  <a:pt x="3444" y="9399"/>
                </a:moveTo>
                <a:lnTo>
                  <a:pt x="3444" y="9833"/>
                </a:lnTo>
                <a:lnTo>
                  <a:pt x="2761" y="9833"/>
                </a:lnTo>
                <a:lnTo>
                  <a:pt x="2761" y="9399"/>
                </a:lnTo>
                <a:close/>
                <a:moveTo>
                  <a:pt x="5677" y="9399"/>
                </a:moveTo>
                <a:lnTo>
                  <a:pt x="5677" y="9864"/>
                </a:lnTo>
                <a:lnTo>
                  <a:pt x="4995" y="9864"/>
                </a:lnTo>
                <a:lnTo>
                  <a:pt x="4995" y="9399"/>
                </a:lnTo>
                <a:close/>
                <a:moveTo>
                  <a:pt x="6825" y="9864"/>
                </a:moveTo>
                <a:lnTo>
                  <a:pt x="6825" y="10298"/>
                </a:lnTo>
                <a:lnTo>
                  <a:pt x="6142" y="10298"/>
                </a:lnTo>
                <a:lnTo>
                  <a:pt x="6142" y="9864"/>
                </a:lnTo>
                <a:close/>
                <a:moveTo>
                  <a:pt x="4560" y="9926"/>
                </a:moveTo>
                <a:lnTo>
                  <a:pt x="4560" y="10484"/>
                </a:lnTo>
                <a:lnTo>
                  <a:pt x="3878" y="10484"/>
                </a:lnTo>
                <a:lnTo>
                  <a:pt x="3878" y="9926"/>
                </a:lnTo>
                <a:close/>
                <a:moveTo>
                  <a:pt x="7941" y="10484"/>
                </a:moveTo>
                <a:lnTo>
                  <a:pt x="7941" y="10950"/>
                </a:lnTo>
                <a:lnTo>
                  <a:pt x="7259" y="10950"/>
                </a:lnTo>
                <a:lnTo>
                  <a:pt x="7259" y="10484"/>
                </a:lnTo>
                <a:close/>
                <a:moveTo>
                  <a:pt x="3475" y="10236"/>
                </a:moveTo>
                <a:lnTo>
                  <a:pt x="3475" y="12097"/>
                </a:lnTo>
                <a:lnTo>
                  <a:pt x="2761" y="12097"/>
                </a:lnTo>
                <a:lnTo>
                  <a:pt x="2761" y="10236"/>
                </a:lnTo>
                <a:close/>
                <a:moveTo>
                  <a:pt x="4591" y="10857"/>
                </a:moveTo>
                <a:lnTo>
                  <a:pt x="4591" y="12097"/>
                </a:lnTo>
                <a:lnTo>
                  <a:pt x="3878" y="12097"/>
                </a:lnTo>
                <a:lnTo>
                  <a:pt x="3878" y="10857"/>
                </a:lnTo>
                <a:close/>
                <a:moveTo>
                  <a:pt x="5708" y="10267"/>
                </a:moveTo>
                <a:lnTo>
                  <a:pt x="5708" y="12097"/>
                </a:lnTo>
                <a:lnTo>
                  <a:pt x="4995" y="12097"/>
                </a:lnTo>
                <a:lnTo>
                  <a:pt x="4995" y="10267"/>
                </a:lnTo>
                <a:close/>
                <a:moveTo>
                  <a:pt x="6825" y="10702"/>
                </a:moveTo>
                <a:lnTo>
                  <a:pt x="6825" y="12097"/>
                </a:lnTo>
                <a:lnTo>
                  <a:pt x="6111" y="12097"/>
                </a:lnTo>
                <a:lnTo>
                  <a:pt x="6111" y="10702"/>
                </a:lnTo>
                <a:close/>
                <a:moveTo>
                  <a:pt x="7941" y="11353"/>
                </a:moveTo>
                <a:lnTo>
                  <a:pt x="7941" y="12097"/>
                </a:lnTo>
                <a:lnTo>
                  <a:pt x="7259" y="12097"/>
                </a:lnTo>
                <a:lnTo>
                  <a:pt x="7259" y="11353"/>
                </a:lnTo>
                <a:close/>
                <a:moveTo>
                  <a:pt x="9182" y="7352"/>
                </a:moveTo>
                <a:lnTo>
                  <a:pt x="9182" y="7910"/>
                </a:lnTo>
                <a:lnTo>
                  <a:pt x="6484" y="7910"/>
                </a:lnTo>
                <a:cubicBezTo>
                  <a:pt x="6204" y="7910"/>
                  <a:pt x="6204" y="8313"/>
                  <a:pt x="6484" y="8313"/>
                </a:cubicBezTo>
                <a:lnTo>
                  <a:pt x="9182" y="8313"/>
                </a:lnTo>
                <a:lnTo>
                  <a:pt x="9182" y="12128"/>
                </a:lnTo>
                <a:lnTo>
                  <a:pt x="8345" y="12128"/>
                </a:lnTo>
                <a:lnTo>
                  <a:pt x="8345" y="10484"/>
                </a:lnTo>
                <a:cubicBezTo>
                  <a:pt x="8345" y="10236"/>
                  <a:pt x="8159" y="10050"/>
                  <a:pt x="7941" y="10050"/>
                </a:cubicBezTo>
                <a:lnTo>
                  <a:pt x="7228" y="10050"/>
                </a:lnTo>
                <a:lnTo>
                  <a:pt x="7228" y="9864"/>
                </a:lnTo>
                <a:cubicBezTo>
                  <a:pt x="7228" y="9616"/>
                  <a:pt x="7042" y="9430"/>
                  <a:pt x="6825" y="9430"/>
                </a:cubicBezTo>
                <a:lnTo>
                  <a:pt x="6111" y="9430"/>
                </a:lnTo>
                <a:lnTo>
                  <a:pt x="6111" y="9399"/>
                </a:lnTo>
                <a:cubicBezTo>
                  <a:pt x="6111" y="9151"/>
                  <a:pt x="5925" y="8965"/>
                  <a:pt x="5708" y="8965"/>
                </a:cubicBezTo>
                <a:lnTo>
                  <a:pt x="5026" y="8965"/>
                </a:lnTo>
                <a:cubicBezTo>
                  <a:pt x="4778" y="8965"/>
                  <a:pt x="4591" y="9151"/>
                  <a:pt x="4591" y="9399"/>
                </a:cubicBezTo>
                <a:lnTo>
                  <a:pt x="4591" y="9523"/>
                </a:lnTo>
                <a:lnTo>
                  <a:pt x="3878" y="9523"/>
                </a:lnTo>
                <a:lnTo>
                  <a:pt x="3878" y="9399"/>
                </a:lnTo>
                <a:cubicBezTo>
                  <a:pt x="3878" y="9151"/>
                  <a:pt x="3692" y="8965"/>
                  <a:pt x="3475" y="8965"/>
                </a:cubicBezTo>
                <a:lnTo>
                  <a:pt x="2761" y="8965"/>
                </a:lnTo>
                <a:cubicBezTo>
                  <a:pt x="2544" y="8965"/>
                  <a:pt x="2358" y="9151"/>
                  <a:pt x="2389" y="9399"/>
                </a:cubicBezTo>
                <a:lnTo>
                  <a:pt x="2389" y="12128"/>
                </a:lnTo>
                <a:lnTo>
                  <a:pt x="1520" y="12128"/>
                </a:lnTo>
                <a:lnTo>
                  <a:pt x="1520" y="8313"/>
                </a:lnTo>
                <a:lnTo>
                  <a:pt x="5677" y="8313"/>
                </a:lnTo>
                <a:cubicBezTo>
                  <a:pt x="5925" y="8313"/>
                  <a:pt x="5925" y="7910"/>
                  <a:pt x="5677" y="7910"/>
                </a:cubicBezTo>
                <a:lnTo>
                  <a:pt x="1489" y="7910"/>
                </a:lnTo>
                <a:lnTo>
                  <a:pt x="1489" y="7352"/>
                </a:lnTo>
                <a:close/>
                <a:moveTo>
                  <a:pt x="10051" y="12563"/>
                </a:moveTo>
                <a:lnTo>
                  <a:pt x="10051" y="13338"/>
                </a:lnTo>
                <a:cubicBezTo>
                  <a:pt x="10051" y="13462"/>
                  <a:pt x="9958" y="13586"/>
                  <a:pt x="9803" y="13586"/>
                </a:cubicBezTo>
                <a:lnTo>
                  <a:pt x="652" y="13586"/>
                </a:lnTo>
                <a:cubicBezTo>
                  <a:pt x="528" y="13586"/>
                  <a:pt x="404" y="13462"/>
                  <a:pt x="404" y="13338"/>
                </a:cubicBezTo>
                <a:lnTo>
                  <a:pt x="404" y="12563"/>
                </a:lnTo>
                <a:close/>
                <a:moveTo>
                  <a:pt x="652" y="0"/>
                </a:moveTo>
                <a:cubicBezTo>
                  <a:pt x="311" y="0"/>
                  <a:pt x="1" y="279"/>
                  <a:pt x="1" y="651"/>
                </a:cubicBezTo>
                <a:lnTo>
                  <a:pt x="1" y="3350"/>
                </a:lnTo>
                <a:cubicBezTo>
                  <a:pt x="1" y="3490"/>
                  <a:pt x="109" y="3559"/>
                  <a:pt x="214" y="3559"/>
                </a:cubicBezTo>
                <a:cubicBezTo>
                  <a:pt x="318" y="3559"/>
                  <a:pt x="419" y="3490"/>
                  <a:pt x="404" y="3350"/>
                </a:cubicBezTo>
                <a:lnTo>
                  <a:pt x="404" y="1830"/>
                </a:lnTo>
                <a:lnTo>
                  <a:pt x="10051" y="1830"/>
                </a:lnTo>
                <a:lnTo>
                  <a:pt x="10051" y="12128"/>
                </a:lnTo>
                <a:lnTo>
                  <a:pt x="9586" y="12128"/>
                </a:lnTo>
                <a:lnTo>
                  <a:pt x="9586" y="3164"/>
                </a:lnTo>
                <a:cubicBezTo>
                  <a:pt x="9586" y="2932"/>
                  <a:pt x="9395" y="2727"/>
                  <a:pt x="9168" y="2727"/>
                </a:cubicBezTo>
                <a:cubicBezTo>
                  <a:pt x="9152" y="2727"/>
                  <a:pt x="9136" y="2728"/>
                  <a:pt x="9120" y="2730"/>
                </a:cubicBezTo>
                <a:lnTo>
                  <a:pt x="1552" y="2730"/>
                </a:lnTo>
                <a:cubicBezTo>
                  <a:pt x="1272" y="2730"/>
                  <a:pt x="1086" y="2916"/>
                  <a:pt x="1086" y="3164"/>
                </a:cubicBezTo>
                <a:lnTo>
                  <a:pt x="1086" y="12128"/>
                </a:lnTo>
                <a:lnTo>
                  <a:pt x="435" y="12128"/>
                </a:lnTo>
                <a:lnTo>
                  <a:pt x="435" y="4157"/>
                </a:lnTo>
                <a:cubicBezTo>
                  <a:pt x="435" y="4017"/>
                  <a:pt x="334" y="3947"/>
                  <a:pt x="233" y="3947"/>
                </a:cubicBezTo>
                <a:cubicBezTo>
                  <a:pt x="132" y="3947"/>
                  <a:pt x="32" y="4017"/>
                  <a:pt x="32" y="4157"/>
                </a:cubicBezTo>
                <a:lnTo>
                  <a:pt x="32" y="13307"/>
                </a:lnTo>
                <a:cubicBezTo>
                  <a:pt x="32" y="13648"/>
                  <a:pt x="311" y="13959"/>
                  <a:pt x="652" y="13959"/>
                </a:cubicBezTo>
                <a:lnTo>
                  <a:pt x="9803" y="13959"/>
                </a:lnTo>
                <a:cubicBezTo>
                  <a:pt x="10175" y="13959"/>
                  <a:pt x="10454" y="13679"/>
                  <a:pt x="10454" y="13307"/>
                </a:cubicBezTo>
                <a:lnTo>
                  <a:pt x="10454" y="651"/>
                </a:lnTo>
                <a:cubicBezTo>
                  <a:pt x="10454" y="279"/>
                  <a:pt x="10175" y="0"/>
                  <a:pt x="980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3066" name="Google Shape;13066;p24"/>
          <p:cNvGrpSpPr/>
          <p:nvPr/>
        </p:nvGrpSpPr>
        <p:grpSpPr>
          <a:xfrm>
            <a:off x="9451703" y="6936209"/>
            <a:ext cx="696450" cy="572450"/>
            <a:chOff x="2444000" y="3698925"/>
            <a:chExt cx="348225" cy="286225"/>
          </a:xfrm>
          <a:solidFill>
            <a:schemeClr val="tx1"/>
          </a:solidFill>
        </p:grpSpPr>
        <p:sp>
          <p:nvSpPr>
            <p:cNvPr id="13067" name="Google Shape;13067;p24"/>
            <p:cNvSpPr/>
            <p:nvPr/>
          </p:nvSpPr>
          <p:spPr>
            <a:xfrm>
              <a:off x="2444000" y="3698925"/>
              <a:ext cx="348225" cy="286225"/>
            </a:xfrm>
            <a:custGeom>
              <a:avLst/>
              <a:gdLst/>
              <a:ahLst/>
              <a:cxnLst/>
              <a:rect l="l" t="t" r="r" b="b"/>
              <a:pathLst>
                <a:path w="13929" h="11449" extrusionOk="0">
                  <a:moveTo>
                    <a:pt x="9989" y="1428"/>
                  </a:moveTo>
                  <a:lnTo>
                    <a:pt x="9989" y="7476"/>
                  </a:lnTo>
                  <a:lnTo>
                    <a:pt x="4933" y="7476"/>
                  </a:lnTo>
                  <a:lnTo>
                    <a:pt x="4933" y="1428"/>
                  </a:lnTo>
                  <a:close/>
                  <a:moveTo>
                    <a:pt x="13231" y="431"/>
                  </a:moveTo>
                  <a:cubicBezTo>
                    <a:pt x="13396" y="431"/>
                    <a:pt x="13525" y="575"/>
                    <a:pt x="13525" y="745"/>
                  </a:cubicBezTo>
                  <a:lnTo>
                    <a:pt x="13525" y="7476"/>
                  </a:lnTo>
                  <a:lnTo>
                    <a:pt x="10423" y="7476"/>
                  </a:lnTo>
                  <a:lnTo>
                    <a:pt x="10423" y="1459"/>
                  </a:lnTo>
                  <a:cubicBezTo>
                    <a:pt x="10423" y="1210"/>
                    <a:pt x="10206" y="1024"/>
                    <a:pt x="9989" y="1024"/>
                  </a:cubicBezTo>
                  <a:lnTo>
                    <a:pt x="3971" y="1024"/>
                  </a:lnTo>
                  <a:cubicBezTo>
                    <a:pt x="3723" y="1024"/>
                    <a:pt x="3537" y="1210"/>
                    <a:pt x="3537" y="1459"/>
                  </a:cubicBezTo>
                  <a:lnTo>
                    <a:pt x="3537" y="4374"/>
                  </a:lnTo>
                  <a:cubicBezTo>
                    <a:pt x="3537" y="4498"/>
                    <a:pt x="3638" y="4561"/>
                    <a:pt x="3739" y="4561"/>
                  </a:cubicBezTo>
                  <a:cubicBezTo>
                    <a:pt x="3839" y="4561"/>
                    <a:pt x="3940" y="4498"/>
                    <a:pt x="3940" y="4374"/>
                  </a:cubicBezTo>
                  <a:lnTo>
                    <a:pt x="3940" y="1459"/>
                  </a:lnTo>
                  <a:lnTo>
                    <a:pt x="4561" y="1459"/>
                  </a:lnTo>
                  <a:lnTo>
                    <a:pt x="4561" y="7507"/>
                  </a:lnTo>
                  <a:lnTo>
                    <a:pt x="3940" y="7507"/>
                  </a:lnTo>
                  <a:lnTo>
                    <a:pt x="3940" y="5181"/>
                  </a:lnTo>
                  <a:cubicBezTo>
                    <a:pt x="3940" y="5041"/>
                    <a:pt x="3839" y="4972"/>
                    <a:pt x="3739" y="4972"/>
                  </a:cubicBezTo>
                  <a:cubicBezTo>
                    <a:pt x="3638" y="4972"/>
                    <a:pt x="3537" y="5041"/>
                    <a:pt x="3537" y="5181"/>
                  </a:cubicBezTo>
                  <a:lnTo>
                    <a:pt x="3537" y="7507"/>
                  </a:lnTo>
                  <a:lnTo>
                    <a:pt x="404" y="7507"/>
                  </a:lnTo>
                  <a:lnTo>
                    <a:pt x="404" y="745"/>
                  </a:lnTo>
                  <a:cubicBezTo>
                    <a:pt x="404" y="575"/>
                    <a:pt x="507" y="431"/>
                    <a:pt x="691" y="431"/>
                  </a:cubicBezTo>
                  <a:cubicBezTo>
                    <a:pt x="708" y="431"/>
                    <a:pt x="726" y="432"/>
                    <a:pt x="745" y="435"/>
                  </a:cubicBezTo>
                  <a:lnTo>
                    <a:pt x="13184" y="435"/>
                  </a:lnTo>
                  <a:cubicBezTo>
                    <a:pt x="13200" y="432"/>
                    <a:pt x="13216" y="431"/>
                    <a:pt x="13231" y="431"/>
                  </a:cubicBezTo>
                  <a:close/>
                  <a:moveTo>
                    <a:pt x="8252" y="9462"/>
                  </a:moveTo>
                  <a:lnTo>
                    <a:pt x="8469" y="11043"/>
                  </a:lnTo>
                  <a:lnTo>
                    <a:pt x="5460" y="11043"/>
                  </a:lnTo>
                  <a:lnTo>
                    <a:pt x="5677" y="9462"/>
                  </a:lnTo>
                  <a:close/>
                  <a:moveTo>
                    <a:pt x="745" y="1"/>
                  </a:moveTo>
                  <a:cubicBezTo>
                    <a:pt x="311" y="1"/>
                    <a:pt x="1" y="342"/>
                    <a:pt x="1" y="745"/>
                  </a:cubicBezTo>
                  <a:lnTo>
                    <a:pt x="1" y="8717"/>
                  </a:lnTo>
                  <a:cubicBezTo>
                    <a:pt x="1" y="9120"/>
                    <a:pt x="311" y="9462"/>
                    <a:pt x="745" y="9462"/>
                  </a:cubicBezTo>
                  <a:lnTo>
                    <a:pt x="5274" y="9462"/>
                  </a:lnTo>
                  <a:lnTo>
                    <a:pt x="5057" y="11043"/>
                  </a:lnTo>
                  <a:lnTo>
                    <a:pt x="4374" y="11043"/>
                  </a:lnTo>
                  <a:cubicBezTo>
                    <a:pt x="4367" y="11042"/>
                    <a:pt x="4361" y="11042"/>
                    <a:pt x="4354" y="11042"/>
                  </a:cubicBezTo>
                  <a:cubicBezTo>
                    <a:pt x="4164" y="11042"/>
                    <a:pt x="4164" y="11448"/>
                    <a:pt x="4354" y="11448"/>
                  </a:cubicBezTo>
                  <a:cubicBezTo>
                    <a:pt x="4361" y="11448"/>
                    <a:pt x="4367" y="11448"/>
                    <a:pt x="4374" y="11447"/>
                  </a:cubicBezTo>
                  <a:lnTo>
                    <a:pt x="9555" y="11447"/>
                  </a:lnTo>
                  <a:cubicBezTo>
                    <a:pt x="9562" y="11448"/>
                    <a:pt x="9568" y="11448"/>
                    <a:pt x="9575" y="11448"/>
                  </a:cubicBezTo>
                  <a:cubicBezTo>
                    <a:pt x="9765" y="11448"/>
                    <a:pt x="9765" y="11042"/>
                    <a:pt x="9575" y="11042"/>
                  </a:cubicBezTo>
                  <a:cubicBezTo>
                    <a:pt x="9568" y="11042"/>
                    <a:pt x="9562" y="11042"/>
                    <a:pt x="9555" y="11043"/>
                  </a:cubicBezTo>
                  <a:lnTo>
                    <a:pt x="8872" y="11043"/>
                  </a:lnTo>
                  <a:lnTo>
                    <a:pt x="8655" y="9462"/>
                  </a:lnTo>
                  <a:lnTo>
                    <a:pt x="10733" y="9462"/>
                  </a:lnTo>
                  <a:cubicBezTo>
                    <a:pt x="10740" y="9462"/>
                    <a:pt x="10746" y="9463"/>
                    <a:pt x="10753" y="9463"/>
                  </a:cubicBezTo>
                  <a:cubicBezTo>
                    <a:pt x="10944" y="9463"/>
                    <a:pt x="10944" y="9026"/>
                    <a:pt x="10753" y="9026"/>
                  </a:cubicBezTo>
                  <a:cubicBezTo>
                    <a:pt x="10746" y="9026"/>
                    <a:pt x="10740" y="9026"/>
                    <a:pt x="10733" y="9027"/>
                  </a:cubicBezTo>
                  <a:lnTo>
                    <a:pt x="745" y="9027"/>
                  </a:lnTo>
                  <a:cubicBezTo>
                    <a:pt x="729" y="9030"/>
                    <a:pt x="713" y="9031"/>
                    <a:pt x="698" y="9031"/>
                  </a:cubicBezTo>
                  <a:cubicBezTo>
                    <a:pt x="533" y="9031"/>
                    <a:pt x="404" y="8887"/>
                    <a:pt x="404" y="8717"/>
                  </a:cubicBezTo>
                  <a:lnTo>
                    <a:pt x="404" y="7911"/>
                  </a:lnTo>
                  <a:lnTo>
                    <a:pt x="13556" y="7911"/>
                  </a:lnTo>
                  <a:lnTo>
                    <a:pt x="13556" y="8717"/>
                  </a:lnTo>
                  <a:cubicBezTo>
                    <a:pt x="13528" y="8887"/>
                    <a:pt x="13422" y="9031"/>
                    <a:pt x="13262" y="9031"/>
                  </a:cubicBezTo>
                  <a:cubicBezTo>
                    <a:pt x="13247" y="9031"/>
                    <a:pt x="13231" y="9030"/>
                    <a:pt x="13215" y="9027"/>
                  </a:cubicBezTo>
                  <a:lnTo>
                    <a:pt x="11540" y="9027"/>
                  </a:lnTo>
                  <a:cubicBezTo>
                    <a:pt x="11533" y="9026"/>
                    <a:pt x="11527" y="9026"/>
                    <a:pt x="11521" y="9026"/>
                  </a:cubicBezTo>
                  <a:cubicBezTo>
                    <a:pt x="11329" y="9026"/>
                    <a:pt x="11329" y="9463"/>
                    <a:pt x="11521" y="9463"/>
                  </a:cubicBezTo>
                  <a:cubicBezTo>
                    <a:pt x="11527" y="9463"/>
                    <a:pt x="11533" y="9462"/>
                    <a:pt x="11540" y="9462"/>
                  </a:cubicBezTo>
                  <a:lnTo>
                    <a:pt x="13184" y="9462"/>
                  </a:lnTo>
                  <a:cubicBezTo>
                    <a:pt x="13587" y="9462"/>
                    <a:pt x="13928" y="9120"/>
                    <a:pt x="13928" y="8717"/>
                  </a:cubicBezTo>
                  <a:lnTo>
                    <a:pt x="13928" y="745"/>
                  </a:lnTo>
                  <a:cubicBezTo>
                    <a:pt x="13928" y="342"/>
                    <a:pt x="13587" y="1"/>
                    <a:pt x="13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8" name="Google Shape;13068;p24"/>
            <p:cNvSpPr/>
            <p:nvPr/>
          </p:nvSpPr>
          <p:spPr>
            <a:xfrm>
              <a:off x="2596000" y="3786550"/>
              <a:ext cx="51200" cy="59175"/>
            </a:xfrm>
            <a:custGeom>
              <a:avLst/>
              <a:gdLst/>
              <a:ahLst/>
              <a:cxnLst/>
              <a:rect l="l" t="t" r="r" b="b"/>
              <a:pathLst>
                <a:path w="2048" h="2367" extrusionOk="0">
                  <a:moveTo>
                    <a:pt x="1024" y="683"/>
                  </a:moveTo>
                  <a:lnTo>
                    <a:pt x="1334" y="1459"/>
                  </a:lnTo>
                  <a:lnTo>
                    <a:pt x="714" y="1459"/>
                  </a:lnTo>
                  <a:lnTo>
                    <a:pt x="1024" y="683"/>
                  </a:lnTo>
                  <a:close/>
                  <a:moveTo>
                    <a:pt x="1024" y="1"/>
                  </a:moveTo>
                  <a:cubicBezTo>
                    <a:pt x="931" y="1"/>
                    <a:pt x="838" y="63"/>
                    <a:pt x="807" y="156"/>
                  </a:cubicBezTo>
                  <a:lnTo>
                    <a:pt x="63" y="2110"/>
                  </a:lnTo>
                  <a:cubicBezTo>
                    <a:pt x="0" y="2203"/>
                    <a:pt x="63" y="2327"/>
                    <a:pt x="187" y="2358"/>
                  </a:cubicBezTo>
                  <a:lnTo>
                    <a:pt x="156" y="2358"/>
                  </a:lnTo>
                  <a:cubicBezTo>
                    <a:pt x="178" y="2364"/>
                    <a:pt x="200" y="2366"/>
                    <a:pt x="221" y="2366"/>
                  </a:cubicBezTo>
                  <a:cubicBezTo>
                    <a:pt x="321" y="2366"/>
                    <a:pt x="409" y="2311"/>
                    <a:pt x="435" y="2234"/>
                  </a:cubicBezTo>
                  <a:lnTo>
                    <a:pt x="559" y="1893"/>
                  </a:lnTo>
                  <a:lnTo>
                    <a:pt x="1489" y="1893"/>
                  </a:lnTo>
                  <a:lnTo>
                    <a:pt x="1613" y="2234"/>
                  </a:lnTo>
                  <a:cubicBezTo>
                    <a:pt x="1644" y="2296"/>
                    <a:pt x="1707" y="2358"/>
                    <a:pt x="1800" y="2358"/>
                  </a:cubicBezTo>
                  <a:lnTo>
                    <a:pt x="1862" y="2358"/>
                  </a:lnTo>
                  <a:cubicBezTo>
                    <a:pt x="1986" y="2327"/>
                    <a:pt x="2048" y="2203"/>
                    <a:pt x="1986" y="2110"/>
                  </a:cubicBezTo>
                  <a:lnTo>
                    <a:pt x="1272" y="156"/>
                  </a:lnTo>
                  <a:cubicBezTo>
                    <a:pt x="1210" y="63"/>
                    <a:pt x="1117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9" name="Google Shape;13069;p24"/>
            <p:cNvSpPr/>
            <p:nvPr/>
          </p:nvSpPr>
          <p:spPr>
            <a:xfrm>
              <a:off x="2641750" y="3774925"/>
              <a:ext cx="34925" cy="31825"/>
            </a:xfrm>
            <a:custGeom>
              <a:avLst/>
              <a:gdLst/>
              <a:ahLst/>
              <a:cxnLst/>
              <a:rect l="l" t="t" r="r" b="b"/>
              <a:pathLst>
                <a:path w="1397" h="1273" extrusionOk="0">
                  <a:moveTo>
                    <a:pt x="714" y="1"/>
                  </a:moveTo>
                  <a:cubicBezTo>
                    <a:pt x="590" y="1"/>
                    <a:pt x="497" y="94"/>
                    <a:pt x="497" y="218"/>
                  </a:cubicBezTo>
                  <a:lnTo>
                    <a:pt x="497" y="435"/>
                  </a:lnTo>
                  <a:lnTo>
                    <a:pt x="280" y="435"/>
                  </a:lnTo>
                  <a:cubicBezTo>
                    <a:pt x="1" y="435"/>
                    <a:pt x="1" y="838"/>
                    <a:pt x="280" y="838"/>
                  </a:cubicBezTo>
                  <a:lnTo>
                    <a:pt x="497" y="838"/>
                  </a:lnTo>
                  <a:lnTo>
                    <a:pt x="497" y="1086"/>
                  </a:lnTo>
                  <a:cubicBezTo>
                    <a:pt x="497" y="1179"/>
                    <a:pt x="590" y="1272"/>
                    <a:pt x="714" y="1272"/>
                  </a:cubicBezTo>
                  <a:cubicBezTo>
                    <a:pt x="807" y="1272"/>
                    <a:pt x="900" y="1179"/>
                    <a:pt x="900" y="1086"/>
                  </a:cubicBezTo>
                  <a:lnTo>
                    <a:pt x="900" y="838"/>
                  </a:lnTo>
                  <a:lnTo>
                    <a:pt x="1148" y="838"/>
                  </a:lnTo>
                  <a:cubicBezTo>
                    <a:pt x="1396" y="838"/>
                    <a:pt x="1396" y="435"/>
                    <a:pt x="1148" y="435"/>
                  </a:cubicBezTo>
                  <a:lnTo>
                    <a:pt x="900" y="435"/>
                  </a:lnTo>
                  <a:lnTo>
                    <a:pt x="900" y="218"/>
                  </a:lnTo>
                  <a:cubicBezTo>
                    <a:pt x="900" y="94"/>
                    <a:pt x="807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70" name="Google Shape;13070;p24"/>
          <p:cNvGrpSpPr/>
          <p:nvPr/>
        </p:nvGrpSpPr>
        <p:grpSpPr>
          <a:xfrm>
            <a:off x="8018052" y="6873432"/>
            <a:ext cx="637500" cy="698000"/>
            <a:chOff x="7735125" y="2492275"/>
            <a:chExt cx="318750" cy="349000"/>
          </a:xfrm>
          <a:solidFill>
            <a:schemeClr val="tx1"/>
          </a:solidFill>
        </p:grpSpPr>
        <p:sp>
          <p:nvSpPr>
            <p:cNvPr id="13071" name="Google Shape;13071;p24"/>
            <p:cNvSpPr/>
            <p:nvPr/>
          </p:nvSpPr>
          <p:spPr>
            <a:xfrm>
              <a:off x="7880625" y="2613025"/>
              <a:ext cx="83300" cy="77550"/>
            </a:xfrm>
            <a:custGeom>
              <a:avLst/>
              <a:gdLst/>
              <a:ahLst/>
              <a:cxnLst/>
              <a:rect l="l" t="t" r="r" b="b"/>
              <a:pathLst>
                <a:path w="3332" h="3102" extrusionOk="0">
                  <a:moveTo>
                    <a:pt x="1613" y="422"/>
                  </a:moveTo>
                  <a:cubicBezTo>
                    <a:pt x="1875" y="422"/>
                    <a:pt x="2142" y="515"/>
                    <a:pt x="2370" y="723"/>
                  </a:cubicBezTo>
                  <a:cubicBezTo>
                    <a:pt x="2835" y="1127"/>
                    <a:pt x="2866" y="1871"/>
                    <a:pt x="2463" y="2336"/>
                  </a:cubicBezTo>
                  <a:cubicBezTo>
                    <a:pt x="2221" y="2578"/>
                    <a:pt x="1922" y="2688"/>
                    <a:pt x="1631" y="2688"/>
                  </a:cubicBezTo>
                  <a:cubicBezTo>
                    <a:pt x="1061" y="2688"/>
                    <a:pt x="518" y="2269"/>
                    <a:pt x="477" y="1592"/>
                  </a:cubicBezTo>
                  <a:cubicBezTo>
                    <a:pt x="456" y="902"/>
                    <a:pt x="1018" y="422"/>
                    <a:pt x="1613" y="422"/>
                  </a:cubicBezTo>
                  <a:close/>
                  <a:moveTo>
                    <a:pt x="1600" y="0"/>
                  </a:moveTo>
                  <a:cubicBezTo>
                    <a:pt x="778" y="0"/>
                    <a:pt x="0" y="655"/>
                    <a:pt x="43" y="1623"/>
                  </a:cubicBezTo>
                  <a:cubicBezTo>
                    <a:pt x="84" y="2534"/>
                    <a:pt x="824" y="3101"/>
                    <a:pt x="1592" y="3101"/>
                  </a:cubicBezTo>
                  <a:cubicBezTo>
                    <a:pt x="2001" y="3101"/>
                    <a:pt x="2418" y="2940"/>
                    <a:pt x="2742" y="2585"/>
                  </a:cubicBezTo>
                  <a:cubicBezTo>
                    <a:pt x="3331" y="1964"/>
                    <a:pt x="3269" y="1003"/>
                    <a:pt x="2649" y="413"/>
                  </a:cubicBezTo>
                  <a:cubicBezTo>
                    <a:pt x="2335" y="128"/>
                    <a:pt x="1963" y="0"/>
                    <a:pt x="16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2" name="Google Shape;13072;p24"/>
            <p:cNvSpPr/>
            <p:nvPr/>
          </p:nvSpPr>
          <p:spPr>
            <a:xfrm>
              <a:off x="7735125" y="2492275"/>
              <a:ext cx="318750" cy="349000"/>
            </a:xfrm>
            <a:custGeom>
              <a:avLst/>
              <a:gdLst/>
              <a:ahLst/>
              <a:cxnLst/>
              <a:rect l="l" t="t" r="r" b="b"/>
              <a:pathLst>
                <a:path w="12750" h="13960" extrusionOk="0">
                  <a:moveTo>
                    <a:pt x="9803" y="404"/>
                  </a:moveTo>
                  <a:cubicBezTo>
                    <a:pt x="9927" y="404"/>
                    <a:pt x="10051" y="497"/>
                    <a:pt x="10051" y="652"/>
                  </a:cubicBezTo>
                  <a:lnTo>
                    <a:pt x="10051" y="1428"/>
                  </a:lnTo>
                  <a:lnTo>
                    <a:pt x="404" y="1428"/>
                  </a:lnTo>
                  <a:lnTo>
                    <a:pt x="404" y="652"/>
                  </a:lnTo>
                  <a:cubicBezTo>
                    <a:pt x="404" y="528"/>
                    <a:pt x="528" y="404"/>
                    <a:pt x="652" y="404"/>
                  </a:cubicBezTo>
                  <a:close/>
                  <a:moveTo>
                    <a:pt x="7445" y="4437"/>
                  </a:moveTo>
                  <a:cubicBezTo>
                    <a:pt x="7910" y="4437"/>
                    <a:pt x="8376" y="4623"/>
                    <a:pt x="8748" y="4964"/>
                  </a:cubicBezTo>
                  <a:cubicBezTo>
                    <a:pt x="9523" y="5677"/>
                    <a:pt x="9554" y="6887"/>
                    <a:pt x="8872" y="7663"/>
                  </a:cubicBezTo>
                  <a:lnTo>
                    <a:pt x="8872" y="7694"/>
                  </a:lnTo>
                  <a:cubicBezTo>
                    <a:pt x="8477" y="8106"/>
                    <a:pt x="7950" y="8316"/>
                    <a:pt x="7427" y="8316"/>
                  </a:cubicBezTo>
                  <a:cubicBezTo>
                    <a:pt x="6965" y="8316"/>
                    <a:pt x="6506" y="8152"/>
                    <a:pt x="6142" y="7818"/>
                  </a:cubicBezTo>
                  <a:cubicBezTo>
                    <a:pt x="4840" y="6639"/>
                    <a:pt x="5677" y="4468"/>
                    <a:pt x="7445" y="4437"/>
                  </a:cubicBezTo>
                  <a:close/>
                  <a:moveTo>
                    <a:pt x="9275" y="7849"/>
                  </a:moveTo>
                  <a:lnTo>
                    <a:pt x="9896" y="8407"/>
                  </a:lnTo>
                  <a:lnTo>
                    <a:pt x="9648" y="8655"/>
                  </a:lnTo>
                  <a:lnTo>
                    <a:pt x="9027" y="8097"/>
                  </a:lnTo>
                  <a:lnTo>
                    <a:pt x="9151" y="7973"/>
                  </a:lnTo>
                  <a:lnTo>
                    <a:pt x="9275" y="7849"/>
                  </a:lnTo>
                  <a:close/>
                  <a:moveTo>
                    <a:pt x="10268" y="8593"/>
                  </a:moveTo>
                  <a:lnTo>
                    <a:pt x="12222" y="10361"/>
                  </a:lnTo>
                  <a:cubicBezTo>
                    <a:pt x="12284" y="10423"/>
                    <a:pt x="12315" y="10516"/>
                    <a:pt x="12315" y="10579"/>
                  </a:cubicBezTo>
                  <a:cubicBezTo>
                    <a:pt x="12315" y="10672"/>
                    <a:pt x="12284" y="10734"/>
                    <a:pt x="12253" y="10796"/>
                  </a:cubicBezTo>
                  <a:cubicBezTo>
                    <a:pt x="12191" y="10858"/>
                    <a:pt x="12098" y="10889"/>
                    <a:pt x="12036" y="10920"/>
                  </a:cubicBezTo>
                  <a:cubicBezTo>
                    <a:pt x="11943" y="10920"/>
                    <a:pt x="11881" y="10889"/>
                    <a:pt x="11819" y="10827"/>
                  </a:cubicBezTo>
                  <a:lnTo>
                    <a:pt x="9865" y="9059"/>
                  </a:lnTo>
                  <a:lnTo>
                    <a:pt x="10268" y="8593"/>
                  </a:lnTo>
                  <a:close/>
                  <a:moveTo>
                    <a:pt x="8686" y="3041"/>
                  </a:moveTo>
                  <a:lnTo>
                    <a:pt x="8686" y="4406"/>
                  </a:lnTo>
                  <a:cubicBezTo>
                    <a:pt x="8280" y="4151"/>
                    <a:pt x="7843" y="4035"/>
                    <a:pt x="7419" y="4035"/>
                  </a:cubicBezTo>
                  <a:cubicBezTo>
                    <a:pt x="6188" y="4035"/>
                    <a:pt x="5057" y="5007"/>
                    <a:pt x="5057" y="6391"/>
                  </a:cubicBezTo>
                  <a:cubicBezTo>
                    <a:pt x="5057" y="7748"/>
                    <a:pt x="6182" y="8729"/>
                    <a:pt x="7408" y="8729"/>
                  </a:cubicBezTo>
                  <a:cubicBezTo>
                    <a:pt x="7836" y="8729"/>
                    <a:pt x="8277" y="8610"/>
                    <a:pt x="8686" y="8345"/>
                  </a:cubicBezTo>
                  <a:lnTo>
                    <a:pt x="8686" y="11013"/>
                  </a:lnTo>
                  <a:lnTo>
                    <a:pt x="1955" y="11013"/>
                  </a:lnTo>
                  <a:lnTo>
                    <a:pt x="1955" y="3041"/>
                  </a:lnTo>
                  <a:close/>
                  <a:moveTo>
                    <a:pt x="9120" y="8717"/>
                  </a:moveTo>
                  <a:lnTo>
                    <a:pt x="9399" y="8966"/>
                  </a:lnTo>
                  <a:cubicBezTo>
                    <a:pt x="9337" y="9059"/>
                    <a:pt x="9368" y="9121"/>
                    <a:pt x="9430" y="9183"/>
                  </a:cubicBezTo>
                  <a:lnTo>
                    <a:pt x="10051" y="9741"/>
                  </a:lnTo>
                  <a:lnTo>
                    <a:pt x="10051" y="11013"/>
                  </a:lnTo>
                  <a:lnTo>
                    <a:pt x="9120" y="11013"/>
                  </a:lnTo>
                  <a:lnTo>
                    <a:pt x="9120" y="8717"/>
                  </a:lnTo>
                  <a:close/>
                  <a:moveTo>
                    <a:pt x="652" y="1"/>
                  </a:moveTo>
                  <a:cubicBezTo>
                    <a:pt x="280" y="1"/>
                    <a:pt x="1" y="280"/>
                    <a:pt x="1" y="652"/>
                  </a:cubicBezTo>
                  <a:lnTo>
                    <a:pt x="1" y="3351"/>
                  </a:lnTo>
                  <a:cubicBezTo>
                    <a:pt x="1" y="3475"/>
                    <a:pt x="94" y="3568"/>
                    <a:pt x="218" y="3568"/>
                  </a:cubicBezTo>
                  <a:cubicBezTo>
                    <a:pt x="311" y="3568"/>
                    <a:pt x="404" y="3475"/>
                    <a:pt x="404" y="3351"/>
                  </a:cubicBezTo>
                  <a:lnTo>
                    <a:pt x="404" y="1831"/>
                  </a:lnTo>
                  <a:lnTo>
                    <a:pt x="10051" y="1831"/>
                  </a:lnTo>
                  <a:lnTo>
                    <a:pt x="10051" y="7973"/>
                  </a:lnTo>
                  <a:lnTo>
                    <a:pt x="9492" y="7477"/>
                  </a:lnTo>
                  <a:cubicBezTo>
                    <a:pt x="9989" y="6577"/>
                    <a:pt x="9834" y="5491"/>
                    <a:pt x="9120" y="4747"/>
                  </a:cubicBezTo>
                  <a:lnTo>
                    <a:pt x="9120" y="3041"/>
                  </a:lnTo>
                  <a:cubicBezTo>
                    <a:pt x="9120" y="2793"/>
                    <a:pt x="8934" y="2607"/>
                    <a:pt x="8686" y="2607"/>
                  </a:cubicBezTo>
                  <a:lnTo>
                    <a:pt x="1955" y="2607"/>
                  </a:lnTo>
                  <a:cubicBezTo>
                    <a:pt x="1738" y="2607"/>
                    <a:pt x="1520" y="2793"/>
                    <a:pt x="1520" y="3041"/>
                  </a:cubicBezTo>
                  <a:lnTo>
                    <a:pt x="1520" y="11013"/>
                  </a:lnTo>
                  <a:lnTo>
                    <a:pt x="404" y="11013"/>
                  </a:lnTo>
                  <a:lnTo>
                    <a:pt x="404" y="4158"/>
                  </a:lnTo>
                  <a:cubicBezTo>
                    <a:pt x="404" y="4033"/>
                    <a:pt x="311" y="3940"/>
                    <a:pt x="218" y="3940"/>
                  </a:cubicBezTo>
                  <a:cubicBezTo>
                    <a:pt x="94" y="3940"/>
                    <a:pt x="1" y="4033"/>
                    <a:pt x="1" y="4158"/>
                  </a:cubicBezTo>
                  <a:lnTo>
                    <a:pt x="1" y="13308"/>
                  </a:lnTo>
                  <a:cubicBezTo>
                    <a:pt x="1" y="13649"/>
                    <a:pt x="280" y="13960"/>
                    <a:pt x="652" y="13960"/>
                  </a:cubicBezTo>
                  <a:lnTo>
                    <a:pt x="7507" y="13960"/>
                  </a:lnTo>
                  <a:cubicBezTo>
                    <a:pt x="7693" y="13898"/>
                    <a:pt x="7693" y="13618"/>
                    <a:pt x="7507" y="13556"/>
                  </a:cubicBezTo>
                  <a:lnTo>
                    <a:pt x="652" y="13556"/>
                  </a:lnTo>
                  <a:cubicBezTo>
                    <a:pt x="528" y="13556"/>
                    <a:pt x="404" y="13463"/>
                    <a:pt x="404" y="13308"/>
                  </a:cubicBezTo>
                  <a:lnTo>
                    <a:pt x="404" y="11385"/>
                  </a:lnTo>
                  <a:lnTo>
                    <a:pt x="10051" y="11385"/>
                  </a:lnTo>
                  <a:lnTo>
                    <a:pt x="10051" y="13308"/>
                  </a:lnTo>
                  <a:cubicBezTo>
                    <a:pt x="10051" y="13432"/>
                    <a:pt x="9927" y="13525"/>
                    <a:pt x="9803" y="13525"/>
                  </a:cubicBezTo>
                  <a:lnTo>
                    <a:pt x="8314" y="13525"/>
                  </a:lnTo>
                  <a:cubicBezTo>
                    <a:pt x="8301" y="13522"/>
                    <a:pt x="8288" y="13520"/>
                    <a:pt x="8276" y="13520"/>
                  </a:cubicBezTo>
                  <a:cubicBezTo>
                    <a:pt x="8083" y="13520"/>
                    <a:pt x="8078" y="13939"/>
                    <a:pt x="8261" y="13939"/>
                  </a:cubicBezTo>
                  <a:cubicBezTo>
                    <a:pt x="8277" y="13939"/>
                    <a:pt x="8295" y="13936"/>
                    <a:pt x="8314" y="13929"/>
                  </a:cubicBezTo>
                  <a:lnTo>
                    <a:pt x="9803" y="13929"/>
                  </a:lnTo>
                  <a:cubicBezTo>
                    <a:pt x="10175" y="13929"/>
                    <a:pt x="10454" y="13649"/>
                    <a:pt x="10454" y="13277"/>
                  </a:cubicBezTo>
                  <a:lnTo>
                    <a:pt x="10454" y="10113"/>
                  </a:lnTo>
                  <a:lnTo>
                    <a:pt x="11540" y="11106"/>
                  </a:lnTo>
                  <a:cubicBezTo>
                    <a:pt x="11664" y="11230"/>
                    <a:pt x="11819" y="11292"/>
                    <a:pt x="12005" y="11292"/>
                  </a:cubicBezTo>
                  <a:lnTo>
                    <a:pt x="12036" y="11292"/>
                  </a:lnTo>
                  <a:cubicBezTo>
                    <a:pt x="12222" y="11292"/>
                    <a:pt x="12408" y="11199"/>
                    <a:pt x="12532" y="11075"/>
                  </a:cubicBezTo>
                  <a:cubicBezTo>
                    <a:pt x="12656" y="10920"/>
                    <a:pt x="12749" y="10734"/>
                    <a:pt x="12718" y="10547"/>
                  </a:cubicBezTo>
                  <a:cubicBezTo>
                    <a:pt x="12718" y="10361"/>
                    <a:pt x="12625" y="10175"/>
                    <a:pt x="12501" y="10051"/>
                  </a:cubicBezTo>
                  <a:lnTo>
                    <a:pt x="10454" y="8190"/>
                  </a:lnTo>
                  <a:lnTo>
                    <a:pt x="10454" y="652"/>
                  </a:lnTo>
                  <a:cubicBezTo>
                    <a:pt x="10454" y="280"/>
                    <a:pt x="10175" y="1"/>
                    <a:pt x="9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3" name="Google Shape;13073;p24"/>
            <p:cNvSpPr/>
            <p:nvPr/>
          </p:nvSpPr>
          <p:spPr>
            <a:xfrm>
              <a:off x="7804150" y="2589225"/>
              <a:ext cx="58175" cy="10100"/>
            </a:xfrm>
            <a:custGeom>
              <a:avLst/>
              <a:gdLst/>
              <a:ahLst/>
              <a:cxnLst/>
              <a:rect l="l" t="t" r="r" b="b"/>
              <a:pathLst>
                <a:path w="2327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2048" y="404"/>
                  </a:lnTo>
                  <a:cubicBezTo>
                    <a:pt x="2327" y="404"/>
                    <a:pt x="2327" y="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4" name="Google Shape;13074;p24"/>
            <p:cNvSpPr/>
            <p:nvPr/>
          </p:nvSpPr>
          <p:spPr>
            <a:xfrm>
              <a:off x="7804150" y="2613250"/>
              <a:ext cx="52750" cy="10125"/>
            </a:xfrm>
            <a:custGeom>
              <a:avLst/>
              <a:gdLst/>
              <a:ahLst/>
              <a:cxnLst/>
              <a:rect l="l" t="t" r="r" b="b"/>
              <a:pathLst>
                <a:path w="2110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1830" y="404"/>
                  </a:lnTo>
                  <a:cubicBezTo>
                    <a:pt x="2110" y="404"/>
                    <a:pt x="2110" y="1"/>
                    <a:pt x="1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5" name="Google Shape;13075;p24"/>
            <p:cNvSpPr/>
            <p:nvPr/>
          </p:nvSpPr>
          <p:spPr>
            <a:xfrm>
              <a:off x="7805350" y="2637825"/>
              <a:ext cx="44900" cy="9850"/>
            </a:xfrm>
            <a:custGeom>
              <a:avLst/>
              <a:gdLst/>
              <a:ahLst/>
              <a:cxnLst/>
              <a:rect l="l" t="t" r="r" b="b"/>
              <a:pathLst>
                <a:path w="1796" h="394" extrusionOk="0">
                  <a:moveTo>
                    <a:pt x="178" y="0"/>
                  </a:moveTo>
                  <a:cubicBezTo>
                    <a:pt x="1" y="0"/>
                    <a:pt x="1" y="393"/>
                    <a:pt x="178" y="393"/>
                  </a:cubicBezTo>
                  <a:cubicBezTo>
                    <a:pt x="194" y="393"/>
                    <a:pt x="212" y="390"/>
                    <a:pt x="231" y="383"/>
                  </a:cubicBezTo>
                  <a:lnTo>
                    <a:pt x="1565" y="383"/>
                  </a:lnTo>
                  <a:cubicBezTo>
                    <a:pt x="1584" y="390"/>
                    <a:pt x="1602" y="393"/>
                    <a:pt x="1618" y="393"/>
                  </a:cubicBezTo>
                  <a:cubicBezTo>
                    <a:pt x="1796" y="393"/>
                    <a:pt x="1796" y="0"/>
                    <a:pt x="1618" y="0"/>
                  </a:cubicBezTo>
                  <a:cubicBezTo>
                    <a:pt x="1602" y="0"/>
                    <a:pt x="1584" y="3"/>
                    <a:pt x="1565" y="11"/>
                  </a:cubicBezTo>
                  <a:lnTo>
                    <a:pt x="231" y="11"/>
                  </a:lnTo>
                  <a:cubicBezTo>
                    <a:pt x="212" y="3"/>
                    <a:pt x="194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6" name="Google Shape;13076;p24"/>
            <p:cNvSpPr/>
            <p:nvPr/>
          </p:nvSpPr>
          <p:spPr>
            <a:xfrm>
              <a:off x="7804150" y="2662125"/>
              <a:ext cx="47325" cy="10100"/>
            </a:xfrm>
            <a:custGeom>
              <a:avLst/>
              <a:gdLst/>
              <a:ahLst/>
              <a:cxnLst/>
              <a:rect l="l" t="t" r="r" b="b"/>
              <a:pathLst>
                <a:path w="1893" h="404" extrusionOk="0">
                  <a:moveTo>
                    <a:pt x="279" y="0"/>
                  </a:moveTo>
                  <a:cubicBezTo>
                    <a:pt x="0" y="0"/>
                    <a:pt x="0" y="403"/>
                    <a:pt x="279" y="403"/>
                  </a:cubicBezTo>
                  <a:lnTo>
                    <a:pt x="1613" y="403"/>
                  </a:lnTo>
                  <a:cubicBezTo>
                    <a:pt x="1892" y="403"/>
                    <a:pt x="1892" y="0"/>
                    <a:pt x="1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7" name="Google Shape;13077;p24"/>
            <p:cNvSpPr/>
            <p:nvPr/>
          </p:nvSpPr>
          <p:spPr>
            <a:xfrm>
              <a:off x="7805350" y="2686675"/>
              <a:ext cx="52325" cy="10625"/>
            </a:xfrm>
            <a:custGeom>
              <a:avLst/>
              <a:gdLst/>
              <a:ahLst/>
              <a:cxnLst/>
              <a:rect l="l" t="t" r="r" b="b"/>
              <a:pathLst>
                <a:path w="2093" h="425" extrusionOk="0">
                  <a:moveTo>
                    <a:pt x="181" y="1"/>
                  </a:moveTo>
                  <a:cubicBezTo>
                    <a:pt x="0" y="1"/>
                    <a:pt x="0" y="424"/>
                    <a:pt x="181" y="424"/>
                  </a:cubicBezTo>
                  <a:cubicBezTo>
                    <a:pt x="196" y="424"/>
                    <a:pt x="213" y="421"/>
                    <a:pt x="231" y="414"/>
                  </a:cubicBezTo>
                  <a:lnTo>
                    <a:pt x="1906" y="414"/>
                  </a:lnTo>
                  <a:cubicBezTo>
                    <a:pt x="2093" y="352"/>
                    <a:pt x="2093" y="73"/>
                    <a:pt x="1906" y="11"/>
                  </a:cubicBezTo>
                  <a:lnTo>
                    <a:pt x="231" y="11"/>
                  </a:lnTo>
                  <a:cubicBezTo>
                    <a:pt x="213" y="4"/>
                    <a:pt x="196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8" name="Google Shape;13078;p24"/>
            <p:cNvSpPr/>
            <p:nvPr/>
          </p:nvSpPr>
          <p:spPr>
            <a:xfrm>
              <a:off x="7804150" y="2710975"/>
              <a:ext cx="68250" cy="10875"/>
            </a:xfrm>
            <a:custGeom>
              <a:avLst/>
              <a:gdLst/>
              <a:ahLst/>
              <a:cxnLst/>
              <a:rect l="l" t="t" r="r" b="b"/>
              <a:pathLst>
                <a:path w="2730" h="435" extrusionOk="0">
                  <a:moveTo>
                    <a:pt x="279" y="0"/>
                  </a:moveTo>
                  <a:cubicBezTo>
                    <a:pt x="0" y="0"/>
                    <a:pt x="0" y="435"/>
                    <a:pt x="279" y="435"/>
                  </a:cubicBezTo>
                  <a:lnTo>
                    <a:pt x="2451" y="435"/>
                  </a:lnTo>
                  <a:cubicBezTo>
                    <a:pt x="2730" y="435"/>
                    <a:pt x="2730" y="0"/>
                    <a:pt x="2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9" name="Google Shape;13079;p24"/>
            <p:cNvSpPr/>
            <p:nvPr/>
          </p:nvSpPr>
          <p:spPr>
            <a:xfrm>
              <a:off x="7805225" y="2735525"/>
              <a:ext cx="111075" cy="10500"/>
            </a:xfrm>
            <a:custGeom>
              <a:avLst/>
              <a:gdLst/>
              <a:ahLst/>
              <a:cxnLst/>
              <a:rect l="l" t="t" r="r" b="b"/>
              <a:pathLst>
                <a:path w="4443" h="420" extrusionOk="0">
                  <a:moveTo>
                    <a:pt x="183" y="0"/>
                  </a:moveTo>
                  <a:cubicBezTo>
                    <a:pt x="1" y="0"/>
                    <a:pt x="6" y="419"/>
                    <a:pt x="199" y="419"/>
                  </a:cubicBezTo>
                  <a:cubicBezTo>
                    <a:pt x="211" y="419"/>
                    <a:pt x="223" y="418"/>
                    <a:pt x="236" y="414"/>
                  </a:cubicBezTo>
                  <a:lnTo>
                    <a:pt x="4207" y="414"/>
                  </a:lnTo>
                  <a:cubicBezTo>
                    <a:pt x="4220" y="418"/>
                    <a:pt x="4232" y="419"/>
                    <a:pt x="4244" y="419"/>
                  </a:cubicBezTo>
                  <a:cubicBezTo>
                    <a:pt x="4437" y="419"/>
                    <a:pt x="4442" y="0"/>
                    <a:pt x="4260" y="0"/>
                  </a:cubicBezTo>
                  <a:cubicBezTo>
                    <a:pt x="4244" y="0"/>
                    <a:pt x="4226" y="4"/>
                    <a:pt x="4207" y="11"/>
                  </a:cubicBezTo>
                  <a:lnTo>
                    <a:pt x="236" y="11"/>
                  </a:lnTo>
                  <a:cubicBezTo>
                    <a:pt x="217" y="4"/>
                    <a:pt x="20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0" name="Google Shape;13080;p24"/>
            <p:cNvSpPr/>
            <p:nvPr/>
          </p:nvSpPr>
          <p:spPr>
            <a:xfrm>
              <a:off x="7849900" y="2786925"/>
              <a:ext cx="37025" cy="31975"/>
            </a:xfrm>
            <a:custGeom>
              <a:avLst/>
              <a:gdLst/>
              <a:ahLst/>
              <a:cxnLst/>
              <a:rect l="l" t="t" r="r" b="b"/>
              <a:pathLst>
                <a:path w="1481" h="1279" extrusionOk="0">
                  <a:moveTo>
                    <a:pt x="621" y="405"/>
                  </a:moveTo>
                  <a:cubicBezTo>
                    <a:pt x="745" y="405"/>
                    <a:pt x="869" y="499"/>
                    <a:pt x="869" y="654"/>
                  </a:cubicBezTo>
                  <a:cubicBezTo>
                    <a:pt x="869" y="778"/>
                    <a:pt x="776" y="871"/>
                    <a:pt x="621" y="871"/>
                  </a:cubicBezTo>
                  <a:cubicBezTo>
                    <a:pt x="373" y="840"/>
                    <a:pt x="373" y="437"/>
                    <a:pt x="621" y="405"/>
                  </a:cubicBezTo>
                  <a:close/>
                  <a:moveTo>
                    <a:pt x="574" y="0"/>
                  </a:moveTo>
                  <a:cubicBezTo>
                    <a:pt x="254" y="0"/>
                    <a:pt x="0" y="297"/>
                    <a:pt x="0" y="623"/>
                  </a:cubicBezTo>
                  <a:lnTo>
                    <a:pt x="0" y="654"/>
                  </a:lnTo>
                  <a:cubicBezTo>
                    <a:pt x="0" y="1029"/>
                    <a:pt x="309" y="1279"/>
                    <a:pt x="634" y="1279"/>
                  </a:cubicBezTo>
                  <a:cubicBezTo>
                    <a:pt x="792" y="1279"/>
                    <a:pt x="954" y="1220"/>
                    <a:pt x="1086" y="1088"/>
                  </a:cubicBezTo>
                  <a:cubicBezTo>
                    <a:pt x="1481" y="693"/>
                    <a:pt x="1222" y="1"/>
                    <a:pt x="658" y="1"/>
                  </a:cubicBezTo>
                  <a:cubicBezTo>
                    <a:pt x="646" y="1"/>
                    <a:pt x="633" y="2"/>
                    <a:pt x="621" y="2"/>
                  </a:cubicBezTo>
                  <a:cubicBezTo>
                    <a:pt x="605" y="1"/>
                    <a:pt x="589" y="0"/>
                    <a:pt x="5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81" name="Google Shape;13081;p24"/>
          <p:cNvGrpSpPr/>
          <p:nvPr/>
        </p:nvGrpSpPr>
        <p:grpSpPr>
          <a:xfrm>
            <a:off x="6454417" y="6929282"/>
            <a:ext cx="699550" cy="586300"/>
            <a:chOff x="1680925" y="3695825"/>
            <a:chExt cx="349775" cy="293150"/>
          </a:xfrm>
          <a:solidFill>
            <a:schemeClr val="tx1"/>
          </a:solidFill>
        </p:grpSpPr>
        <p:sp>
          <p:nvSpPr>
            <p:cNvPr id="13082" name="Google Shape;13082;p24"/>
            <p:cNvSpPr/>
            <p:nvPr/>
          </p:nvSpPr>
          <p:spPr>
            <a:xfrm>
              <a:off x="1947700" y="3716175"/>
              <a:ext cx="10100" cy="10500"/>
            </a:xfrm>
            <a:custGeom>
              <a:avLst/>
              <a:gdLst/>
              <a:ahLst/>
              <a:cxnLst/>
              <a:rect l="l" t="t" r="r" b="b"/>
              <a:pathLst>
                <a:path w="404" h="420" extrusionOk="0">
                  <a:moveTo>
                    <a:pt x="202" y="1"/>
                  </a:moveTo>
                  <a:cubicBezTo>
                    <a:pt x="101" y="1"/>
                    <a:pt x="0" y="71"/>
                    <a:pt x="0" y="210"/>
                  </a:cubicBezTo>
                  <a:cubicBezTo>
                    <a:pt x="0" y="350"/>
                    <a:pt x="101" y="420"/>
                    <a:pt x="202" y="420"/>
                  </a:cubicBezTo>
                  <a:cubicBezTo>
                    <a:pt x="303" y="420"/>
                    <a:pt x="404" y="350"/>
                    <a:pt x="404" y="210"/>
                  </a:cubicBezTo>
                  <a:cubicBezTo>
                    <a:pt x="404" y="71"/>
                    <a:pt x="303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3" name="Google Shape;13083;p24"/>
            <p:cNvSpPr/>
            <p:nvPr/>
          </p:nvSpPr>
          <p:spPr>
            <a:xfrm>
              <a:off x="1968625" y="371677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3"/>
                    <a:pt x="218" y="403"/>
                  </a:cubicBezTo>
                  <a:cubicBezTo>
                    <a:pt x="311" y="403"/>
                    <a:pt x="404" y="310"/>
                    <a:pt x="404" y="186"/>
                  </a:cubicBezTo>
                  <a:cubicBezTo>
                    <a:pt x="404" y="93"/>
                    <a:pt x="311" y="0"/>
                    <a:pt x="2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4" name="Google Shape;13084;p24"/>
            <p:cNvSpPr/>
            <p:nvPr/>
          </p:nvSpPr>
          <p:spPr>
            <a:xfrm>
              <a:off x="1989175" y="3717925"/>
              <a:ext cx="12450" cy="8175"/>
            </a:xfrm>
            <a:custGeom>
              <a:avLst/>
              <a:gdLst/>
              <a:ahLst/>
              <a:cxnLst/>
              <a:rect l="l" t="t" r="r" b="b"/>
              <a:pathLst>
                <a:path w="498" h="327" extrusionOk="0">
                  <a:moveTo>
                    <a:pt x="249" y="1"/>
                  </a:moveTo>
                  <a:cubicBezTo>
                    <a:pt x="164" y="1"/>
                    <a:pt x="78" y="47"/>
                    <a:pt x="47" y="140"/>
                  </a:cubicBezTo>
                  <a:cubicBezTo>
                    <a:pt x="1" y="264"/>
                    <a:pt x="125" y="326"/>
                    <a:pt x="249" y="326"/>
                  </a:cubicBezTo>
                  <a:cubicBezTo>
                    <a:pt x="373" y="326"/>
                    <a:pt x="497" y="264"/>
                    <a:pt x="451" y="140"/>
                  </a:cubicBezTo>
                  <a:cubicBezTo>
                    <a:pt x="420" y="47"/>
                    <a:pt x="334" y="1"/>
                    <a:pt x="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5" name="Google Shape;13085;p24"/>
            <p:cNvSpPr/>
            <p:nvPr/>
          </p:nvSpPr>
          <p:spPr>
            <a:xfrm>
              <a:off x="1832150" y="3909850"/>
              <a:ext cx="175275" cy="36475"/>
            </a:xfrm>
            <a:custGeom>
              <a:avLst/>
              <a:gdLst/>
              <a:ahLst/>
              <a:cxnLst/>
              <a:rect l="l" t="t" r="r" b="b"/>
              <a:pathLst>
                <a:path w="7011" h="1459" extrusionOk="0">
                  <a:moveTo>
                    <a:pt x="6514" y="435"/>
                  </a:moveTo>
                  <a:cubicBezTo>
                    <a:pt x="6546" y="435"/>
                    <a:pt x="6577" y="466"/>
                    <a:pt x="6577" y="497"/>
                  </a:cubicBezTo>
                  <a:lnTo>
                    <a:pt x="6577" y="962"/>
                  </a:lnTo>
                  <a:cubicBezTo>
                    <a:pt x="6577" y="994"/>
                    <a:pt x="6546" y="1056"/>
                    <a:pt x="6514" y="1056"/>
                  </a:cubicBezTo>
                  <a:lnTo>
                    <a:pt x="497" y="1056"/>
                  </a:lnTo>
                  <a:cubicBezTo>
                    <a:pt x="466" y="1056"/>
                    <a:pt x="435" y="994"/>
                    <a:pt x="435" y="962"/>
                  </a:cubicBezTo>
                  <a:lnTo>
                    <a:pt x="435" y="497"/>
                  </a:lnTo>
                  <a:cubicBezTo>
                    <a:pt x="435" y="466"/>
                    <a:pt x="466" y="435"/>
                    <a:pt x="497" y="435"/>
                  </a:cubicBezTo>
                  <a:close/>
                  <a:moveTo>
                    <a:pt x="497" y="1"/>
                  </a:moveTo>
                  <a:cubicBezTo>
                    <a:pt x="218" y="1"/>
                    <a:pt x="0" y="218"/>
                    <a:pt x="0" y="497"/>
                  </a:cubicBezTo>
                  <a:lnTo>
                    <a:pt x="0" y="962"/>
                  </a:lnTo>
                  <a:cubicBezTo>
                    <a:pt x="0" y="1242"/>
                    <a:pt x="218" y="1459"/>
                    <a:pt x="497" y="1459"/>
                  </a:cubicBezTo>
                  <a:lnTo>
                    <a:pt x="6514" y="1459"/>
                  </a:lnTo>
                  <a:cubicBezTo>
                    <a:pt x="6794" y="1459"/>
                    <a:pt x="7011" y="1242"/>
                    <a:pt x="7011" y="962"/>
                  </a:cubicBezTo>
                  <a:lnTo>
                    <a:pt x="7011" y="497"/>
                  </a:lnTo>
                  <a:cubicBezTo>
                    <a:pt x="7011" y="218"/>
                    <a:pt x="6794" y="1"/>
                    <a:pt x="65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6" name="Google Shape;13086;p24"/>
            <p:cNvSpPr/>
            <p:nvPr/>
          </p:nvSpPr>
          <p:spPr>
            <a:xfrm>
              <a:off x="1680925" y="3695825"/>
              <a:ext cx="349775" cy="293150"/>
            </a:xfrm>
            <a:custGeom>
              <a:avLst/>
              <a:gdLst/>
              <a:ahLst/>
              <a:cxnLst/>
              <a:rect l="l" t="t" r="r" b="b"/>
              <a:pathLst>
                <a:path w="13991" h="11726" extrusionOk="0">
                  <a:moveTo>
                    <a:pt x="683" y="1"/>
                  </a:moveTo>
                  <a:cubicBezTo>
                    <a:pt x="311" y="1"/>
                    <a:pt x="1" y="280"/>
                    <a:pt x="1" y="652"/>
                  </a:cubicBezTo>
                  <a:lnTo>
                    <a:pt x="1" y="11012"/>
                  </a:lnTo>
                  <a:cubicBezTo>
                    <a:pt x="1" y="11385"/>
                    <a:pt x="342" y="11726"/>
                    <a:pt x="745" y="11726"/>
                  </a:cubicBezTo>
                  <a:lnTo>
                    <a:pt x="8376" y="11726"/>
                  </a:lnTo>
                  <a:cubicBezTo>
                    <a:pt x="8655" y="11726"/>
                    <a:pt x="8655" y="11292"/>
                    <a:pt x="8376" y="11292"/>
                  </a:cubicBezTo>
                  <a:lnTo>
                    <a:pt x="745" y="11292"/>
                  </a:lnTo>
                  <a:cubicBezTo>
                    <a:pt x="559" y="11292"/>
                    <a:pt x="435" y="11167"/>
                    <a:pt x="435" y="10981"/>
                  </a:cubicBezTo>
                  <a:lnTo>
                    <a:pt x="435" y="2079"/>
                  </a:lnTo>
                  <a:lnTo>
                    <a:pt x="13587" y="2079"/>
                  </a:lnTo>
                  <a:lnTo>
                    <a:pt x="13587" y="10981"/>
                  </a:lnTo>
                  <a:cubicBezTo>
                    <a:pt x="13587" y="11167"/>
                    <a:pt x="13432" y="11292"/>
                    <a:pt x="13277" y="11292"/>
                  </a:cubicBezTo>
                  <a:lnTo>
                    <a:pt x="9213" y="11292"/>
                  </a:lnTo>
                  <a:cubicBezTo>
                    <a:pt x="8934" y="11292"/>
                    <a:pt x="8934" y="11726"/>
                    <a:pt x="9213" y="11726"/>
                  </a:cubicBezTo>
                  <a:lnTo>
                    <a:pt x="13277" y="11726"/>
                  </a:lnTo>
                  <a:cubicBezTo>
                    <a:pt x="13649" y="11726"/>
                    <a:pt x="13990" y="11385"/>
                    <a:pt x="13990" y="10981"/>
                  </a:cubicBezTo>
                  <a:lnTo>
                    <a:pt x="13990" y="652"/>
                  </a:lnTo>
                  <a:cubicBezTo>
                    <a:pt x="13990" y="280"/>
                    <a:pt x="13680" y="1"/>
                    <a:pt x="13308" y="1"/>
                  </a:cubicBezTo>
                  <a:lnTo>
                    <a:pt x="4343" y="1"/>
                  </a:lnTo>
                  <a:cubicBezTo>
                    <a:pt x="4064" y="1"/>
                    <a:pt x="4064" y="404"/>
                    <a:pt x="4343" y="404"/>
                  </a:cubicBezTo>
                  <a:lnTo>
                    <a:pt x="13339" y="404"/>
                  </a:lnTo>
                  <a:cubicBezTo>
                    <a:pt x="13463" y="404"/>
                    <a:pt x="13587" y="528"/>
                    <a:pt x="13587" y="652"/>
                  </a:cubicBezTo>
                  <a:lnTo>
                    <a:pt x="13587" y="1676"/>
                  </a:lnTo>
                  <a:lnTo>
                    <a:pt x="435" y="1676"/>
                  </a:lnTo>
                  <a:lnTo>
                    <a:pt x="435" y="652"/>
                  </a:lnTo>
                  <a:cubicBezTo>
                    <a:pt x="435" y="528"/>
                    <a:pt x="559" y="404"/>
                    <a:pt x="683" y="404"/>
                  </a:cubicBezTo>
                  <a:lnTo>
                    <a:pt x="3537" y="404"/>
                  </a:lnTo>
                  <a:cubicBezTo>
                    <a:pt x="3816" y="404"/>
                    <a:pt x="3816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7" name="Google Shape;13087;p24"/>
            <p:cNvSpPr/>
            <p:nvPr/>
          </p:nvSpPr>
          <p:spPr>
            <a:xfrm>
              <a:off x="1700325" y="3766375"/>
              <a:ext cx="111675" cy="93900"/>
            </a:xfrm>
            <a:custGeom>
              <a:avLst/>
              <a:gdLst/>
              <a:ahLst/>
              <a:cxnLst/>
              <a:rect l="l" t="t" r="r" b="b"/>
              <a:pathLst>
                <a:path w="4467" h="3756" extrusionOk="0">
                  <a:moveTo>
                    <a:pt x="2457" y="1285"/>
                  </a:moveTo>
                  <a:cubicBezTo>
                    <a:pt x="2555" y="1285"/>
                    <a:pt x="2653" y="1320"/>
                    <a:pt x="2730" y="1397"/>
                  </a:cubicBezTo>
                  <a:cubicBezTo>
                    <a:pt x="3009" y="1676"/>
                    <a:pt x="2823" y="2142"/>
                    <a:pt x="2451" y="2142"/>
                  </a:cubicBezTo>
                  <a:cubicBezTo>
                    <a:pt x="2203" y="2142"/>
                    <a:pt x="2016" y="1956"/>
                    <a:pt x="2016" y="1738"/>
                  </a:cubicBezTo>
                  <a:cubicBezTo>
                    <a:pt x="2016" y="1460"/>
                    <a:pt x="2238" y="1285"/>
                    <a:pt x="2457" y="1285"/>
                  </a:cubicBezTo>
                  <a:close/>
                  <a:moveTo>
                    <a:pt x="2513" y="405"/>
                  </a:moveTo>
                  <a:cubicBezTo>
                    <a:pt x="3319" y="405"/>
                    <a:pt x="3971" y="1056"/>
                    <a:pt x="3971" y="1894"/>
                  </a:cubicBezTo>
                  <a:cubicBezTo>
                    <a:pt x="3971" y="2142"/>
                    <a:pt x="3909" y="2421"/>
                    <a:pt x="3753" y="2669"/>
                  </a:cubicBezTo>
                  <a:cubicBezTo>
                    <a:pt x="3567" y="2483"/>
                    <a:pt x="3350" y="2359"/>
                    <a:pt x="3102" y="2266"/>
                  </a:cubicBezTo>
                  <a:cubicBezTo>
                    <a:pt x="3226" y="2111"/>
                    <a:pt x="3288" y="1925"/>
                    <a:pt x="3288" y="1738"/>
                  </a:cubicBezTo>
                  <a:cubicBezTo>
                    <a:pt x="3288" y="1180"/>
                    <a:pt x="2869" y="901"/>
                    <a:pt x="2451" y="901"/>
                  </a:cubicBezTo>
                  <a:cubicBezTo>
                    <a:pt x="2032" y="901"/>
                    <a:pt x="1613" y="1180"/>
                    <a:pt x="1613" y="1738"/>
                  </a:cubicBezTo>
                  <a:cubicBezTo>
                    <a:pt x="1613" y="1925"/>
                    <a:pt x="1675" y="2111"/>
                    <a:pt x="1799" y="2266"/>
                  </a:cubicBezTo>
                  <a:cubicBezTo>
                    <a:pt x="1551" y="2359"/>
                    <a:pt x="1334" y="2483"/>
                    <a:pt x="1148" y="2669"/>
                  </a:cubicBezTo>
                  <a:cubicBezTo>
                    <a:pt x="993" y="2421"/>
                    <a:pt x="931" y="2142"/>
                    <a:pt x="931" y="1894"/>
                  </a:cubicBezTo>
                  <a:cubicBezTo>
                    <a:pt x="931" y="1056"/>
                    <a:pt x="1582" y="405"/>
                    <a:pt x="2389" y="405"/>
                  </a:cubicBezTo>
                  <a:close/>
                  <a:moveTo>
                    <a:pt x="2513" y="2576"/>
                  </a:moveTo>
                  <a:cubicBezTo>
                    <a:pt x="2885" y="2576"/>
                    <a:pt x="3226" y="2700"/>
                    <a:pt x="3505" y="2948"/>
                  </a:cubicBezTo>
                  <a:cubicBezTo>
                    <a:pt x="3226" y="3196"/>
                    <a:pt x="2885" y="3351"/>
                    <a:pt x="2513" y="3351"/>
                  </a:cubicBezTo>
                  <a:lnTo>
                    <a:pt x="2389" y="3351"/>
                  </a:lnTo>
                  <a:cubicBezTo>
                    <a:pt x="2016" y="3351"/>
                    <a:pt x="1675" y="3196"/>
                    <a:pt x="1396" y="2948"/>
                  </a:cubicBezTo>
                  <a:cubicBezTo>
                    <a:pt x="1675" y="2700"/>
                    <a:pt x="2016" y="2576"/>
                    <a:pt x="2389" y="2576"/>
                  </a:cubicBezTo>
                  <a:close/>
                  <a:moveTo>
                    <a:pt x="2569" y="1"/>
                  </a:moveTo>
                  <a:cubicBezTo>
                    <a:pt x="2551" y="1"/>
                    <a:pt x="2532" y="1"/>
                    <a:pt x="2513" y="1"/>
                  </a:cubicBezTo>
                  <a:lnTo>
                    <a:pt x="2389" y="1"/>
                  </a:lnTo>
                  <a:cubicBezTo>
                    <a:pt x="0" y="125"/>
                    <a:pt x="0" y="3631"/>
                    <a:pt x="2389" y="3755"/>
                  </a:cubicBezTo>
                  <a:lnTo>
                    <a:pt x="2513" y="3755"/>
                  </a:lnTo>
                  <a:cubicBezTo>
                    <a:pt x="2532" y="3755"/>
                    <a:pt x="2551" y="3756"/>
                    <a:pt x="2569" y="3756"/>
                  </a:cubicBezTo>
                  <a:cubicBezTo>
                    <a:pt x="3599" y="3756"/>
                    <a:pt x="4467" y="2929"/>
                    <a:pt x="4467" y="1894"/>
                  </a:cubicBezTo>
                  <a:cubicBezTo>
                    <a:pt x="4467" y="827"/>
                    <a:pt x="3599" y="1"/>
                    <a:pt x="25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8" name="Google Shape;13088;p24"/>
            <p:cNvSpPr/>
            <p:nvPr/>
          </p:nvSpPr>
          <p:spPr>
            <a:xfrm>
              <a:off x="1713500" y="3878850"/>
              <a:ext cx="96175" cy="10100"/>
            </a:xfrm>
            <a:custGeom>
              <a:avLst/>
              <a:gdLst/>
              <a:ahLst/>
              <a:cxnLst/>
              <a:rect l="l" t="t" r="r" b="b"/>
              <a:pathLst>
                <a:path w="3847" h="404" extrusionOk="0">
                  <a:moveTo>
                    <a:pt x="218" y="0"/>
                  </a:moveTo>
                  <a:cubicBezTo>
                    <a:pt x="94" y="0"/>
                    <a:pt x="0" y="93"/>
                    <a:pt x="0" y="217"/>
                  </a:cubicBezTo>
                  <a:cubicBezTo>
                    <a:pt x="0" y="341"/>
                    <a:pt x="94" y="403"/>
                    <a:pt x="218" y="403"/>
                  </a:cubicBezTo>
                  <a:lnTo>
                    <a:pt x="3630" y="403"/>
                  </a:lnTo>
                  <a:cubicBezTo>
                    <a:pt x="3754" y="403"/>
                    <a:pt x="3847" y="341"/>
                    <a:pt x="3847" y="217"/>
                  </a:cubicBezTo>
                  <a:cubicBezTo>
                    <a:pt x="3847" y="93"/>
                    <a:pt x="3754" y="0"/>
                    <a:pt x="3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9" name="Google Shape;13089;p24"/>
            <p:cNvSpPr/>
            <p:nvPr/>
          </p:nvSpPr>
          <p:spPr>
            <a:xfrm>
              <a:off x="1711950" y="3904425"/>
              <a:ext cx="99275" cy="10900"/>
            </a:xfrm>
            <a:custGeom>
              <a:avLst/>
              <a:gdLst/>
              <a:ahLst/>
              <a:cxnLst/>
              <a:rect l="l" t="t" r="r" b="b"/>
              <a:pathLst>
                <a:path w="3971" h="436" extrusionOk="0">
                  <a:moveTo>
                    <a:pt x="280" y="1"/>
                  </a:moveTo>
                  <a:cubicBezTo>
                    <a:pt x="0" y="1"/>
                    <a:pt x="0" y="435"/>
                    <a:pt x="280" y="435"/>
                  </a:cubicBezTo>
                  <a:lnTo>
                    <a:pt x="3692" y="435"/>
                  </a:lnTo>
                  <a:cubicBezTo>
                    <a:pt x="3971" y="435"/>
                    <a:pt x="3971" y="1"/>
                    <a:pt x="3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0" name="Google Shape;13090;p24"/>
            <p:cNvSpPr/>
            <p:nvPr/>
          </p:nvSpPr>
          <p:spPr>
            <a:xfrm>
              <a:off x="1712900" y="3930675"/>
              <a:ext cx="96625" cy="10275"/>
            </a:xfrm>
            <a:custGeom>
              <a:avLst/>
              <a:gdLst/>
              <a:ahLst/>
              <a:cxnLst/>
              <a:rect l="l" t="t" r="r" b="b"/>
              <a:pathLst>
                <a:path w="3865" h="411" extrusionOk="0">
                  <a:moveTo>
                    <a:pt x="200" y="0"/>
                  </a:moveTo>
                  <a:cubicBezTo>
                    <a:pt x="1" y="0"/>
                    <a:pt x="7" y="410"/>
                    <a:pt x="220" y="410"/>
                  </a:cubicBezTo>
                  <a:cubicBezTo>
                    <a:pt x="227" y="410"/>
                    <a:pt x="234" y="410"/>
                    <a:pt x="242" y="409"/>
                  </a:cubicBezTo>
                  <a:lnTo>
                    <a:pt x="3654" y="409"/>
                  </a:lnTo>
                  <a:cubicBezTo>
                    <a:pt x="3660" y="410"/>
                    <a:pt x="3667" y="410"/>
                    <a:pt x="3673" y="410"/>
                  </a:cubicBezTo>
                  <a:cubicBezTo>
                    <a:pt x="3859" y="410"/>
                    <a:pt x="3864" y="0"/>
                    <a:pt x="3690" y="0"/>
                  </a:cubicBezTo>
                  <a:cubicBezTo>
                    <a:pt x="3679" y="0"/>
                    <a:pt x="3667" y="2"/>
                    <a:pt x="3654" y="5"/>
                  </a:cubicBezTo>
                  <a:lnTo>
                    <a:pt x="242" y="5"/>
                  </a:lnTo>
                  <a:cubicBezTo>
                    <a:pt x="227" y="2"/>
                    <a:pt x="213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1" name="Google Shape;13091;p24"/>
            <p:cNvSpPr/>
            <p:nvPr/>
          </p:nvSpPr>
          <p:spPr>
            <a:xfrm>
              <a:off x="1832150" y="3778025"/>
              <a:ext cx="175275" cy="36475"/>
            </a:xfrm>
            <a:custGeom>
              <a:avLst/>
              <a:gdLst/>
              <a:ahLst/>
              <a:cxnLst/>
              <a:rect l="l" t="t" r="r" b="b"/>
              <a:pathLst>
                <a:path w="7011" h="1459" extrusionOk="0">
                  <a:moveTo>
                    <a:pt x="6514" y="404"/>
                  </a:moveTo>
                  <a:cubicBezTo>
                    <a:pt x="6546" y="404"/>
                    <a:pt x="6577" y="435"/>
                    <a:pt x="6577" y="497"/>
                  </a:cubicBezTo>
                  <a:lnTo>
                    <a:pt x="6577" y="962"/>
                  </a:lnTo>
                  <a:cubicBezTo>
                    <a:pt x="6577" y="993"/>
                    <a:pt x="6546" y="1024"/>
                    <a:pt x="6514" y="1024"/>
                  </a:cubicBezTo>
                  <a:lnTo>
                    <a:pt x="497" y="1024"/>
                  </a:lnTo>
                  <a:cubicBezTo>
                    <a:pt x="466" y="1024"/>
                    <a:pt x="435" y="993"/>
                    <a:pt x="435" y="962"/>
                  </a:cubicBezTo>
                  <a:lnTo>
                    <a:pt x="435" y="497"/>
                  </a:lnTo>
                  <a:cubicBezTo>
                    <a:pt x="404" y="435"/>
                    <a:pt x="466" y="404"/>
                    <a:pt x="497" y="404"/>
                  </a:cubicBezTo>
                  <a:close/>
                  <a:moveTo>
                    <a:pt x="497" y="1"/>
                  </a:moveTo>
                  <a:cubicBezTo>
                    <a:pt x="218" y="1"/>
                    <a:pt x="0" y="218"/>
                    <a:pt x="0" y="497"/>
                  </a:cubicBezTo>
                  <a:lnTo>
                    <a:pt x="0" y="962"/>
                  </a:lnTo>
                  <a:cubicBezTo>
                    <a:pt x="0" y="1241"/>
                    <a:pt x="218" y="1459"/>
                    <a:pt x="497" y="1459"/>
                  </a:cubicBezTo>
                  <a:lnTo>
                    <a:pt x="6514" y="1459"/>
                  </a:lnTo>
                  <a:cubicBezTo>
                    <a:pt x="6794" y="1459"/>
                    <a:pt x="7011" y="1241"/>
                    <a:pt x="7011" y="962"/>
                  </a:cubicBezTo>
                  <a:lnTo>
                    <a:pt x="7011" y="497"/>
                  </a:lnTo>
                  <a:cubicBezTo>
                    <a:pt x="7011" y="218"/>
                    <a:pt x="6794" y="1"/>
                    <a:pt x="65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2" name="Google Shape;13092;p24"/>
            <p:cNvSpPr/>
            <p:nvPr/>
          </p:nvSpPr>
          <p:spPr>
            <a:xfrm>
              <a:off x="1831550" y="3833725"/>
              <a:ext cx="176475" cy="10275"/>
            </a:xfrm>
            <a:custGeom>
              <a:avLst/>
              <a:gdLst/>
              <a:ahLst/>
              <a:cxnLst/>
              <a:rect l="l" t="t" r="r" b="b"/>
              <a:pathLst>
                <a:path w="7059" h="411" extrusionOk="0">
                  <a:moveTo>
                    <a:pt x="200" y="1"/>
                  </a:moveTo>
                  <a:cubicBezTo>
                    <a:pt x="1" y="1"/>
                    <a:pt x="7" y="411"/>
                    <a:pt x="220" y="411"/>
                  </a:cubicBezTo>
                  <a:cubicBezTo>
                    <a:pt x="227" y="411"/>
                    <a:pt x="234" y="410"/>
                    <a:pt x="242" y="409"/>
                  </a:cubicBezTo>
                  <a:lnTo>
                    <a:pt x="6818" y="409"/>
                  </a:lnTo>
                  <a:cubicBezTo>
                    <a:pt x="6825" y="410"/>
                    <a:pt x="6833" y="411"/>
                    <a:pt x="6840" y="411"/>
                  </a:cubicBezTo>
                  <a:cubicBezTo>
                    <a:pt x="7052" y="411"/>
                    <a:pt x="7058" y="1"/>
                    <a:pt x="6859" y="1"/>
                  </a:cubicBezTo>
                  <a:cubicBezTo>
                    <a:pt x="6846" y="1"/>
                    <a:pt x="6832" y="2"/>
                    <a:pt x="6818" y="6"/>
                  </a:cubicBezTo>
                  <a:lnTo>
                    <a:pt x="242" y="6"/>
                  </a:lnTo>
                  <a:cubicBezTo>
                    <a:pt x="227" y="2"/>
                    <a:pt x="213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3" name="Google Shape;13093;p24"/>
            <p:cNvSpPr/>
            <p:nvPr/>
          </p:nvSpPr>
          <p:spPr>
            <a:xfrm>
              <a:off x="1831575" y="3857100"/>
              <a:ext cx="176450" cy="10175"/>
            </a:xfrm>
            <a:custGeom>
              <a:avLst/>
              <a:gdLst/>
              <a:ahLst/>
              <a:cxnLst/>
              <a:rect l="l" t="t" r="r" b="b"/>
              <a:pathLst>
                <a:path w="7058" h="407" extrusionOk="0">
                  <a:moveTo>
                    <a:pt x="217" y="0"/>
                  </a:moveTo>
                  <a:cubicBezTo>
                    <a:pt x="0" y="0"/>
                    <a:pt x="0" y="406"/>
                    <a:pt x="217" y="406"/>
                  </a:cubicBezTo>
                  <a:cubicBezTo>
                    <a:pt x="225" y="406"/>
                    <a:pt x="233" y="406"/>
                    <a:pt x="241" y="405"/>
                  </a:cubicBezTo>
                  <a:lnTo>
                    <a:pt x="6817" y="405"/>
                  </a:lnTo>
                  <a:cubicBezTo>
                    <a:pt x="6825" y="406"/>
                    <a:pt x="6832" y="406"/>
                    <a:pt x="6840" y="406"/>
                  </a:cubicBezTo>
                  <a:cubicBezTo>
                    <a:pt x="7057" y="406"/>
                    <a:pt x="7057" y="0"/>
                    <a:pt x="6840" y="0"/>
                  </a:cubicBezTo>
                  <a:cubicBezTo>
                    <a:pt x="6832" y="0"/>
                    <a:pt x="6825" y="1"/>
                    <a:pt x="6817" y="2"/>
                  </a:cubicBezTo>
                  <a:lnTo>
                    <a:pt x="241" y="2"/>
                  </a:lnTo>
                  <a:cubicBezTo>
                    <a:pt x="233" y="1"/>
                    <a:pt x="225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4" name="Google Shape;13094;p24"/>
            <p:cNvSpPr/>
            <p:nvPr/>
          </p:nvSpPr>
          <p:spPr>
            <a:xfrm>
              <a:off x="1830600" y="3881175"/>
              <a:ext cx="178375" cy="10875"/>
            </a:xfrm>
            <a:custGeom>
              <a:avLst/>
              <a:gdLst/>
              <a:ahLst/>
              <a:cxnLst/>
              <a:rect l="l" t="t" r="r" b="b"/>
              <a:pathLst>
                <a:path w="7135" h="435" extrusionOk="0">
                  <a:moveTo>
                    <a:pt x="280" y="0"/>
                  </a:moveTo>
                  <a:cubicBezTo>
                    <a:pt x="0" y="0"/>
                    <a:pt x="0" y="434"/>
                    <a:pt x="280" y="434"/>
                  </a:cubicBezTo>
                  <a:lnTo>
                    <a:pt x="6856" y="434"/>
                  </a:lnTo>
                  <a:cubicBezTo>
                    <a:pt x="7135" y="434"/>
                    <a:pt x="7135" y="0"/>
                    <a:pt x="6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95" name="Google Shape;13095;p24"/>
          <p:cNvGrpSpPr/>
          <p:nvPr/>
        </p:nvGrpSpPr>
        <p:grpSpPr>
          <a:xfrm>
            <a:off x="4882347" y="6936209"/>
            <a:ext cx="697950" cy="572450"/>
            <a:chOff x="931825" y="3698925"/>
            <a:chExt cx="348975" cy="286225"/>
          </a:xfrm>
          <a:solidFill>
            <a:schemeClr val="tx1"/>
          </a:solidFill>
        </p:grpSpPr>
        <p:sp>
          <p:nvSpPr>
            <p:cNvPr id="13096" name="Google Shape;13096;p24"/>
            <p:cNvSpPr/>
            <p:nvPr/>
          </p:nvSpPr>
          <p:spPr>
            <a:xfrm>
              <a:off x="931825" y="3698925"/>
              <a:ext cx="348975" cy="286225"/>
            </a:xfrm>
            <a:custGeom>
              <a:avLst/>
              <a:gdLst/>
              <a:ahLst/>
              <a:cxnLst/>
              <a:rect l="l" t="t" r="r" b="b"/>
              <a:pathLst>
                <a:path w="13959" h="11449" extrusionOk="0">
                  <a:moveTo>
                    <a:pt x="13262" y="431"/>
                  </a:moveTo>
                  <a:cubicBezTo>
                    <a:pt x="13426" y="431"/>
                    <a:pt x="13555" y="575"/>
                    <a:pt x="13555" y="745"/>
                  </a:cubicBezTo>
                  <a:lnTo>
                    <a:pt x="13555" y="7476"/>
                  </a:lnTo>
                  <a:lnTo>
                    <a:pt x="10981" y="7476"/>
                  </a:lnTo>
                  <a:lnTo>
                    <a:pt x="10981" y="6360"/>
                  </a:lnTo>
                  <a:lnTo>
                    <a:pt x="11353" y="6360"/>
                  </a:lnTo>
                  <a:cubicBezTo>
                    <a:pt x="11508" y="6360"/>
                    <a:pt x="11632" y="6236"/>
                    <a:pt x="11632" y="6080"/>
                  </a:cubicBezTo>
                  <a:lnTo>
                    <a:pt x="11632" y="4623"/>
                  </a:lnTo>
                  <a:lnTo>
                    <a:pt x="11818" y="4623"/>
                  </a:lnTo>
                  <a:cubicBezTo>
                    <a:pt x="12098" y="4623"/>
                    <a:pt x="12253" y="4312"/>
                    <a:pt x="12098" y="4095"/>
                  </a:cubicBezTo>
                  <a:lnTo>
                    <a:pt x="11012" y="2637"/>
                  </a:lnTo>
                  <a:lnTo>
                    <a:pt x="10981" y="2606"/>
                  </a:lnTo>
                  <a:lnTo>
                    <a:pt x="10981" y="2513"/>
                  </a:lnTo>
                  <a:cubicBezTo>
                    <a:pt x="10981" y="2110"/>
                    <a:pt x="10640" y="1738"/>
                    <a:pt x="10205" y="1738"/>
                  </a:cubicBezTo>
                  <a:lnTo>
                    <a:pt x="6049" y="1738"/>
                  </a:lnTo>
                  <a:cubicBezTo>
                    <a:pt x="5770" y="1738"/>
                    <a:pt x="5770" y="2172"/>
                    <a:pt x="6049" y="2172"/>
                  </a:cubicBezTo>
                  <a:lnTo>
                    <a:pt x="10205" y="2172"/>
                  </a:lnTo>
                  <a:cubicBezTo>
                    <a:pt x="10422" y="2172"/>
                    <a:pt x="10578" y="2327"/>
                    <a:pt x="10578" y="2544"/>
                  </a:cubicBezTo>
                  <a:cubicBezTo>
                    <a:pt x="10547" y="2575"/>
                    <a:pt x="10516" y="2606"/>
                    <a:pt x="10516" y="2637"/>
                  </a:cubicBezTo>
                  <a:lnTo>
                    <a:pt x="10174" y="3072"/>
                  </a:lnTo>
                  <a:cubicBezTo>
                    <a:pt x="10112" y="3134"/>
                    <a:pt x="10143" y="3289"/>
                    <a:pt x="10236" y="3351"/>
                  </a:cubicBezTo>
                  <a:cubicBezTo>
                    <a:pt x="10269" y="3373"/>
                    <a:pt x="10306" y="3383"/>
                    <a:pt x="10343" y="3383"/>
                  </a:cubicBezTo>
                  <a:cubicBezTo>
                    <a:pt x="10410" y="3383"/>
                    <a:pt x="10475" y="3349"/>
                    <a:pt x="10516" y="3289"/>
                  </a:cubicBezTo>
                  <a:lnTo>
                    <a:pt x="10764" y="2948"/>
                  </a:lnTo>
                  <a:lnTo>
                    <a:pt x="11632" y="4188"/>
                  </a:lnTo>
                  <a:lnTo>
                    <a:pt x="11539" y="4188"/>
                  </a:lnTo>
                  <a:cubicBezTo>
                    <a:pt x="11353" y="4188"/>
                    <a:pt x="11229" y="4312"/>
                    <a:pt x="11229" y="4498"/>
                  </a:cubicBezTo>
                  <a:lnTo>
                    <a:pt x="11229" y="5956"/>
                  </a:lnTo>
                  <a:lnTo>
                    <a:pt x="10298" y="5956"/>
                  </a:lnTo>
                  <a:lnTo>
                    <a:pt x="10298" y="4498"/>
                  </a:lnTo>
                  <a:cubicBezTo>
                    <a:pt x="10298" y="4312"/>
                    <a:pt x="10143" y="4188"/>
                    <a:pt x="9957" y="4188"/>
                  </a:cubicBezTo>
                  <a:lnTo>
                    <a:pt x="9864" y="4188"/>
                  </a:lnTo>
                  <a:lnTo>
                    <a:pt x="10112" y="3847"/>
                  </a:lnTo>
                  <a:cubicBezTo>
                    <a:pt x="10231" y="3728"/>
                    <a:pt x="10041" y="3537"/>
                    <a:pt x="9890" y="3537"/>
                  </a:cubicBezTo>
                  <a:cubicBezTo>
                    <a:pt x="9843" y="3537"/>
                    <a:pt x="9800" y="3555"/>
                    <a:pt x="9771" y="3599"/>
                  </a:cubicBezTo>
                  <a:lnTo>
                    <a:pt x="9430" y="4095"/>
                  </a:lnTo>
                  <a:cubicBezTo>
                    <a:pt x="9244" y="4312"/>
                    <a:pt x="9430" y="4623"/>
                    <a:pt x="9709" y="4623"/>
                  </a:cubicBezTo>
                  <a:lnTo>
                    <a:pt x="9895" y="4623"/>
                  </a:lnTo>
                  <a:lnTo>
                    <a:pt x="9895" y="6080"/>
                  </a:lnTo>
                  <a:cubicBezTo>
                    <a:pt x="9895" y="6236"/>
                    <a:pt x="10019" y="6391"/>
                    <a:pt x="10174" y="6391"/>
                  </a:cubicBezTo>
                  <a:lnTo>
                    <a:pt x="10578" y="6391"/>
                  </a:lnTo>
                  <a:lnTo>
                    <a:pt x="10578" y="7507"/>
                  </a:lnTo>
                  <a:lnTo>
                    <a:pt x="3381" y="7507"/>
                  </a:lnTo>
                  <a:lnTo>
                    <a:pt x="3381" y="2513"/>
                  </a:lnTo>
                  <a:cubicBezTo>
                    <a:pt x="3381" y="2296"/>
                    <a:pt x="3536" y="2141"/>
                    <a:pt x="3753" y="2110"/>
                  </a:cubicBezTo>
                  <a:lnTo>
                    <a:pt x="5242" y="2110"/>
                  </a:lnTo>
                  <a:cubicBezTo>
                    <a:pt x="5521" y="2110"/>
                    <a:pt x="5521" y="1707"/>
                    <a:pt x="5242" y="1707"/>
                  </a:cubicBezTo>
                  <a:lnTo>
                    <a:pt x="3753" y="1707"/>
                  </a:lnTo>
                  <a:cubicBezTo>
                    <a:pt x="3319" y="1707"/>
                    <a:pt x="2978" y="2048"/>
                    <a:pt x="2978" y="2482"/>
                  </a:cubicBezTo>
                  <a:lnTo>
                    <a:pt x="2978" y="7476"/>
                  </a:lnTo>
                  <a:lnTo>
                    <a:pt x="403" y="7476"/>
                  </a:lnTo>
                  <a:lnTo>
                    <a:pt x="403" y="745"/>
                  </a:lnTo>
                  <a:cubicBezTo>
                    <a:pt x="403" y="575"/>
                    <a:pt x="533" y="431"/>
                    <a:pt x="697" y="431"/>
                  </a:cubicBezTo>
                  <a:cubicBezTo>
                    <a:pt x="713" y="431"/>
                    <a:pt x="728" y="432"/>
                    <a:pt x="744" y="435"/>
                  </a:cubicBezTo>
                  <a:lnTo>
                    <a:pt x="13214" y="435"/>
                  </a:lnTo>
                  <a:cubicBezTo>
                    <a:pt x="13230" y="432"/>
                    <a:pt x="13246" y="431"/>
                    <a:pt x="13262" y="431"/>
                  </a:cubicBezTo>
                  <a:close/>
                  <a:moveTo>
                    <a:pt x="8282" y="9462"/>
                  </a:moveTo>
                  <a:lnTo>
                    <a:pt x="8499" y="11043"/>
                  </a:lnTo>
                  <a:lnTo>
                    <a:pt x="5490" y="11043"/>
                  </a:lnTo>
                  <a:lnTo>
                    <a:pt x="5708" y="9462"/>
                  </a:lnTo>
                  <a:close/>
                  <a:moveTo>
                    <a:pt x="744" y="1"/>
                  </a:moveTo>
                  <a:cubicBezTo>
                    <a:pt x="341" y="1"/>
                    <a:pt x="0" y="342"/>
                    <a:pt x="0" y="745"/>
                  </a:cubicBezTo>
                  <a:lnTo>
                    <a:pt x="0" y="8717"/>
                  </a:lnTo>
                  <a:cubicBezTo>
                    <a:pt x="0" y="9120"/>
                    <a:pt x="341" y="9462"/>
                    <a:pt x="744" y="9462"/>
                  </a:cubicBezTo>
                  <a:lnTo>
                    <a:pt x="5273" y="9462"/>
                  </a:lnTo>
                  <a:lnTo>
                    <a:pt x="5056" y="11043"/>
                  </a:lnTo>
                  <a:lnTo>
                    <a:pt x="4405" y="11043"/>
                  </a:lnTo>
                  <a:cubicBezTo>
                    <a:pt x="4397" y="11042"/>
                    <a:pt x="4389" y="11042"/>
                    <a:pt x="4381" y="11042"/>
                  </a:cubicBezTo>
                  <a:cubicBezTo>
                    <a:pt x="4164" y="11042"/>
                    <a:pt x="4164" y="11448"/>
                    <a:pt x="4381" y="11448"/>
                  </a:cubicBezTo>
                  <a:cubicBezTo>
                    <a:pt x="4389" y="11448"/>
                    <a:pt x="4397" y="11448"/>
                    <a:pt x="4405" y="11447"/>
                  </a:cubicBezTo>
                  <a:lnTo>
                    <a:pt x="9554" y="11447"/>
                  </a:lnTo>
                  <a:cubicBezTo>
                    <a:pt x="9562" y="11448"/>
                    <a:pt x="9570" y="11448"/>
                    <a:pt x="9577" y="11448"/>
                  </a:cubicBezTo>
                  <a:cubicBezTo>
                    <a:pt x="9794" y="11448"/>
                    <a:pt x="9794" y="11042"/>
                    <a:pt x="9577" y="11042"/>
                  </a:cubicBezTo>
                  <a:cubicBezTo>
                    <a:pt x="9570" y="11042"/>
                    <a:pt x="9562" y="11042"/>
                    <a:pt x="9554" y="11043"/>
                  </a:cubicBezTo>
                  <a:lnTo>
                    <a:pt x="8934" y="11043"/>
                  </a:lnTo>
                  <a:lnTo>
                    <a:pt x="8685" y="9462"/>
                  </a:lnTo>
                  <a:lnTo>
                    <a:pt x="10267" y="9462"/>
                  </a:lnTo>
                  <a:cubicBezTo>
                    <a:pt x="10275" y="9462"/>
                    <a:pt x="10282" y="9463"/>
                    <a:pt x="10289" y="9463"/>
                  </a:cubicBezTo>
                  <a:cubicBezTo>
                    <a:pt x="10508" y="9463"/>
                    <a:pt x="10508" y="9026"/>
                    <a:pt x="10289" y="9026"/>
                  </a:cubicBezTo>
                  <a:cubicBezTo>
                    <a:pt x="10282" y="9026"/>
                    <a:pt x="10275" y="9026"/>
                    <a:pt x="10267" y="9027"/>
                  </a:cubicBezTo>
                  <a:lnTo>
                    <a:pt x="744" y="9027"/>
                  </a:lnTo>
                  <a:cubicBezTo>
                    <a:pt x="728" y="9030"/>
                    <a:pt x="713" y="9031"/>
                    <a:pt x="697" y="9031"/>
                  </a:cubicBezTo>
                  <a:cubicBezTo>
                    <a:pt x="533" y="9031"/>
                    <a:pt x="403" y="8887"/>
                    <a:pt x="403" y="8717"/>
                  </a:cubicBezTo>
                  <a:lnTo>
                    <a:pt x="403" y="7911"/>
                  </a:lnTo>
                  <a:lnTo>
                    <a:pt x="13586" y="7911"/>
                  </a:lnTo>
                  <a:lnTo>
                    <a:pt x="13586" y="8717"/>
                  </a:lnTo>
                  <a:cubicBezTo>
                    <a:pt x="13558" y="8887"/>
                    <a:pt x="13452" y="9031"/>
                    <a:pt x="13268" y="9031"/>
                  </a:cubicBezTo>
                  <a:cubicBezTo>
                    <a:pt x="13251" y="9031"/>
                    <a:pt x="13233" y="9030"/>
                    <a:pt x="13214" y="9027"/>
                  </a:cubicBezTo>
                  <a:lnTo>
                    <a:pt x="11105" y="9027"/>
                  </a:lnTo>
                  <a:cubicBezTo>
                    <a:pt x="10857" y="9089"/>
                    <a:pt x="10857" y="9431"/>
                    <a:pt x="11105" y="9462"/>
                  </a:cubicBezTo>
                  <a:lnTo>
                    <a:pt x="13214" y="9462"/>
                  </a:lnTo>
                  <a:cubicBezTo>
                    <a:pt x="13617" y="9462"/>
                    <a:pt x="13959" y="9120"/>
                    <a:pt x="13959" y="8717"/>
                  </a:cubicBezTo>
                  <a:lnTo>
                    <a:pt x="13959" y="745"/>
                  </a:lnTo>
                  <a:cubicBezTo>
                    <a:pt x="13959" y="342"/>
                    <a:pt x="13617" y="1"/>
                    <a:pt x="132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7" name="Google Shape;13097;p24"/>
            <p:cNvSpPr/>
            <p:nvPr/>
          </p:nvSpPr>
          <p:spPr>
            <a:xfrm>
              <a:off x="1058225" y="3771050"/>
              <a:ext cx="113225" cy="96825"/>
            </a:xfrm>
            <a:custGeom>
              <a:avLst/>
              <a:gdLst/>
              <a:ahLst/>
              <a:cxnLst/>
              <a:rect l="l" t="t" r="r" b="b"/>
              <a:pathLst>
                <a:path w="4529" h="3873" extrusionOk="0">
                  <a:moveTo>
                    <a:pt x="1737" y="435"/>
                  </a:moveTo>
                  <a:lnTo>
                    <a:pt x="1737" y="838"/>
                  </a:lnTo>
                  <a:cubicBezTo>
                    <a:pt x="1272" y="900"/>
                    <a:pt x="900" y="1272"/>
                    <a:pt x="838" y="1738"/>
                  </a:cubicBezTo>
                  <a:lnTo>
                    <a:pt x="434" y="1738"/>
                  </a:lnTo>
                  <a:cubicBezTo>
                    <a:pt x="496" y="1055"/>
                    <a:pt x="1055" y="497"/>
                    <a:pt x="1737" y="435"/>
                  </a:cubicBezTo>
                  <a:close/>
                  <a:moveTo>
                    <a:pt x="1923" y="1241"/>
                  </a:moveTo>
                  <a:cubicBezTo>
                    <a:pt x="2544" y="1241"/>
                    <a:pt x="2854" y="1986"/>
                    <a:pt x="2420" y="2420"/>
                  </a:cubicBezTo>
                  <a:cubicBezTo>
                    <a:pt x="2280" y="2560"/>
                    <a:pt x="2108" y="2622"/>
                    <a:pt x="1939" y="2622"/>
                  </a:cubicBezTo>
                  <a:cubicBezTo>
                    <a:pt x="1583" y="2622"/>
                    <a:pt x="1241" y="2344"/>
                    <a:pt x="1241" y="1924"/>
                  </a:cubicBezTo>
                  <a:cubicBezTo>
                    <a:pt x="1241" y="1551"/>
                    <a:pt x="1551" y="1241"/>
                    <a:pt x="1923" y="1241"/>
                  </a:cubicBezTo>
                  <a:close/>
                  <a:moveTo>
                    <a:pt x="2140" y="435"/>
                  </a:moveTo>
                  <a:cubicBezTo>
                    <a:pt x="2885" y="559"/>
                    <a:pt x="3443" y="1179"/>
                    <a:pt x="3443" y="1924"/>
                  </a:cubicBezTo>
                  <a:cubicBezTo>
                    <a:pt x="3443" y="2924"/>
                    <a:pt x="2672" y="3456"/>
                    <a:pt x="1903" y="3456"/>
                  </a:cubicBezTo>
                  <a:cubicBezTo>
                    <a:pt x="1218" y="3456"/>
                    <a:pt x="535" y="3033"/>
                    <a:pt x="403" y="2141"/>
                  </a:cubicBezTo>
                  <a:lnTo>
                    <a:pt x="838" y="2141"/>
                  </a:lnTo>
                  <a:cubicBezTo>
                    <a:pt x="959" y="2705"/>
                    <a:pt x="1446" y="3047"/>
                    <a:pt x="1943" y="3047"/>
                  </a:cubicBezTo>
                  <a:cubicBezTo>
                    <a:pt x="2211" y="3047"/>
                    <a:pt x="2482" y="2947"/>
                    <a:pt x="2699" y="2730"/>
                  </a:cubicBezTo>
                  <a:cubicBezTo>
                    <a:pt x="3319" y="2110"/>
                    <a:pt x="3009" y="1024"/>
                    <a:pt x="2140" y="838"/>
                  </a:cubicBezTo>
                  <a:lnTo>
                    <a:pt x="2140" y="435"/>
                  </a:lnTo>
                  <a:close/>
                  <a:moveTo>
                    <a:pt x="1923" y="0"/>
                  </a:moveTo>
                  <a:cubicBezTo>
                    <a:pt x="838" y="0"/>
                    <a:pt x="0" y="869"/>
                    <a:pt x="0" y="1924"/>
                  </a:cubicBezTo>
                  <a:cubicBezTo>
                    <a:pt x="0" y="3096"/>
                    <a:pt x="946" y="3872"/>
                    <a:pt x="1934" y="3872"/>
                  </a:cubicBezTo>
                  <a:cubicBezTo>
                    <a:pt x="2409" y="3872"/>
                    <a:pt x="2895" y="3692"/>
                    <a:pt x="3288" y="3288"/>
                  </a:cubicBezTo>
                  <a:cubicBezTo>
                    <a:pt x="4529" y="2079"/>
                    <a:pt x="3660" y="0"/>
                    <a:pt x="19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98" name="Google Shape;13098;p24"/>
          <p:cNvGrpSpPr/>
          <p:nvPr/>
        </p:nvGrpSpPr>
        <p:grpSpPr>
          <a:xfrm>
            <a:off x="3465917" y="6929259"/>
            <a:ext cx="697950" cy="586350"/>
            <a:chOff x="7719625" y="4198325"/>
            <a:chExt cx="348975" cy="293175"/>
          </a:xfrm>
          <a:solidFill>
            <a:schemeClr val="tx1"/>
          </a:solidFill>
        </p:grpSpPr>
        <p:sp>
          <p:nvSpPr>
            <p:cNvPr id="13099" name="Google Shape;13099;p24"/>
            <p:cNvSpPr/>
            <p:nvPr/>
          </p:nvSpPr>
          <p:spPr>
            <a:xfrm>
              <a:off x="7984600" y="421927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1"/>
                  </a:moveTo>
                  <a:cubicBezTo>
                    <a:pt x="0" y="1"/>
                    <a:pt x="256" y="302"/>
                    <a:pt x="396" y="302"/>
                  </a:cubicBezTo>
                  <a:cubicBezTo>
                    <a:pt x="442" y="302"/>
                    <a:pt x="475" y="270"/>
                    <a:pt x="475" y="187"/>
                  </a:cubicBezTo>
                  <a:cubicBezTo>
                    <a:pt x="444" y="94"/>
                    <a:pt x="351" y="1"/>
                    <a:pt x="2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0" name="Google Shape;13100;p24"/>
            <p:cNvSpPr/>
            <p:nvPr/>
          </p:nvSpPr>
          <p:spPr>
            <a:xfrm>
              <a:off x="8006200" y="4219025"/>
              <a:ext cx="11225" cy="10600"/>
            </a:xfrm>
            <a:custGeom>
              <a:avLst/>
              <a:gdLst/>
              <a:ahLst/>
              <a:cxnLst/>
              <a:rect l="l" t="t" r="r" b="b"/>
              <a:pathLst>
                <a:path w="449" h="424" extrusionOk="0">
                  <a:moveTo>
                    <a:pt x="181" y="1"/>
                  </a:moveTo>
                  <a:cubicBezTo>
                    <a:pt x="0" y="1"/>
                    <a:pt x="0" y="424"/>
                    <a:pt x="181" y="424"/>
                  </a:cubicBezTo>
                  <a:cubicBezTo>
                    <a:pt x="196" y="424"/>
                    <a:pt x="213" y="421"/>
                    <a:pt x="231" y="414"/>
                  </a:cubicBezTo>
                  <a:cubicBezTo>
                    <a:pt x="350" y="414"/>
                    <a:pt x="441" y="328"/>
                    <a:pt x="448" y="212"/>
                  </a:cubicBezTo>
                  <a:lnTo>
                    <a:pt x="448" y="212"/>
                  </a:lnTo>
                  <a:cubicBezTo>
                    <a:pt x="448" y="217"/>
                    <a:pt x="449" y="222"/>
                    <a:pt x="449" y="228"/>
                  </a:cubicBezTo>
                  <a:lnTo>
                    <a:pt x="449" y="197"/>
                  </a:lnTo>
                  <a:cubicBezTo>
                    <a:pt x="449" y="202"/>
                    <a:pt x="448" y="207"/>
                    <a:pt x="448" y="212"/>
                  </a:cubicBezTo>
                  <a:cubicBezTo>
                    <a:pt x="441" y="96"/>
                    <a:pt x="350" y="11"/>
                    <a:pt x="231" y="11"/>
                  </a:cubicBezTo>
                  <a:cubicBezTo>
                    <a:pt x="213" y="4"/>
                    <a:pt x="196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1" name="Google Shape;13101;p24"/>
            <p:cNvSpPr/>
            <p:nvPr/>
          </p:nvSpPr>
          <p:spPr>
            <a:xfrm>
              <a:off x="8027900" y="4219025"/>
              <a:ext cx="10475" cy="10600"/>
            </a:xfrm>
            <a:custGeom>
              <a:avLst/>
              <a:gdLst/>
              <a:ahLst/>
              <a:cxnLst/>
              <a:rect l="l" t="t" r="r" b="b"/>
              <a:pathLst>
                <a:path w="419" h="424" extrusionOk="0">
                  <a:moveTo>
                    <a:pt x="181" y="1"/>
                  </a:moveTo>
                  <a:cubicBezTo>
                    <a:pt x="1" y="1"/>
                    <a:pt x="1" y="424"/>
                    <a:pt x="181" y="424"/>
                  </a:cubicBezTo>
                  <a:cubicBezTo>
                    <a:pt x="197" y="424"/>
                    <a:pt x="214" y="421"/>
                    <a:pt x="232" y="414"/>
                  </a:cubicBezTo>
                  <a:cubicBezTo>
                    <a:pt x="321" y="414"/>
                    <a:pt x="410" y="328"/>
                    <a:pt x="418" y="212"/>
                  </a:cubicBezTo>
                  <a:lnTo>
                    <a:pt x="418" y="212"/>
                  </a:lnTo>
                  <a:cubicBezTo>
                    <a:pt x="418" y="217"/>
                    <a:pt x="418" y="222"/>
                    <a:pt x="418" y="228"/>
                  </a:cubicBezTo>
                  <a:lnTo>
                    <a:pt x="418" y="197"/>
                  </a:lnTo>
                  <a:cubicBezTo>
                    <a:pt x="418" y="202"/>
                    <a:pt x="418" y="207"/>
                    <a:pt x="418" y="212"/>
                  </a:cubicBezTo>
                  <a:cubicBezTo>
                    <a:pt x="410" y="96"/>
                    <a:pt x="321" y="11"/>
                    <a:pt x="232" y="11"/>
                  </a:cubicBezTo>
                  <a:cubicBezTo>
                    <a:pt x="214" y="4"/>
                    <a:pt x="197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2" name="Google Shape;13102;p24"/>
            <p:cNvSpPr/>
            <p:nvPr/>
          </p:nvSpPr>
          <p:spPr>
            <a:xfrm>
              <a:off x="7719625" y="4198325"/>
              <a:ext cx="348975" cy="293175"/>
            </a:xfrm>
            <a:custGeom>
              <a:avLst/>
              <a:gdLst/>
              <a:ahLst/>
              <a:cxnLst/>
              <a:rect l="l" t="t" r="r" b="b"/>
              <a:pathLst>
                <a:path w="13959" h="11727" extrusionOk="0">
                  <a:moveTo>
                    <a:pt x="3626" y="2914"/>
                  </a:moveTo>
                  <a:cubicBezTo>
                    <a:pt x="4230" y="2914"/>
                    <a:pt x="4230" y="3819"/>
                    <a:pt x="3626" y="3819"/>
                  </a:cubicBezTo>
                  <a:cubicBezTo>
                    <a:pt x="3607" y="3819"/>
                    <a:pt x="3587" y="3818"/>
                    <a:pt x="3567" y="3816"/>
                  </a:cubicBezTo>
                  <a:lnTo>
                    <a:pt x="403" y="3816"/>
                  </a:lnTo>
                  <a:lnTo>
                    <a:pt x="403" y="2917"/>
                  </a:lnTo>
                  <a:lnTo>
                    <a:pt x="3567" y="2917"/>
                  </a:lnTo>
                  <a:cubicBezTo>
                    <a:pt x="3587" y="2915"/>
                    <a:pt x="3607" y="2914"/>
                    <a:pt x="3626" y="2914"/>
                  </a:cubicBezTo>
                  <a:close/>
                  <a:moveTo>
                    <a:pt x="3660" y="5437"/>
                  </a:moveTo>
                  <a:cubicBezTo>
                    <a:pt x="4513" y="5437"/>
                    <a:pt x="5366" y="6003"/>
                    <a:pt x="5366" y="7135"/>
                  </a:cubicBezTo>
                  <a:cubicBezTo>
                    <a:pt x="5366" y="7353"/>
                    <a:pt x="5335" y="7570"/>
                    <a:pt x="5242" y="7756"/>
                  </a:cubicBezTo>
                  <a:cubicBezTo>
                    <a:pt x="5180" y="7353"/>
                    <a:pt x="5087" y="6949"/>
                    <a:pt x="4932" y="6546"/>
                  </a:cubicBezTo>
                  <a:cubicBezTo>
                    <a:pt x="4870" y="6422"/>
                    <a:pt x="4808" y="6329"/>
                    <a:pt x="4684" y="6267"/>
                  </a:cubicBezTo>
                  <a:cubicBezTo>
                    <a:pt x="4629" y="6245"/>
                    <a:pt x="4574" y="6235"/>
                    <a:pt x="4521" y="6235"/>
                  </a:cubicBezTo>
                  <a:cubicBezTo>
                    <a:pt x="4423" y="6235"/>
                    <a:pt x="4330" y="6269"/>
                    <a:pt x="4250" y="6329"/>
                  </a:cubicBezTo>
                  <a:cubicBezTo>
                    <a:pt x="4126" y="6391"/>
                    <a:pt x="4033" y="6453"/>
                    <a:pt x="3940" y="6546"/>
                  </a:cubicBezTo>
                  <a:cubicBezTo>
                    <a:pt x="3847" y="6608"/>
                    <a:pt x="3753" y="6670"/>
                    <a:pt x="3660" y="6670"/>
                  </a:cubicBezTo>
                  <a:cubicBezTo>
                    <a:pt x="3567" y="6670"/>
                    <a:pt x="3474" y="6608"/>
                    <a:pt x="3381" y="6546"/>
                  </a:cubicBezTo>
                  <a:cubicBezTo>
                    <a:pt x="3280" y="6470"/>
                    <a:pt x="3011" y="6227"/>
                    <a:pt x="2781" y="6227"/>
                  </a:cubicBezTo>
                  <a:cubicBezTo>
                    <a:pt x="2731" y="6227"/>
                    <a:pt x="2682" y="6239"/>
                    <a:pt x="2637" y="6267"/>
                  </a:cubicBezTo>
                  <a:cubicBezTo>
                    <a:pt x="2544" y="6329"/>
                    <a:pt x="2451" y="6422"/>
                    <a:pt x="2389" y="6546"/>
                  </a:cubicBezTo>
                  <a:cubicBezTo>
                    <a:pt x="2234" y="6949"/>
                    <a:pt x="2140" y="7321"/>
                    <a:pt x="2078" y="7756"/>
                  </a:cubicBezTo>
                  <a:cubicBezTo>
                    <a:pt x="1985" y="7539"/>
                    <a:pt x="1954" y="7353"/>
                    <a:pt x="1954" y="7135"/>
                  </a:cubicBezTo>
                  <a:cubicBezTo>
                    <a:pt x="1954" y="6003"/>
                    <a:pt x="2807" y="5437"/>
                    <a:pt x="3660" y="5437"/>
                  </a:cubicBezTo>
                  <a:close/>
                  <a:moveTo>
                    <a:pt x="4498" y="6639"/>
                  </a:moveTo>
                  <a:cubicBezTo>
                    <a:pt x="4529" y="6670"/>
                    <a:pt x="4529" y="6670"/>
                    <a:pt x="4529" y="6701"/>
                  </a:cubicBezTo>
                  <a:cubicBezTo>
                    <a:pt x="4715" y="7135"/>
                    <a:pt x="4839" y="7601"/>
                    <a:pt x="4870" y="8066"/>
                  </a:cubicBezTo>
                  <a:cubicBezTo>
                    <a:pt x="4932" y="8686"/>
                    <a:pt x="4684" y="9276"/>
                    <a:pt x="4188" y="9617"/>
                  </a:cubicBezTo>
                  <a:cubicBezTo>
                    <a:pt x="4017" y="9725"/>
                    <a:pt x="3831" y="9780"/>
                    <a:pt x="3649" y="9780"/>
                  </a:cubicBezTo>
                  <a:cubicBezTo>
                    <a:pt x="3467" y="9780"/>
                    <a:pt x="3288" y="9725"/>
                    <a:pt x="3133" y="9617"/>
                  </a:cubicBezTo>
                  <a:cubicBezTo>
                    <a:pt x="2637" y="9276"/>
                    <a:pt x="2358" y="8686"/>
                    <a:pt x="2451" y="8066"/>
                  </a:cubicBezTo>
                  <a:cubicBezTo>
                    <a:pt x="2482" y="7601"/>
                    <a:pt x="2606" y="7135"/>
                    <a:pt x="2792" y="6701"/>
                  </a:cubicBezTo>
                  <a:cubicBezTo>
                    <a:pt x="2792" y="6670"/>
                    <a:pt x="2792" y="6670"/>
                    <a:pt x="2823" y="6639"/>
                  </a:cubicBezTo>
                  <a:cubicBezTo>
                    <a:pt x="2916" y="6701"/>
                    <a:pt x="3040" y="6763"/>
                    <a:pt x="3102" y="6856"/>
                  </a:cubicBezTo>
                  <a:cubicBezTo>
                    <a:pt x="3257" y="6980"/>
                    <a:pt x="3474" y="7073"/>
                    <a:pt x="3660" y="7073"/>
                  </a:cubicBezTo>
                  <a:cubicBezTo>
                    <a:pt x="3878" y="7073"/>
                    <a:pt x="4064" y="6980"/>
                    <a:pt x="4219" y="6856"/>
                  </a:cubicBezTo>
                  <a:cubicBezTo>
                    <a:pt x="4281" y="6763"/>
                    <a:pt x="4405" y="6701"/>
                    <a:pt x="4498" y="6639"/>
                  </a:cubicBezTo>
                  <a:close/>
                  <a:moveTo>
                    <a:pt x="3195" y="10113"/>
                  </a:moveTo>
                  <a:cubicBezTo>
                    <a:pt x="3350" y="10175"/>
                    <a:pt x="3505" y="10206"/>
                    <a:pt x="3660" y="10206"/>
                  </a:cubicBezTo>
                  <a:cubicBezTo>
                    <a:pt x="3816" y="10206"/>
                    <a:pt x="3940" y="10175"/>
                    <a:pt x="4064" y="10144"/>
                  </a:cubicBezTo>
                  <a:cubicBezTo>
                    <a:pt x="4064" y="10299"/>
                    <a:pt x="4157" y="10423"/>
                    <a:pt x="4312" y="10485"/>
                  </a:cubicBezTo>
                  <a:lnTo>
                    <a:pt x="5460" y="10951"/>
                  </a:lnTo>
                  <a:cubicBezTo>
                    <a:pt x="5584" y="10982"/>
                    <a:pt x="5677" y="11075"/>
                    <a:pt x="5739" y="11199"/>
                  </a:cubicBezTo>
                  <a:cubicBezTo>
                    <a:pt x="5739" y="11230"/>
                    <a:pt x="5770" y="11261"/>
                    <a:pt x="5770" y="11292"/>
                  </a:cubicBezTo>
                  <a:lnTo>
                    <a:pt x="1520" y="11292"/>
                  </a:lnTo>
                  <a:cubicBezTo>
                    <a:pt x="1520" y="11261"/>
                    <a:pt x="1551" y="11230"/>
                    <a:pt x="1551" y="11199"/>
                  </a:cubicBezTo>
                  <a:cubicBezTo>
                    <a:pt x="1582" y="11075"/>
                    <a:pt x="1675" y="10982"/>
                    <a:pt x="1799" y="10951"/>
                  </a:cubicBezTo>
                  <a:lnTo>
                    <a:pt x="2978" y="10485"/>
                  </a:lnTo>
                  <a:cubicBezTo>
                    <a:pt x="3102" y="10454"/>
                    <a:pt x="3195" y="10299"/>
                    <a:pt x="3195" y="10144"/>
                  </a:cubicBezTo>
                  <a:lnTo>
                    <a:pt x="3195" y="10113"/>
                  </a:lnTo>
                  <a:close/>
                  <a:moveTo>
                    <a:pt x="13556" y="2079"/>
                  </a:moveTo>
                  <a:lnTo>
                    <a:pt x="13556" y="11323"/>
                  </a:lnTo>
                  <a:lnTo>
                    <a:pt x="6204" y="11323"/>
                  </a:lnTo>
                  <a:cubicBezTo>
                    <a:pt x="6173" y="11230"/>
                    <a:pt x="6142" y="11137"/>
                    <a:pt x="6111" y="11044"/>
                  </a:cubicBezTo>
                  <a:cubicBezTo>
                    <a:pt x="6018" y="10827"/>
                    <a:pt x="5863" y="10672"/>
                    <a:pt x="5646" y="10578"/>
                  </a:cubicBezTo>
                  <a:lnTo>
                    <a:pt x="4467" y="10113"/>
                  </a:lnTo>
                  <a:lnTo>
                    <a:pt x="4467" y="9927"/>
                  </a:lnTo>
                  <a:cubicBezTo>
                    <a:pt x="4932" y="9586"/>
                    <a:pt x="5211" y="9090"/>
                    <a:pt x="5242" y="8500"/>
                  </a:cubicBezTo>
                  <a:cubicBezTo>
                    <a:pt x="5273" y="8500"/>
                    <a:pt x="5273" y="8500"/>
                    <a:pt x="5273" y="8469"/>
                  </a:cubicBezTo>
                  <a:cubicBezTo>
                    <a:pt x="6390" y="7104"/>
                    <a:pt x="5429" y="5026"/>
                    <a:pt x="3629" y="5026"/>
                  </a:cubicBezTo>
                  <a:cubicBezTo>
                    <a:pt x="1861" y="5026"/>
                    <a:pt x="869" y="7104"/>
                    <a:pt x="2016" y="8469"/>
                  </a:cubicBezTo>
                  <a:lnTo>
                    <a:pt x="2047" y="8500"/>
                  </a:lnTo>
                  <a:cubicBezTo>
                    <a:pt x="2078" y="9059"/>
                    <a:pt x="2327" y="9555"/>
                    <a:pt x="2761" y="9896"/>
                  </a:cubicBezTo>
                  <a:lnTo>
                    <a:pt x="2761" y="10144"/>
                  </a:lnTo>
                  <a:lnTo>
                    <a:pt x="1613" y="10578"/>
                  </a:lnTo>
                  <a:cubicBezTo>
                    <a:pt x="1396" y="10672"/>
                    <a:pt x="1210" y="10827"/>
                    <a:pt x="1117" y="11044"/>
                  </a:cubicBezTo>
                  <a:cubicBezTo>
                    <a:pt x="1086" y="11137"/>
                    <a:pt x="1055" y="11230"/>
                    <a:pt x="1024" y="11323"/>
                  </a:cubicBezTo>
                  <a:lnTo>
                    <a:pt x="372" y="11323"/>
                  </a:lnTo>
                  <a:lnTo>
                    <a:pt x="372" y="4220"/>
                  </a:lnTo>
                  <a:lnTo>
                    <a:pt x="3567" y="4220"/>
                  </a:lnTo>
                  <a:cubicBezTo>
                    <a:pt x="4715" y="4220"/>
                    <a:pt x="4715" y="2483"/>
                    <a:pt x="3567" y="2483"/>
                  </a:cubicBezTo>
                  <a:lnTo>
                    <a:pt x="403" y="2483"/>
                  </a:lnTo>
                  <a:lnTo>
                    <a:pt x="403" y="2079"/>
                  </a:lnTo>
                  <a:close/>
                  <a:moveTo>
                    <a:pt x="776" y="1"/>
                  </a:moveTo>
                  <a:cubicBezTo>
                    <a:pt x="341" y="1"/>
                    <a:pt x="0" y="342"/>
                    <a:pt x="0" y="776"/>
                  </a:cubicBezTo>
                  <a:lnTo>
                    <a:pt x="0" y="11323"/>
                  </a:lnTo>
                  <a:cubicBezTo>
                    <a:pt x="0" y="11540"/>
                    <a:pt x="186" y="11726"/>
                    <a:pt x="403" y="11726"/>
                  </a:cubicBezTo>
                  <a:lnTo>
                    <a:pt x="13525" y="11726"/>
                  </a:lnTo>
                  <a:cubicBezTo>
                    <a:pt x="13773" y="11726"/>
                    <a:pt x="13959" y="11540"/>
                    <a:pt x="13959" y="11323"/>
                  </a:cubicBezTo>
                  <a:lnTo>
                    <a:pt x="13959" y="776"/>
                  </a:lnTo>
                  <a:cubicBezTo>
                    <a:pt x="13959" y="342"/>
                    <a:pt x="13618" y="1"/>
                    <a:pt x="13183" y="1"/>
                  </a:cubicBezTo>
                  <a:lnTo>
                    <a:pt x="5398" y="1"/>
                  </a:lnTo>
                  <a:cubicBezTo>
                    <a:pt x="5149" y="1"/>
                    <a:pt x="5149" y="404"/>
                    <a:pt x="5398" y="404"/>
                  </a:cubicBezTo>
                  <a:lnTo>
                    <a:pt x="13214" y="404"/>
                  </a:lnTo>
                  <a:cubicBezTo>
                    <a:pt x="13400" y="404"/>
                    <a:pt x="13556" y="559"/>
                    <a:pt x="13556" y="745"/>
                  </a:cubicBezTo>
                  <a:lnTo>
                    <a:pt x="13556" y="1676"/>
                  </a:lnTo>
                  <a:lnTo>
                    <a:pt x="403" y="1676"/>
                  </a:lnTo>
                  <a:lnTo>
                    <a:pt x="403" y="745"/>
                  </a:lnTo>
                  <a:cubicBezTo>
                    <a:pt x="403" y="559"/>
                    <a:pt x="558" y="404"/>
                    <a:pt x="776" y="404"/>
                  </a:cubicBezTo>
                  <a:lnTo>
                    <a:pt x="4591" y="404"/>
                  </a:lnTo>
                  <a:cubicBezTo>
                    <a:pt x="4870" y="404"/>
                    <a:pt x="4870" y="1"/>
                    <a:pt x="45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3" name="Google Shape;13103;p24"/>
            <p:cNvSpPr/>
            <p:nvPr/>
          </p:nvSpPr>
          <p:spPr>
            <a:xfrm>
              <a:off x="7905725" y="4260375"/>
              <a:ext cx="130300" cy="63000"/>
            </a:xfrm>
            <a:custGeom>
              <a:avLst/>
              <a:gdLst/>
              <a:ahLst/>
              <a:cxnLst/>
              <a:rect l="l" t="t" r="r" b="b"/>
              <a:pathLst>
                <a:path w="5212" h="2520" extrusionOk="0">
                  <a:moveTo>
                    <a:pt x="4840" y="435"/>
                  </a:moveTo>
                  <a:lnTo>
                    <a:pt x="4809" y="1769"/>
                  </a:lnTo>
                  <a:lnTo>
                    <a:pt x="4188" y="1769"/>
                  </a:lnTo>
                  <a:cubicBezTo>
                    <a:pt x="4064" y="1769"/>
                    <a:pt x="3940" y="1831"/>
                    <a:pt x="3878" y="1924"/>
                  </a:cubicBezTo>
                  <a:lnTo>
                    <a:pt x="3785" y="2079"/>
                  </a:lnTo>
                  <a:lnTo>
                    <a:pt x="3723" y="1924"/>
                  </a:lnTo>
                  <a:cubicBezTo>
                    <a:pt x="3643" y="1843"/>
                    <a:pt x="3562" y="1763"/>
                    <a:pt x="3461" y="1763"/>
                  </a:cubicBezTo>
                  <a:cubicBezTo>
                    <a:pt x="3446" y="1763"/>
                    <a:pt x="3430" y="1764"/>
                    <a:pt x="3413" y="1769"/>
                  </a:cubicBezTo>
                  <a:lnTo>
                    <a:pt x="404" y="1769"/>
                  </a:lnTo>
                  <a:lnTo>
                    <a:pt x="404" y="435"/>
                  </a:lnTo>
                  <a:close/>
                  <a:moveTo>
                    <a:pt x="342" y="1"/>
                  </a:moveTo>
                  <a:cubicBezTo>
                    <a:pt x="156" y="1"/>
                    <a:pt x="1" y="156"/>
                    <a:pt x="1" y="373"/>
                  </a:cubicBezTo>
                  <a:lnTo>
                    <a:pt x="1" y="1800"/>
                  </a:lnTo>
                  <a:cubicBezTo>
                    <a:pt x="1" y="2017"/>
                    <a:pt x="156" y="2172"/>
                    <a:pt x="342" y="2172"/>
                  </a:cubicBezTo>
                  <a:lnTo>
                    <a:pt x="3382" y="2172"/>
                  </a:lnTo>
                  <a:lnTo>
                    <a:pt x="3506" y="2358"/>
                  </a:lnTo>
                  <a:cubicBezTo>
                    <a:pt x="3560" y="2439"/>
                    <a:pt x="3637" y="2519"/>
                    <a:pt x="3737" y="2519"/>
                  </a:cubicBezTo>
                  <a:cubicBezTo>
                    <a:pt x="3752" y="2519"/>
                    <a:pt x="3769" y="2517"/>
                    <a:pt x="3785" y="2513"/>
                  </a:cubicBezTo>
                  <a:cubicBezTo>
                    <a:pt x="3802" y="2517"/>
                    <a:pt x="3818" y="2519"/>
                    <a:pt x="3835" y="2519"/>
                  </a:cubicBezTo>
                  <a:cubicBezTo>
                    <a:pt x="3941" y="2519"/>
                    <a:pt x="4042" y="2439"/>
                    <a:pt x="4095" y="2358"/>
                  </a:cubicBezTo>
                  <a:lnTo>
                    <a:pt x="4219" y="2172"/>
                  </a:lnTo>
                  <a:lnTo>
                    <a:pt x="4871" y="2172"/>
                  </a:lnTo>
                  <a:cubicBezTo>
                    <a:pt x="5057" y="2172"/>
                    <a:pt x="5212" y="2017"/>
                    <a:pt x="5212" y="1800"/>
                  </a:cubicBezTo>
                  <a:lnTo>
                    <a:pt x="5212" y="373"/>
                  </a:lnTo>
                  <a:cubicBezTo>
                    <a:pt x="5212" y="187"/>
                    <a:pt x="5057" y="32"/>
                    <a:pt x="4871" y="32"/>
                  </a:cubicBezTo>
                  <a:lnTo>
                    <a:pt x="487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4" name="Google Shape;13104;p24"/>
            <p:cNvSpPr/>
            <p:nvPr/>
          </p:nvSpPr>
          <p:spPr>
            <a:xfrm>
              <a:off x="7938475" y="4282050"/>
              <a:ext cx="64825" cy="10175"/>
            </a:xfrm>
            <a:custGeom>
              <a:avLst/>
              <a:gdLst/>
              <a:ahLst/>
              <a:cxnLst/>
              <a:rect l="l" t="t" r="r" b="b"/>
              <a:pathLst>
                <a:path w="2593" h="407" extrusionOk="0">
                  <a:moveTo>
                    <a:pt x="190" y="1"/>
                  </a:moveTo>
                  <a:cubicBezTo>
                    <a:pt x="0" y="1"/>
                    <a:pt x="0" y="407"/>
                    <a:pt x="190" y="407"/>
                  </a:cubicBezTo>
                  <a:cubicBezTo>
                    <a:pt x="197" y="407"/>
                    <a:pt x="204" y="406"/>
                    <a:pt x="211" y="405"/>
                  </a:cubicBezTo>
                  <a:lnTo>
                    <a:pt x="2382" y="405"/>
                  </a:lnTo>
                  <a:cubicBezTo>
                    <a:pt x="2389" y="406"/>
                    <a:pt x="2396" y="407"/>
                    <a:pt x="2402" y="407"/>
                  </a:cubicBezTo>
                  <a:cubicBezTo>
                    <a:pt x="2592" y="407"/>
                    <a:pt x="2592" y="1"/>
                    <a:pt x="2402" y="1"/>
                  </a:cubicBezTo>
                  <a:cubicBezTo>
                    <a:pt x="2396" y="1"/>
                    <a:pt x="2389" y="1"/>
                    <a:pt x="2382" y="2"/>
                  </a:cubicBezTo>
                  <a:lnTo>
                    <a:pt x="211" y="2"/>
                  </a:lnTo>
                  <a:cubicBezTo>
                    <a:pt x="204" y="1"/>
                    <a:pt x="197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5" name="Google Shape;13105;p24"/>
            <p:cNvSpPr/>
            <p:nvPr/>
          </p:nvSpPr>
          <p:spPr>
            <a:xfrm>
              <a:off x="7905725" y="4334725"/>
              <a:ext cx="130300" cy="62925"/>
            </a:xfrm>
            <a:custGeom>
              <a:avLst/>
              <a:gdLst/>
              <a:ahLst/>
              <a:cxnLst/>
              <a:rect l="l" t="t" r="r" b="b"/>
              <a:pathLst>
                <a:path w="5212" h="2517" extrusionOk="0">
                  <a:moveTo>
                    <a:pt x="4809" y="408"/>
                  </a:moveTo>
                  <a:lnTo>
                    <a:pt x="4809" y="1741"/>
                  </a:lnTo>
                  <a:lnTo>
                    <a:pt x="4188" y="1741"/>
                  </a:lnTo>
                  <a:cubicBezTo>
                    <a:pt x="4064" y="1741"/>
                    <a:pt x="3940" y="1803"/>
                    <a:pt x="3878" y="1897"/>
                  </a:cubicBezTo>
                  <a:lnTo>
                    <a:pt x="3785" y="2052"/>
                  </a:lnTo>
                  <a:lnTo>
                    <a:pt x="3692" y="1897"/>
                  </a:lnTo>
                  <a:cubicBezTo>
                    <a:pt x="3630" y="1803"/>
                    <a:pt x="3506" y="1741"/>
                    <a:pt x="3382" y="1741"/>
                  </a:cubicBezTo>
                  <a:lnTo>
                    <a:pt x="404" y="1741"/>
                  </a:lnTo>
                  <a:lnTo>
                    <a:pt x="404" y="408"/>
                  </a:lnTo>
                  <a:close/>
                  <a:moveTo>
                    <a:pt x="301" y="1"/>
                  </a:moveTo>
                  <a:cubicBezTo>
                    <a:pt x="134" y="1"/>
                    <a:pt x="1" y="173"/>
                    <a:pt x="1" y="346"/>
                  </a:cubicBezTo>
                  <a:lnTo>
                    <a:pt x="1" y="1803"/>
                  </a:lnTo>
                  <a:cubicBezTo>
                    <a:pt x="1" y="1990"/>
                    <a:pt x="156" y="2145"/>
                    <a:pt x="342" y="2145"/>
                  </a:cubicBezTo>
                  <a:lnTo>
                    <a:pt x="3382" y="2145"/>
                  </a:lnTo>
                  <a:lnTo>
                    <a:pt x="3506" y="2331"/>
                  </a:lnTo>
                  <a:cubicBezTo>
                    <a:pt x="3568" y="2455"/>
                    <a:pt x="3661" y="2517"/>
                    <a:pt x="3785" y="2517"/>
                  </a:cubicBezTo>
                  <a:cubicBezTo>
                    <a:pt x="3909" y="2517"/>
                    <a:pt x="4033" y="2455"/>
                    <a:pt x="4095" y="2331"/>
                  </a:cubicBezTo>
                  <a:lnTo>
                    <a:pt x="4219" y="2145"/>
                  </a:lnTo>
                  <a:lnTo>
                    <a:pt x="4871" y="2145"/>
                  </a:lnTo>
                  <a:cubicBezTo>
                    <a:pt x="5057" y="2145"/>
                    <a:pt x="5212" y="1990"/>
                    <a:pt x="5212" y="1803"/>
                  </a:cubicBezTo>
                  <a:lnTo>
                    <a:pt x="5212" y="346"/>
                  </a:lnTo>
                  <a:cubicBezTo>
                    <a:pt x="5212" y="173"/>
                    <a:pt x="5079" y="1"/>
                    <a:pt x="4912" y="1"/>
                  </a:cubicBezTo>
                  <a:cubicBezTo>
                    <a:pt x="4898" y="1"/>
                    <a:pt x="4885" y="2"/>
                    <a:pt x="4871" y="4"/>
                  </a:cubicBezTo>
                  <a:lnTo>
                    <a:pt x="342" y="4"/>
                  </a:lnTo>
                  <a:cubicBezTo>
                    <a:pt x="328" y="2"/>
                    <a:pt x="315" y="1"/>
                    <a:pt x="3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6" name="Google Shape;13106;p24"/>
            <p:cNvSpPr/>
            <p:nvPr/>
          </p:nvSpPr>
          <p:spPr>
            <a:xfrm>
              <a:off x="7936750" y="4356525"/>
              <a:ext cx="67500" cy="10125"/>
            </a:xfrm>
            <a:custGeom>
              <a:avLst/>
              <a:gdLst/>
              <a:ahLst/>
              <a:cxnLst/>
              <a:rect l="l" t="t" r="r" b="b"/>
              <a:pathLst>
                <a:path w="2700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2451" y="404"/>
                  </a:lnTo>
                  <a:cubicBezTo>
                    <a:pt x="2699" y="404"/>
                    <a:pt x="2699" y="1"/>
                    <a:pt x="24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7" name="Google Shape;13107;p24"/>
            <p:cNvSpPr/>
            <p:nvPr/>
          </p:nvSpPr>
          <p:spPr>
            <a:xfrm>
              <a:off x="7904950" y="4408500"/>
              <a:ext cx="131075" cy="62825"/>
            </a:xfrm>
            <a:custGeom>
              <a:avLst/>
              <a:gdLst/>
              <a:ahLst/>
              <a:cxnLst/>
              <a:rect l="l" t="t" r="r" b="b"/>
              <a:pathLst>
                <a:path w="5243" h="2513" extrusionOk="0">
                  <a:moveTo>
                    <a:pt x="373" y="0"/>
                  </a:moveTo>
                  <a:cubicBezTo>
                    <a:pt x="187" y="0"/>
                    <a:pt x="32" y="155"/>
                    <a:pt x="32" y="341"/>
                  </a:cubicBezTo>
                  <a:lnTo>
                    <a:pt x="32" y="1799"/>
                  </a:lnTo>
                  <a:cubicBezTo>
                    <a:pt x="1" y="1985"/>
                    <a:pt x="187" y="2140"/>
                    <a:pt x="373" y="2140"/>
                  </a:cubicBezTo>
                  <a:lnTo>
                    <a:pt x="3382" y="2140"/>
                  </a:lnTo>
                  <a:lnTo>
                    <a:pt x="3506" y="2327"/>
                  </a:lnTo>
                  <a:cubicBezTo>
                    <a:pt x="3568" y="2451"/>
                    <a:pt x="3692" y="2513"/>
                    <a:pt x="3816" y="2513"/>
                  </a:cubicBezTo>
                  <a:cubicBezTo>
                    <a:pt x="3940" y="2513"/>
                    <a:pt x="4064" y="2451"/>
                    <a:pt x="4126" y="2327"/>
                  </a:cubicBezTo>
                  <a:lnTo>
                    <a:pt x="4250" y="2140"/>
                  </a:lnTo>
                  <a:lnTo>
                    <a:pt x="4902" y="2140"/>
                  </a:lnTo>
                  <a:cubicBezTo>
                    <a:pt x="5088" y="2140"/>
                    <a:pt x="5243" y="1985"/>
                    <a:pt x="5243" y="1799"/>
                  </a:cubicBezTo>
                  <a:lnTo>
                    <a:pt x="5243" y="341"/>
                  </a:lnTo>
                  <a:cubicBezTo>
                    <a:pt x="5243" y="155"/>
                    <a:pt x="5088" y="0"/>
                    <a:pt x="4902" y="0"/>
                  </a:cubicBezTo>
                  <a:lnTo>
                    <a:pt x="3072" y="0"/>
                  </a:lnTo>
                  <a:cubicBezTo>
                    <a:pt x="2948" y="0"/>
                    <a:pt x="2855" y="62"/>
                    <a:pt x="2855" y="186"/>
                  </a:cubicBezTo>
                  <a:cubicBezTo>
                    <a:pt x="2855" y="310"/>
                    <a:pt x="2948" y="403"/>
                    <a:pt x="3072" y="403"/>
                  </a:cubicBezTo>
                  <a:lnTo>
                    <a:pt x="4840" y="403"/>
                  </a:lnTo>
                  <a:lnTo>
                    <a:pt x="4840" y="1737"/>
                  </a:lnTo>
                  <a:lnTo>
                    <a:pt x="4219" y="1737"/>
                  </a:lnTo>
                  <a:cubicBezTo>
                    <a:pt x="4095" y="1737"/>
                    <a:pt x="3971" y="1799"/>
                    <a:pt x="3909" y="1892"/>
                  </a:cubicBezTo>
                  <a:lnTo>
                    <a:pt x="3816" y="2047"/>
                  </a:lnTo>
                  <a:lnTo>
                    <a:pt x="3723" y="1892"/>
                  </a:lnTo>
                  <a:cubicBezTo>
                    <a:pt x="3661" y="1799"/>
                    <a:pt x="3537" y="1737"/>
                    <a:pt x="3413" y="1737"/>
                  </a:cubicBezTo>
                  <a:lnTo>
                    <a:pt x="435" y="1737"/>
                  </a:lnTo>
                  <a:lnTo>
                    <a:pt x="435" y="403"/>
                  </a:lnTo>
                  <a:lnTo>
                    <a:pt x="2234" y="403"/>
                  </a:lnTo>
                  <a:cubicBezTo>
                    <a:pt x="2358" y="403"/>
                    <a:pt x="2451" y="310"/>
                    <a:pt x="2451" y="186"/>
                  </a:cubicBezTo>
                  <a:cubicBezTo>
                    <a:pt x="2451" y="93"/>
                    <a:pt x="2358" y="0"/>
                    <a:pt x="22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8" name="Google Shape;13108;p24"/>
            <p:cNvSpPr/>
            <p:nvPr/>
          </p:nvSpPr>
          <p:spPr>
            <a:xfrm>
              <a:off x="7938300" y="4429425"/>
              <a:ext cx="64400" cy="10100"/>
            </a:xfrm>
            <a:custGeom>
              <a:avLst/>
              <a:gdLst/>
              <a:ahLst/>
              <a:cxnLst/>
              <a:rect l="l" t="t" r="r" b="b"/>
              <a:pathLst>
                <a:path w="2576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389" y="404"/>
                  </a:lnTo>
                  <a:cubicBezTo>
                    <a:pt x="2482" y="404"/>
                    <a:pt x="2575" y="311"/>
                    <a:pt x="2575" y="218"/>
                  </a:cubicBezTo>
                  <a:cubicBezTo>
                    <a:pt x="2575" y="94"/>
                    <a:pt x="2482" y="1"/>
                    <a:pt x="23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09" name="Google Shape;13109;p24"/>
          <p:cNvGrpSpPr/>
          <p:nvPr/>
        </p:nvGrpSpPr>
        <p:grpSpPr>
          <a:xfrm>
            <a:off x="2099313" y="6896259"/>
            <a:ext cx="733650" cy="652350"/>
            <a:chOff x="6971275" y="4181600"/>
            <a:chExt cx="366825" cy="326175"/>
          </a:xfrm>
          <a:solidFill>
            <a:schemeClr val="tx1"/>
          </a:solidFill>
        </p:grpSpPr>
        <p:sp>
          <p:nvSpPr>
            <p:cNvPr id="13110" name="Google Shape;13110;p24"/>
            <p:cNvSpPr/>
            <p:nvPr/>
          </p:nvSpPr>
          <p:spPr>
            <a:xfrm>
              <a:off x="6971275" y="4181600"/>
              <a:ext cx="366825" cy="326175"/>
            </a:xfrm>
            <a:custGeom>
              <a:avLst/>
              <a:gdLst/>
              <a:ahLst/>
              <a:cxnLst/>
              <a:rect l="l" t="t" r="r" b="b"/>
              <a:pathLst>
                <a:path w="14673" h="13047" extrusionOk="0">
                  <a:moveTo>
                    <a:pt x="9182" y="391"/>
                  </a:moveTo>
                  <a:cubicBezTo>
                    <a:pt x="9803" y="391"/>
                    <a:pt x="10423" y="515"/>
                    <a:pt x="10981" y="794"/>
                  </a:cubicBezTo>
                  <a:cubicBezTo>
                    <a:pt x="13091" y="1725"/>
                    <a:pt x="14083" y="4144"/>
                    <a:pt x="13246" y="6284"/>
                  </a:cubicBezTo>
                  <a:cubicBezTo>
                    <a:pt x="12579" y="7988"/>
                    <a:pt x="10950" y="9043"/>
                    <a:pt x="9218" y="9043"/>
                  </a:cubicBezTo>
                  <a:cubicBezTo>
                    <a:pt x="8773" y="9043"/>
                    <a:pt x="8323" y="8974"/>
                    <a:pt x="7879" y="8828"/>
                  </a:cubicBezTo>
                  <a:cubicBezTo>
                    <a:pt x="7817" y="8828"/>
                    <a:pt x="7755" y="8828"/>
                    <a:pt x="7693" y="8859"/>
                  </a:cubicBezTo>
                  <a:lnTo>
                    <a:pt x="7073" y="9293"/>
                  </a:lnTo>
                  <a:lnTo>
                    <a:pt x="7011" y="8518"/>
                  </a:lnTo>
                  <a:cubicBezTo>
                    <a:pt x="7011" y="8456"/>
                    <a:pt x="6949" y="8425"/>
                    <a:pt x="6918" y="8363"/>
                  </a:cubicBezTo>
                  <a:cubicBezTo>
                    <a:pt x="5057" y="7215"/>
                    <a:pt x="4343" y="4889"/>
                    <a:pt x="5243" y="2903"/>
                  </a:cubicBezTo>
                  <a:lnTo>
                    <a:pt x="5274" y="2903"/>
                  </a:lnTo>
                  <a:cubicBezTo>
                    <a:pt x="5956" y="1383"/>
                    <a:pt x="7507" y="391"/>
                    <a:pt x="9182" y="391"/>
                  </a:cubicBezTo>
                  <a:close/>
                  <a:moveTo>
                    <a:pt x="4529" y="5323"/>
                  </a:moveTo>
                  <a:cubicBezTo>
                    <a:pt x="4684" y="6688"/>
                    <a:pt x="5460" y="7928"/>
                    <a:pt x="6639" y="8704"/>
                  </a:cubicBezTo>
                  <a:lnTo>
                    <a:pt x="6732" y="9572"/>
                  </a:lnTo>
                  <a:cubicBezTo>
                    <a:pt x="6732" y="9666"/>
                    <a:pt x="6794" y="9759"/>
                    <a:pt x="6887" y="9790"/>
                  </a:cubicBezTo>
                  <a:cubicBezTo>
                    <a:pt x="6918" y="9821"/>
                    <a:pt x="6949" y="9821"/>
                    <a:pt x="7011" y="9821"/>
                  </a:cubicBezTo>
                  <a:cubicBezTo>
                    <a:pt x="7073" y="9821"/>
                    <a:pt x="7135" y="9821"/>
                    <a:pt x="7166" y="9790"/>
                  </a:cubicBezTo>
                  <a:lnTo>
                    <a:pt x="7879" y="9262"/>
                  </a:lnTo>
                  <a:cubicBezTo>
                    <a:pt x="8320" y="9396"/>
                    <a:pt x="8775" y="9461"/>
                    <a:pt x="9227" y="9461"/>
                  </a:cubicBezTo>
                  <a:cubicBezTo>
                    <a:pt x="10143" y="9461"/>
                    <a:pt x="11050" y="9192"/>
                    <a:pt x="11819" y="8673"/>
                  </a:cubicBezTo>
                  <a:lnTo>
                    <a:pt x="11819" y="11713"/>
                  </a:lnTo>
                  <a:lnTo>
                    <a:pt x="2141" y="11713"/>
                  </a:lnTo>
                  <a:lnTo>
                    <a:pt x="2141" y="5323"/>
                  </a:lnTo>
                  <a:close/>
                  <a:moveTo>
                    <a:pt x="12656" y="7928"/>
                  </a:moveTo>
                  <a:lnTo>
                    <a:pt x="12656" y="11713"/>
                  </a:lnTo>
                  <a:lnTo>
                    <a:pt x="12191" y="11713"/>
                  </a:lnTo>
                  <a:lnTo>
                    <a:pt x="12191" y="8363"/>
                  </a:lnTo>
                  <a:cubicBezTo>
                    <a:pt x="12377" y="8239"/>
                    <a:pt x="12532" y="8084"/>
                    <a:pt x="12656" y="7928"/>
                  </a:cubicBezTo>
                  <a:close/>
                  <a:moveTo>
                    <a:pt x="5553" y="12116"/>
                  </a:moveTo>
                  <a:lnTo>
                    <a:pt x="5553" y="12643"/>
                  </a:lnTo>
                  <a:lnTo>
                    <a:pt x="590" y="12643"/>
                  </a:lnTo>
                  <a:cubicBezTo>
                    <a:pt x="466" y="12643"/>
                    <a:pt x="404" y="12550"/>
                    <a:pt x="404" y="12457"/>
                  </a:cubicBezTo>
                  <a:lnTo>
                    <a:pt x="404" y="12116"/>
                  </a:lnTo>
                  <a:close/>
                  <a:moveTo>
                    <a:pt x="7941" y="12116"/>
                  </a:moveTo>
                  <a:lnTo>
                    <a:pt x="7941" y="12643"/>
                  </a:lnTo>
                  <a:lnTo>
                    <a:pt x="5956" y="12643"/>
                  </a:lnTo>
                  <a:lnTo>
                    <a:pt x="5956" y="12116"/>
                  </a:lnTo>
                  <a:close/>
                  <a:moveTo>
                    <a:pt x="9161" y="0"/>
                  </a:moveTo>
                  <a:cubicBezTo>
                    <a:pt x="6908" y="0"/>
                    <a:pt x="4861" y="1665"/>
                    <a:pt x="4498" y="4020"/>
                  </a:cubicBezTo>
                  <a:lnTo>
                    <a:pt x="1551" y="4020"/>
                  </a:lnTo>
                  <a:cubicBezTo>
                    <a:pt x="1148" y="4020"/>
                    <a:pt x="838" y="4361"/>
                    <a:pt x="838" y="4733"/>
                  </a:cubicBezTo>
                  <a:lnTo>
                    <a:pt x="838" y="8673"/>
                  </a:lnTo>
                  <a:cubicBezTo>
                    <a:pt x="791" y="8797"/>
                    <a:pt x="908" y="8859"/>
                    <a:pt x="1024" y="8859"/>
                  </a:cubicBezTo>
                  <a:cubicBezTo>
                    <a:pt x="1140" y="8859"/>
                    <a:pt x="1257" y="8797"/>
                    <a:pt x="1210" y="8673"/>
                  </a:cubicBezTo>
                  <a:lnTo>
                    <a:pt x="1210" y="4733"/>
                  </a:lnTo>
                  <a:cubicBezTo>
                    <a:pt x="1210" y="4578"/>
                    <a:pt x="1365" y="4454"/>
                    <a:pt x="1520" y="4454"/>
                  </a:cubicBezTo>
                  <a:lnTo>
                    <a:pt x="4467" y="4454"/>
                  </a:lnTo>
                  <a:lnTo>
                    <a:pt x="4467" y="4920"/>
                  </a:lnTo>
                  <a:lnTo>
                    <a:pt x="2141" y="4920"/>
                  </a:lnTo>
                  <a:cubicBezTo>
                    <a:pt x="2125" y="4918"/>
                    <a:pt x="2109" y="4917"/>
                    <a:pt x="2094" y="4917"/>
                  </a:cubicBezTo>
                  <a:cubicBezTo>
                    <a:pt x="1869" y="4917"/>
                    <a:pt x="1707" y="5120"/>
                    <a:pt x="1707" y="5323"/>
                  </a:cubicBezTo>
                  <a:lnTo>
                    <a:pt x="1707" y="11713"/>
                  </a:lnTo>
                  <a:lnTo>
                    <a:pt x="1241" y="11713"/>
                  </a:lnTo>
                  <a:lnTo>
                    <a:pt x="1241" y="9479"/>
                  </a:lnTo>
                  <a:cubicBezTo>
                    <a:pt x="1272" y="9355"/>
                    <a:pt x="1148" y="9293"/>
                    <a:pt x="1028" y="9293"/>
                  </a:cubicBezTo>
                  <a:cubicBezTo>
                    <a:pt x="908" y="9293"/>
                    <a:pt x="791" y="9355"/>
                    <a:pt x="838" y="9479"/>
                  </a:cubicBezTo>
                  <a:lnTo>
                    <a:pt x="838" y="11713"/>
                  </a:lnTo>
                  <a:lnTo>
                    <a:pt x="373" y="11713"/>
                  </a:lnTo>
                  <a:cubicBezTo>
                    <a:pt x="156" y="11713"/>
                    <a:pt x="0" y="11899"/>
                    <a:pt x="0" y="12116"/>
                  </a:cubicBezTo>
                  <a:lnTo>
                    <a:pt x="0" y="12457"/>
                  </a:lnTo>
                  <a:cubicBezTo>
                    <a:pt x="0" y="12767"/>
                    <a:pt x="249" y="13047"/>
                    <a:pt x="590" y="13047"/>
                  </a:cubicBezTo>
                  <a:lnTo>
                    <a:pt x="9648" y="13047"/>
                  </a:lnTo>
                  <a:cubicBezTo>
                    <a:pt x="9772" y="13047"/>
                    <a:pt x="9865" y="12954"/>
                    <a:pt x="9865" y="12829"/>
                  </a:cubicBezTo>
                  <a:cubicBezTo>
                    <a:pt x="9865" y="12736"/>
                    <a:pt x="9772" y="12643"/>
                    <a:pt x="9648" y="12643"/>
                  </a:cubicBezTo>
                  <a:lnTo>
                    <a:pt x="8376" y="12643"/>
                  </a:lnTo>
                  <a:lnTo>
                    <a:pt x="8376" y="12116"/>
                  </a:lnTo>
                  <a:lnTo>
                    <a:pt x="13525" y="12116"/>
                  </a:lnTo>
                  <a:lnTo>
                    <a:pt x="13525" y="12457"/>
                  </a:lnTo>
                  <a:cubicBezTo>
                    <a:pt x="13525" y="12550"/>
                    <a:pt x="13463" y="12643"/>
                    <a:pt x="13339" y="12643"/>
                  </a:cubicBezTo>
                  <a:lnTo>
                    <a:pt x="10454" y="12643"/>
                  </a:lnTo>
                  <a:cubicBezTo>
                    <a:pt x="10330" y="12643"/>
                    <a:pt x="10237" y="12736"/>
                    <a:pt x="10237" y="12829"/>
                  </a:cubicBezTo>
                  <a:cubicBezTo>
                    <a:pt x="10237" y="12954"/>
                    <a:pt x="10330" y="13047"/>
                    <a:pt x="10454" y="13047"/>
                  </a:cubicBezTo>
                  <a:lnTo>
                    <a:pt x="13339" y="13047"/>
                  </a:lnTo>
                  <a:cubicBezTo>
                    <a:pt x="13649" y="13047"/>
                    <a:pt x="13959" y="12767"/>
                    <a:pt x="13959" y="12457"/>
                  </a:cubicBezTo>
                  <a:lnTo>
                    <a:pt x="13959" y="12085"/>
                  </a:lnTo>
                  <a:cubicBezTo>
                    <a:pt x="13959" y="11868"/>
                    <a:pt x="13773" y="11713"/>
                    <a:pt x="13556" y="11713"/>
                  </a:cubicBezTo>
                  <a:lnTo>
                    <a:pt x="13060" y="11713"/>
                  </a:lnTo>
                  <a:lnTo>
                    <a:pt x="13060" y="7432"/>
                  </a:lnTo>
                  <a:cubicBezTo>
                    <a:pt x="13246" y="7184"/>
                    <a:pt x="13370" y="6936"/>
                    <a:pt x="13494" y="6688"/>
                  </a:cubicBezTo>
                  <a:cubicBezTo>
                    <a:pt x="14673" y="4082"/>
                    <a:pt x="13277" y="1011"/>
                    <a:pt x="10516" y="205"/>
                  </a:cubicBezTo>
                  <a:cubicBezTo>
                    <a:pt x="10064" y="66"/>
                    <a:pt x="9609" y="0"/>
                    <a:pt x="9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1" name="Google Shape;13111;p24"/>
            <p:cNvSpPr/>
            <p:nvPr/>
          </p:nvSpPr>
          <p:spPr>
            <a:xfrm>
              <a:off x="7151175" y="4270450"/>
              <a:ext cx="131100" cy="93875"/>
            </a:xfrm>
            <a:custGeom>
              <a:avLst/>
              <a:gdLst/>
              <a:ahLst/>
              <a:cxnLst/>
              <a:rect l="l" t="t" r="r" b="b"/>
              <a:pathLst>
                <a:path w="5244" h="3755" extrusionOk="0">
                  <a:moveTo>
                    <a:pt x="4778" y="559"/>
                  </a:moveTo>
                  <a:lnTo>
                    <a:pt x="3940" y="3134"/>
                  </a:lnTo>
                  <a:lnTo>
                    <a:pt x="2948" y="1800"/>
                  </a:lnTo>
                  <a:lnTo>
                    <a:pt x="4778" y="559"/>
                  </a:lnTo>
                  <a:close/>
                  <a:moveTo>
                    <a:pt x="2607" y="2017"/>
                  </a:moveTo>
                  <a:lnTo>
                    <a:pt x="3599" y="3320"/>
                  </a:lnTo>
                  <a:lnTo>
                    <a:pt x="652" y="3320"/>
                  </a:lnTo>
                  <a:lnTo>
                    <a:pt x="2607" y="2017"/>
                  </a:lnTo>
                  <a:close/>
                  <a:moveTo>
                    <a:pt x="4995" y="1"/>
                  </a:moveTo>
                  <a:cubicBezTo>
                    <a:pt x="4902" y="1"/>
                    <a:pt x="4809" y="1"/>
                    <a:pt x="4747" y="63"/>
                  </a:cubicBezTo>
                  <a:lnTo>
                    <a:pt x="156" y="3165"/>
                  </a:lnTo>
                  <a:cubicBezTo>
                    <a:pt x="63" y="3227"/>
                    <a:pt x="1" y="3320"/>
                    <a:pt x="32" y="3413"/>
                  </a:cubicBezTo>
                  <a:cubicBezTo>
                    <a:pt x="32" y="3444"/>
                    <a:pt x="32" y="3475"/>
                    <a:pt x="32" y="3506"/>
                  </a:cubicBezTo>
                  <a:cubicBezTo>
                    <a:pt x="94" y="3661"/>
                    <a:pt x="218" y="3754"/>
                    <a:pt x="342" y="3754"/>
                  </a:cubicBezTo>
                  <a:lnTo>
                    <a:pt x="4002" y="3754"/>
                  </a:lnTo>
                  <a:cubicBezTo>
                    <a:pt x="4096" y="3754"/>
                    <a:pt x="4189" y="3661"/>
                    <a:pt x="4220" y="3568"/>
                  </a:cubicBezTo>
                  <a:lnTo>
                    <a:pt x="5243" y="404"/>
                  </a:lnTo>
                  <a:cubicBezTo>
                    <a:pt x="5243" y="373"/>
                    <a:pt x="5243" y="342"/>
                    <a:pt x="5243" y="311"/>
                  </a:cubicBezTo>
                  <a:cubicBezTo>
                    <a:pt x="5243" y="218"/>
                    <a:pt x="5181" y="125"/>
                    <a:pt x="5119" y="63"/>
                  </a:cubicBezTo>
                  <a:cubicBezTo>
                    <a:pt x="5088" y="32"/>
                    <a:pt x="5026" y="32"/>
                    <a:pt x="49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2" name="Google Shape;13112;p24"/>
            <p:cNvSpPr/>
            <p:nvPr/>
          </p:nvSpPr>
          <p:spPr>
            <a:xfrm>
              <a:off x="7146525" y="4221400"/>
              <a:ext cx="91550" cy="55275"/>
            </a:xfrm>
            <a:custGeom>
              <a:avLst/>
              <a:gdLst/>
              <a:ahLst/>
              <a:cxnLst/>
              <a:rect l="l" t="t" r="r" b="b"/>
              <a:pathLst>
                <a:path w="3662" h="2211" extrusionOk="0">
                  <a:moveTo>
                    <a:pt x="1878" y="0"/>
                  </a:moveTo>
                  <a:cubicBezTo>
                    <a:pt x="1810" y="0"/>
                    <a:pt x="1763" y="56"/>
                    <a:pt x="1738" y="133"/>
                  </a:cubicBezTo>
                  <a:lnTo>
                    <a:pt x="1180" y="1591"/>
                  </a:lnTo>
                  <a:lnTo>
                    <a:pt x="993" y="1249"/>
                  </a:lnTo>
                  <a:cubicBezTo>
                    <a:pt x="931" y="1187"/>
                    <a:pt x="869" y="1156"/>
                    <a:pt x="807" y="1156"/>
                  </a:cubicBezTo>
                  <a:lnTo>
                    <a:pt x="280" y="1156"/>
                  </a:lnTo>
                  <a:cubicBezTo>
                    <a:pt x="1" y="1156"/>
                    <a:pt x="1" y="1560"/>
                    <a:pt x="280" y="1560"/>
                  </a:cubicBezTo>
                  <a:lnTo>
                    <a:pt x="683" y="1560"/>
                  </a:lnTo>
                  <a:lnTo>
                    <a:pt x="1087" y="2118"/>
                  </a:lnTo>
                  <a:cubicBezTo>
                    <a:pt x="1118" y="2180"/>
                    <a:pt x="1180" y="2211"/>
                    <a:pt x="1242" y="2211"/>
                  </a:cubicBezTo>
                  <a:lnTo>
                    <a:pt x="1273" y="2211"/>
                  </a:lnTo>
                  <a:cubicBezTo>
                    <a:pt x="1335" y="2211"/>
                    <a:pt x="1397" y="2149"/>
                    <a:pt x="1428" y="2087"/>
                  </a:cubicBezTo>
                  <a:lnTo>
                    <a:pt x="2079" y="381"/>
                  </a:lnTo>
                  <a:lnTo>
                    <a:pt x="3444" y="381"/>
                  </a:lnTo>
                  <a:cubicBezTo>
                    <a:pt x="3568" y="381"/>
                    <a:pt x="3661" y="288"/>
                    <a:pt x="3661" y="164"/>
                  </a:cubicBezTo>
                  <a:cubicBezTo>
                    <a:pt x="3634" y="83"/>
                    <a:pt x="3561" y="2"/>
                    <a:pt x="3481" y="2"/>
                  </a:cubicBezTo>
                  <a:cubicBezTo>
                    <a:pt x="3469" y="2"/>
                    <a:pt x="3456" y="4"/>
                    <a:pt x="3444" y="9"/>
                  </a:cubicBezTo>
                  <a:lnTo>
                    <a:pt x="1924" y="9"/>
                  </a:lnTo>
                  <a:cubicBezTo>
                    <a:pt x="1908" y="3"/>
                    <a:pt x="1892" y="0"/>
                    <a:pt x="18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3" name="Google Shape;13113;p24"/>
            <p:cNvSpPr/>
            <p:nvPr/>
          </p:nvSpPr>
          <p:spPr>
            <a:xfrm>
              <a:off x="7198025" y="4247000"/>
              <a:ext cx="33050" cy="30450"/>
            </a:xfrm>
            <a:custGeom>
              <a:avLst/>
              <a:gdLst/>
              <a:ahLst/>
              <a:cxnLst/>
              <a:rect l="l" t="t" r="r" b="b"/>
              <a:pathLst>
                <a:path w="1322" h="1218" extrusionOk="0">
                  <a:moveTo>
                    <a:pt x="1105" y="0"/>
                  </a:moveTo>
                  <a:cubicBezTo>
                    <a:pt x="1051" y="0"/>
                    <a:pt x="996" y="24"/>
                    <a:pt x="950" y="70"/>
                  </a:cubicBezTo>
                  <a:lnTo>
                    <a:pt x="702" y="318"/>
                  </a:lnTo>
                  <a:lnTo>
                    <a:pt x="453" y="70"/>
                  </a:lnTo>
                  <a:cubicBezTo>
                    <a:pt x="403" y="27"/>
                    <a:pt x="349" y="9"/>
                    <a:pt x="299" y="9"/>
                  </a:cubicBezTo>
                  <a:cubicBezTo>
                    <a:pt x="132" y="9"/>
                    <a:pt x="0" y="207"/>
                    <a:pt x="143" y="349"/>
                  </a:cubicBezTo>
                  <a:lnTo>
                    <a:pt x="422" y="629"/>
                  </a:lnTo>
                  <a:lnTo>
                    <a:pt x="143" y="877"/>
                  </a:lnTo>
                  <a:cubicBezTo>
                    <a:pt x="81" y="939"/>
                    <a:pt x="81" y="1094"/>
                    <a:pt x="143" y="1156"/>
                  </a:cubicBezTo>
                  <a:cubicBezTo>
                    <a:pt x="205" y="1187"/>
                    <a:pt x="236" y="1218"/>
                    <a:pt x="298" y="1218"/>
                  </a:cubicBezTo>
                  <a:cubicBezTo>
                    <a:pt x="360" y="1218"/>
                    <a:pt x="391" y="1187"/>
                    <a:pt x="453" y="1156"/>
                  </a:cubicBezTo>
                  <a:lnTo>
                    <a:pt x="702" y="908"/>
                  </a:lnTo>
                  <a:lnTo>
                    <a:pt x="950" y="1156"/>
                  </a:lnTo>
                  <a:cubicBezTo>
                    <a:pt x="981" y="1187"/>
                    <a:pt x="1043" y="1218"/>
                    <a:pt x="1105" y="1218"/>
                  </a:cubicBezTo>
                  <a:cubicBezTo>
                    <a:pt x="1167" y="1218"/>
                    <a:pt x="1198" y="1187"/>
                    <a:pt x="1260" y="1156"/>
                  </a:cubicBezTo>
                  <a:cubicBezTo>
                    <a:pt x="1322" y="1094"/>
                    <a:pt x="1322" y="939"/>
                    <a:pt x="1260" y="877"/>
                  </a:cubicBezTo>
                  <a:lnTo>
                    <a:pt x="981" y="629"/>
                  </a:lnTo>
                  <a:lnTo>
                    <a:pt x="1260" y="349"/>
                  </a:lnTo>
                  <a:cubicBezTo>
                    <a:pt x="1322" y="287"/>
                    <a:pt x="1322" y="132"/>
                    <a:pt x="1260" y="70"/>
                  </a:cubicBezTo>
                  <a:cubicBezTo>
                    <a:pt x="1213" y="24"/>
                    <a:pt x="1159" y="0"/>
                    <a:pt x="11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4" name="Google Shape;13114;p24"/>
            <p:cNvSpPr/>
            <p:nvPr/>
          </p:nvSpPr>
          <p:spPr>
            <a:xfrm>
              <a:off x="7123275" y="4288300"/>
              <a:ext cx="39575" cy="31800"/>
            </a:xfrm>
            <a:custGeom>
              <a:avLst/>
              <a:gdLst/>
              <a:ahLst/>
              <a:cxnLst/>
              <a:rect l="l" t="t" r="r" b="b"/>
              <a:pathLst>
                <a:path w="1583" h="1272" extrusionOk="0">
                  <a:moveTo>
                    <a:pt x="590" y="434"/>
                  </a:moveTo>
                  <a:cubicBezTo>
                    <a:pt x="652" y="434"/>
                    <a:pt x="745" y="559"/>
                    <a:pt x="838" y="683"/>
                  </a:cubicBezTo>
                  <a:cubicBezTo>
                    <a:pt x="776" y="776"/>
                    <a:pt x="683" y="838"/>
                    <a:pt x="559" y="869"/>
                  </a:cubicBezTo>
                  <a:cubicBezTo>
                    <a:pt x="548" y="879"/>
                    <a:pt x="538" y="883"/>
                    <a:pt x="528" y="883"/>
                  </a:cubicBezTo>
                  <a:cubicBezTo>
                    <a:pt x="507" y="883"/>
                    <a:pt x="486" y="869"/>
                    <a:pt x="466" y="869"/>
                  </a:cubicBezTo>
                  <a:cubicBezTo>
                    <a:pt x="435" y="807"/>
                    <a:pt x="435" y="714"/>
                    <a:pt x="435" y="652"/>
                  </a:cubicBezTo>
                  <a:cubicBezTo>
                    <a:pt x="435" y="590"/>
                    <a:pt x="435" y="434"/>
                    <a:pt x="590" y="434"/>
                  </a:cubicBezTo>
                  <a:close/>
                  <a:moveTo>
                    <a:pt x="590" y="0"/>
                  </a:moveTo>
                  <a:cubicBezTo>
                    <a:pt x="435" y="0"/>
                    <a:pt x="310" y="62"/>
                    <a:pt x="186" y="155"/>
                  </a:cubicBezTo>
                  <a:cubicBezTo>
                    <a:pt x="62" y="279"/>
                    <a:pt x="0" y="434"/>
                    <a:pt x="0" y="621"/>
                  </a:cubicBezTo>
                  <a:cubicBezTo>
                    <a:pt x="0" y="807"/>
                    <a:pt x="62" y="962"/>
                    <a:pt x="186" y="1117"/>
                  </a:cubicBezTo>
                  <a:cubicBezTo>
                    <a:pt x="279" y="1210"/>
                    <a:pt x="404" y="1272"/>
                    <a:pt x="559" y="1272"/>
                  </a:cubicBezTo>
                  <a:cubicBezTo>
                    <a:pt x="745" y="1241"/>
                    <a:pt x="931" y="1148"/>
                    <a:pt x="1086" y="1024"/>
                  </a:cubicBezTo>
                  <a:cubicBezTo>
                    <a:pt x="1117" y="1086"/>
                    <a:pt x="1148" y="1117"/>
                    <a:pt x="1179" y="1179"/>
                  </a:cubicBezTo>
                  <a:cubicBezTo>
                    <a:pt x="1230" y="1230"/>
                    <a:pt x="1291" y="1253"/>
                    <a:pt x="1351" y="1253"/>
                  </a:cubicBezTo>
                  <a:cubicBezTo>
                    <a:pt x="1399" y="1253"/>
                    <a:pt x="1447" y="1238"/>
                    <a:pt x="1489" y="1210"/>
                  </a:cubicBezTo>
                  <a:cubicBezTo>
                    <a:pt x="1551" y="1117"/>
                    <a:pt x="1582" y="993"/>
                    <a:pt x="1520" y="931"/>
                  </a:cubicBezTo>
                  <a:cubicBezTo>
                    <a:pt x="1458" y="838"/>
                    <a:pt x="1396" y="776"/>
                    <a:pt x="1365" y="714"/>
                  </a:cubicBezTo>
                  <a:cubicBezTo>
                    <a:pt x="1427" y="621"/>
                    <a:pt x="1489" y="528"/>
                    <a:pt x="1520" y="465"/>
                  </a:cubicBezTo>
                  <a:cubicBezTo>
                    <a:pt x="1582" y="372"/>
                    <a:pt x="1582" y="248"/>
                    <a:pt x="1489" y="186"/>
                  </a:cubicBezTo>
                  <a:cubicBezTo>
                    <a:pt x="1456" y="164"/>
                    <a:pt x="1419" y="154"/>
                    <a:pt x="1383" y="154"/>
                  </a:cubicBezTo>
                  <a:cubicBezTo>
                    <a:pt x="1316" y="154"/>
                    <a:pt x="1250" y="188"/>
                    <a:pt x="1210" y="248"/>
                  </a:cubicBezTo>
                  <a:lnTo>
                    <a:pt x="1117" y="341"/>
                  </a:lnTo>
                  <a:cubicBezTo>
                    <a:pt x="993" y="155"/>
                    <a:pt x="807" y="31"/>
                    <a:pt x="5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115" name="Google Shape;13115;p24"/>
          <p:cNvSpPr/>
          <p:nvPr/>
        </p:nvSpPr>
        <p:spPr>
          <a:xfrm>
            <a:off x="2116363" y="8074651"/>
            <a:ext cx="699550" cy="451450"/>
          </a:xfrm>
          <a:custGeom>
            <a:avLst/>
            <a:gdLst/>
            <a:ahLst/>
            <a:cxnLst/>
            <a:rect l="l" t="t" r="r" b="b"/>
            <a:pathLst>
              <a:path w="13991" h="9029" extrusionOk="0">
                <a:moveTo>
                  <a:pt x="9617" y="3537"/>
                </a:moveTo>
                <a:cubicBezTo>
                  <a:pt x="10144" y="3537"/>
                  <a:pt x="10423" y="4188"/>
                  <a:pt x="10051" y="4561"/>
                </a:cubicBezTo>
                <a:cubicBezTo>
                  <a:pt x="9918" y="4683"/>
                  <a:pt x="9761" y="4739"/>
                  <a:pt x="9611" y="4739"/>
                </a:cubicBezTo>
                <a:cubicBezTo>
                  <a:pt x="9306" y="4739"/>
                  <a:pt x="9027" y="4511"/>
                  <a:pt x="9027" y="4157"/>
                </a:cubicBezTo>
                <a:cubicBezTo>
                  <a:pt x="9027" y="4126"/>
                  <a:pt x="9027" y="4095"/>
                  <a:pt x="9027" y="4064"/>
                </a:cubicBezTo>
                <a:cubicBezTo>
                  <a:pt x="9027" y="4002"/>
                  <a:pt x="8996" y="3940"/>
                  <a:pt x="8965" y="3909"/>
                </a:cubicBezTo>
                <a:cubicBezTo>
                  <a:pt x="8934" y="3847"/>
                  <a:pt x="8872" y="3816"/>
                  <a:pt x="8810" y="3816"/>
                </a:cubicBezTo>
                <a:lnTo>
                  <a:pt x="5181" y="3816"/>
                </a:lnTo>
                <a:cubicBezTo>
                  <a:pt x="5119" y="3816"/>
                  <a:pt x="5057" y="3847"/>
                  <a:pt x="5026" y="3909"/>
                </a:cubicBezTo>
                <a:cubicBezTo>
                  <a:pt x="4964" y="3940"/>
                  <a:pt x="4964" y="4002"/>
                  <a:pt x="4964" y="4064"/>
                </a:cubicBezTo>
                <a:cubicBezTo>
                  <a:pt x="4964" y="4095"/>
                  <a:pt x="4964" y="4126"/>
                  <a:pt x="4964" y="4157"/>
                </a:cubicBezTo>
                <a:cubicBezTo>
                  <a:pt x="4964" y="4511"/>
                  <a:pt x="4671" y="4739"/>
                  <a:pt x="4366" y="4739"/>
                </a:cubicBezTo>
                <a:cubicBezTo>
                  <a:pt x="4216" y="4739"/>
                  <a:pt x="4063" y="4683"/>
                  <a:pt x="3940" y="4561"/>
                </a:cubicBezTo>
                <a:cubicBezTo>
                  <a:pt x="3568" y="4188"/>
                  <a:pt x="3847" y="3537"/>
                  <a:pt x="4374" y="3537"/>
                </a:cubicBezTo>
                <a:close/>
                <a:moveTo>
                  <a:pt x="6174" y="5212"/>
                </a:moveTo>
                <a:cubicBezTo>
                  <a:pt x="6274" y="5212"/>
                  <a:pt x="6375" y="5274"/>
                  <a:pt x="6391" y="5398"/>
                </a:cubicBezTo>
                <a:lnTo>
                  <a:pt x="6391" y="7663"/>
                </a:lnTo>
                <a:lnTo>
                  <a:pt x="5956" y="7663"/>
                </a:lnTo>
                <a:lnTo>
                  <a:pt x="5956" y="5398"/>
                </a:lnTo>
                <a:cubicBezTo>
                  <a:pt x="5972" y="5274"/>
                  <a:pt x="6073" y="5212"/>
                  <a:pt x="6174" y="5212"/>
                </a:cubicBezTo>
                <a:close/>
                <a:moveTo>
                  <a:pt x="7880" y="5212"/>
                </a:moveTo>
                <a:cubicBezTo>
                  <a:pt x="7980" y="5212"/>
                  <a:pt x="8081" y="5274"/>
                  <a:pt x="8097" y="5398"/>
                </a:cubicBezTo>
                <a:lnTo>
                  <a:pt x="8097" y="7663"/>
                </a:lnTo>
                <a:lnTo>
                  <a:pt x="7662" y="7663"/>
                </a:lnTo>
                <a:lnTo>
                  <a:pt x="7662" y="5398"/>
                </a:lnTo>
                <a:cubicBezTo>
                  <a:pt x="7678" y="5274"/>
                  <a:pt x="7779" y="5212"/>
                  <a:pt x="7880" y="5212"/>
                </a:cubicBezTo>
                <a:close/>
                <a:moveTo>
                  <a:pt x="8624" y="4219"/>
                </a:moveTo>
                <a:cubicBezTo>
                  <a:pt x="8655" y="4468"/>
                  <a:pt x="8748" y="4685"/>
                  <a:pt x="8903" y="4871"/>
                </a:cubicBezTo>
                <a:lnTo>
                  <a:pt x="8903" y="7663"/>
                </a:lnTo>
                <a:lnTo>
                  <a:pt x="8500" y="7663"/>
                </a:lnTo>
                <a:lnTo>
                  <a:pt x="8500" y="5398"/>
                </a:lnTo>
                <a:cubicBezTo>
                  <a:pt x="8500" y="5057"/>
                  <a:pt x="8221" y="4778"/>
                  <a:pt x="7880" y="4778"/>
                </a:cubicBezTo>
                <a:cubicBezTo>
                  <a:pt x="7538" y="4778"/>
                  <a:pt x="7259" y="5057"/>
                  <a:pt x="7259" y="5398"/>
                </a:cubicBezTo>
                <a:lnTo>
                  <a:pt x="7259" y="7663"/>
                </a:lnTo>
                <a:lnTo>
                  <a:pt x="6794" y="7663"/>
                </a:lnTo>
                <a:lnTo>
                  <a:pt x="6794" y="5398"/>
                </a:lnTo>
                <a:cubicBezTo>
                  <a:pt x="6825" y="4948"/>
                  <a:pt x="6491" y="4723"/>
                  <a:pt x="6158" y="4723"/>
                </a:cubicBezTo>
                <a:cubicBezTo>
                  <a:pt x="5825" y="4723"/>
                  <a:pt x="5491" y="4948"/>
                  <a:pt x="5522" y="5398"/>
                </a:cubicBezTo>
                <a:lnTo>
                  <a:pt x="5522" y="7663"/>
                </a:lnTo>
                <a:lnTo>
                  <a:pt x="5088" y="7663"/>
                </a:lnTo>
                <a:lnTo>
                  <a:pt x="5088" y="4871"/>
                </a:lnTo>
                <a:cubicBezTo>
                  <a:pt x="5274" y="4685"/>
                  <a:pt x="5367" y="4468"/>
                  <a:pt x="5398" y="4219"/>
                </a:cubicBezTo>
                <a:close/>
                <a:moveTo>
                  <a:pt x="11819" y="1242"/>
                </a:moveTo>
                <a:cubicBezTo>
                  <a:pt x="11850" y="1242"/>
                  <a:pt x="11850" y="1273"/>
                  <a:pt x="11850" y="1273"/>
                </a:cubicBezTo>
                <a:lnTo>
                  <a:pt x="11850" y="7663"/>
                </a:lnTo>
                <a:lnTo>
                  <a:pt x="9338" y="7663"/>
                </a:lnTo>
                <a:lnTo>
                  <a:pt x="9338" y="5119"/>
                </a:lnTo>
                <a:cubicBezTo>
                  <a:pt x="9431" y="5150"/>
                  <a:pt x="9524" y="5150"/>
                  <a:pt x="9617" y="5150"/>
                </a:cubicBezTo>
                <a:cubicBezTo>
                  <a:pt x="10826" y="5150"/>
                  <a:pt x="11044" y="3413"/>
                  <a:pt x="9834" y="3165"/>
                </a:cubicBezTo>
                <a:lnTo>
                  <a:pt x="9834" y="2699"/>
                </a:lnTo>
                <a:cubicBezTo>
                  <a:pt x="9834" y="2451"/>
                  <a:pt x="9648" y="2265"/>
                  <a:pt x="9400" y="2265"/>
                </a:cubicBezTo>
                <a:lnTo>
                  <a:pt x="9027" y="2265"/>
                </a:lnTo>
                <a:cubicBezTo>
                  <a:pt x="8748" y="2265"/>
                  <a:pt x="8748" y="2668"/>
                  <a:pt x="9027" y="2668"/>
                </a:cubicBezTo>
                <a:lnTo>
                  <a:pt x="9400" y="2668"/>
                </a:lnTo>
                <a:cubicBezTo>
                  <a:pt x="9431" y="2668"/>
                  <a:pt x="9431" y="2668"/>
                  <a:pt x="9431" y="2699"/>
                </a:cubicBezTo>
                <a:lnTo>
                  <a:pt x="9431" y="3134"/>
                </a:lnTo>
                <a:lnTo>
                  <a:pt x="4592" y="3134"/>
                </a:lnTo>
                <a:lnTo>
                  <a:pt x="4592" y="2699"/>
                </a:lnTo>
                <a:cubicBezTo>
                  <a:pt x="4592" y="2668"/>
                  <a:pt x="4592" y="2668"/>
                  <a:pt x="4623" y="2668"/>
                </a:cubicBezTo>
                <a:lnTo>
                  <a:pt x="8221" y="2668"/>
                </a:lnTo>
                <a:cubicBezTo>
                  <a:pt x="8469" y="2668"/>
                  <a:pt x="8469" y="2265"/>
                  <a:pt x="8221" y="2265"/>
                </a:cubicBezTo>
                <a:lnTo>
                  <a:pt x="4623" y="2265"/>
                </a:lnTo>
                <a:cubicBezTo>
                  <a:pt x="4374" y="2265"/>
                  <a:pt x="4157" y="2451"/>
                  <a:pt x="4157" y="2699"/>
                </a:cubicBezTo>
                <a:lnTo>
                  <a:pt x="4157" y="3165"/>
                </a:lnTo>
                <a:cubicBezTo>
                  <a:pt x="2979" y="3413"/>
                  <a:pt x="3196" y="5150"/>
                  <a:pt x="4405" y="5150"/>
                </a:cubicBezTo>
                <a:cubicBezTo>
                  <a:pt x="4498" y="5150"/>
                  <a:pt x="4592" y="5150"/>
                  <a:pt x="4685" y="5119"/>
                </a:cubicBezTo>
                <a:lnTo>
                  <a:pt x="4685" y="7663"/>
                </a:lnTo>
                <a:lnTo>
                  <a:pt x="2172" y="7663"/>
                </a:lnTo>
                <a:lnTo>
                  <a:pt x="2172" y="1273"/>
                </a:lnTo>
                <a:cubicBezTo>
                  <a:pt x="2172" y="1273"/>
                  <a:pt x="2172" y="1242"/>
                  <a:pt x="2172" y="1242"/>
                </a:cubicBezTo>
                <a:close/>
                <a:moveTo>
                  <a:pt x="5615" y="8097"/>
                </a:moveTo>
                <a:lnTo>
                  <a:pt x="5615" y="8593"/>
                </a:lnTo>
                <a:lnTo>
                  <a:pt x="621" y="8593"/>
                </a:lnTo>
                <a:cubicBezTo>
                  <a:pt x="528" y="8593"/>
                  <a:pt x="435" y="8500"/>
                  <a:pt x="435" y="8407"/>
                </a:cubicBezTo>
                <a:lnTo>
                  <a:pt x="435" y="8097"/>
                </a:lnTo>
                <a:close/>
                <a:moveTo>
                  <a:pt x="8004" y="8097"/>
                </a:moveTo>
                <a:lnTo>
                  <a:pt x="8004" y="8593"/>
                </a:lnTo>
                <a:lnTo>
                  <a:pt x="6018" y="8593"/>
                </a:lnTo>
                <a:lnTo>
                  <a:pt x="6018" y="8097"/>
                </a:lnTo>
                <a:close/>
                <a:moveTo>
                  <a:pt x="1583" y="1"/>
                </a:moveTo>
                <a:cubicBezTo>
                  <a:pt x="1179" y="1"/>
                  <a:pt x="869" y="311"/>
                  <a:pt x="869" y="683"/>
                </a:cubicBezTo>
                <a:lnTo>
                  <a:pt x="869" y="4592"/>
                </a:lnTo>
                <a:cubicBezTo>
                  <a:pt x="869" y="4716"/>
                  <a:pt x="962" y="4809"/>
                  <a:pt x="1055" y="4809"/>
                </a:cubicBezTo>
                <a:cubicBezTo>
                  <a:pt x="1179" y="4809"/>
                  <a:pt x="1272" y="4716"/>
                  <a:pt x="1272" y="4592"/>
                </a:cubicBezTo>
                <a:lnTo>
                  <a:pt x="1272" y="683"/>
                </a:lnTo>
                <a:cubicBezTo>
                  <a:pt x="1272" y="528"/>
                  <a:pt x="1397" y="373"/>
                  <a:pt x="1583" y="373"/>
                </a:cubicBezTo>
                <a:lnTo>
                  <a:pt x="12439" y="373"/>
                </a:lnTo>
                <a:cubicBezTo>
                  <a:pt x="12595" y="373"/>
                  <a:pt x="12719" y="528"/>
                  <a:pt x="12719" y="683"/>
                </a:cubicBezTo>
                <a:lnTo>
                  <a:pt x="12719" y="7663"/>
                </a:lnTo>
                <a:lnTo>
                  <a:pt x="12253" y="7663"/>
                </a:lnTo>
                <a:lnTo>
                  <a:pt x="12253" y="1273"/>
                </a:lnTo>
                <a:cubicBezTo>
                  <a:pt x="12253" y="1055"/>
                  <a:pt x="12067" y="838"/>
                  <a:pt x="11819" y="838"/>
                </a:cubicBezTo>
                <a:lnTo>
                  <a:pt x="2203" y="838"/>
                </a:lnTo>
                <a:cubicBezTo>
                  <a:pt x="1955" y="838"/>
                  <a:pt x="1769" y="1055"/>
                  <a:pt x="1769" y="1273"/>
                </a:cubicBezTo>
                <a:lnTo>
                  <a:pt x="1769" y="7663"/>
                </a:lnTo>
                <a:lnTo>
                  <a:pt x="1304" y="7663"/>
                </a:lnTo>
                <a:lnTo>
                  <a:pt x="1304" y="5429"/>
                </a:lnTo>
                <a:cubicBezTo>
                  <a:pt x="1304" y="5305"/>
                  <a:pt x="1210" y="5212"/>
                  <a:pt x="1086" y="5212"/>
                </a:cubicBezTo>
                <a:cubicBezTo>
                  <a:pt x="962" y="5212"/>
                  <a:pt x="869" y="5305"/>
                  <a:pt x="900" y="5429"/>
                </a:cubicBezTo>
                <a:lnTo>
                  <a:pt x="900" y="7663"/>
                </a:lnTo>
                <a:lnTo>
                  <a:pt x="404" y="7663"/>
                </a:lnTo>
                <a:cubicBezTo>
                  <a:pt x="187" y="7663"/>
                  <a:pt x="1" y="7849"/>
                  <a:pt x="1" y="8066"/>
                </a:cubicBezTo>
                <a:lnTo>
                  <a:pt x="1" y="8407"/>
                </a:lnTo>
                <a:cubicBezTo>
                  <a:pt x="1" y="8748"/>
                  <a:pt x="280" y="9027"/>
                  <a:pt x="621" y="9027"/>
                </a:cubicBezTo>
                <a:lnTo>
                  <a:pt x="9710" y="9027"/>
                </a:lnTo>
                <a:cubicBezTo>
                  <a:pt x="9716" y="9028"/>
                  <a:pt x="9723" y="9029"/>
                  <a:pt x="9729" y="9029"/>
                </a:cubicBezTo>
                <a:cubicBezTo>
                  <a:pt x="9920" y="9029"/>
                  <a:pt x="9920" y="8592"/>
                  <a:pt x="9729" y="8592"/>
                </a:cubicBezTo>
                <a:cubicBezTo>
                  <a:pt x="9723" y="8592"/>
                  <a:pt x="9716" y="8592"/>
                  <a:pt x="9710" y="8593"/>
                </a:cubicBezTo>
                <a:lnTo>
                  <a:pt x="8407" y="8593"/>
                </a:lnTo>
                <a:lnTo>
                  <a:pt x="8407" y="8097"/>
                </a:lnTo>
                <a:lnTo>
                  <a:pt x="13587" y="8097"/>
                </a:lnTo>
                <a:lnTo>
                  <a:pt x="13587" y="8407"/>
                </a:lnTo>
                <a:cubicBezTo>
                  <a:pt x="13587" y="8500"/>
                  <a:pt x="13494" y="8593"/>
                  <a:pt x="13370" y="8593"/>
                </a:cubicBezTo>
                <a:lnTo>
                  <a:pt x="10516" y="8593"/>
                </a:lnTo>
                <a:cubicBezTo>
                  <a:pt x="10508" y="8592"/>
                  <a:pt x="10500" y="8592"/>
                  <a:pt x="10493" y="8592"/>
                </a:cubicBezTo>
                <a:cubicBezTo>
                  <a:pt x="10276" y="8592"/>
                  <a:pt x="10276" y="8998"/>
                  <a:pt x="10493" y="8998"/>
                </a:cubicBezTo>
                <a:cubicBezTo>
                  <a:pt x="10500" y="8998"/>
                  <a:pt x="10508" y="8997"/>
                  <a:pt x="10516" y="8996"/>
                </a:cubicBezTo>
                <a:lnTo>
                  <a:pt x="13370" y="8996"/>
                </a:lnTo>
                <a:cubicBezTo>
                  <a:pt x="13711" y="8996"/>
                  <a:pt x="13990" y="8748"/>
                  <a:pt x="13990" y="8407"/>
                </a:cubicBezTo>
                <a:lnTo>
                  <a:pt x="13990" y="8035"/>
                </a:lnTo>
                <a:cubicBezTo>
                  <a:pt x="13990" y="7818"/>
                  <a:pt x="13804" y="7663"/>
                  <a:pt x="13587" y="7663"/>
                </a:cubicBezTo>
                <a:lnTo>
                  <a:pt x="13122" y="7663"/>
                </a:lnTo>
                <a:lnTo>
                  <a:pt x="13122" y="683"/>
                </a:lnTo>
                <a:cubicBezTo>
                  <a:pt x="13122" y="311"/>
                  <a:pt x="12812" y="1"/>
                  <a:pt x="1243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3116" name="Google Shape;13116;p24"/>
          <p:cNvGrpSpPr/>
          <p:nvPr/>
        </p:nvGrpSpPr>
        <p:grpSpPr>
          <a:xfrm>
            <a:off x="3463567" y="8004501"/>
            <a:ext cx="702650" cy="591750"/>
            <a:chOff x="5451325" y="4196775"/>
            <a:chExt cx="351325" cy="295875"/>
          </a:xfrm>
          <a:solidFill>
            <a:schemeClr val="tx1"/>
          </a:solidFill>
        </p:grpSpPr>
        <p:sp>
          <p:nvSpPr>
            <p:cNvPr id="13117" name="Google Shape;13117;p24"/>
            <p:cNvSpPr/>
            <p:nvPr/>
          </p:nvSpPr>
          <p:spPr>
            <a:xfrm>
              <a:off x="5712225" y="4214625"/>
              <a:ext cx="11325" cy="7550"/>
            </a:xfrm>
            <a:custGeom>
              <a:avLst/>
              <a:gdLst/>
              <a:ahLst/>
              <a:cxnLst/>
              <a:rect l="l" t="t" r="r" b="b"/>
              <a:pathLst>
                <a:path w="453" h="302" extrusionOk="0">
                  <a:moveTo>
                    <a:pt x="235" y="0"/>
                  </a:moveTo>
                  <a:cubicBezTo>
                    <a:pt x="1" y="0"/>
                    <a:pt x="245" y="301"/>
                    <a:pt x="378" y="301"/>
                  </a:cubicBezTo>
                  <a:cubicBezTo>
                    <a:pt x="421" y="301"/>
                    <a:pt x="452" y="270"/>
                    <a:pt x="452" y="187"/>
                  </a:cubicBezTo>
                  <a:cubicBezTo>
                    <a:pt x="452" y="93"/>
                    <a:pt x="359" y="0"/>
                    <a:pt x="2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8" name="Google Shape;13118;p24"/>
            <p:cNvSpPr/>
            <p:nvPr/>
          </p:nvSpPr>
          <p:spPr>
            <a:xfrm>
              <a:off x="5736275" y="4214625"/>
              <a:ext cx="11300" cy="7550"/>
            </a:xfrm>
            <a:custGeom>
              <a:avLst/>
              <a:gdLst/>
              <a:ahLst/>
              <a:cxnLst/>
              <a:rect l="l" t="t" r="r" b="b"/>
              <a:pathLst>
                <a:path w="452" h="302" extrusionOk="0">
                  <a:moveTo>
                    <a:pt x="235" y="0"/>
                  </a:moveTo>
                  <a:cubicBezTo>
                    <a:pt x="0" y="0"/>
                    <a:pt x="244" y="301"/>
                    <a:pt x="377" y="301"/>
                  </a:cubicBezTo>
                  <a:cubicBezTo>
                    <a:pt x="420" y="301"/>
                    <a:pt x="452" y="270"/>
                    <a:pt x="452" y="187"/>
                  </a:cubicBezTo>
                  <a:cubicBezTo>
                    <a:pt x="452" y="93"/>
                    <a:pt x="359" y="0"/>
                    <a:pt x="2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9" name="Google Shape;13119;p24"/>
            <p:cNvSpPr/>
            <p:nvPr/>
          </p:nvSpPr>
          <p:spPr>
            <a:xfrm>
              <a:off x="5760500" y="4214625"/>
              <a:ext cx="11125" cy="7550"/>
            </a:xfrm>
            <a:custGeom>
              <a:avLst/>
              <a:gdLst/>
              <a:ahLst/>
              <a:cxnLst/>
              <a:rect l="l" t="t" r="r" b="b"/>
              <a:pathLst>
                <a:path w="445" h="302" extrusionOk="0">
                  <a:moveTo>
                    <a:pt x="258" y="0"/>
                  </a:moveTo>
                  <a:cubicBezTo>
                    <a:pt x="1" y="0"/>
                    <a:pt x="239" y="301"/>
                    <a:pt x="370" y="301"/>
                  </a:cubicBezTo>
                  <a:cubicBezTo>
                    <a:pt x="413" y="301"/>
                    <a:pt x="445" y="270"/>
                    <a:pt x="445" y="187"/>
                  </a:cubicBezTo>
                  <a:cubicBezTo>
                    <a:pt x="445" y="93"/>
                    <a:pt x="352" y="0"/>
                    <a:pt x="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0" name="Google Shape;13120;p24"/>
            <p:cNvSpPr/>
            <p:nvPr/>
          </p:nvSpPr>
          <p:spPr>
            <a:xfrm>
              <a:off x="5596350" y="4389875"/>
              <a:ext cx="54300" cy="46550"/>
            </a:xfrm>
            <a:custGeom>
              <a:avLst/>
              <a:gdLst/>
              <a:ahLst/>
              <a:cxnLst/>
              <a:rect l="l" t="t" r="r" b="b"/>
              <a:pathLst>
                <a:path w="2172" h="1862" extrusionOk="0">
                  <a:moveTo>
                    <a:pt x="1227" y="400"/>
                  </a:moveTo>
                  <a:cubicBezTo>
                    <a:pt x="1498" y="400"/>
                    <a:pt x="1768" y="616"/>
                    <a:pt x="1768" y="931"/>
                  </a:cubicBezTo>
                  <a:cubicBezTo>
                    <a:pt x="1768" y="1210"/>
                    <a:pt x="1520" y="1459"/>
                    <a:pt x="1241" y="1459"/>
                  </a:cubicBezTo>
                  <a:cubicBezTo>
                    <a:pt x="776" y="1459"/>
                    <a:pt x="528" y="900"/>
                    <a:pt x="869" y="559"/>
                  </a:cubicBezTo>
                  <a:cubicBezTo>
                    <a:pt x="969" y="449"/>
                    <a:pt x="1098" y="400"/>
                    <a:pt x="1227" y="400"/>
                  </a:cubicBezTo>
                  <a:close/>
                  <a:moveTo>
                    <a:pt x="1241" y="1"/>
                  </a:moveTo>
                  <a:cubicBezTo>
                    <a:pt x="403" y="1"/>
                    <a:pt x="0" y="993"/>
                    <a:pt x="590" y="1583"/>
                  </a:cubicBezTo>
                  <a:cubicBezTo>
                    <a:pt x="782" y="1775"/>
                    <a:pt x="1018" y="1862"/>
                    <a:pt x="1248" y="1862"/>
                  </a:cubicBezTo>
                  <a:cubicBezTo>
                    <a:pt x="1722" y="1862"/>
                    <a:pt x="2172" y="1495"/>
                    <a:pt x="2172" y="931"/>
                  </a:cubicBezTo>
                  <a:cubicBezTo>
                    <a:pt x="2172" y="404"/>
                    <a:pt x="1737" y="1"/>
                    <a:pt x="12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1" name="Google Shape;13121;p24"/>
            <p:cNvSpPr/>
            <p:nvPr/>
          </p:nvSpPr>
          <p:spPr>
            <a:xfrm>
              <a:off x="5451325" y="4196775"/>
              <a:ext cx="351325" cy="295875"/>
            </a:xfrm>
            <a:custGeom>
              <a:avLst/>
              <a:gdLst/>
              <a:ahLst/>
              <a:cxnLst/>
              <a:rect l="l" t="t" r="r" b="b"/>
              <a:pathLst>
                <a:path w="14053" h="11835" extrusionOk="0">
                  <a:moveTo>
                    <a:pt x="7030" y="7058"/>
                  </a:moveTo>
                  <a:cubicBezTo>
                    <a:pt x="7127" y="7058"/>
                    <a:pt x="7228" y="7104"/>
                    <a:pt x="7290" y="7197"/>
                  </a:cubicBezTo>
                  <a:cubicBezTo>
                    <a:pt x="7445" y="7352"/>
                    <a:pt x="7662" y="7446"/>
                    <a:pt x="7911" y="7446"/>
                  </a:cubicBezTo>
                  <a:cubicBezTo>
                    <a:pt x="8004" y="7446"/>
                    <a:pt x="8097" y="7477"/>
                    <a:pt x="8159" y="7539"/>
                  </a:cubicBezTo>
                  <a:cubicBezTo>
                    <a:pt x="8221" y="7601"/>
                    <a:pt x="8252" y="7694"/>
                    <a:pt x="8252" y="7787"/>
                  </a:cubicBezTo>
                  <a:cubicBezTo>
                    <a:pt x="8252" y="7911"/>
                    <a:pt x="8283" y="8004"/>
                    <a:pt x="8314" y="8128"/>
                  </a:cubicBezTo>
                  <a:cubicBezTo>
                    <a:pt x="8345" y="8221"/>
                    <a:pt x="8407" y="8314"/>
                    <a:pt x="8500" y="8407"/>
                  </a:cubicBezTo>
                  <a:cubicBezTo>
                    <a:pt x="8686" y="8500"/>
                    <a:pt x="8686" y="8779"/>
                    <a:pt x="8500" y="8903"/>
                  </a:cubicBezTo>
                  <a:cubicBezTo>
                    <a:pt x="8407" y="8996"/>
                    <a:pt x="8345" y="9090"/>
                    <a:pt x="8314" y="9183"/>
                  </a:cubicBezTo>
                  <a:cubicBezTo>
                    <a:pt x="8283" y="9276"/>
                    <a:pt x="8252" y="9400"/>
                    <a:pt x="8252" y="9524"/>
                  </a:cubicBezTo>
                  <a:cubicBezTo>
                    <a:pt x="8252" y="9617"/>
                    <a:pt x="8221" y="9710"/>
                    <a:pt x="8159" y="9772"/>
                  </a:cubicBezTo>
                  <a:cubicBezTo>
                    <a:pt x="8097" y="9834"/>
                    <a:pt x="8004" y="9865"/>
                    <a:pt x="7911" y="9865"/>
                  </a:cubicBezTo>
                  <a:cubicBezTo>
                    <a:pt x="7662" y="9865"/>
                    <a:pt x="7445" y="9958"/>
                    <a:pt x="7290" y="10113"/>
                  </a:cubicBezTo>
                  <a:cubicBezTo>
                    <a:pt x="7228" y="10206"/>
                    <a:pt x="7127" y="10253"/>
                    <a:pt x="7030" y="10253"/>
                  </a:cubicBezTo>
                  <a:cubicBezTo>
                    <a:pt x="6933" y="10253"/>
                    <a:pt x="6840" y="10206"/>
                    <a:pt x="6794" y="10113"/>
                  </a:cubicBezTo>
                  <a:cubicBezTo>
                    <a:pt x="6701" y="10020"/>
                    <a:pt x="6608" y="9989"/>
                    <a:pt x="6515" y="9927"/>
                  </a:cubicBezTo>
                  <a:cubicBezTo>
                    <a:pt x="6391" y="9896"/>
                    <a:pt x="6298" y="9865"/>
                    <a:pt x="6173" y="9865"/>
                  </a:cubicBezTo>
                  <a:cubicBezTo>
                    <a:pt x="6080" y="9865"/>
                    <a:pt x="5987" y="9834"/>
                    <a:pt x="5894" y="9772"/>
                  </a:cubicBezTo>
                  <a:cubicBezTo>
                    <a:pt x="5863" y="9710"/>
                    <a:pt x="5832" y="9617"/>
                    <a:pt x="5832" y="9524"/>
                  </a:cubicBezTo>
                  <a:cubicBezTo>
                    <a:pt x="5832" y="9276"/>
                    <a:pt x="5739" y="9059"/>
                    <a:pt x="5584" y="8903"/>
                  </a:cubicBezTo>
                  <a:cubicBezTo>
                    <a:pt x="5398" y="8779"/>
                    <a:pt x="5398" y="8500"/>
                    <a:pt x="5584" y="8407"/>
                  </a:cubicBezTo>
                  <a:cubicBezTo>
                    <a:pt x="5646" y="8314"/>
                    <a:pt x="5708" y="8221"/>
                    <a:pt x="5770" y="8128"/>
                  </a:cubicBezTo>
                  <a:cubicBezTo>
                    <a:pt x="5801" y="8004"/>
                    <a:pt x="5832" y="7911"/>
                    <a:pt x="5832" y="7787"/>
                  </a:cubicBezTo>
                  <a:cubicBezTo>
                    <a:pt x="5778" y="7598"/>
                    <a:pt x="5911" y="7433"/>
                    <a:pt x="6089" y="7433"/>
                  </a:cubicBezTo>
                  <a:cubicBezTo>
                    <a:pt x="6116" y="7433"/>
                    <a:pt x="6145" y="7437"/>
                    <a:pt x="6173" y="7446"/>
                  </a:cubicBezTo>
                  <a:cubicBezTo>
                    <a:pt x="6298" y="7446"/>
                    <a:pt x="6391" y="7415"/>
                    <a:pt x="6515" y="7383"/>
                  </a:cubicBezTo>
                  <a:cubicBezTo>
                    <a:pt x="6608" y="7321"/>
                    <a:pt x="6701" y="7259"/>
                    <a:pt x="6794" y="7197"/>
                  </a:cubicBezTo>
                  <a:cubicBezTo>
                    <a:pt x="6840" y="7104"/>
                    <a:pt x="6933" y="7058"/>
                    <a:pt x="7030" y="7058"/>
                  </a:cubicBezTo>
                  <a:close/>
                  <a:moveTo>
                    <a:pt x="7538" y="10423"/>
                  </a:moveTo>
                  <a:lnTo>
                    <a:pt x="7538" y="11354"/>
                  </a:lnTo>
                  <a:lnTo>
                    <a:pt x="7166" y="11168"/>
                  </a:lnTo>
                  <a:cubicBezTo>
                    <a:pt x="7120" y="11137"/>
                    <a:pt x="7073" y="11121"/>
                    <a:pt x="7030" y="11121"/>
                  </a:cubicBezTo>
                  <a:cubicBezTo>
                    <a:pt x="6988" y="11121"/>
                    <a:pt x="6949" y="11137"/>
                    <a:pt x="6918" y="11168"/>
                  </a:cubicBezTo>
                  <a:lnTo>
                    <a:pt x="6546" y="11354"/>
                  </a:lnTo>
                  <a:lnTo>
                    <a:pt x="6546" y="10423"/>
                  </a:lnTo>
                  <a:cubicBezTo>
                    <a:pt x="6670" y="10547"/>
                    <a:pt x="6856" y="10640"/>
                    <a:pt x="7042" y="10640"/>
                  </a:cubicBezTo>
                  <a:cubicBezTo>
                    <a:pt x="7228" y="10640"/>
                    <a:pt x="7414" y="10547"/>
                    <a:pt x="7538" y="10423"/>
                  </a:cubicBezTo>
                  <a:close/>
                  <a:moveTo>
                    <a:pt x="652" y="1"/>
                  </a:moveTo>
                  <a:cubicBezTo>
                    <a:pt x="280" y="1"/>
                    <a:pt x="1" y="342"/>
                    <a:pt x="63" y="683"/>
                  </a:cubicBezTo>
                  <a:lnTo>
                    <a:pt x="63" y="9338"/>
                  </a:lnTo>
                  <a:cubicBezTo>
                    <a:pt x="92" y="9599"/>
                    <a:pt x="311" y="9806"/>
                    <a:pt x="593" y="9806"/>
                  </a:cubicBezTo>
                  <a:cubicBezTo>
                    <a:pt x="613" y="9806"/>
                    <a:pt x="632" y="9805"/>
                    <a:pt x="652" y="9803"/>
                  </a:cubicBezTo>
                  <a:lnTo>
                    <a:pt x="3041" y="9803"/>
                  </a:lnTo>
                  <a:cubicBezTo>
                    <a:pt x="3049" y="9804"/>
                    <a:pt x="3056" y="9804"/>
                    <a:pt x="3064" y="9804"/>
                  </a:cubicBezTo>
                  <a:cubicBezTo>
                    <a:pt x="3281" y="9804"/>
                    <a:pt x="3281" y="9398"/>
                    <a:pt x="3064" y="9398"/>
                  </a:cubicBezTo>
                  <a:cubicBezTo>
                    <a:pt x="3056" y="9398"/>
                    <a:pt x="3049" y="9399"/>
                    <a:pt x="3041" y="9400"/>
                  </a:cubicBezTo>
                  <a:lnTo>
                    <a:pt x="652" y="9400"/>
                  </a:lnTo>
                  <a:cubicBezTo>
                    <a:pt x="559" y="9400"/>
                    <a:pt x="497" y="9369"/>
                    <a:pt x="466" y="9307"/>
                  </a:cubicBezTo>
                  <a:lnTo>
                    <a:pt x="466" y="1955"/>
                  </a:lnTo>
                  <a:lnTo>
                    <a:pt x="7383" y="1955"/>
                  </a:lnTo>
                  <a:cubicBezTo>
                    <a:pt x="7391" y="1956"/>
                    <a:pt x="7399" y="1957"/>
                    <a:pt x="7406" y="1957"/>
                  </a:cubicBezTo>
                  <a:cubicBezTo>
                    <a:pt x="7624" y="1957"/>
                    <a:pt x="7624" y="1550"/>
                    <a:pt x="7406" y="1550"/>
                  </a:cubicBezTo>
                  <a:cubicBezTo>
                    <a:pt x="7399" y="1550"/>
                    <a:pt x="7391" y="1551"/>
                    <a:pt x="7383" y="1552"/>
                  </a:cubicBezTo>
                  <a:lnTo>
                    <a:pt x="466" y="1552"/>
                  </a:lnTo>
                  <a:lnTo>
                    <a:pt x="466" y="714"/>
                  </a:lnTo>
                  <a:cubicBezTo>
                    <a:pt x="466" y="621"/>
                    <a:pt x="466" y="435"/>
                    <a:pt x="652" y="435"/>
                  </a:cubicBezTo>
                  <a:lnTo>
                    <a:pt x="13432" y="435"/>
                  </a:lnTo>
                  <a:cubicBezTo>
                    <a:pt x="13587" y="435"/>
                    <a:pt x="13618" y="621"/>
                    <a:pt x="13618" y="714"/>
                  </a:cubicBezTo>
                  <a:lnTo>
                    <a:pt x="13618" y="1552"/>
                  </a:lnTo>
                  <a:lnTo>
                    <a:pt x="8221" y="1552"/>
                  </a:lnTo>
                  <a:cubicBezTo>
                    <a:pt x="8213" y="1551"/>
                    <a:pt x="8205" y="1550"/>
                    <a:pt x="8197" y="1550"/>
                  </a:cubicBezTo>
                  <a:cubicBezTo>
                    <a:pt x="7980" y="1550"/>
                    <a:pt x="7980" y="1957"/>
                    <a:pt x="8197" y="1957"/>
                  </a:cubicBezTo>
                  <a:cubicBezTo>
                    <a:pt x="8205" y="1957"/>
                    <a:pt x="8213" y="1956"/>
                    <a:pt x="8221" y="1955"/>
                  </a:cubicBezTo>
                  <a:lnTo>
                    <a:pt x="13618" y="1955"/>
                  </a:lnTo>
                  <a:lnTo>
                    <a:pt x="13618" y="9307"/>
                  </a:lnTo>
                  <a:cubicBezTo>
                    <a:pt x="13556" y="9369"/>
                    <a:pt x="13494" y="9400"/>
                    <a:pt x="13432" y="9400"/>
                  </a:cubicBezTo>
                  <a:lnTo>
                    <a:pt x="8655" y="9400"/>
                  </a:lnTo>
                  <a:cubicBezTo>
                    <a:pt x="8686" y="9369"/>
                    <a:pt x="8686" y="9369"/>
                    <a:pt x="8686" y="9338"/>
                  </a:cubicBezTo>
                  <a:cubicBezTo>
                    <a:pt x="8717" y="9276"/>
                    <a:pt x="8748" y="9214"/>
                    <a:pt x="8810" y="9152"/>
                  </a:cubicBezTo>
                  <a:cubicBezTo>
                    <a:pt x="8934" y="9028"/>
                    <a:pt x="9027" y="8841"/>
                    <a:pt x="9058" y="8655"/>
                  </a:cubicBezTo>
                  <a:cubicBezTo>
                    <a:pt x="9027" y="8469"/>
                    <a:pt x="8934" y="8283"/>
                    <a:pt x="8810" y="8159"/>
                  </a:cubicBezTo>
                  <a:cubicBezTo>
                    <a:pt x="8748" y="8097"/>
                    <a:pt x="8717" y="8035"/>
                    <a:pt x="8686" y="7973"/>
                  </a:cubicBezTo>
                  <a:cubicBezTo>
                    <a:pt x="8655" y="7880"/>
                    <a:pt x="8655" y="7818"/>
                    <a:pt x="8655" y="7725"/>
                  </a:cubicBezTo>
                  <a:cubicBezTo>
                    <a:pt x="8655" y="7539"/>
                    <a:pt x="8562" y="7383"/>
                    <a:pt x="8469" y="7228"/>
                  </a:cubicBezTo>
                  <a:cubicBezTo>
                    <a:pt x="8314" y="7104"/>
                    <a:pt x="8128" y="7042"/>
                    <a:pt x="7942" y="7042"/>
                  </a:cubicBezTo>
                  <a:cubicBezTo>
                    <a:pt x="7880" y="7042"/>
                    <a:pt x="7786" y="7011"/>
                    <a:pt x="7724" y="7011"/>
                  </a:cubicBezTo>
                  <a:cubicBezTo>
                    <a:pt x="7662" y="6980"/>
                    <a:pt x="7600" y="6918"/>
                    <a:pt x="7538" y="6887"/>
                  </a:cubicBezTo>
                  <a:cubicBezTo>
                    <a:pt x="7414" y="6732"/>
                    <a:pt x="7228" y="6670"/>
                    <a:pt x="7042" y="6639"/>
                  </a:cubicBezTo>
                  <a:cubicBezTo>
                    <a:pt x="6856" y="6670"/>
                    <a:pt x="6670" y="6732"/>
                    <a:pt x="6515" y="6887"/>
                  </a:cubicBezTo>
                  <a:cubicBezTo>
                    <a:pt x="6484" y="6918"/>
                    <a:pt x="6422" y="6980"/>
                    <a:pt x="6360" y="7011"/>
                  </a:cubicBezTo>
                  <a:cubicBezTo>
                    <a:pt x="6267" y="7011"/>
                    <a:pt x="6204" y="7042"/>
                    <a:pt x="6111" y="7042"/>
                  </a:cubicBezTo>
                  <a:cubicBezTo>
                    <a:pt x="6096" y="7041"/>
                    <a:pt x="6080" y="7040"/>
                    <a:pt x="6064" y="7040"/>
                  </a:cubicBezTo>
                  <a:cubicBezTo>
                    <a:pt x="5711" y="7040"/>
                    <a:pt x="5399" y="7368"/>
                    <a:pt x="5429" y="7725"/>
                  </a:cubicBezTo>
                  <a:cubicBezTo>
                    <a:pt x="5429" y="7818"/>
                    <a:pt x="5398" y="7880"/>
                    <a:pt x="5367" y="7973"/>
                  </a:cubicBezTo>
                  <a:cubicBezTo>
                    <a:pt x="5336" y="8035"/>
                    <a:pt x="5305" y="8097"/>
                    <a:pt x="5243" y="8159"/>
                  </a:cubicBezTo>
                  <a:cubicBezTo>
                    <a:pt x="5119" y="8283"/>
                    <a:pt x="5057" y="8469"/>
                    <a:pt x="5026" y="8655"/>
                  </a:cubicBezTo>
                  <a:cubicBezTo>
                    <a:pt x="5026" y="8841"/>
                    <a:pt x="5119" y="9028"/>
                    <a:pt x="5243" y="9152"/>
                  </a:cubicBezTo>
                  <a:cubicBezTo>
                    <a:pt x="5305" y="9214"/>
                    <a:pt x="5336" y="9276"/>
                    <a:pt x="5367" y="9338"/>
                  </a:cubicBezTo>
                  <a:cubicBezTo>
                    <a:pt x="5367" y="9369"/>
                    <a:pt x="5367" y="9369"/>
                    <a:pt x="5398" y="9400"/>
                  </a:cubicBezTo>
                  <a:lnTo>
                    <a:pt x="3847" y="9400"/>
                  </a:lnTo>
                  <a:cubicBezTo>
                    <a:pt x="3840" y="9399"/>
                    <a:pt x="3833" y="9398"/>
                    <a:pt x="3827" y="9398"/>
                  </a:cubicBezTo>
                  <a:cubicBezTo>
                    <a:pt x="3637" y="9398"/>
                    <a:pt x="3637" y="9804"/>
                    <a:pt x="3827" y="9804"/>
                  </a:cubicBezTo>
                  <a:cubicBezTo>
                    <a:pt x="3833" y="9804"/>
                    <a:pt x="3840" y="9804"/>
                    <a:pt x="3847" y="9803"/>
                  </a:cubicBezTo>
                  <a:lnTo>
                    <a:pt x="5460" y="9803"/>
                  </a:lnTo>
                  <a:cubicBezTo>
                    <a:pt x="5491" y="9896"/>
                    <a:pt x="5522" y="9989"/>
                    <a:pt x="5615" y="10082"/>
                  </a:cubicBezTo>
                  <a:cubicBezTo>
                    <a:pt x="5739" y="10175"/>
                    <a:pt x="5925" y="10268"/>
                    <a:pt x="6080" y="10268"/>
                  </a:cubicBezTo>
                  <a:lnTo>
                    <a:pt x="6080" y="11571"/>
                  </a:lnTo>
                  <a:cubicBezTo>
                    <a:pt x="6080" y="11664"/>
                    <a:pt x="6142" y="11726"/>
                    <a:pt x="6204" y="11788"/>
                  </a:cubicBezTo>
                  <a:cubicBezTo>
                    <a:pt x="6251" y="11819"/>
                    <a:pt x="6298" y="11835"/>
                    <a:pt x="6344" y="11835"/>
                  </a:cubicBezTo>
                  <a:cubicBezTo>
                    <a:pt x="6391" y="11835"/>
                    <a:pt x="6437" y="11819"/>
                    <a:pt x="6484" y="11788"/>
                  </a:cubicBezTo>
                  <a:lnTo>
                    <a:pt x="7011" y="11540"/>
                  </a:lnTo>
                  <a:lnTo>
                    <a:pt x="7569" y="11788"/>
                  </a:lnTo>
                  <a:cubicBezTo>
                    <a:pt x="7600" y="11819"/>
                    <a:pt x="7631" y="11819"/>
                    <a:pt x="7693" y="11819"/>
                  </a:cubicBezTo>
                  <a:cubicBezTo>
                    <a:pt x="7817" y="11819"/>
                    <a:pt x="7942" y="11695"/>
                    <a:pt x="7942" y="11540"/>
                  </a:cubicBezTo>
                  <a:lnTo>
                    <a:pt x="7942" y="10237"/>
                  </a:lnTo>
                  <a:cubicBezTo>
                    <a:pt x="8128" y="10237"/>
                    <a:pt x="8314" y="10175"/>
                    <a:pt x="8438" y="10051"/>
                  </a:cubicBezTo>
                  <a:cubicBezTo>
                    <a:pt x="8500" y="9989"/>
                    <a:pt x="8562" y="9896"/>
                    <a:pt x="8593" y="9803"/>
                  </a:cubicBezTo>
                  <a:lnTo>
                    <a:pt x="13432" y="9803"/>
                  </a:lnTo>
                  <a:cubicBezTo>
                    <a:pt x="13711" y="9803"/>
                    <a:pt x="13959" y="9617"/>
                    <a:pt x="13990" y="9338"/>
                  </a:cubicBezTo>
                  <a:lnTo>
                    <a:pt x="13990" y="683"/>
                  </a:lnTo>
                  <a:cubicBezTo>
                    <a:pt x="14052" y="342"/>
                    <a:pt x="13773" y="1"/>
                    <a:pt x="134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2" name="Google Shape;13122;p24"/>
            <p:cNvSpPr/>
            <p:nvPr/>
          </p:nvSpPr>
          <p:spPr>
            <a:xfrm>
              <a:off x="5570750" y="4275850"/>
              <a:ext cx="112300" cy="10950"/>
            </a:xfrm>
            <a:custGeom>
              <a:avLst/>
              <a:gdLst/>
              <a:ahLst/>
              <a:cxnLst/>
              <a:rect l="l" t="t" r="r" b="b"/>
              <a:pathLst>
                <a:path w="4492" h="438" extrusionOk="0">
                  <a:moveTo>
                    <a:pt x="4300" y="1"/>
                  </a:moveTo>
                  <a:cubicBezTo>
                    <a:pt x="4294" y="1"/>
                    <a:pt x="4288" y="1"/>
                    <a:pt x="4281" y="2"/>
                  </a:cubicBezTo>
                  <a:lnTo>
                    <a:pt x="249" y="2"/>
                  </a:lnTo>
                  <a:cubicBezTo>
                    <a:pt x="1" y="33"/>
                    <a:pt x="1" y="374"/>
                    <a:pt x="249" y="436"/>
                  </a:cubicBezTo>
                  <a:lnTo>
                    <a:pt x="4281" y="436"/>
                  </a:lnTo>
                  <a:cubicBezTo>
                    <a:pt x="4288" y="437"/>
                    <a:pt x="4294" y="438"/>
                    <a:pt x="4300" y="438"/>
                  </a:cubicBezTo>
                  <a:cubicBezTo>
                    <a:pt x="4492" y="438"/>
                    <a:pt x="4492" y="1"/>
                    <a:pt x="43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3" name="Google Shape;13123;p24"/>
            <p:cNvSpPr/>
            <p:nvPr/>
          </p:nvSpPr>
          <p:spPr>
            <a:xfrm>
              <a:off x="5572300" y="4326025"/>
              <a:ext cx="111375" cy="10500"/>
            </a:xfrm>
            <a:custGeom>
              <a:avLst/>
              <a:gdLst/>
              <a:ahLst/>
              <a:cxnLst/>
              <a:rect l="l" t="t" r="r" b="b"/>
              <a:pathLst>
                <a:path w="4455" h="420" extrusionOk="0">
                  <a:moveTo>
                    <a:pt x="4272" y="1"/>
                  </a:moveTo>
                  <a:cubicBezTo>
                    <a:pt x="4256" y="1"/>
                    <a:pt x="4238" y="4"/>
                    <a:pt x="4219" y="11"/>
                  </a:cubicBezTo>
                  <a:lnTo>
                    <a:pt x="187" y="11"/>
                  </a:lnTo>
                  <a:cubicBezTo>
                    <a:pt x="1" y="73"/>
                    <a:pt x="1" y="321"/>
                    <a:pt x="187" y="414"/>
                  </a:cubicBezTo>
                  <a:lnTo>
                    <a:pt x="4219" y="414"/>
                  </a:lnTo>
                  <a:cubicBezTo>
                    <a:pt x="4232" y="418"/>
                    <a:pt x="4245" y="419"/>
                    <a:pt x="4257" y="419"/>
                  </a:cubicBezTo>
                  <a:cubicBezTo>
                    <a:pt x="4450" y="419"/>
                    <a:pt x="4455" y="1"/>
                    <a:pt x="4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4" name="Google Shape;13124;p24"/>
            <p:cNvSpPr/>
            <p:nvPr/>
          </p:nvSpPr>
          <p:spPr>
            <a:xfrm>
              <a:off x="5525775" y="4299925"/>
              <a:ext cx="204750" cy="10100"/>
            </a:xfrm>
            <a:custGeom>
              <a:avLst/>
              <a:gdLst/>
              <a:ahLst/>
              <a:cxnLst/>
              <a:rect l="l" t="t" r="r" b="b"/>
              <a:pathLst>
                <a:path w="8190" h="404" extrusionOk="0">
                  <a:moveTo>
                    <a:pt x="218" y="0"/>
                  </a:moveTo>
                  <a:cubicBezTo>
                    <a:pt x="94" y="0"/>
                    <a:pt x="0" y="94"/>
                    <a:pt x="0" y="218"/>
                  </a:cubicBezTo>
                  <a:cubicBezTo>
                    <a:pt x="0" y="311"/>
                    <a:pt x="94" y="404"/>
                    <a:pt x="218" y="404"/>
                  </a:cubicBezTo>
                  <a:lnTo>
                    <a:pt x="7910" y="404"/>
                  </a:lnTo>
                  <a:cubicBezTo>
                    <a:pt x="8190" y="404"/>
                    <a:pt x="8190" y="0"/>
                    <a:pt x="79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5" name="Google Shape;13125;p24"/>
            <p:cNvSpPr/>
            <p:nvPr/>
          </p:nvSpPr>
          <p:spPr>
            <a:xfrm>
              <a:off x="5702150" y="4370500"/>
              <a:ext cx="52425" cy="33950"/>
            </a:xfrm>
            <a:custGeom>
              <a:avLst/>
              <a:gdLst/>
              <a:ahLst/>
              <a:cxnLst/>
              <a:rect l="l" t="t" r="r" b="b"/>
              <a:pathLst>
                <a:path w="2097" h="1358" extrusionOk="0">
                  <a:moveTo>
                    <a:pt x="886" y="0"/>
                  </a:moveTo>
                  <a:cubicBezTo>
                    <a:pt x="669" y="62"/>
                    <a:pt x="328" y="434"/>
                    <a:pt x="111" y="776"/>
                  </a:cubicBezTo>
                  <a:cubicBezTo>
                    <a:pt x="1" y="952"/>
                    <a:pt x="141" y="1113"/>
                    <a:pt x="288" y="1113"/>
                  </a:cubicBezTo>
                  <a:cubicBezTo>
                    <a:pt x="347" y="1113"/>
                    <a:pt x="407" y="1087"/>
                    <a:pt x="452" y="1024"/>
                  </a:cubicBezTo>
                  <a:cubicBezTo>
                    <a:pt x="545" y="869"/>
                    <a:pt x="669" y="714"/>
                    <a:pt x="793" y="590"/>
                  </a:cubicBezTo>
                  <a:lnTo>
                    <a:pt x="793" y="745"/>
                  </a:lnTo>
                  <a:cubicBezTo>
                    <a:pt x="762" y="1055"/>
                    <a:pt x="731" y="1241"/>
                    <a:pt x="886" y="1334"/>
                  </a:cubicBezTo>
                  <a:cubicBezTo>
                    <a:pt x="917" y="1350"/>
                    <a:pt x="956" y="1357"/>
                    <a:pt x="999" y="1357"/>
                  </a:cubicBezTo>
                  <a:cubicBezTo>
                    <a:pt x="1042" y="1357"/>
                    <a:pt x="1088" y="1350"/>
                    <a:pt x="1135" y="1334"/>
                  </a:cubicBezTo>
                  <a:cubicBezTo>
                    <a:pt x="1197" y="1303"/>
                    <a:pt x="1259" y="1241"/>
                    <a:pt x="1321" y="1210"/>
                  </a:cubicBezTo>
                  <a:cubicBezTo>
                    <a:pt x="1483" y="1075"/>
                    <a:pt x="1574" y="987"/>
                    <a:pt x="1636" y="987"/>
                  </a:cubicBezTo>
                  <a:cubicBezTo>
                    <a:pt x="1645" y="987"/>
                    <a:pt x="1654" y="989"/>
                    <a:pt x="1662" y="993"/>
                  </a:cubicBezTo>
                  <a:cubicBezTo>
                    <a:pt x="1693" y="993"/>
                    <a:pt x="1662" y="993"/>
                    <a:pt x="1693" y="1024"/>
                  </a:cubicBezTo>
                  <a:cubicBezTo>
                    <a:pt x="1715" y="1091"/>
                    <a:pt x="1786" y="1142"/>
                    <a:pt x="1870" y="1142"/>
                  </a:cubicBezTo>
                  <a:cubicBezTo>
                    <a:pt x="1903" y="1142"/>
                    <a:pt x="1937" y="1134"/>
                    <a:pt x="1972" y="1117"/>
                  </a:cubicBezTo>
                  <a:cubicBezTo>
                    <a:pt x="2065" y="1055"/>
                    <a:pt x="2096" y="931"/>
                    <a:pt x="2034" y="838"/>
                  </a:cubicBezTo>
                  <a:cubicBezTo>
                    <a:pt x="1972" y="714"/>
                    <a:pt x="1879" y="621"/>
                    <a:pt x="1724" y="590"/>
                  </a:cubicBezTo>
                  <a:cubicBezTo>
                    <a:pt x="1699" y="586"/>
                    <a:pt x="1674" y="584"/>
                    <a:pt x="1649" y="584"/>
                  </a:cubicBezTo>
                  <a:cubicBezTo>
                    <a:pt x="1482" y="584"/>
                    <a:pt x="1304" y="668"/>
                    <a:pt x="1197" y="776"/>
                  </a:cubicBezTo>
                  <a:cubicBezTo>
                    <a:pt x="1228" y="434"/>
                    <a:pt x="1259" y="155"/>
                    <a:pt x="1073" y="62"/>
                  </a:cubicBezTo>
                  <a:cubicBezTo>
                    <a:pt x="1010" y="0"/>
                    <a:pt x="948" y="0"/>
                    <a:pt x="8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6" name="Google Shape;13126;p24"/>
            <p:cNvSpPr/>
            <p:nvPr/>
          </p:nvSpPr>
          <p:spPr>
            <a:xfrm>
              <a:off x="5498625" y="4382125"/>
              <a:ext cx="44225" cy="10875"/>
            </a:xfrm>
            <a:custGeom>
              <a:avLst/>
              <a:gdLst/>
              <a:ahLst/>
              <a:cxnLst/>
              <a:rect l="l" t="t" r="r" b="b"/>
              <a:pathLst>
                <a:path w="1769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1521" y="435"/>
                  </a:lnTo>
                  <a:cubicBezTo>
                    <a:pt x="1769" y="435"/>
                    <a:pt x="1769" y="1"/>
                    <a:pt x="15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27" name="Google Shape;13127;p24"/>
          <p:cNvGrpSpPr/>
          <p:nvPr/>
        </p:nvGrpSpPr>
        <p:grpSpPr>
          <a:xfrm>
            <a:off x="4882320" y="7992451"/>
            <a:ext cx="698000" cy="615850"/>
            <a:chOff x="4720050" y="4190575"/>
            <a:chExt cx="349000" cy="307925"/>
          </a:xfrm>
          <a:solidFill>
            <a:schemeClr val="tx1"/>
          </a:solidFill>
        </p:grpSpPr>
        <p:sp>
          <p:nvSpPr>
            <p:cNvPr id="13128" name="Google Shape;13128;p24"/>
            <p:cNvSpPr/>
            <p:nvPr/>
          </p:nvSpPr>
          <p:spPr>
            <a:xfrm>
              <a:off x="4755925" y="4470525"/>
              <a:ext cx="11450" cy="7900"/>
            </a:xfrm>
            <a:custGeom>
              <a:avLst/>
              <a:gdLst/>
              <a:ahLst/>
              <a:cxnLst/>
              <a:rect l="l" t="t" r="r" b="b"/>
              <a:pathLst>
                <a:path w="458" h="316" extrusionOk="0">
                  <a:moveTo>
                    <a:pt x="240" y="1"/>
                  </a:moveTo>
                  <a:cubicBezTo>
                    <a:pt x="1" y="1"/>
                    <a:pt x="261" y="316"/>
                    <a:pt x="392" y="316"/>
                  </a:cubicBezTo>
                  <a:cubicBezTo>
                    <a:pt x="430" y="316"/>
                    <a:pt x="458" y="288"/>
                    <a:pt x="458" y="218"/>
                  </a:cubicBezTo>
                  <a:cubicBezTo>
                    <a:pt x="458" y="94"/>
                    <a:pt x="365" y="1"/>
                    <a:pt x="2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9" name="Google Shape;13129;p24"/>
            <p:cNvSpPr/>
            <p:nvPr/>
          </p:nvSpPr>
          <p:spPr>
            <a:xfrm>
              <a:off x="4720050" y="4273550"/>
              <a:ext cx="349000" cy="224950"/>
            </a:xfrm>
            <a:custGeom>
              <a:avLst/>
              <a:gdLst/>
              <a:ahLst/>
              <a:cxnLst/>
              <a:rect l="l" t="t" r="r" b="b"/>
              <a:pathLst>
                <a:path w="13960" h="8998" extrusionOk="0">
                  <a:moveTo>
                    <a:pt x="12408" y="404"/>
                  </a:moveTo>
                  <a:cubicBezTo>
                    <a:pt x="12563" y="404"/>
                    <a:pt x="12687" y="528"/>
                    <a:pt x="12687" y="683"/>
                  </a:cubicBezTo>
                  <a:lnTo>
                    <a:pt x="12687" y="7663"/>
                  </a:lnTo>
                  <a:lnTo>
                    <a:pt x="12222" y="7663"/>
                  </a:lnTo>
                  <a:lnTo>
                    <a:pt x="12222" y="1304"/>
                  </a:lnTo>
                  <a:cubicBezTo>
                    <a:pt x="12222" y="1055"/>
                    <a:pt x="12036" y="869"/>
                    <a:pt x="11788" y="869"/>
                  </a:cubicBezTo>
                  <a:lnTo>
                    <a:pt x="7290" y="869"/>
                  </a:lnTo>
                  <a:cubicBezTo>
                    <a:pt x="7197" y="869"/>
                    <a:pt x="7104" y="931"/>
                    <a:pt x="7104" y="1055"/>
                  </a:cubicBezTo>
                  <a:cubicBezTo>
                    <a:pt x="7104" y="1180"/>
                    <a:pt x="7197" y="1273"/>
                    <a:pt x="7290" y="1273"/>
                  </a:cubicBezTo>
                  <a:lnTo>
                    <a:pt x="11788" y="1273"/>
                  </a:lnTo>
                  <a:cubicBezTo>
                    <a:pt x="11819" y="1273"/>
                    <a:pt x="11819" y="1273"/>
                    <a:pt x="11819" y="1304"/>
                  </a:cubicBezTo>
                  <a:lnTo>
                    <a:pt x="11819" y="7663"/>
                  </a:lnTo>
                  <a:lnTo>
                    <a:pt x="3382" y="7663"/>
                  </a:lnTo>
                  <a:lnTo>
                    <a:pt x="3382" y="3320"/>
                  </a:lnTo>
                  <a:cubicBezTo>
                    <a:pt x="3382" y="3103"/>
                    <a:pt x="3195" y="2917"/>
                    <a:pt x="2978" y="2917"/>
                  </a:cubicBezTo>
                  <a:lnTo>
                    <a:pt x="2141" y="2917"/>
                  </a:lnTo>
                  <a:lnTo>
                    <a:pt x="2141" y="1304"/>
                  </a:lnTo>
                  <a:cubicBezTo>
                    <a:pt x="2141" y="1273"/>
                    <a:pt x="2141" y="1273"/>
                    <a:pt x="2172" y="1273"/>
                  </a:cubicBezTo>
                  <a:lnTo>
                    <a:pt x="6483" y="1273"/>
                  </a:lnTo>
                  <a:cubicBezTo>
                    <a:pt x="6608" y="1273"/>
                    <a:pt x="6701" y="1180"/>
                    <a:pt x="6701" y="1055"/>
                  </a:cubicBezTo>
                  <a:cubicBezTo>
                    <a:pt x="6701" y="931"/>
                    <a:pt x="6608" y="869"/>
                    <a:pt x="6483" y="869"/>
                  </a:cubicBezTo>
                  <a:lnTo>
                    <a:pt x="2172" y="869"/>
                  </a:lnTo>
                  <a:cubicBezTo>
                    <a:pt x="1924" y="869"/>
                    <a:pt x="1737" y="1055"/>
                    <a:pt x="1737" y="1304"/>
                  </a:cubicBezTo>
                  <a:lnTo>
                    <a:pt x="1737" y="2917"/>
                  </a:lnTo>
                  <a:lnTo>
                    <a:pt x="1272" y="2917"/>
                  </a:lnTo>
                  <a:lnTo>
                    <a:pt x="1272" y="683"/>
                  </a:lnTo>
                  <a:cubicBezTo>
                    <a:pt x="1272" y="528"/>
                    <a:pt x="1396" y="404"/>
                    <a:pt x="1551" y="404"/>
                  </a:cubicBezTo>
                  <a:close/>
                  <a:moveTo>
                    <a:pt x="5584" y="8097"/>
                  </a:moveTo>
                  <a:lnTo>
                    <a:pt x="5584" y="8593"/>
                  </a:lnTo>
                  <a:lnTo>
                    <a:pt x="3382" y="8593"/>
                  </a:lnTo>
                  <a:lnTo>
                    <a:pt x="3382" y="8097"/>
                  </a:lnTo>
                  <a:close/>
                  <a:moveTo>
                    <a:pt x="7972" y="8097"/>
                  </a:moveTo>
                  <a:lnTo>
                    <a:pt x="7972" y="8593"/>
                  </a:lnTo>
                  <a:lnTo>
                    <a:pt x="5987" y="8593"/>
                  </a:lnTo>
                  <a:lnTo>
                    <a:pt x="5987" y="8097"/>
                  </a:lnTo>
                  <a:close/>
                  <a:moveTo>
                    <a:pt x="1551" y="1"/>
                  </a:moveTo>
                  <a:cubicBezTo>
                    <a:pt x="1179" y="1"/>
                    <a:pt x="869" y="311"/>
                    <a:pt x="869" y="683"/>
                  </a:cubicBezTo>
                  <a:lnTo>
                    <a:pt x="869" y="2917"/>
                  </a:lnTo>
                  <a:lnTo>
                    <a:pt x="404" y="2917"/>
                  </a:lnTo>
                  <a:cubicBezTo>
                    <a:pt x="187" y="2917"/>
                    <a:pt x="0" y="3103"/>
                    <a:pt x="0" y="3320"/>
                  </a:cubicBezTo>
                  <a:lnTo>
                    <a:pt x="0" y="4095"/>
                  </a:lnTo>
                  <a:cubicBezTo>
                    <a:pt x="0" y="4235"/>
                    <a:pt x="101" y="4305"/>
                    <a:pt x="202" y="4305"/>
                  </a:cubicBezTo>
                  <a:cubicBezTo>
                    <a:pt x="303" y="4305"/>
                    <a:pt x="404" y="4235"/>
                    <a:pt x="404" y="4095"/>
                  </a:cubicBezTo>
                  <a:lnTo>
                    <a:pt x="404" y="3320"/>
                  </a:lnTo>
                  <a:lnTo>
                    <a:pt x="2978" y="3320"/>
                  </a:lnTo>
                  <a:lnTo>
                    <a:pt x="2978" y="8593"/>
                  </a:lnTo>
                  <a:lnTo>
                    <a:pt x="404" y="8593"/>
                  </a:lnTo>
                  <a:lnTo>
                    <a:pt x="404" y="4840"/>
                  </a:lnTo>
                  <a:cubicBezTo>
                    <a:pt x="404" y="4700"/>
                    <a:pt x="303" y="4630"/>
                    <a:pt x="202" y="4630"/>
                  </a:cubicBezTo>
                  <a:cubicBezTo>
                    <a:pt x="101" y="4630"/>
                    <a:pt x="0" y="4700"/>
                    <a:pt x="0" y="4840"/>
                  </a:cubicBezTo>
                  <a:lnTo>
                    <a:pt x="0" y="8624"/>
                  </a:lnTo>
                  <a:cubicBezTo>
                    <a:pt x="0" y="8810"/>
                    <a:pt x="187" y="8996"/>
                    <a:pt x="404" y="8996"/>
                  </a:cubicBezTo>
                  <a:lnTo>
                    <a:pt x="9678" y="8996"/>
                  </a:lnTo>
                  <a:cubicBezTo>
                    <a:pt x="9685" y="8997"/>
                    <a:pt x="9692" y="8998"/>
                    <a:pt x="9699" y="8998"/>
                  </a:cubicBezTo>
                  <a:cubicBezTo>
                    <a:pt x="9889" y="8998"/>
                    <a:pt x="9889" y="8592"/>
                    <a:pt x="9699" y="8592"/>
                  </a:cubicBezTo>
                  <a:cubicBezTo>
                    <a:pt x="9692" y="8592"/>
                    <a:pt x="9685" y="8592"/>
                    <a:pt x="9678" y="8593"/>
                  </a:cubicBezTo>
                  <a:lnTo>
                    <a:pt x="8376" y="8593"/>
                  </a:lnTo>
                  <a:lnTo>
                    <a:pt x="8376" y="8066"/>
                  </a:lnTo>
                  <a:lnTo>
                    <a:pt x="13556" y="8066"/>
                  </a:lnTo>
                  <a:lnTo>
                    <a:pt x="13556" y="8407"/>
                  </a:lnTo>
                  <a:cubicBezTo>
                    <a:pt x="13556" y="8500"/>
                    <a:pt x="13463" y="8593"/>
                    <a:pt x="13370" y="8593"/>
                  </a:cubicBezTo>
                  <a:lnTo>
                    <a:pt x="10485" y="8593"/>
                  </a:lnTo>
                  <a:cubicBezTo>
                    <a:pt x="10478" y="8592"/>
                    <a:pt x="10471" y="8592"/>
                    <a:pt x="10465" y="8592"/>
                  </a:cubicBezTo>
                  <a:cubicBezTo>
                    <a:pt x="10275" y="8592"/>
                    <a:pt x="10275" y="8998"/>
                    <a:pt x="10465" y="8998"/>
                  </a:cubicBezTo>
                  <a:cubicBezTo>
                    <a:pt x="10471" y="8998"/>
                    <a:pt x="10478" y="8997"/>
                    <a:pt x="10485" y="8996"/>
                  </a:cubicBezTo>
                  <a:lnTo>
                    <a:pt x="13370" y="8996"/>
                  </a:lnTo>
                  <a:cubicBezTo>
                    <a:pt x="13680" y="8996"/>
                    <a:pt x="13959" y="8717"/>
                    <a:pt x="13959" y="8407"/>
                  </a:cubicBezTo>
                  <a:lnTo>
                    <a:pt x="13959" y="8035"/>
                  </a:lnTo>
                  <a:cubicBezTo>
                    <a:pt x="13959" y="7818"/>
                    <a:pt x="13773" y="7663"/>
                    <a:pt x="13587" y="7663"/>
                  </a:cubicBezTo>
                  <a:lnTo>
                    <a:pt x="13091" y="7663"/>
                  </a:lnTo>
                  <a:lnTo>
                    <a:pt x="13091" y="683"/>
                  </a:lnTo>
                  <a:cubicBezTo>
                    <a:pt x="13091" y="311"/>
                    <a:pt x="12780" y="1"/>
                    <a:pt x="12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0" name="Google Shape;13130;p24"/>
            <p:cNvSpPr/>
            <p:nvPr/>
          </p:nvSpPr>
          <p:spPr>
            <a:xfrm>
              <a:off x="4823950" y="4336950"/>
              <a:ext cx="141950" cy="96775"/>
            </a:xfrm>
            <a:custGeom>
              <a:avLst/>
              <a:gdLst/>
              <a:ahLst/>
              <a:cxnLst/>
              <a:rect l="l" t="t" r="r" b="b"/>
              <a:pathLst>
                <a:path w="5678" h="3871" extrusionOk="0">
                  <a:moveTo>
                    <a:pt x="2812" y="396"/>
                  </a:moveTo>
                  <a:cubicBezTo>
                    <a:pt x="2855" y="396"/>
                    <a:pt x="2901" y="412"/>
                    <a:pt x="2948" y="443"/>
                  </a:cubicBezTo>
                  <a:lnTo>
                    <a:pt x="5181" y="1435"/>
                  </a:lnTo>
                  <a:lnTo>
                    <a:pt x="2917" y="2459"/>
                  </a:lnTo>
                  <a:cubicBezTo>
                    <a:pt x="2886" y="2474"/>
                    <a:pt x="2847" y="2482"/>
                    <a:pt x="2808" y="2482"/>
                  </a:cubicBezTo>
                  <a:cubicBezTo>
                    <a:pt x="2769" y="2482"/>
                    <a:pt x="2731" y="2474"/>
                    <a:pt x="2700" y="2459"/>
                  </a:cubicBezTo>
                  <a:lnTo>
                    <a:pt x="435" y="1435"/>
                  </a:lnTo>
                  <a:lnTo>
                    <a:pt x="2700" y="443"/>
                  </a:lnTo>
                  <a:cubicBezTo>
                    <a:pt x="2731" y="412"/>
                    <a:pt x="2769" y="396"/>
                    <a:pt x="2812" y="396"/>
                  </a:cubicBezTo>
                  <a:close/>
                  <a:moveTo>
                    <a:pt x="4065" y="2397"/>
                  </a:moveTo>
                  <a:lnTo>
                    <a:pt x="4065" y="3203"/>
                  </a:lnTo>
                  <a:lnTo>
                    <a:pt x="3909" y="3265"/>
                  </a:lnTo>
                  <a:cubicBezTo>
                    <a:pt x="3568" y="3405"/>
                    <a:pt x="3204" y="3475"/>
                    <a:pt x="2835" y="3475"/>
                  </a:cubicBezTo>
                  <a:cubicBezTo>
                    <a:pt x="2467" y="3475"/>
                    <a:pt x="2095" y="3405"/>
                    <a:pt x="1738" y="3265"/>
                  </a:cubicBezTo>
                  <a:lnTo>
                    <a:pt x="1583" y="3203"/>
                  </a:lnTo>
                  <a:lnTo>
                    <a:pt x="1583" y="2397"/>
                  </a:lnTo>
                  <a:lnTo>
                    <a:pt x="2545" y="2831"/>
                  </a:lnTo>
                  <a:cubicBezTo>
                    <a:pt x="2638" y="2878"/>
                    <a:pt x="2731" y="2901"/>
                    <a:pt x="2824" y="2901"/>
                  </a:cubicBezTo>
                  <a:cubicBezTo>
                    <a:pt x="2917" y="2901"/>
                    <a:pt x="3010" y="2878"/>
                    <a:pt x="3103" y="2831"/>
                  </a:cubicBezTo>
                  <a:lnTo>
                    <a:pt x="4065" y="2397"/>
                  </a:lnTo>
                  <a:close/>
                  <a:moveTo>
                    <a:pt x="2839" y="1"/>
                  </a:moveTo>
                  <a:cubicBezTo>
                    <a:pt x="2731" y="1"/>
                    <a:pt x="2622" y="24"/>
                    <a:pt x="2514" y="70"/>
                  </a:cubicBezTo>
                  <a:lnTo>
                    <a:pt x="187" y="1125"/>
                  </a:lnTo>
                  <a:cubicBezTo>
                    <a:pt x="63" y="1187"/>
                    <a:pt x="1" y="1311"/>
                    <a:pt x="1" y="1435"/>
                  </a:cubicBezTo>
                  <a:cubicBezTo>
                    <a:pt x="1" y="1559"/>
                    <a:pt x="63" y="1683"/>
                    <a:pt x="187" y="1745"/>
                  </a:cubicBezTo>
                  <a:lnTo>
                    <a:pt x="156" y="1745"/>
                  </a:lnTo>
                  <a:lnTo>
                    <a:pt x="1180" y="2211"/>
                  </a:lnTo>
                  <a:lnTo>
                    <a:pt x="1180" y="3265"/>
                  </a:lnTo>
                  <a:cubicBezTo>
                    <a:pt x="1180" y="3389"/>
                    <a:pt x="1242" y="3483"/>
                    <a:pt x="1335" y="3545"/>
                  </a:cubicBezTo>
                  <a:lnTo>
                    <a:pt x="1583" y="3638"/>
                  </a:lnTo>
                  <a:cubicBezTo>
                    <a:pt x="1986" y="3793"/>
                    <a:pt x="2405" y="3870"/>
                    <a:pt x="2824" y="3870"/>
                  </a:cubicBezTo>
                  <a:cubicBezTo>
                    <a:pt x="3243" y="3870"/>
                    <a:pt x="3661" y="3793"/>
                    <a:pt x="4065" y="3638"/>
                  </a:cubicBezTo>
                  <a:lnTo>
                    <a:pt x="4313" y="3545"/>
                  </a:lnTo>
                  <a:cubicBezTo>
                    <a:pt x="4406" y="3483"/>
                    <a:pt x="4468" y="3389"/>
                    <a:pt x="4499" y="3265"/>
                  </a:cubicBezTo>
                  <a:lnTo>
                    <a:pt x="4499" y="2211"/>
                  </a:lnTo>
                  <a:lnTo>
                    <a:pt x="5491" y="1745"/>
                  </a:lnTo>
                  <a:cubicBezTo>
                    <a:pt x="5615" y="1683"/>
                    <a:pt x="5678" y="1559"/>
                    <a:pt x="5678" y="1435"/>
                  </a:cubicBezTo>
                  <a:cubicBezTo>
                    <a:pt x="5678" y="1311"/>
                    <a:pt x="5615" y="1187"/>
                    <a:pt x="5522" y="1125"/>
                  </a:cubicBezTo>
                  <a:lnTo>
                    <a:pt x="3165" y="70"/>
                  </a:lnTo>
                  <a:cubicBezTo>
                    <a:pt x="3056" y="24"/>
                    <a:pt x="2948" y="1"/>
                    <a:pt x="28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1" name="Google Shape;13131;p24"/>
            <p:cNvSpPr/>
            <p:nvPr/>
          </p:nvSpPr>
          <p:spPr>
            <a:xfrm>
              <a:off x="4874375" y="4235750"/>
              <a:ext cx="40350" cy="16500"/>
            </a:xfrm>
            <a:custGeom>
              <a:avLst/>
              <a:gdLst/>
              <a:ahLst/>
              <a:cxnLst/>
              <a:rect l="l" t="t" r="r" b="b"/>
              <a:pathLst>
                <a:path w="1614" h="660" extrusionOk="0">
                  <a:moveTo>
                    <a:pt x="807" y="1"/>
                  </a:moveTo>
                  <a:cubicBezTo>
                    <a:pt x="535" y="1"/>
                    <a:pt x="264" y="101"/>
                    <a:pt x="62" y="303"/>
                  </a:cubicBezTo>
                  <a:cubicBezTo>
                    <a:pt x="0" y="396"/>
                    <a:pt x="0" y="520"/>
                    <a:pt x="62" y="613"/>
                  </a:cubicBezTo>
                  <a:cubicBezTo>
                    <a:pt x="109" y="644"/>
                    <a:pt x="163" y="660"/>
                    <a:pt x="217" y="660"/>
                  </a:cubicBezTo>
                  <a:cubicBezTo>
                    <a:pt x="272" y="660"/>
                    <a:pt x="326" y="644"/>
                    <a:pt x="372" y="613"/>
                  </a:cubicBezTo>
                  <a:cubicBezTo>
                    <a:pt x="497" y="489"/>
                    <a:pt x="659" y="427"/>
                    <a:pt x="822" y="427"/>
                  </a:cubicBezTo>
                  <a:cubicBezTo>
                    <a:pt x="985" y="427"/>
                    <a:pt x="1148" y="489"/>
                    <a:pt x="1272" y="613"/>
                  </a:cubicBezTo>
                  <a:cubicBezTo>
                    <a:pt x="1303" y="644"/>
                    <a:pt x="1350" y="660"/>
                    <a:pt x="1400" y="660"/>
                  </a:cubicBezTo>
                  <a:cubicBezTo>
                    <a:pt x="1450" y="660"/>
                    <a:pt x="1505" y="644"/>
                    <a:pt x="1551" y="613"/>
                  </a:cubicBezTo>
                  <a:cubicBezTo>
                    <a:pt x="1613" y="520"/>
                    <a:pt x="1613" y="396"/>
                    <a:pt x="1551" y="303"/>
                  </a:cubicBezTo>
                  <a:cubicBezTo>
                    <a:pt x="1350" y="101"/>
                    <a:pt x="1078" y="1"/>
                    <a:pt x="8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2" name="Google Shape;13132;p24"/>
            <p:cNvSpPr/>
            <p:nvPr/>
          </p:nvSpPr>
          <p:spPr>
            <a:xfrm>
              <a:off x="4856850" y="4213275"/>
              <a:ext cx="74150" cy="23075"/>
            </a:xfrm>
            <a:custGeom>
              <a:avLst/>
              <a:gdLst/>
              <a:ahLst/>
              <a:cxnLst/>
              <a:rect l="l" t="t" r="r" b="b"/>
              <a:pathLst>
                <a:path w="2966" h="923" extrusionOk="0">
                  <a:moveTo>
                    <a:pt x="1523" y="0"/>
                  </a:moveTo>
                  <a:cubicBezTo>
                    <a:pt x="1027" y="0"/>
                    <a:pt x="531" y="194"/>
                    <a:pt x="143" y="582"/>
                  </a:cubicBezTo>
                  <a:cubicBezTo>
                    <a:pt x="0" y="725"/>
                    <a:pt x="131" y="922"/>
                    <a:pt x="298" y="922"/>
                  </a:cubicBezTo>
                  <a:cubicBezTo>
                    <a:pt x="349" y="922"/>
                    <a:pt x="403" y="904"/>
                    <a:pt x="453" y="861"/>
                  </a:cubicBezTo>
                  <a:cubicBezTo>
                    <a:pt x="748" y="566"/>
                    <a:pt x="1136" y="419"/>
                    <a:pt x="1523" y="419"/>
                  </a:cubicBezTo>
                  <a:cubicBezTo>
                    <a:pt x="1911" y="419"/>
                    <a:pt x="2299" y="566"/>
                    <a:pt x="2593" y="861"/>
                  </a:cubicBezTo>
                  <a:cubicBezTo>
                    <a:pt x="2655" y="892"/>
                    <a:pt x="2686" y="923"/>
                    <a:pt x="2749" y="923"/>
                  </a:cubicBezTo>
                  <a:cubicBezTo>
                    <a:pt x="2811" y="923"/>
                    <a:pt x="2842" y="892"/>
                    <a:pt x="2904" y="861"/>
                  </a:cubicBezTo>
                  <a:cubicBezTo>
                    <a:pt x="2966" y="799"/>
                    <a:pt x="2966" y="644"/>
                    <a:pt x="2904" y="582"/>
                  </a:cubicBezTo>
                  <a:cubicBezTo>
                    <a:pt x="2516" y="194"/>
                    <a:pt x="2020" y="0"/>
                    <a:pt x="15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3" name="Google Shape;13133;p24"/>
            <p:cNvSpPr/>
            <p:nvPr/>
          </p:nvSpPr>
          <p:spPr>
            <a:xfrm>
              <a:off x="4841800" y="4190575"/>
              <a:ext cx="105500" cy="29700"/>
            </a:xfrm>
            <a:custGeom>
              <a:avLst/>
              <a:gdLst/>
              <a:ahLst/>
              <a:cxnLst/>
              <a:rect l="l" t="t" r="r" b="b"/>
              <a:pathLst>
                <a:path w="4220" h="1188" extrusionOk="0">
                  <a:moveTo>
                    <a:pt x="2110" y="1"/>
                  </a:moveTo>
                  <a:cubicBezTo>
                    <a:pt x="1381" y="1"/>
                    <a:pt x="652" y="280"/>
                    <a:pt x="93" y="838"/>
                  </a:cubicBezTo>
                  <a:cubicBezTo>
                    <a:pt x="0" y="900"/>
                    <a:pt x="0" y="1055"/>
                    <a:pt x="93" y="1117"/>
                  </a:cubicBezTo>
                  <a:cubicBezTo>
                    <a:pt x="125" y="1164"/>
                    <a:pt x="179" y="1187"/>
                    <a:pt x="233" y="1187"/>
                  </a:cubicBezTo>
                  <a:cubicBezTo>
                    <a:pt x="287" y="1187"/>
                    <a:pt x="342" y="1164"/>
                    <a:pt x="373" y="1117"/>
                  </a:cubicBezTo>
                  <a:cubicBezTo>
                    <a:pt x="853" y="637"/>
                    <a:pt x="1482" y="396"/>
                    <a:pt x="2110" y="396"/>
                  </a:cubicBezTo>
                  <a:cubicBezTo>
                    <a:pt x="2738" y="396"/>
                    <a:pt x="3366" y="637"/>
                    <a:pt x="3847" y="1117"/>
                  </a:cubicBezTo>
                  <a:cubicBezTo>
                    <a:pt x="3878" y="1149"/>
                    <a:pt x="3940" y="1180"/>
                    <a:pt x="4002" y="1180"/>
                  </a:cubicBezTo>
                  <a:cubicBezTo>
                    <a:pt x="4033" y="1180"/>
                    <a:pt x="4095" y="1149"/>
                    <a:pt x="4126" y="1117"/>
                  </a:cubicBezTo>
                  <a:cubicBezTo>
                    <a:pt x="4219" y="1055"/>
                    <a:pt x="4219" y="900"/>
                    <a:pt x="4126" y="838"/>
                  </a:cubicBezTo>
                  <a:cubicBezTo>
                    <a:pt x="3568" y="280"/>
                    <a:pt x="2839" y="1"/>
                    <a:pt x="21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34" name="Google Shape;13134;p24"/>
          <p:cNvGrpSpPr/>
          <p:nvPr/>
        </p:nvGrpSpPr>
        <p:grpSpPr>
          <a:xfrm>
            <a:off x="6455190" y="8003301"/>
            <a:ext cx="698000" cy="594150"/>
            <a:chOff x="3960075" y="4196000"/>
            <a:chExt cx="349000" cy="297075"/>
          </a:xfrm>
          <a:solidFill>
            <a:schemeClr val="tx1"/>
          </a:solidFill>
        </p:grpSpPr>
        <p:sp>
          <p:nvSpPr>
            <p:cNvPr id="13135" name="Google Shape;13135;p24"/>
            <p:cNvSpPr/>
            <p:nvPr/>
          </p:nvSpPr>
          <p:spPr>
            <a:xfrm>
              <a:off x="3993425" y="4297550"/>
              <a:ext cx="281525" cy="162150"/>
            </a:xfrm>
            <a:custGeom>
              <a:avLst/>
              <a:gdLst/>
              <a:ahLst/>
              <a:cxnLst/>
              <a:rect l="l" t="t" r="r" b="b"/>
              <a:pathLst>
                <a:path w="11261" h="6486" extrusionOk="0">
                  <a:moveTo>
                    <a:pt x="10826" y="5369"/>
                  </a:moveTo>
                  <a:lnTo>
                    <a:pt x="10826" y="6051"/>
                  </a:lnTo>
                  <a:lnTo>
                    <a:pt x="404" y="6051"/>
                  </a:lnTo>
                  <a:lnTo>
                    <a:pt x="404" y="5369"/>
                  </a:lnTo>
                  <a:lnTo>
                    <a:pt x="1551" y="5369"/>
                  </a:lnTo>
                  <a:lnTo>
                    <a:pt x="1551" y="5431"/>
                  </a:lnTo>
                  <a:cubicBezTo>
                    <a:pt x="1551" y="5570"/>
                    <a:pt x="1652" y="5640"/>
                    <a:pt x="1753" y="5640"/>
                  </a:cubicBezTo>
                  <a:cubicBezTo>
                    <a:pt x="1854" y="5640"/>
                    <a:pt x="1955" y="5570"/>
                    <a:pt x="1955" y="5431"/>
                  </a:cubicBezTo>
                  <a:lnTo>
                    <a:pt x="1955" y="5369"/>
                  </a:lnTo>
                  <a:close/>
                  <a:moveTo>
                    <a:pt x="2471" y="1"/>
                  </a:moveTo>
                  <a:cubicBezTo>
                    <a:pt x="2465" y="1"/>
                    <a:pt x="2458" y="1"/>
                    <a:pt x="2451" y="2"/>
                  </a:cubicBezTo>
                  <a:lnTo>
                    <a:pt x="404" y="2"/>
                  </a:lnTo>
                  <a:cubicBezTo>
                    <a:pt x="186" y="2"/>
                    <a:pt x="0" y="189"/>
                    <a:pt x="0" y="406"/>
                  </a:cubicBezTo>
                  <a:lnTo>
                    <a:pt x="0" y="6051"/>
                  </a:lnTo>
                  <a:cubicBezTo>
                    <a:pt x="0" y="6299"/>
                    <a:pt x="186" y="6485"/>
                    <a:pt x="404" y="6485"/>
                  </a:cubicBezTo>
                  <a:lnTo>
                    <a:pt x="10826" y="6485"/>
                  </a:lnTo>
                  <a:cubicBezTo>
                    <a:pt x="11074" y="6485"/>
                    <a:pt x="11260" y="6299"/>
                    <a:pt x="11260" y="6051"/>
                  </a:cubicBezTo>
                  <a:lnTo>
                    <a:pt x="11260" y="437"/>
                  </a:lnTo>
                  <a:cubicBezTo>
                    <a:pt x="11260" y="220"/>
                    <a:pt x="11074" y="33"/>
                    <a:pt x="10826" y="33"/>
                  </a:cubicBezTo>
                  <a:lnTo>
                    <a:pt x="3257" y="33"/>
                  </a:lnTo>
                  <a:cubicBezTo>
                    <a:pt x="3249" y="32"/>
                    <a:pt x="3242" y="32"/>
                    <a:pt x="3234" y="32"/>
                  </a:cubicBezTo>
                  <a:cubicBezTo>
                    <a:pt x="3017" y="32"/>
                    <a:pt x="3017" y="438"/>
                    <a:pt x="3234" y="438"/>
                  </a:cubicBezTo>
                  <a:cubicBezTo>
                    <a:pt x="3242" y="438"/>
                    <a:pt x="3249" y="438"/>
                    <a:pt x="3257" y="437"/>
                  </a:cubicBezTo>
                  <a:lnTo>
                    <a:pt x="10826" y="437"/>
                  </a:lnTo>
                  <a:lnTo>
                    <a:pt x="10826" y="4997"/>
                  </a:lnTo>
                  <a:lnTo>
                    <a:pt x="1955" y="4997"/>
                  </a:lnTo>
                  <a:lnTo>
                    <a:pt x="1955" y="4810"/>
                  </a:lnTo>
                  <a:cubicBezTo>
                    <a:pt x="1955" y="4671"/>
                    <a:pt x="1846" y="4601"/>
                    <a:pt x="1741" y="4601"/>
                  </a:cubicBezTo>
                  <a:cubicBezTo>
                    <a:pt x="1637" y="4601"/>
                    <a:pt x="1536" y="4671"/>
                    <a:pt x="1551" y="4810"/>
                  </a:cubicBezTo>
                  <a:lnTo>
                    <a:pt x="1551" y="4997"/>
                  </a:lnTo>
                  <a:lnTo>
                    <a:pt x="404" y="4997"/>
                  </a:lnTo>
                  <a:lnTo>
                    <a:pt x="404" y="437"/>
                  </a:lnTo>
                  <a:lnTo>
                    <a:pt x="404" y="406"/>
                  </a:lnTo>
                  <a:lnTo>
                    <a:pt x="2451" y="406"/>
                  </a:lnTo>
                  <a:cubicBezTo>
                    <a:pt x="2458" y="407"/>
                    <a:pt x="2465" y="407"/>
                    <a:pt x="2471" y="407"/>
                  </a:cubicBezTo>
                  <a:cubicBezTo>
                    <a:pt x="2661" y="407"/>
                    <a:pt x="2661" y="1"/>
                    <a:pt x="24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6" name="Google Shape;13136;p24"/>
            <p:cNvSpPr/>
            <p:nvPr/>
          </p:nvSpPr>
          <p:spPr>
            <a:xfrm>
              <a:off x="4102775" y="4333075"/>
              <a:ext cx="62825" cy="70025"/>
            </a:xfrm>
            <a:custGeom>
              <a:avLst/>
              <a:gdLst/>
              <a:ahLst/>
              <a:cxnLst/>
              <a:rect l="l" t="t" r="r" b="b"/>
              <a:pathLst>
                <a:path w="2513" h="2801" extrusionOk="0">
                  <a:moveTo>
                    <a:pt x="403" y="474"/>
                  </a:moveTo>
                  <a:lnTo>
                    <a:pt x="2047" y="1404"/>
                  </a:lnTo>
                  <a:lnTo>
                    <a:pt x="403" y="2366"/>
                  </a:lnTo>
                  <a:lnTo>
                    <a:pt x="403" y="474"/>
                  </a:lnTo>
                  <a:close/>
                  <a:moveTo>
                    <a:pt x="357" y="1"/>
                  </a:moveTo>
                  <a:cubicBezTo>
                    <a:pt x="295" y="1"/>
                    <a:pt x="233" y="24"/>
                    <a:pt x="186" y="70"/>
                  </a:cubicBezTo>
                  <a:cubicBezTo>
                    <a:pt x="62" y="101"/>
                    <a:pt x="0" y="225"/>
                    <a:pt x="0" y="350"/>
                  </a:cubicBezTo>
                  <a:lnTo>
                    <a:pt x="0" y="2459"/>
                  </a:lnTo>
                  <a:cubicBezTo>
                    <a:pt x="0" y="2583"/>
                    <a:pt x="62" y="2707"/>
                    <a:pt x="186" y="2769"/>
                  </a:cubicBezTo>
                  <a:cubicBezTo>
                    <a:pt x="217" y="2800"/>
                    <a:pt x="279" y="2800"/>
                    <a:pt x="341" y="2800"/>
                  </a:cubicBezTo>
                  <a:cubicBezTo>
                    <a:pt x="403" y="2800"/>
                    <a:pt x="465" y="2800"/>
                    <a:pt x="527" y="2769"/>
                  </a:cubicBezTo>
                  <a:lnTo>
                    <a:pt x="2357" y="1714"/>
                  </a:lnTo>
                  <a:cubicBezTo>
                    <a:pt x="2451" y="1652"/>
                    <a:pt x="2513" y="1528"/>
                    <a:pt x="2513" y="1404"/>
                  </a:cubicBezTo>
                  <a:cubicBezTo>
                    <a:pt x="2513" y="1280"/>
                    <a:pt x="2451" y="1187"/>
                    <a:pt x="2357" y="1125"/>
                  </a:cubicBezTo>
                  <a:lnTo>
                    <a:pt x="527" y="70"/>
                  </a:lnTo>
                  <a:cubicBezTo>
                    <a:pt x="481" y="24"/>
                    <a:pt x="419" y="1"/>
                    <a:pt x="3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7" name="Google Shape;13137;p24"/>
            <p:cNvSpPr/>
            <p:nvPr/>
          </p:nvSpPr>
          <p:spPr>
            <a:xfrm>
              <a:off x="3960075" y="4196000"/>
              <a:ext cx="349000" cy="297075"/>
            </a:xfrm>
            <a:custGeom>
              <a:avLst/>
              <a:gdLst/>
              <a:ahLst/>
              <a:cxnLst/>
              <a:rect l="l" t="t" r="r" b="b"/>
              <a:pathLst>
                <a:path w="13960" h="11883" extrusionOk="0">
                  <a:moveTo>
                    <a:pt x="4591" y="404"/>
                  </a:moveTo>
                  <a:cubicBezTo>
                    <a:pt x="4715" y="404"/>
                    <a:pt x="4839" y="528"/>
                    <a:pt x="4839" y="683"/>
                  </a:cubicBezTo>
                  <a:lnTo>
                    <a:pt x="4839" y="1180"/>
                  </a:lnTo>
                  <a:lnTo>
                    <a:pt x="404" y="1180"/>
                  </a:lnTo>
                  <a:lnTo>
                    <a:pt x="404" y="683"/>
                  </a:lnTo>
                  <a:cubicBezTo>
                    <a:pt x="404" y="528"/>
                    <a:pt x="528" y="404"/>
                    <a:pt x="683" y="404"/>
                  </a:cubicBezTo>
                  <a:close/>
                  <a:moveTo>
                    <a:pt x="13525" y="1583"/>
                  </a:moveTo>
                  <a:lnTo>
                    <a:pt x="13525" y="2855"/>
                  </a:lnTo>
                  <a:lnTo>
                    <a:pt x="404" y="2855"/>
                  </a:lnTo>
                  <a:lnTo>
                    <a:pt x="404" y="1583"/>
                  </a:lnTo>
                  <a:close/>
                  <a:moveTo>
                    <a:pt x="683" y="1"/>
                  </a:moveTo>
                  <a:cubicBezTo>
                    <a:pt x="311" y="1"/>
                    <a:pt x="0" y="311"/>
                    <a:pt x="0" y="683"/>
                  </a:cubicBezTo>
                  <a:lnTo>
                    <a:pt x="0" y="11478"/>
                  </a:lnTo>
                  <a:cubicBezTo>
                    <a:pt x="0" y="11695"/>
                    <a:pt x="187" y="11881"/>
                    <a:pt x="404" y="11881"/>
                  </a:cubicBezTo>
                  <a:lnTo>
                    <a:pt x="9337" y="11881"/>
                  </a:lnTo>
                  <a:cubicBezTo>
                    <a:pt x="9344" y="11882"/>
                    <a:pt x="9351" y="11883"/>
                    <a:pt x="9358" y="11883"/>
                  </a:cubicBezTo>
                  <a:cubicBezTo>
                    <a:pt x="9548" y="11883"/>
                    <a:pt x="9548" y="11477"/>
                    <a:pt x="9358" y="11477"/>
                  </a:cubicBezTo>
                  <a:cubicBezTo>
                    <a:pt x="9351" y="11477"/>
                    <a:pt x="9344" y="11477"/>
                    <a:pt x="9337" y="11478"/>
                  </a:cubicBezTo>
                  <a:lnTo>
                    <a:pt x="404" y="11478"/>
                  </a:lnTo>
                  <a:lnTo>
                    <a:pt x="404" y="3258"/>
                  </a:lnTo>
                  <a:lnTo>
                    <a:pt x="13556" y="3258"/>
                  </a:lnTo>
                  <a:lnTo>
                    <a:pt x="13556" y="11478"/>
                  </a:lnTo>
                  <a:lnTo>
                    <a:pt x="10144" y="11478"/>
                  </a:lnTo>
                  <a:cubicBezTo>
                    <a:pt x="10137" y="11477"/>
                    <a:pt x="10130" y="11477"/>
                    <a:pt x="10123" y="11477"/>
                  </a:cubicBezTo>
                  <a:cubicBezTo>
                    <a:pt x="9933" y="11477"/>
                    <a:pt x="9933" y="11883"/>
                    <a:pt x="10123" y="11883"/>
                  </a:cubicBezTo>
                  <a:cubicBezTo>
                    <a:pt x="10130" y="11883"/>
                    <a:pt x="10137" y="11882"/>
                    <a:pt x="10144" y="11881"/>
                  </a:cubicBezTo>
                  <a:lnTo>
                    <a:pt x="13556" y="11881"/>
                  </a:lnTo>
                  <a:cubicBezTo>
                    <a:pt x="13773" y="11881"/>
                    <a:pt x="13959" y="11695"/>
                    <a:pt x="13959" y="11478"/>
                  </a:cubicBezTo>
                  <a:lnTo>
                    <a:pt x="13959" y="1583"/>
                  </a:lnTo>
                  <a:cubicBezTo>
                    <a:pt x="13959" y="1366"/>
                    <a:pt x="13773" y="1180"/>
                    <a:pt x="13556" y="1180"/>
                  </a:cubicBezTo>
                  <a:lnTo>
                    <a:pt x="5243" y="1180"/>
                  </a:lnTo>
                  <a:lnTo>
                    <a:pt x="5243" y="683"/>
                  </a:lnTo>
                  <a:cubicBezTo>
                    <a:pt x="5243" y="311"/>
                    <a:pt x="4964" y="1"/>
                    <a:pt x="45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8" name="Google Shape;13138;p24"/>
            <p:cNvSpPr/>
            <p:nvPr/>
          </p:nvSpPr>
          <p:spPr>
            <a:xfrm>
              <a:off x="4226075" y="4246600"/>
              <a:ext cx="10100" cy="9925"/>
            </a:xfrm>
            <a:custGeom>
              <a:avLst/>
              <a:gdLst/>
              <a:ahLst/>
              <a:cxnLst/>
              <a:rect l="l" t="t" r="r" b="b"/>
              <a:pathLst>
                <a:path w="404" h="397" extrusionOk="0">
                  <a:moveTo>
                    <a:pt x="202" y="1"/>
                  </a:moveTo>
                  <a:cubicBezTo>
                    <a:pt x="101" y="1"/>
                    <a:pt x="0" y="71"/>
                    <a:pt x="0" y="210"/>
                  </a:cubicBezTo>
                  <a:cubicBezTo>
                    <a:pt x="0" y="334"/>
                    <a:pt x="101" y="396"/>
                    <a:pt x="202" y="396"/>
                  </a:cubicBezTo>
                  <a:cubicBezTo>
                    <a:pt x="303" y="396"/>
                    <a:pt x="403" y="334"/>
                    <a:pt x="403" y="210"/>
                  </a:cubicBezTo>
                  <a:cubicBezTo>
                    <a:pt x="403" y="71"/>
                    <a:pt x="303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9" name="Google Shape;13139;p24"/>
            <p:cNvSpPr/>
            <p:nvPr/>
          </p:nvSpPr>
          <p:spPr>
            <a:xfrm>
              <a:off x="4247000" y="4246600"/>
              <a:ext cx="10875" cy="9925"/>
            </a:xfrm>
            <a:custGeom>
              <a:avLst/>
              <a:gdLst/>
              <a:ahLst/>
              <a:cxnLst/>
              <a:rect l="l" t="t" r="r" b="b"/>
              <a:pathLst>
                <a:path w="435" h="397" extrusionOk="0">
                  <a:moveTo>
                    <a:pt x="206" y="1"/>
                  </a:moveTo>
                  <a:cubicBezTo>
                    <a:pt x="101" y="1"/>
                    <a:pt x="1" y="71"/>
                    <a:pt x="1" y="210"/>
                  </a:cubicBezTo>
                  <a:cubicBezTo>
                    <a:pt x="1" y="334"/>
                    <a:pt x="109" y="396"/>
                    <a:pt x="218" y="396"/>
                  </a:cubicBezTo>
                  <a:cubicBezTo>
                    <a:pt x="326" y="396"/>
                    <a:pt x="435" y="334"/>
                    <a:pt x="435" y="210"/>
                  </a:cubicBezTo>
                  <a:cubicBezTo>
                    <a:pt x="419" y="71"/>
                    <a:pt x="311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40" name="Google Shape;13140;p24"/>
            <p:cNvSpPr/>
            <p:nvPr/>
          </p:nvSpPr>
          <p:spPr>
            <a:xfrm>
              <a:off x="4268725" y="4246600"/>
              <a:ext cx="10100" cy="9925"/>
            </a:xfrm>
            <a:custGeom>
              <a:avLst/>
              <a:gdLst/>
              <a:ahLst/>
              <a:cxnLst/>
              <a:rect l="l" t="t" r="r" b="b"/>
              <a:pathLst>
                <a:path w="404" h="397" extrusionOk="0">
                  <a:moveTo>
                    <a:pt x="202" y="1"/>
                  </a:moveTo>
                  <a:cubicBezTo>
                    <a:pt x="101" y="1"/>
                    <a:pt x="0" y="71"/>
                    <a:pt x="0" y="210"/>
                  </a:cubicBezTo>
                  <a:cubicBezTo>
                    <a:pt x="0" y="334"/>
                    <a:pt x="101" y="396"/>
                    <a:pt x="202" y="396"/>
                  </a:cubicBezTo>
                  <a:cubicBezTo>
                    <a:pt x="303" y="396"/>
                    <a:pt x="403" y="334"/>
                    <a:pt x="403" y="210"/>
                  </a:cubicBezTo>
                  <a:cubicBezTo>
                    <a:pt x="403" y="71"/>
                    <a:pt x="303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41" name="Google Shape;13141;p24"/>
          <p:cNvGrpSpPr/>
          <p:nvPr/>
        </p:nvGrpSpPr>
        <p:grpSpPr>
          <a:xfrm>
            <a:off x="7987802" y="8020401"/>
            <a:ext cx="698000" cy="559950"/>
            <a:chOff x="3196225" y="4204550"/>
            <a:chExt cx="349000" cy="279975"/>
          </a:xfrm>
          <a:solidFill>
            <a:schemeClr val="tx1"/>
          </a:solidFill>
        </p:grpSpPr>
        <p:sp>
          <p:nvSpPr>
            <p:cNvPr id="13142" name="Google Shape;13142;p24"/>
            <p:cNvSpPr/>
            <p:nvPr/>
          </p:nvSpPr>
          <p:spPr>
            <a:xfrm>
              <a:off x="3461825" y="4226250"/>
              <a:ext cx="11650" cy="8175"/>
            </a:xfrm>
            <a:custGeom>
              <a:avLst/>
              <a:gdLst/>
              <a:ahLst/>
              <a:cxnLst/>
              <a:rect l="l" t="t" r="r" b="b"/>
              <a:pathLst>
                <a:path w="466" h="327" extrusionOk="0">
                  <a:moveTo>
                    <a:pt x="233" y="1"/>
                  </a:moveTo>
                  <a:cubicBezTo>
                    <a:pt x="117" y="1"/>
                    <a:pt x="1" y="63"/>
                    <a:pt x="47" y="187"/>
                  </a:cubicBezTo>
                  <a:cubicBezTo>
                    <a:pt x="78" y="280"/>
                    <a:pt x="156" y="326"/>
                    <a:pt x="233" y="326"/>
                  </a:cubicBezTo>
                  <a:cubicBezTo>
                    <a:pt x="311" y="326"/>
                    <a:pt x="388" y="280"/>
                    <a:pt x="419" y="187"/>
                  </a:cubicBezTo>
                  <a:cubicBezTo>
                    <a:pt x="466" y="63"/>
                    <a:pt x="350" y="1"/>
                    <a:pt x="2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43" name="Google Shape;13143;p24"/>
            <p:cNvSpPr/>
            <p:nvPr/>
          </p:nvSpPr>
          <p:spPr>
            <a:xfrm>
              <a:off x="3482775" y="4226250"/>
              <a:ext cx="11650" cy="8175"/>
            </a:xfrm>
            <a:custGeom>
              <a:avLst/>
              <a:gdLst/>
              <a:ahLst/>
              <a:cxnLst/>
              <a:rect l="l" t="t" r="r" b="b"/>
              <a:pathLst>
                <a:path w="466" h="327" extrusionOk="0">
                  <a:moveTo>
                    <a:pt x="233" y="1"/>
                  </a:moveTo>
                  <a:cubicBezTo>
                    <a:pt x="116" y="1"/>
                    <a:pt x="0" y="63"/>
                    <a:pt x="47" y="187"/>
                  </a:cubicBezTo>
                  <a:cubicBezTo>
                    <a:pt x="78" y="280"/>
                    <a:pt x="155" y="326"/>
                    <a:pt x="233" y="326"/>
                  </a:cubicBezTo>
                  <a:cubicBezTo>
                    <a:pt x="310" y="326"/>
                    <a:pt x="388" y="280"/>
                    <a:pt x="419" y="187"/>
                  </a:cubicBezTo>
                  <a:cubicBezTo>
                    <a:pt x="465" y="63"/>
                    <a:pt x="349" y="1"/>
                    <a:pt x="2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44" name="Google Shape;13144;p24"/>
            <p:cNvSpPr/>
            <p:nvPr/>
          </p:nvSpPr>
          <p:spPr>
            <a:xfrm>
              <a:off x="3504875" y="4225475"/>
              <a:ext cx="10100" cy="10875"/>
            </a:xfrm>
            <a:custGeom>
              <a:avLst/>
              <a:gdLst/>
              <a:ahLst/>
              <a:cxnLst/>
              <a:rect l="l" t="t" r="r" b="b"/>
              <a:pathLst>
                <a:path w="404" h="435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42"/>
                    <a:pt x="93" y="435"/>
                    <a:pt x="186" y="435"/>
                  </a:cubicBezTo>
                  <a:cubicBezTo>
                    <a:pt x="310" y="435"/>
                    <a:pt x="403" y="342"/>
                    <a:pt x="403" y="218"/>
                  </a:cubicBezTo>
                  <a:cubicBezTo>
                    <a:pt x="403" y="94"/>
                    <a:pt x="310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45" name="Google Shape;13145;p24"/>
            <p:cNvSpPr/>
            <p:nvPr/>
          </p:nvSpPr>
          <p:spPr>
            <a:xfrm>
              <a:off x="3196225" y="4204550"/>
              <a:ext cx="349000" cy="279975"/>
            </a:xfrm>
            <a:custGeom>
              <a:avLst/>
              <a:gdLst/>
              <a:ahLst/>
              <a:cxnLst/>
              <a:rect l="l" t="t" r="r" b="b"/>
              <a:pathLst>
                <a:path w="13960" h="11199" extrusionOk="0">
                  <a:moveTo>
                    <a:pt x="13184" y="434"/>
                  </a:moveTo>
                  <a:cubicBezTo>
                    <a:pt x="13370" y="434"/>
                    <a:pt x="13525" y="590"/>
                    <a:pt x="13525" y="776"/>
                  </a:cubicBezTo>
                  <a:lnTo>
                    <a:pt x="13525" y="1675"/>
                  </a:lnTo>
                  <a:lnTo>
                    <a:pt x="404" y="1675"/>
                  </a:lnTo>
                  <a:lnTo>
                    <a:pt x="404" y="776"/>
                  </a:lnTo>
                  <a:cubicBezTo>
                    <a:pt x="404" y="590"/>
                    <a:pt x="559" y="434"/>
                    <a:pt x="745" y="434"/>
                  </a:cubicBezTo>
                  <a:close/>
                  <a:moveTo>
                    <a:pt x="13184" y="0"/>
                  </a:moveTo>
                  <a:lnTo>
                    <a:pt x="13184" y="31"/>
                  </a:lnTo>
                  <a:lnTo>
                    <a:pt x="776" y="31"/>
                  </a:lnTo>
                  <a:cubicBezTo>
                    <a:pt x="342" y="31"/>
                    <a:pt x="0" y="372"/>
                    <a:pt x="0" y="807"/>
                  </a:cubicBezTo>
                  <a:lnTo>
                    <a:pt x="0" y="10795"/>
                  </a:lnTo>
                  <a:cubicBezTo>
                    <a:pt x="0" y="11012"/>
                    <a:pt x="156" y="11198"/>
                    <a:pt x="404" y="11198"/>
                  </a:cubicBezTo>
                  <a:lnTo>
                    <a:pt x="6297" y="11198"/>
                  </a:lnTo>
                  <a:cubicBezTo>
                    <a:pt x="6577" y="11198"/>
                    <a:pt x="6577" y="10795"/>
                    <a:pt x="6297" y="10795"/>
                  </a:cubicBezTo>
                  <a:lnTo>
                    <a:pt x="404" y="10795"/>
                  </a:lnTo>
                  <a:lnTo>
                    <a:pt x="404" y="2109"/>
                  </a:lnTo>
                  <a:lnTo>
                    <a:pt x="13556" y="2109"/>
                  </a:lnTo>
                  <a:lnTo>
                    <a:pt x="13556" y="10795"/>
                  </a:lnTo>
                  <a:lnTo>
                    <a:pt x="7135" y="10795"/>
                  </a:lnTo>
                  <a:cubicBezTo>
                    <a:pt x="6856" y="10795"/>
                    <a:pt x="6856" y="11198"/>
                    <a:pt x="7135" y="11198"/>
                  </a:cubicBezTo>
                  <a:lnTo>
                    <a:pt x="13556" y="11198"/>
                  </a:lnTo>
                  <a:cubicBezTo>
                    <a:pt x="13773" y="11198"/>
                    <a:pt x="13959" y="11012"/>
                    <a:pt x="13959" y="10795"/>
                  </a:cubicBezTo>
                  <a:lnTo>
                    <a:pt x="13959" y="776"/>
                  </a:lnTo>
                  <a:cubicBezTo>
                    <a:pt x="13959" y="341"/>
                    <a:pt x="13618" y="0"/>
                    <a:pt x="13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46" name="Google Shape;13146;p24"/>
            <p:cNvSpPr/>
            <p:nvPr/>
          </p:nvSpPr>
          <p:spPr>
            <a:xfrm>
              <a:off x="3223375" y="4273550"/>
              <a:ext cx="290825" cy="181500"/>
            </a:xfrm>
            <a:custGeom>
              <a:avLst/>
              <a:gdLst/>
              <a:ahLst/>
              <a:cxnLst/>
              <a:rect l="l" t="t" r="r" b="b"/>
              <a:pathLst>
                <a:path w="11633" h="7260" extrusionOk="0">
                  <a:moveTo>
                    <a:pt x="8934" y="6236"/>
                  </a:moveTo>
                  <a:lnTo>
                    <a:pt x="8934" y="6856"/>
                  </a:lnTo>
                  <a:lnTo>
                    <a:pt x="6762" y="6856"/>
                  </a:lnTo>
                  <a:lnTo>
                    <a:pt x="6762" y="6236"/>
                  </a:lnTo>
                  <a:close/>
                  <a:moveTo>
                    <a:pt x="465" y="1"/>
                  </a:moveTo>
                  <a:cubicBezTo>
                    <a:pt x="217" y="1"/>
                    <a:pt x="0" y="218"/>
                    <a:pt x="0" y="466"/>
                  </a:cubicBezTo>
                  <a:lnTo>
                    <a:pt x="0" y="6794"/>
                  </a:lnTo>
                  <a:cubicBezTo>
                    <a:pt x="0" y="7042"/>
                    <a:pt x="217" y="7259"/>
                    <a:pt x="465" y="7259"/>
                  </a:cubicBezTo>
                  <a:lnTo>
                    <a:pt x="11198" y="7259"/>
                  </a:lnTo>
                  <a:cubicBezTo>
                    <a:pt x="11446" y="7259"/>
                    <a:pt x="11632" y="7042"/>
                    <a:pt x="11632" y="6794"/>
                  </a:cubicBezTo>
                  <a:lnTo>
                    <a:pt x="11632" y="466"/>
                  </a:lnTo>
                  <a:cubicBezTo>
                    <a:pt x="11632" y="218"/>
                    <a:pt x="11446" y="1"/>
                    <a:pt x="11198" y="1"/>
                  </a:cubicBezTo>
                  <a:lnTo>
                    <a:pt x="5056" y="1"/>
                  </a:lnTo>
                  <a:cubicBezTo>
                    <a:pt x="4777" y="1"/>
                    <a:pt x="4777" y="435"/>
                    <a:pt x="5056" y="435"/>
                  </a:cubicBezTo>
                  <a:lnTo>
                    <a:pt x="11198" y="435"/>
                  </a:lnTo>
                  <a:cubicBezTo>
                    <a:pt x="11198" y="426"/>
                    <a:pt x="11201" y="422"/>
                    <a:pt x="11205" y="422"/>
                  </a:cubicBezTo>
                  <a:cubicBezTo>
                    <a:pt x="11214" y="422"/>
                    <a:pt x="11229" y="444"/>
                    <a:pt x="11229" y="466"/>
                  </a:cubicBezTo>
                  <a:lnTo>
                    <a:pt x="11229" y="6794"/>
                  </a:lnTo>
                  <a:cubicBezTo>
                    <a:pt x="11229" y="6825"/>
                    <a:pt x="11198" y="6856"/>
                    <a:pt x="11198" y="6856"/>
                  </a:cubicBezTo>
                  <a:lnTo>
                    <a:pt x="9337" y="6856"/>
                  </a:lnTo>
                  <a:lnTo>
                    <a:pt x="9337" y="6205"/>
                  </a:lnTo>
                  <a:cubicBezTo>
                    <a:pt x="9337" y="5988"/>
                    <a:pt x="9182" y="5832"/>
                    <a:pt x="8996" y="5832"/>
                  </a:cubicBezTo>
                  <a:lnTo>
                    <a:pt x="6700" y="5832"/>
                  </a:lnTo>
                  <a:cubicBezTo>
                    <a:pt x="6514" y="5832"/>
                    <a:pt x="6359" y="5988"/>
                    <a:pt x="6359" y="6205"/>
                  </a:cubicBezTo>
                  <a:lnTo>
                    <a:pt x="6359" y="6856"/>
                  </a:lnTo>
                  <a:lnTo>
                    <a:pt x="465" y="6856"/>
                  </a:lnTo>
                  <a:cubicBezTo>
                    <a:pt x="434" y="6856"/>
                    <a:pt x="434" y="6825"/>
                    <a:pt x="434" y="6794"/>
                  </a:cubicBezTo>
                  <a:lnTo>
                    <a:pt x="434" y="466"/>
                  </a:lnTo>
                  <a:cubicBezTo>
                    <a:pt x="412" y="444"/>
                    <a:pt x="422" y="422"/>
                    <a:pt x="440" y="422"/>
                  </a:cubicBezTo>
                  <a:cubicBezTo>
                    <a:pt x="447" y="422"/>
                    <a:pt x="456" y="426"/>
                    <a:pt x="465" y="435"/>
                  </a:cubicBezTo>
                  <a:lnTo>
                    <a:pt x="4219" y="435"/>
                  </a:lnTo>
                  <a:cubicBezTo>
                    <a:pt x="4498" y="435"/>
                    <a:pt x="4498" y="1"/>
                    <a:pt x="42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47" name="Google Shape;13147;p24"/>
            <p:cNvSpPr/>
            <p:nvPr/>
          </p:nvSpPr>
          <p:spPr>
            <a:xfrm>
              <a:off x="3278425" y="4332500"/>
              <a:ext cx="104725" cy="63600"/>
            </a:xfrm>
            <a:custGeom>
              <a:avLst/>
              <a:gdLst/>
              <a:ahLst/>
              <a:cxnLst/>
              <a:rect l="l" t="t" r="r" b="b"/>
              <a:pathLst>
                <a:path w="4189" h="2544" extrusionOk="0">
                  <a:moveTo>
                    <a:pt x="1831" y="0"/>
                  </a:moveTo>
                  <a:cubicBezTo>
                    <a:pt x="1707" y="0"/>
                    <a:pt x="1582" y="93"/>
                    <a:pt x="1551" y="217"/>
                  </a:cubicBezTo>
                  <a:lnTo>
                    <a:pt x="1117" y="1923"/>
                  </a:lnTo>
                  <a:lnTo>
                    <a:pt x="807" y="1334"/>
                  </a:lnTo>
                  <a:cubicBezTo>
                    <a:pt x="776" y="1272"/>
                    <a:pt x="714" y="1210"/>
                    <a:pt x="621" y="1179"/>
                  </a:cubicBezTo>
                  <a:cubicBezTo>
                    <a:pt x="559" y="1179"/>
                    <a:pt x="466" y="1179"/>
                    <a:pt x="404" y="1210"/>
                  </a:cubicBezTo>
                  <a:lnTo>
                    <a:pt x="125" y="1396"/>
                  </a:lnTo>
                  <a:cubicBezTo>
                    <a:pt x="31" y="1458"/>
                    <a:pt x="0" y="1582"/>
                    <a:pt x="63" y="1675"/>
                  </a:cubicBezTo>
                  <a:cubicBezTo>
                    <a:pt x="83" y="1735"/>
                    <a:pt x="154" y="1770"/>
                    <a:pt x="228" y="1770"/>
                  </a:cubicBezTo>
                  <a:cubicBezTo>
                    <a:pt x="268" y="1770"/>
                    <a:pt x="309" y="1759"/>
                    <a:pt x="342" y="1737"/>
                  </a:cubicBezTo>
                  <a:lnTo>
                    <a:pt x="497" y="1644"/>
                  </a:lnTo>
                  <a:lnTo>
                    <a:pt x="900" y="2389"/>
                  </a:lnTo>
                  <a:cubicBezTo>
                    <a:pt x="962" y="2482"/>
                    <a:pt x="1055" y="2544"/>
                    <a:pt x="1148" y="2544"/>
                  </a:cubicBezTo>
                  <a:lnTo>
                    <a:pt x="1210" y="2544"/>
                  </a:lnTo>
                  <a:cubicBezTo>
                    <a:pt x="1334" y="2513"/>
                    <a:pt x="1427" y="2451"/>
                    <a:pt x="1458" y="2327"/>
                  </a:cubicBezTo>
                  <a:lnTo>
                    <a:pt x="1924" y="404"/>
                  </a:lnTo>
                  <a:lnTo>
                    <a:pt x="3971" y="404"/>
                  </a:lnTo>
                  <a:cubicBezTo>
                    <a:pt x="4095" y="404"/>
                    <a:pt x="4188" y="310"/>
                    <a:pt x="4188" y="217"/>
                  </a:cubicBezTo>
                  <a:cubicBezTo>
                    <a:pt x="4188" y="93"/>
                    <a:pt x="4095" y="0"/>
                    <a:pt x="4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48" name="Google Shape;13148;p24"/>
            <p:cNvSpPr/>
            <p:nvPr/>
          </p:nvSpPr>
          <p:spPr>
            <a:xfrm>
              <a:off x="3383900" y="4357300"/>
              <a:ext cx="30250" cy="10125"/>
            </a:xfrm>
            <a:custGeom>
              <a:avLst/>
              <a:gdLst/>
              <a:ahLst/>
              <a:cxnLst/>
              <a:rect l="l" t="t" r="r" b="b"/>
              <a:pathLst>
                <a:path w="1210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962" y="404"/>
                  </a:lnTo>
                  <a:cubicBezTo>
                    <a:pt x="1210" y="404"/>
                    <a:pt x="1210" y="1"/>
                    <a:pt x="9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49" name="Google Shape;13149;p24"/>
            <p:cNvSpPr/>
            <p:nvPr/>
          </p:nvSpPr>
          <p:spPr>
            <a:xfrm>
              <a:off x="3384850" y="4374325"/>
              <a:ext cx="28525" cy="10200"/>
            </a:xfrm>
            <a:custGeom>
              <a:avLst/>
              <a:gdLst/>
              <a:ahLst/>
              <a:cxnLst/>
              <a:rect l="l" t="t" r="r" b="b"/>
              <a:pathLst>
                <a:path w="1141" h="408" extrusionOk="0">
                  <a:moveTo>
                    <a:pt x="218" y="1"/>
                  </a:moveTo>
                  <a:cubicBezTo>
                    <a:pt x="1" y="1"/>
                    <a:pt x="1" y="407"/>
                    <a:pt x="218" y="407"/>
                  </a:cubicBezTo>
                  <a:cubicBezTo>
                    <a:pt x="226" y="407"/>
                    <a:pt x="233" y="407"/>
                    <a:pt x="241" y="406"/>
                  </a:cubicBezTo>
                  <a:lnTo>
                    <a:pt x="924" y="406"/>
                  </a:lnTo>
                  <a:cubicBezTo>
                    <a:pt x="1141" y="375"/>
                    <a:pt x="1141" y="33"/>
                    <a:pt x="924" y="2"/>
                  </a:cubicBezTo>
                  <a:lnTo>
                    <a:pt x="241" y="2"/>
                  </a:lnTo>
                  <a:cubicBezTo>
                    <a:pt x="233" y="1"/>
                    <a:pt x="226" y="1"/>
                    <a:pt x="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0" name="Google Shape;13150;p24"/>
            <p:cNvSpPr/>
            <p:nvPr/>
          </p:nvSpPr>
          <p:spPr>
            <a:xfrm>
              <a:off x="3332425" y="4357125"/>
              <a:ext cx="35200" cy="32000"/>
            </a:xfrm>
            <a:custGeom>
              <a:avLst/>
              <a:gdLst/>
              <a:ahLst/>
              <a:cxnLst/>
              <a:rect l="l" t="t" r="r" b="b"/>
              <a:pathLst>
                <a:path w="1408" h="1280" extrusionOk="0">
                  <a:moveTo>
                    <a:pt x="1187" y="0"/>
                  </a:moveTo>
                  <a:cubicBezTo>
                    <a:pt x="1136" y="0"/>
                    <a:pt x="1082" y="23"/>
                    <a:pt x="1035" y="70"/>
                  </a:cubicBezTo>
                  <a:lnTo>
                    <a:pt x="756" y="349"/>
                  </a:lnTo>
                  <a:lnTo>
                    <a:pt x="446" y="70"/>
                  </a:lnTo>
                  <a:cubicBezTo>
                    <a:pt x="403" y="27"/>
                    <a:pt x="353" y="9"/>
                    <a:pt x="304" y="9"/>
                  </a:cubicBezTo>
                  <a:cubicBezTo>
                    <a:pt x="144" y="9"/>
                    <a:pt x="0" y="206"/>
                    <a:pt x="167" y="349"/>
                  </a:cubicBezTo>
                  <a:lnTo>
                    <a:pt x="446" y="659"/>
                  </a:lnTo>
                  <a:lnTo>
                    <a:pt x="167" y="938"/>
                  </a:lnTo>
                  <a:cubicBezTo>
                    <a:pt x="74" y="1032"/>
                    <a:pt x="74" y="1156"/>
                    <a:pt x="167" y="1249"/>
                  </a:cubicBezTo>
                  <a:cubicBezTo>
                    <a:pt x="198" y="1280"/>
                    <a:pt x="260" y="1280"/>
                    <a:pt x="291" y="1280"/>
                  </a:cubicBezTo>
                  <a:cubicBezTo>
                    <a:pt x="353" y="1280"/>
                    <a:pt x="415" y="1280"/>
                    <a:pt x="446" y="1249"/>
                  </a:cubicBezTo>
                  <a:lnTo>
                    <a:pt x="756" y="938"/>
                  </a:lnTo>
                  <a:lnTo>
                    <a:pt x="1035" y="1249"/>
                  </a:lnTo>
                  <a:cubicBezTo>
                    <a:pt x="1066" y="1280"/>
                    <a:pt x="1129" y="1280"/>
                    <a:pt x="1191" y="1280"/>
                  </a:cubicBezTo>
                  <a:cubicBezTo>
                    <a:pt x="1222" y="1280"/>
                    <a:pt x="1284" y="1280"/>
                    <a:pt x="1315" y="1249"/>
                  </a:cubicBezTo>
                  <a:cubicBezTo>
                    <a:pt x="1408" y="1156"/>
                    <a:pt x="1408" y="1032"/>
                    <a:pt x="1315" y="938"/>
                  </a:cubicBezTo>
                  <a:lnTo>
                    <a:pt x="1035" y="659"/>
                  </a:lnTo>
                  <a:lnTo>
                    <a:pt x="1315" y="349"/>
                  </a:lnTo>
                  <a:cubicBezTo>
                    <a:pt x="1408" y="256"/>
                    <a:pt x="1408" y="132"/>
                    <a:pt x="1315" y="70"/>
                  </a:cubicBezTo>
                  <a:cubicBezTo>
                    <a:pt x="1284" y="23"/>
                    <a:pt x="1237" y="0"/>
                    <a:pt x="1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1" name="Google Shape;13151;p24"/>
            <p:cNvSpPr/>
            <p:nvPr/>
          </p:nvSpPr>
          <p:spPr>
            <a:xfrm>
              <a:off x="3426550" y="4357125"/>
              <a:ext cx="34600" cy="32400"/>
            </a:xfrm>
            <a:custGeom>
              <a:avLst/>
              <a:gdLst/>
              <a:ahLst/>
              <a:cxnLst/>
              <a:rect l="l" t="t" r="r" b="b"/>
              <a:pathLst>
                <a:path w="1384" h="1296" extrusionOk="0">
                  <a:moveTo>
                    <a:pt x="217" y="0"/>
                  </a:moveTo>
                  <a:cubicBezTo>
                    <a:pt x="163" y="0"/>
                    <a:pt x="109" y="23"/>
                    <a:pt x="62" y="70"/>
                  </a:cubicBezTo>
                  <a:cubicBezTo>
                    <a:pt x="0" y="132"/>
                    <a:pt x="0" y="256"/>
                    <a:pt x="62" y="349"/>
                  </a:cubicBezTo>
                  <a:lnTo>
                    <a:pt x="372" y="659"/>
                  </a:lnTo>
                  <a:lnTo>
                    <a:pt x="62" y="938"/>
                  </a:lnTo>
                  <a:cubicBezTo>
                    <a:pt x="0" y="1032"/>
                    <a:pt x="0" y="1156"/>
                    <a:pt x="62" y="1249"/>
                  </a:cubicBezTo>
                  <a:cubicBezTo>
                    <a:pt x="124" y="1280"/>
                    <a:pt x="155" y="1280"/>
                    <a:pt x="217" y="1280"/>
                  </a:cubicBezTo>
                  <a:cubicBezTo>
                    <a:pt x="279" y="1280"/>
                    <a:pt x="310" y="1280"/>
                    <a:pt x="372" y="1249"/>
                  </a:cubicBezTo>
                  <a:lnTo>
                    <a:pt x="652" y="938"/>
                  </a:lnTo>
                  <a:lnTo>
                    <a:pt x="962" y="1249"/>
                  </a:lnTo>
                  <a:cubicBezTo>
                    <a:pt x="993" y="1280"/>
                    <a:pt x="1039" y="1295"/>
                    <a:pt x="1090" y="1295"/>
                  </a:cubicBezTo>
                  <a:cubicBezTo>
                    <a:pt x="1140" y="1295"/>
                    <a:pt x="1194" y="1280"/>
                    <a:pt x="1241" y="1249"/>
                  </a:cubicBezTo>
                  <a:cubicBezTo>
                    <a:pt x="1334" y="1156"/>
                    <a:pt x="1334" y="1032"/>
                    <a:pt x="1241" y="938"/>
                  </a:cubicBezTo>
                  <a:lnTo>
                    <a:pt x="962" y="659"/>
                  </a:lnTo>
                  <a:lnTo>
                    <a:pt x="1241" y="349"/>
                  </a:lnTo>
                  <a:cubicBezTo>
                    <a:pt x="1384" y="206"/>
                    <a:pt x="1253" y="9"/>
                    <a:pt x="1100" y="9"/>
                  </a:cubicBezTo>
                  <a:cubicBezTo>
                    <a:pt x="1053" y="9"/>
                    <a:pt x="1005" y="27"/>
                    <a:pt x="962" y="70"/>
                  </a:cubicBezTo>
                  <a:lnTo>
                    <a:pt x="652" y="349"/>
                  </a:lnTo>
                  <a:lnTo>
                    <a:pt x="372" y="70"/>
                  </a:lnTo>
                  <a:cubicBezTo>
                    <a:pt x="326" y="23"/>
                    <a:pt x="272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52" name="Google Shape;13152;p24"/>
          <p:cNvGrpSpPr/>
          <p:nvPr/>
        </p:nvGrpSpPr>
        <p:grpSpPr>
          <a:xfrm>
            <a:off x="9450928" y="8015601"/>
            <a:ext cx="698000" cy="569550"/>
            <a:chOff x="2443225" y="4202075"/>
            <a:chExt cx="349000" cy="284775"/>
          </a:xfrm>
          <a:solidFill>
            <a:schemeClr val="tx1"/>
          </a:solidFill>
        </p:grpSpPr>
        <p:sp>
          <p:nvSpPr>
            <p:cNvPr id="13153" name="Google Shape;13153;p24"/>
            <p:cNvSpPr/>
            <p:nvPr/>
          </p:nvSpPr>
          <p:spPr>
            <a:xfrm>
              <a:off x="2443225" y="4202075"/>
              <a:ext cx="349000" cy="284775"/>
            </a:xfrm>
            <a:custGeom>
              <a:avLst/>
              <a:gdLst/>
              <a:ahLst/>
              <a:cxnLst/>
              <a:rect l="l" t="t" r="r" b="b"/>
              <a:pathLst>
                <a:path w="13960" h="11391" extrusionOk="0">
                  <a:moveTo>
                    <a:pt x="8283" y="9436"/>
                  </a:moveTo>
                  <a:lnTo>
                    <a:pt x="8500" y="10987"/>
                  </a:lnTo>
                  <a:lnTo>
                    <a:pt x="5491" y="10987"/>
                  </a:lnTo>
                  <a:lnTo>
                    <a:pt x="5708" y="9436"/>
                  </a:lnTo>
                  <a:close/>
                  <a:moveTo>
                    <a:pt x="3873" y="1"/>
                  </a:moveTo>
                  <a:cubicBezTo>
                    <a:pt x="3699" y="1"/>
                    <a:pt x="3704" y="411"/>
                    <a:pt x="3890" y="411"/>
                  </a:cubicBezTo>
                  <a:cubicBezTo>
                    <a:pt x="3896" y="411"/>
                    <a:pt x="3903" y="410"/>
                    <a:pt x="3909" y="409"/>
                  </a:cubicBezTo>
                  <a:lnTo>
                    <a:pt x="13215" y="409"/>
                  </a:lnTo>
                  <a:cubicBezTo>
                    <a:pt x="13401" y="409"/>
                    <a:pt x="13556" y="533"/>
                    <a:pt x="13556" y="751"/>
                  </a:cubicBezTo>
                  <a:lnTo>
                    <a:pt x="13556" y="7544"/>
                  </a:lnTo>
                  <a:lnTo>
                    <a:pt x="10454" y="7544"/>
                  </a:lnTo>
                  <a:cubicBezTo>
                    <a:pt x="10441" y="7540"/>
                    <a:pt x="10429" y="7539"/>
                    <a:pt x="10417" y="7539"/>
                  </a:cubicBezTo>
                  <a:cubicBezTo>
                    <a:pt x="10224" y="7539"/>
                    <a:pt x="10219" y="7957"/>
                    <a:pt x="10401" y="7957"/>
                  </a:cubicBezTo>
                  <a:cubicBezTo>
                    <a:pt x="10417" y="7957"/>
                    <a:pt x="10435" y="7954"/>
                    <a:pt x="10454" y="7947"/>
                  </a:cubicBezTo>
                  <a:lnTo>
                    <a:pt x="13556" y="7947"/>
                  </a:lnTo>
                  <a:lnTo>
                    <a:pt x="13556" y="8660"/>
                  </a:lnTo>
                  <a:cubicBezTo>
                    <a:pt x="13556" y="8847"/>
                    <a:pt x="13401" y="9002"/>
                    <a:pt x="13215" y="9002"/>
                  </a:cubicBezTo>
                  <a:lnTo>
                    <a:pt x="776" y="9002"/>
                  </a:lnTo>
                  <a:cubicBezTo>
                    <a:pt x="590" y="9002"/>
                    <a:pt x="435" y="8847"/>
                    <a:pt x="435" y="8660"/>
                  </a:cubicBezTo>
                  <a:lnTo>
                    <a:pt x="435" y="7947"/>
                  </a:lnTo>
                  <a:lnTo>
                    <a:pt x="9679" y="7947"/>
                  </a:lnTo>
                  <a:cubicBezTo>
                    <a:pt x="9695" y="7954"/>
                    <a:pt x="9711" y="7957"/>
                    <a:pt x="9725" y="7957"/>
                  </a:cubicBezTo>
                  <a:cubicBezTo>
                    <a:pt x="9885" y="7957"/>
                    <a:pt x="9880" y="7539"/>
                    <a:pt x="9711" y="7539"/>
                  </a:cubicBezTo>
                  <a:cubicBezTo>
                    <a:pt x="9701" y="7539"/>
                    <a:pt x="9690" y="7540"/>
                    <a:pt x="9679" y="7544"/>
                  </a:cubicBezTo>
                  <a:lnTo>
                    <a:pt x="435" y="7544"/>
                  </a:lnTo>
                  <a:lnTo>
                    <a:pt x="435" y="751"/>
                  </a:lnTo>
                  <a:cubicBezTo>
                    <a:pt x="435" y="564"/>
                    <a:pt x="559" y="409"/>
                    <a:pt x="776" y="409"/>
                  </a:cubicBezTo>
                  <a:lnTo>
                    <a:pt x="3103" y="409"/>
                  </a:lnTo>
                  <a:cubicBezTo>
                    <a:pt x="3110" y="410"/>
                    <a:pt x="3116" y="411"/>
                    <a:pt x="3123" y="411"/>
                  </a:cubicBezTo>
                  <a:cubicBezTo>
                    <a:pt x="3313" y="411"/>
                    <a:pt x="3313" y="5"/>
                    <a:pt x="3123" y="5"/>
                  </a:cubicBezTo>
                  <a:cubicBezTo>
                    <a:pt x="3116" y="5"/>
                    <a:pt x="3110" y="5"/>
                    <a:pt x="3103" y="6"/>
                  </a:cubicBezTo>
                  <a:lnTo>
                    <a:pt x="776" y="6"/>
                  </a:lnTo>
                  <a:cubicBezTo>
                    <a:pt x="342" y="6"/>
                    <a:pt x="1" y="316"/>
                    <a:pt x="1" y="751"/>
                  </a:cubicBezTo>
                  <a:lnTo>
                    <a:pt x="1" y="8691"/>
                  </a:lnTo>
                  <a:cubicBezTo>
                    <a:pt x="1" y="9095"/>
                    <a:pt x="342" y="9436"/>
                    <a:pt x="776" y="9436"/>
                  </a:cubicBezTo>
                  <a:lnTo>
                    <a:pt x="5305" y="9436"/>
                  </a:lnTo>
                  <a:lnTo>
                    <a:pt x="5088" y="10987"/>
                  </a:lnTo>
                  <a:lnTo>
                    <a:pt x="4405" y="10987"/>
                  </a:lnTo>
                  <a:cubicBezTo>
                    <a:pt x="4126" y="10987"/>
                    <a:pt x="4126" y="11390"/>
                    <a:pt x="4405" y="11390"/>
                  </a:cubicBezTo>
                  <a:lnTo>
                    <a:pt x="9586" y="11390"/>
                  </a:lnTo>
                  <a:cubicBezTo>
                    <a:pt x="9834" y="11390"/>
                    <a:pt x="9834" y="10987"/>
                    <a:pt x="9586" y="10987"/>
                  </a:cubicBezTo>
                  <a:lnTo>
                    <a:pt x="8903" y="10987"/>
                  </a:lnTo>
                  <a:lnTo>
                    <a:pt x="8686" y="9436"/>
                  </a:lnTo>
                  <a:lnTo>
                    <a:pt x="13215" y="9436"/>
                  </a:lnTo>
                  <a:cubicBezTo>
                    <a:pt x="13618" y="9436"/>
                    <a:pt x="13959" y="9095"/>
                    <a:pt x="13959" y="8691"/>
                  </a:cubicBezTo>
                  <a:lnTo>
                    <a:pt x="13959" y="751"/>
                  </a:lnTo>
                  <a:cubicBezTo>
                    <a:pt x="13959" y="335"/>
                    <a:pt x="13646" y="4"/>
                    <a:pt x="13266" y="4"/>
                  </a:cubicBezTo>
                  <a:cubicBezTo>
                    <a:pt x="13249" y="4"/>
                    <a:pt x="13232" y="5"/>
                    <a:pt x="13215" y="6"/>
                  </a:cubicBezTo>
                  <a:lnTo>
                    <a:pt x="3909" y="6"/>
                  </a:lnTo>
                  <a:cubicBezTo>
                    <a:pt x="3896" y="2"/>
                    <a:pt x="3884" y="1"/>
                    <a:pt x="38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4" name="Google Shape;13154;p24"/>
            <p:cNvSpPr/>
            <p:nvPr/>
          </p:nvSpPr>
          <p:spPr>
            <a:xfrm>
              <a:off x="2617725" y="4232450"/>
              <a:ext cx="10875" cy="139625"/>
            </a:xfrm>
            <a:custGeom>
              <a:avLst/>
              <a:gdLst/>
              <a:ahLst/>
              <a:cxnLst/>
              <a:rect l="l" t="t" r="r" b="b"/>
              <a:pathLst>
                <a:path w="435" h="5585" extrusionOk="0">
                  <a:moveTo>
                    <a:pt x="217" y="1"/>
                  </a:moveTo>
                  <a:cubicBezTo>
                    <a:pt x="93" y="1"/>
                    <a:pt x="0" y="94"/>
                    <a:pt x="0" y="187"/>
                  </a:cubicBezTo>
                  <a:lnTo>
                    <a:pt x="0" y="5367"/>
                  </a:lnTo>
                  <a:cubicBezTo>
                    <a:pt x="0" y="5491"/>
                    <a:pt x="93" y="5584"/>
                    <a:pt x="217" y="5584"/>
                  </a:cubicBezTo>
                  <a:cubicBezTo>
                    <a:pt x="341" y="5584"/>
                    <a:pt x="434" y="5491"/>
                    <a:pt x="434" y="5367"/>
                  </a:cubicBezTo>
                  <a:lnTo>
                    <a:pt x="434" y="187"/>
                  </a:lnTo>
                  <a:cubicBezTo>
                    <a:pt x="434" y="94"/>
                    <a:pt x="34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5" name="Google Shape;13155;p24"/>
            <p:cNvSpPr/>
            <p:nvPr/>
          </p:nvSpPr>
          <p:spPr>
            <a:xfrm>
              <a:off x="2477350" y="4239450"/>
              <a:ext cx="125650" cy="125650"/>
            </a:xfrm>
            <a:custGeom>
              <a:avLst/>
              <a:gdLst/>
              <a:ahLst/>
              <a:cxnLst/>
              <a:rect l="l" t="t" r="r" b="b"/>
              <a:pathLst>
                <a:path w="5026" h="5026" extrusionOk="0">
                  <a:moveTo>
                    <a:pt x="2513" y="3777"/>
                  </a:moveTo>
                  <a:cubicBezTo>
                    <a:pt x="3017" y="3777"/>
                    <a:pt x="3521" y="4048"/>
                    <a:pt x="3754" y="4591"/>
                  </a:cubicBezTo>
                  <a:lnTo>
                    <a:pt x="1272" y="4591"/>
                  </a:lnTo>
                  <a:cubicBezTo>
                    <a:pt x="1505" y="4048"/>
                    <a:pt x="2009" y="3777"/>
                    <a:pt x="2513" y="3777"/>
                  </a:cubicBezTo>
                  <a:close/>
                  <a:moveTo>
                    <a:pt x="4622" y="403"/>
                  </a:moveTo>
                  <a:lnTo>
                    <a:pt x="4622" y="4591"/>
                  </a:lnTo>
                  <a:lnTo>
                    <a:pt x="4188" y="4591"/>
                  </a:lnTo>
                  <a:cubicBezTo>
                    <a:pt x="4095" y="4281"/>
                    <a:pt x="3878" y="4001"/>
                    <a:pt x="3630" y="3784"/>
                  </a:cubicBezTo>
                  <a:cubicBezTo>
                    <a:pt x="3304" y="3505"/>
                    <a:pt x="2909" y="3366"/>
                    <a:pt x="2513" y="3366"/>
                  </a:cubicBezTo>
                  <a:cubicBezTo>
                    <a:pt x="2118" y="3366"/>
                    <a:pt x="1722" y="3505"/>
                    <a:pt x="1396" y="3784"/>
                  </a:cubicBezTo>
                  <a:cubicBezTo>
                    <a:pt x="1117" y="4001"/>
                    <a:pt x="931" y="4281"/>
                    <a:pt x="807" y="4591"/>
                  </a:cubicBezTo>
                  <a:lnTo>
                    <a:pt x="404" y="4591"/>
                  </a:lnTo>
                  <a:lnTo>
                    <a:pt x="404" y="403"/>
                  </a:lnTo>
                  <a:close/>
                  <a:moveTo>
                    <a:pt x="404" y="0"/>
                  </a:moveTo>
                  <a:cubicBezTo>
                    <a:pt x="187" y="0"/>
                    <a:pt x="1" y="155"/>
                    <a:pt x="1" y="372"/>
                  </a:cubicBezTo>
                  <a:lnTo>
                    <a:pt x="1" y="4622"/>
                  </a:lnTo>
                  <a:cubicBezTo>
                    <a:pt x="1" y="4839"/>
                    <a:pt x="187" y="5025"/>
                    <a:pt x="404" y="5025"/>
                  </a:cubicBezTo>
                  <a:lnTo>
                    <a:pt x="4622" y="5025"/>
                  </a:lnTo>
                  <a:cubicBezTo>
                    <a:pt x="4840" y="5025"/>
                    <a:pt x="5026" y="4839"/>
                    <a:pt x="5026" y="4622"/>
                  </a:cubicBezTo>
                  <a:lnTo>
                    <a:pt x="5026" y="372"/>
                  </a:lnTo>
                  <a:cubicBezTo>
                    <a:pt x="5026" y="155"/>
                    <a:pt x="4840" y="0"/>
                    <a:pt x="46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6" name="Google Shape;13156;p24"/>
            <p:cNvSpPr/>
            <p:nvPr/>
          </p:nvSpPr>
          <p:spPr>
            <a:xfrm>
              <a:off x="2516125" y="4258825"/>
              <a:ext cx="46550" cy="56625"/>
            </a:xfrm>
            <a:custGeom>
              <a:avLst/>
              <a:gdLst/>
              <a:ahLst/>
              <a:cxnLst/>
              <a:rect l="l" t="t" r="r" b="b"/>
              <a:pathLst>
                <a:path w="1862" h="2265" extrusionOk="0">
                  <a:moveTo>
                    <a:pt x="962" y="435"/>
                  </a:moveTo>
                  <a:cubicBezTo>
                    <a:pt x="1210" y="435"/>
                    <a:pt x="1427" y="745"/>
                    <a:pt x="1427" y="1148"/>
                  </a:cubicBezTo>
                  <a:cubicBezTo>
                    <a:pt x="1427" y="1520"/>
                    <a:pt x="1210" y="1862"/>
                    <a:pt x="962" y="1862"/>
                  </a:cubicBezTo>
                  <a:cubicBezTo>
                    <a:pt x="683" y="1862"/>
                    <a:pt x="466" y="1520"/>
                    <a:pt x="466" y="1148"/>
                  </a:cubicBezTo>
                  <a:cubicBezTo>
                    <a:pt x="466" y="745"/>
                    <a:pt x="683" y="435"/>
                    <a:pt x="962" y="435"/>
                  </a:cubicBezTo>
                  <a:close/>
                  <a:moveTo>
                    <a:pt x="962" y="0"/>
                  </a:moveTo>
                  <a:cubicBezTo>
                    <a:pt x="404" y="94"/>
                    <a:pt x="0" y="590"/>
                    <a:pt x="63" y="1148"/>
                  </a:cubicBezTo>
                  <a:cubicBezTo>
                    <a:pt x="63" y="1769"/>
                    <a:pt x="466" y="2265"/>
                    <a:pt x="962" y="2265"/>
                  </a:cubicBezTo>
                  <a:cubicBezTo>
                    <a:pt x="1458" y="2265"/>
                    <a:pt x="1862" y="1769"/>
                    <a:pt x="1862" y="1148"/>
                  </a:cubicBezTo>
                  <a:cubicBezTo>
                    <a:pt x="1862" y="528"/>
                    <a:pt x="1458" y="0"/>
                    <a:pt x="9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7" name="Google Shape;13157;p24"/>
            <p:cNvSpPr/>
            <p:nvPr/>
          </p:nvSpPr>
          <p:spPr>
            <a:xfrm>
              <a:off x="2651050" y="4236225"/>
              <a:ext cx="108600" cy="31925"/>
            </a:xfrm>
            <a:custGeom>
              <a:avLst/>
              <a:gdLst/>
              <a:ahLst/>
              <a:cxnLst/>
              <a:rect l="l" t="t" r="r" b="b"/>
              <a:pathLst>
                <a:path w="4344" h="1277" extrusionOk="0">
                  <a:moveTo>
                    <a:pt x="3940" y="408"/>
                  </a:moveTo>
                  <a:lnTo>
                    <a:pt x="3940" y="842"/>
                  </a:lnTo>
                  <a:lnTo>
                    <a:pt x="404" y="842"/>
                  </a:lnTo>
                  <a:lnTo>
                    <a:pt x="404" y="408"/>
                  </a:lnTo>
                  <a:close/>
                  <a:moveTo>
                    <a:pt x="295" y="1"/>
                  </a:moveTo>
                  <a:cubicBezTo>
                    <a:pt x="130" y="1"/>
                    <a:pt x="1" y="148"/>
                    <a:pt x="1" y="346"/>
                  </a:cubicBezTo>
                  <a:lnTo>
                    <a:pt x="1" y="935"/>
                  </a:lnTo>
                  <a:cubicBezTo>
                    <a:pt x="1" y="1122"/>
                    <a:pt x="156" y="1277"/>
                    <a:pt x="342" y="1277"/>
                  </a:cubicBezTo>
                  <a:lnTo>
                    <a:pt x="4002" y="1277"/>
                  </a:lnTo>
                  <a:cubicBezTo>
                    <a:pt x="4188" y="1246"/>
                    <a:pt x="4344" y="1122"/>
                    <a:pt x="4344" y="935"/>
                  </a:cubicBezTo>
                  <a:lnTo>
                    <a:pt x="4344" y="346"/>
                  </a:lnTo>
                  <a:cubicBezTo>
                    <a:pt x="4344" y="129"/>
                    <a:pt x="4188" y="5"/>
                    <a:pt x="4002" y="5"/>
                  </a:cubicBezTo>
                  <a:lnTo>
                    <a:pt x="342" y="5"/>
                  </a:lnTo>
                  <a:cubicBezTo>
                    <a:pt x="326" y="2"/>
                    <a:pt x="310" y="1"/>
                    <a:pt x="2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8" name="Google Shape;13158;p24"/>
            <p:cNvSpPr/>
            <p:nvPr/>
          </p:nvSpPr>
          <p:spPr>
            <a:xfrm>
              <a:off x="2651050" y="4285200"/>
              <a:ext cx="108600" cy="31800"/>
            </a:xfrm>
            <a:custGeom>
              <a:avLst/>
              <a:gdLst/>
              <a:ahLst/>
              <a:cxnLst/>
              <a:rect l="l" t="t" r="r" b="b"/>
              <a:pathLst>
                <a:path w="4344" h="1272" extrusionOk="0">
                  <a:moveTo>
                    <a:pt x="3940" y="403"/>
                  </a:moveTo>
                  <a:lnTo>
                    <a:pt x="3940" y="869"/>
                  </a:lnTo>
                  <a:lnTo>
                    <a:pt x="404" y="869"/>
                  </a:lnTo>
                  <a:lnTo>
                    <a:pt x="404" y="403"/>
                  </a:lnTo>
                  <a:close/>
                  <a:moveTo>
                    <a:pt x="342" y="0"/>
                  </a:moveTo>
                  <a:cubicBezTo>
                    <a:pt x="156" y="0"/>
                    <a:pt x="1" y="155"/>
                    <a:pt x="1" y="341"/>
                  </a:cubicBezTo>
                  <a:lnTo>
                    <a:pt x="1" y="931"/>
                  </a:lnTo>
                  <a:cubicBezTo>
                    <a:pt x="1" y="1117"/>
                    <a:pt x="156" y="1272"/>
                    <a:pt x="342" y="1272"/>
                  </a:cubicBezTo>
                  <a:lnTo>
                    <a:pt x="4002" y="1272"/>
                  </a:lnTo>
                  <a:cubicBezTo>
                    <a:pt x="4188" y="1272"/>
                    <a:pt x="4344" y="1117"/>
                    <a:pt x="4344" y="931"/>
                  </a:cubicBezTo>
                  <a:lnTo>
                    <a:pt x="4344" y="341"/>
                  </a:lnTo>
                  <a:cubicBezTo>
                    <a:pt x="4344" y="155"/>
                    <a:pt x="4188" y="0"/>
                    <a:pt x="4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9" name="Google Shape;13159;p24"/>
            <p:cNvSpPr/>
            <p:nvPr/>
          </p:nvSpPr>
          <p:spPr>
            <a:xfrm>
              <a:off x="2651050" y="4334050"/>
              <a:ext cx="108600" cy="31825"/>
            </a:xfrm>
            <a:custGeom>
              <a:avLst/>
              <a:gdLst/>
              <a:ahLst/>
              <a:cxnLst/>
              <a:rect l="l" t="t" r="r" b="b"/>
              <a:pathLst>
                <a:path w="4344" h="1273" extrusionOk="0">
                  <a:moveTo>
                    <a:pt x="3940" y="404"/>
                  </a:moveTo>
                  <a:lnTo>
                    <a:pt x="3940" y="838"/>
                  </a:lnTo>
                  <a:lnTo>
                    <a:pt x="404" y="838"/>
                  </a:lnTo>
                  <a:lnTo>
                    <a:pt x="404" y="404"/>
                  </a:lnTo>
                  <a:close/>
                  <a:moveTo>
                    <a:pt x="342" y="0"/>
                  </a:moveTo>
                  <a:cubicBezTo>
                    <a:pt x="156" y="0"/>
                    <a:pt x="1" y="124"/>
                    <a:pt x="1" y="342"/>
                  </a:cubicBezTo>
                  <a:lnTo>
                    <a:pt x="1" y="931"/>
                  </a:lnTo>
                  <a:cubicBezTo>
                    <a:pt x="1" y="1117"/>
                    <a:pt x="156" y="1272"/>
                    <a:pt x="342" y="1272"/>
                  </a:cubicBezTo>
                  <a:lnTo>
                    <a:pt x="4002" y="1272"/>
                  </a:lnTo>
                  <a:cubicBezTo>
                    <a:pt x="4188" y="1272"/>
                    <a:pt x="4344" y="1117"/>
                    <a:pt x="4344" y="931"/>
                  </a:cubicBezTo>
                  <a:lnTo>
                    <a:pt x="4344" y="342"/>
                  </a:lnTo>
                  <a:cubicBezTo>
                    <a:pt x="4344" y="155"/>
                    <a:pt x="4188" y="0"/>
                    <a:pt x="4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60" name="Google Shape;13160;p24"/>
          <p:cNvGrpSpPr/>
          <p:nvPr/>
        </p:nvGrpSpPr>
        <p:grpSpPr>
          <a:xfrm>
            <a:off x="11016758" y="7993251"/>
            <a:ext cx="698000" cy="614250"/>
            <a:chOff x="1681700" y="4191350"/>
            <a:chExt cx="349000" cy="307125"/>
          </a:xfrm>
          <a:solidFill>
            <a:schemeClr val="tx1"/>
          </a:solidFill>
        </p:grpSpPr>
        <p:sp>
          <p:nvSpPr>
            <p:cNvPr id="13161" name="Google Shape;13161;p24"/>
            <p:cNvSpPr/>
            <p:nvPr/>
          </p:nvSpPr>
          <p:spPr>
            <a:xfrm>
              <a:off x="1849750" y="4215400"/>
              <a:ext cx="11125" cy="7550"/>
            </a:xfrm>
            <a:custGeom>
              <a:avLst/>
              <a:gdLst/>
              <a:ahLst/>
              <a:cxnLst/>
              <a:rect l="l" t="t" r="r" b="b"/>
              <a:pathLst>
                <a:path w="445" h="302" extrusionOk="0">
                  <a:moveTo>
                    <a:pt x="258" y="0"/>
                  </a:moveTo>
                  <a:cubicBezTo>
                    <a:pt x="0" y="0"/>
                    <a:pt x="238" y="301"/>
                    <a:pt x="370" y="301"/>
                  </a:cubicBezTo>
                  <a:cubicBezTo>
                    <a:pt x="413" y="301"/>
                    <a:pt x="444" y="270"/>
                    <a:pt x="444" y="187"/>
                  </a:cubicBezTo>
                  <a:cubicBezTo>
                    <a:pt x="444" y="62"/>
                    <a:pt x="351" y="0"/>
                    <a:pt x="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62" name="Google Shape;13162;p24"/>
            <p:cNvSpPr/>
            <p:nvPr/>
          </p:nvSpPr>
          <p:spPr>
            <a:xfrm>
              <a:off x="1681700" y="4191350"/>
              <a:ext cx="349000" cy="307125"/>
            </a:xfrm>
            <a:custGeom>
              <a:avLst/>
              <a:gdLst/>
              <a:ahLst/>
              <a:cxnLst/>
              <a:rect l="l" t="t" r="r" b="b"/>
              <a:pathLst>
                <a:path w="13960" h="12285" extrusionOk="0">
                  <a:moveTo>
                    <a:pt x="6980" y="404"/>
                  </a:moveTo>
                  <a:cubicBezTo>
                    <a:pt x="7662" y="404"/>
                    <a:pt x="8004" y="1211"/>
                    <a:pt x="7507" y="1707"/>
                  </a:cubicBezTo>
                  <a:cubicBezTo>
                    <a:pt x="7355" y="1870"/>
                    <a:pt x="7162" y="1942"/>
                    <a:pt x="6972" y="1942"/>
                  </a:cubicBezTo>
                  <a:cubicBezTo>
                    <a:pt x="6583" y="1942"/>
                    <a:pt x="6205" y="1638"/>
                    <a:pt x="6205" y="1180"/>
                  </a:cubicBezTo>
                  <a:cubicBezTo>
                    <a:pt x="6205" y="745"/>
                    <a:pt x="6546" y="404"/>
                    <a:pt x="6980" y="404"/>
                  </a:cubicBezTo>
                  <a:close/>
                  <a:moveTo>
                    <a:pt x="7662" y="2110"/>
                  </a:moveTo>
                  <a:lnTo>
                    <a:pt x="7756" y="2606"/>
                  </a:lnTo>
                  <a:lnTo>
                    <a:pt x="6205" y="2606"/>
                  </a:lnTo>
                  <a:lnTo>
                    <a:pt x="6298" y="2110"/>
                  </a:lnTo>
                  <a:cubicBezTo>
                    <a:pt x="6499" y="2250"/>
                    <a:pt x="6740" y="2319"/>
                    <a:pt x="6980" y="2319"/>
                  </a:cubicBezTo>
                  <a:cubicBezTo>
                    <a:pt x="7220" y="2319"/>
                    <a:pt x="7461" y="2250"/>
                    <a:pt x="7662" y="2110"/>
                  </a:cubicBezTo>
                  <a:close/>
                  <a:moveTo>
                    <a:pt x="12284" y="8686"/>
                  </a:moveTo>
                  <a:lnTo>
                    <a:pt x="12284" y="9120"/>
                  </a:lnTo>
                  <a:cubicBezTo>
                    <a:pt x="12284" y="9307"/>
                    <a:pt x="12129" y="9462"/>
                    <a:pt x="11943" y="9462"/>
                  </a:cubicBezTo>
                  <a:lnTo>
                    <a:pt x="2048" y="9462"/>
                  </a:lnTo>
                  <a:cubicBezTo>
                    <a:pt x="1831" y="9462"/>
                    <a:pt x="1707" y="9307"/>
                    <a:pt x="1707" y="9120"/>
                  </a:cubicBezTo>
                  <a:lnTo>
                    <a:pt x="1707" y="8686"/>
                  </a:lnTo>
                  <a:close/>
                  <a:moveTo>
                    <a:pt x="8004" y="9865"/>
                  </a:moveTo>
                  <a:lnTo>
                    <a:pt x="8159" y="11075"/>
                  </a:lnTo>
                  <a:lnTo>
                    <a:pt x="5801" y="11075"/>
                  </a:lnTo>
                  <a:lnTo>
                    <a:pt x="5956" y="9865"/>
                  </a:lnTo>
                  <a:close/>
                  <a:moveTo>
                    <a:pt x="6980" y="1"/>
                  </a:moveTo>
                  <a:cubicBezTo>
                    <a:pt x="6111" y="1"/>
                    <a:pt x="5553" y="962"/>
                    <a:pt x="5956" y="1738"/>
                  </a:cubicBezTo>
                  <a:lnTo>
                    <a:pt x="5770" y="2606"/>
                  </a:lnTo>
                  <a:lnTo>
                    <a:pt x="4778" y="2606"/>
                  </a:lnTo>
                  <a:cubicBezTo>
                    <a:pt x="4530" y="2606"/>
                    <a:pt x="4530" y="3010"/>
                    <a:pt x="4778" y="3010"/>
                  </a:cubicBezTo>
                  <a:lnTo>
                    <a:pt x="11912" y="3010"/>
                  </a:lnTo>
                  <a:cubicBezTo>
                    <a:pt x="12098" y="3010"/>
                    <a:pt x="12253" y="3165"/>
                    <a:pt x="12253" y="3351"/>
                  </a:cubicBezTo>
                  <a:lnTo>
                    <a:pt x="12253" y="8283"/>
                  </a:lnTo>
                  <a:lnTo>
                    <a:pt x="1707" y="8283"/>
                  </a:lnTo>
                  <a:lnTo>
                    <a:pt x="1707" y="3351"/>
                  </a:lnTo>
                  <a:cubicBezTo>
                    <a:pt x="1707" y="3165"/>
                    <a:pt x="1831" y="3010"/>
                    <a:pt x="2048" y="3010"/>
                  </a:cubicBezTo>
                  <a:lnTo>
                    <a:pt x="3971" y="3010"/>
                  </a:lnTo>
                  <a:cubicBezTo>
                    <a:pt x="4250" y="3010"/>
                    <a:pt x="4250" y="2606"/>
                    <a:pt x="3971" y="2606"/>
                  </a:cubicBezTo>
                  <a:lnTo>
                    <a:pt x="2048" y="2606"/>
                  </a:lnTo>
                  <a:cubicBezTo>
                    <a:pt x="1614" y="2606"/>
                    <a:pt x="1272" y="2917"/>
                    <a:pt x="1272" y="3351"/>
                  </a:cubicBezTo>
                  <a:lnTo>
                    <a:pt x="1272" y="9120"/>
                  </a:lnTo>
                  <a:cubicBezTo>
                    <a:pt x="1272" y="9524"/>
                    <a:pt x="1614" y="9865"/>
                    <a:pt x="2048" y="9865"/>
                  </a:cubicBezTo>
                  <a:lnTo>
                    <a:pt x="5553" y="9865"/>
                  </a:lnTo>
                  <a:lnTo>
                    <a:pt x="5367" y="11075"/>
                  </a:lnTo>
                  <a:lnTo>
                    <a:pt x="342" y="11075"/>
                  </a:lnTo>
                  <a:cubicBezTo>
                    <a:pt x="156" y="11075"/>
                    <a:pt x="1" y="11230"/>
                    <a:pt x="1" y="11416"/>
                  </a:cubicBezTo>
                  <a:lnTo>
                    <a:pt x="1" y="11943"/>
                  </a:lnTo>
                  <a:cubicBezTo>
                    <a:pt x="1" y="12129"/>
                    <a:pt x="156" y="12284"/>
                    <a:pt x="342" y="12284"/>
                  </a:cubicBezTo>
                  <a:lnTo>
                    <a:pt x="10454" y="12284"/>
                  </a:lnTo>
                  <a:cubicBezTo>
                    <a:pt x="10578" y="12284"/>
                    <a:pt x="10671" y="12191"/>
                    <a:pt x="10671" y="12067"/>
                  </a:cubicBezTo>
                  <a:cubicBezTo>
                    <a:pt x="10671" y="11974"/>
                    <a:pt x="10578" y="11881"/>
                    <a:pt x="10454" y="11881"/>
                  </a:cubicBezTo>
                  <a:lnTo>
                    <a:pt x="373" y="11881"/>
                  </a:lnTo>
                  <a:lnTo>
                    <a:pt x="373" y="11478"/>
                  </a:lnTo>
                  <a:lnTo>
                    <a:pt x="13525" y="11478"/>
                  </a:lnTo>
                  <a:lnTo>
                    <a:pt x="13525" y="11881"/>
                  </a:lnTo>
                  <a:lnTo>
                    <a:pt x="11261" y="11881"/>
                  </a:lnTo>
                  <a:cubicBezTo>
                    <a:pt x="11168" y="11881"/>
                    <a:pt x="11075" y="11974"/>
                    <a:pt x="11075" y="12067"/>
                  </a:cubicBezTo>
                  <a:cubicBezTo>
                    <a:pt x="11075" y="12191"/>
                    <a:pt x="11168" y="12284"/>
                    <a:pt x="11261" y="12284"/>
                  </a:cubicBezTo>
                  <a:lnTo>
                    <a:pt x="13587" y="12284"/>
                  </a:lnTo>
                  <a:cubicBezTo>
                    <a:pt x="13804" y="12284"/>
                    <a:pt x="13959" y="12129"/>
                    <a:pt x="13959" y="11943"/>
                  </a:cubicBezTo>
                  <a:lnTo>
                    <a:pt x="13959" y="11416"/>
                  </a:lnTo>
                  <a:cubicBezTo>
                    <a:pt x="13959" y="11230"/>
                    <a:pt x="13804" y="11075"/>
                    <a:pt x="13587" y="11075"/>
                  </a:cubicBezTo>
                  <a:lnTo>
                    <a:pt x="8562" y="11075"/>
                  </a:lnTo>
                  <a:lnTo>
                    <a:pt x="8407" y="9865"/>
                  </a:lnTo>
                  <a:lnTo>
                    <a:pt x="11912" y="9865"/>
                  </a:lnTo>
                  <a:cubicBezTo>
                    <a:pt x="12315" y="9865"/>
                    <a:pt x="12657" y="9524"/>
                    <a:pt x="12657" y="9120"/>
                  </a:cubicBezTo>
                  <a:lnTo>
                    <a:pt x="12657" y="3351"/>
                  </a:lnTo>
                  <a:cubicBezTo>
                    <a:pt x="12657" y="2917"/>
                    <a:pt x="12315" y="2606"/>
                    <a:pt x="11912" y="2606"/>
                  </a:cubicBezTo>
                  <a:lnTo>
                    <a:pt x="8190" y="2606"/>
                  </a:lnTo>
                  <a:lnTo>
                    <a:pt x="8004" y="1738"/>
                  </a:lnTo>
                  <a:cubicBezTo>
                    <a:pt x="8407" y="962"/>
                    <a:pt x="7849" y="1"/>
                    <a:pt x="69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63" name="Google Shape;13163;p24"/>
            <p:cNvSpPr/>
            <p:nvPr/>
          </p:nvSpPr>
          <p:spPr>
            <a:xfrm>
              <a:off x="1742200" y="4282875"/>
              <a:ext cx="100050" cy="100050"/>
            </a:xfrm>
            <a:custGeom>
              <a:avLst/>
              <a:gdLst/>
              <a:ahLst/>
              <a:cxnLst/>
              <a:rect l="l" t="t" r="r" b="b"/>
              <a:pathLst>
                <a:path w="4002" h="4002" extrusionOk="0">
                  <a:moveTo>
                    <a:pt x="2234" y="3133"/>
                  </a:moveTo>
                  <a:cubicBezTo>
                    <a:pt x="2482" y="3133"/>
                    <a:pt x="2730" y="3319"/>
                    <a:pt x="2761" y="3598"/>
                  </a:cubicBezTo>
                  <a:lnTo>
                    <a:pt x="1241" y="3598"/>
                  </a:lnTo>
                  <a:cubicBezTo>
                    <a:pt x="1272" y="3319"/>
                    <a:pt x="1489" y="3133"/>
                    <a:pt x="1768" y="3133"/>
                  </a:cubicBezTo>
                  <a:close/>
                  <a:moveTo>
                    <a:pt x="3567" y="434"/>
                  </a:moveTo>
                  <a:lnTo>
                    <a:pt x="3567" y="3598"/>
                  </a:lnTo>
                  <a:lnTo>
                    <a:pt x="3164" y="3598"/>
                  </a:lnTo>
                  <a:cubicBezTo>
                    <a:pt x="3134" y="3120"/>
                    <a:pt x="2759" y="2728"/>
                    <a:pt x="2287" y="2728"/>
                  </a:cubicBezTo>
                  <a:cubicBezTo>
                    <a:pt x="2269" y="2728"/>
                    <a:pt x="2252" y="2729"/>
                    <a:pt x="2234" y="2730"/>
                  </a:cubicBezTo>
                  <a:lnTo>
                    <a:pt x="1768" y="2730"/>
                  </a:lnTo>
                  <a:cubicBezTo>
                    <a:pt x="1272" y="2730"/>
                    <a:pt x="869" y="3102"/>
                    <a:pt x="838" y="3598"/>
                  </a:cubicBezTo>
                  <a:lnTo>
                    <a:pt x="403" y="3598"/>
                  </a:lnTo>
                  <a:lnTo>
                    <a:pt x="403" y="434"/>
                  </a:lnTo>
                  <a:close/>
                  <a:moveTo>
                    <a:pt x="403" y="0"/>
                  </a:moveTo>
                  <a:cubicBezTo>
                    <a:pt x="186" y="0"/>
                    <a:pt x="0" y="186"/>
                    <a:pt x="0" y="403"/>
                  </a:cubicBezTo>
                  <a:lnTo>
                    <a:pt x="0" y="3598"/>
                  </a:lnTo>
                  <a:cubicBezTo>
                    <a:pt x="0" y="3815"/>
                    <a:pt x="186" y="4002"/>
                    <a:pt x="403" y="4002"/>
                  </a:cubicBezTo>
                  <a:lnTo>
                    <a:pt x="3598" y="4002"/>
                  </a:lnTo>
                  <a:cubicBezTo>
                    <a:pt x="3816" y="4002"/>
                    <a:pt x="4002" y="3815"/>
                    <a:pt x="4002" y="3598"/>
                  </a:cubicBezTo>
                  <a:lnTo>
                    <a:pt x="4002" y="403"/>
                  </a:lnTo>
                  <a:cubicBezTo>
                    <a:pt x="4002" y="186"/>
                    <a:pt x="3816" y="0"/>
                    <a:pt x="35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64" name="Google Shape;13164;p24"/>
            <p:cNvSpPr/>
            <p:nvPr/>
          </p:nvSpPr>
          <p:spPr>
            <a:xfrm>
              <a:off x="1774775" y="4301775"/>
              <a:ext cx="48650" cy="40500"/>
            </a:xfrm>
            <a:custGeom>
              <a:avLst/>
              <a:gdLst/>
              <a:ahLst/>
              <a:cxnLst/>
              <a:rect l="l" t="t" r="r" b="b"/>
              <a:pathLst>
                <a:path w="1946" h="1620" extrusionOk="0">
                  <a:moveTo>
                    <a:pt x="682" y="423"/>
                  </a:moveTo>
                  <a:cubicBezTo>
                    <a:pt x="807" y="423"/>
                    <a:pt x="931" y="578"/>
                    <a:pt x="931" y="826"/>
                  </a:cubicBezTo>
                  <a:cubicBezTo>
                    <a:pt x="931" y="1043"/>
                    <a:pt x="807" y="1198"/>
                    <a:pt x="682" y="1198"/>
                  </a:cubicBezTo>
                  <a:cubicBezTo>
                    <a:pt x="589" y="1198"/>
                    <a:pt x="465" y="1043"/>
                    <a:pt x="465" y="826"/>
                  </a:cubicBezTo>
                  <a:cubicBezTo>
                    <a:pt x="465" y="578"/>
                    <a:pt x="589" y="423"/>
                    <a:pt x="682" y="423"/>
                  </a:cubicBezTo>
                  <a:close/>
                  <a:moveTo>
                    <a:pt x="875" y="1"/>
                  </a:moveTo>
                  <a:cubicBezTo>
                    <a:pt x="455" y="1"/>
                    <a:pt x="42" y="321"/>
                    <a:pt x="62" y="826"/>
                  </a:cubicBezTo>
                  <a:cubicBezTo>
                    <a:pt x="0" y="1198"/>
                    <a:pt x="279" y="1571"/>
                    <a:pt x="682" y="1602"/>
                  </a:cubicBezTo>
                  <a:cubicBezTo>
                    <a:pt x="742" y="1614"/>
                    <a:pt x="800" y="1620"/>
                    <a:pt x="857" y="1620"/>
                  </a:cubicBezTo>
                  <a:cubicBezTo>
                    <a:pt x="1509" y="1620"/>
                    <a:pt x="1946" y="841"/>
                    <a:pt x="1489" y="299"/>
                  </a:cubicBezTo>
                  <a:cubicBezTo>
                    <a:pt x="1326" y="93"/>
                    <a:pt x="1100" y="1"/>
                    <a:pt x="8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65" name="Google Shape;13165;p24"/>
            <p:cNvSpPr/>
            <p:nvPr/>
          </p:nvSpPr>
          <p:spPr>
            <a:xfrm>
              <a:off x="1869375" y="4282875"/>
              <a:ext cx="100050" cy="100050"/>
            </a:xfrm>
            <a:custGeom>
              <a:avLst/>
              <a:gdLst/>
              <a:ahLst/>
              <a:cxnLst/>
              <a:rect l="l" t="t" r="r" b="b"/>
              <a:pathLst>
                <a:path w="4002" h="4002" extrusionOk="0">
                  <a:moveTo>
                    <a:pt x="2234" y="3133"/>
                  </a:moveTo>
                  <a:cubicBezTo>
                    <a:pt x="2482" y="3133"/>
                    <a:pt x="2730" y="3350"/>
                    <a:pt x="2761" y="3598"/>
                  </a:cubicBezTo>
                  <a:lnTo>
                    <a:pt x="1241" y="3598"/>
                  </a:lnTo>
                  <a:cubicBezTo>
                    <a:pt x="1272" y="3350"/>
                    <a:pt x="1489" y="3133"/>
                    <a:pt x="1768" y="3133"/>
                  </a:cubicBezTo>
                  <a:close/>
                  <a:moveTo>
                    <a:pt x="3568" y="434"/>
                  </a:moveTo>
                  <a:lnTo>
                    <a:pt x="3568" y="3598"/>
                  </a:lnTo>
                  <a:lnTo>
                    <a:pt x="3164" y="3598"/>
                  </a:lnTo>
                  <a:cubicBezTo>
                    <a:pt x="3133" y="3133"/>
                    <a:pt x="2730" y="2730"/>
                    <a:pt x="2234" y="2730"/>
                  </a:cubicBezTo>
                  <a:lnTo>
                    <a:pt x="1768" y="2730"/>
                  </a:lnTo>
                  <a:cubicBezTo>
                    <a:pt x="1272" y="2730"/>
                    <a:pt x="869" y="3133"/>
                    <a:pt x="838" y="3598"/>
                  </a:cubicBezTo>
                  <a:lnTo>
                    <a:pt x="404" y="3598"/>
                  </a:lnTo>
                  <a:lnTo>
                    <a:pt x="404" y="434"/>
                  </a:lnTo>
                  <a:close/>
                  <a:moveTo>
                    <a:pt x="404" y="0"/>
                  </a:moveTo>
                  <a:cubicBezTo>
                    <a:pt x="186" y="0"/>
                    <a:pt x="0" y="186"/>
                    <a:pt x="0" y="403"/>
                  </a:cubicBezTo>
                  <a:lnTo>
                    <a:pt x="0" y="3598"/>
                  </a:lnTo>
                  <a:cubicBezTo>
                    <a:pt x="0" y="3815"/>
                    <a:pt x="186" y="4002"/>
                    <a:pt x="404" y="4002"/>
                  </a:cubicBezTo>
                  <a:lnTo>
                    <a:pt x="3599" y="4002"/>
                  </a:lnTo>
                  <a:cubicBezTo>
                    <a:pt x="3816" y="4002"/>
                    <a:pt x="4002" y="3815"/>
                    <a:pt x="4002" y="3598"/>
                  </a:cubicBezTo>
                  <a:lnTo>
                    <a:pt x="4002" y="403"/>
                  </a:lnTo>
                  <a:cubicBezTo>
                    <a:pt x="4002" y="186"/>
                    <a:pt x="3816" y="0"/>
                    <a:pt x="35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66" name="Google Shape;13166;p24"/>
            <p:cNvSpPr/>
            <p:nvPr/>
          </p:nvSpPr>
          <p:spPr>
            <a:xfrm>
              <a:off x="1901950" y="4301775"/>
              <a:ext cx="47950" cy="40500"/>
            </a:xfrm>
            <a:custGeom>
              <a:avLst/>
              <a:gdLst/>
              <a:ahLst/>
              <a:cxnLst/>
              <a:rect l="l" t="t" r="r" b="b"/>
              <a:pathLst>
                <a:path w="1918" h="1620" extrusionOk="0">
                  <a:moveTo>
                    <a:pt x="683" y="423"/>
                  </a:moveTo>
                  <a:cubicBezTo>
                    <a:pt x="807" y="423"/>
                    <a:pt x="931" y="578"/>
                    <a:pt x="931" y="826"/>
                  </a:cubicBezTo>
                  <a:cubicBezTo>
                    <a:pt x="931" y="1043"/>
                    <a:pt x="807" y="1198"/>
                    <a:pt x="683" y="1198"/>
                  </a:cubicBezTo>
                  <a:cubicBezTo>
                    <a:pt x="590" y="1198"/>
                    <a:pt x="465" y="1043"/>
                    <a:pt x="465" y="826"/>
                  </a:cubicBezTo>
                  <a:cubicBezTo>
                    <a:pt x="465" y="578"/>
                    <a:pt x="590" y="423"/>
                    <a:pt x="683" y="423"/>
                  </a:cubicBezTo>
                  <a:close/>
                  <a:moveTo>
                    <a:pt x="860" y="1"/>
                  </a:moveTo>
                  <a:cubicBezTo>
                    <a:pt x="438" y="1"/>
                    <a:pt x="31" y="321"/>
                    <a:pt x="31" y="826"/>
                  </a:cubicBezTo>
                  <a:cubicBezTo>
                    <a:pt x="0" y="1198"/>
                    <a:pt x="279" y="1571"/>
                    <a:pt x="683" y="1602"/>
                  </a:cubicBezTo>
                  <a:cubicBezTo>
                    <a:pt x="742" y="1614"/>
                    <a:pt x="800" y="1620"/>
                    <a:pt x="856" y="1620"/>
                  </a:cubicBezTo>
                  <a:cubicBezTo>
                    <a:pt x="1505" y="1620"/>
                    <a:pt x="1917" y="841"/>
                    <a:pt x="1489" y="299"/>
                  </a:cubicBezTo>
                  <a:cubicBezTo>
                    <a:pt x="1316" y="93"/>
                    <a:pt x="1086" y="1"/>
                    <a:pt x="8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67" name="Google Shape;13167;p24"/>
          <p:cNvGrpSpPr/>
          <p:nvPr/>
        </p:nvGrpSpPr>
        <p:grpSpPr>
          <a:xfrm>
            <a:off x="12550317" y="8032024"/>
            <a:ext cx="697950" cy="536700"/>
            <a:chOff x="7719625" y="1964175"/>
            <a:chExt cx="348975" cy="268350"/>
          </a:xfrm>
          <a:solidFill>
            <a:schemeClr val="tx1"/>
          </a:solidFill>
        </p:grpSpPr>
        <p:sp>
          <p:nvSpPr>
            <p:cNvPr id="13168" name="Google Shape;13168;p24"/>
            <p:cNvSpPr/>
            <p:nvPr/>
          </p:nvSpPr>
          <p:spPr>
            <a:xfrm>
              <a:off x="7985600" y="1985325"/>
              <a:ext cx="10900" cy="10500"/>
            </a:xfrm>
            <a:custGeom>
              <a:avLst/>
              <a:gdLst/>
              <a:ahLst/>
              <a:cxnLst/>
              <a:rect l="l" t="t" r="r" b="b"/>
              <a:pathLst>
                <a:path w="436" h="420" extrusionOk="0">
                  <a:moveTo>
                    <a:pt x="218" y="0"/>
                  </a:moveTo>
                  <a:cubicBezTo>
                    <a:pt x="109" y="0"/>
                    <a:pt x="1" y="70"/>
                    <a:pt x="1" y="210"/>
                  </a:cubicBezTo>
                  <a:cubicBezTo>
                    <a:pt x="1" y="349"/>
                    <a:pt x="109" y="419"/>
                    <a:pt x="218" y="419"/>
                  </a:cubicBezTo>
                  <a:cubicBezTo>
                    <a:pt x="326" y="419"/>
                    <a:pt x="435" y="349"/>
                    <a:pt x="435" y="210"/>
                  </a:cubicBezTo>
                  <a:cubicBezTo>
                    <a:pt x="435" y="70"/>
                    <a:pt x="326" y="0"/>
                    <a:pt x="2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69" name="Google Shape;13169;p24"/>
            <p:cNvSpPr/>
            <p:nvPr/>
          </p:nvSpPr>
          <p:spPr>
            <a:xfrm>
              <a:off x="8007325" y="198512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186" y="404"/>
                  </a:cubicBezTo>
                  <a:cubicBezTo>
                    <a:pt x="311" y="404"/>
                    <a:pt x="404" y="311"/>
                    <a:pt x="404" y="218"/>
                  </a:cubicBezTo>
                  <a:cubicBezTo>
                    <a:pt x="404" y="94"/>
                    <a:pt x="311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0" name="Google Shape;13170;p24"/>
            <p:cNvSpPr/>
            <p:nvPr/>
          </p:nvSpPr>
          <p:spPr>
            <a:xfrm>
              <a:off x="8028250" y="19851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cubicBezTo>
                    <a:pt x="311" y="404"/>
                    <a:pt x="404" y="311"/>
                    <a:pt x="404" y="218"/>
                  </a:cubicBezTo>
                  <a:cubicBezTo>
                    <a:pt x="404" y="94"/>
                    <a:pt x="311" y="1"/>
                    <a:pt x="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1" name="Google Shape;13171;p24"/>
            <p:cNvSpPr/>
            <p:nvPr/>
          </p:nvSpPr>
          <p:spPr>
            <a:xfrm>
              <a:off x="7757375" y="2039400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1"/>
                  </a:moveTo>
                  <a:cubicBezTo>
                    <a:pt x="0" y="1"/>
                    <a:pt x="256" y="302"/>
                    <a:pt x="397" y="302"/>
                  </a:cubicBezTo>
                  <a:cubicBezTo>
                    <a:pt x="442" y="302"/>
                    <a:pt x="475" y="270"/>
                    <a:pt x="475" y="187"/>
                  </a:cubicBezTo>
                  <a:cubicBezTo>
                    <a:pt x="475" y="94"/>
                    <a:pt x="382" y="1"/>
                    <a:pt x="2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2" name="Google Shape;13172;p24"/>
            <p:cNvSpPr/>
            <p:nvPr/>
          </p:nvSpPr>
          <p:spPr>
            <a:xfrm>
              <a:off x="7757375" y="212937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0"/>
                  </a:moveTo>
                  <a:cubicBezTo>
                    <a:pt x="0" y="0"/>
                    <a:pt x="256" y="301"/>
                    <a:pt x="397" y="301"/>
                  </a:cubicBezTo>
                  <a:cubicBezTo>
                    <a:pt x="442" y="301"/>
                    <a:pt x="475" y="270"/>
                    <a:pt x="475" y="186"/>
                  </a:cubicBezTo>
                  <a:cubicBezTo>
                    <a:pt x="475" y="93"/>
                    <a:pt x="382" y="0"/>
                    <a:pt x="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3" name="Google Shape;13173;p24"/>
            <p:cNvSpPr/>
            <p:nvPr/>
          </p:nvSpPr>
          <p:spPr>
            <a:xfrm>
              <a:off x="7719625" y="1964175"/>
              <a:ext cx="348975" cy="268350"/>
            </a:xfrm>
            <a:custGeom>
              <a:avLst/>
              <a:gdLst/>
              <a:ahLst/>
              <a:cxnLst/>
              <a:rect l="l" t="t" r="r" b="b"/>
              <a:pathLst>
                <a:path w="13959" h="10734" extrusionOk="0">
                  <a:moveTo>
                    <a:pt x="7662" y="2079"/>
                  </a:moveTo>
                  <a:lnTo>
                    <a:pt x="7631" y="10330"/>
                  </a:lnTo>
                  <a:lnTo>
                    <a:pt x="434" y="10330"/>
                  </a:lnTo>
                  <a:lnTo>
                    <a:pt x="434" y="2079"/>
                  </a:lnTo>
                  <a:close/>
                  <a:moveTo>
                    <a:pt x="434" y="1"/>
                  </a:moveTo>
                  <a:cubicBezTo>
                    <a:pt x="186" y="1"/>
                    <a:pt x="0" y="187"/>
                    <a:pt x="0" y="435"/>
                  </a:cubicBezTo>
                  <a:lnTo>
                    <a:pt x="0" y="10330"/>
                  </a:lnTo>
                  <a:cubicBezTo>
                    <a:pt x="0" y="10547"/>
                    <a:pt x="186" y="10734"/>
                    <a:pt x="434" y="10734"/>
                  </a:cubicBezTo>
                  <a:lnTo>
                    <a:pt x="11167" y="10734"/>
                  </a:lnTo>
                  <a:cubicBezTo>
                    <a:pt x="11415" y="10734"/>
                    <a:pt x="11415" y="10330"/>
                    <a:pt x="11167" y="10330"/>
                  </a:cubicBezTo>
                  <a:lnTo>
                    <a:pt x="8065" y="10330"/>
                  </a:lnTo>
                  <a:lnTo>
                    <a:pt x="8065" y="2079"/>
                  </a:lnTo>
                  <a:lnTo>
                    <a:pt x="13556" y="2079"/>
                  </a:lnTo>
                  <a:lnTo>
                    <a:pt x="13556" y="10299"/>
                  </a:lnTo>
                  <a:lnTo>
                    <a:pt x="11974" y="10299"/>
                  </a:lnTo>
                  <a:cubicBezTo>
                    <a:pt x="11694" y="10299"/>
                    <a:pt x="11694" y="10734"/>
                    <a:pt x="11974" y="10734"/>
                  </a:cubicBezTo>
                  <a:lnTo>
                    <a:pt x="13556" y="10734"/>
                  </a:lnTo>
                  <a:cubicBezTo>
                    <a:pt x="13773" y="10734"/>
                    <a:pt x="13959" y="10547"/>
                    <a:pt x="13959" y="10299"/>
                  </a:cubicBezTo>
                  <a:lnTo>
                    <a:pt x="13959" y="435"/>
                  </a:lnTo>
                  <a:cubicBezTo>
                    <a:pt x="13959" y="187"/>
                    <a:pt x="13773" y="1"/>
                    <a:pt x="13556" y="1"/>
                  </a:cubicBezTo>
                  <a:lnTo>
                    <a:pt x="3412" y="1"/>
                  </a:lnTo>
                  <a:cubicBezTo>
                    <a:pt x="3133" y="1"/>
                    <a:pt x="3133" y="435"/>
                    <a:pt x="3412" y="435"/>
                  </a:cubicBezTo>
                  <a:lnTo>
                    <a:pt x="13556" y="435"/>
                  </a:lnTo>
                  <a:lnTo>
                    <a:pt x="13556" y="1676"/>
                  </a:lnTo>
                  <a:lnTo>
                    <a:pt x="403" y="1676"/>
                  </a:lnTo>
                  <a:lnTo>
                    <a:pt x="403" y="435"/>
                  </a:lnTo>
                  <a:lnTo>
                    <a:pt x="2575" y="435"/>
                  </a:lnTo>
                  <a:cubicBezTo>
                    <a:pt x="2854" y="435"/>
                    <a:pt x="2854" y="1"/>
                    <a:pt x="2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4" name="Google Shape;13174;p24"/>
            <p:cNvSpPr/>
            <p:nvPr/>
          </p:nvSpPr>
          <p:spPr>
            <a:xfrm>
              <a:off x="7756850" y="2061125"/>
              <a:ext cx="75225" cy="10100"/>
            </a:xfrm>
            <a:custGeom>
              <a:avLst/>
              <a:gdLst/>
              <a:ahLst/>
              <a:cxnLst/>
              <a:rect l="l" t="t" r="r" b="b"/>
              <a:pathLst>
                <a:path w="3009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2730" y="404"/>
                  </a:lnTo>
                  <a:cubicBezTo>
                    <a:pt x="3009" y="404"/>
                    <a:pt x="3009" y="0"/>
                    <a:pt x="2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5" name="Google Shape;13175;p24"/>
            <p:cNvSpPr/>
            <p:nvPr/>
          </p:nvSpPr>
          <p:spPr>
            <a:xfrm>
              <a:off x="7774675" y="2039400"/>
              <a:ext cx="110925" cy="10900"/>
            </a:xfrm>
            <a:custGeom>
              <a:avLst/>
              <a:gdLst/>
              <a:ahLst/>
              <a:cxnLst/>
              <a:rect l="l" t="t" r="r" b="b"/>
              <a:pathLst>
                <a:path w="4437" h="436" extrusionOk="0">
                  <a:moveTo>
                    <a:pt x="280" y="1"/>
                  </a:moveTo>
                  <a:cubicBezTo>
                    <a:pt x="1" y="1"/>
                    <a:pt x="1" y="404"/>
                    <a:pt x="280" y="435"/>
                  </a:cubicBezTo>
                  <a:lnTo>
                    <a:pt x="4157" y="435"/>
                  </a:lnTo>
                  <a:cubicBezTo>
                    <a:pt x="4436" y="435"/>
                    <a:pt x="4436" y="1"/>
                    <a:pt x="4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6" name="Google Shape;13176;p24"/>
            <p:cNvSpPr/>
            <p:nvPr/>
          </p:nvSpPr>
          <p:spPr>
            <a:xfrm>
              <a:off x="7758400" y="2079375"/>
              <a:ext cx="35675" cy="30625"/>
            </a:xfrm>
            <a:custGeom>
              <a:avLst/>
              <a:gdLst/>
              <a:ahLst/>
              <a:cxnLst/>
              <a:rect l="l" t="t" r="r" b="b"/>
              <a:pathLst>
                <a:path w="1427" h="1225" extrusionOk="0">
                  <a:moveTo>
                    <a:pt x="620" y="418"/>
                  </a:moveTo>
                  <a:cubicBezTo>
                    <a:pt x="745" y="418"/>
                    <a:pt x="838" y="511"/>
                    <a:pt x="838" y="604"/>
                  </a:cubicBezTo>
                  <a:cubicBezTo>
                    <a:pt x="838" y="728"/>
                    <a:pt x="745" y="821"/>
                    <a:pt x="620" y="821"/>
                  </a:cubicBezTo>
                  <a:cubicBezTo>
                    <a:pt x="496" y="821"/>
                    <a:pt x="403" y="728"/>
                    <a:pt x="434" y="604"/>
                  </a:cubicBezTo>
                  <a:cubicBezTo>
                    <a:pt x="434" y="511"/>
                    <a:pt x="527" y="418"/>
                    <a:pt x="620" y="418"/>
                  </a:cubicBezTo>
                  <a:close/>
                  <a:moveTo>
                    <a:pt x="630" y="0"/>
                  </a:moveTo>
                  <a:cubicBezTo>
                    <a:pt x="307" y="0"/>
                    <a:pt x="0" y="252"/>
                    <a:pt x="0" y="635"/>
                  </a:cubicBezTo>
                  <a:cubicBezTo>
                    <a:pt x="0" y="945"/>
                    <a:pt x="279" y="1225"/>
                    <a:pt x="620" y="1225"/>
                  </a:cubicBezTo>
                  <a:cubicBezTo>
                    <a:pt x="1179" y="1225"/>
                    <a:pt x="1427" y="573"/>
                    <a:pt x="1055" y="170"/>
                  </a:cubicBezTo>
                  <a:cubicBezTo>
                    <a:pt x="928" y="53"/>
                    <a:pt x="777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7" name="Google Shape;13177;p24"/>
            <p:cNvSpPr/>
            <p:nvPr/>
          </p:nvSpPr>
          <p:spPr>
            <a:xfrm>
              <a:off x="7800275" y="2079375"/>
              <a:ext cx="36475" cy="30625"/>
            </a:xfrm>
            <a:custGeom>
              <a:avLst/>
              <a:gdLst/>
              <a:ahLst/>
              <a:cxnLst/>
              <a:rect l="l" t="t" r="r" b="b"/>
              <a:pathLst>
                <a:path w="1459" h="1225" extrusionOk="0">
                  <a:moveTo>
                    <a:pt x="838" y="418"/>
                  </a:moveTo>
                  <a:cubicBezTo>
                    <a:pt x="931" y="418"/>
                    <a:pt x="1024" y="511"/>
                    <a:pt x="1024" y="635"/>
                  </a:cubicBezTo>
                  <a:cubicBezTo>
                    <a:pt x="1024" y="728"/>
                    <a:pt x="931" y="821"/>
                    <a:pt x="838" y="821"/>
                  </a:cubicBezTo>
                  <a:cubicBezTo>
                    <a:pt x="714" y="821"/>
                    <a:pt x="621" y="728"/>
                    <a:pt x="621" y="635"/>
                  </a:cubicBezTo>
                  <a:cubicBezTo>
                    <a:pt x="621" y="511"/>
                    <a:pt x="714" y="418"/>
                    <a:pt x="838" y="418"/>
                  </a:cubicBezTo>
                  <a:close/>
                  <a:moveTo>
                    <a:pt x="815" y="0"/>
                  </a:moveTo>
                  <a:cubicBezTo>
                    <a:pt x="668" y="0"/>
                    <a:pt x="520" y="53"/>
                    <a:pt x="403" y="170"/>
                  </a:cubicBezTo>
                  <a:cubicBezTo>
                    <a:pt x="0" y="573"/>
                    <a:pt x="279" y="1225"/>
                    <a:pt x="838" y="1225"/>
                  </a:cubicBezTo>
                  <a:cubicBezTo>
                    <a:pt x="1179" y="1225"/>
                    <a:pt x="1458" y="945"/>
                    <a:pt x="1458" y="635"/>
                  </a:cubicBezTo>
                  <a:cubicBezTo>
                    <a:pt x="1458" y="252"/>
                    <a:pt x="1137" y="0"/>
                    <a:pt x="8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8" name="Google Shape;13178;p24"/>
            <p:cNvSpPr/>
            <p:nvPr/>
          </p:nvSpPr>
          <p:spPr>
            <a:xfrm>
              <a:off x="7847575" y="2079725"/>
              <a:ext cx="35700" cy="30650"/>
            </a:xfrm>
            <a:custGeom>
              <a:avLst/>
              <a:gdLst/>
              <a:ahLst/>
              <a:cxnLst/>
              <a:rect l="l" t="t" r="r" b="b"/>
              <a:pathLst>
                <a:path w="1428" h="1226" extrusionOk="0">
                  <a:moveTo>
                    <a:pt x="838" y="404"/>
                  </a:moveTo>
                  <a:cubicBezTo>
                    <a:pt x="931" y="404"/>
                    <a:pt x="1024" y="497"/>
                    <a:pt x="1024" y="621"/>
                  </a:cubicBezTo>
                  <a:cubicBezTo>
                    <a:pt x="1024" y="714"/>
                    <a:pt x="931" y="807"/>
                    <a:pt x="838" y="807"/>
                  </a:cubicBezTo>
                  <a:cubicBezTo>
                    <a:pt x="714" y="807"/>
                    <a:pt x="621" y="714"/>
                    <a:pt x="621" y="621"/>
                  </a:cubicBezTo>
                  <a:cubicBezTo>
                    <a:pt x="621" y="497"/>
                    <a:pt x="714" y="404"/>
                    <a:pt x="838" y="404"/>
                  </a:cubicBezTo>
                  <a:close/>
                  <a:moveTo>
                    <a:pt x="838" y="1"/>
                  </a:moveTo>
                  <a:cubicBezTo>
                    <a:pt x="280" y="1"/>
                    <a:pt x="0" y="652"/>
                    <a:pt x="404" y="1055"/>
                  </a:cubicBezTo>
                  <a:cubicBezTo>
                    <a:pt x="521" y="1173"/>
                    <a:pt x="667" y="1226"/>
                    <a:pt x="812" y="1226"/>
                  </a:cubicBezTo>
                  <a:cubicBezTo>
                    <a:pt x="1123" y="1226"/>
                    <a:pt x="1427" y="982"/>
                    <a:pt x="1427" y="621"/>
                  </a:cubicBezTo>
                  <a:cubicBezTo>
                    <a:pt x="1427" y="280"/>
                    <a:pt x="1179" y="1"/>
                    <a:pt x="8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9" name="Google Shape;13179;p24"/>
            <p:cNvSpPr/>
            <p:nvPr/>
          </p:nvSpPr>
          <p:spPr>
            <a:xfrm>
              <a:off x="7758400" y="2151075"/>
              <a:ext cx="71350" cy="10100"/>
            </a:xfrm>
            <a:custGeom>
              <a:avLst/>
              <a:gdLst/>
              <a:ahLst/>
              <a:cxnLst/>
              <a:rect l="l" t="t" r="r" b="b"/>
              <a:pathLst>
                <a:path w="2854" h="404" extrusionOk="0">
                  <a:moveTo>
                    <a:pt x="217" y="1"/>
                  </a:moveTo>
                  <a:cubicBezTo>
                    <a:pt x="93" y="1"/>
                    <a:pt x="0" y="94"/>
                    <a:pt x="0" y="187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2668" y="404"/>
                  </a:lnTo>
                  <a:cubicBezTo>
                    <a:pt x="2761" y="404"/>
                    <a:pt x="2854" y="311"/>
                    <a:pt x="2854" y="187"/>
                  </a:cubicBezTo>
                  <a:cubicBezTo>
                    <a:pt x="2854" y="94"/>
                    <a:pt x="2792" y="1"/>
                    <a:pt x="2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0" name="Google Shape;13180;p24"/>
            <p:cNvSpPr/>
            <p:nvPr/>
          </p:nvSpPr>
          <p:spPr>
            <a:xfrm>
              <a:off x="7776225" y="2129375"/>
              <a:ext cx="109375" cy="10100"/>
            </a:xfrm>
            <a:custGeom>
              <a:avLst/>
              <a:gdLst/>
              <a:ahLst/>
              <a:cxnLst/>
              <a:rect l="l" t="t" r="r" b="b"/>
              <a:pathLst>
                <a:path w="4375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3"/>
                    <a:pt x="218" y="403"/>
                  </a:cubicBezTo>
                  <a:lnTo>
                    <a:pt x="4095" y="403"/>
                  </a:lnTo>
                  <a:cubicBezTo>
                    <a:pt x="4374" y="403"/>
                    <a:pt x="4374" y="0"/>
                    <a:pt x="40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1" name="Google Shape;13181;p24"/>
            <p:cNvSpPr/>
            <p:nvPr/>
          </p:nvSpPr>
          <p:spPr>
            <a:xfrm>
              <a:off x="7758400" y="2169300"/>
              <a:ext cx="35675" cy="30650"/>
            </a:xfrm>
            <a:custGeom>
              <a:avLst/>
              <a:gdLst/>
              <a:ahLst/>
              <a:cxnLst/>
              <a:rect l="l" t="t" r="r" b="b"/>
              <a:pathLst>
                <a:path w="1427" h="1226" extrusionOk="0">
                  <a:moveTo>
                    <a:pt x="620" y="419"/>
                  </a:moveTo>
                  <a:cubicBezTo>
                    <a:pt x="745" y="419"/>
                    <a:pt x="838" y="512"/>
                    <a:pt x="838" y="605"/>
                  </a:cubicBezTo>
                  <a:cubicBezTo>
                    <a:pt x="838" y="729"/>
                    <a:pt x="745" y="823"/>
                    <a:pt x="620" y="823"/>
                  </a:cubicBezTo>
                  <a:cubicBezTo>
                    <a:pt x="496" y="823"/>
                    <a:pt x="403" y="729"/>
                    <a:pt x="434" y="605"/>
                  </a:cubicBezTo>
                  <a:cubicBezTo>
                    <a:pt x="434" y="512"/>
                    <a:pt x="527" y="419"/>
                    <a:pt x="620" y="419"/>
                  </a:cubicBezTo>
                  <a:close/>
                  <a:moveTo>
                    <a:pt x="625" y="1"/>
                  </a:moveTo>
                  <a:cubicBezTo>
                    <a:pt x="304" y="1"/>
                    <a:pt x="0" y="245"/>
                    <a:pt x="0" y="605"/>
                  </a:cubicBezTo>
                  <a:cubicBezTo>
                    <a:pt x="0" y="947"/>
                    <a:pt x="279" y="1226"/>
                    <a:pt x="620" y="1226"/>
                  </a:cubicBezTo>
                  <a:cubicBezTo>
                    <a:pt x="1179" y="1226"/>
                    <a:pt x="1427" y="574"/>
                    <a:pt x="1055" y="171"/>
                  </a:cubicBezTo>
                  <a:cubicBezTo>
                    <a:pt x="927" y="53"/>
                    <a:pt x="774" y="1"/>
                    <a:pt x="6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2" name="Google Shape;13182;p24"/>
            <p:cNvSpPr/>
            <p:nvPr/>
          </p:nvSpPr>
          <p:spPr>
            <a:xfrm>
              <a:off x="7800275" y="2169700"/>
              <a:ext cx="36475" cy="30625"/>
            </a:xfrm>
            <a:custGeom>
              <a:avLst/>
              <a:gdLst/>
              <a:ahLst/>
              <a:cxnLst/>
              <a:rect l="l" t="t" r="r" b="b"/>
              <a:pathLst>
                <a:path w="1459" h="1225" extrusionOk="0">
                  <a:moveTo>
                    <a:pt x="838" y="403"/>
                  </a:moveTo>
                  <a:cubicBezTo>
                    <a:pt x="931" y="403"/>
                    <a:pt x="1024" y="496"/>
                    <a:pt x="1024" y="589"/>
                  </a:cubicBezTo>
                  <a:cubicBezTo>
                    <a:pt x="1024" y="713"/>
                    <a:pt x="931" y="807"/>
                    <a:pt x="838" y="807"/>
                  </a:cubicBezTo>
                  <a:cubicBezTo>
                    <a:pt x="714" y="807"/>
                    <a:pt x="621" y="713"/>
                    <a:pt x="621" y="589"/>
                  </a:cubicBezTo>
                  <a:cubicBezTo>
                    <a:pt x="621" y="496"/>
                    <a:pt x="714" y="403"/>
                    <a:pt x="838" y="403"/>
                  </a:cubicBezTo>
                  <a:close/>
                  <a:moveTo>
                    <a:pt x="838" y="0"/>
                  </a:moveTo>
                  <a:cubicBezTo>
                    <a:pt x="279" y="0"/>
                    <a:pt x="0" y="651"/>
                    <a:pt x="403" y="1055"/>
                  </a:cubicBezTo>
                  <a:cubicBezTo>
                    <a:pt x="520" y="1172"/>
                    <a:pt x="668" y="1224"/>
                    <a:pt x="815" y="1224"/>
                  </a:cubicBezTo>
                  <a:cubicBezTo>
                    <a:pt x="1137" y="1224"/>
                    <a:pt x="1458" y="973"/>
                    <a:pt x="1458" y="589"/>
                  </a:cubicBezTo>
                  <a:cubicBezTo>
                    <a:pt x="1458" y="279"/>
                    <a:pt x="1179" y="0"/>
                    <a:pt x="8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3" name="Google Shape;13183;p24"/>
            <p:cNvSpPr/>
            <p:nvPr/>
          </p:nvSpPr>
          <p:spPr>
            <a:xfrm>
              <a:off x="7847575" y="2169700"/>
              <a:ext cx="35700" cy="30625"/>
            </a:xfrm>
            <a:custGeom>
              <a:avLst/>
              <a:gdLst/>
              <a:ahLst/>
              <a:cxnLst/>
              <a:rect l="l" t="t" r="r" b="b"/>
              <a:pathLst>
                <a:path w="1428" h="1225" extrusionOk="0">
                  <a:moveTo>
                    <a:pt x="838" y="403"/>
                  </a:moveTo>
                  <a:cubicBezTo>
                    <a:pt x="931" y="403"/>
                    <a:pt x="1024" y="496"/>
                    <a:pt x="1024" y="589"/>
                  </a:cubicBezTo>
                  <a:cubicBezTo>
                    <a:pt x="1024" y="713"/>
                    <a:pt x="931" y="807"/>
                    <a:pt x="838" y="807"/>
                  </a:cubicBezTo>
                  <a:cubicBezTo>
                    <a:pt x="714" y="807"/>
                    <a:pt x="621" y="713"/>
                    <a:pt x="621" y="589"/>
                  </a:cubicBezTo>
                  <a:cubicBezTo>
                    <a:pt x="621" y="496"/>
                    <a:pt x="714" y="403"/>
                    <a:pt x="838" y="403"/>
                  </a:cubicBezTo>
                  <a:close/>
                  <a:moveTo>
                    <a:pt x="838" y="0"/>
                  </a:moveTo>
                  <a:cubicBezTo>
                    <a:pt x="280" y="0"/>
                    <a:pt x="0" y="651"/>
                    <a:pt x="404" y="1055"/>
                  </a:cubicBezTo>
                  <a:cubicBezTo>
                    <a:pt x="520" y="1172"/>
                    <a:pt x="665" y="1224"/>
                    <a:pt x="808" y="1224"/>
                  </a:cubicBezTo>
                  <a:cubicBezTo>
                    <a:pt x="1121" y="1224"/>
                    <a:pt x="1427" y="973"/>
                    <a:pt x="1427" y="589"/>
                  </a:cubicBezTo>
                  <a:cubicBezTo>
                    <a:pt x="1427" y="248"/>
                    <a:pt x="1179" y="0"/>
                    <a:pt x="8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4" name="Google Shape;13184;p24"/>
            <p:cNvSpPr/>
            <p:nvPr/>
          </p:nvSpPr>
          <p:spPr>
            <a:xfrm>
              <a:off x="7942950" y="2031950"/>
              <a:ext cx="93075" cy="175750"/>
            </a:xfrm>
            <a:custGeom>
              <a:avLst/>
              <a:gdLst/>
              <a:ahLst/>
              <a:cxnLst/>
              <a:rect l="l" t="t" r="r" b="b"/>
              <a:pathLst>
                <a:path w="3723" h="7030" extrusionOk="0">
                  <a:moveTo>
                    <a:pt x="3165" y="423"/>
                  </a:moveTo>
                  <a:cubicBezTo>
                    <a:pt x="3227" y="454"/>
                    <a:pt x="3258" y="516"/>
                    <a:pt x="3289" y="578"/>
                  </a:cubicBezTo>
                  <a:cubicBezTo>
                    <a:pt x="3320" y="640"/>
                    <a:pt x="3320" y="702"/>
                    <a:pt x="3289" y="764"/>
                  </a:cubicBezTo>
                  <a:lnTo>
                    <a:pt x="2917" y="1633"/>
                  </a:lnTo>
                  <a:lnTo>
                    <a:pt x="2451" y="1447"/>
                  </a:lnTo>
                  <a:lnTo>
                    <a:pt x="2854" y="578"/>
                  </a:lnTo>
                  <a:cubicBezTo>
                    <a:pt x="2886" y="485"/>
                    <a:pt x="2979" y="423"/>
                    <a:pt x="3072" y="423"/>
                  </a:cubicBezTo>
                  <a:close/>
                  <a:moveTo>
                    <a:pt x="2296" y="1819"/>
                  </a:moveTo>
                  <a:lnTo>
                    <a:pt x="2761" y="2005"/>
                  </a:lnTo>
                  <a:lnTo>
                    <a:pt x="2544" y="2501"/>
                  </a:lnTo>
                  <a:lnTo>
                    <a:pt x="2079" y="2315"/>
                  </a:lnTo>
                  <a:lnTo>
                    <a:pt x="2296" y="1819"/>
                  </a:lnTo>
                  <a:close/>
                  <a:moveTo>
                    <a:pt x="1924" y="2687"/>
                  </a:moveTo>
                  <a:lnTo>
                    <a:pt x="2389" y="2873"/>
                  </a:lnTo>
                  <a:lnTo>
                    <a:pt x="931" y="6255"/>
                  </a:lnTo>
                  <a:cubicBezTo>
                    <a:pt x="869" y="6348"/>
                    <a:pt x="807" y="6410"/>
                    <a:pt x="714" y="6472"/>
                  </a:cubicBezTo>
                  <a:lnTo>
                    <a:pt x="497" y="6596"/>
                  </a:lnTo>
                  <a:lnTo>
                    <a:pt x="435" y="6348"/>
                  </a:lnTo>
                  <a:cubicBezTo>
                    <a:pt x="435" y="6255"/>
                    <a:pt x="435" y="6161"/>
                    <a:pt x="466" y="6068"/>
                  </a:cubicBezTo>
                  <a:lnTo>
                    <a:pt x="1924" y="2687"/>
                  </a:lnTo>
                  <a:close/>
                  <a:moveTo>
                    <a:pt x="3076" y="0"/>
                  </a:moveTo>
                  <a:cubicBezTo>
                    <a:pt x="2832" y="0"/>
                    <a:pt x="2589" y="132"/>
                    <a:pt x="2482" y="392"/>
                  </a:cubicBezTo>
                  <a:lnTo>
                    <a:pt x="94" y="5882"/>
                  </a:lnTo>
                  <a:cubicBezTo>
                    <a:pt x="1" y="6068"/>
                    <a:pt x="1" y="6286"/>
                    <a:pt x="63" y="6472"/>
                  </a:cubicBezTo>
                  <a:lnTo>
                    <a:pt x="125" y="6782"/>
                  </a:lnTo>
                  <a:cubicBezTo>
                    <a:pt x="156" y="6875"/>
                    <a:pt x="249" y="6968"/>
                    <a:pt x="342" y="6999"/>
                  </a:cubicBezTo>
                  <a:cubicBezTo>
                    <a:pt x="373" y="7030"/>
                    <a:pt x="404" y="7030"/>
                    <a:pt x="466" y="7030"/>
                  </a:cubicBezTo>
                  <a:cubicBezTo>
                    <a:pt x="528" y="7030"/>
                    <a:pt x="590" y="6999"/>
                    <a:pt x="621" y="6999"/>
                  </a:cubicBezTo>
                  <a:lnTo>
                    <a:pt x="900" y="6844"/>
                  </a:lnTo>
                  <a:cubicBezTo>
                    <a:pt x="1086" y="6751"/>
                    <a:pt x="1210" y="6596"/>
                    <a:pt x="1304" y="6410"/>
                  </a:cubicBezTo>
                  <a:lnTo>
                    <a:pt x="3661" y="919"/>
                  </a:lnTo>
                  <a:cubicBezTo>
                    <a:pt x="3723" y="764"/>
                    <a:pt x="3723" y="578"/>
                    <a:pt x="3661" y="423"/>
                  </a:cubicBezTo>
                  <a:lnTo>
                    <a:pt x="3692" y="423"/>
                  </a:lnTo>
                  <a:cubicBezTo>
                    <a:pt x="3582" y="140"/>
                    <a:pt x="3328" y="0"/>
                    <a:pt x="3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85" name="Google Shape;13185;p24"/>
          <p:cNvGrpSpPr/>
          <p:nvPr/>
        </p:nvGrpSpPr>
        <p:grpSpPr>
          <a:xfrm>
            <a:off x="14019041" y="8030501"/>
            <a:ext cx="697950" cy="539750"/>
            <a:chOff x="931825" y="4209975"/>
            <a:chExt cx="348975" cy="269875"/>
          </a:xfrm>
          <a:solidFill>
            <a:schemeClr val="tx1"/>
          </a:solidFill>
        </p:grpSpPr>
        <p:sp>
          <p:nvSpPr>
            <p:cNvPr id="13186" name="Google Shape;13186;p24"/>
            <p:cNvSpPr/>
            <p:nvPr/>
          </p:nvSpPr>
          <p:spPr>
            <a:xfrm>
              <a:off x="1062875" y="4246425"/>
              <a:ext cx="78350" cy="10100"/>
            </a:xfrm>
            <a:custGeom>
              <a:avLst/>
              <a:gdLst/>
              <a:ahLst/>
              <a:cxnLst/>
              <a:rect l="l" t="t" r="r" b="b"/>
              <a:pathLst>
                <a:path w="3134" h="404" extrusionOk="0">
                  <a:moveTo>
                    <a:pt x="217" y="0"/>
                  </a:moveTo>
                  <a:cubicBezTo>
                    <a:pt x="93" y="0"/>
                    <a:pt x="0" y="93"/>
                    <a:pt x="0" y="217"/>
                  </a:cubicBezTo>
                  <a:cubicBezTo>
                    <a:pt x="0" y="310"/>
                    <a:pt x="93" y="403"/>
                    <a:pt x="217" y="403"/>
                  </a:cubicBezTo>
                  <a:lnTo>
                    <a:pt x="2947" y="403"/>
                  </a:lnTo>
                  <a:cubicBezTo>
                    <a:pt x="3040" y="403"/>
                    <a:pt x="3133" y="310"/>
                    <a:pt x="3133" y="217"/>
                  </a:cubicBezTo>
                  <a:cubicBezTo>
                    <a:pt x="3133" y="93"/>
                    <a:pt x="3040" y="0"/>
                    <a:pt x="29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7" name="Google Shape;13187;p24"/>
            <p:cNvSpPr/>
            <p:nvPr/>
          </p:nvSpPr>
          <p:spPr>
            <a:xfrm>
              <a:off x="1061325" y="4268900"/>
              <a:ext cx="81450" cy="10875"/>
            </a:xfrm>
            <a:custGeom>
              <a:avLst/>
              <a:gdLst/>
              <a:ahLst/>
              <a:cxnLst/>
              <a:rect l="l" t="t" r="r" b="b"/>
              <a:pathLst>
                <a:path w="3258" h="435" extrusionOk="0">
                  <a:moveTo>
                    <a:pt x="279" y="1"/>
                  </a:moveTo>
                  <a:cubicBezTo>
                    <a:pt x="0" y="1"/>
                    <a:pt x="0" y="435"/>
                    <a:pt x="279" y="435"/>
                  </a:cubicBezTo>
                  <a:lnTo>
                    <a:pt x="3009" y="435"/>
                  </a:lnTo>
                  <a:cubicBezTo>
                    <a:pt x="3257" y="435"/>
                    <a:pt x="3257" y="1"/>
                    <a:pt x="30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8" name="Google Shape;13188;p24"/>
            <p:cNvSpPr/>
            <p:nvPr/>
          </p:nvSpPr>
          <p:spPr>
            <a:xfrm>
              <a:off x="1061325" y="4291400"/>
              <a:ext cx="81450" cy="10100"/>
            </a:xfrm>
            <a:custGeom>
              <a:avLst/>
              <a:gdLst/>
              <a:ahLst/>
              <a:cxnLst/>
              <a:rect l="l" t="t" r="r" b="b"/>
              <a:pathLst>
                <a:path w="3258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3009" y="404"/>
                  </a:lnTo>
                  <a:cubicBezTo>
                    <a:pt x="3257" y="404"/>
                    <a:pt x="3257" y="0"/>
                    <a:pt x="30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9" name="Google Shape;13189;p24"/>
            <p:cNvSpPr/>
            <p:nvPr/>
          </p:nvSpPr>
          <p:spPr>
            <a:xfrm>
              <a:off x="931825" y="4209975"/>
              <a:ext cx="348975" cy="269875"/>
            </a:xfrm>
            <a:custGeom>
              <a:avLst/>
              <a:gdLst/>
              <a:ahLst/>
              <a:cxnLst/>
              <a:rect l="l" t="t" r="r" b="b"/>
              <a:pathLst>
                <a:path w="13959" h="10795" extrusionOk="0">
                  <a:moveTo>
                    <a:pt x="8034" y="404"/>
                  </a:moveTo>
                  <a:cubicBezTo>
                    <a:pt x="8934" y="404"/>
                    <a:pt x="9709" y="1148"/>
                    <a:pt x="9709" y="2079"/>
                  </a:cubicBezTo>
                  <a:lnTo>
                    <a:pt x="9709" y="2978"/>
                  </a:lnTo>
                  <a:cubicBezTo>
                    <a:pt x="9678" y="3878"/>
                    <a:pt x="8934" y="4622"/>
                    <a:pt x="8034" y="4622"/>
                  </a:cubicBezTo>
                  <a:lnTo>
                    <a:pt x="7879" y="4622"/>
                  </a:lnTo>
                  <a:cubicBezTo>
                    <a:pt x="7755" y="4622"/>
                    <a:pt x="7631" y="4684"/>
                    <a:pt x="7569" y="4777"/>
                  </a:cubicBezTo>
                  <a:lnTo>
                    <a:pt x="6700" y="5832"/>
                  </a:lnTo>
                  <a:lnTo>
                    <a:pt x="5832" y="4777"/>
                  </a:lnTo>
                  <a:cubicBezTo>
                    <a:pt x="5739" y="4684"/>
                    <a:pt x="5614" y="4622"/>
                    <a:pt x="5490" y="4622"/>
                  </a:cubicBezTo>
                  <a:cubicBezTo>
                    <a:pt x="4622" y="4622"/>
                    <a:pt x="3939" y="3940"/>
                    <a:pt x="3939" y="3071"/>
                  </a:cubicBezTo>
                  <a:lnTo>
                    <a:pt x="3939" y="2079"/>
                  </a:lnTo>
                  <a:cubicBezTo>
                    <a:pt x="3939" y="1148"/>
                    <a:pt x="4684" y="404"/>
                    <a:pt x="5583" y="404"/>
                  </a:cubicBezTo>
                  <a:close/>
                  <a:moveTo>
                    <a:pt x="11787" y="3009"/>
                  </a:moveTo>
                  <a:cubicBezTo>
                    <a:pt x="11787" y="3009"/>
                    <a:pt x="11818" y="3040"/>
                    <a:pt x="11818" y="3040"/>
                  </a:cubicBezTo>
                  <a:lnTo>
                    <a:pt x="11818" y="9430"/>
                  </a:lnTo>
                  <a:lnTo>
                    <a:pt x="2109" y="9430"/>
                  </a:lnTo>
                  <a:lnTo>
                    <a:pt x="2140" y="3040"/>
                  </a:lnTo>
                  <a:lnTo>
                    <a:pt x="3536" y="3040"/>
                  </a:lnTo>
                  <a:lnTo>
                    <a:pt x="3536" y="3071"/>
                  </a:lnTo>
                  <a:cubicBezTo>
                    <a:pt x="3536" y="4157"/>
                    <a:pt x="4436" y="5056"/>
                    <a:pt x="5521" y="5056"/>
                  </a:cubicBezTo>
                  <a:lnTo>
                    <a:pt x="6359" y="6080"/>
                  </a:lnTo>
                  <a:cubicBezTo>
                    <a:pt x="6452" y="6189"/>
                    <a:pt x="6576" y="6243"/>
                    <a:pt x="6696" y="6243"/>
                  </a:cubicBezTo>
                  <a:cubicBezTo>
                    <a:pt x="6816" y="6243"/>
                    <a:pt x="6933" y="6189"/>
                    <a:pt x="7010" y="6080"/>
                  </a:cubicBezTo>
                  <a:lnTo>
                    <a:pt x="7879" y="5056"/>
                  </a:lnTo>
                  <a:lnTo>
                    <a:pt x="8034" y="5056"/>
                  </a:lnTo>
                  <a:cubicBezTo>
                    <a:pt x="9151" y="5056"/>
                    <a:pt x="10081" y="4157"/>
                    <a:pt x="10112" y="3009"/>
                  </a:cubicBezTo>
                  <a:close/>
                  <a:moveTo>
                    <a:pt x="12253" y="2141"/>
                  </a:moveTo>
                  <a:cubicBezTo>
                    <a:pt x="12501" y="2141"/>
                    <a:pt x="12687" y="2358"/>
                    <a:pt x="12687" y="2606"/>
                  </a:cubicBezTo>
                  <a:lnTo>
                    <a:pt x="12687" y="9430"/>
                  </a:lnTo>
                  <a:lnTo>
                    <a:pt x="12222" y="9430"/>
                  </a:lnTo>
                  <a:lnTo>
                    <a:pt x="12222" y="3040"/>
                  </a:lnTo>
                  <a:cubicBezTo>
                    <a:pt x="12222" y="2823"/>
                    <a:pt x="12035" y="2606"/>
                    <a:pt x="11787" y="2606"/>
                  </a:cubicBezTo>
                  <a:lnTo>
                    <a:pt x="10112" y="2606"/>
                  </a:lnTo>
                  <a:lnTo>
                    <a:pt x="10112" y="2141"/>
                  </a:lnTo>
                  <a:close/>
                  <a:moveTo>
                    <a:pt x="5583" y="9833"/>
                  </a:moveTo>
                  <a:lnTo>
                    <a:pt x="5583" y="10361"/>
                  </a:lnTo>
                  <a:lnTo>
                    <a:pt x="620" y="10361"/>
                  </a:lnTo>
                  <a:cubicBezTo>
                    <a:pt x="496" y="10361"/>
                    <a:pt x="403" y="10268"/>
                    <a:pt x="403" y="10175"/>
                  </a:cubicBezTo>
                  <a:lnTo>
                    <a:pt x="403" y="9833"/>
                  </a:lnTo>
                  <a:close/>
                  <a:moveTo>
                    <a:pt x="7972" y="9833"/>
                  </a:moveTo>
                  <a:lnTo>
                    <a:pt x="7972" y="10361"/>
                  </a:lnTo>
                  <a:lnTo>
                    <a:pt x="5987" y="10361"/>
                  </a:lnTo>
                  <a:lnTo>
                    <a:pt x="5987" y="9833"/>
                  </a:lnTo>
                  <a:close/>
                  <a:moveTo>
                    <a:pt x="5614" y="0"/>
                  </a:moveTo>
                  <a:cubicBezTo>
                    <a:pt x="4591" y="0"/>
                    <a:pt x="3722" y="745"/>
                    <a:pt x="3567" y="1737"/>
                  </a:cubicBezTo>
                  <a:lnTo>
                    <a:pt x="1706" y="1737"/>
                  </a:lnTo>
                  <a:cubicBezTo>
                    <a:pt x="1241" y="1737"/>
                    <a:pt x="869" y="2141"/>
                    <a:pt x="869" y="2606"/>
                  </a:cubicBezTo>
                  <a:lnTo>
                    <a:pt x="869" y="6390"/>
                  </a:lnTo>
                  <a:cubicBezTo>
                    <a:pt x="869" y="6514"/>
                    <a:pt x="969" y="6576"/>
                    <a:pt x="1070" y="6576"/>
                  </a:cubicBezTo>
                  <a:cubicBezTo>
                    <a:pt x="1171" y="6576"/>
                    <a:pt x="1272" y="6514"/>
                    <a:pt x="1272" y="6390"/>
                  </a:cubicBezTo>
                  <a:lnTo>
                    <a:pt x="1272" y="2606"/>
                  </a:lnTo>
                  <a:cubicBezTo>
                    <a:pt x="1272" y="2358"/>
                    <a:pt x="1458" y="2141"/>
                    <a:pt x="1706" y="2141"/>
                  </a:cubicBezTo>
                  <a:lnTo>
                    <a:pt x="3536" y="2141"/>
                  </a:lnTo>
                  <a:lnTo>
                    <a:pt x="3536" y="2606"/>
                  </a:lnTo>
                  <a:lnTo>
                    <a:pt x="2171" y="2606"/>
                  </a:lnTo>
                  <a:cubicBezTo>
                    <a:pt x="1923" y="2606"/>
                    <a:pt x="1737" y="2823"/>
                    <a:pt x="1737" y="3040"/>
                  </a:cubicBezTo>
                  <a:lnTo>
                    <a:pt x="1737" y="9430"/>
                  </a:lnTo>
                  <a:lnTo>
                    <a:pt x="1272" y="9430"/>
                  </a:lnTo>
                  <a:lnTo>
                    <a:pt x="1272" y="7197"/>
                  </a:lnTo>
                  <a:cubicBezTo>
                    <a:pt x="1272" y="7057"/>
                    <a:pt x="1171" y="6987"/>
                    <a:pt x="1070" y="6987"/>
                  </a:cubicBezTo>
                  <a:cubicBezTo>
                    <a:pt x="969" y="6987"/>
                    <a:pt x="869" y="7057"/>
                    <a:pt x="869" y="7197"/>
                  </a:cubicBezTo>
                  <a:lnTo>
                    <a:pt x="869" y="9430"/>
                  </a:lnTo>
                  <a:lnTo>
                    <a:pt x="403" y="9430"/>
                  </a:lnTo>
                  <a:cubicBezTo>
                    <a:pt x="186" y="9430"/>
                    <a:pt x="0" y="9616"/>
                    <a:pt x="0" y="9833"/>
                  </a:cubicBezTo>
                  <a:lnTo>
                    <a:pt x="0" y="10175"/>
                  </a:lnTo>
                  <a:cubicBezTo>
                    <a:pt x="0" y="10516"/>
                    <a:pt x="279" y="10795"/>
                    <a:pt x="620" y="10795"/>
                  </a:cubicBezTo>
                  <a:lnTo>
                    <a:pt x="9678" y="10795"/>
                  </a:lnTo>
                  <a:cubicBezTo>
                    <a:pt x="9926" y="10795"/>
                    <a:pt x="9926" y="10392"/>
                    <a:pt x="9678" y="10392"/>
                  </a:cubicBezTo>
                  <a:lnTo>
                    <a:pt x="8375" y="10392"/>
                  </a:lnTo>
                  <a:lnTo>
                    <a:pt x="8375" y="9864"/>
                  </a:lnTo>
                  <a:lnTo>
                    <a:pt x="13586" y="9864"/>
                  </a:lnTo>
                  <a:lnTo>
                    <a:pt x="13586" y="10175"/>
                  </a:lnTo>
                  <a:cubicBezTo>
                    <a:pt x="13586" y="10299"/>
                    <a:pt x="13493" y="10392"/>
                    <a:pt x="13369" y="10392"/>
                  </a:cubicBezTo>
                  <a:lnTo>
                    <a:pt x="10485" y="10392"/>
                  </a:lnTo>
                  <a:cubicBezTo>
                    <a:pt x="10205" y="10392"/>
                    <a:pt x="10205" y="10795"/>
                    <a:pt x="10485" y="10795"/>
                  </a:cubicBezTo>
                  <a:lnTo>
                    <a:pt x="13338" y="10795"/>
                  </a:lnTo>
                  <a:cubicBezTo>
                    <a:pt x="13680" y="10795"/>
                    <a:pt x="13959" y="10516"/>
                    <a:pt x="13959" y="10175"/>
                  </a:cubicBezTo>
                  <a:lnTo>
                    <a:pt x="13959" y="9802"/>
                  </a:lnTo>
                  <a:cubicBezTo>
                    <a:pt x="13959" y="9585"/>
                    <a:pt x="13773" y="9430"/>
                    <a:pt x="13586" y="9430"/>
                  </a:cubicBezTo>
                  <a:lnTo>
                    <a:pt x="13090" y="9430"/>
                  </a:lnTo>
                  <a:lnTo>
                    <a:pt x="13090" y="2606"/>
                  </a:lnTo>
                  <a:cubicBezTo>
                    <a:pt x="13090" y="2141"/>
                    <a:pt x="12718" y="1737"/>
                    <a:pt x="12253" y="1737"/>
                  </a:cubicBezTo>
                  <a:lnTo>
                    <a:pt x="10081" y="1737"/>
                  </a:lnTo>
                  <a:cubicBezTo>
                    <a:pt x="9926" y="745"/>
                    <a:pt x="9058" y="0"/>
                    <a:pt x="80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0" name="Google Shape;13190;p24"/>
            <p:cNvSpPr/>
            <p:nvPr/>
          </p:nvSpPr>
          <p:spPr>
            <a:xfrm>
              <a:off x="1030000" y="4392150"/>
              <a:ext cx="145350" cy="31200"/>
            </a:xfrm>
            <a:custGeom>
              <a:avLst/>
              <a:gdLst/>
              <a:ahLst/>
              <a:cxnLst/>
              <a:rect l="l" t="t" r="r" b="b"/>
              <a:pathLst>
                <a:path w="5814" h="1248" extrusionOk="0">
                  <a:moveTo>
                    <a:pt x="5069" y="437"/>
                  </a:moveTo>
                  <a:cubicBezTo>
                    <a:pt x="5348" y="437"/>
                    <a:pt x="5348" y="840"/>
                    <a:pt x="5069" y="840"/>
                  </a:cubicBezTo>
                  <a:lnTo>
                    <a:pt x="881" y="840"/>
                  </a:lnTo>
                  <a:cubicBezTo>
                    <a:pt x="602" y="840"/>
                    <a:pt x="602" y="437"/>
                    <a:pt x="881" y="437"/>
                  </a:cubicBezTo>
                  <a:close/>
                  <a:moveTo>
                    <a:pt x="824" y="1"/>
                  </a:moveTo>
                  <a:cubicBezTo>
                    <a:pt x="10" y="1"/>
                    <a:pt x="1" y="1248"/>
                    <a:pt x="797" y="1248"/>
                  </a:cubicBezTo>
                  <a:cubicBezTo>
                    <a:pt x="824" y="1248"/>
                    <a:pt x="852" y="1247"/>
                    <a:pt x="881" y="1244"/>
                  </a:cubicBezTo>
                  <a:lnTo>
                    <a:pt x="5069" y="1244"/>
                  </a:lnTo>
                  <a:cubicBezTo>
                    <a:pt x="5813" y="1181"/>
                    <a:pt x="5813" y="65"/>
                    <a:pt x="5069" y="3"/>
                  </a:cubicBezTo>
                  <a:lnTo>
                    <a:pt x="881" y="3"/>
                  </a:lnTo>
                  <a:cubicBezTo>
                    <a:pt x="861" y="1"/>
                    <a:pt x="842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191" name="Google Shape;13191;p24"/>
          <p:cNvSpPr/>
          <p:nvPr/>
        </p:nvSpPr>
        <p:spPr>
          <a:xfrm>
            <a:off x="15509280" y="7951401"/>
            <a:ext cx="660800" cy="697950"/>
          </a:xfrm>
          <a:custGeom>
            <a:avLst/>
            <a:gdLst/>
            <a:ahLst/>
            <a:cxnLst/>
            <a:rect l="l" t="t" r="r" b="b"/>
            <a:pathLst>
              <a:path w="13216" h="13959" extrusionOk="0">
                <a:moveTo>
                  <a:pt x="6298" y="403"/>
                </a:moveTo>
                <a:cubicBezTo>
                  <a:pt x="6856" y="403"/>
                  <a:pt x="7414" y="931"/>
                  <a:pt x="7818" y="1830"/>
                </a:cubicBezTo>
                <a:cubicBezTo>
                  <a:pt x="8066" y="2419"/>
                  <a:pt x="8252" y="3009"/>
                  <a:pt x="8345" y="3629"/>
                </a:cubicBezTo>
                <a:cubicBezTo>
                  <a:pt x="7663" y="3536"/>
                  <a:pt x="6980" y="3490"/>
                  <a:pt x="6294" y="3490"/>
                </a:cubicBezTo>
                <a:cubicBezTo>
                  <a:pt x="5608" y="3490"/>
                  <a:pt x="4917" y="3536"/>
                  <a:pt x="4219" y="3629"/>
                </a:cubicBezTo>
                <a:cubicBezTo>
                  <a:pt x="4344" y="3009"/>
                  <a:pt x="4530" y="2419"/>
                  <a:pt x="4778" y="1830"/>
                </a:cubicBezTo>
                <a:cubicBezTo>
                  <a:pt x="5181" y="931"/>
                  <a:pt x="5739" y="403"/>
                  <a:pt x="6298" y="403"/>
                </a:cubicBezTo>
                <a:close/>
                <a:moveTo>
                  <a:pt x="7445" y="527"/>
                </a:moveTo>
                <a:lnTo>
                  <a:pt x="7445" y="527"/>
                </a:lnTo>
                <a:cubicBezTo>
                  <a:pt x="9462" y="993"/>
                  <a:pt x="10982" y="2637"/>
                  <a:pt x="11323" y="4653"/>
                </a:cubicBezTo>
                <a:cubicBezTo>
                  <a:pt x="10951" y="4374"/>
                  <a:pt x="10547" y="4157"/>
                  <a:pt x="10113" y="4032"/>
                </a:cubicBezTo>
                <a:cubicBezTo>
                  <a:pt x="9679" y="3877"/>
                  <a:pt x="9245" y="3753"/>
                  <a:pt x="8779" y="3691"/>
                </a:cubicBezTo>
                <a:cubicBezTo>
                  <a:pt x="8686" y="2978"/>
                  <a:pt x="8469" y="2326"/>
                  <a:pt x="8190" y="1675"/>
                </a:cubicBezTo>
                <a:cubicBezTo>
                  <a:pt x="8004" y="1241"/>
                  <a:pt x="7756" y="869"/>
                  <a:pt x="7445" y="527"/>
                </a:cubicBezTo>
                <a:close/>
                <a:moveTo>
                  <a:pt x="3754" y="4126"/>
                </a:moveTo>
                <a:lnTo>
                  <a:pt x="3754" y="4126"/>
                </a:lnTo>
                <a:cubicBezTo>
                  <a:pt x="3630" y="5025"/>
                  <a:pt x="3630" y="5956"/>
                  <a:pt x="3754" y="6886"/>
                </a:cubicBezTo>
                <a:cubicBezTo>
                  <a:pt x="2172" y="6576"/>
                  <a:pt x="1211" y="6018"/>
                  <a:pt x="1211" y="5490"/>
                </a:cubicBezTo>
                <a:cubicBezTo>
                  <a:pt x="1211" y="5118"/>
                  <a:pt x="1738" y="4715"/>
                  <a:pt x="2606" y="4405"/>
                </a:cubicBezTo>
                <a:cubicBezTo>
                  <a:pt x="2979" y="4281"/>
                  <a:pt x="3351" y="4188"/>
                  <a:pt x="3754" y="4126"/>
                </a:cubicBezTo>
                <a:close/>
                <a:moveTo>
                  <a:pt x="8841" y="4126"/>
                </a:moveTo>
                <a:lnTo>
                  <a:pt x="8841" y="4126"/>
                </a:lnTo>
                <a:cubicBezTo>
                  <a:pt x="10423" y="4405"/>
                  <a:pt x="11385" y="4994"/>
                  <a:pt x="11385" y="5490"/>
                </a:cubicBezTo>
                <a:cubicBezTo>
                  <a:pt x="11385" y="5894"/>
                  <a:pt x="10858" y="6266"/>
                  <a:pt x="9989" y="6607"/>
                </a:cubicBezTo>
                <a:cubicBezTo>
                  <a:pt x="9586" y="6731"/>
                  <a:pt x="9214" y="6824"/>
                  <a:pt x="8841" y="6886"/>
                </a:cubicBezTo>
                <a:cubicBezTo>
                  <a:pt x="8903" y="6421"/>
                  <a:pt x="8934" y="5956"/>
                  <a:pt x="8934" y="5490"/>
                </a:cubicBezTo>
                <a:cubicBezTo>
                  <a:pt x="8934" y="5025"/>
                  <a:pt x="8903" y="4560"/>
                  <a:pt x="8841" y="4126"/>
                </a:cubicBezTo>
                <a:close/>
                <a:moveTo>
                  <a:pt x="6298" y="3877"/>
                </a:moveTo>
                <a:cubicBezTo>
                  <a:pt x="7011" y="3877"/>
                  <a:pt x="7725" y="3939"/>
                  <a:pt x="8407" y="4032"/>
                </a:cubicBezTo>
                <a:cubicBezTo>
                  <a:pt x="8469" y="4529"/>
                  <a:pt x="8500" y="5025"/>
                  <a:pt x="8500" y="5490"/>
                </a:cubicBezTo>
                <a:cubicBezTo>
                  <a:pt x="8500" y="5987"/>
                  <a:pt x="8469" y="6483"/>
                  <a:pt x="8407" y="6979"/>
                </a:cubicBezTo>
                <a:cubicBezTo>
                  <a:pt x="7725" y="7072"/>
                  <a:pt x="7011" y="7134"/>
                  <a:pt x="6298" y="7134"/>
                </a:cubicBezTo>
                <a:cubicBezTo>
                  <a:pt x="5584" y="7134"/>
                  <a:pt x="4871" y="7072"/>
                  <a:pt x="4188" y="6979"/>
                </a:cubicBezTo>
                <a:cubicBezTo>
                  <a:pt x="4033" y="5987"/>
                  <a:pt x="4033" y="5025"/>
                  <a:pt x="4188" y="4032"/>
                </a:cubicBezTo>
                <a:cubicBezTo>
                  <a:pt x="4871" y="3939"/>
                  <a:pt x="5584" y="3877"/>
                  <a:pt x="6298" y="3877"/>
                </a:cubicBezTo>
                <a:close/>
                <a:moveTo>
                  <a:pt x="4250" y="7383"/>
                </a:moveTo>
                <a:lnTo>
                  <a:pt x="4250" y="7383"/>
                </a:lnTo>
                <a:cubicBezTo>
                  <a:pt x="4933" y="7476"/>
                  <a:pt x="5615" y="7538"/>
                  <a:pt x="6298" y="7538"/>
                </a:cubicBezTo>
                <a:cubicBezTo>
                  <a:pt x="6980" y="7538"/>
                  <a:pt x="7663" y="7476"/>
                  <a:pt x="8345" y="7383"/>
                </a:cubicBezTo>
                <a:lnTo>
                  <a:pt x="8345" y="7383"/>
                </a:lnTo>
                <a:cubicBezTo>
                  <a:pt x="8252" y="8034"/>
                  <a:pt x="8035" y="8685"/>
                  <a:pt x="7756" y="9275"/>
                </a:cubicBezTo>
                <a:lnTo>
                  <a:pt x="6701" y="8809"/>
                </a:lnTo>
                <a:cubicBezTo>
                  <a:pt x="6577" y="8747"/>
                  <a:pt x="6437" y="8716"/>
                  <a:pt x="6294" y="8716"/>
                </a:cubicBezTo>
                <a:cubicBezTo>
                  <a:pt x="6150" y="8716"/>
                  <a:pt x="6003" y="8747"/>
                  <a:pt x="5864" y="8809"/>
                </a:cubicBezTo>
                <a:lnTo>
                  <a:pt x="4840" y="9275"/>
                </a:lnTo>
                <a:cubicBezTo>
                  <a:pt x="4530" y="8685"/>
                  <a:pt x="4344" y="8034"/>
                  <a:pt x="4250" y="7383"/>
                </a:cubicBezTo>
                <a:close/>
                <a:moveTo>
                  <a:pt x="1273" y="6359"/>
                </a:moveTo>
                <a:lnTo>
                  <a:pt x="1273" y="6359"/>
                </a:lnTo>
                <a:cubicBezTo>
                  <a:pt x="1645" y="6638"/>
                  <a:pt x="2048" y="6855"/>
                  <a:pt x="2482" y="6979"/>
                </a:cubicBezTo>
                <a:cubicBezTo>
                  <a:pt x="2917" y="7134"/>
                  <a:pt x="3351" y="7227"/>
                  <a:pt x="3816" y="7321"/>
                </a:cubicBezTo>
                <a:cubicBezTo>
                  <a:pt x="3909" y="8065"/>
                  <a:pt x="4126" y="8778"/>
                  <a:pt x="4437" y="9461"/>
                </a:cubicBezTo>
                <a:lnTo>
                  <a:pt x="3599" y="9833"/>
                </a:lnTo>
                <a:lnTo>
                  <a:pt x="3568" y="9802"/>
                </a:lnTo>
                <a:cubicBezTo>
                  <a:pt x="2358" y="9027"/>
                  <a:pt x="1521" y="7786"/>
                  <a:pt x="1273" y="6359"/>
                </a:cubicBezTo>
                <a:close/>
                <a:moveTo>
                  <a:pt x="6271" y="9112"/>
                </a:moveTo>
                <a:cubicBezTo>
                  <a:pt x="6352" y="9112"/>
                  <a:pt x="6437" y="9135"/>
                  <a:pt x="6515" y="9182"/>
                </a:cubicBezTo>
                <a:lnTo>
                  <a:pt x="9958" y="10733"/>
                </a:lnTo>
                <a:lnTo>
                  <a:pt x="6515" y="12346"/>
                </a:lnTo>
                <a:cubicBezTo>
                  <a:pt x="6437" y="12377"/>
                  <a:pt x="6360" y="12392"/>
                  <a:pt x="6286" y="12392"/>
                </a:cubicBezTo>
                <a:cubicBezTo>
                  <a:pt x="6212" y="12392"/>
                  <a:pt x="6143" y="12377"/>
                  <a:pt x="6081" y="12346"/>
                </a:cubicBezTo>
                <a:lnTo>
                  <a:pt x="2606" y="10733"/>
                </a:lnTo>
                <a:lnTo>
                  <a:pt x="6050" y="9182"/>
                </a:lnTo>
                <a:cubicBezTo>
                  <a:pt x="6112" y="9135"/>
                  <a:pt x="6189" y="9112"/>
                  <a:pt x="6271" y="9112"/>
                </a:cubicBezTo>
                <a:close/>
                <a:moveTo>
                  <a:pt x="2762" y="12997"/>
                </a:moveTo>
                <a:cubicBezTo>
                  <a:pt x="2793" y="12997"/>
                  <a:pt x="2855" y="13028"/>
                  <a:pt x="2917" y="13059"/>
                </a:cubicBezTo>
                <a:cubicBezTo>
                  <a:pt x="2948" y="13090"/>
                  <a:pt x="2948" y="13152"/>
                  <a:pt x="2979" y="13183"/>
                </a:cubicBezTo>
                <a:lnTo>
                  <a:pt x="2979" y="13214"/>
                </a:lnTo>
                <a:cubicBezTo>
                  <a:pt x="2979" y="13338"/>
                  <a:pt x="2855" y="13431"/>
                  <a:pt x="2731" y="13431"/>
                </a:cubicBezTo>
                <a:cubicBezTo>
                  <a:pt x="2637" y="13431"/>
                  <a:pt x="2544" y="13338"/>
                  <a:pt x="2513" y="13245"/>
                </a:cubicBezTo>
                <a:lnTo>
                  <a:pt x="2513" y="13214"/>
                </a:lnTo>
                <a:cubicBezTo>
                  <a:pt x="2513" y="13090"/>
                  <a:pt x="2637" y="12997"/>
                  <a:pt x="2762" y="12997"/>
                </a:cubicBezTo>
                <a:close/>
                <a:moveTo>
                  <a:pt x="8469" y="11880"/>
                </a:moveTo>
                <a:lnTo>
                  <a:pt x="8469" y="13059"/>
                </a:lnTo>
                <a:lnTo>
                  <a:pt x="8097" y="13183"/>
                </a:lnTo>
                <a:cubicBezTo>
                  <a:pt x="7523" y="13431"/>
                  <a:pt x="6910" y="13555"/>
                  <a:pt x="6298" y="13555"/>
                </a:cubicBezTo>
                <a:cubicBezTo>
                  <a:pt x="5685" y="13555"/>
                  <a:pt x="5073" y="13431"/>
                  <a:pt x="4499" y="13183"/>
                </a:cubicBezTo>
                <a:lnTo>
                  <a:pt x="4126" y="13059"/>
                </a:lnTo>
                <a:lnTo>
                  <a:pt x="4126" y="11880"/>
                </a:lnTo>
                <a:lnTo>
                  <a:pt x="5926" y="12718"/>
                </a:lnTo>
                <a:cubicBezTo>
                  <a:pt x="6016" y="12763"/>
                  <a:pt x="6107" y="12792"/>
                  <a:pt x="6198" y="12792"/>
                </a:cubicBezTo>
                <a:cubicBezTo>
                  <a:pt x="6231" y="12792"/>
                  <a:pt x="6265" y="12788"/>
                  <a:pt x="6298" y="12780"/>
                </a:cubicBezTo>
                <a:cubicBezTo>
                  <a:pt x="6331" y="12788"/>
                  <a:pt x="6366" y="12792"/>
                  <a:pt x="6403" y="12792"/>
                </a:cubicBezTo>
                <a:cubicBezTo>
                  <a:pt x="6503" y="12792"/>
                  <a:pt x="6610" y="12763"/>
                  <a:pt x="6701" y="12718"/>
                </a:cubicBezTo>
                <a:lnTo>
                  <a:pt x="8469" y="11880"/>
                </a:lnTo>
                <a:close/>
                <a:moveTo>
                  <a:pt x="6298" y="0"/>
                </a:moveTo>
                <a:cubicBezTo>
                  <a:pt x="4871" y="0"/>
                  <a:pt x="3475" y="558"/>
                  <a:pt x="2451" y="1551"/>
                </a:cubicBezTo>
                <a:cubicBezTo>
                  <a:pt x="2325" y="1702"/>
                  <a:pt x="2466" y="1895"/>
                  <a:pt x="2623" y="1895"/>
                </a:cubicBezTo>
                <a:cubicBezTo>
                  <a:pt x="2659" y="1895"/>
                  <a:pt x="2696" y="1884"/>
                  <a:pt x="2731" y="1861"/>
                </a:cubicBezTo>
                <a:cubicBezTo>
                  <a:pt x="3413" y="1210"/>
                  <a:pt x="4219" y="744"/>
                  <a:pt x="5150" y="527"/>
                </a:cubicBezTo>
                <a:lnTo>
                  <a:pt x="5150" y="527"/>
                </a:lnTo>
                <a:cubicBezTo>
                  <a:pt x="4840" y="869"/>
                  <a:pt x="4561" y="1241"/>
                  <a:pt x="4406" y="1644"/>
                </a:cubicBezTo>
                <a:cubicBezTo>
                  <a:pt x="4126" y="2295"/>
                  <a:pt x="3909" y="2978"/>
                  <a:pt x="3816" y="3691"/>
                </a:cubicBezTo>
                <a:cubicBezTo>
                  <a:pt x="3351" y="3753"/>
                  <a:pt x="2917" y="3877"/>
                  <a:pt x="2482" y="4001"/>
                </a:cubicBezTo>
                <a:cubicBezTo>
                  <a:pt x="2048" y="4157"/>
                  <a:pt x="1645" y="4374"/>
                  <a:pt x="1273" y="4653"/>
                </a:cubicBezTo>
                <a:cubicBezTo>
                  <a:pt x="1397" y="3877"/>
                  <a:pt x="1707" y="3164"/>
                  <a:pt x="2141" y="2544"/>
                </a:cubicBezTo>
                <a:cubicBezTo>
                  <a:pt x="2276" y="2386"/>
                  <a:pt x="2133" y="2212"/>
                  <a:pt x="1985" y="2212"/>
                </a:cubicBezTo>
                <a:cubicBezTo>
                  <a:pt x="1930" y="2212"/>
                  <a:pt x="1873" y="2236"/>
                  <a:pt x="1831" y="2295"/>
                </a:cubicBezTo>
                <a:cubicBezTo>
                  <a:pt x="1" y="4808"/>
                  <a:pt x="621" y="8313"/>
                  <a:pt x="3165" y="10050"/>
                </a:cubicBezTo>
                <a:lnTo>
                  <a:pt x="2420" y="10391"/>
                </a:lnTo>
                <a:cubicBezTo>
                  <a:pt x="2265" y="10453"/>
                  <a:pt x="2172" y="10609"/>
                  <a:pt x="2203" y="10764"/>
                </a:cubicBezTo>
                <a:cubicBezTo>
                  <a:pt x="2203" y="10919"/>
                  <a:pt x="2296" y="11074"/>
                  <a:pt x="2451" y="11136"/>
                </a:cubicBezTo>
                <a:lnTo>
                  <a:pt x="2544" y="11167"/>
                </a:lnTo>
                <a:lnTo>
                  <a:pt x="2544" y="12656"/>
                </a:lnTo>
                <a:cubicBezTo>
                  <a:pt x="2296" y="12718"/>
                  <a:pt x="2141" y="12935"/>
                  <a:pt x="2110" y="13183"/>
                </a:cubicBezTo>
                <a:cubicBezTo>
                  <a:pt x="2110" y="13183"/>
                  <a:pt x="2110" y="13214"/>
                  <a:pt x="2110" y="13214"/>
                </a:cubicBezTo>
                <a:cubicBezTo>
                  <a:pt x="2110" y="13586"/>
                  <a:pt x="2389" y="13866"/>
                  <a:pt x="2731" y="13866"/>
                </a:cubicBezTo>
                <a:cubicBezTo>
                  <a:pt x="3072" y="13866"/>
                  <a:pt x="3320" y="13586"/>
                  <a:pt x="3351" y="13276"/>
                </a:cubicBezTo>
                <a:cubicBezTo>
                  <a:pt x="3351" y="13245"/>
                  <a:pt x="3351" y="13245"/>
                  <a:pt x="3351" y="13214"/>
                </a:cubicBezTo>
                <a:cubicBezTo>
                  <a:pt x="3351" y="13059"/>
                  <a:pt x="3289" y="12904"/>
                  <a:pt x="3165" y="12780"/>
                </a:cubicBezTo>
                <a:cubicBezTo>
                  <a:pt x="3103" y="12718"/>
                  <a:pt x="3010" y="12656"/>
                  <a:pt x="2917" y="12625"/>
                </a:cubicBezTo>
                <a:lnTo>
                  <a:pt x="2917" y="11322"/>
                </a:lnTo>
                <a:lnTo>
                  <a:pt x="3692" y="11694"/>
                </a:lnTo>
                <a:lnTo>
                  <a:pt x="3692" y="13090"/>
                </a:lnTo>
                <a:cubicBezTo>
                  <a:pt x="3692" y="13245"/>
                  <a:pt x="3785" y="13369"/>
                  <a:pt x="3909" y="13400"/>
                </a:cubicBezTo>
                <a:lnTo>
                  <a:pt x="4313" y="13586"/>
                </a:lnTo>
                <a:cubicBezTo>
                  <a:pt x="4933" y="13835"/>
                  <a:pt x="5600" y="13959"/>
                  <a:pt x="6267" y="13959"/>
                </a:cubicBezTo>
                <a:cubicBezTo>
                  <a:pt x="6934" y="13959"/>
                  <a:pt x="7601" y="13835"/>
                  <a:pt x="8221" y="13586"/>
                </a:cubicBezTo>
                <a:lnTo>
                  <a:pt x="8655" y="13400"/>
                </a:lnTo>
                <a:cubicBezTo>
                  <a:pt x="8748" y="13369"/>
                  <a:pt x="8841" y="13245"/>
                  <a:pt x="8841" y="13090"/>
                </a:cubicBezTo>
                <a:lnTo>
                  <a:pt x="8841" y="11694"/>
                </a:lnTo>
                <a:lnTo>
                  <a:pt x="10144" y="11105"/>
                </a:lnTo>
                <a:cubicBezTo>
                  <a:pt x="10423" y="10950"/>
                  <a:pt x="10454" y="10515"/>
                  <a:pt x="10144" y="10360"/>
                </a:cubicBezTo>
                <a:lnTo>
                  <a:pt x="9431" y="10050"/>
                </a:lnTo>
                <a:cubicBezTo>
                  <a:pt x="9803" y="9771"/>
                  <a:pt x="10144" y="9461"/>
                  <a:pt x="10454" y="9120"/>
                </a:cubicBezTo>
                <a:cubicBezTo>
                  <a:pt x="10571" y="8956"/>
                  <a:pt x="10424" y="8775"/>
                  <a:pt x="10278" y="8775"/>
                </a:cubicBezTo>
                <a:cubicBezTo>
                  <a:pt x="10230" y="8775"/>
                  <a:pt x="10182" y="8794"/>
                  <a:pt x="10144" y="8840"/>
                </a:cubicBezTo>
                <a:cubicBezTo>
                  <a:pt x="9803" y="9213"/>
                  <a:pt x="9431" y="9523"/>
                  <a:pt x="9027" y="9802"/>
                </a:cubicBezTo>
                <a:cubicBezTo>
                  <a:pt x="9027" y="9802"/>
                  <a:pt x="8996" y="9833"/>
                  <a:pt x="8996" y="9833"/>
                </a:cubicBezTo>
                <a:lnTo>
                  <a:pt x="8128" y="9461"/>
                </a:lnTo>
                <a:cubicBezTo>
                  <a:pt x="8438" y="8778"/>
                  <a:pt x="8655" y="8065"/>
                  <a:pt x="8779" y="7321"/>
                </a:cubicBezTo>
                <a:cubicBezTo>
                  <a:pt x="9214" y="7258"/>
                  <a:pt x="9679" y="7134"/>
                  <a:pt x="10082" y="6979"/>
                </a:cubicBezTo>
                <a:cubicBezTo>
                  <a:pt x="10547" y="6855"/>
                  <a:pt x="10951" y="6638"/>
                  <a:pt x="11292" y="6359"/>
                </a:cubicBezTo>
                <a:lnTo>
                  <a:pt x="11292" y="6359"/>
                </a:lnTo>
                <a:cubicBezTo>
                  <a:pt x="11199" y="6979"/>
                  <a:pt x="10982" y="7600"/>
                  <a:pt x="10671" y="8158"/>
                </a:cubicBezTo>
                <a:cubicBezTo>
                  <a:pt x="10609" y="8251"/>
                  <a:pt x="10640" y="8375"/>
                  <a:pt x="10734" y="8437"/>
                </a:cubicBezTo>
                <a:cubicBezTo>
                  <a:pt x="10757" y="8445"/>
                  <a:pt x="10782" y="8449"/>
                  <a:pt x="10808" y="8449"/>
                </a:cubicBezTo>
                <a:cubicBezTo>
                  <a:pt x="10885" y="8449"/>
                  <a:pt x="10966" y="8414"/>
                  <a:pt x="11013" y="8344"/>
                </a:cubicBezTo>
                <a:cubicBezTo>
                  <a:pt x="13215" y="4684"/>
                  <a:pt x="10578" y="0"/>
                  <a:pt x="629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3192" name="Google Shape;13192;p24"/>
          <p:cNvGrpSpPr/>
          <p:nvPr/>
        </p:nvGrpSpPr>
        <p:grpSpPr>
          <a:xfrm>
            <a:off x="4938947" y="3487723"/>
            <a:ext cx="584750" cy="697950"/>
            <a:chOff x="1709625" y="1923875"/>
            <a:chExt cx="292375" cy="348975"/>
          </a:xfrm>
          <a:solidFill>
            <a:schemeClr val="tx1"/>
          </a:solidFill>
        </p:grpSpPr>
        <p:sp>
          <p:nvSpPr>
            <p:cNvPr id="13193" name="Google Shape;13193;p24"/>
            <p:cNvSpPr/>
            <p:nvPr/>
          </p:nvSpPr>
          <p:spPr>
            <a:xfrm>
              <a:off x="1709625" y="1923875"/>
              <a:ext cx="292375" cy="348975"/>
            </a:xfrm>
            <a:custGeom>
              <a:avLst/>
              <a:gdLst/>
              <a:ahLst/>
              <a:cxnLst/>
              <a:rect l="l" t="t" r="r" b="b"/>
              <a:pathLst>
                <a:path w="11695" h="13959" extrusionOk="0">
                  <a:moveTo>
                    <a:pt x="8065" y="403"/>
                  </a:moveTo>
                  <a:cubicBezTo>
                    <a:pt x="8127" y="403"/>
                    <a:pt x="8189" y="465"/>
                    <a:pt x="8189" y="558"/>
                  </a:cubicBezTo>
                  <a:lnTo>
                    <a:pt x="8189" y="1396"/>
                  </a:lnTo>
                  <a:lnTo>
                    <a:pt x="2017" y="1396"/>
                  </a:lnTo>
                  <a:cubicBezTo>
                    <a:pt x="1706" y="1396"/>
                    <a:pt x="1458" y="1644"/>
                    <a:pt x="1458" y="1954"/>
                  </a:cubicBezTo>
                  <a:lnTo>
                    <a:pt x="1458" y="2978"/>
                  </a:lnTo>
                  <a:cubicBezTo>
                    <a:pt x="1458" y="3117"/>
                    <a:pt x="1559" y="3187"/>
                    <a:pt x="1660" y="3187"/>
                  </a:cubicBezTo>
                  <a:cubicBezTo>
                    <a:pt x="1761" y="3187"/>
                    <a:pt x="1862" y="3117"/>
                    <a:pt x="1862" y="2978"/>
                  </a:cubicBezTo>
                  <a:lnTo>
                    <a:pt x="1862" y="1954"/>
                  </a:lnTo>
                  <a:cubicBezTo>
                    <a:pt x="1862" y="1861"/>
                    <a:pt x="1924" y="1799"/>
                    <a:pt x="2017" y="1799"/>
                  </a:cubicBezTo>
                  <a:lnTo>
                    <a:pt x="9523" y="1799"/>
                  </a:lnTo>
                  <a:cubicBezTo>
                    <a:pt x="9616" y="1799"/>
                    <a:pt x="9678" y="1861"/>
                    <a:pt x="9678" y="1954"/>
                  </a:cubicBezTo>
                  <a:lnTo>
                    <a:pt x="9678" y="9182"/>
                  </a:lnTo>
                  <a:lnTo>
                    <a:pt x="6235" y="9182"/>
                  </a:lnTo>
                  <a:cubicBezTo>
                    <a:pt x="5956" y="9182"/>
                    <a:pt x="5708" y="9430"/>
                    <a:pt x="5739" y="9709"/>
                  </a:cubicBezTo>
                  <a:lnTo>
                    <a:pt x="5739" y="12035"/>
                  </a:lnTo>
                  <a:cubicBezTo>
                    <a:pt x="5708" y="12315"/>
                    <a:pt x="5956" y="12563"/>
                    <a:pt x="6235" y="12563"/>
                  </a:cubicBezTo>
                  <a:lnTo>
                    <a:pt x="7228" y="12563"/>
                  </a:lnTo>
                  <a:cubicBezTo>
                    <a:pt x="7507" y="12563"/>
                    <a:pt x="7507" y="12159"/>
                    <a:pt x="7228" y="12159"/>
                  </a:cubicBezTo>
                  <a:lnTo>
                    <a:pt x="6235" y="12159"/>
                  </a:lnTo>
                  <a:cubicBezTo>
                    <a:pt x="6173" y="12128"/>
                    <a:pt x="6142" y="12097"/>
                    <a:pt x="6142" y="12035"/>
                  </a:cubicBezTo>
                  <a:lnTo>
                    <a:pt x="6142" y="9709"/>
                  </a:lnTo>
                  <a:cubicBezTo>
                    <a:pt x="6142" y="9647"/>
                    <a:pt x="6173" y="9616"/>
                    <a:pt x="6235" y="9616"/>
                  </a:cubicBezTo>
                  <a:lnTo>
                    <a:pt x="11198" y="9616"/>
                  </a:lnTo>
                  <a:cubicBezTo>
                    <a:pt x="11260" y="9616"/>
                    <a:pt x="11291" y="9647"/>
                    <a:pt x="11291" y="9709"/>
                  </a:cubicBezTo>
                  <a:lnTo>
                    <a:pt x="11291" y="12035"/>
                  </a:lnTo>
                  <a:cubicBezTo>
                    <a:pt x="11291" y="12066"/>
                    <a:pt x="11260" y="12128"/>
                    <a:pt x="11198" y="12128"/>
                  </a:cubicBezTo>
                  <a:lnTo>
                    <a:pt x="8065" y="12128"/>
                  </a:lnTo>
                  <a:cubicBezTo>
                    <a:pt x="7786" y="12128"/>
                    <a:pt x="7786" y="12532"/>
                    <a:pt x="8065" y="12532"/>
                  </a:cubicBezTo>
                  <a:lnTo>
                    <a:pt x="9647" y="12532"/>
                  </a:lnTo>
                  <a:lnTo>
                    <a:pt x="9647" y="13400"/>
                  </a:lnTo>
                  <a:cubicBezTo>
                    <a:pt x="9647" y="13493"/>
                    <a:pt x="9585" y="13555"/>
                    <a:pt x="9523" y="13555"/>
                  </a:cubicBezTo>
                  <a:lnTo>
                    <a:pt x="2017" y="13555"/>
                  </a:lnTo>
                  <a:cubicBezTo>
                    <a:pt x="1955" y="13555"/>
                    <a:pt x="1893" y="13493"/>
                    <a:pt x="1893" y="13400"/>
                  </a:cubicBezTo>
                  <a:lnTo>
                    <a:pt x="1893" y="3815"/>
                  </a:lnTo>
                  <a:cubicBezTo>
                    <a:pt x="1893" y="3676"/>
                    <a:pt x="1784" y="3606"/>
                    <a:pt x="1675" y="3606"/>
                  </a:cubicBezTo>
                  <a:cubicBezTo>
                    <a:pt x="1567" y="3606"/>
                    <a:pt x="1458" y="3676"/>
                    <a:pt x="1458" y="3815"/>
                  </a:cubicBezTo>
                  <a:lnTo>
                    <a:pt x="1458" y="12159"/>
                  </a:lnTo>
                  <a:lnTo>
                    <a:pt x="559" y="12159"/>
                  </a:lnTo>
                  <a:cubicBezTo>
                    <a:pt x="466" y="12159"/>
                    <a:pt x="404" y="12097"/>
                    <a:pt x="404" y="12004"/>
                  </a:cubicBezTo>
                  <a:lnTo>
                    <a:pt x="404" y="558"/>
                  </a:lnTo>
                  <a:cubicBezTo>
                    <a:pt x="404" y="465"/>
                    <a:pt x="466" y="403"/>
                    <a:pt x="559" y="403"/>
                  </a:cubicBezTo>
                  <a:close/>
                  <a:moveTo>
                    <a:pt x="559" y="0"/>
                  </a:moveTo>
                  <a:cubicBezTo>
                    <a:pt x="249" y="0"/>
                    <a:pt x="0" y="248"/>
                    <a:pt x="0" y="558"/>
                  </a:cubicBezTo>
                  <a:lnTo>
                    <a:pt x="0" y="12035"/>
                  </a:lnTo>
                  <a:cubicBezTo>
                    <a:pt x="0" y="12315"/>
                    <a:pt x="249" y="12563"/>
                    <a:pt x="559" y="12563"/>
                  </a:cubicBezTo>
                  <a:lnTo>
                    <a:pt x="1458" y="12563"/>
                  </a:lnTo>
                  <a:lnTo>
                    <a:pt x="1458" y="13431"/>
                  </a:lnTo>
                  <a:cubicBezTo>
                    <a:pt x="1458" y="13710"/>
                    <a:pt x="1706" y="13959"/>
                    <a:pt x="2017" y="13959"/>
                  </a:cubicBezTo>
                  <a:lnTo>
                    <a:pt x="9523" y="13959"/>
                  </a:lnTo>
                  <a:cubicBezTo>
                    <a:pt x="9834" y="13959"/>
                    <a:pt x="10082" y="13710"/>
                    <a:pt x="10082" y="13400"/>
                  </a:cubicBezTo>
                  <a:lnTo>
                    <a:pt x="10082" y="12532"/>
                  </a:lnTo>
                  <a:lnTo>
                    <a:pt x="11198" y="12532"/>
                  </a:lnTo>
                  <a:cubicBezTo>
                    <a:pt x="11478" y="12532"/>
                    <a:pt x="11695" y="12315"/>
                    <a:pt x="11695" y="12035"/>
                  </a:cubicBezTo>
                  <a:lnTo>
                    <a:pt x="11695" y="9709"/>
                  </a:lnTo>
                  <a:cubicBezTo>
                    <a:pt x="11695" y="9399"/>
                    <a:pt x="11478" y="9182"/>
                    <a:pt x="11198" y="9182"/>
                  </a:cubicBezTo>
                  <a:lnTo>
                    <a:pt x="11198" y="9213"/>
                  </a:lnTo>
                  <a:lnTo>
                    <a:pt x="10082" y="9213"/>
                  </a:lnTo>
                  <a:lnTo>
                    <a:pt x="10082" y="1954"/>
                  </a:lnTo>
                  <a:cubicBezTo>
                    <a:pt x="10082" y="1644"/>
                    <a:pt x="9834" y="1396"/>
                    <a:pt x="9523" y="1396"/>
                  </a:cubicBezTo>
                  <a:lnTo>
                    <a:pt x="8624" y="1396"/>
                  </a:lnTo>
                  <a:lnTo>
                    <a:pt x="8624" y="558"/>
                  </a:lnTo>
                  <a:cubicBezTo>
                    <a:pt x="8624" y="248"/>
                    <a:pt x="8345" y="0"/>
                    <a:pt x="8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4" name="Google Shape;13194;p24"/>
            <p:cNvSpPr/>
            <p:nvPr/>
          </p:nvSpPr>
          <p:spPr>
            <a:xfrm>
              <a:off x="1777875" y="2002175"/>
              <a:ext cx="78350" cy="10125"/>
            </a:xfrm>
            <a:custGeom>
              <a:avLst/>
              <a:gdLst/>
              <a:ahLst/>
              <a:cxnLst/>
              <a:rect l="l" t="t" r="r" b="b"/>
              <a:pathLst>
                <a:path w="3134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2885" y="404"/>
                  </a:lnTo>
                  <a:cubicBezTo>
                    <a:pt x="3133" y="404"/>
                    <a:pt x="3133" y="1"/>
                    <a:pt x="28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5" name="Google Shape;13195;p24"/>
            <p:cNvSpPr/>
            <p:nvPr/>
          </p:nvSpPr>
          <p:spPr>
            <a:xfrm>
              <a:off x="1779575" y="2154150"/>
              <a:ext cx="50850" cy="10175"/>
            </a:xfrm>
            <a:custGeom>
              <a:avLst/>
              <a:gdLst/>
              <a:ahLst/>
              <a:cxnLst/>
              <a:rect l="l" t="t" r="r" b="b"/>
              <a:pathLst>
                <a:path w="2034" h="407" extrusionOk="0">
                  <a:moveTo>
                    <a:pt x="191" y="0"/>
                  </a:moveTo>
                  <a:cubicBezTo>
                    <a:pt x="1" y="0"/>
                    <a:pt x="1" y="406"/>
                    <a:pt x="191" y="406"/>
                  </a:cubicBezTo>
                  <a:cubicBezTo>
                    <a:pt x="197" y="406"/>
                    <a:pt x="204" y="406"/>
                    <a:pt x="211" y="405"/>
                  </a:cubicBezTo>
                  <a:lnTo>
                    <a:pt x="1793" y="405"/>
                  </a:lnTo>
                  <a:cubicBezTo>
                    <a:pt x="1801" y="406"/>
                    <a:pt x="1809" y="406"/>
                    <a:pt x="1817" y="406"/>
                  </a:cubicBezTo>
                  <a:cubicBezTo>
                    <a:pt x="2034" y="406"/>
                    <a:pt x="2034" y="0"/>
                    <a:pt x="1817" y="0"/>
                  </a:cubicBezTo>
                  <a:cubicBezTo>
                    <a:pt x="1809" y="0"/>
                    <a:pt x="1801" y="1"/>
                    <a:pt x="1793" y="2"/>
                  </a:cubicBezTo>
                  <a:lnTo>
                    <a:pt x="211" y="2"/>
                  </a:lnTo>
                  <a:cubicBezTo>
                    <a:pt x="204" y="1"/>
                    <a:pt x="197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6" name="Google Shape;13196;p24"/>
            <p:cNvSpPr/>
            <p:nvPr/>
          </p:nvSpPr>
          <p:spPr>
            <a:xfrm>
              <a:off x="1779425" y="2178225"/>
              <a:ext cx="50425" cy="10100"/>
            </a:xfrm>
            <a:custGeom>
              <a:avLst/>
              <a:gdLst/>
              <a:ahLst/>
              <a:cxnLst/>
              <a:rect l="l" t="t" r="r" b="b"/>
              <a:pathLst>
                <a:path w="2017" h="404" extrusionOk="0">
                  <a:moveTo>
                    <a:pt x="217" y="0"/>
                  </a:moveTo>
                  <a:cubicBezTo>
                    <a:pt x="93" y="0"/>
                    <a:pt x="0" y="93"/>
                    <a:pt x="0" y="217"/>
                  </a:cubicBezTo>
                  <a:cubicBezTo>
                    <a:pt x="0" y="310"/>
                    <a:pt x="93" y="404"/>
                    <a:pt x="217" y="404"/>
                  </a:cubicBezTo>
                  <a:lnTo>
                    <a:pt x="1799" y="404"/>
                  </a:lnTo>
                  <a:cubicBezTo>
                    <a:pt x="1923" y="404"/>
                    <a:pt x="2016" y="310"/>
                    <a:pt x="2016" y="217"/>
                  </a:cubicBezTo>
                  <a:cubicBezTo>
                    <a:pt x="2016" y="93"/>
                    <a:pt x="1923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7" name="Google Shape;13197;p24"/>
            <p:cNvSpPr/>
            <p:nvPr/>
          </p:nvSpPr>
          <p:spPr>
            <a:xfrm>
              <a:off x="1777875" y="2203000"/>
              <a:ext cx="53525" cy="10150"/>
            </a:xfrm>
            <a:custGeom>
              <a:avLst/>
              <a:gdLst/>
              <a:ahLst/>
              <a:cxnLst/>
              <a:rect l="l" t="t" r="r" b="b"/>
              <a:pathLst>
                <a:path w="2141" h="406" extrusionOk="0">
                  <a:moveTo>
                    <a:pt x="251" y="0"/>
                  </a:moveTo>
                  <a:cubicBezTo>
                    <a:pt x="0" y="0"/>
                    <a:pt x="10" y="405"/>
                    <a:pt x="279" y="405"/>
                  </a:cubicBezTo>
                  <a:lnTo>
                    <a:pt x="1861" y="405"/>
                  </a:lnTo>
                  <a:cubicBezTo>
                    <a:pt x="2140" y="405"/>
                    <a:pt x="2140" y="2"/>
                    <a:pt x="1861" y="2"/>
                  </a:cubicBezTo>
                  <a:lnTo>
                    <a:pt x="279" y="2"/>
                  </a:lnTo>
                  <a:cubicBezTo>
                    <a:pt x="270" y="1"/>
                    <a:pt x="260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8" name="Google Shape;13198;p24"/>
            <p:cNvSpPr/>
            <p:nvPr/>
          </p:nvSpPr>
          <p:spPr>
            <a:xfrm>
              <a:off x="1777875" y="2227075"/>
              <a:ext cx="53525" cy="10100"/>
            </a:xfrm>
            <a:custGeom>
              <a:avLst/>
              <a:gdLst/>
              <a:ahLst/>
              <a:cxnLst/>
              <a:rect l="l" t="t" r="r" b="b"/>
              <a:pathLst>
                <a:path w="2141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1861" y="404"/>
                  </a:lnTo>
                  <a:cubicBezTo>
                    <a:pt x="2140" y="404"/>
                    <a:pt x="2140" y="0"/>
                    <a:pt x="18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9" name="Google Shape;13199;p24"/>
            <p:cNvSpPr/>
            <p:nvPr/>
          </p:nvSpPr>
          <p:spPr>
            <a:xfrm>
              <a:off x="1777875" y="2086725"/>
              <a:ext cx="152000" cy="10875"/>
            </a:xfrm>
            <a:custGeom>
              <a:avLst/>
              <a:gdLst/>
              <a:ahLst/>
              <a:cxnLst/>
              <a:rect l="l" t="t" r="r" b="b"/>
              <a:pathLst>
                <a:path w="6080" h="435" extrusionOk="0">
                  <a:moveTo>
                    <a:pt x="279" y="0"/>
                  </a:moveTo>
                  <a:cubicBezTo>
                    <a:pt x="0" y="0"/>
                    <a:pt x="0" y="434"/>
                    <a:pt x="279" y="434"/>
                  </a:cubicBezTo>
                  <a:lnTo>
                    <a:pt x="5801" y="434"/>
                  </a:lnTo>
                  <a:cubicBezTo>
                    <a:pt x="6080" y="403"/>
                    <a:pt x="6080" y="0"/>
                    <a:pt x="58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0" name="Google Shape;13200;p24"/>
            <p:cNvSpPr/>
            <p:nvPr/>
          </p:nvSpPr>
          <p:spPr>
            <a:xfrm>
              <a:off x="1777875" y="2109975"/>
              <a:ext cx="152000" cy="10100"/>
            </a:xfrm>
            <a:custGeom>
              <a:avLst/>
              <a:gdLst/>
              <a:ahLst/>
              <a:cxnLst/>
              <a:rect l="l" t="t" r="r" b="b"/>
              <a:pathLst>
                <a:path w="6080" h="404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5801" y="404"/>
                  </a:lnTo>
                  <a:cubicBezTo>
                    <a:pt x="6080" y="404"/>
                    <a:pt x="6080" y="1"/>
                    <a:pt x="58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1" name="Google Shape;13201;p24"/>
            <p:cNvSpPr/>
            <p:nvPr/>
          </p:nvSpPr>
          <p:spPr>
            <a:xfrm>
              <a:off x="1780200" y="2025450"/>
              <a:ext cx="148125" cy="40350"/>
            </a:xfrm>
            <a:custGeom>
              <a:avLst/>
              <a:gdLst/>
              <a:ahLst/>
              <a:cxnLst/>
              <a:rect l="l" t="t" r="r" b="b"/>
              <a:pathLst>
                <a:path w="5925" h="1614" extrusionOk="0">
                  <a:moveTo>
                    <a:pt x="5491" y="404"/>
                  </a:moveTo>
                  <a:lnTo>
                    <a:pt x="5491" y="1179"/>
                  </a:lnTo>
                  <a:lnTo>
                    <a:pt x="403" y="1179"/>
                  </a:lnTo>
                  <a:lnTo>
                    <a:pt x="403" y="404"/>
                  </a:lnTo>
                  <a:close/>
                  <a:moveTo>
                    <a:pt x="341" y="1"/>
                  </a:moveTo>
                  <a:cubicBezTo>
                    <a:pt x="155" y="1"/>
                    <a:pt x="0" y="156"/>
                    <a:pt x="0" y="342"/>
                  </a:cubicBezTo>
                  <a:lnTo>
                    <a:pt x="0" y="1241"/>
                  </a:lnTo>
                  <a:cubicBezTo>
                    <a:pt x="0" y="1427"/>
                    <a:pt x="155" y="1613"/>
                    <a:pt x="341" y="1613"/>
                  </a:cubicBezTo>
                  <a:lnTo>
                    <a:pt x="5553" y="1613"/>
                  </a:lnTo>
                  <a:cubicBezTo>
                    <a:pt x="5739" y="1613"/>
                    <a:pt x="5925" y="1427"/>
                    <a:pt x="5925" y="1241"/>
                  </a:cubicBezTo>
                  <a:lnTo>
                    <a:pt x="5925" y="342"/>
                  </a:lnTo>
                  <a:cubicBezTo>
                    <a:pt x="5925" y="156"/>
                    <a:pt x="5739" y="1"/>
                    <a:pt x="55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2" name="Google Shape;13202;p24"/>
            <p:cNvSpPr/>
            <p:nvPr/>
          </p:nvSpPr>
          <p:spPr>
            <a:xfrm>
              <a:off x="1955450" y="2175125"/>
              <a:ext cx="24075" cy="41700"/>
            </a:xfrm>
            <a:custGeom>
              <a:avLst/>
              <a:gdLst/>
              <a:ahLst/>
              <a:cxnLst/>
              <a:rect l="l" t="t" r="r" b="b"/>
              <a:pathLst>
                <a:path w="963" h="1668" extrusionOk="0">
                  <a:moveTo>
                    <a:pt x="187" y="0"/>
                  </a:moveTo>
                  <a:cubicBezTo>
                    <a:pt x="94" y="0"/>
                    <a:pt x="1" y="62"/>
                    <a:pt x="1" y="186"/>
                  </a:cubicBezTo>
                  <a:lnTo>
                    <a:pt x="1" y="1458"/>
                  </a:lnTo>
                  <a:cubicBezTo>
                    <a:pt x="1" y="1598"/>
                    <a:pt x="101" y="1667"/>
                    <a:pt x="202" y="1667"/>
                  </a:cubicBezTo>
                  <a:cubicBezTo>
                    <a:pt x="303" y="1667"/>
                    <a:pt x="404" y="1598"/>
                    <a:pt x="404" y="1458"/>
                  </a:cubicBezTo>
                  <a:lnTo>
                    <a:pt x="404" y="1024"/>
                  </a:lnTo>
                  <a:lnTo>
                    <a:pt x="683" y="1024"/>
                  </a:lnTo>
                  <a:cubicBezTo>
                    <a:pt x="962" y="1024"/>
                    <a:pt x="962" y="621"/>
                    <a:pt x="683" y="621"/>
                  </a:cubicBezTo>
                  <a:lnTo>
                    <a:pt x="404" y="621"/>
                  </a:lnTo>
                  <a:lnTo>
                    <a:pt x="404" y="403"/>
                  </a:lnTo>
                  <a:lnTo>
                    <a:pt x="714" y="403"/>
                  </a:lnTo>
                  <a:cubicBezTo>
                    <a:pt x="962" y="372"/>
                    <a:pt x="962" y="31"/>
                    <a:pt x="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3" name="Google Shape;13203;p24"/>
            <p:cNvSpPr/>
            <p:nvPr/>
          </p:nvSpPr>
          <p:spPr>
            <a:xfrm>
              <a:off x="1915125" y="2175125"/>
              <a:ext cx="33375" cy="41900"/>
            </a:xfrm>
            <a:custGeom>
              <a:avLst/>
              <a:gdLst/>
              <a:ahLst/>
              <a:cxnLst/>
              <a:rect l="l" t="t" r="r" b="b"/>
              <a:pathLst>
                <a:path w="1335" h="1676" extrusionOk="0">
                  <a:moveTo>
                    <a:pt x="559" y="434"/>
                  </a:moveTo>
                  <a:cubicBezTo>
                    <a:pt x="838" y="434"/>
                    <a:pt x="838" y="745"/>
                    <a:pt x="838" y="838"/>
                  </a:cubicBezTo>
                  <a:cubicBezTo>
                    <a:pt x="838" y="1055"/>
                    <a:pt x="745" y="1241"/>
                    <a:pt x="559" y="1241"/>
                  </a:cubicBezTo>
                  <a:lnTo>
                    <a:pt x="404" y="1241"/>
                  </a:lnTo>
                  <a:lnTo>
                    <a:pt x="404" y="434"/>
                  </a:lnTo>
                  <a:close/>
                  <a:moveTo>
                    <a:pt x="218" y="0"/>
                  </a:moveTo>
                  <a:cubicBezTo>
                    <a:pt x="156" y="0"/>
                    <a:pt x="125" y="31"/>
                    <a:pt x="63" y="62"/>
                  </a:cubicBezTo>
                  <a:cubicBezTo>
                    <a:pt x="32" y="93"/>
                    <a:pt x="1" y="155"/>
                    <a:pt x="1" y="217"/>
                  </a:cubicBezTo>
                  <a:lnTo>
                    <a:pt x="1" y="1458"/>
                  </a:lnTo>
                  <a:cubicBezTo>
                    <a:pt x="32" y="1520"/>
                    <a:pt x="32" y="1551"/>
                    <a:pt x="63" y="1613"/>
                  </a:cubicBezTo>
                  <a:cubicBezTo>
                    <a:pt x="125" y="1644"/>
                    <a:pt x="156" y="1644"/>
                    <a:pt x="218" y="1675"/>
                  </a:cubicBezTo>
                  <a:lnTo>
                    <a:pt x="590" y="1675"/>
                  </a:lnTo>
                  <a:cubicBezTo>
                    <a:pt x="1024" y="1644"/>
                    <a:pt x="1334" y="1241"/>
                    <a:pt x="1272" y="838"/>
                  </a:cubicBezTo>
                  <a:cubicBezTo>
                    <a:pt x="1334" y="403"/>
                    <a:pt x="993" y="0"/>
                    <a:pt x="5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4" name="Google Shape;13204;p24"/>
            <p:cNvSpPr/>
            <p:nvPr/>
          </p:nvSpPr>
          <p:spPr>
            <a:xfrm>
              <a:off x="1877525" y="2174800"/>
              <a:ext cx="33750" cy="41625"/>
            </a:xfrm>
            <a:custGeom>
              <a:avLst/>
              <a:gdLst/>
              <a:ahLst/>
              <a:cxnLst/>
              <a:rect l="l" t="t" r="r" b="b"/>
              <a:pathLst>
                <a:path w="1350" h="1665" extrusionOk="0">
                  <a:moveTo>
                    <a:pt x="605" y="416"/>
                  </a:moveTo>
                  <a:cubicBezTo>
                    <a:pt x="822" y="416"/>
                    <a:pt x="822" y="727"/>
                    <a:pt x="605" y="727"/>
                  </a:cubicBezTo>
                  <a:lnTo>
                    <a:pt x="450" y="727"/>
                  </a:lnTo>
                  <a:lnTo>
                    <a:pt x="450" y="572"/>
                  </a:lnTo>
                  <a:lnTo>
                    <a:pt x="450" y="416"/>
                  </a:lnTo>
                  <a:close/>
                  <a:moveTo>
                    <a:pt x="199" y="0"/>
                  </a:moveTo>
                  <a:cubicBezTo>
                    <a:pt x="168" y="0"/>
                    <a:pt x="131" y="22"/>
                    <a:pt x="109" y="44"/>
                  </a:cubicBezTo>
                  <a:cubicBezTo>
                    <a:pt x="47" y="106"/>
                    <a:pt x="47" y="137"/>
                    <a:pt x="47" y="199"/>
                  </a:cubicBezTo>
                  <a:lnTo>
                    <a:pt x="47" y="1502"/>
                  </a:lnTo>
                  <a:cubicBezTo>
                    <a:pt x="0" y="1611"/>
                    <a:pt x="116" y="1665"/>
                    <a:pt x="233" y="1665"/>
                  </a:cubicBezTo>
                  <a:cubicBezTo>
                    <a:pt x="349" y="1665"/>
                    <a:pt x="465" y="1611"/>
                    <a:pt x="419" y="1502"/>
                  </a:cubicBezTo>
                  <a:lnTo>
                    <a:pt x="419" y="1130"/>
                  </a:lnTo>
                  <a:lnTo>
                    <a:pt x="574" y="1130"/>
                  </a:lnTo>
                  <a:cubicBezTo>
                    <a:pt x="1349" y="1130"/>
                    <a:pt x="1349" y="13"/>
                    <a:pt x="574" y="13"/>
                  </a:cubicBezTo>
                  <a:lnTo>
                    <a:pt x="233" y="13"/>
                  </a:lnTo>
                  <a:cubicBezTo>
                    <a:pt x="224" y="4"/>
                    <a:pt x="212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05" name="Google Shape;13205;p24"/>
          <p:cNvGrpSpPr/>
          <p:nvPr/>
        </p:nvGrpSpPr>
        <p:grpSpPr>
          <a:xfrm>
            <a:off x="2114813" y="4528959"/>
            <a:ext cx="702650" cy="685550"/>
            <a:chOff x="1680925" y="3066150"/>
            <a:chExt cx="351325" cy="342775"/>
          </a:xfrm>
          <a:solidFill>
            <a:schemeClr val="tx1"/>
          </a:solidFill>
        </p:grpSpPr>
        <p:sp>
          <p:nvSpPr>
            <p:cNvPr id="13206" name="Google Shape;13206;p24"/>
            <p:cNvSpPr/>
            <p:nvPr/>
          </p:nvSpPr>
          <p:spPr>
            <a:xfrm>
              <a:off x="1949250" y="3134775"/>
              <a:ext cx="41125" cy="16700"/>
            </a:xfrm>
            <a:custGeom>
              <a:avLst/>
              <a:gdLst/>
              <a:ahLst/>
              <a:cxnLst/>
              <a:rect l="l" t="t" r="r" b="b"/>
              <a:pathLst>
                <a:path w="1645" h="668" extrusionOk="0">
                  <a:moveTo>
                    <a:pt x="822" y="0"/>
                  </a:moveTo>
                  <a:cubicBezTo>
                    <a:pt x="559" y="0"/>
                    <a:pt x="295" y="109"/>
                    <a:pt x="93" y="326"/>
                  </a:cubicBezTo>
                  <a:cubicBezTo>
                    <a:pt x="0" y="388"/>
                    <a:pt x="0" y="512"/>
                    <a:pt x="93" y="605"/>
                  </a:cubicBezTo>
                  <a:cubicBezTo>
                    <a:pt x="124" y="636"/>
                    <a:pt x="186" y="667"/>
                    <a:pt x="217" y="667"/>
                  </a:cubicBezTo>
                  <a:cubicBezTo>
                    <a:pt x="280" y="667"/>
                    <a:pt x="342" y="636"/>
                    <a:pt x="373" y="605"/>
                  </a:cubicBezTo>
                  <a:cubicBezTo>
                    <a:pt x="497" y="481"/>
                    <a:pt x="660" y="419"/>
                    <a:pt x="822" y="419"/>
                  </a:cubicBezTo>
                  <a:cubicBezTo>
                    <a:pt x="985" y="419"/>
                    <a:pt x="1148" y="481"/>
                    <a:pt x="1272" y="605"/>
                  </a:cubicBezTo>
                  <a:cubicBezTo>
                    <a:pt x="1319" y="636"/>
                    <a:pt x="1373" y="652"/>
                    <a:pt x="1423" y="652"/>
                  </a:cubicBezTo>
                  <a:cubicBezTo>
                    <a:pt x="1474" y="652"/>
                    <a:pt x="1520" y="636"/>
                    <a:pt x="1551" y="605"/>
                  </a:cubicBezTo>
                  <a:cubicBezTo>
                    <a:pt x="1644" y="512"/>
                    <a:pt x="1644" y="388"/>
                    <a:pt x="1551" y="326"/>
                  </a:cubicBezTo>
                  <a:cubicBezTo>
                    <a:pt x="1350" y="109"/>
                    <a:pt x="1086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7" name="Google Shape;13207;p24"/>
            <p:cNvSpPr/>
            <p:nvPr/>
          </p:nvSpPr>
          <p:spPr>
            <a:xfrm>
              <a:off x="1931650" y="3112675"/>
              <a:ext cx="74225" cy="23275"/>
            </a:xfrm>
            <a:custGeom>
              <a:avLst/>
              <a:gdLst/>
              <a:ahLst/>
              <a:cxnLst/>
              <a:rect l="l" t="t" r="r" b="b"/>
              <a:pathLst>
                <a:path w="2969" h="931" extrusionOk="0">
                  <a:moveTo>
                    <a:pt x="1526" y="0"/>
                  </a:moveTo>
                  <a:cubicBezTo>
                    <a:pt x="1030" y="0"/>
                    <a:pt x="534" y="186"/>
                    <a:pt x="146" y="559"/>
                  </a:cubicBezTo>
                  <a:cubicBezTo>
                    <a:pt x="0" y="704"/>
                    <a:pt x="140" y="926"/>
                    <a:pt x="297" y="926"/>
                  </a:cubicBezTo>
                  <a:cubicBezTo>
                    <a:pt x="340" y="926"/>
                    <a:pt x="385" y="909"/>
                    <a:pt x="425" y="869"/>
                  </a:cubicBezTo>
                  <a:cubicBezTo>
                    <a:pt x="735" y="559"/>
                    <a:pt x="1131" y="404"/>
                    <a:pt x="1526" y="404"/>
                  </a:cubicBezTo>
                  <a:cubicBezTo>
                    <a:pt x="1922" y="404"/>
                    <a:pt x="2317" y="559"/>
                    <a:pt x="2628" y="869"/>
                  </a:cubicBezTo>
                  <a:cubicBezTo>
                    <a:pt x="2659" y="900"/>
                    <a:pt x="2690" y="931"/>
                    <a:pt x="2752" y="931"/>
                  </a:cubicBezTo>
                  <a:cubicBezTo>
                    <a:pt x="2814" y="931"/>
                    <a:pt x="2876" y="900"/>
                    <a:pt x="2907" y="869"/>
                  </a:cubicBezTo>
                  <a:cubicBezTo>
                    <a:pt x="2969" y="776"/>
                    <a:pt x="2969" y="652"/>
                    <a:pt x="2907" y="559"/>
                  </a:cubicBezTo>
                  <a:cubicBezTo>
                    <a:pt x="2519" y="186"/>
                    <a:pt x="2023" y="0"/>
                    <a:pt x="1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8" name="Google Shape;13208;p24"/>
            <p:cNvSpPr/>
            <p:nvPr/>
          </p:nvSpPr>
          <p:spPr>
            <a:xfrm>
              <a:off x="1917450" y="3089400"/>
              <a:ext cx="105500" cy="29700"/>
            </a:xfrm>
            <a:custGeom>
              <a:avLst/>
              <a:gdLst/>
              <a:ahLst/>
              <a:cxnLst/>
              <a:rect l="l" t="t" r="r" b="b"/>
              <a:pathLst>
                <a:path w="4220" h="1188" extrusionOk="0">
                  <a:moveTo>
                    <a:pt x="2094" y="1"/>
                  </a:moveTo>
                  <a:cubicBezTo>
                    <a:pt x="1358" y="1"/>
                    <a:pt x="621" y="280"/>
                    <a:pt x="63" y="838"/>
                  </a:cubicBezTo>
                  <a:cubicBezTo>
                    <a:pt x="1" y="900"/>
                    <a:pt x="1" y="1055"/>
                    <a:pt x="63" y="1117"/>
                  </a:cubicBezTo>
                  <a:cubicBezTo>
                    <a:pt x="109" y="1164"/>
                    <a:pt x="163" y="1187"/>
                    <a:pt x="218" y="1187"/>
                  </a:cubicBezTo>
                  <a:cubicBezTo>
                    <a:pt x="272" y="1187"/>
                    <a:pt x="326" y="1164"/>
                    <a:pt x="373" y="1117"/>
                  </a:cubicBezTo>
                  <a:lnTo>
                    <a:pt x="342" y="1117"/>
                  </a:lnTo>
                  <a:cubicBezTo>
                    <a:pt x="823" y="637"/>
                    <a:pt x="1458" y="396"/>
                    <a:pt x="2094" y="396"/>
                  </a:cubicBezTo>
                  <a:cubicBezTo>
                    <a:pt x="2730" y="396"/>
                    <a:pt x="3366" y="637"/>
                    <a:pt x="3847" y="1117"/>
                  </a:cubicBezTo>
                  <a:cubicBezTo>
                    <a:pt x="3878" y="1148"/>
                    <a:pt x="3940" y="1179"/>
                    <a:pt x="4002" y="1179"/>
                  </a:cubicBezTo>
                  <a:cubicBezTo>
                    <a:pt x="4033" y="1179"/>
                    <a:pt x="4095" y="1148"/>
                    <a:pt x="4126" y="1117"/>
                  </a:cubicBezTo>
                  <a:cubicBezTo>
                    <a:pt x="4219" y="1055"/>
                    <a:pt x="4219" y="900"/>
                    <a:pt x="4126" y="838"/>
                  </a:cubicBezTo>
                  <a:cubicBezTo>
                    <a:pt x="3568" y="280"/>
                    <a:pt x="2831" y="1"/>
                    <a:pt x="20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9" name="Google Shape;13209;p24"/>
            <p:cNvSpPr/>
            <p:nvPr/>
          </p:nvSpPr>
          <p:spPr>
            <a:xfrm>
              <a:off x="1680925" y="3066150"/>
              <a:ext cx="351325" cy="342775"/>
            </a:xfrm>
            <a:custGeom>
              <a:avLst/>
              <a:gdLst/>
              <a:ahLst/>
              <a:cxnLst/>
              <a:rect l="l" t="t" r="r" b="b"/>
              <a:pathLst>
                <a:path w="14053" h="13711" extrusionOk="0">
                  <a:moveTo>
                    <a:pt x="6763" y="403"/>
                  </a:moveTo>
                  <a:lnTo>
                    <a:pt x="6763" y="1179"/>
                  </a:lnTo>
                  <a:lnTo>
                    <a:pt x="5212" y="1179"/>
                  </a:lnTo>
                  <a:cubicBezTo>
                    <a:pt x="5150" y="1179"/>
                    <a:pt x="5119" y="1117"/>
                    <a:pt x="5119" y="1086"/>
                  </a:cubicBezTo>
                  <a:lnTo>
                    <a:pt x="5119" y="496"/>
                  </a:lnTo>
                  <a:cubicBezTo>
                    <a:pt x="5119" y="434"/>
                    <a:pt x="5150" y="403"/>
                    <a:pt x="5212" y="403"/>
                  </a:cubicBezTo>
                  <a:close/>
                  <a:moveTo>
                    <a:pt x="6949" y="2637"/>
                  </a:moveTo>
                  <a:lnTo>
                    <a:pt x="10888" y="6669"/>
                  </a:lnTo>
                  <a:lnTo>
                    <a:pt x="10206" y="6669"/>
                  </a:lnTo>
                  <a:lnTo>
                    <a:pt x="7104" y="3505"/>
                  </a:lnTo>
                  <a:cubicBezTo>
                    <a:pt x="7073" y="3474"/>
                    <a:pt x="7011" y="3443"/>
                    <a:pt x="6949" y="3443"/>
                  </a:cubicBezTo>
                  <a:cubicBezTo>
                    <a:pt x="6887" y="3443"/>
                    <a:pt x="6856" y="3474"/>
                    <a:pt x="6794" y="3505"/>
                  </a:cubicBezTo>
                  <a:lnTo>
                    <a:pt x="3816" y="6669"/>
                  </a:lnTo>
                  <a:lnTo>
                    <a:pt x="3134" y="6669"/>
                  </a:lnTo>
                  <a:lnTo>
                    <a:pt x="6949" y="2637"/>
                  </a:lnTo>
                  <a:close/>
                  <a:moveTo>
                    <a:pt x="3692" y="7041"/>
                  </a:moveTo>
                  <a:lnTo>
                    <a:pt x="3692" y="8716"/>
                  </a:lnTo>
                  <a:lnTo>
                    <a:pt x="466" y="8716"/>
                  </a:lnTo>
                  <a:lnTo>
                    <a:pt x="1148" y="7103"/>
                  </a:lnTo>
                  <a:cubicBezTo>
                    <a:pt x="1148" y="7072"/>
                    <a:pt x="1179" y="7041"/>
                    <a:pt x="1210" y="7041"/>
                  </a:cubicBezTo>
                  <a:close/>
                  <a:moveTo>
                    <a:pt x="1521" y="10267"/>
                  </a:moveTo>
                  <a:cubicBezTo>
                    <a:pt x="1614" y="10267"/>
                    <a:pt x="1676" y="10329"/>
                    <a:pt x="1676" y="10392"/>
                  </a:cubicBezTo>
                  <a:lnTo>
                    <a:pt x="1676" y="11694"/>
                  </a:lnTo>
                  <a:cubicBezTo>
                    <a:pt x="1676" y="11756"/>
                    <a:pt x="1614" y="11818"/>
                    <a:pt x="1521" y="11818"/>
                  </a:cubicBezTo>
                  <a:lnTo>
                    <a:pt x="807" y="11818"/>
                  </a:lnTo>
                  <a:lnTo>
                    <a:pt x="807" y="10267"/>
                  </a:lnTo>
                  <a:close/>
                  <a:moveTo>
                    <a:pt x="13215" y="10267"/>
                  </a:moveTo>
                  <a:lnTo>
                    <a:pt x="13215" y="11818"/>
                  </a:lnTo>
                  <a:lnTo>
                    <a:pt x="12501" y="11818"/>
                  </a:lnTo>
                  <a:cubicBezTo>
                    <a:pt x="12408" y="11818"/>
                    <a:pt x="12377" y="11787"/>
                    <a:pt x="12377" y="11694"/>
                  </a:cubicBezTo>
                  <a:lnTo>
                    <a:pt x="12377" y="10392"/>
                  </a:lnTo>
                  <a:cubicBezTo>
                    <a:pt x="12346" y="10329"/>
                    <a:pt x="12408" y="10267"/>
                    <a:pt x="12501" y="10267"/>
                  </a:cubicBezTo>
                  <a:close/>
                  <a:moveTo>
                    <a:pt x="6794" y="9740"/>
                  </a:moveTo>
                  <a:lnTo>
                    <a:pt x="6825" y="13276"/>
                  </a:lnTo>
                  <a:lnTo>
                    <a:pt x="5708" y="13276"/>
                  </a:lnTo>
                  <a:lnTo>
                    <a:pt x="5708" y="9926"/>
                  </a:lnTo>
                  <a:cubicBezTo>
                    <a:pt x="5708" y="9833"/>
                    <a:pt x="5801" y="9740"/>
                    <a:pt x="5894" y="9740"/>
                  </a:cubicBezTo>
                  <a:close/>
                  <a:moveTo>
                    <a:pt x="8097" y="9771"/>
                  </a:moveTo>
                  <a:cubicBezTo>
                    <a:pt x="8190" y="9771"/>
                    <a:pt x="8283" y="9833"/>
                    <a:pt x="8283" y="9926"/>
                  </a:cubicBezTo>
                  <a:lnTo>
                    <a:pt x="8314" y="13276"/>
                  </a:lnTo>
                  <a:lnTo>
                    <a:pt x="7197" y="13276"/>
                  </a:lnTo>
                  <a:lnTo>
                    <a:pt x="7197" y="9771"/>
                  </a:lnTo>
                  <a:close/>
                  <a:moveTo>
                    <a:pt x="6980" y="3940"/>
                  </a:moveTo>
                  <a:lnTo>
                    <a:pt x="9927" y="6948"/>
                  </a:lnTo>
                  <a:lnTo>
                    <a:pt x="9927" y="13276"/>
                  </a:lnTo>
                  <a:lnTo>
                    <a:pt x="8717" y="13276"/>
                  </a:lnTo>
                  <a:lnTo>
                    <a:pt x="8717" y="9926"/>
                  </a:lnTo>
                  <a:cubicBezTo>
                    <a:pt x="8717" y="9616"/>
                    <a:pt x="8438" y="9337"/>
                    <a:pt x="8128" y="9337"/>
                  </a:cubicBezTo>
                  <a:lnTo>
                    <a:pt x="5925" y="9337"/>
                  </a:lnTo>
                  <a:cubicBezTo>
                    <a:pt x="5584" y="9337"/>
                    <a:pt x="5336" y="9616"/>
                    <a:pt x="5336" y="9926"/>
                  </a:cubicBezTo>
                  <a:lnTo>
                    <a:pt x="5336" y="13276"/>
                  </a:lnTo>
                  <a:lnTo>
                    <a:pt x="4095" y="13276"/>
                  </a:lnTo>
                  <a:lnTo>
                    <a:pt x="4095" y="11787"/>
                  </a:lnTo>
                  <a:cubicBezTo>
                    <a:pt x="4095" y="11648"/>
                    <a:pt x="3994" y="11578"/>
                    <a:pt x="3894" y="11578"/>
                  </a:cubicBezTo>
                  <a:cubicBezTo>
                    <a:pt x="3793" y="11578"/>
                    <a:pt x="3692" y="11648"/>
                    <a:pt x="3692" y="11787"/>
                  </a:cubicBezTo>
                  <a:lnTo>
                    <a:pt x="3692" y="13276"/>
                  </a:lnTo>
                  <a:lnTo>
                    <a:pt x="931" y="13276"/>
                  </a:lnTo>
                  <a:cubicBezTo>
                    <a:pt x="869" y="13276"/>
                    <a:pt x="807" y="13214"/>
                    <a:pt x="807" y="13121"/>
                  </a:cubicBezTo>
                  <a:lnTo>
                    <a:pt x="807" y="12253"/>
                  </a:lnTo>
                  <a:lnTo>
                    <a:pt x="1521" y="12253"/>
                  </a:lnTo>
                  <a:cubicBezTo>
                    <a:pt x="1831" y="12253"/>
                    <a:pt x="2048" y="12005"/>
                    <a:pt x="2048" y="11694"/>
                  </a:cubicBezTo>
                  <a:lnTo>
                    <a:pt x="2048" y="10392"/>
                  </a:lnTo>
                  <a:cubicBezTo>
                    <a:pt x="2048" y="10081"/>
                    <a:pt x="1800" y="9864"/>
                    <a:pt x="1521" y="9864"/>
                  </a:cubicBezTo>
                  <a:lnTo>
                    <a:pt x="807" y="9864"/>
                  </a:lnTo>
                  <a:lnTo>
                    <a:pt x="807" y="9120"/>
                  </a:lnTo>
                  <a:lnTo>
                    <a:pt x="3692" y="9120"/>
                  </a:lnTo>
                  <a:lnTo>
                    <a:pt x="3692" y="10950"/>
                  </a:lnTo>
                  <a:cubicBezTo>
                    <a:pt x="3692" y="11074"/>
                    <a:pt x="3793" y="11136"/>
                    <a:pt x="3894" y="11136"/>
                  </a:cubicBezTo>
                  <a:cubicBezTo>
                    <a:pt x="3994" y="11136"/>
                    <a:pt x="4095" y="11074"/>
                    <a:pt x="4095" y="10950"/>
                  </a:cubicBezTo>
                  <a:lnTo>
                    <a:pt x="4095" y="6917"/>
                  </a:lnTo>
                  <a:lnTo>
                    <a:pt x="6980" y="3940"/>
                  </a:lnTo>
                  <a:close/>
                  <a:moveTo>
                    <a:pt x="12812" y="7041"/>
                  </a:moveTo>
                  <a:cubicBezTo>
                    <a:pt x="12843" y="7041"/>
                    <a:pt x="12874" y="7072"/>
                    <a:pt x="12905" y="7103"/>
                  </a:cubicBezTo>
                  <a:lnTo>
                    <a:pt x="13556" y="8716"/>
                  </a:lnTo>
                  <a:lnTo>
                    <a:pt x="12688" y="8716"/>
                  </a:lnTo>
                  <a:cubicBezTo>
                    <a:pt x="12563" y="8716"/>
                    <a:pt x="12470" y="8810"/>
                    <a:pt x="12470" y="8934"/>
                  </a:cubicBezTo>
                  <a:cubicBezTo>
                    <a:pt x="12470" y="9027"/>
                    <a:pt x="12563" y="9120"/>
                    <a:pt x="12688" y="9120"/>
                  </a:cubicBezTo>
                  <a:lnTo>
                    <a:pt x="13215" y="9120"/>
                  </a:lnTo>
                  <a:lnTo>
                    <a:pt x="13215" y="9864"/>
                  </a:lnTo>
                  <a:lnTo>
                    <a:pt x="12501" y="9864"/>
                  </a:lnTo>
                  <a:cubicBezTo>
                    <a:pt x="12191" y="9864"/>
                    <a:pt x="11974" y="10112"/>
                    <a:pt x="11974" y="10392"/>
                  </a:cubicBezTo>
                  <a:lnTo>
                    <a:pt x="11974" y="11694"/>
                  </a:lnTo>
                  <a:cubicBezTo>
                    <a:pt x="11974" y="12005"/>
                    <a:pt x="12191" y="12222"/>
                    <a:pt x="12501" y="12222"/>
                  </a:cubicBezTo>
                  <a:lnTo>
                    <a:pt x="13215" y="12222"/>
                  </a:lnTo>
                  <a:lnTo>
                    <a:pt x="13215" y="13121"/>
                  </a:lnTo>
                  <a:cubicBezTo>
                    <a:pt x="13215" y="13183"/>
                    <a:pt x="13153" y="13245"/>
                    <a:pt x="13091" y="13245"/>
                  </a:cubicBezTo>
                  <a:lnTo>
                    <a:pt x="13091" y="13276"/>
                  </a:lnTo>
                  <a:lnTo>
                    <a:pt x="10330" y="13276"/>
                  </a:lnTo>
                  <a:lnTo>
                    <a:pt x="10330" y="9120"/>
                  </a:lnTo>
                  <a:lnTo>
                    <a:pt x="11850" y="9120"/>
                  </a:lnTo>
                  <a:cubicBezTo>
                    <a:pt x="11974" y="9120"/>
                    <a:pt x="12067" y="9027"/>
                    <a:pt x="12067" y="8934"/>
                  </a:cubicBezTo>
                  <a:cubicBezTo>
                    <a:pt x="12067" y="8810"/>
                    <a:pt x="11974" y="8716"/>
                    <a:pt x="11850" y="8716"/>
                  </a:cubicBezTo>
                  <a:lnTo>
                    <a:pt x="10330" y="8716"/>
                  </a:lnTo>
                  <a:lnTo>
                    <a:pt x="10330" y="7041"/>
                  </a:lnTo>
                  <a:close/>
                  <a:moveTo>
                    <a:pt x="5212" y="0"/>
                  </a:moveTo>
                  <a:cubicBezTo>
                    <a:pt x="4933" y="0"/>
                    <a:pt x="4716" y="217"/>
                    <a:pt x="4716" y="496"/>
                  </a:cubicBezTo>
                  <a:lnTo>
                    <a:pt x="4716" y="1086"/>
                  </a:lnTo>
                  <a:cubicBezTo>
                    <a:pt x="4716" y="1365"/>
                    <a:pt x="4933" y="1582"/>
                    <a:pt x="5212" y="1582"/>
                  </a:cubicBezTo>
                  <a:lnTo>
                    <a:pt x="6763" y="1582"/>
                  </a:lnTo>
                  <a:lnTo>
                    <a:pt x="6763" y="2265"/>
                  </a:lnTo>
                  <a:lnTo>
                    <a:pt x="2544" y="6669"/>
                  </a:lnTo>
                  <a:lnTo>
                    <a:pt x="1210" y="6669"/>
                  </a:lnTo>
                  <a:cubicBezTo>
                    <a:pt x="1188" y="6666"/>
                    <a:pt x="1166" y="6665"/>
                    <a:pt x="1145" y="6665"/>
                  </a:cubicBezTo>
                  <a:cubicBezTo>
                    <a:pt x="957" y="6665"/>
                    <a:pt x="801" y="6784"/>
                    <a:pt x="745" y="6979"/>
                  </a:cubicBezTo>
                  <a:lnTo>
                    <a:pt x="63" y="8654"/>
                  </a:lnTo>
                  <a:cubicBezTo>
                    <a:pt x="1" y="8748"/>
                    <a:pt x="32" y="8903"/>
                    <a:pt x="94" y="8996"/>
                  </a:cubicBezTo>
                  <a:cubicBezTo>
                    <a:pt x="156" y="9089"/>
                    <a:pt x="249" y="9151"/>
                    <a:pt x="373" y="9151"/>
                  </a:cubicBezTo>
                  <a:lnTo>
                    <a:pt x="373" y="13152"/>
                  </a:lnTo>
                  <a:cubicBezTo>
                    <a:pt x="373" y="13462"/>
                    <a:pt x="621" y="13711"/>
                    <a:pt x="931" y="13711"/>
                  </a:cubicBezTo>
                  <a:lnTo>
                    <a:pt x="13091" y="13711"/>
                  </a:lnTo>
                  <a:cubicBezTo>
                    <a:pt x="13370" y="13711"/>
                    <a:pt x="13618" y="13462"/>
                    <a:pt x="13618" y="13152"/>
                  </a:cubicBezTo>
                  <a:lnTo>
                    <a:pt x="13618" y="9120"/>
                  </a:lnTo>
                  <a:cubicBezTo>
                    <a:pt x="13866" y="9120"/>
                    <a:pt x="14052" y="8872"/>
                    <a:pt x="13959" y="8623"/>
                  </a:cubicBezTo>
                  <a:lnTo>
                    <a:pt x="13277" y="6948"/>
                  </a:lnTo>
                  <a:cubicBezTo>
                    <a:pt x="13184" y="6762"/>
                    <a:pt x="12998" y="6638"/>
                    <a:pt x="12812" y="6638"/>
                  </a:cubicBezTo>
                  <a:lnTo>
                    <a:pt x="11447" y="6638"/>
                  </a:lnTo>
                  <a:lnTo>
                    <a:pt x="7166" y="2265"/>
                  </a:lnTo>
                  <a:lnTo>
                    <a:pt x="7166" y="186"/>
                  </a:lnTo>
                  <a:cubicBezTo>
                    <a:pt x="7166" y="93"/>
                    <a:pt x="7073" y="0"/>
                    <a:pt x="69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10" name="Google Shape;13210;p24"/>
            <p:cNvSpPr/>
            <p:nvPr/>
          </p:nvSpPr>
          <p:spPr>
            <a:xfrm>
              <a:off x="1809650" y="3208050"/>
              <a:ext cx="79900" cy="68575"/>
            </a:xfrm>
            <a:custGeom>
              <a:avLst/>
              <a:gdLst/>
              <a:ahLst/>
              <a:cxnLst/>
              <a:rect l="l" t="t" r="r" b="b"/>
              <a:pathLst>
                <a:path w="3196" h="2743" extrusionOk="0">
                  <a:moveTo>
                    <a:pt x="1815" y="435"/>
                  </a:moveTo>
                  <a:cubicBezTo>
                    <a:pt x="2298" y="435"/>
                    <a:pt x="2762" y="802"/>
                    <a:pt x="2762" y="1365"/>
                  </a:cubicBezTo>
                  <a:cubicBezTo>
                    <a:pt x="2762" y="1893"/>
                    <a:pt x="2358" y="2327"/>
                    <a:pt x="1831" y="2327"/>
                  </a:cubicBezTo>
                  <a:cubicBezTo>
                    <a:pt x="962" y="2327"/>
                    <a:pt x="559" y="1334"/>
                    <a:pt x="1149" y="714"/>
                  </a:cubicBezTo>
                  <a:cubicBezTo>
                    <a:pt x="1341" y="521"/>
                    <a:pt x="1580" y="435"/>
                    <a:pt x="1815" y="435"/>
                  </a:cubicBezTo>
                  <a:close/>
                  <a:moveTo>
                    <a:pt x="1831" y="1"/>
                  </a:moveTo>
                  <a:cubicBezTo>
                    <a:pt x="590" y="1"/>
                    <a:pt x="1" y="1490"/>
                    <a:pt x="838" y="2358"/>
                  </a:cubicBezTo>
                  <a:cubicBezTo>
                    <a:pt x="1114" y="2624"/>
                    <a:pt x="1452" y="2743"/>
                    <a:pt x="1785" y="2743"/>
                  </a:cubicBezTo>
                  <a:cubicBezTo>
                    <a:pt x="2502" y="2743"/>
                    <a:pt x="3196" y="2191"/>
                    <a:pt x="3196" y="1365"/>
                  </a:cubicBezTo>
                  <a:cubicBezTo>
                    <a:pt x="3196" y="621"/>
                    <a:pt x="2575" y="1"/>
                    <a:pt x="18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11" name="Google Shape;13211;p24"/>
            <p:cNvSpPr/>
            <p:nvPr/>
          </p:nvSpPr>
          <p:spPr>
            <a:xfrm>
              <a:off x="1849975" y="3225300"/>
              <a:ext cx="15550" cy="26200"/>
            </a:xfrm>
            <a:custGeom>
              <a:avLst/>
              <a:gdLst/>
              <a:ahLst/>
              <a:cxnLst/>
              <a:rect l="l" t="t" r="r" b="b"/>
              <a:pathLst>
                <a:path w="622" h="1048" extrusionOk="0">
                  <a:moveTo>
                    <a:pt x="218" y="1"/>
                  </a:moveTo>
                  <a:cubicBezTo>
                    <a:pt x="109" y="1"/>
                    <a:pt x="1" y="71"/>
                    <a:pt x="1" y="210"/>
                  </a:cubicBezTo>
                  <a:lnTo>
                    <a:pt x="1" y="675"/>
                  </a:lnTo>
                  <a:cubicBezTo>
                    <a:pt x="1" y="737"/>
                    <a:pt x="32" y="769"/>
                    <a:pt x="63" y="831"/>
                  </a:cubicBezTo>
                  <a:lnTo>
                    <a:pt x="249" y="986"/>
                  </a:lnTo>
                  <a:cubicBezTo>
                    <a:pt x="280" y="1017"/>
                    <a:pt x="342" y="1048"/>
                    <a:pt x="373" y="1048"/>
                  </a:cubicBezTo>
                  <a:cubicBezTo>
                    <a:pt x="435" y="1048"/>
                    <a:pt x="497" y="1017"/>
                    <a:pt x="528" y="986"/>
                  </a:cubicBezTo>
                  <a:cubicBezTo>
                    <a:pt x="621" y="924"/>
                    <a:pt x="621" y="769"/>
                    <a:pt x="528" y="706"/>
                  </a:cubicBezTo>
                  <a:lnTo>
                    <a:pt x="435" y="613"/>
                  </a:lnTo>
                  <a:lnTo>
                    <a:pt x="435" y="210"/>
                  </a:lnTo>
                  <a:cubicBezTo>
                    <a:pt x="435" y="71"/>
                    <a:pt x="327" y="1"/>
                    <a:pt x="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12" name="Google Shape;13212;p24"/>
          <p:cNvGrpSpPr/>
          <p:nvPr/>
        </p:nvGrpSpPr>
        <p:grpSpPr>
          <a:xfrm>
            <a:off x="7981602" y="4640609"/>
            <a:ext cx="710400" cy="462250"/>
            <a:chOff x="3953100" y="3121200"/>
            <a:chExt cx="355200" cy="231125"/>
          </a:xfrm>
          <a:solidFill>
            <a:schemeClr val="tx1"/>
          </a:solidFill>
        </p:grpSpPr>
        <p:sp>
          <p:nvSpPr>
            <p:cNvPr id="13213" name="Google Shape;13213;p24"/>
            <p:cNvSpPr/>
            <p:nvPr/>
          </p:nvSpPr>
          <p:spPr>
            <a:xfrm>
              <a:off x="3953100" y="3121200"/>
              <a:ext cx="355200" cy="231125"/>
            </a:xfrm>
            <a:custGeom>
              <a:avLst/>
              <a:gdLst/>
              <a:ahLst/>
              <a:cxnLst/>
              <a:rect l="l" t="t" r="r" b="b"/>
              <a:pathLst>
                <a:path w="14208" h="9245" extrusionOk="0">
                  <a:moveTo>
                    <a:pt x="8655" y="4901"/>
                  </a:moveTo>
                  <a:lnTo>
                    <a:pt x="8841" y="5925"/>
                  </a:lnTo>
                  <a:lnTo>
                    <a:pt x="5677" y="5925"/>
                  </a:lnTo>
                  <a:lnTo>
                    <a:pt x="5863" y="4901"/>
                  </a:lnTo>
                  <a:close/>
                  <a:moveTo>
                    <a:pt x="8903" y="6328"/>
                  </a:moveTo>
                  <a:lnTo>
                    <a:pt x="9089" y="7352"/>
                  </a:lnTo>
                  <a:lnTo>
                    <a:pt x="5398" y="7352"/>
                  </a:lnTo>
                  <a:lnTo>
                    <a:pt x="5584" y="6328"/>
                  </a:lnTo>
                  <a:close/>
                  <a:moveTo>
                    <a:pt x="2730" y="0"/>
                  </a:moveTo>
                  <a:cubicBezTo>
                    <a:pt x="1396" y="0"/>
                    <a:pt x="279" y="1117"/>
                    <a:pt x="279" y="2451"/>
                  </a:cubicBezTo>
                  <a:cubicBezTo>
                    <a:pt x="279" y="3785"/>
                    <a:pt x="1396" y="4901"/>
                    <a:pt x="2730" y="4901"/>
                  </a:cubicBezTo>
                  <a:lnTo>
                    <a:pt x="5491" y="4901"/>
                  </a:lnTo>
                  <a:lnTo>
                    <a:pt x="4994" y="7352"/>
                  </a:lnTo>
                  <a:lnTo>
                    <a:pt x="4250" y="7352"/>
                  </a:lnTo>
                  <a:cubicBezTo>
                    <a:pt x="4002" y="7352"/>
                    <a:pt x="3816" y="7538"/>
                    <a:pt x="3816" y="7786"/>
                  </a:cubicBezTo>
                  <a:lnTo>
                    <a:pt x="3816" y="7972"/>
                  </a:lnTo>
                  <a:cubicBezTo>
                    <a:pt x="3816" y="8686"/>
                    <a:pt x="4374" y="9244"/>
                    <a:pt x="5087" y="9244"/>
                  </a:cubicBezTo>
                  <a:lnTo>
                    <a:pt x="6887" y="9244"/>
                  </a:lnTo>
                  <a:cubicBezTo>
                    <a:pt x="7166" y="9244"/>
                    <a:pt x="7166" y="8841"/>
                    <a:pt x="6887" y="8841"/>
                  </a:cubicBezTo>
                  <a:lnTo>
                    <a:pt x="5087" y="8841"/>
                  </a:lnTo>
                  <a:cubicBezTo>
                    <a:pt x="4591" y="8841"/>
                    <a:pt x="4219" y="8469"/>
                    <a:pt x="4219" y="7972"/>
                  </a:cubicBezTo>
                  <a:lnTo>
                    <a:pt x="4219" y="7786"/>
                  </a:lnTo>
                  <a:lnTo>
                    <a:pt x="4250" y="7755"/>
                  </a:lnTo>
                  <a:lnTo>
                    <a:pt x="10268" y="7755"/>
                  </a:lnTo>
                  <a:cubicBezTo>
                    <a:pt x="10268" y="7755"/>
                    <a:pt x="10299" y="7755"/>
                    <a:pt x="10299" y="7786"/>
                  </a:cubicBezTo>
                  <a:lnTo>
                    <a:pt x="10299" y="7972"/>
                  </a:lnTo>
                  <a:cubicBezTo>
                    <a:pt x="10299" y="8469"/>
                    <a:pt x="9895" y="8841"/>
                    <a:pt x="9430" y="8841"/>
                  </a:cubicBezTo>
                  <a:lnTo>
                    <a:pt x="7693" y="8841"/>
                  </a:lnTo>
                  <a:cubicBezTo>
                    <a:pt x="7414" y="8841"/>
                    <a:pt x="7414" y="9244"/>
                    <a:pt x="7693" y="9244"/>
                  </a:cubicBezTo>
                  <a:lnTo>
                    <a:pt x="9430" y="9244"/>
                  </a:lnTo>
                  <a:cubicBezTo>
                    <a:pt x="10144" y="9244"/>
                    <a:pt x="10702" y="8686"/>
                    <a:pt x="10702" y="7972"/>
                  </a:cubicBezTo>
                  <a:lnTo>
                    <a:pt x="10702" y="7786"/>
                  </a:lnTo>
                  <a:cubicBezTo>
                    <a:pt x="10702" y="7538"/>
                    <a:pt x="10516" y="7352"/>
                    <a:pt x="10268" y="7352"/>
                  </a:cubicBezTo>
                  <a:lnTo>
                    <a:pt x="9523" y="7352"/>
                  </a:lnTo>
                  <a:lnTo>
                    <a:pt x="9058" y="4901"/>
                  </a:lnTo>
                  <a:lnTo>
                    <a:pt x="11788" y="4901"/>
                  </a:lnTo>
                  <a:cubicBezTo>
                    <a:pt x="13121" y="4901"/>
                    <a:pt x="14207" y="3785"/>
                    <a:pt x="14207" y="2451"/>
                  </a:cubicBezTo>
                  <a:cubicBezTo>
                    <a:pt x="14207" y="1117"/>
                    <a:pt x="13121" y="0"/>
                    <a:pt x="11788" y="0"/>
                  </a:cubicBezTo>
                  <a:lnTo>
                    <a:pt x="6763" y="0"/>
                  </a:lnTo>
                  <a:cubicBezTo>
                    <a:pt x="6638" y="0"/>
                    <a:pt x="6545" y="94"/>
                    <a:pt x="6545" y="218"/>
                  </a:cubicBezTo>
                  <a:cubicBezTo>
                    <a:pt x="6545" y="342"/>
                    <a:pt x="6638" y="435"/>
                    <a:pt x="6763" y="435"/>
                  </a:cubicBezTo>
                  <a:lnTo>
                    <a:pt x="11788" y="435"/>
                  </a:lnTo>
                  <a:cubicBezTo>
                    <a:pt x="12904" y="435"/>
                    <a:pt x="13835" y="1334"/>
                    <a:pt x="13835" y="2451"/>
                  </a:cubicBezTo>
                  <a:cubicBezTo>
                    <a:pt x="13835" y="3568"/>
                    <a:pt x="12904" y="4467"/>
                    <a:pt x="11788" y="4467"/>
                  </a:cubicBezTo>
                  <a:lnTo>
                    <a:pt x="2699" y="4467"/>
                  </a:lnTo>
                  <a:cubicBezTo>
                    <a:pt x="0" y="4467"/>
                    <a:pt x="0" y="404"/>
                    <a:pt x="2699" y="404"/>
                  </a:cubicBezTo>
                  <a:lnTo>
                    <a:pt x="5956" y="404"/>
                  </a:lnTo>
                  <a:cubicBezTo>
                    <a:pt x="6049" y="404"/>
                    <a:pt x="6142" y="342"/>
                    <a:pt x="6142" y="218"/>
                  </a:cubicBezTo>
                  <a:cubicBezTo>
                    <a:pt x="6142" y="94"/>
                    <a:pt x="6049" y="0"/>
                    <a:pt x="59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14" name="Google Shape;13214;p24"/>
            <p:cNvSpPr/>
            <p:nvPr/>
          </p:nvSpPr>
          <p:spPr>
            <a:xfrm>
              <a:off x="4094225" y="3142825"/>
              <a:ext cx="93100" cy="79200"/>
            </a:xfrm>
            <a:custGeom>
              <a:avLst/>
              <a:gdLst/>
              <a:ahLst/>
              <a:cxnLst/>
              <a:rect l="l" t="t" r="r" b="b"/>
              <a:pathLst>
                <a:path w="3724" h="3168" extrusionOk="0">
                  <a:moveTo>
                    <a:pt x="1583" y="407"/>
                  </a:moveTo>
                  <a:cubicBezTo>
                    <a:pt x="2637" y="407"/>
                    <a:pt x="3134" y="1679"/>
                    <a:pt x="2420" y="2392"/>
                  </a:cubicBezTo>
                  <a:cubicBezTo>
                    <a:pt x="2178" y="2634"/>
                    <a:pt x="1884" y="2742"/>
                    <a:pt x="1597" y="2742"/>
                  </a:cubicBezTo>
                  <a:cubicBezTo>
                    <a:pt x="1001" y="2742"/>
                    <a:pt x="435" y="2277"/>
                    <a:pt x="435" y="1586"/>
                  </a:cubicBezTo>
                  <a:cubicBezTo>
                    <a:pt x="435" y="935"/>
                    <a:pt x="962" y="407"/>
                    <a:pt x="1583" y="407"/>
                  </a:cubicBezTo>
                  <a:close/>
                  <a:moveTo>
                    <a:pt x="1586" y="0"/>
                  </a:moveTo>
                  <a:cubicBezTo>
                    <a:pt x="776" y="0"/>
                    <a:pt x="1" y="624"/>
                    <a:pt x="1" y="1586"/>
                  </a:cubicBezTo>
                  <a:cubicBezTo>
                    <a:pt x="1" y="2455"/>
                    <a:pt x="714" y="3168"/>
                    <a:pt x="1583" y="3168"/>
                  </a:cubicBezTo>
                  <a:cubicBezTo>
                    <a:pt x="3010" y="3168"/>
                    <a:pt x="3723" y="1462"/>
                    <a:pt x="2699" y="469"/>
                  </a:cubicBezTo>
                  <a:cubicBezTo>
                    <a:pt x="2376" y="146"/>
                    <a:pt x="1977" y="0"/>
                    <a:pt x="15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15" name="Google Shape;13215;p24"/>
            <p:cNvSpPr/>
            <p:nvPr/>
          </p:nvSpPr>
          <p:spPr>
            <a:xfrm>
              <a:off x="4115175" y="3163900"/>
              <a:ext cx="44225" cy="37200"/>
            </a:xfrm>
            <a:custGeom>
              <a:avLst/>
              <a:gdLst/>
              <a:ahLst/>
              <a:cxnLst/>
              <a:rect l="l" t="t" r="r" b="b"/>
              <a:pathLst>
                <a:path w="1769" h="1488" extrusionOk="0">
                  <a:moveTo>
                    <a:pt x="745" y="402"/>
                  </a:moveTo>
                  <a:cubicBezTo>
                    <a:pt x="1055" y="402"/>
                    <a:pt x="1210" y="774"/>
                    <a:pt x="993" y="991"/>
                  </a:cubicBezTo>
                  <a:cubicBezTo>
                    <a:pt x="923" y="1061"/>
                    <a:pt x="837" y="1092"/>
                    <a:pt x="753" y="1092"/>
                  </a:cubicBezTo>
                  <a:cubicBezTo>
                    <a:pt x="575" y="1092"/>
                    <a:pt x="404" y="953"/>
                    <a:pt x="404" y="743"/>
                  </a:cubicBezTo>
                  <a:cubicBezTo>
                    <a:pt x="404" y="557"/>
                    <a:pt x="559" y="402"/>
                    <a:pt x="745" y="402"/>
                  </a:cubicBezTo>
                  <a:close/>
                  <a:moveTo>
                    <a:pt x="758" y="0"/>
                  </a:moveTo>
                  <a:cubicBezTo>
                    <a:pt x="373" y="0"/>
                    <a:pt x="0" y="300"/>
                    <a:pt x="0" y="743"/>
                  </a:cubicBezTo>
                  <a:cubicBezTo>
                    <a:pt x="0" y="1146"/>
                    <a:pt x="342" y="1487"/>
                    <a:pt x="745" y="1487"/>
                  </a:cubicBezTo>
                  <a:cubicBezTo>
                    <a:pt x="1427" y="1487"/>
                    <a:pt x="1768" y="681"/>
                    <a:pt x="1272" y="216"/>
                  </a:cubicBezTo>
                  <a:cubicBezTo>
                    <a:pt x="1123" y="67"/>
                    <a:pt x="939" y="0"/>
                    <a:pt x="7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16" name="Google Shape;13216;p24"/>
            <p:cNvSpPr/>
            <p:nvPr/>
          </p:nvSpPr>
          <p:spPr>
            <a:xfrm>
              <a:off x="4011700" y="3178325"/>
              <a:ext cx="41025" cy="9850"/>
            </a:xfrm>
            <a:custGeom>
              <a:avLst/>
              <a:gdLst/>
              <a:ahLst/>
              <a:cxnLst/>
              <a:rect l="l" t="t" r="r" b="b"/>
              <a:pathLst>
                <a:path w="1641" h="394" extrusionOk="0">
                  <a:moveTo>
                    <a:pt x="178" y="0"/>
                  </a:moveTo>
                  <a:cubicBezTo>
                    <a:pt x="0" y="0"/>
                    <a:pt x="0" y="394"/>
                    <a:pt x="178" y="394"/>
                  </a:cubicBezTo>
                  <a:cubicBezTo>
                    <a:pt x="194" y="394"/>
                    <a:pt x="212" y="390"/>
                    <a:pt x="231" y="383"/>
                  </a:cubicBezTo>
                  <a:lnTo>
                    <a:pt x="1410" y="383"/>
                  </a:lnTo>
                  <a:cubicBezTo>
                    <a:pt x="1429" y="390"/>
                    <a:pt x="1447" y="394"/>
                    <a:pt x="1463" y="394"/>
                  </a:cubicBezTo>
                  <a:cubicBezTo>
                    <a:pt x="1640" y="394"/>
                    <a:pt x="1640" y="0"/>
                    <a:pt x="1463" y="0"/>
                  </a:cubicBezTo>
                  <a:cubicBezTo>
                    <a:pt x="1447" y="0"/>
                    <a:pt x="1429" y="4"/>
                    <a:pt x="1410" y="11"/>
                  </a:cubicBezTo>
                  <a:lnTo>
                    <a:pt x="231" y="11"/>
                  </a:lnTo>
                  <a:cubicBezTo>
                    <a:pt x="212" y="4"/>
                    <a:pt x="194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17" name="Google Shape;13217;p24"/>
            <p:cNvSpPr/>
            <p:nvPr/>
          </p:nvSpPr>
          <p:spPr>
            <a:xfrm>
              <a:off x="4217525" y="3178475"/>
              <a:ext cx="39275" cy="10475"/>
            </a:xfrm>
            <a:custGeom>
              <a:avLst/>
              <a:gdLst/>
              <a:ahLst/>
              <a:cxnLst/>
              <a:rect l="l" t="t" r="r" b="b"/>
              <a:pathLst>
                <a:path w="1571" h="419" extrusionOk="0">
                  <a:moveTo>
                    <a:pt x="1372" y="0"/>
                  </a:moveTo>
                  <a:cubicBezTo>
                    <a:pt x="1360" y="0"/>
                    <a:pt x="1348" y="2"/>
                    <a:pt x="1335" y="5"/>
                  </a:cubicBezTo>
                  <a:lnTo>
                    <a:pt x="187" y="5"/>
                  </a:lnTo>
                  <a:cubicBezTo>
                    <a:pt x="1" y="98"/>
                    <a:pt x="1" y="346"/>
                    <a:pt x="187" y="408"/>
                  </a:cubicBezTo>
                  <a:lnTo>
                    <a:pt x="1335" y="408"/>
                  </a:lnTo>
                  <a:cubicBezTo>
                    <a:pt x="1354" y="415"/>
                    <a:pt x="1372" y="419"/>
                    <a:pt x="1388" y="419"/>
                  </a:cubicBezTo>
                  <a:cubicBezTo>
                    <a:pt x="1570" y="419"/>
                    <a:pt x="1565" y="0"/>
                    <a:pt x="13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18" name="Google Shape;13218;p24"/>
          <p:cNvGrpSpPr/>
          <p:nvPr/>
        </p:nvGrpSpPr>
        <p:grpSpPr>
          <a:xfrm>
            <a:off x="11016008" y="3570598"/>
            <a:ext cx="699500" cy="532200"/>
            <a:chOff x="931825" y="2533500"/>
            <a:chExt cx="349750" cy="266100"/>
          </a:xfrm>
          <a:solidFill>
            <a:schemeClr val="tx1"/>
          </a:solidFill>
        </p:grpSpPr>
        <p:sp>
          <p:nvSpPr>
            <p:cNvPr id="13219" name="Google Shape;13219;p24"/>
            <p:cNvSpPr/>
            <p:nvPr/>
          </p:nvSpPr>
          <p:spPr>
            <a:xfrm>
              <a:off x="1137325" y="2698375"/>
              <a:ext cx="144250" cy="101225"/>
            </a:xfrm>
            <a:custGeom>
              <a:avLst/>
              <a:gdLst/>
              <a:ahLst/>
              <a:cxnLst/>
              <a:rect l="l" t="t" r="r" b="b"/>
              <a:pathLst>
                <a:path w="5770" h="4049" extrusionOk="0">
                  <a:moveTo>
                    <a:pt x="4281" y="2366"/>
                  </a:moveTo>
                  <a:lnTo>
                    <a:pt x="4281" y="3327"/>
                  </a:lnTo>
                  <a:lnTo>
                    <a:pt x="4095" y="3420"/>
                  </a:lnTo>
                  <a:cubicBezTo>
                    <a:pt x="3707" y="3575"/>
                    <a:pt x="3296" y="3653"/>
                    <a:pt x="2885" y="3653"/>
                  </a:cubicBezTo>
                  <a:cubicBezTo>
                    <a:pt x="2474" y="3653"/>
                    <a:pt x="2063" y="3575"/>
                    <a:pt x="1675" y="3420"/>
                  </a:cubicBezTo>
                  <a:lnTo>
                    <a:pt x="1489" y="3327"/>
                  </a:lnTo>
                  <a:lnTo>
                    <a:pt x="1489" y="2366"/>
                  </a:lnTo>
                  <a:lnTo>
                    <a:pt x="2606" y="2893"/>
                  </a:lnTo>
                  <a:cubicBezTo>
                    <a:pt x="2699" y="2924"/>
                    <a:pt x="2792" y="2955"/>
                    <a:pt x="2885" y="2955"/>
                  </a:cubicBezTo>
                  <a:cubicBezTo>
                    <a:pt x="2978" y="2955"/>
                    <a:pt x="3071" y="2924"/>
                    <a:pt x="3164" y="2893"/>
                  </a:cubicBezTo>
                  <a:lnTo>
                    <a:pt x="4281" y="2366"/>
                  </a:lnTo>
                  <a:close/>
                  <a:moveTo>
                    <a:pt x="2854" y="0"/>
                  </a:moveTo>
                  <a:cubicBezTo>
                    <a:pt x="2745" y="0"/>
                    <a:pt x="2637" y="24"/>
                    <a:pt x="2544" y="70"/>
                  </a:cubicBezTo>
                  <a:lnTo>
                    <a:pt x="186" y="1156"/>
                  </a:lnTo>
                  <a:cubicBezTo>
                    <a:pt x="93" y="1218"/>
                    <a:pt x="0" y="1342"/>
                    <a:pt x="0" y="1466"/>
                  </a:cubicBezTo>
                  <a:cubicBezTo>
                    <a:pt x="31" y="1590"/>
                    <a:pt x="93" y="1714"/>
                    <a:pt x="217" y="1776"/>
                  </a:cubicBezTo>
                  <a:lnTo>
                    <a:pt x="1055" y="2148"/>
                  </a:lnTo>
                  <a:lnTo>
                    <a:pt x="1055" y="3389"/>
                  </a:lnTo>
                  <a:cubicBezTo>
                    <a:pt x="1055" y="3513"/>
                    <a:pt x="1117" y="3606"/>
                    <a:pt x="1241" y="3668"/>
                  </a:cubicBezTo>
                  <a:lnTo>
                    <a:pt x="1520" y="3792"/>
                  </a:lnTo>
                  <a:cubicBezTo>
                    <a:pt x="1954" y="3963"/>
                    <a:pt x="2420" y="4048"/>
                    <a:pt x="2885" y="4048"/>
                  </a:cubicBezTo>
                  <a:cubicBezTo>
                    <a:pt x="3350" y="4048"/>
                    <a:pt x="3815" y="3963"/>
                    <a:pt x="4250" y="3792"/>
                  </a:cubicBezTo>
                  <a:lnTo>
                    <a:pt x="4529" y="3668"/>
                  </a:lnTo>
                  <a:cubicBezTo>
                    <a:pt x="4622" y="3606"/>
                    <a:pt x="4715" y="3513"/>
                    <a:pt x="4715" y="3389"/>
                  </a:cubicBezTo>
                  <a:lnTo>
                    <a:pt x="4715" y="2179"/>
                  </a:lnTo>
                  <a:lnTo>
                    <a:pt x="5553" y="1776"/>
                  </a:lnTo>
                  <a:cubicBezTo>
                    <a:pt x="5677" y="1714"/>
                    <a:pt x="5739" y="1590"/>
                    <a:pt x="5739" y="1466"/>
                  </a:cubicBezTo>
                  <a:cubicBezTo>
                    <a:pt x="5770" y="1342"/>
                    <a:pt x="5677" y="1218"/>
                    <a:pt x="5584" y="1156"/>
                  </a:cubicBezTo>
                  <a:lnTo>
                    <a:pt x="5553" y="1156"/>
                  </a:lnTo>
                  <a:lnTo>
                    <a:pt x="4622" y="722"/>
                  </a:lnTo>
                  <a:cubicBezTo>
                    <a:pt x="4593" y="714"/>
                    <a:pt x="4565" y="710"/>
                    <a:pt x="4539" y="710"/>
                  </a:cubicBezTo>
                  <a:cubicBezTo>
                    <a:pt x="4456" y="710"/>
                    <a:pt x="4390" y="751"/>
                    <a:pt x="4343" y="846"/>
                  </a:cubicBezTo>
                  <a:cubicBezTo>
                    <a:pt x="4312" y="939"/>
                    <a:pt x="4343" y="1063"/>
                    <a:pt x="4436" y="1094"/>
                  </a:cubicBezTo>
                  <a:lnTo>
                    <a:pt x="5242" y="1466"/>
                  </a:lnTo>
                  <a:lnTo>
                    <a:pt x="2978" y="2490"/>
                  </a:lnTo>
                  <a:cubicBezTo>
                    <a:pt x="2947" y="2505"/>
                    <a:pt x="2908" y="2513"/>
                    <a:pt x="2869" y="2513"/>
                  </a:cubicBezTo>
                  <a:cubicBezTo>
                    <a:pt x="2831" y="2513"/>
                    <a:pt x="2792" y="2505"/>
                    <a:pt x="2761" y="2490"/>
                  </a:cubicBezTo>
                  <a:lnTo>
                    <a:pt x="496" y="1466"/>
                  </a:lnTo>
                  <a:lnTo>
                    <a:pt x="2730" y="473"/>
                  </a:lnTo>
                  <a:cubicBezTo>
                    <a:pt x="2761" y="442"/>
                    <a:pt x="2807" y="427"/>
                    <a:pt x="2854" y="427"/>
                  </a:cubicBezTo>
                  <a:cubicBezTo>
                    <a:pt x="2900" y="427"/>
                    <a:pt x="2947" y="442"/>
                    <a:pt x="2978" y="473"/>
                  </a:cubicBezTo>
                  <a:lnTo>
                    <a:pt x="3722" y="784"/>
                  </a:lnTo>
                  <a:cubicBezTo>
                    <a:pt x="3755" y="800"/>
                    <a:pt x="3787" y="807"/>
                    <a:pt x="3816" y="807"/>
                  </a:cubicBezTo>
                  <a:cubicBezTo>
                    <a:pt x="4012" y="807"/>
                    <a:pt x="4124" y="492"/>
                    <a:pt x="3909" y="411"/>
                  </a:cubicBezTo>
                  <a:lnTo>
                    <a:pt x="3164" y="70"/>
                  </a:lnTo>
                  <a:cubicBezTo>
                    <a:pt x="3071" y="24"/>
                    <a:pt x="2962" y="0"/>
                    <a:pt x="28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0" name="Google Shape;13220;p24"/>
            <p:cNvSpPr/>
            <p:nvPr/>
          </p:nvSpPr>
          <p:spPr>
            <a:xfrm>
              <a:off x="931825" y="2533500"/>
              <a:ext cx="184575" cy="111625"/>
            </a:xfrm>
            <a:custGeom>
              <a:avLst/>
              <a:gdLst/>
              <a:ahLst/>
              <a:cxnLst/>
              <a:rect l="l" t="t" r="r" b="b"/>
              <a:pathLst>
                <a:path w="7383" h="4465" extrusionOk="0">
                  <a:moveTo>
                    <a:pt x="2918" y="0"/>
                  </a:moveTo>
                  <a:cubicBezTo>
                    <a:pt x="1958" y="0"/>
                    <a:pt x="1012" y="712"/>
                    <a:pt x="993" y="1888"/>
                  </a:cubicBezTo>
                  <a:lnTo>
                    <a:pt x="993" y="2043"/>
                  </a:lnTo>
                  <a:cubicBezTo>
                    <a:pt x="403" y="2167"/>
                    <a:pt x="0" y="2695"/>
                    <a:pt x="0" y="3315"/>
                  </a:cubicBezTo>
                  <a:lnTo>
                    <a:pt x="0" y="3346"/>
                  </a:lnTo>
                  <a:cubicBezTo>
                    <a:pt x="30" y="3978"/>
                    <a:pt x="527" y="4464"/>
                    <a:pt x="1124" y="4464"/>
                  </a:cubicBezTo>
                  <a:cubicBezTo>
                    <a:pt x="1142" y="4464"/>
                    <a:pt x="1160" y="4464"/>
                    <a:pt x="1179" y="4463"/>
                  </a:cubicBezTo>
                  <a:lnTo>
                    <a:pt x="2916" y="4463"/>
                  </a:lnTo>
                  <a:cubicBezTo>
                    <a:pt x="3195" y="4463"/>
                    <a:pt x="3195" y="4060"/>
                    <a:pt x="2916" y="4060"/>
                  </a:cubicBezTo>
                  <a:lnTo>
                    <a:pt x="1179" y="4060"/>
                  </a:lnTo>
                  <a:cubicBezTo>
                    <a:pt x="775" y="4060"/>
                    <a:pt x="434" y="3749"/>
                    <a:pt x="403" y="3346"/>
                  </a:cubicBezTo>
                  <a:lnTo>
                    <a:pt x="403" y="3315"/>
                  </a:lnTo>
                  <a:cubicBezTo>
                    <a:pt x="403" y="2819"/>
                    <a:pt x="775" y="2447"/>
                    <a:pt x="1241" y="2415"/>
                  </a:cubicBezTo>
                  <a:cubicBezTo>
                    <a:pt x="1303" y="2384"/>
                    <a:pt x="1365" y="2353"/>
                    <a:pt x="1396" y="2322"/>
                  </a:cubicBezTo>
                  <a:cubicBezTo>
                    <a:pt x="1427" y="2291"/>
                    <a:pt x="1458" y="2229"/>
                    <a:pt x="1458" y="2167"/>
                  </a:cubicBezTo>
                  <a:cubicBezTo>
                    <a:pt x="1171" y="1058"/>
                    <a:pt x="2052" y="314"/>
                    <a:pt x="2929" y="314"/>
                  </a:cubicBezTo>
                  <a:cubicBezTo>
                    <a:pt x="3475" y="314"/>
                    <a:pt x="4019" y="602"/>
                    <a:pt x="4281" y="1268"/>
                  </a:cubicBezTo>
                  <a:cubicBezTo>
                    <a:pt x="4281" y="1299"/>
                    <a:pt x="4343" y="1361"/>
                    <a:pt x="4374" y="1361"/>
                  </a:cubicBezTo>
                  <a:cubicBezTo>
                    <a:pt x="4405" y="1376"/>
                    <a:pt x="4436" y="1384"/>
                    <a:pt x="4467" y="1384"/>
                  </a:cubicBezTo>
                  <a:cubicBezTo>
                    <a:pt x="4498" y="1384"/>
                    <a:pt x="4529" y="1376"/>
                    <a:pt x="4560" y="1361"/>
                  </a:cubicBezTo>
                  <a:cubicBezTo>
                    <a:pt x="4684" y="1299"/>
                    <a:pt x="4839" y="1268"/>
                    <a:pt x="4994" y="1268"/>
                  </a:cubicBezTo>
                  <a:cubicBezTo>
                    <a:pt x="5490" y="1268"/>
                    <a:pt x="5894" y="1671"/>
                    <a:pt x="5894" y="2167"/>
                  </a:cubicBezTo>
                  <a:lnTo>
                    <a:pt x="5894" y="2198"/>
                  </a:lnTo>
                  <a:cubicBezTo>
                    <a:pt x="5894" y="2260"/>
                    <a:pt x="5894" y="2322"/>
                    <a:pt x="5956" y="2353"/>
                  </a:cubicBezTo>
                  <a:cubicBezTo>
                    <a:pt x="5987" y="2384"/>
                    <a:pt x="6049" y="2415"/>
                    <a:pt x="6080" y="2415"/>
                  </a:cubicBezTo>
                  <a:cubicBezTo>
                    <a:pt x="6576" y="2415"/>
                    <a:pt x="6979" y="2819"/>
                    <a:pt x="6979" y="3315"/>
                  </a:cubicBezTo>
                  <a:lnTo>
                    <a:pt x="6979" y="3346"/>
                  </a:lnTo>
                  <a:cubicBezTo>
                    <a:pt x="6948" y="3749"/>
                    <a:pt x="6607" y="4060"/>
                    <a:pt x="6204" y="4060"/>
                  </a:cubicBezTo>
                  <a:lnTo>
                    <a:pt x="3722" y="4060"/>
                  </a:lnTo>
                  <a:cubicBezTo>
                    <a:pt x="3443" y="4060"/>
                    <a:pt x="3443" y="4463"/>
                    <a:pt x="3722" y="4463"/>
                  </a:cubicBezTo>
                  <a:lnTo>
                    <a:pt x="6204" y="4463"/>
                  </a:lnTo>
                  <a:cubicBezTo>
                    <a:pt x="6222" y="4464"/>
                    <a:pt x="6241" y="4464"/>
                    <a:pt x="6259" y="4464"/>
                  </a:cubicBezTo>
                  <a:cubicBezTo>
                    <a:pt x="6855" y="4464"/>
                    <a:pt x="7353" y="3978"/>
                    <a:pt x="7383" y="3346"/>
                  </a:cubicBezTo>
                  <a:lnTo>
                    <a:pt x="7383" y="3315"/>
                  </a:lnTo>
                  <a:cubicBezTo>
                    <a:pt x="7383" y="2664"/>
                    <a:pt x="6917" y="2105"/>
                    <a:pt x="6266" y="2012"/>
                  </a:cubicBezTo>
                  <a:cubicBezTo>
                    <a:pt x="6204" y="1330"/>
                    <a:pt x="5646" y="834"/>
                    <a:pt x="4963" y="834"/>
                  </a:cubicBezTo>
                  <a:cubicBezTo>
                    <a:pt x="4808" y="834"/>
                    <a:pt x="4653" y="865"/>
                    <a:pt x="4529" y="927"/>
                  </a:cubicBezTo>
                  <a:cubicBezTo>
                    <a:pt x="4143" y="288"/>
                    <a:pt x="3528" y="0"/>
                    <a:pt x="2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1" name="Google Shape;13221;p24"/>
            <p:cNvSpPr/>
            <p:nvPr/>
          </p:nvSpPr>
          <p:spPr>
            <a:xfrm>
              <a:off x="1010125" y="2770575"/>
              <a:ext cx="41900" cy="16600"/>
            </a:xfrm>
            <a:custGeom>
              <a:avLst/>
              <a:gdLst/>
              <a:ahLst/>
              <a:cxnLst/>
              <a:rect l="l" t="t" r="r" b="b"/>
              <a:pathLst>
                <a:path w="1676" h="664" extrusionOk="0">
                  <a:moveTo>
                    <a:pt x="753" y="0"/>
                  </a:moveTo>
                  <a:cubicBezTo>
                    <a:pt x="503" y="0"/>
                    <a:pt x="258" y="120"/>
                    <a:pt x="63" y="315"/>
                  </a:cubicBezTo>
                  <a:cubicBezTo>
                    <a:pt x="1" y="377"/>
                    <a:pt x="1" y="532"/>
                    <a:pt x="63" y="594"/>
                  </a:cubicBezTo>
                  <a:cubicBezTo>
                    <a:pt x="110" y="641"/>
                    <a:pt x="164" y="664"/>
                    <a:pt x="218" y="664"/>
                  </a:cubicBezTo>
                  <a:cubicBezTo>
                    <a:pt x="272" y="664"/>
                    <a:pt x="327" y="641"/>
                    <a:pt x="373" y="594"/>
                  </a:cubicBezTo>
                  <a:cubicBezTo>
                    <a:pt x="497" y="470"/>
                    <a:pt x="652" y="408"/>
                    <a:pt x="838" y="408"/>
                  </a:cubicBezTo>
                  <a:cubicBezTo>
                    <a:pt x="1025" y="408"/>
                    <a:pt x="1180" y="470"/>
                    <a:pt x="1304" y="594"/>
                  </a:cubicBezTo>
                  <a:cubicBezTo>
                    <a:pt x="1366" y="625"/>
                    <a:pt x="1397" y="656"/>
                    <a:pt x="1459" y="656"/>
                  </a:cubicBezTo>
                  <a:cubicBezTo>
                    <a:pt x="1521" y="656"/>
                    <a:pt x="1552" y="625"/>
                    <a:pt x="1614" y="594"/>
                  </a:cubicBezTo>
                  <a:cubicBezTo>
                    <a:pt x="1676" y="532"/>
                    <a:pt x="1676" y="377"/>
                    <a:pt x="1614" y="315"/>
                  </a:cubicBezTo>
                  <a:cubicBezTo>
                    <a:pt x="1419" y="120"/>
                    <a:pt x="1174" y="0"/>
                    <a:pt x="924" y="0"/>
                  </a:cubicBezTo>
                  <a:cubicBezTo>
                    <a:pt x="895" y="0"/>
                    <a:pt x="867" y="2"/>
                    <a:pt x="838" y="5"/>
                  </a:cubicBezTo>
                  <a:cubicBezTo>
                    <a:pt x="810" y="2"/>
                    <a:pt x="781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2" name="Google Shape;13222;p24"/>
            <p:cNvSpPr/>
            <p:nvPr/>
          </p:nvSpPr>
          <p:spPr>
            <a:xfrm>
              <a:off x="991750" y="2746650"/>
              <a:ext cx="77350" cy="24050"/>
            </a:xfrm>
            <a:custGeom>
              <a:avLst/>
              <a:gdLst/>
              <a:ahLst/>
              <a:cxnLst/>
              <a:rect l="l" t="t" r="r" b="b"/>
              <a:pathLst>
                <a:path w="3094" h="962" extrusionOk="0">
                  <a:moveTo>
                    <a:pt x="1573" y="0"/>
                  </a:moveTo>
                  <a:cubicBezTo>
                    <a:pt x="1046" y="0"/>
                    <a:pt x="519" y="217"/>
                    <a:pt x="147" y="590"/>
                  </a:cubicBezTo>
                  <a:cubicBezTo>
                    <a:pt x="1" y="735"/>
                    <a:pt x="140" y="957"/>
                    <a:pt x="312" y="957"/>
                  </a:cubicBezTo>
                  <a:cubicBezTo>
                    <a:pt x="360" y="957"/>
                    <a:pt x="410" y="940"/>
                    <a:pt x="457" y="900"/>
                  </a:cubicBezTo>
                  <a:cubicBezTo>
                    <a:pt x="767" y="574"/>
                    <a:pt x="1178" y="411"/>
                    <a:pt x="1589" y="411"/>
                  </a:cubicBezTo>
                  <a:cubicBezTo>
                    <a:pt x="2000" y="411"/>
                    <a:pt x="2411" y="574"/>
                    <a:pt x="2721" y="900"/>
                  </a:cubicBezTo>
                  <a:cubicBezTo>
                    <a:pt x="2752" y="931"/>
                    <a:pt x="2814" y="962"/>
                    <a:pt x="2876" y="962"/>
                  </a:cubicBezTo>
                  <a:cubicBezTo>
                    <a:pt x="2938" y="962"/>
                    <a:pt x="2969" y="931"/>
                    <a:pt x="3031" y="900"/>
                  </a:cubicBezTo>
                  <a:cubicBezTo>
                    <a:pt x="3093" y="807"/>
                    <a:pt x="3093" y="683"/>
                    <a:pt x="3031" y="590"/>
                  </a:cubicBezTo>
                  <a:cubicBezTo>
                    <a:pt x="2628" y="217"/>
                    <a:pt x="2132" y="0"/>
                    <a:pt x="1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3" name="Google Shape;13223;p24"/>
            <p:cNvSpPr/>
            <p:nvPr/>
          </p:nvSpPr>
          <p:spPr>
            <a:xfrm>
              <a:off x="974700" y="2722600"/>
              <a:ext cx="111450" cy="31050"/>
            </a:xfrm>
            <a:custGeom>
              <a:avLst/>
              <a:gdLst/>
              <a:ahLst/>
              <a:cxnLst/>
              <a:rect l="l" t="t" r="r" b="b"/>
              <a:pathLst>
                <a:path w="4458" h="1242" extrusionOk="0">
                  <a:moveTo>
                    <a:pt x="2255" y="1"/>
                  </a:moveTo>
                  <a:cubicBezTo>
                    <a:pt x="1480" y="1"/>
                    <a:pt x="705" y="311"/>
                    <a:pt x="146" y="869"/>
                  </a:cubicBezTo>
                  <a:cubicBezTo>
                    <a:pt x="0" y="1015"/>
                    <a:pt x="140" y="1237"/>
                    <a:pt x="312" y="1237"/>
                  </a:cubicBezTo>
                  <a:cubicBezTo>
                    <a:pt x="359" y="1237"/>
                    <a:pt x="409" y="1220"/>
                    <a:pt x="456" y="1179"/>
                  </a:cubicBezTo>
                  <a:cubicBezTo>
                    <a:pt x="953" y="668"/>
                    <a:pt x="1612" y="412"/>
                    <a:pt x="2271" y="412"/>
                  </a:cubicBezTo>
                  <a:cubicBezTo>
                    <a:pt x="2930" y="412"/>
                    <a:pt x="3589" y="668"/>
                    <a:pt x="4086" y="1179"/>
                  </a:cubicBezTo>
                  <a:cubicBezTo>
                    <a:pt x="4117" y="1210"/>
                    <a:pt x="4179" y="1241"/>
                    <a:pt x="4241" y="1241"/>
                  </a:cubicBezTo>
                  <a:cubicBezTo>
                    <a:pt x="4303" y="1241"/>
                    <a:pt x="4334" y="1210"/>
                    <a:pt x="4396" y="1179"/>
                  </a:cubicBezTo>
                  <a:cubicBezTo>
                    <a:pt x="4458" y="1086"/>
                    <a:pt x="4458" y="962"/>
                    <a:pt x="4396" y="869"/>
                  </a:cubicBezTo>
                  <a:cubicBezTo>
                    <a:pt x="3806" y="311"/>
                    <a:pt x="3062" y="1"/>
                    <a:pt x="2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4" name="Google Shape;13224;p24"/>
            <p:cNvSpPr/>
            <p:nvPr/>
          </p:nvSpPr>
          <p:spPr>
            <a:xfrm>
              <a:off x="1026425" y="2682150"/>
              <a:ext cx="11275" cy="7900"/>
            </a:xfrm>
            <a:custGeom>
              <a:avLst/>
              <a:gdLst/>
              <a:ahLst/>
              <a:cxnLst/>
              <a:rect l="l" t="t" r="r" b="b"/>
              <a:pathLst>
                <a:path w="451" h="316" extrusionOk="0">
                  <a:moveTo>
                    <a:pt x="66" y="1"/>
                  </a:moveTo>
                  <a:cubicBezTo>
                    <a:pt x="28" y="1"/>
                    <a:pt x="0" y="28"/>
                    <a:pt x="0" y="99"/>
                  </a:cubicBezTo>
                  <a:cubicBezTo>
                    <a:pt x="0" y="223"/>
                    <a:pt x="93" y="316"/>
                    <a:pt x="186" y="316"/>
                  </a:cubicBezTo>
                  <a:cubicBezTo>
                    <a:pt x="450" y="316"/>
                    <a:pt x="195" y="1"/>
                    <a:pt x="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5" name="Google Shape;13225;p24"/>
            <p:cNvSpPr/>
            <p:nvPr/>
          </p:nvSpPr>
          <p:spPr>
            <a:xfrm>
              <a:off x="1026425" y="2664000"/>
              <a:ext cx="11200" cy="8225"/>
            </a:xfrm>
            <a:custGeom>
              <a:avLst/>
              <a:gdLst/>
              <a:ahLst/>
              <a:cxnLst/>
              <a:rect l="l" t="t" r="r" b="b"/>
              <a:pathLst>
                <a:path w="448" h="329" extrusionOk="0">
                  <a:moveTo>
                    <a:pt x="69" y="1"/>
                  </a:moveTo>
                  <a:cubicBezTo>
                    <a:pt x="29" y="1"/>
                    <a:pt x="0" y="31"/>
                    <a:pt x="0" y="111"/>
                  </a:cubicBezTo>
                  <a:cubicBezTo>
                    <a:pt x="0" y="235"/>
                    <a:pt x="93" y="328"/>
                    <a:pt x="186" y="328"/>
                  </a:cubicBezTo>
                  <a:cubicBezTo>
                    <a:pt x="448" y="328"/>
                    <a:pt x="200" y="1"/>
                    <a:pt x="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6" name="Google Shape;13226;p24"/>
            <p:cNvSpPr/>
            <p:nvPr/>
          </p:nvSpPr>
          <p:spPr>
            <a:xfrm>
              <a:off x="1026425" y="2700450"/>
              <a:ext cx="11200" cy="8225"/>
            </a:xfrm>
            <a:custGeom>
              <a:avLst/>
              <a:gdLst/>
              <a:ahLst/>
              <a:cxnLst/>
              <a:rect l="l" t="t" r="r" b="b"/>
              <a:pathLst>
                <a:path w="448" h="329" extrusionOk="0">
                  <a:moveTo>
                    <a:pt x="69" y="1"/>
                  </a:moveTo>
                  <a:cubicBezTo>
                    <a:pt x="29" y="1"/>
                    <a:pt x="0" y="31"/>
                    <a:pt x="0" y="111"/>
                  </a:cubicBezTo>
                  <a:cubicBezTo>
                    <a:pt x="0" y="235"/>
                    <a:pt x="93" y="328"/>
                    <a:pt x="186" y="328"/>
                  </a:cubicBezTo>
                  <a:cubicBezTo>
                    <a:pt x="448" y="328"/>
                    <a:pt x="200" y="1"/>
                    <a:pt x="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7" name="Google Shape;13227;p24"/>
            <p:cNvSpPr/>
            <p:nvPr/>
          </p:nvSpPr>
          <p:spPr>
            <a:xfrm>
              <a:off x="1107850" y="2766650"/>
              <a:ext cx="10100" cy="10250"/>
            </a:xfrm>
            <a:custGeom>
              <a:avLst/>
              <a:gdLst/>
              <a:ahLst/>
              <a:cxnLst/>
              <a:rect l="l" t="t" r="r" b="b"/>
              <a:pathLst>
                <a:path w="404" h="410" extrusionOk="0">
                  <a:moveTo>
                    <a:pt x="150" y="1"/>
                  </a:moveTo>
                  <a:cubicBezTo>
                    <a:pt x="71" y="1"/>
                    <a:pt x="0" y="85"/>
                    <a:pt x="0" y="193"/>
                  </a:cubicBezTo>
                  <a:cubicBezTo>
                    <a:pt x="0" y="317"/>
                    <a:pt x="93" y="410"/>
                    <a:pt x="187" y="410"/>
                  </a:cubicBezTo>
                  <a:cubicBezTo>
                    <a:pt x="311" y="410"/>
                    <a:pt x="404" y="317"/>
                    <a:pt x="404" y="193"/>
                  </a:cubicBezTo>
                  <a:cubicBezTo>
                    <a:pt x="404" y="69"/>
                    <a:pt x="311" y="7"/>
                    <a:pt x="187" y="7"/>
                  </a:cubicBezTo>
                  <a:cubicBezTo>
                    <a:pt x="174" y="3"/>
                    <a:pt x="162" y="1"/>
                    <a:pt x="1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8" name="Google Shape;13228;p24"/>
            <p:cNvSpPr/>
            <p:nvPr/>
          </p:nvSpPr>
          <p:spPr>
            <a:xfrm>
              <a:off x="1125300" y="2766650"/>
              <a:ext cx="11650" cy="9475"/>
            </a:xfrm>
            <a:custGeom>
              <a:avLst/>
              <a:gdLst/>
              <a:ahLst/>
              <a:cxnLst/>
              <a:rect l="l" t="t" r="r" b="b"/>
              <a:pathLst>
                <a:path w="466" h="379" extrusionOk="0">
                  <a:moveTo>
                    <a:pt x="196" y="1"/>
                  </a:moveTo>
                  <a:cubicBezTo>
                    <a:pt x="117" y="1"/>
                    <a:pt x="47" y="85"/>
                    <a:pt x="47" y="193"/>
                  </a:cubicBezTo>
                  <a:cubicBezTo>
                    <a:pt x="0" y="317"/>
                    <a:pt x="117" y="379"/>
                    <a:pt x="233" y="379"/>
                  </a:cubicBezTo>
                  <a:cubicBezTo>
                    <a:pt x="349" y="379"/>
                    <a:pt x="466" y="317"/>
                    <a:pt x="419" y="193"/>
                  </a:cubicBezTo>
                  <a:cubicBezTo>
                    <a:pt x="419" y="69"/>
                    <a:pt x="326" y="7"/>
                    <a:pt x="233" y="7"/>
                  </a:cubicBezTo>
                  <a:cubicBezTo>
                    <a:pt x="221" y="3"/>
                    <a:pt x="208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9" name="Google Shape;13229;p24"/>
            <p:cNvSpPr/>
            <p:nvPr/>
          </p:nvSpPr>
          <p:spPr>
            <a:xfrm>
              <a:off x="1089225" y="2766650"/>
              <a:ext cx="10125" cy="10250"/>
            </a:xfrm>
            <a:custGeom>
              <a:avLst/>
              <a:gdLst/>
              <a:ahLst/>
              <a:cxnLst/>
              <a:rect l="l" t="t" r="r" b="b"/>
              <a:pathLst>
                <a:path w="405" h="410" extrusionOk="0">
                  <a:moveTo>
                    <a:pt x="171" y="1"/>
                  </a:moveTo>
                  <a:cubicBezTo>
                    <a:pt x="71" y="1"/>
                    <a:pt x="1" y="85"/>
                    <a:pt x="1" y="193"/>
                  </a:cubicBezTo>
                  <a:cubicBezTo>
                    <a:pt x="1" y="317"/>
                    <a:pt x="94" y="410"/>
                    <a:pt x="218" y="410"/>
                  </a:cubicBezTo>
                  <a:cubicBezTo>
                    <a:pt x="311" y="410"/>
                    <a:pt x="404" y="317"/>
                    <a:pt x="404" y="193"/>
                  </a:cubicBezTo>
                  <a:cubicBezTo>
                    <a:pt x="404" y="69"/>
                    <a:pt x="311" y="7"/>
                    <a:pt x="218" y="7"/>
                  </a:cubicBezTo>
                  <a:cubicBezTo>
                    <a:pt x="202" y="3"/>
                    <a:pt x="186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230" name="Google Shape;13230;p24"/>
          <p:cNvSpPr txBox="1"/>
          <p:nvPr/>
        </p:nvSpPr>
        <p:spPr>
          <a:xfrm>
            <a:off x="2096700" y="2317300"/>
            <a:ext cx="14094600" cy="9648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3200" kern="0">
                <a:solidFill>
                  <a:srgbClr val="FFFFFF"/>
                </a:solidFill>
                <a:latin typeface="Arial"/>
                <a:cs typeface="Arial"/>
                <a:sym typeface="Arial"/>
              </a:rPr>
              <a:t>Online Learning</a:t>
            </a:r>
            <a:endParaRPr sz="3200" kern="0">
              <a:solidFill>
                <a:srgbClr val="FFFFFF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231" name="Google Shape;13231;p24"/>
          <p:cNvSpPr txBox="1">
            <a:spLocks noGrp="1"/>
          </p:cNvSpPr>
          <p:nvPr>
            <p:ph type="title"/>
          </p:nvPr>
        </p:nvSpPr>
        <p:spPr>
          <a:xfrm>
            <a:off x="2096700" y="647700"/>
            <a:ext cx="14094600" cy="964800"/>
          </a:xfrm>
          <a:prstGeom prst="rect">
            <a:avLst/>
          </a:prstGeom>
          <a:solidFill>
            <a:schemeClr val="tx1"/>
          </a:solidFill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es" dirty="0">
                <a:solidFill>
                  <a:schemeClr val="lt1"/>
                </a:solidFill>
              </a:rPr>
              <a:t>Premium Icons</a:t>
            </a:r>
            <a:endParaRPr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36" name="Google Shape;13236;p25"/>
          <p:cNvGrpSpPr/>
          <p:nvPr/>
        </p:nvGrpSpPr>
        <p:grpSpPr>
          <a:xfrm>
            <a:off x="9606051" y="3566673"/>
            <a:ext cx="694450" cy="620350"/>
            <a:chOff x="7055563" y="3039906"/>
            <a:chExt cx="347225" cy="310175"/>
          </a:xfrm>
          <a:solidFill>
            <a:schemeClr val="tx1"/>
          </a:solidFill>
        </p:grpSpPr>
        <p:sp>
          <p:nvSpPr>
            <p:cNvPr id="13237" name="Google Shape;13237;p25"/>
            <p:cNvSpPr/>
            <p:nvPr/>
          </p:nvSpPr>
          <p:spPr>
            <a:xfrm>
              <a:off x="7165888" y="3133881"/>
              <a:ext cx="10050" cy="20225"/>
            </a:xfrm>
            <a:custGeom>
              <a:avLst/>
              <a:gdLst/>
              <a:ahLst/>
              <a:cxnLst/>
              <a:rect l="l" t="t" r="r" b="b"/>
              <a:pathLst>
                <a:path w="402" h="809" extrusionOk="0">
                  <a:moveTo>
                    <a:pt x="253" y="1"/>
                  </a:moveTo>
                  <a:cubicBezTo>
                    <a:pt x="241" y="1"/>
                    <a:pt x="229" y="3"/>
                    <a:pt x="217" y="7"/>
                  </a:cubicBezTo>
                  <a:cubicBezTo>
                    <a:pt x="93" y="7"/>
                    <a:pt x="1" y="68"/>
                    <a:pt x="1" y="192"/>
                  </a:cubicBezTo>
                  <a:lnTo>
                    <a:pt x="1" y="624"/>
                  </a:lnTo>
                  <a:cubicBezTo>
                    <a:pt x="1" y="716"/>
                    <a:pt x="93" y="809"/>
                    <a:pt x="217" y="809"/>
                  </a:cubicBezTo>
                  <a:cubicBezTo>
                    <a:pt x="309" y="809"/>
                    <a:pt x="402" y="716"/>
                    <a:pt x="402" y="624"/>
                  </a:cubicBezTo>
                  <a:lnTo>
                    <a:pt x="402" y="192"/>
                  </a:lnTo>
                  <a:cubicBezTo>
                    <a:pt x="402" y="85"/>
                    <a:pt x="332" y="1"/>
                    <a:pt x="2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38" name="Google Shape;13238;p25"/>
            <p:cNvSpPr/>
            <p:nvPr/>
          </p:nvSpPr>
          <p:spPr>
            <a:xfrm>
              <a:off x="7281613" y="3135181"/>
              <a:ext cx="10075" cy="18925"/>
            </a:xfrm>
            <a:custGeom>
              <a:avLst/>
              <a:gdLst/>
              <a:ahLst/>
              <a:cxnLst/>
              <a:rect l="l" t="t" r="r" b="b"/>
              <a:pathLst>
                <a:path w="403" h="757" extrusionOk="0">
                  <a:moveTo>
                    <a:pt x="202" y="1"/>
                  </a:moveTo>
                  <a:cubicBezTo>
                    <a:pt x="117" y="1"/>
                    <a:pt x="32" y="47"/>
                    <a:pt x="1" y="140"/>
                  </a:cubicBezTo>
                  <a:lnTo>
                    <a:pt x="1" y="572"/>
                  </a:lnTo>
                  <a:cubicBezTo>
                    <a:pt x="1" y="661"/>
                    <a:pt x="86" y="749"/>
                    <a:pt x="202" y="757"/>
                  </a:cubicBezTo>
                  <a:lnTo>
                    <a:pt x="202" y="757"/>
                  </a:lnTo>
                  <a:cubicBezTo>
                    <a:pt x="317" y="749"/>
                    <a:pt x="402" y="661"/>
                    <a:pt x="402" y="572"/>
                  </a:cubicBezTo>
                  <a:lnTo>
                    <a:pt x="402" y="140"/>
                  </a:lnTo>
                  <a:cubicBezTo>
                    <a:pt x="371" y="47"/>
                    <a:pt x="286" y="1"/>
                    <a:pt x="202" y="1"/>
                  </a:cubicBezTo>
                  <a:close/>
                  <a:moveTo>
                    <a:pt x="202" y="757"/>
                  </a:moveTo>
                  <a:cubicBezTo>
                    <a:pt x="196" y="757"/>
                    <a:pt x="191" y="757"/>
                    <a:pt x="186" y="757"/>
                  </a:cubicBezTo>
                  <a:lnTo>
                    <a:pt x="217" y="757"/>
                  </a:lnTo>
                  <a:cubicBezTo>
                    <a:pt x="212" y="757"/>
                    <a:pt x="207" y="757"/>
                    <a:pt x="202" y="75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39" name="Google Shape;13239;p25"/>
            <p:cNvSpPr/>
            <p:nvPr/>
          </p:nvSpPr>
          <p:spPr>
            <a:xfrm>
              <a:off x="7209088" y="3143206"/>
              <a:ext cx="40750" cy="17075"/>
            </a:xfrm>
            <a:custGeom>
              <a:avLst/>
              <a:gdLst/>
              <a:ahLst/>
              <a:cxnLst/>
              <a:rect l="l" t="t" r="r" b="b"/>
              <a:pathLst>
                <a:path w="1630" h="683" extrusionOk="0">
                  <a:moveTo>
                    <a:pt x="1351" y="1"/>
                  </a:moveTo>
                  <a:cubicBezTo>
                    <a:pt x="1302" y="1"/>
                    <a:pt x="1250" y="20"/>
                    <a:pt x="1205" y="66"/>
                  </a:cubicBezTo>
                  <a:cubicBezTo>
                    <a:pt x="1097" y="189"/>
                    <a:pt x="942" y="251"/>
                    <a:pt x="788" y="251"/>
                  </a:cubicBezTo>
                  <a:cubicBezTo>
                    <a:pt x="634" y="251"/>
                    <a:pt x="479" y="189"/>
                    <a:pt x="371" y="66"/>
                  </a:cubicBezTo>
                  <a:cubicBezTo>
                    <a:pt x="325" y="35"/>
                    <a:pt x="271" y="19"/>
                    <a:pt x="221" y="19"/>
                  </a:cubicBezTo>
                  <a:cubicBezTo>
                    <a:pt x="171" y="19"/>
                    <a:pt x="124" y="35"/>
                    <a:pt x="94" y="66"/>
                  </a:cubicBezTo>
                  <a:cubicBezTo>
                    <a:pt x="1" y="158"/>
                    <a:pt x="1" y="282"/>
                    <a:pt x="94" y="374"/>
                  </a:cubicBezTo>
                  <a:cubicBezTo>
                    <a:pt x="248" y="559"/>
                    <a:pt x="526" y="683"/>
                    <a:pt x="803" y="683"/>
                  </a:cubicBezTo>
                  <a:lnTo>
                    <a:pt x="772" y="652"/>
                  </a:lnTo>
                  <a:cubicBezTo>
                    <a:pt x="1050" y="652"/>
                    <a:pt x="1328" y="559"/>
                    <a:pt x="1513" y="343"/>
                  </a:cubicBezTo>
                  <a:cubicBezTo>
                    <a:pt x="1629" y="181"/>
                    <a:pt x="1501" y="1"/>
                    <a:pt x="1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0" name="Google Shape;13240;p25"/>
            <p:cNvSpPr/>
            <p:nvPr/>
          </p:nvSpPr>
          <p:spPr>
            <a:xfrm>
              <a:off x="7055563" y="3039906"/>
              <a:ext cx="347225" cy="310175"/>
            </a:xfrm>
            <a:custGeom>
              <a:avLst/>
              <a:gdLst/>
              <a:ahLst/>
              <a:cxnLst/>
              <a:rect l="l" t="t" r="r" b="b"/>
              <a:pathLst>
                <a:path w="13889" h="12407" extrusionOk="0">
                  <a:moveTo>
                    <a:pt x="4599" y="402"/>
                  </a:moveTo>
                  <a:cubicBezTo>
                    <a:pt x="5340" y="402"/>
                    <a:pt x="5340" y="1482"/>
                    <a:pt x="4599" y="1482"/>
                  </a:cubicBezTo>
                  <a:lnTo>
                    <a:pt x="1297" y="1482"/>
                  </a:lnTo>
                  <a:cubicBezTo>
                    <a:pt x="988" y="1482"/>
                    <a:pt x="741" y="1235"/>
                    <a:pt x="741" y="957"/>
                  </a:cubicBezTo>
                  <a:cubicBezTo>
                    <a:pt x="741" y="649"/>
                    <a:pt x="988" y="402"/>
                    <a:pt x="1297" y="402"/>
                  </a:cubicBezTo>
                  <a:close/>
                  <a:moveTo>
                    <a:pt x="4414" y="1883"/>
                  </a:moveTo>
                  <a:lnTo>
                    <a:pt x="4414" y="3148"/>
                  </a:lnTo>
                  <a:lnTo>
                    <a:pt x="1482" y="3148"/>
                  </a:lnTo>
                  <a:lnTo>
                    <a:pt x="1482" y="1883"/>
                  </a:lnTo>
                  <a:close/>
                  <a:moveTo>
                    <a:pt x="12345" y="1883"/>
                  </a:moveTo>
                  <a:lnTo>
                    <a:pt x="12345" y="3148"/>
                  </a:lnTo>
                  <a:lnTo>
                    <a:pt x="9444" y="3148"/>
                  </a:lnTo>
                  <a:lnTo>
                    <a:pt x="9444" y="1883"/>
                  </a:lnTo>
                  <a:close/>
                  <a:moveTo>
                    <a:pt x="13117" y="3580"/>
                  </a:moveTo>
                  <a:cubicBezTo>
                    <a:pt x="13271" y="3580"/>
                    <a:pt x="13425" y="3704"/>
                    <a:pt x="13425" y="3889"/>
                  </a:cubicBezTo>
                  <a:lnTo>
                    <a:pt x="13425" y="4661"/>
                  </a:lnTo>
                  <a:cubicBezTo>
                    <a:pt x="13425" y="4846"/>
                    <a:pt x="13271" y="4969"/>
                    <a:pt x="13117" y="4969"/>
                  </a:cubicBezTo>
                  <a:lnTo>
                    <a:pt x="741" y="4969"/>
                  </a:lnTo>
                  <a:cubicBezTo>
                    <a:pt x="556" y="4969"/>
                    <a:pt x="432" y="4846"/>
                    <a:pt x="432" y="4661"/>
                  </a:cubicBezTo>
                  <a:lnTo>
                    <a:pt x="432" y="3889"/>
                  </a:lnTo>
                  <a:cubicBezTo>
                    <a:pt x="432" y="3704"/>
                    <a:pt x="556" y="3580"/>
                    <a:pt x="741" y="3580"/>
                  </a:cubicBezTo>
                  <a:close/>
                  <a:moveTo>
                    <a:pt x="11419" y="5401"/>
                  </a:moveTo>
                  <a:lnTo>
                    <a:pt x="11419" y="8549"/>
                  </a:lnTo>
                  <a:cubicBezTo>
                    <a:pt x="11388" y="8858"/>
                    <a:pt x="11149" y="9012"/>
                    <a:pt x="10910" y="9012"/>
                  </a:cubicBezTo>
                  <a:cubicBezTo>
                    <a:pt x="10671" y="9012"/>
                    <a:pt x="10432" y="8858"/>
                    <a:pt x="10401" y="8549"/>
                  </a:cubicBezTo>
                  <a:lnTo>
                    <a:pt x="10401" y="5401"/>
                  </a:lnTo>
                  <a:close/>
                  <a:moveTo>
                    <a:pt x="12345" y="5401"/>
                  </a:moveTo>
                  <a:lnTo>
                    <a:pt x="12345" y="8549"/>
                  </a:lnTo>
                  <a:cubicBezTo>
                    <a:pt x="12299" y="9475"/>
                    <a:pt x="11597" y="9938"/>
                    <a:pt x="10895" y="9938"/>
                  </a:cubicBezTo>
                  <a:cubicBezTo>
                    <a:pt x="10193" y="9938"/>
                    <a:pt x="9490" y="9475"/>
                    <a:pt x="9444" y="8549"/>
                  </a:cubicBezTo>
                  <a:lnTo>
                    <a:pt x="9444" y="5401"/>
                  </a:lnTo>
                  <a:lnTo>
                    <a:pt x="10000" y="5401"/>
                  </a:lnTo>
                  <a:lnTo>
                    <a:pt x="10000" y="8549"/>
                  </a:lnTo>
                  <a:cubicBezTo>
                    <a:pt x="10031" y="9120"/>
                    <a:pt x="10463" y="9406"/>
                    <a:pt x="10898" y="9406"/>
                  </a:cubicBezTo>
                  <a:cubicBezTo>
                    <a:pt x="11334" y="9406"/>
                    <a:pt x="11774" y="9120"/>
                    <a:pt x="11821" y="8549"/>
                  </a:cubicBezTo>
                  <a:lnTo>
                    <a:pt x="11821" y="5401"/>
                  </a:lnTo>
                  <a:close/>
                  <a:moveTo>
                    <a:pt x="4414" y="5401"/>
                  </a:moveTo>
                  <a:lnTo>
                    <a:pt x="4414" y="8549"/>
                  </a:lnTo>
                  <a:cubicBezTo>
                    <a:pt x="4414" y="9521"/>
                    <a:pt x="3681" y="10007"/>
                    <a:pt x="2948" y="10007"/>
                  </a:cubicBezTo>
                  <a:cubicBezTo>
                    <a:pt x="2215" y="10007"/>
                    <a:pt x="1482" y="9521"/>
                    <a:pt x="1482" y="8549"/>
                  </a:cubicBezTo>
                  <a:lnTo>
                    <a:pt x="1482" y="5401"/>
                  </a:lnTo>
                  <a:lnTo>
                    <a:pt x="2037" y="5401"/>
                  </a:lnTo>
                  <a:lnTo>
                    <a:pt x="2037" y="6821"/>
                  </a:lnTo>
                  <a:cubicBezTo>
                    <a:pt x="2037" y="6944"/>
                    <a:pt x="2130" y="7037"/>
                    <a:pt x="2222" y="7037"/>
                  </a:cubicBezTo>
                  <a:cubicBezTo>
                    <a:pt x="2346" y="7037"/>
                    <a:pt x="2438" y="6944"/>
                    <a:pt x="2438" y="6821"/>
                  </a:cubicBezTo>
                  <a:lnTo>
                    <a:pt x="2438" y="5401"/>
                  </a:lnTo>
                  <a:lnTo>
                    <a:pt x="3457" y="5401"/>
                  </a:lnTo>
                  <a:lnTo>
                    <a:pt x="3457" y="8549"/>
                  </a:lnTo>
                  <a:cubicBezTo>
                    <a:pt x="3457" y="8889"/>
                    <a:pt x="3202" y="9058"/>
                    <a:pt x="2948" y="9058"/>
                  </a:cubicBezTo>
                  <a:cubicBezTo>
                    <a:pt x="2693" y="9058"/>
                    <a:pt x="2438" y="8889"/>
                    <a:pt x="2438" y="8549"/>
                  </a:cubicBezTo>
                  <a:lnTo>
                    <a:pt x="2438" y="7623"/>
                  </a:lnTo>
                  <a:cubicBezTo>
                    <a:pt x="2438" y="7531"/>
                    <a:pt x="2346" y="7438"/>
                    <a:pt x="2222" y="7438"/>
                  </a:cubicBezTo>
                  <a:cubicBezTo>
                    <a:pt x="2130" y="7438"/>
                    <a:pt x="2037" y="7531"/>
                    <a:pt x="2037" y="7623"/>
                  </a:cubicBezTo>
                  <a:lnTo>
                    <a:pt x="2037" y="8549"/>
                  </a:lnTo>
                  <a:cubicBezTo>
                    <a:pt x="2037" y="9151"/>
                    <a:pt x="2492" y="9452"/>
                    <a:pt x="2948" y="9452"/>
                  </a:cubicBezTo>
                  <a:cubicBezTo>
                    <a:pt x="3403" y="9452"/>
                    <a:pt x="3858" y="9151"/>
                    <a:pt x="3858" y="8549"/>
                  </a:cubicBezTo>
                  <a:lnTo>
                    <a:pt x="3858" y="5401"/>
                  </a:lnTo>
                  <a:close/>
                  <a:moveTo>
                    <a:pt x="7500" y="5401"/>
                  </a:moveTo>
                  <a:lnTo>
                    <a:pt x="7500" y="10061"/>
                  </a:lnTo>
                  <a:lnTo>
                    <a:pt x="6358" y="10061"/>
                  </a:lnTo>
                  <a:lnTo>
                    <a:pt x="6358" y="5401"/>
                  </a:lnTo>
                  <a:close/>
                  <a:moveTo>
                    <a:pt x="8302" y="10463"/>
                  </a:moveTo>
                  <a:cubicBezTo>
                    <a:pt x="8950" y="10463"/>
                    <a:pt x="9444" y="10987"/>
                    <a:pt x="9444" y="11635"/>
                  </a:cubicBezTo>
                  <a:lnTo>
                    <a:pt x="9475" y="11635"/>
                  </a:lnTo>
                  <a:lnTo>
                    <a:pt x="9475" y="11790"/>
                  </a:lnTo>
                  <a:cubicBezTo>
                    <a:pt x="9475" y="11913"/>
                    <a:pt x="9382" y="12006"/>
                    <a:pt x="9259" y="12006"/>
                  </a:cubicBezTo>
                  <a:lnTo>
                    <a:pt x="4568" y="12006"/>
                  </a:lnTo>
                  <a:cubicBezTo>
                    <a:pt x="4475" y="12006"/>
                    <a:pt x="4383" y="11913"/>
                    <a:pt x="4383" y="11790"/>
                  </a:cubicBezTo>
                  <a:lnTo>
                    <a:pt x="4383" y="11635"/>
                  </a:lnTo>
                  <a:cubicBezTo>
                    <a:pt x="4383" y="10987"/>
                    <a:pt x="4907" y="10463"/>
                    <a:pt x="5525" y="10463"/>
                  </a:cubicBezTo>
                  <a:close/>
                  <a:moveTo>
                    <a:pt x="1297" y="0"/>
                  </a:moveTo>
                  <a:cubicBezTo>
                    <a:pt x="155" y="31"/>
                    <a:pt x="0" y="1636"/>
                    <a:pt x="1111" y="1883"/>
                  </a:cubicBezTo>
                  <a:lnTo>
                    <a:pt x="1111" y="3179"/>
                  </a:lnTo>
                  <a:lnTo>
                    <a:pt x="741" y="3179"/>
                  </a:lnTo>
                  <a:cubicBezTo>
                    <a:pt x="340" y="3179"/>
                    <a:pt x="31" y="3488"/>
                    <a:pt x="31" y="3889"/>
                  </a:cubicBezTo>
                  <a:lnTo>
                    <a:pt x="31" y="4661"/>
                  </a:lnTo>
                  <a:cubicBezTo>
                    <a:pt x="31" y="5062"/>
                    <a:pt x="340" y="5370"/>
                    <a:pt x="741" y="5370"/>
                  </a:cubicBezTo>
                  <a:lnTo>
                    <a:pt x="741" y="5401"/>
                  </a:lnTo>
                  <a:lnTo>
                    <a:pt x="1081" y="5401"/>
                  </a:lnTo>
                  <a:lnTo>
                    <a:pt x="1081" y="8549"/>
                  </a:lnTo>
                  <a:cubicBezTo>
                    <a:pt x="1081" y="9568"/>
                    <a:pt x="1914" y="10401"/>
                    <a:pt x="2963" y="10401"/>
                  </a:cubicBezTo>
                  <a:cubicBezTo>
                    <a:pt x="3982" y="10401"/>
                    <a:pt x="4815" y="9568"/>
                    <a:pt x="4815" y="8549"/>
                  </a:cubicBezTo>
                  <a:lnTo>
                    <a:pt x="4815" y="5401"/>
                  </a:lnTo>
                  <a:lnTo>
                    <a:pt x="5926" y="5401"/>
                  </a:lnTo>
                  <a:lnTo>
                    <a:pt x="5926" y="10061"/>
                  </a:lnTo>
                  <a:lnTo>
                    <a:pt x="5556" y="10061"/>
                  </a:lnTo>
                  <a:cubicBezTo>
                    <a:pt x="4691" y="10061"/>
                    <a:pt x="3982" y="10771"/>
                    <a:pt x="3982" y="11635"/>
                  </a:cubicBezTo>
                  <a:lnTo>
                    <a:pt x="3982" y="11790"/>
                  </a:lnTo>
                  <a:cubicBezTo>
                    <a:pt x="3982" y="12129"/>
                    <a:pt x="4259" y="12407"/>
                    <a:pt x="4599" y="12407"/>
                  </a:cubicBezTo>
                  <a:lnTo>
                    <a:pt x="9259" y="12407"/>
                  </a:lnTo>
                  <a:cubicBezTo>
                    <a:pt x="9598" y="12407"/>
                    <a:pt x="9876" y="12129"/>
                    <a:pt x="9876" y="11790"/>
                  </a:cubicBezTo>
                  <a:lnTo>
                    <a:pt x="9876" y="11635"/>
                  </a:lnTo>
                  <a:cubicBezTo>
                    <a:pt x="9876" y="10771"/>
                    <a:pt x="9197" y="10061"/>
                    <a:pt x="8333" y="10061"/>
                  </a:cubicBezTo>
                  <a:lnTo>
                    <a:pt x="7932" y="10061"/>
                  </a:lnTo>
                  <a:lnTo>
                    <a:pt x="7932" y="5401"/>
                  </a:lnTo>
                  <a:lnTo>
                    <a:pt x="9074" y="5401"/>
                  </a:lnTo>
                  <a:lnTo>
                    <a:pt x="9074" y="8549"/>
                  </a:lnTo>
                  <a:cubicBezTo>
                    <a:pt x="9074" y="9568"/>
                    <a:pt x="9876" y="10401"/>
                    <a:pt x="10926" y="10401"/>
                  </a:cubicBezTo>
                  <a:cubicBezTo>
                    <a:pt x="11944" y="10401"/>
                    <a:pt x="12777" y="9568"/>
                    <a:pt x="12777" y="8549"/>
                  </a:cubicBezTo>
                  <a:lnTo>
                    <a:pt x="12777" y="5401"/>
                  </a:lnTo>
                  <a:lnTo>
                    <a:pt x="13117" y="5401"/>
                  </a:lnTo>
                  <a:cubicBezTo>
                    <a:pt x="13518" y="5401"/>
                    <a:pt x="13857" y="5062"/>
                    <a:pt x="13857" y="4661"/>
                  </a:cubicBezTo>
                  <a:lnTo>
                    <a:pt x="13857" y="3889"/>
                  </a:lnTo>
                  <a:cubicBezTo>
                    <a:pt x="13857" y="3488"/>
                    <a:pt x="13518" y="3179"/>
                    <a:pt x="13117" y="3179"/>
                  </a:cubicBezTo>
                  <a:lnTo>
                    <a:pt x="12777" y="3179"/>
                  </a:lnTo>
                  <a:lnTo>
                    <a:pt x="12777" y="1883"/>
                  </a:lnTo>
                  <a:cubicBezTo>
                    <a:pt x="13888" y="1636"/>
                    <a:pt x="13703" y="31"/>
                    <a:pt x="12592" y="0"/>
                  </a:cubicBezTo>
                  <a:lnTo>
                    <a:pt x="11944" y="0"/>
                  </a:lnTo>
                  <a:cubicBezTo>
                    <a:pt x="11821" y="0"/>
                    <a:pt x="11728" y="93"/>
                    <a:pt x="11759" y="217"/>
                  </a:cubicBezTo>
                  <a:cubicBezTo>
                    <a:pt x="11759" y="309"/>
                    <a:pt x="11821" y="402"/>
                    <a:pt x="11944" y="402"/>
                  </a:cubicBezTo>
                  <a:lnTo>
                    <a:pt x="12592" y="402"/>
                  </a:lnTo>
                  <a:cubicBezTo>
                    <a:pt x="13302" y="402"/>
                    <a:pt x="13302" y="1513"/>
                    <a:pt x="12592" y="1513"/>
                  </a:cubicBezTo>
                  <a:lnTo>
                    <a:pt x="9259" y="1513"/>
                  </a:lnTo>
                  <a:cubicBezTo>
                    <a:pt x="8549" y="1513"/>
                    <a:pt x="8549" y="402"/>
                    <a:pt x="9259" y="402"/>
                  </a:cubicBezTo>
                  <a:lnTo>
                    <a:pt x="11172" y="402"/>
                  </a:lnTo>
                  <a:cubicBezTo>
                    <a:pt x="11296" y="402"/>
                    <a:pt x="11388" y="340"/>
                    <a:pt x="11388" y="217"/>
                  </a:cubicBezTo>
                  <a:cubicBezTo>
                    <a:pt x="11388" y="93"/>
                    <a:pt x="11296" y="0"/>
                    <a:pt x="11172" y="0"/>
                  </a:cubicBezTo>
                  <a:lnTo>
                    <a:pt x="9259" y="0"/>
                  </a:lnTo>
                  <a:cubicBezTo>
                    <a:pt x="8148" y="0"/>
                    <a:pt x="7963" y="1636"/>
                    <a:pt x="9074" y="1883"/>
                  </a:cubicBezTo>
                  <a:lnTo>
                    <a:pt x="9074" y="3179"/>
                  </a:lnTo>
                  <a:lnTo>
                    <a:pt x="4815" y="3179"/>
                  </a:lnTo>
                  <a:lnTo>
                    <a:pt x="4815" y="1883"/>
                  </a:lnTo>
                  <a:cubicBezTo>
                    <a:pt x="5926" y="1636"/>
                    <a:pt x="5741" y="0"/>
                    <a:pt x="45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41" name="Google Shape;13241;p25"/>
          <p:cNvGrpSpPr/>
          <p:nvPr/>
        </p:nvGrpSpPr>
        <p:grpSpPr>
          <a:xfrm>
            <a:off x="10987513" y="3554323"/>
            <a:ext cx="705250" cy="645050"/>
            <a:chOff x="6314113" y="3033731"/>
            <a:chExt cx="352625" cy="322525"/>
          </a:xfrm>
          <a:solidFill>
            <a:schemeClr val="tx1"/>
          </a:solidFill>
        </p:grpSpPr>
        <p:sp>
          <p:nvSpPr>
            <p:cNvPr id="13242" name="Google Shape;13242;p25"/>
            <p:cNvSpPr/>
            <p:nvPr/>
          </p:nvSpPr>
          <p:spPr>
            <a:xfrm>
              <a:off x="6366563" y="3160881"/>
              <a:ext cx="12000" cy="16375"/>
            </a:xfrm>
            <a:custGeom>
              <a:avLst/>
              <a:gdLst/>
              <a:ahLst/>
              <a:cxnLst/>
              <a:rect l="l" t="t" r="r" b="b"/>
              <a:pathLst>
                <a:path w="480" h="655" extrusionOk="0">
                  <a:moveTo>
                    <a:pt x="201" y="1"/>
                  </a:moveTo>
                  <a:cubicBezTo>
                    <a:pt x="101" y="1"/>
                    <a:pt x="32" y="85"/>
                    <a:pt x="32" y="192"/>
                  </a:cubicBezTo>
                  <a:lnTo>
                    <a:pt x="32" y="470"/>
                  </a:lnTo>
                  <a:cubicBezTo>
                    <a:pt x="1" y="593"/>
                    <a:pt x="124" y="655"/>
                    <a:pt x="244" y="655"/>
                  </a:cubicBezTo>
                  <a:cubicBezTo>
                    <a:pt x="363" y="655"/>
                    <a:pt x="479" y="593"/>
                    <a:pt x="433" y="470"/>
                  </a:cubicBezTo>
                  <a:lnTo>
                    <a:pt x="433" y="223"/>
                  </a:lnTo>
                  <a:cubicBezTo>
                    <a:pt x="433" y="99"/>
                    <a:pt x="340" y="7"/>
                    <a:pt x="217" y="7"/>
                  </a:cubicBezTo>
                  <a:lnTo>
                    <a:pt x="248" y="7"/>
                  </a:lnTo>
                  <a:cubicBezTo>
                    <a:pt x="231" y="3"/>
                    <a:pt x="216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3" name="Google Shape;13243;p25"/>
            <p:cNvSpPr/>
            <p:nvPr/>
          </p:nvSpPr>
          <p:spPr>
            <a:xfrm>
              <a:off x="6441413" y="3160881"/>
              <a:ext cx="10050" cy="16375"/>
            </a:xfrm>
            <a:custGeom>
              <a:avLst/>
              <a:gdLst/>
              <a:ahLst/>
              <a:cxnLst/>
              <a:rect l="l" t="t" r="r" b="b"/>
              <a:pathLst>
                <a:path w="402" h="655" extrusionOk="0">
                  <a:moveTo>
                    <a:pt x="169" y="1"/>
                  </a:moveTo>
                  <a:cubicBezTo>
                    <a:pt x="70" y="1"/>
                    <a:pt x="0" y="85"/>
                    <a:pt x="0" y="192"/>
                  </a:cubicBezTo>
                  <a:lnTo>
                    <a:pt x="0" y="470"/>
                  </a:lnTo>
                  <a:cubicBezTo>
                    <a:pt x="0" y="562"/>
                    <a:pt x="93" y="655"/>
                    <a:pt x="216" y="655"/>
                  </a:cubicBezTo>
                  <a:cubicBezTo>
                    <a:pt x="309" y="655"/>
                    <a:pt x="402" y="562"/>
                    <a:pt x="402" y="470"/>
                  </a:cubicBezTo>
                  <a:lnTo>
                    <a:pt x="402" y="223"/>
                  </a:lnTo>
                  <a:cubicBezTo>
                    <a:pt x="402" y="99"/>
                    <a:pt x="309" y="7"/>
                    <a:pt x="216" y="7"/>
                  </a:cubicBezTo>
                  <a:cubicBezTo>
                    <a:pt x="200" y="3"/>
                    <a:pt x="184" y="1"/>
                    <a:pt x="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4" name="Google Shape;13244;p25"/>
            <p:cNvSpPr/>
            <p:nvPr/>
          </p:nvSpPr>
          <p:spPr>
            <a:xfrm>
              <a:off x="6393163" y="3166356"/>
              <a:ext cx="31300" cy="14375"/>
            </a:xfrm>
            <a:custGeom>
              <a:avLst/>
              <a:gdLst/>
              <a:ahLst/>
              <a:cxnLst/>
              <a:rect l="l" t="t" r="r" b="b"/>
              <a:pathLst>
                <a:path w="1252" h="575" extrusionOk="0">
                  <a:moveTo>
                    <a:pt x="299" y="0"/>
                  </a:moveTo>
                  <a:cubicBezTo>
                    <a:pt x="142" y="0"/>
                    <a:pt x="1" y="181"/>
                    <a:pt x="140" y="343"/>
                  </a:cubicBezTo>
                  <a:cubicBezTo>
                    <a:pt x="279" y="498"/>
                    <a:pt x="472" y="575"/>
                    <a:pt x="665" y="575"/>
                  </a:cubicBezTo>
                  <a:cubicBezTo>
                    <a:pt x="858" y="575"/>
                    <a:pt x="1051" y="498"/>
                    <a:pt x="1190" y="343"/>
                  </a:cubicBezTo>
                  <a:cubicBezTo>
                    <a:pt x="1251" y="251"/>
                    <a:pt x="1251" y="127"/>
                    <a:pt x="1190" y="66"/>
                  </a:cubicBezTo>
                  <a:lnTo>
                    <a:pt x="1159" y="66"/>
                  </a:lnTo>
                  <a:cubicBezTo>
                    <a:pt x="1113" y="35"/>
                    <a:pt x="1059" y="19"/>
                    <a:pt x="1008" y="19"/>
                  </a:cubicBezTo>
                  <a:cubicBezTo>
                    <a:pt x="958" y="19"/>
                    <a:pt x="912" y="35"/>
                    <a:pt x="881" y="66"/>
                  </a:cubicBezTo>
                  <a:cubicBezTo>
                    <a:pt x="819" y="127"/>
                    <a:pt x="727" y="158"/>
                    <a:pt x="665" y="158"/>
                  </a:cubicBezTo>
                  <a:cubicBezTo>
                    <a:pt x="572" y="158"/>
                    <a:pt x="511" y="127"/>
                    <a:pt x="449" y="66"/>
                  </a:cubicBezTo>
                  <a:cubicBezTo>
                    <a:pt x="403" y="20"/>
                    <a:pt x="350" y="0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5" name="Google Shape;13245;p25"/>
            <p:cNvSpPr/>
            <p:nvPr/>
          </p:nvSpPr>
          <p:spPr>
            <a:xfrm>
              <a:off x="6386638" y="3271356"/>
              <a:ext cx="46300" cy="49500"/>
            </a:xfrm>
            <a:custGeom>
              <a:avLst/>
              <a:gdLst/>
              <a:ahLst/>
              <a:cxnLst/>
              <a:rect l="l" t="t" r="r" b="b"/>
              <a:pathLst>
                <a:path w="1852" h="1980" extrusionOk="0">
                  <a:moveTo>
                    <a:pt x="926" y="433"/>
                  </a:moveTo>
                  <a:cubicBezTo>
                    <a:pt x="1296" y="834"/>
                    <a:pt x="1389" y="1205"/>
                    <a:pt x="1296" y="1390"/>
                  </a:cubicBezTo>
                  <a:cubicBezTo>
                    <a:pt x="1219" y="1529"/>
                    <a:pt x="1073" y="1598"/>
                    <a:pt x="922" y="1598"/>
                  </a:cubicBezTo>
                  <a:cubicBezTo>
                    <a:pt x="772" y="1598"/>
                    <a:pt x="617" y="1529"/>
                    <a:pt x="525" y="1390"/>
                  </a:cubicBezTo>
                  <a:cubicBezTo>
                    <a:pt x="463" y="1205"/>
                    <a:pt x="525" y="834"/>
                    <a:pt x="926" y="433"/>
                  </a:cubicBezTo>
                  <a:close/>
                  <a:moveTo>
                    <a:pt x="941" y="1"/>
                  </a:moveTo>
                  <a:cubicBezTo>
                    <a:pt x="849" y="1"/>
                    <a:pt x="756" y="32"/>
                    <a:pt x="679" y="94"/>
                  </a:cubicBezTo>
                  <a:cubicBezTo>
                    <a:pt x="185" y="587"/>
                    <a:pt x="0" y="1143"/>
                    <a:pt x="185" y="1544"/>
                  </a:cubicBezTo>
                  <a:cubicBezTo>
                    <a:pt x="300" y="1802"/>
                    <a:pt x="573" y="1979"/>
                    <a:pt x="859" y="1979"/>
                  </a:cubicBezTo>
                  <a:cubicBezTo>
                    <a:pt x="881" y="1979"/>
                    <a:pt x="904" y="1978"/>
                    <a:pt x="926" y="1976"/>
                  </a:cubicBezTo>
                  <a:cubicBezTo>
                    <a:pt x="949" y="1978"/>
                    <a:pt x="971" y="1979"/>
                    <a:pt x="994" y="1979"/>
                  </a:cubicBezTo>
                  <a:cubicBezTo>
                    <a:pt x="1279" y="1979"/>
                    <a:pt x="1555" y="1802"/>
                    <a:pt x="1698" y="1544"/>
                  </a:cubicBezTo>
                  <a:cubicBezTo>
                    <a:pt x="1852" y="1143"/>
                    <a:pt x="1698" y="587"/>
                    <a:pt x="1204" y="94"/>
                  </a:cubicBezTo>
                  <a:cubicBezTo>
                    <a:pt x="1127" y="32"/>
                    <a:pt x="1034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6" name="Google Shape;13246;p25"/>
            <p:cNvSpPr/>
            <p:nvPr/>
          </p:nvSpPr>
          <p:spPr>
            <a:xfrm>
              <a:off x="6329538" y="3245131"/>
              <a:ext cx="45550" cy="49500"/>
            </a:xfrm>
            <a:custGeom>
              <a:avLst/>
              <a:gdLst/>
              <a:ahLst/>
              <a:cxnLst/>
              <a:rect l="l" t="t" r="r" b="b"/>
              <a:pathLst>
                <a:path w="1822" h="1980" extrusionOk="0">
                  <a:moveTo>
                    <a:pt x="895" y="402"/>
                  </a:moveTo>
                  <a:cubicBezTo>
                    <a:pt x="1297" y="834"/>
                    <a:pt x="1358" y="1173"/>
                    <a:pt x="1297" y="1359"/>
                  </a:cubicBezTo>
                  <a:cubicBezTo>
                    <a:pt x="1204" y="1513"/>
                    <a:pt x="1081" y="1575"/>
                    <a:pt x="895" y="1575"/>
                  </a:cubicBezTo>
                  <a:cubicBezTo>
                    <a:pt x="741" y="1575"/>
                    <a:pt x="587" y="1513"/>
                    <a:pt x="525" y="1359"/>
                  </a:cubicBezTo>
                  <a:cubicBezTo>
                    <a:pt x="432" y="1173"/>
                    <a:pt x="525" y="834"/>
                    <a:pt x="895" y="402"/>
                  </a:cubicBezTo>
                  <a:close/>
                  <a:moveTo>
                    <a:pt x="911" y="1"/>
                  </a:moveTo>
                  <a:cubicBezTo>
                    <a:pt x="818" y="1"/>
                    <a:pt x="726" y="32"/>
                    <a:pt x="648" y="93"/>
                  </a:cubicBezTo>
                  <a:cubicBezTo>
                    <a:pt x="155" y="587"/>
                    <a:pt x="0" y="1112"/>
                    <a:pt x="155" y="1513"/>
                  </a:cubicBezTo>
                  <a:cubicBezTo>
                    <a:pt x="269" y="1799"/>
                    <a:pt x="543" y="1979"/>
                    <a:pt x="853" y="1979"/>
                  </a:cubicBezTo>
                  <a:cubicBezTo>
                    <a:pt x="877" y="1979"/>
                    <a:pt x="902" y="1978"/>
                    <a:pt x="926" y="1976"/>
                  </a:cubicBezTo>
                  <a:lnTo>
                    <a:pt x="895" y="1976"/>
                  </a:lnTo>
                  <a:cubicBezTo>
                    <a:pt x="1235" y="1976"/>
                    <a:pt x="1513" y="1822"/>
                    <a:pt x="1667" y="1513"/>
                  </a:cubicBezTo>
                  <a:cubicBezTo>
                    <a:pt x="1821" y="1143"/>
                    <a:pt x="1667" y="587"/>
                    <a:pt x="1173" y="93"/>
                  </a:cubicBezTo>
                  <a:cubicBezTo>
                    <a:pt x="1096" y="32"/>
                    <a:pt x="1003" y="1"/>
                    <a:pt x="9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7" name="Google Shape;13247;p25"/>
            <p:cNvSpPr/>
            <p:nvPr/>
          </p:nvSpPr>
          <p:spPr>
            <a:xfrm>
              <a:off x="6443713" y="3245131"/>
              <a:ext cx="46325" cy="49500"/>
            </a:xfrm>
            <a:custGeom>
              <a:avLst/>
              <a:gdLst/>
              <a:ahLst/>
              <a:cxnLst/>
              <a:rect l="l" t="t" r="r" b="b"/>
              <a:pathLst>
                <a:path w="1853" h="1980" extrusionOk="0">
                  <a:moveTo>
                    <a:pt x="927" y="402"/>
                  </a:moveTo>
                  <a:cubicBezTo>
                    <a:pt x="1328" y="834"/>
                    <a:pt x="1390" y="1173"/>
                    <a:pt x="1328" y="1359"/>
                  </a:cubicBezTo>
                  <a:cubicBezTo>
                    <a:pt x="1235" y="1513"/>
                    <a:pt x="1081" y="1575"/>
                    <a:pt x="927" y="1575"/>
                  </a:cubicBezTo>
                  <a:cubicBezTo>
                    <a:pt x="772" y="1575"/>
                    <a:pt x="618" y="1513"/>
                    <a:pt x="556" y="1359"/>
                  </a:cubicBezTo>
                  <a:cubicBezTo>
                    <a:pt x="464" y="1173"/>
                    <a:pt x="556" y="834"/>
                    <a:pt x="927" y="402"/>
                  </a:cubicBezTo>
                  <a:close/>
                  <a:moveTo>
                    <a:pt x="942" y="1"/>
                  </a:moveTo>
                  <a:cubicBezTo>
                    <a:pt x="850" y="1"/>
                    <a:pt x="757" y="32"/>
                    <a:pt x="680" y="93"/>
                  </a:cubicBezTo>
                  <a:cubicBezTo>
                    <a:pt x="186" y="587"/>
                    <a:pt x="1" y="1112"/>
                    <a:pt x="186" y="1513"/>
                  </a:cubicBezTo>
                  <a:cubicBezTo>
                    <a:pt x="301" y="1799"/>
                    <a:pt x="574" y="1979"/>
                    <a:pt x="884" y="1979"/>
                  </a:cubicBezTo>
                  <a:cubicBezTo>
                    <a:pt x="909" y="1979"/>
                    <a:pt x="933" y="1978"/>
                    <a:pt x="958" y="1976"/>
                  </a:cubicBezTo>
                  <a:lnTo>
                    <a:pt x="927" y="1976"/>
                  </a:lnTo>
                  <a:cubicBezTo>
                    <a:pt x="1266" y="1976"/>
                    <a:pt x="1544" y="1822"/>
                    <a:pt x="1698" y="1513"/>
                  </a:cubicBezTo>
                  <a:cubicBezTo>
                    <a:pt x="1853" y="1143"/>
                    <a:pt x="1698" y="587"/>
                    <a:pt x="1205" y="93"/>
                  </a:cubicBezTo>
                  <a:cubicBezTo>
                    <a:pt x="1127" y="32"/>
                    <a:pt x="1035" y="1"/>
                    <a:pt x="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8" name="Google Shape;13248;p25"/>
            <p:cNvSpPr/>
            <p:nvPr/>
          </p:nvSpPr>
          <p:spPr>
            <a:xfrm>
              <a:off x="6523188" y="3239731"/>
              <a:ext cx="104950" cy="86450"/>
            </a:xfrm>
            <a:custGeom>
              <a:avLst/>
              <a:gdLst/>
              <a:ahLst/>
              <a:cxnLst/>
              <a:rect l="l" t="t" r="r" b="b"/>
              <a:pathLst>
                <a:path w="4198" h="3458" extrusionOk="0">
                  <a:moveTo>
                    <a:pt x="2099" y="464"/>
                  </a:moveTo>
                  <a:lnTo>
                    <a:pt x="3642" y="3025"/>
                  </a:lnTo>
                  <a:lnTo>
                    <a:pt x="556" y="3025"/>
                  </a:lnTo>
                  <a:lnTo>
                    <a:pt x="2099" y="464"/>
                  </a:lnTo>
                  <a:close/>
                  <a:moveTo>
                    <a:pt x="2099" y="1"/>
                  </a:moveTo>
                  <a:cubicBezTo>
                    <a:pt x="1976" y="1"/>
                    <a:pt x="1852" y="62"/>
                    <a:pt x="1791" y="155"/>
                  </a:cubicBezTo>
                  <a:lnTo>
                    <a:pt x="124" y="2932"/>
                  </a:lnTo>
                  <a:cubicBezTo>
                    <a:pt x="1" y="3149"/>
                    <a:pt x="155" y="3426"/>
                    <a:pt x="402" y="3457"/>
                  </a:cubicBezTo>
                  <a:lnTo>
                    <a:pt x="3797" y="3457"/>
                  </a:lnTo>
                  <a:cubicBezTo>
                    <a:pt x="4044" y="3457"/>
                    <a:pt x="4198" y="3149"/>
                    <a:pt x="4074" y="2932"/>
                  </a:cubicBezTo>
                  <a:lnTo>
                    <a:pt x="2377" y="155"/>
                  </a:lnTo>
                  <a:cubicBezTo>
                    <a:pt x="2315" y="62"/>
                    <a:pt x="2223" y="1"/>
                    <a:pt x="2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9" name="Google Shape;13249;p25"/>
            <p:cNvSpPr/>
            <p:nvPr/>
          </p:nvSpPr>
          <p:spPr>
            <a:xfrm>
              <a:off x="6314113" y="3033731"/>
              <a:ext cx="352625" cy="322525"/>
            </a:xfrm>
            <a:custGeom>
              <a:avLst/>
              <a:gdLst/>
              <a:ahLst/>
              <a:cxnLst/>
              <a:rect l="l" t="t" r="r" b="b"/>
              <a:pathLst>
                <a:path w="14105" h="12901" extrusionOk="0">
                  <a:moveTo>
                    <a:pt x="13394" y="402"/>
                  </a:moveTo>
                  <a:lnTo>
                    <a:pt x="13394" y="1482"/>
                  </a:lnTo>
                  <a:lnTo>
                    <a:pt x="6851" y="1482"/>
                  </a:lnTo>
                  <a:cubicBezTo>
                    <a:pt x="5555" y="1482"/>
                    <a:pt x="4475" y="2470"/>
                    <a:pt x="4383" y="3766"/>
                  </a:cubicBezTo>
                  <a:lnTo>
                    <a:pt x="3272" y="3766"/>
                  </a:lnTo>
                  <a:cubicBezTo>
                    <a:pt x="3395" y="1852"/>
                    <a:pt x="4938" y="402"/>
                    <a:pt x="6821" y="402"/>
                  </a:cubicBezTo>
                  <a:close/>
                  <a:moveTo>
                    <a:pt x="4568" y="4167"/>
                  </a:moveTo>
                  <a:cubicBezTo>
                    <a:pt x="5617" y="4445"/>
                    <a:pt x="6419" y="5278"/>
                    <a:pt x="6728" y="6327"/>
                  </a:cubicBezTo>
                  <a:lnTo>
                    <a:pt x="926" y="6327"/>
                  </a:lnTo>
                  <a:cubicBezTo>
                    <a:pt x="1173" y="5617"/>
                    <a:pt x="1605" y="5000"/>
                    <a:pt x="2191" y="4568"/>
                  </a:cubicBezTo>
                  <a:lnTo>
                    <a:pt x="2222" y="4568"/>
                  </a:lnTo>
                  <a:cubicBezTo>
                    <a:pt x="2469" y="4383"/>
                    <a:pt x="2778" y="4229"/>
                    <a:pt x="3117" y="4167"/>
                  </a:cubicBezTo>
                  <a:close/>
                  <a:moveTo>
                    <a:pt x="10462" y="7438"/>
                  </a:moveTo>
                  <a:cubicBezTo>
                    <a:pt x="10833" y="7438"/>
                    <a:pt x="11203" y="7623"/>
                    <a:pt x="11419" y="7963"/>
                  </a:cubicBezTo>
                  <a:lnTo>
                    <a:pt x="13116" y="10771"/>
                  </a:lnTo>
                  <a:cubicBezTo>
                    <a:pt x="13549" y="11512"/>
                    <a:pt x="12993" y="12469"/>
                    <a:pt x="12129" y="12500"/>
                  </a:cubicBezTo>
                  <a:lnTo>
                    <a:pt x="8765" y="12500"/>
                  </a:lnTo>
                  <a:cubicBezTo>
                    <a:pt x="7901" y="12469"/>
                    <a:pt x="7345" y="11512"/>
                    <a:pt x="7808" y="10771"/>
                  </a:cubicBezTo>
                  <a:lnTo>
                    <a:pt x="9475" y="7963"/>
                  </a:lnTo>
                  <a:cubicBezTo>
                    <a:pt x="9691" y="7623"/>
                    <a:pt x="10061" y="7438"/>
                    <a:pt x="10462" y="7438"/>
                  </a:cubicBezTo>
                  <a:close/>
                  <a:moveTo>
                    <a:pt x="6821" y="1"/>
                  </a:moveTo>
                  <a:cubicBezTo>
                    <a:pt x="4691" y="1"/>
                    <a:pt x="2963" y="1698"/>
                    <a:pt x="2901" y="3797"/>
                  </a:cubicBezTo>
                  <a:cubicBezTo>
                    <a:pt x="2562" y="3889"/>
                    <a:pt x="2253" y="4043"/>
                    <a:pt x="1975" y="4229"/>
                  </a:cubicBezTo>
                  <a:cubicBezTo>
                    <a:pt x="1265" y="4753"/>
                    <a:pt x="741" y="5494"/>
                    <a:pt x="494" y="6327"/>
                  </a:cubicBezTo>
                  <a:cubicBezTo>
                    <a:pt x="216" y="6420"/>
                    <a:pt x="0" y="6698"/>
                    <a:pt x="0" y="7006"/>
                  </a:cubicBezTo>
                  <a:lnTo>
                    <a:pt x="0" y="7500"/>
                  </a:lnTo>
                  <a:cubicBezTo>
                    <a:pt x="0" y="7870"/>
                    <a:pt x="278" y="8179"/>
                    <a:pt x="648" y="8179"/>
                  </a:cubicBezTo>
                  <a:lnTo>
                    <a:pt x="2562" y="8179"/>
                  </a:lnTo>
                  <a:cubicBezTo>
                    <a:pt x="2654" y="8179"/>
                    <a:pt x="2747" y="8086"/>
                    <a:pt x="2747" y="7963"/>
                  </a:cubicBezTo>
                  <a:cubicBezTo>
                    <a:pt x="2747" y="7870"/>
                    <a:pt x="2654" y="7778"/>
                    <a:pt x="2562" y="7778"/>
                  </a:cubicBezTo>
                  <a:lnTo>
                    <a:pt x="648" y="7778"/>
                  </a:lnTo>
                  <a:cubicBezTo>
                    <a:pt x="494" y="7778"/>
                    <a:pt x="370" y="7654"/>
                    <a:pt x="370" y="7500"/>
                  </a:cubicBezTo>
                  <a:lnTo>
                    <a:pt x="370" y="7006"/>
                  </a:lnTo>
                  <a:cubicBezTo>
                    <a:pt x="370" y="6852"/>
                    <a:pt x="494" y="6728"/>
                    <a:pt x="648" y="6728"/>
                  </a:cubicBezTo>
                  <a:lnTo>
                    <a:pt x="6975" y="6728"/>
                  </a:lnTo>
                  <a:cubicBezTo>
                    <a:pt x="7129" y="6728"/>
                    <a:pt x="7253" y="6852"/>
                    <a:pt x="7253" y="7006"/>
                  </a:cubicBezTo>
                  <a:lnTo>
                    <a:pt x="7253" y="7500"/>
                  </a:lnTo>
                  <a:cubicBezTo>
                    <a:pt x="7253" y="7654"/>
                    <a:pt x="7129" y="7778"/>
                    <a:pt x="6975" y="7778"/>
                  </a:cubicBezTo>
                  <a:lnTo>
                    <a:pt x="3364" y="7778"/>
                  </a:lnTo>
                  <a:cubicBezTo>
                    <a:pt x="3241" y="7778"/>
                    <a:pt x="3148" y="7870"/>
                    <a:pt x="3148" y="7963"/>
                  </a:cubicBezTo>
                  <a:cubicBezTo>
                    <a:pt x="3148" y="8086"/>
                    <a:pt x="3241" y="8179"/>
                    <a:pt x="3364" y="8179"/>
                  </a:cubicBezTo>
                  <a:lnTo>
                    <a:pt x="6975" y="8179"/>
                  </a:lnTo>
                  <a:cubicBezTo>
                    <a:pt x="7345" y="8179"/>
                    <a:pt x="7654" y="7870"/>
                    <a:pt x="7654" y="7500"/>
                  </a:cubicBezTo>
                  <a:lnTo>
                    <a:pt x="7654" y="7006"/>
                  </a:lnTo>
                  <a:cubicBezTo>
                    <a:pt x="7654" y="6698"/>
                    <a:pt x="7438" y="6420"/>
                    <a:pt x="7129" y="6327"/>
                  </a:cubicBezTo>
                  <a:cubicBezTo>
                    <a:pt x="6913" y="5494"/>
                    <a:pt x="6389" y="4753"/>
                    <a:pt x="5648" y="4229"/>
                  </a:cubicBezTo>
                  <a:cubicBezTo>
                    <a:pt x="5401" y="4043"/>
                    <a:pt x="5092" y="3889"/>
                    <a:pt x="4784" y="3797"/>
                  </a:cubicBezTo>
                  <a:cubicBezTo>
                    <a:pt x="4845" y="2716"/>
                    <a:pt x="5740" y="1883"/>
                    <a:pt x="6851" y="1852"/>
                  </a:cubicBezTo>
                  <a:lnTo>
                    <a:pt x="9629" y="1852"/>
                  </a:lnTo>
                  <a:lnTo>
                    <a:pt x="9629" y="7253"/>
                  </a:lnTo>
                  <a:cubicBezTo>
                    <a:pt x="9444" y="7377"/>
                    <a:pt x="9259" y="7562"/>
                    <a:pt x="9135" y="7747"/>
                  </a:cubicBezTo>
                  <a:lnTo>
                    <a:pt x="7438" y="10555"/>
                  </a:lnTo>
                  <a:cubicBezTo>
                    <a:pt x="6821" y="11574"/>
                    <a:pt x="7561" y="12901"/>
                    <a:pt x="8765" y="12901"/>
                  </a:cubicBezTo>
                  <a:lnTo>
                    <a:pt x="12160" y="12901"/>
                  </a:lnTo>
                  <a:cubicBezTo>
                    <a:pt x="13363" y="12901"/>
                    <a:pt x="14104" y="11574"/>
                    <a:pt x="13487" y="10555"/>
                  </a:cubicBezTo>
                  <a:lnTo>
                    <a:pt x="11759" y="7778"/>
                  </a:lnTo>
                  <a:cubicBezTo>
                    <a:pt x="11635" y="7562"/>
                    <a:pt x="11450" y="7377"/>
                    <a:pt x="11234" y="7253"/>
                  </a:cubicBezTo>
                  <a:lnTo>
                    <a:pt x="11234" y="3858"/>
                  </a:lnTo>
                  <a:cubicBezTo>
                    <a:pt x="11234" y="3766"/>
                    <a:pt x="11141" y="3673"/>
                    <a:pt x="11049" y="3673"/>
                  </a:cubicBezTo>
                  <a:cubicBezTo>
                    <a:pt x="10925" y="3673"/>
                    <a:pt x="10833" y="3766"/>
                    <a:pt x="10833" y="3858"/>
                  </a:cubicBezTo>
                  <a:lnTo>
                    <a:pt x="10833" y="7068"/>
                  </a:lnTo>
                  <a:cubicBezTo>
                    <a:pt x="10709" y="7037"/>
                    <a:pt x="10578" y="7022"/>
                    <a:pt x="10443" y="7022"/>
                  </a:cubicBezTo>
                  <a:cubicBezTo>
                    <a:pt x="10308" y="7022"/>
                    <a:pt x="10169" y="7037"/>
                    <a:pt x="10030" y="7068"/>
                  </a:cubicBezTo>
                  <a:lnTo>
                    <a:pt x="10030" y="1883"/>
                  </a:lnTo>
                  <a:lnTo>
                    <a:pt x="10833" y="1883"/>
                  </a:lnTo>
                  <a:lnTo>
                    <a:pt x="10833" y="3087"/>
                  </a:lnTo>
                  <a:cubicBezTo>
                    <a:pt x="10833" y="3179"/>
                    <a:pt x="10925" y="3272"/>
                    <a:pt x="11049" y="3272"/>
                  </a:cubicBezTo>
                  <a:cubicBezTo>
                    <a:pt x="11141" y="3272"/>
                    <a:pt x="11234" y="3179"/>
                    <a:pt x="11234" y="3087"/>
                  </a:cubicBezTo>
                  <a:lnTo>
                    <a:pt x="11234" y="1883"/>
                  </a:lnTo>
                  <a:lnTo>
                    <a:pt x="13549" y="1883"/>
                  </a:lnTo>
                  <a:cubicBezTo>
                    <a:pt x="13672" y="1883"/>
                    <a:pt x="13765" y="1791"/>
                    <a:pt x="13765" y="1667"/>
                  </a:cubicBezTo>
                  <a:lnTo>
                    <a:pt x="13765" y="186"/>
                  </a:lnTo>
                  <a:cubicBezTo>
                    <a:pt x="13765" y="93"/>
                    <a:pt x="13672" y="1"/>
                    <a:pt x="1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50" name="Google Shape;13250;p25"/>
          <p:cNvGrpSpPr/>
          <p:nvPr/>
        </p:nvGrpSpPr>
        <p:grpSpPr>
          <a:xfrm>
            <a:off x="12567676" y="3531173"/>
            <a:ext cx="557100" cy="691350"/>
            <a:chOff x="4841988" y="4141656"/>
            <a:chExt cx="278550" cy="345675"/>
          </a:xfrm>
          <a:solidFill>
            <a:schemeClr val="tx1"/>
          </a:solidFill>
        </p:grpSpPr>
        <p:sp>
          <p:nvSpPr>
            <p:cNvPr id="13251" name="Google Shape;13251;p25"/>
            <p:cNvSpPr/>
            <p:nvPr/>
          </p:nvSpPr>
          <p:spPr>
            <a:xfrm>
              <a:off x="4946163" y="4363106"/>
              <a:ext cx="10050" cy="15450"/>
            </a:xfrm>
            <a:custGeom>
              <a:avLst/>
              <a:gdLst/>
              <a:ahLst/>
              <a:cxnLst/>
              <a:rect l="l" t="t" r="r" b="b"/>
              <a:pathLst>
                <a:path w="402" h="618" extrusionOk="0">
                  <a:moveTo>
                    <a:pt x="185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32"/>
                  </a:lnTo>
                  <a:cubicBezTo>
                    <a:pt x="0" y="525"/>
                    <a:pt x="93" y="617"/>
                    <a:pt x="185" y="617"/>
                  </a:cubicBezTo>
                  <a:cubicBezTo>
                    <a:pt x="309" y="617"/>
                    <a:pt x="401" y="525"/>
                    <a:pt x="401" y="432"/>
                  </a:cubicBezTo>
                  <a:lnTo>
                    <a:pt x="401" y="216"/>
                  </a:lnTo>
                  <a:cubicBezTo>
                    <a:pt x="401" y="93"/>
                    <a:pt x="309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2" name="Google Shape;13252;p25"/>
            <p:cNvSpPr/>
            <p:nvPr/>
          </p:nvSpPr>
          <p:spPr>
            <a:xfrm>
              <a:off x="5006338" y="4363106"/>
              <a:ext cx="10825" cy="15450"/>
            </a:xfrm>
            <a:custGeom>
              <a:avLst/>
              <a:gdLst/>
              <a:ahLst/>
              <a:cxnLst/>
              <a:rect l="l" t="t" r="r" b="b"/>
              <a:pathLst>
                <a:path w="433" h="618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32"/>
                  </a:lnTo>
                  <a:cubicBezTo>
                    <a:pt x="0" y="525"/>
                    <a:pt x="93" y="617"/>
                    <a:pt x="216" y="617"/>
                  </a:cubicBezTo>
                  <a:cubicBezTo>
                    <a:pt x="340" y="617"/>
                    <a:pt x="432" y="525"/>
                    <a:pt x="432" y="432"/>
                  </a:cubicBezTo>
                  <a:lnTo>
                    <a:pt x="432" y="216"/>
                  </a:ln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3" name="Google Shape;13253;p25"/>
            <p:cNvSpPr/>
            <p:nvPr/>
          </p:nvSpPr>
          <p:spPr>
            <a:xfrm>
              <a:off x="4966613" y="4368081"/>
              <a:ext cx="29300" cy="13550"/>
            </a:xfrm>
            <a:custGeom>
              <a:avLst/>
              <a:gdLst/>
              <a:ahLst/>
              <a:cxnLst/>
              <a:rect l="l" t="t" r="r" b="b"/>
              <a:pathLst>
                <a:path w="1172" h="542" extrusionOk="0">
                  <a:moveTo>
                    <a:pt x="292" y="1"/>
                  </a:moveTo>
                  <a:cubicBezTo>
                    <a:pt x="137" y="1"/>
                    <a:pt x="1" y="196"/>
                    <a:pt x="139" y="357"/>
                  </a:cubicBezTo>
                  <a:cubicBezTo>
                    <a:pt x="262" y="480"/>
                    <a:pt x="424" y="542"/>
                    <a:pt x="586" y="542"/>
                  </a:cubicBezTo>
                  <a:cubicBezTo>
                    <a:pt x="748" y="542"/>
                    <a:pt x="910" y="480"/>
                    <a:pt x="1034" y="357"/>
                  </a:cubicBezTo>
                  <a:cubicBezTo>
                    <a:pt x="1172" y="196"/>
                    <a:pt x="1036" y="1"/>
                    <a:pt x="881" y="1"/>
                  </a:cubicBezTo>
                  <a:cubicBezTo>
                    <a:pt x="828" y="1"/>
                    <a:pt x="772" y="24"/>
                    <a:pt x="725" y="79"/>
                  </a:cubicBezTo>
                  <a:cubicBezTo>
                    <a:pt x="694" y="110"/>
                    <a:pt x="633" y="141"/>
                    <a:pt x="571" y="141"/>
                  </a:cubicBezTo>
                  <a:cubicBezTo>
                    <a:pt x="540" y="141"/>
                    <a:pt x="478" y="110"/>
                    <a:pt x="447" y="79"/>
                  </a:cubicBezTo>
                  <a:cubicBezTo>
                    <a:pt x="400" y="24"/>
                    <a:pt x="345" y="1"/>
                    <a:pt x="2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4" name="Google Shape;13254;p25"/>
            <p:cNvSpPr/>
            <p:nvPr/>
          </p:nvSpPr>
          <p:spPr>
            <a:xfrm>
              <a:off x="4841988" y="4141656"/>
              <a:ext cx="278550" cy="345675"/>
            </a:xfrm>
            <a:custGeom>
              <a:avLst/>
              <a:gdLst/>
              <a:ahLst/>
              <a:cxnLst/>
              <a:rect l="l" t="t" r="r" b="b"/>
              <a:pathLst>
                <a:path w="11142" h="13827" extrusionOk="0">
                  <a:moveTo>
                    <a:pt x="10278" y="402"/>
                  </a:moveTo>
                  <a:cubicBezTo>
                    <a:pt x="10525" y="402"/>
                    <a:pt x="10710" y="618"/>
                    <a:pt x="10710" y="834"/>
                  </a:cubicBezTo>
                  <a:lnTo>
                    <a:pt x="10710" y="12994"/>
                  </a:lnTo>
                  <a:cubicBezTo>
                    <a:pt x="10710" y="13210"/>
                    <a:pt x="10525" y="13426"/>
                    <a:pt x="10278" y="13426"/>
                  </a:cubicBezTo>
                  <a:lnTo>
                    <a:pt x="834" y="13426"/>
                  </a:lnTo>
                  <a:cubicBezTo>
                    <a:pt x="618" y="13426"/>
                    <a:pt x="402" y="13210"/>
                    <a:pt x="402" y="12994"/>
                  </a:cubicBezTo>
                  <a:lnTo>
                    <a:pt x="402" y="12716"/>
                  </a:lnTo>
                  <a:lnTo>
                    <a:pt x="1513" y="12716"/>
                  </a:lnTo>
                  <a:cubicBezTo>
                    <a:pt x="1606" y="12716"/>
                    <a:pt x="1698" y="12623"/>
                    <a:pt x="1698" y="12500"/>
                  </a:cubicBezTo>
                  <a:cubicBezTo>
                    <a:pt x="1698" y="12376"/>
                    <a:pt x="1606" y="12284"/>
                    <a:pt x="1513" y="12284"/>
                  </a:cubicBezTo>
                  <a:lnTo>
                    <a:pt x="402" y="12284"/>
                  </a:lnTo>
                  <a:lnTo>
                    <a:pt x="402" y="11574"/>
                  </a:lnTo>
                  <a:lnTo>
                    <a:pt x="957" y="11574"/>
                  </a:lnTo>
                  <a:cubicBezTo>
                    <a:pt x="1081" y="11574"/>
                    <a:pt x="1173" y="11481"/>
                    <a:pt x="1173" y="11389"/>
                  </a:cubicBezTo>
                  <a:cubicBezTo>
                    <a:pt x="1173" y="11265"/>
                    <a:pt x="1081" y="11173"/>
                    <a:pt x="957" y="11173"/>
                  </a:cubicBezTo>
                  <a:lnTo>
                    <a:pt x="402" y="11173"/>
                  </a:lnTo>
                  <a:lnTo>
                    <a:pt x="402" y="10463"/>
                  </a:lnTo>
                  <a:lnTo>
                    <a:pt x="957" y="10463"/>
                  </a:lnTo>
                  <a:cubicBezTo>
                    <a:pt x="1081" y="10463"/>
                    <a:pt x="1173" y="10370"/>
                    <a:pt x="1173" y="10278"/>
                  </a:cubicBezTo>
                  <a:cubicBezTo>
                    <a:pt x="1173" y="10154"/>
                    <a:pt x="1081" y="10062"/>
                    <a:pt x="957" y="10062"/>
                  </a:cubicBezTo>
                  <a:lnTo>
                    <a:pt x="402" y="10062"/>
                  </a:lnTo>
                  <a:lnTo>
                    <a:pt x="402" y="9352"/>
                  </a:lnTo>
                  <a:lnTo>
                    <a:pt x="957" y="9352"/>
                  </a:lnTo>
                  <a:cubicBezTo>
                    <a:pt x="1081" y="9352"/>
                    <a:pt x="1173" y="9259"/>
                    <a:pt x="1173" y="9167"/>
                  </a:cubicBezTo>
                  <a:cubicBezTo>
                    <a:pt x="1173" y="9043"/>
                    <a:pt x="1081" y="8951"/>
                    <a:pt x="957" y="8951"/>
                  </a:cubicBezTo>
                  <a:lnTo>
                    <a:pt x="402" y="8951"/>
                  </a:lnTo>
                  <a:lnTo>
                    <a:pt x="402" y="8241"/>
                  </a:lnTo>
                  <a:lnTo>
                    <a:pt x="957" y="8241"/>
                  </a:lnTo>
                  <a:cubicBezTo>
                    <a:pt x="1081" y="8241"/>
                    <a:pt x="1173" y="8148"/>
                    <a:pt x="1173" y="8025"/>
                  </a:cubicBezTo>
                  <a:cubicBezTo>
                    <a:pt x="1173" y="7932"/>
                    <a:pt x="1081" y="7840"/>
                    <a:pt x="957" y="7840"/>
                  </a:cubicBezTo>
                  <a:lnTo>
                    <a:pt x="402" y="7840"/>
                  </a:lnTo>
                  <a:lnTo>
                    <a:pt x="402" y="7130"/>
                  </a:lnTo>
                  <a:lnTo>
                    <a:pt x="1513" y="7130"/>
                  </a:lnTo>
                  <a:cubicBezTo>
                    <a:pt x="1606" y="7130"/>
                    <a:pt x="1698" y="7037"/>
                    <a:pt x="1698" y="6914"/>
                  </a:cubicBezTo>
                  <a:cubicBezTo>
                    <a:pt x="1698" y="6790"/>
                    <a:pt x="1606" y="6698"/>
                    <a:pt x="1513" y="6698"/>
                  </a:cubicBezTo>
                  <a:lnTo>
                    <a:pt x="402" y="6698"/>
                  </a:lnTo>
                  <a:lnTo>
                    <a:pt x="402" y="5988"/>
                  </a:lnTo>
                  <a:lnTo>
                    <a:pt x="957" y="5988"/>
                  </a:lnTo>
                  <a:cubicBezTo>
                    <a:pt x="974" y="5992"/>
                    <a:pt x="989" y="5994"/>
                    <a:pt x="1004" y="5994"/>
                  </a:cubicBezTo>
                  <a:cubicBezTo>
                    <a:pt x="1104" y="5994"/>
                    <a:pt x="1173" y="5910"/>
                    <a:pt x="1173" y="5803"/>
                  </a:cubicBezTo>
                  <a:cubicBezTo>
                    <a:pt x="1173" y="5679"/>
                    <a:pt x="1081" y="5587"/>
                    <a:pt x="957" y="5587"/>
                  </a:cubicBezTo>
                  <a:lnTo>
                    <a:pt x="402" y="5587"/>
                  </a:lnTo>
                  <a:lnTo>
                    <a:pt x="402" y="4877"/>
                  </a:lnTo>
                  <a:lnTo>
                    <a:pt x="957" y="4877"/>
                  </a:lnTo>
                  <a:cubicBezTo>
                    <a:pt x="1081" y="4877"/>
                    <a:pt x="1173" y="4784"/>
                    <a:pt x="1173" y="4692"/>
                  </a:cubicBezTo>
                  <a:cubicBezTo>
                    <a:pt x="1173" y="4568"/>
                    <a:pt x="1081" y="4476"/>
                    <a:pt x="957" y="4476"/>
                  </a:cubicBezTo>
                  <a:lnTo>
                    <a:pt x="402" y="4476"/>
                  </a:lnTo>
                  <a:lnTo>
                    <a:pt x="402" y="3766"/>
                  </a:lnTo>
                  <a:lnTo>
                    <a:pt x="957" y="3766"/>
                  </a:lnTo>
                  <a:cubicBezTo>
                    <a:pt x="1143" y="3704"/>
                    <a:pt x="1143" y="3427"/>
                    <a:pt x="957" y="3396"/>
                  </a:cubicBezTo>
                  <a:lnTo>
                    <a:pt x="402" y="3396"/>
                  </a:lnTo>
                  <a:lnTo>
                    <a:pt x="402" y="2655"/>
                  </a:lnTo>
                  <a:lnTo>
                    <a:pt x="957" y="2655"/>
                  </a:lnTo>
                  <a:cubicBezTo>
                    <a:pt x="1143" y="2593"/>
                    <a:pt x="1143" y="2315"/>
                    <a:pt x="957" y="2254"/>
                  </a:cubicBezTo>
                  <a:lnTo>
                    <a:pt x="402" y="2254"/>
                  </a:lnTo>
                  <a:lnTo>
                    <a:pt x="402" y="1544"/>
                  </a:lnTo>
                  <a:lnTo>
                    <a:pt x="1513" y="1544"/>
                  </a:lnTo>
                  <a:cubicBezTo>
                    <a:pt x="1606" y="1544"/>
                    <a:pt x="1698" y="1451"/>
                    <a:pt x="1698" y="1328"/>
                  </a:cubicBezTo>
                  <a:cubicBezTo>
                    <a:pt x="1698" y="1235"/>
                    <a:pt x="1606" y="1143"/>
                    <a:pt x="1513" y="1143"/>
                  </a:cubicBezTo>
                  <a:lnTo>
                    <a:pt x="402" y="1143"/>
                  </a:lnTo>
                  <a:lnTo>
                    <a:pt x="402" y="834"/>
                  </a:lnTo>
                  <a:cubicBezTo>
                    <a:pt x="402" y="618"/>
                    <a:pt x="618" y="402"/>
                    <a:pt x="834" y="402"/>
                  </a:cubicBezTo>
                  <a:close/>
                  <a:moveTo>
                    <a:pt x="834" y="1"/>
                  </a:moveTo>
                  <a:cubicBezTo>
                    <a:pt x="371" y="1"/>
                    <a:pt x="1" y="371"/>
                    <a:pt x="1" y="834"/>
                  </a:cubicBezTo>
                  <a:lnTo>
                    <a:pt x="1" y="12994"/>
                  </a:lnTo>
                  <a:cubicBezTo>
                    <a:pt x="1" y="13457"/>
                    <a:pt x="371" y="13827"/>
                    <a:pt x="834" y="13827"/>
                  </a:cubicBezTo>
                  <a:lnTo>
                    <a:pt x="10278" y="13827"/>
                  </a:lnTo>
                  <a:cubicBezTo>
                    <a:pt x="10741" y="13827"/>
                    <a:pt x="11142" y="13457"/>
                    <a:pt x="11142" y="12994"/>
                  </a:cubicBezTo>
                  <a:lnTo>
                    <a:pt x="11142" y="834"/>
                  </a:lnTo>
                  <a:cubicBezTo>
                    <a:pt x="11142" y="371"/>
                    <a:pt x="10741" y="1"/>
                    <a:pt x="102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5" name="Google Shape;13255;p25"/>
            <p:cNvSpPr/>
            <p:nvPr/>
          </p:nvSpPr>
          <p:spPr>
            <a:xfrm>
              <a:off x="4858188" y="4170206"/>
              <a:ext cx="226875" cy="291675"/>
            </a:xfrm>
            <a:custGeom>
              <a:avLst/>
              <a:gdLst/>
              <a:ahLst/>
              <a:cxnLst/>
              <a:rect l="l" t="t" r="r" b="b"/>
              <a:pathLst>
                <a:path w="9075" h="11667" extrusionOk="0">
                  <a:moveTo>
                    <a:pt x="3643" y="1"/>
                  </a:moveTo>
                  <a:cubicBezTo>
                    <a:pt x="3241" y="1"/>
                    <a:pt x="2933" y="309"/>
                    <a:pt x="2933" y="711"/>
                  </a:cubicBezTo>
                  <a:lnTo>
                    <a:pt x="2933" y="5062"/>
                  </a:lnTo>
                  <a:cubicBezTo>
                    <a:pt x="1" y="7006"/>
                    <a:pt x="1297" y="11543"/>
                    <a:pt x="4815" y="11666"/>
                  </a:cubicBezTo>
                  <a:lnTo>
                    <a:pt x="4908" y="11666"/>
                  </a:lnTo>
                  <a:cubicBezTo>
                    <a:pt x="5710" y="11666"/>
                    <a:pt x="6513" y="11389"/>
                    <a:pt x="7130" y="10895"/>
                  </a:cubicBezTo>
                  <a:cubicBezTo>
                    <a:pt x="7348" y="10774"/>
                    <a:pt x="7205" y="10520"/>
                    <a:pt x="7029" y="10520"/>
                  </a:cubicBezTo>
                  <a:cubicBezTo>
                    <a:pt x="6981" y="10520"/>
                    <a:pt x="6930" y="10540"/>
                    <a:pt x="6883" y="10586"/>
                  </a:cubicBezTo>
                  <a:cubicBezTo>
                    <a:pt x="6288" y="11091"/>
                    <a:pt x="5558" y="11335"/>
                    <a:pt x="4830" y="11335"/>
                  </a:cubicBezTo>
                  <a:cubicBezTo>
                    <a:pt x="3822" y="11335"/>
                    <a:pt x="2820" y="10866"/>
                    <a:pt x="2192" y="9969"/>
                  </a:cubicBezTo>
                  <a:cubicBezTo>
                    <a:pt x="1143" y="8426"/>
                    <a:pt x="1606" y="6266"/>
                    <a:pt x="3272" y="5371"/>
                  </a:cubicBezTo>
                  <a:cubicBezTo>
                    <a:pt x="3303" y="5309"/>
                    <a:pt x="3365" y="5247"/>
                    <a:pt x="3365" y="5186"/>
                  </a:cubicBezTo>
                  <a:lnTo>
                    <a:pt x="3365" y="711"/>
                  </a:lnTo>
                  <a:cubicBezTo>
                    <a:pt x="3365" y="525"/>
                    <a:pt x="3488" y="402"/>
                    <a:pt x="3673" y="402"/>
                  </a:cubicBezTo>
                  <a:lnTo>
                    <a:pt x="6204" y="402"/>
                  </a:lnTo>
                  <a:cubicBezTo>
                    <a:pt x="6358" y="402"/>
                    <a:pt x="6513" y="525"/>
                    <a:pt x="6513" y="711"/>
                  </a:cubicBezTo>
                  <a:lnTo>
                    <a:pt x="6513" y="5186"/>
                  </a:lnTo>
                  <a:cubicBezTo>
                    <a:pt x="6513" y="5247"/>
                    <a:pt x="6544" y="5309"/>
                    <a:pt x="6605" y="5340"/>
                  </a:cubicBezTo>
                  <a:cubicBezTo>
                    <a:pt x="8241" y="6358"/>
                    <a:pt x="8611" y="8519"/>
                    <a:pt x="7469" y="10031"/>
                  </a:cubicBezTo>
                  <a:cubicBezTo>
                    <a:pt x="7356" y="10189"/>
                    <a:pt x="7476" y="10348"/>
                    <a:pt x="7620" y="10348"/>
                  </a:cubicBezTo>
                  <a:cubicBezTo>
                    <a:pt x="7673" y="10348"/>
                    <a:pt x="7729" y="10327"/>
                    <a:pt x="7778" y="10278"/>
                  </a:cubicBezTo>
                  <a:cubicBezTo>
                    <a:pt x="9074" y="8611"/>
                    <a:pt x="8673" y="6204"/>
                    <a:pt x="6914" y="5062"/>
                  </a:cubicBezTo>
                  <a:lnTo>
                    <a:pt x="6914" y="711"/>
                  </a:lnTo>
                  <a:cubicBezTo>
                    <a:pt x="6914" y="309"/>
                    <a:pt x="6605" y="1"/>
                    <a:pt x="6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6" name="Google Shape;13256;p25"/>
            <p:cNvSpPr/>
            <p:nvPr/>
          </p:nvSpPr>
          <p:spPr>
            <a:xfrm>
              <a:off x="4902163" y="4199331"/>
              <a:ext cx="157425" cy="229375"/>
            </a:xfrm>
            <a:custGeom>
              <a:avLst/>
              <a:gdLst/>
              <a:ahLst/>
              <a:cxnLst/>
              <a:rect l="l" t="t" r="r" b="b"/>
              <a:pathLst>
                <a:path w="6297" h="9175" extrusionOk="0">
                  <a:moveTo>
                    <a:pt x="3153" y="1"/>
                  </a:moveTo>
                  <a:cubicBezTo>
                    <a:pt x="2732" y="1"/>
                    <a:pt x="2316" y="271"/>
                    <a:pt x="2285" y="811"/>
                  </a:cubicBezTo>
                  <a:lnTo>
                    <a:pt x="2285" y="1829"/>
                  </a:lnTo>
                  <a:cubicBezTo>
                    <a:pt x="2285" y="1922"/>
                    <a:pt x="2377" y="2015"/>
                    <a:pt x="2501" y="2015"/>
                  </a:cubicBezTo>
                  <a:cubicBezTo>
                    <a:pt x="2593" y="2015"/>
                    <a:pt x="2686" y="1922"/>
                    <a:pt x="2686" y="1829"/>
                  </a:cubicBezTo>
                  <a:lnTo>
                    <a:pt x="2686" y="811"/>
                  </a:lnTo>
                  <a:cubicBezTo>
                    <a:pt x="2655" y="471"/>
                    <a:pt x="2910" y="302"/>
                    <a:pt x="3164" y="302"/>
                  </a:cubicBezTo>
                  <a:cubicBezTo>
                    <a:pt x="3419" y="302"/>
                    <a:pt x="3674" y="471"/>
                    <a:pt x="3643" y="811"/>
                  </a:cubicBezTo>
                  <a:lnTo>
                    <a:pt x="3643" y="4977"/>
                  </a:lnTo>
                  <a:cubicBezTo>
                    <a:pt x="3643" y="5039"/>
                    <a:pt x="3674" y="5132"/>
                    <a:pt x="3766" y="5162"/>
                  </a:cubicBezTo>
                  <a:cubicBezTo>
                    <a:pt x="5741" y="5841"/>
                    <a:pt x="5247" y="8773"/>
                    <a:pt x="3149" y="8773"/>
                  </a:cubicBezTo>
                  <a:cubicBezTo>
                    <a:pt x="1081" y="8773"/>
                    <a:pt x="587" y="5841"/>
                    <a:pt x="2562" y="5162"/>
                  </a:cubicBezTo>
                  <a:cubicBezTo>
                    <a:pt x="2624" y="5132"/>
                    <a:pt x="2686" y="5039"/>
                    <a:pt x="2686" y="4977"/>
                  </a:cubicBezTo>
                  <a:lnTo>
                    <a:pt x="2686" y="2663"/>
                  </a:lnTo>
                  <a:cubicBezTo>
                    <a:pt x="2686" y="2539"/>
                    <a:pt x="2593" y="2447"/>
                    <a:pt x="2501" y="2447"/>
                  </a:cubicBezTo>
                  <a:cubicBezTo>
                    <a:pt x="2485" y="2443"/>
                    <a:pt x="2469" y="2441"/>
                    <a:pt x="2454" y="2441"/>
                  </a:cubicBezTo>
                  <a:cubicBezTo>
                    <a:pt x="2355" y="2441"/>
                    <a:pt x="2285" y="2525"/>
                    <a:pt x="2285" y="2632"/>
                  </a:cubicBezTo>
                  <a:lnTo>
                    <a:pt x="2285" y="4823"/>
                  </a:lnTo>
                  <a:cubicBezTo>
                    <a:pt x="1" y="5780"/>
                    <a:pt x="680" y="9174"/>
                    <a:pt x="3149" y="9174"/>
                  </a:cubicBezTo>
                  <a:cubicBezTo>
                    <a:pt x="5618" y="9174"/>
                    <a:pt x="6297" y="5780"/>
                    <a:pt x="4044" y="4823"/>
                  </a:cubicBezTo>
                  <a:lnTo>
                    <a:pt x="4044" y="811"/>
                  </a:lnTo>
                  <a:cubicBezTo>
                    <a:pt x="3998" y="271"/>
                    <a:pt x="3573" y="1"/>
                    <a:pt x="31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57" name="Google Shape;13257;p25"/>
          <p:cNvGrpSpPr/>
          <p:nvPr/>
        </p:nvGrpSpPr>
        <p:grpSpPr>
          <a:xfrm>
            <a:off x="14039100" y="3531223"/>
            <a:ext cx="733000" cy="691250"/>
            <a:chOff x="4804963" y="3581531"/>
            <a:chExt cx="366500" cy="345625"/>
          </a:xfrm>
          <a:solidFill>
            <a:schemeClr val="tx1"/>
          </a:solidFill>
        </p:grpSpPr>
        <p:sp>
          <p:nvSpPr>
            <p:cNvPr id="13258" name="Google Shape;13258;p25"/>
            <p:cNvSpPr/>
            <p:nvPr/>
          </p:nvSpPr>
          <p:spPr>
            <a:xfrm>
              <a:off x="5015588" y="3626081"/>
              <a:ext cx="17775" cy="15650"/>
            </a:xfrm>
            <a:custGeom>
              <a:avLst/>
              <a:gdLst/>
              <a:ahLst/>
              <a:cxnLst/>
              <a:rect l="l" t="t" r="r" b="b"/>
              <a:pathLst>
                <a:path w="711" h="626" extrusionOk="0">
                  <a:moveTo>
                    <a:pt x="498" y="1"/>
                  </a:moveTo>
                  <a:cubicBezTo>
                    <a:pt x="448" y="1"/>
                    <a:pt x="402" y="24"/>
                    <a:pt x="371" y="70"/>
                  </a:cubicBezTo>
                  <a:lnTo>
                    <a:pt x="124" y="286"/>
                  </a:lnTo>
                  <a:cubicBezTo>
                    <a:pt x="1" y="410"/>
                    <a:pt x="93" y="626"/>
                    <a:pt x="278" y="626"/>
                  </a:cubicBezTo>
                  <a:cubicBezTo>
                    <a:pt x="309" y="626"/>
                    <a:pt x="371" y="626"/>
                    <a:pt x="402" y="564"/>
                  </a:cubicBezTo>
                  <a:lnTo>
                    <a:pt x="649" y="348"/>
                  </a:lnTo>
                  <a:cubicBezTo>
                    <a:pt x="710" y="255"/>
                    <a:pt x="710" y="132"/>
                    <a:pt x="649" y="70"/>
                  </a:cubicBezTo>
                  <a:cubicBezTo>
                    <a:pt x="602" y="24"/>
                    <a:pt x="548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9" name="Google Shape;13259;p25"/>
            <p:cNvSpPr/>
            <p:nvPr/>
          </p:nvSpPr>
          <p:spPr>
            <a:xfrm>
              <a:off x="5080413" y="3690131"/>
              <a:ext cx="16975" cy="16400"/>
            </a:xfrm>
            <a:custGeom>
              <a:avLst/>
              <a:gdLst/>
              <a:ahLst/>
              <a:cxnLst/>
              <a:rect l="l" t="t" r="r" b="b"/>
              <a:pathLst>
                <a:path w="679" h="656" extrusionOk="0">
                  <a:moveTo>
                    <a:pt x="467" y="0"/>
                  </a:moveTo>
                  <a:cubicBezTo>
                    <a:pt x="417" y="0"/>
                    <a:pt x="370" y="23"/>
                    <a:pt x="340" y="70"/>
                  </a:cubicBezTo>
                  <a:lnTo>
                    <a:pt x="93" y="286"/>
                  </a:lnTo>
                  <a:cubicBezTo>
                    <a:pt x="0" y="378"/>
                    <a:pt x="0" y="502"/>
                    <a:pt x="93" y="594"/>
                  </a:cubicBezTo>
                  <a:cubicBezTo>
                    <a:pt x="123" y="625"/>
                    <a:pt x="185" y="656"/>
                    <a:pt x="247" y="656"/>
                  </a:cubicBezTo>
                  <a:cubicBezTo>
                    <a:pt x="278" y="656"/>
                    <a:pt x="340" y="625"/>
                    <a:pt x="370" y="594"/>
                  </a:cubicBezTo>
                  <a:lnTo>
                    <a:pt x="617" y="347"/>
                  </a:lnTo>
                  <a:cubicBezTo>
                    <a:pt x="679" y="286"/>
                    <a:pt x="679" y="131"/>
                    <a:pt x="617" y="70"/>
                  </a:cubicBezTo>
                  <a:cubicBezTo>
                    <a:pt x="571" y="23"/>
                    <a:pt x="517" y="0"/>
                    <a:pt x="4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0" name="Google Shape;13260;p25"/>
            <p:cNvSpPr/>
            <p:nvPr/>
          </p:nvSpPr>
          <p:spPr>
            <a:xfrm>
              <a:off x="5041063" y="3656531"/>
              <a:ext cx="27025" cy="24700"/>
            </a:xfrm>
            <a:custGeom>
              <a:avLst/>
              <a:gdLst/>
              <a:ahLst/>
              <a:cxnLst/>
              <a:rect l="l" t="t" r="r" b="b"/>
              <a:pathLst>
                <a:path w="1081" h="988" extrusionOk="0">
                  <a:moveTo>
                    <a:pt x="209" y="1"/>
                  </a:moveTo>
                  <a:cubicBezTo>
                    <a:pt x="109" y="1"/>
                    <a:pt x="17" y="48"/>
                    <a:pt x="31" y="148"/>
                  </a:cubicBezTo>
                  <a:cubicBezTo>
                    <a:pt x="0" y="364"/>
                    <a:pt x="93" y="611"/>
                    <a:pt x="278" y="765"/>
                  </a:cubicBezTo>
                  <a:cubicBezTo>
                    <a:pt x="401" y="920"/>
                    <a:pt x="617" y="981"/>
                    <a:pt x="833" y="981"/>
                  </a:cubicBezTo>
                  <a:cubicBezTo>
                    <a:pt x="849" y="985"/>
                    <a:pt x="865" y="987"/>
                    <a:pt x="881" y="987"/>
                  </a:cubicBezTo>
                  <a:cubicBezTo>
                    <a:pt x="987" y="987"/>
                    <a:pt x="1080" y="900"/>
                    <a:pt x="1080" y="765"/>
                  </a:cubicBezTo>
                  <a:cubicBezTo>
                    <a:pt x="1049" y="673"/>
                    <a:pt x="957" y="580"/>
                    <a:pt x="864" y="580"/>
                  </a:cubicBezTo>
                  <a:cubicBezTo>
                    <a:pt x="741" y="580"/>
                    <a:pt x="617" y="549"/>
                    <a:pt x="556" y="488"/>
                  </a:cubicBezTo>
                  <a:cubicBezTo>
                    <a:pt x="463" y="395"/>
                    <a:pt x="432" y="272"/>
                    <a:pt x="432" y="179"/>
                  </a:cubicBezTo>
                  <a:cubicBezTo>
                    <a:pt x="449" y="63"/>
                    <a:pt x="324" y="1"/>
                    <a:pt x="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1" name="Google Shape;13261;p25"/>
            <p:cNvSpPr/>
            <p:nvPr/>
          </p:nvSpPr>
          <p:spPr>
            <a:xfrm>
              <a:off x="4804963" y="3581531"/>
              <a:ext cx="366500" cy="345625"/>
            </a:xfrm>
            <a:custGeom>
              <a:avLst/>
              <a:gdLst/>
              <a:ahLst/>
              <a:cxnLst/>
              <a:rect l="l" t="t" r="r" b="b"/>
              <a:pathLst>
                <a:path w="14660" h="13825" extrusionOk="0">
                  <a:moveTo>
                    <a:pt x="9777" y="544"/>
                  </a:moveTo>
                  <a:cubicBezTo>
                    <a:pt x="12099" y="544"/>
                    <a:pt x="14040" y="3407"/>
                    <a:pt x="12160" y="5648"/>
                  </a:cubicBezTo>
                  <a:lnTo>
                    <a:pt x="10308" y="7531"/>
                  </a:lnTo>
                  <a:lnTo>
                    <a:pt x="7253" y="4475"/>
                  </a:lnTo>
                  <a:cubicBezTo>
                    <a:pt x="7222" y="4444"/>
                    <a:pt x="7176" y="4429"/>
                    <a:pt x="7126" y="4429"/>
                  </a:cubicBezTo>
                  <a:cubicBezTo>
                    <a:pt x="7075" y="4429"/>
                    <a:pt x="7021" y="4444"/>
                    <a:pt x="6975" y="4475"/>
                  </a:cubicBezTo>
                  <a:cubicBezTo>
                    <a:pt x="6913" y="4568"/>
                    <a:pt x="6913" y="4691"/>
                    <a:pt x="6975" y="4784"/>
                  </a:cubicBezTo>
                  <a:lnTo>
                    <a:pt x="10000" y="7808"/>
                  </a:lnTo>
                  <a:lnTo>
                    <a:pt x="8148" y="9660"/>
                  </a:lnTo>
                  <a:cubicBezTo>
                    <a:pt x="8024" y="9814"/>
                    <a:pt x="7870" y="9907"/>
                    <a:pt x="7716" y="10030"/>
                  </a:cubicBezTo>
                  <a:lnTo>
                    <a:pt x="7716" y="9938"/>
                  </a:lnTo>
                  <a:cubicBezTo>
                    <a:pt x="7531" y="8117"/>
                    <a:pt x="6018" y="6728"/>
                    <a:pt x="4198" y="6728"/>
                  </a:cubicBezTo>
                  <a:lnTo>
                    <a:pt x="3920" y="6728"/>
                  </a:lnTo>
                  <a:cubicBezTo>
                    <a:pt x="3580" y="6759"/>
                    <a:pt x="3272" y="6821"/>
                    <a:pt x="2963" y="6944"/>
                  </a:cubicBezTo>
                  <a:lnTo>
                    <a:pt x="2932" y="6944"/>
                  </a:lnTo>
                  <a:cubicBezTo>
                    <a:pt x="3056" y="6327"/>
                    <a:pt x="3364" y="5771"/>
                    <a:pt x="3796" y="5309"/>
                  </a:cubicBezTo>
                  <a:lnTo>
                    <a:pt x="5648" y="3457"/>
                  </a:lnTo>
                  <a:lnTo>
                    <a:pt x="6420" y="4198"/>
                  </a:lnTo>
                  <a:cubicBezTo>
                    <a:pt x="6463" y="4241"/>
                    <a:pt x="6511" y="4259"/>
                    <a:pt x="6557" y="4259"/>
                  </a:cubicBezTo>
                  <a:cubicBezTo>
                    <a:pt x="6709" y="4259"/>
                    <a:pt x="6840" y="4062"/>
                    <a:pt x="6697" y="3920"/>
                  </a:cubicBezTo>
                  <a:lnTo>
                    <a:pt x="5957" y="3179"/>
                  </a:lnTo>
                  <a:lnTo>
                    <a:pt x="7808" y="1297"/>
                  </a:lnTo>
                  <a:cubicBezTo>
                    <a:pt x="8444" y="769"/>
                    <a:pt x="9125" y="544"/>
                    <a:pt x="9777" y="544"/>
                  </a:cubicBezTo>
                  <a:close/>
                  <a:moveTo>
                    <a:pt x="4195" y="7143"/>
                  </a:moveTo>
                  <a:cubicBezTo>
                    <a:pt x="4968" y="7143"/>
                    <a:pt x="5699" y="7419"/>
                    <a:pt x="6265" y="7932"/>
                  </a:cubicBezTo>
                  <a:cubicBezTo>
                    <a:pt x="6265" y="7932"/>
                    <a:pt x="3364" y="10802"/>
                    <a:pt x="3364" y="10802"/>
                  </a:cubicBezTo>
                  <a:cubicBezTo>
                    <a:pt x="3224" y="10942"/>
                    <a:pt x="3350" y="11154"/>
                    <a:pt x="3513" y="11154"/>
                  </a:cubicBezTo>
                  <a:cubicBezTo>
                    <a:pt x="3565" y="11154"/>
                    <a:pt x="3621" y="11132"/>
                    <a:pt x="3673" y="11080"/>
                  </a:cubicBezTo>
                  <a:lnTo>
                    <a:pt x="6543" y="8210"/>
                  </a:lnTo>
                  <a:cubicBezTo>
                    <a:pt x="6944" y="8672"/>
                    <a:pt x="7191" y="9228"/>
                    <a:pt x="7284" y="9814"/>
                  </a:cubicBezTo>
                  <a:cubicBezTo>
                    <a:pt x="7562" y="11697"/>
                    <a:pt x="6111" y="13394"/>
                    <a:pt x="4198" y="13425"/>
                  </a:cubicBezTo>
                  <a:cubicBezTo>
                    <a:pt x="3426" y="13425"/>
                    <a:pt x="2716" y="13147"/>
                    <a:pt x="2130" y="12654"/>
                  </a:cubicBezTo>
                  <a:lnTo>
                    <a:pt x="3117" y="11666"/>
                  </a:lnTo>
                  <a:cubicBezTo>
                    <a:pt x="3238" y="11522"/>
                    <a:pt x="3095" y="11340"/>
                    <a:pt x="2939" y="11340"/>
                  </a:cubicBezTo>
                  <a:cubicBezTo>
                    <a:pt x="2895" y="11340"/>
                    <a:pt x="2850" y="11354"/>
                    <a:pt x="2809" y="11388"/>
                  </a:cubicBezTo>
                  <a:lnTo>
                    <a:pt x="1852" y="12345"/>
                  </a:lnTo>
                  <a:cubicBezTo>
                    <a:pt x="155" y="10462"/>
                    <a:pt x="1358" y="7438"/>
                    <a:pt x="3889" y="7160"/>
                  </a:cubicBezTo>
                  <a:lnTo>
                    <a:pt x="3858" y="7160"/>
                  </a:lnTo>
                  <a:cubicBezTo>
                    <a:pt x="3971" y="7149"/>
                    <a:pt x="4084" y="7143"/>
                    <a:pt x="4195" y="7143"/>
                  </a:cubicBezTo>
                  <a:close/>
                  <a:moveTo>
                    <a:pt x="10000" y="0"/>
                  </a:moveTo>
                  <a:cubicBezTo>
                    <a:pt x="9074" y="0"/>
                    <a:pt x="8179" y="371"/>
                    <a:pt x="7531" y="1019"/>
                  </a:cubicBezTo>
                  <a:lnTo>
                    <a:pt x="3519" y="5031"/>
                  </a:lnTo>
                  <a:cubicBezTo>
                    <a:pt x="2932" y="5617"/>
                    <a:pt x="2593" y="6358"/>
                    <a:pt x="2500" y="7160"/>
                  </a:cubicBezTo>
                  <a:cubicBezTo>
                    <a:pt x="432" y="8271"/>
                    <a:pt x="0" y="11111"/>
                    <a:pt x="1698" y="12777"/>
                  </a:cubicBezTo>
                  <a:cubicBezTo>
                    <a:pt x="2409" y="13498"/>
                    <a:pt x="3295" y="13824"/>
                    <a:pt x="4168" y="13824"/>
                  </a:cubicBezTo>
                  <a:cubicBezTo>
                    <a:pt x="5908" y="13824"/>
                    <a:pt x="7592" y="12528"/>
                    <a:pt x="7716" y="10493"/>
                  </a:cubicBezTo>
                  <a:cubicBezTo>
                    <a:pt x="7994" y="10339"/>
                    <a:pt x="8210" y="10154"/>
                    <a:pt x="8426" y="9969"/>
                  </a:cubicBezTo>
                  <a:lnTo>
                    <a:pt x="12438" y="5957"/>
                  </a:lnTo>
                  <a:cubicBezTo>
                    <a:pt x="14660" y="3765"/>
                    <a:pt x="13086" y="0"/>
                    <a:pt x="100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62" name="Google Shape;13262;p25"/>
          <p:cNvGrpSpPr/>
          <p:nvPr/>
        </p:nvGrpSpPr>
        <p:grpSpPr>
          <a:xfrm>
            <a:off x="15532873" y="3531573"/>
            <a:ext cx="594150" cy="690550"/>
            <a:chOff x="1799788" y="4142056"/>
            <a:chExt cx="297075" cy="345275"/>
          </a:xfrm>
          <a:solidFill>
            <a:schemeClr val="tx1"/>
          </a:solidFill>
        </p:grpSpPr>
        <p:sp>
          <p:nvSpPr>
            <p:cNvPr id="13263" name="Google Shape;13263;p25"/>
            <p:cNvSpPr/>
            <p:nvPr/>
          </p:nvSpPr>
          <p:spPr>
            <a:xfrm>
              <a:off x="1898538" y="4197206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526"/>
                  </a:lnTo>
                  <a:cubicBezTo>
                    <a:pt x="1" y="649"/>
                    <a:pt x="93" y="742"/>
                    <a:pt x="217" y="742"/>
                  </a:cubicBezTo>
                  <a:cubicBezTo>
                    <a:pt x="309" y="742"/>
                    <a:pt x="402" y="649"/>
                    <a:pt x="402" y="526"/>
                  </a:cubicBezTo>
                  <a:lnTo>
                    <a:pt x="402" y="217"/>
                  </a:lnTo>
                  <a:cubicBezTo>
                    <a:pt x="402" y="93"/>
                    <a:pt x="309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4" name="Google Shape;13264;p25"/>
            <p:cNvSpPr/>
            <p:nvPr/>
          </p:nvSpPr>
          <p:spPr>
            <a:xfrm>
              <a:off x="1986488" y="4197981"/>
              <a:ext cx="10850" cy="17775"/>
            </a:xfrm>
            <a:custGeom>
              <a:avLst/>
              <a:gdLst/>
              <a:ahLst/>
              <a:cxnLst/>
              <a:rect l="l" t="t" r="r" b="b"/>
              <a:pathLst>
                <a:path w="434" h="711" extrusionOk="0">
                  <a:moveTo>
                    <a:pt x="217" y="1"/>
                  </a:moveTo>
                  <a:cubicBezTo>
                    <a:pt x="109" y="1"/>
                    <a:pt x="1" y="62"/>
                    <a:pt x="32" y="186"/>
                  </a:cubicBezTo>
                  <a:lnTo>
                    <a:pt x="32" y="495"/>
                  </a:lnTo>
                  <a:cubicBezTo>
                    <a:pt x="32" y="618"/>
                    <a:pt x="124" y="711"/>
                    <a:pt x="217" y="711"/>
                  </a:cubicBezTo>
                  <a:cubicBezTo>
                    <a:pt x="310" y="711"/>
                    <a:pt x="402" y="618"/>
                    <a:pt x="402" y="495"/>
                  </a:cubicBezTo>
                  <a:lnTo>
                    <a:pt x="402" y="186"/>
                  </a:lnTo>
                  <a:cubicBezTo>
                    <a:pt x="433" y="62"/>
                    <a:pt x="325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5" name="Google Shape;13265;p25"/>
            <p:cNvSpPr/>
            <p:nvPr/>
          </p:nvSpPr>
          <p:spPr>
            <a:xfrm>
              <a:off x="1931713" y="4204731"/>
              <a:ext cx="33200" cy="14875"/>
            </a:xfrm>
            <a:custGeom>
              <a:avLst/>
              <a:gdLst/>
              <a:ahLst/>
              <a:cxnLst/>
              <a:rect l="l" t="t" r="r" b="b"/>
              <a:pathLst>
                <a:path w="1328" h="595" extrusionOk="0">
                  <a:moveTo>
                    <a:pt x="217" y="1"/>
                  </a:moveTo>
                  <a:cubicBezTo>
                    <a:pt x="163" y="1"/>
                    <a:pt x="109" y="24"/>
                    <a:pt x="62" y="70"/>
                  </a:cubicBezTo>
                  <a:cubicBezTo>
                    <a:pt x="1" y="132"/>
                    <a:pt x="1" y="255"/>
                    <a:pt x="62" y="348"/>
                  </a:cubicBezTo>
                  <a:cubicBezTo>
                    <a:pt x="217" y="502"/>
                    <a:pt x="433" y="595"/>
                    <a:pt x="649" y="595"/>
                  </a:cubicBezTo>
                  <a:cubicBezTo>
                    <a:pt x="896" y="595"/>
                    <a:pt x="1112" y="502"/>
                    <a:pt x="1235" y="348"/>
                  </a:cubicBezTo>
                  <a:cubicBezTo>
                    <a:pt x="1328" y="255"/>
                    <a:pt x="1328" y="132"/>
                    <a:pt x="1235" y="70"/>
                  </a:cubicBezTo>
                  <a:lnTo>
                    <a:pt x="1204" y="70"/>
                  </a:lnTo>
                  <a:cubicBezTo>
                    <a:pt x="1158" y="24"/>
                    <a:pt x="1104" y="1"/>
                    <a:pt x="1054" y="1"/>
                  </a:cubicBezTo>
                  <a:cubicBezTo>
                    <a:pt x="1004" y="1"/>
                    <a:pt x="957" y="24"/>
                    <a:pt x="927" y="70"/>
                  </a:cubicBezTo>
                  <a:cubicBezTo>
                    <a:pt x="849" y="163"/>
                    <a:pt x="741" y="209"/>
                    <a:pt x="637" y="209"/>
                  </a:cubicBezTo>
                  <a:cubicBezTo>
                    <a:pt x="533" y="209"/>
                    <a:pt x="433" y="163"/>
                    <a:pt x="371" y="70"/>
                  </a:cubicBezTo>
                  <a:cubicBezTo>
                    <a:pt x="325" y="24"/>
                    <a:pt x="27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6" name="Google Shape;13266;p25"/>
            <p:cNvSpPr/>
            <p:nvPr/>
          </p:nvSpPr>
          <p:spPr>
            <a:xfrm>
              <a:off x="1931713" y="4160831"/>
              <a:ext cx="37075" cy="31775"/>
            </a:xfrm>
            <a:custGeom>
              <a:avLst/>
              <a:gdLst/>
              <a:ahLst/>
              <a:cxnLst/>
              <a:rect l="l" t="t" r="r" b="b"/>
              <a:pathLst>
                <a:path w="1483" h="1271" extrusionOk="0">
                  <a:moveTo>
                    <a:pt x="649" y="407"/>
                  </a:moveTo>
                  <a:cubicBezTo>
                    <a:pt x="907" y="407"/>
                    <a:pt x="630" y="745"/>
                    <a:pt x="482" y="745"/>
                  </a:cubicBezTo>
                  <a:cubicBezTo>
                    <a:pt x="436" y="745"/>
                    <a:pt x="402" y="712"/>
                    <a:pt x="402" y="623"/>
                  </a:cubicBezTo>
                  <a:cubicBezTo>
                    <a:pt x="402" y="499"/>
                    <a:pt x="495" y="407"/>
                    <a:pt x="649" y="407"/>
                  </a:cubicBezTo>
                  <a:close/>
                  <a:moveTo>
                    <a:pt x="632" y="1"/>
                  </a:moveTo>
                  <a:cubicBezTo>
                    <a:pt x="308" y="1"/>
                    <a:pt x="1" y="249"/>
                    <a:pt x="1" y="623"/>
                  </a:cubicBezTo>
                  <a:cubicBezTo>
                    <a:pt x="1" y="993"/>
                    <a:pt x="279" y="1271"/>
                    <a:pt x="649" y="1271"/>
                  </a:cubicBezTo>
                  <a:cubicBezTo>
                    <a:pt x="1204" y="1271"/>
                    <a:pt x="1482" y="592"/>
                    <a:pt x="1081" y="191"/>
                  </a:cubicBezTo>
                  <a:cubicBezTo>
                    <a:pt x="950" y="59"/>
                    <a:pt x="789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7" name="Google Shape;13267;p25"/>
            <p:cNvSpPr/>
            <p:nvPr/>
          </p:nvSpPr>
          <p:spPr>
            <a:xfrm>
              <a:off x="1871013" y="4280956"/>
              <a:ext cx="48475" cy="23875"/>
            </a:xfrm>
            <a:custGeom>
              <a:avLst/>
              <a:gdLst/>
              <a:ahLst/>
              <a:cxnLst/>
              <a:rect l="l" t="t" r="r" b="b"/>
              <a:pathLst>
                <a:path w="1939" h="955" extrusionOk="0">
                  <a:moveTo>
                    <a:pt x="1650" y="0"/>
                  </a:moveTo>
                  <a:cubicBezTo>
                    <a:pt x="1624" y="0"/>
                    <a:pt x="1595" y="5"/>
                    <a:pt x="1565" y="15"/>
                  </a:cubicBezTo>
                  <a:lnTo>
                    <a:pt x="608" y="385"/>
                  </a:lnTo>
                  <a:lnTo>
                    <a:pt x="639" y="293"/>
                  </a:lnTo>
                  <a:cubicBezTo>
                    <a:pt x="700" y="169"/>
                    <a:pt x="639" y="77"/>
                    <a:pt x="546" y="15"/>
                  </a:cubicBezTo>
                  <a:cubicBezTo>
                    <a:pt x="517" y="8"/>
                    <a:pt x="490" y="4"/>
                    <a:pt x="464" y="4"/>
                  </a:cubicBezTo>
                  <a:cubicBezTo>
                    <a:pt x="381" y="4"/>
                    <a:pt x="316" y="44"/>
                    <a:pt x="268" y="138"/>
                  </a:cubicBezTo>
                  <a:cubicBezTo>
                    <a:pt x="268" y="138"/>
                    <a:pt x="52" y="663"/>
                    <a:pt x="52" y="694"/>
                  </a:cubicBezTo>
                  <a:cubicBezTo>
                    <a:pt x="0" y="824"/>
                    <a:pt x="102" y="955"/>
                    <a:pt x="228" y="955"/>
                  </a:cubicBezTo>
                  <a:cubicBezTo>
                    <a:pt x="252" y="955"/>
                    <a:pt x="275" y="950"/>
                    <a:pt x="299" y="941"/>
                  </a:cubicBezTo>
                  <a:lnTo>
                    <a:pt x="1719" y="385"/>
                  </a:lnTo>
                  <a:cubicBezTo>
                    <a:pt x="1939" y="303"/>
                    <a:pt x="1865" y="0"/>
                    <a:pt x="16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8" name="Google Shape;13268;p25"/>
            <p:cNvSpPr/>
            <p:nvPr/>
          </p:nvSpPr>
          <p:spPr>
            <a:xfrm>
              <a:off x="1946563" y="4288131"/>
              <a:ext cx="75300" cy="10225"/>
            </a:xfrm>
            <a:custGeom>
              <a:avLst/>
              <a:gdLst/>
              <a:ahLst/>
              <a:cxnLst/>
              <a:rect l="l" t="t" r="r" b="b"/>
              <a:pathLst>
                <a:path w="3012" h="409" extrusionOk="0">
                  <a:moveTo>
                    <a:pt x="199" y="0"/>
                  </a:moveTo>
                  <a:cubicBezTo>
                    <a:pt x="1" y="0"/>
                    <a:pt x="7" y="408"/>
                    <a:pt x="218" y="408"/>
                  </a:cubicBezTo>
                  <a:cubicBezTo>
                    <a:pt x="225" y="408"/>
                    <a:pt x="233" y="408"/>
                    <a:pt x="240" y="407"/>
                  </a:cubicBezTo>
                  <a:lnTo>
                    <a:pt x="2802" y="407"/>
                  </a:lnTo>
                  <a:cubicBezTo>
                    <a:pt x="2808" y="408"/>
                    <a:pt x="2814" y="408"/>
                    <a:pt x="2821" y="408"/>
                  </a:cubicBezTo>
                  <a:cubicBezTo>
                    <a:pt x="3005" y="408"/>
                    <a:pt x="3011" y="0"/>
                    <a:pt x="2838" y="0"/>
                  </a:cubicBezTo>
                  <a:cubicBezTo>
                    <a:pt x="2826" y="0"/>
                    <a:pt x="2814" y="2"/>
                    <a:pt x="2802" y="6"/>
                  </a:cubicBezTo>
                  <a:lnTo>
                    <a:pt x="240" y="6"/>
                  </a:lnTo>
                  <a:cubicBezTo>
                    <a:pt x="225" y="2"/>
                    <a:pt x="212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9" name="Google Shape;13269;p25"/>
            <p:cNvSpPr/>
            <p:nvPr/>
          </p:nvSpPr>
          <p:spPr>
            <a:xfrm>
              <a:off x="1870763" y="4329731"/>
              <a:ext cx="47100" cy="24425"/>
            </a:xfrm>
            <a:custGeom>
              <a:avLst/>
              <a:gdLst/>
              <a:ahLst/>
              <a:cxnLst/>
              <a:rect l="l" t="t" r="r" b="b"/>
              <a:pathLst>
                <a:path w="1884" h="977" extrusionOk="0">
                  <a:moveTo>
                    <a:pt x="1626" y="0"/>
                  </a:moveTo>
                  <a:cubicBezTo>
                    <a:pt x="1608" y="0"/>
                    <a:pt x="1591" y="3"/>
                    <a:pt x="1575" y="8"/>
                  </a:cubicBezTo>
                  <a:lnTo>
                    <a:pt x="587" y="409"/>
                  </a:lnTo>
                  <a:lnTo>
                    <a:pt x="649" y="286"/>
                  </a:lnTo>
                  <a:cubicBezTo>
                    <a:pt x="708" y="127"/>
                    <a:pt x="576" y="6"/>
                    <a:pt x="442" y="6"/>
                  </a:cubicBezTo>
                  <a:cubicBezTo>
                    <a:pt x="367" y="6"/>
                    <a:pt x="292" y="44"/>
                    <a:pt x="248" y="132"/>
                  </a:cubicBezTo>
                  <a:lnTo>
                    <a:pt x="32" y="687"/>
                  </a:lnTo>
                  <a:cubicBezTo>
                    <a:pt x="1" y="780"/>
                    <a:pt x="32" y="841"/>
                    <a:pt x="93" y="903"/>
                  </a:cubicBezTo>
                  <a:cubicBezTo>
                    <a:pt x="116" y="948"/>
                    <a:pt x="172" y="977"/>
                    <a:pt x="236" y="977"/>
                  </a:cubicBezTo>
                  <a:cubicBezTo>
                    <a:pt x="260" y="977"/>
                    <a:pt x="284" y="973"/>
                    <a:pt x="309" y="965"/>
                  </a:cubicBezTo>
                  <a:lnTo>
                    <a:pt x="1729" y="409"/>
                  </a:lnTo>
                  <a:cubicBezTo>
                    <a:pt x="1822" y="348"/>
                    <a:pt x="1883" y="255"/>
                    <a:pt x="1822" y="132"/>
                  </a:cubicBezTo>
                  <a:cubicBezTo>
                    <a:pt x="1796" y="55"/>
                    <a:pt x="1708" y="0"/>
                    <a:pt x="16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0" name="Google Shape;13270;p25"/>
            <p:cNvSpPr/>
            <p:nvPr/>
          </p:nvSpPr>
          <p:spPr>
            <a:xfrm>
              <a:off x="1947138" y="4336856"/>
              <a:ext cx="74875" cy="10075"/>
            </a:xfrm>
            <a:custGeom>
              <a:avLst/>
              <a:gdLst/>
              <a:ahLst/>
              <a:cxnLst/>
              <a:rect l="l" t="t" r="r" b="b"/>
              <a:pathLst>
                <a:path w="2995" h="403" extrusionOk="0">
                  <a:moveTo>
                    <a:pt x="217" y="1"/>
                  </a:moveTo>
                  <a:cubicBezTo>
                    <a:pt x="94" y="1"/>
                    <a:pt x="1" y="93"/>
                    <a:pt x="1" y="217"/>
                  </a:cubicBezTo>
                  <a:cubicBezTo>
                    <a:pt x="1" y="309"/>
                    <a:pt x="94" y="402"/>
                    <a:pt x="217" y="402"/>
                  </a:cubicBezTo>
                  <a:lnTo>
                    <a:pt x="2779" y="402"/>
                  </a:lnTo>
                  <a:cubicBezTo>
                    <a:pt x="2902" y="402"/>
                    <a:pt x="2995" y="309"/>
                    <a:pt x="2995" y="217"/>
                  </a:cubicBezTo>
                  <a:cubicBezTo>
                    <a:pt x="2995" y="93"/>
                    <a:pt x="2902" y="1"/>
                    <a:pt x="27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1" name="Google Shape;13271;p25"/>
            <p:cNvSpPr/>
            <p:nvPr/>
          </p:nvSpPr>
          <p:spPr>
            <a:xfrm>
              <a:off x="1870763" y="4378906"/>
              <a:ext cx="47100" cy="23875"/>
            </a:xfrm>
            <a:custGeom>
              <a:avLst/>
              <a:gdLst/>
              <a:ahLst/>
              <a:cxnLst/>
              <a:rect l="l" t="t" r="r" b="b"/>
              <a:pathLst>
                <a:path w="1884" h="955" extrusionOk="0">
                  <a:moveTo>
                    <a:pt x="440" y="1"/>
                  </a:moveTo>
                  <a:cubicBezTo>
                    <a:pt x="366" y="1"/>
                    <a:pt x="291" y="41"/>
                    <a:pt x="248" y="140"/>
                  </a:cubicBezTo>
                  <a:lnTo>
                    <a:pt x="32" y="695"/>
                  </a:lnTo>
                  <a:cubicBezTo>
                    <a:pt x="1" y="757"/>
                    <a:pt x="1" y="850"/>
                    <a:pt x="62" y="911"/>
                  </a:cubicBezTo>
                  <a:lnTo>
                    <a:pt x="93" y="911"/>
                  </a:lnTo>
                  <a:cubicBezTo>
                    <a:pt x="115" y="933"/>
                    <a:pt x="168" y="955"/>
                    <a:pt x="229" y="955"/>
                  </a:cubicBezTo>
                  <a:cubicBezTo>
                    <a:pt x="255" y="955"/>
                    <a:pt x="282" y="951"/>
                    <a:pt x="309" y="942"/>
                  </a:cubicBezTo>
                  <a:lnTo>
                    <a:pt x="1729" y="387"/>
                  </a:lnTo>
                  <a:cubicBezTo>
                    <a:pt x="1822" y="356"/>
                    <a:pt x="1883" y="232"/>
                    <a:pt x="1822" y="140"/>
                  </a:cubicBezTo>
                  <a:cubicBezTo>
                    <a:pt x="1798" y="45"/>
                    <a:pt x="1720" y="5"/>
                    <a:pt x="1644" y="5"/>
                  </a:cubicBezTo>
                  <a:cubicBezTo>
                    <a:pt x="1620" y="5"/>
                    <a:pt x="1596" y="9"/>
                    <a:pt x="1575" y="16"/>
                  </a:cubicBezTo>
                  <a:lnTo>
                    <a:pt x="587" y="417"/>
                  </a:lnTo>
                  <a:lnTo>
                    <a:pt x="649" y="294"/>
                  </a:lnTo>
                  <a:cubicBezTo>
                    <a:pt x="709" y="135"/>
                    <a:pt x="575" y="1"/>
                    <a:pt x="4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2" name="Google Shape;13272;p25"/>
            <p:cNvSpPr/>
            <p:nvPr/>
          </p:nvSpPr>
          <p:spPr>
            <a:xfrm>
              <a:off x="1947138" y="4385481"/>
              <a:ext cx="74875" cy="10825"/>
            </a:xfrm>
            <a:custGeom>
              <a:avLst/>
              <a:gdLst/>
              <a:ahLst/>
              <a:cxnLst/>
              <a:rect l="l" t="t" r="r" b="b"/>
              <a:pathLst>
                <a:path w="2995" h="433" extrusionOk="0">
                  <a:moveTo>
                    <a:pt x="217" y="0"/>
                  </a:moveTo>
                  <a:cubicBezTo>
                    <a:pt x="94" y="0"/>
                    <a:pt x="1" y="93"/>
                    <a:pt x="1" y="216"/>
                  </a:cubicBezTo>
                  <a:cubicBezTo>
                    <a:pt x="1" y="340"/>
                    <a:pt x="94" y="432"/>
                    <a:pt x="217" y="432"/>
                  </a:cubicBezTo>
                  <a:lnTo>
                    <a:pt x="2779" y="432"/>
                  </a:lnTo>
                  <a:cubicBezTo>
                    <a:pt x="2902" y="432"/>
                    <a:pt x="2995" y="340"/>
                    <a:pt x="2995" y="216"/>
                  </a:cubicBezTo>
                  <a:cubicBezTo>
                    <a:pt x="2995" y="93"/>
                    <a:pt x="2902" y="0"/>
                    <a:pt x="27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3" name="Google Shape;13273;p25"/>
            <p:cNvSpPr/>
            <p:nvPr/>
          </p:nvSpPr>
          <p:spPr>
            <a:xfrm>
              <a:off x="1799788" y="4142056"/>
              <a:ext cx="297075" cy="345275"/>
            </a:xfrm>
            <a:custGeom>
              <a:avLst/>
              <a:gdLst/>
              <a:ahLst/>
              <a:cxnLst/>
              <a:rect l="l" t="t" r="r" b="b"/>
              <a:pathLst>
                <a:path w="11883" h="13811" extrusionOk="0">
                  <a:moveTo>
                    <a:pt x="5910" y="394"/>
                  </a:moveTo>
                  <a:cubicBezTo>
                    <a:pt x="6327" y="394"/>
                    <a:pt x="6744" y="648"/>
                    <a:pt x="6852" y="1158"/>
                  </a:cubicBezTo>
                  <a:cubicBezTo>
                    <a:pt x="6883" y="1405"/>
                    <a:pt x="7099" y="1559"/>
                    <a:pt x="7346" y="1559"/>
                  </a:cubicBezTo>
                  <a:lnTo>
                    <a:pt x="8765" y="1559"/>
                  </a:lnTo>
                  <a:cubicBezTo>
                    <a:pt x="8919" y="1559"/>
                    <a:pt x="9074" y="1682"/>
                    <a:pt x="9074" y="1837"/>
                  </a:cubicBezTo>
                  <a:lnTo>
                    <a:pt x="9074" y="3534"/>
                  </a:lnTo>
                  <a:cubicBezTo>
                    <a:pt x="9043" y="3688"/>
                    <a:pt x="8919" y="3781"/>
                    <a:pt x="8765" y="3781"/>
                  </a:cubicBezTo>
                  <a:lnTo>
                    <a:pt x="3056" y="3781"/>
                  </a:lnTo>
                  <a:cubicBezTo>
                    <a:pt x="2901" y="3781"/>
                    <a:pt x="2778" y="3688"/>
                    <a:pt x="2778" y="3534"/>
                  </a:cubicBezTo>
                  <a:lnTo>
                    <a:pt x="2778" y="1837"/>
                  </a:lnTo>
                  <a:lnTo>
                    <a:pt x="2747" y="1837"/>
                  </a:lnTo>
                  <a:cubicBezTo>
                    <a:pt x="2747" y="1682"/>
                    <a:pt x="2871" y="1559"/>
                    <a:pt x="3056" y="1559"/>
                  </a:cubicBezTo>
                  <a:lnTo>
                    <a:pt x="4475" y="1559"/>
                  </a:lnTo>
                  <a:cubicBezTo>
                    <a:pt x="4722" y="1559"/>
                    <a:pt x="4907" y="1405"/>
                    <a:pt x="4969" y="1158"/>
                  </a:cubicBezTo>
                  <a:cubicBezTo>
                    <a:pt x="5077" y="648"/>
                    <a:pt x="5494" y="394"/>
                    <a:pt x="5910" y="394"/>
                  </a:cubicBezTo>
                  <a:close/>
                  <a:moveTo>
                    <a:pt x="5914" y="0"/>
                  </a:moveTo>
                  <a:cubicBezTo>
                    <a:pt x="5324" y="0"/>
                    <a:pt x="4738" y="355"/>
                    <a:pt x="4599" y="1065"/>
                  </a:cubicBezTo>
                  <a:cubicBezTo>
                    <a:pt x="4568" y="1127"/>
                    <a:pt x="4537" y="1158"/>
                    <a:pt x="4475" y="1158"/>
                  </a:cubicBezTo>
                  <a:lnTo>
                    <a:pt x="3056" y="1158"/>
                  </a:lnTo>
                  <a:cubicBezTo>
                    <a:pt x="2747" y="1158"/>
                    <a:pt x="2469" y="1343"/>
                    <a:pt x="2377" y="1651"/>
                  </a:cubicBezTo>
                  <a:lnTo>
                    <a:pt x="1605" y="1651"/>
                  </a:lnTo>
                  <a:cubicBezTo>
                    <a:pt x="710" y="1651"/>
                    <a:pt x="0" y="2361"/>
                    <a:pt x="0" y="3225"/>
                  </a:cubicBezTo>
                  <a:lnTo>
                    <a:pt x="0" y="12206"/>
                  </a:lnTo>
                  <a:cubicBezTo>
                    <a:pt x="0" y="13101"/>
                    <a:pt x="710" y="13811"/>
                    <a:pt x="1605" y="13811"/>
                  </a:cubicBezTo>
                  <a:lnTo>
                    <a:pt x="10247" y="13811"/>
                  </a:lnTo>
                  <a:cubicBezTo>
                    <a:pt x="11111" y="13811"/>
                    <a:pt x="11820" y="13101"/>
                    <a:pt x="11851" y="12237"/>
                  </a:cubicBezTo>
                  <a:lnTo>
                    <a:pt x="11851" y="5231"/>
                  </a:lnTo>
                  <a:cubicBezTo>
                    <a:pt x="11882" y="5108"/>
                    <a:pt x="11759" y="5046"/>
                    <a:pt x="11639" y="5046"/>
                  </a:cubicBezTo>
                  <a:cubicBezTo>
                    <a:pt x="11520" y="5046"/>
                    <a:pt x="11404" y="5108"/>
                    <a:pt x="11450" y="5231"/>
                  </a:cubicBezTo>
                  <a:lnTo>
                    <a:pt x="11450" y="12206"/>
                  </a:lnTo>
                  <a:cubicBezTo>
                    <a:pt x="11450" y="12885"/>
                    <a:pt x="10925" y="13410"/>
                    <a:pt x="10277" y="13410"/>
                  </a:cubicBezTo>
                  <a:lnTo>
                    <a:pt x="1605" y="13410"/>
                  </a:lnTo>
                  <a:cubicBezTo>
                    <a:pt x="926" y="13410"/>
                    <a:pt x="402" y="12854"/>
                    <a:pt x="402" y="12206"/>
                  </a:cubicBezTo>
                  <a:lnTo>
                    <a:pt x="402" y="3225"/>
                  </a:lnTo>
                  <a:cubicBezTo>
                    <a:pt x="402" y="2577"/>
                    <a:pt x="926" y="2053"/>
                    <a:pt x="1605" y="2053"/>
                  </a:cubicBezTo>
                  <a:lnTo>
                    <a:pt x="2377" y="2053"/>
                  </a:lnTo>
                  <a:lnTo>
                    <a:pt x="2377" y="2762"/>
                  </a:lnTo>
                  <a:lnTo>
                    <a:pt x="1605" y="2762"/>
                  </a:lnTo>
                  <a:cubicBezTo>
                    <a:pt x="1327" y="2762"/>
                    <a:pt x="1111" y="2978"/>
                    <a:pt x="1111" y="3225"/>
                  </a:cubicBezTo>
                  <a:lnTo>
                    <a:pt x="1111" y="9305"/>
                  </a:lnTo>
                  <a:cubicBezTo>
                    <a:pt x="1111" y="9398"/>
                    <a:pt x="1204" y="9490"/>
                    <a:pt x="1297" y="9490"/>
                  </a:cubicBezTo>
                  <a:cubicBezTo>
                    <a:pt x="1420" y="9490"/>
                    <a:pt x="1513" y="9398"/>
                    <a:pt x="1513" y="9305"/>
                  </a:cubicBezTo>
                  <a:lnTo>
                    <a:pt x="1513" y="3225"/>
                  </a:lnTo>
                  <a:cubicBezTo>
                    <a:pt x="1513" y="3194"/>
                    <a:pt x="1543" y="3164"/>
                    <a:pt x="1605" y="3164"/>
                  </a:cubicBezTo>
                  <a:lnTo>
                    <a:pt x="2377" y="3164"/>
                  </a:lnTo>
                  <a:lnTo>
                    <a:pt x="2377" y="3503"/>
                  </a:lnTo>
                  <a:cubicBezTo>
                    <a:pt x="2377" y="3873"/>
                    <a:pt x="2685" y="4213"/>
                    <a:pt x="3056" y="4213"/>
                  </a:cubicBezTo>
                  <a:lnTo>
                    <a:pt x="8796" y="4213"/>
                  </a:lnTo>
                  <a:cubicBezTo>
                    <a:pt x="9166" y="4182"/>
                    <a:pt x="9475" y="3873"/>
                    <a:pt x="9475" y="3503"/>
                  </a:cubicBezTo>
                  <a:lnTo>
                    <a:pt x="9475" y="3164"/>
                  </a:lnTo>
                  <a:lnTo>
                    <a:pt x="10247" y="3164"/>
                  </a:lnTo>
                  <a:cubicBezTo>
                    <a:pt x="10277" y="3164"/>
                    <a:pt x="10339" y="3194"/>
                    <a:pt x="10339" y="3225"/>
                  </a:cubicBezTo>
                  <a:lnTo>
                    <a:pt x="10339" y="11681"/>
                  </a:lnTo>
                  <a:cubicBezTo>
                    <a:pt x="10339" y="11712"/>
                    <a:pt x="10277" y="11743"/>
                    <a:pt x="10247" y="11743"/>
                  </a:cubicBezTo>
                  <a:lnTo>
                    <a:pt x="1605" y="11743"/>
                  </a:lnTo>
                  <a:cubicBezTo>
                    <a:pt x="1543" y="11743"/>
                    <a:pt x="1513" y="11712"/>
                    <a:pt x="1513" y="11681"/>
                  </a:cubicBezTo>
                  <a:lnTo>
                    <a:pt x="1513" y="10107"/>
                  </a:lnTo>
                  <a:cubicBezTo>
                    <a:pt x="1513" y="9984"/>
                    <a:pt x="1420" y="9891"/>
                    <a:pt x="1297" y="9891"/>
                  </a:cubicBezTo>
                  <a:cubicBezTo>
                    <a:pt x="1204" y="9891"/>
                    <a:pt x="1111" y="9984"/>
                    <a:pt x="1111" y="10107"/>
                  </a:cubicBezTo>
                  <a:lnTo>
                    <a:pt x="1111" y="11681"/>
                  </a:lnTo>
                  <a:cubicBezTo>
                    <a:pt x="1111" y="11928"/>
                    <a:pt x="1327" y="12144"/>
                    <a:pt x="1605" y="12144"/>
                  </a:cubicBezTo>
                  <a:lnTo>
                    <a:pt x="10247" y="12144"/>
                  </a:lnTo>
                  <a:cubicBezTo>
                    <a:pt x="10524" y="12144"/>
                    <a:pt x="10740" y="11928"/>
                    <a:pt x="10740" y="11681"/>
                  </a:cubicBezTo>
                  <a:lnTo>
                    <a:pt x="10740" y="3225"/>
                  </a:lnTo>
                  <a:cubicBezTo>
                    <a:pt x="10740" y="2978"/>
                    <a:pt x="10524" y="2762"/>
                    <a:pt x="10247" y="2762"/>
                  </a:cubicBezTo>
                  <a:lnTo>
                    <a:pt x="9475" y="2762"/>
                  </a:lnTo>
                  <a:lnTo>
                    <a:pt x="9475" y="2053"/>
                  </a:lnTo>
                  <a:lnTo>
                    <a:pt x="10247" y="2053"/>
                  </a:lnTo>
                  <a:cubicBezTo>
                    <a:pt x="10895" y="2053"/>
                    <a:pt x="11419" y="2577"/>
                    <a:pt x="11419" y="3225"/>
                  </a:cubicBezTo>
                  <a:lnTo>
                    <a:pt x="11419" y="4429"/>
                  </a:lnTo>
                  <a:cubicBezTo>
                    <a:pt x="11419" y="4552"/>
                    <a:pt x="11512" y="4645"/>
                    <a:pt x="11635" y="4645"/>
                  </a:cubicBezTo>
                  <a:cubicBezTo>
                    <a:pt x="11728" y="4645"/>
                    <a:pt x="11820" y="4552"/>
                    <a:pt x="11820" y="4429"/>
                  </a:cubicBezTo>
                  <a:lnTo>
                    <a:pt x="11820" y="3225"/>
                  </a:lnTo>
                  <a:cubicBezTo>
                    <a:pt x="11820" y="2361"/>
                    <a:pt x="11111" y="1651"/>
                    <a:pt x="10247" y="1651"/>
                  </a:cubicBezTo>
                  <a:lnTo>
                    <a:pt x="9444" y="1651"/>
                  </a:lnTo>
                  <a:cubicBezTo>
                    <a:pt x="9352" y="1343"/>
                    <a:pt x="9074" y="1158"/>
                    <a:pt x="8765" y="1158"/>
                  </a:cubicBezTo>
                  <a:lnTo>
                    <a:pt x="7346" y="1158"/>
                  </a:lnTo>
                  <a:cubicBezTo>
                    <a:pt x="7284" y="1158"/>
                    <a:pt x="7253" y="1127"/>
                    <a:pt x="7253" y="1065"/>
                  </a:cubicBezTo>
                  <a:cubicBezTo>
                    <a:pt x="7099" y="355"/>
                    <a:pt x="6505" y="0"/>
                    <a:pt x="5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74" name="Google Shape;13274;p25"/>
          <p:cNvGrpSpPr/>
          <p:nvPr/>
        </p:nvGrpSpPr>
        <p:grpSpPr>
          <a:xfrm>
            <a:off x="15484273" y="4661575"/>
            <a:ext cx="691350" cy="643550"/>
            <a:chOff x="5563388" y="3034481"/>
            <a:chExt cx="345675" cy="321775"/>
          </a:xfrm>
          <a:solidFill>
            <a:schemeClr val="tx1"/>
          </a:solidFill>
        </p:grpSpPr>
        <p:sp>
          <p:nvSpPr>
            <p:cNvPr id="13275" name="Google Shape;13275;p25"/>
            <p:cNvSpPr/>
            <p:nvPr/>
          </p:nvSpPr>
          <p:spPr>
            <a:xfrm>
              <a:off x="5684513" y="3122456"/>
              <a:ext cx="10075" cy="18550"/>
            </a:xfrm>
            <a:custGeom>
              <a:avLst/>
              <a:gdLst/>
              <a:ahLst/>
              <a:cxnLst/>
              <a:rect l="l" t="t" r="r" b="b"/>
              <a:pathLst>
                <a:path w="403" h="742" extrusionOk="0">
                  <a:moveTo>
                    <a:pt x="186" y="1"/>
                  </a:moveTo>
                  <a:cubicBezTo>
                    <a:pt x="63" y="1"/>
                    <a:pt x="1" y="93"/>
                    <a:pt x="1" y="217"/>
                  </a:cubicBezTo>
                  <a:lnTo>
                    <a:pt x="1" y="525"/>
                  </a:lnTo>
                  <a:cubicBezTo>
                    <a:pt x="1" y="649"/>
                    <a:pt x="63" y="741"/>
                    <a:pt x="186" y="741"/>
                  </a:cubicBezTo>
                  <a:cubicBezTo>
                    <a:pt x="309" y="741"/>
                    <a:pt x="402" y="649"/>
                    <a:pt x="402" y="525"/>
                  </a:cubicBezTo>
                  <a:lnTo>
                    <a:pt x="402" y="217"/>
                  </a:lnTo>
                  <a:cubicBezTo>
                    <a:pt x="402" y="93"/>
                    <a:pt x="309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6" name="Google Shape;13276;p25"/>
            <p:cNvSpPr/>
            <p:nvPr/>
          </p:nvSpPr>
          <p:spPr>
            <a:xfrm>
              <a:off x="5777113" y="3122456"/>
              <a:ext cx="10825" cy="18550"/>
            </a:xfrm>
            <a:custGeom>
              <a:avLst/>
              <a:gdLst/>
              <a:ahLst/>
              <a:cxnLst/>
              <a:rect l="l" t="t" r="r" b="b"/>
              <a:pathLst>
                <a:path w="433" h="742" extrusionOk="0">
                  <a:moveTo>
                    <a:pt x="216" y="1"/>
                  </a:moveTo>
                  <a:cubicBezTo>
                    <a:pt x="93" y="1"/>
                    <a:pt x="0" y="93"/>
                    <a:pt x="31" y="217"/>
                  </a:cubicBezTo>
                  <a:lnTo>
                    <a:pt x="31" y="525"/>
                  </a:lnTo>
                  <a:cubicBezTo>
                    <a:pt x="0" y="649"/>
                    <a:pt x="93" y="741"/>
                    <a:pt x="216" y="741"/>
                  </a:cubicBezTo>
                  <a:cubicBezTo>
                    <a:pt x="340" y="741"/>
                    <a:pt x="432" y="649"/>
                    <a:pt x="432" y="525"/>
                  </a:cubicBezTo>
                  <a:lnTo>
                    <a:pt x="432" y="217"/>
                  </a:ln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7" name="Google Shape;13277;p25"/>
            <p:cNvSpPr/>
            <p:nvPr/>
          </p:nvSpPr>
          <p:spPr>
            <a:xfrm>
              <a:off x="5719238" y="3129756"/>
              <a:ext cx="35100" cy="15875"/>
            </a:xfrm>
            <a:custGeom>
              <a:avLst/>
              <a:gdLst/>
              <a:ahLst/>
              <a:cxnLst/>
              <a:rect l="l" t="t" r="r" b="b"/>
              <a:pathLst>
                <a:path w="1404" h="635" extrusionOk="0">
                  <a:moveTo>
                    <a:pt x="1113" y="1"/>
                  </a:moveTo>
                  <a:cubicBezTo>
                    <a:pt x="1060" y="1"/>
                    <a:pt x="1005" y="24"/>
                    <a:pt x="957" y="79"/>
                  </a:cubicBezTo>
                  <a:cubicBezTo>
                    <a:pt x="880" y="172"/>
                    <a:pt x="772" y="218"/>
                    <a:pt x="664" y="218"/>
                  </a:cubicBezTo>
                  <a:cubicBezTo>
                    <a:pt x="556" y="218"/>
                    <a:pt x="448" y="172"/>
                    <a:pt x="371" y="79"/>
                  </a:cubicBezTo>
                  <a:cubicBezTo>
                    <a:pt x="325" y="33"/>
                    <a:pt x="271" y="10"/>
                    <a:pt x="217" y="10"/>
                  </a:cubicBezTo>
                  <a:cubicBezTo>
                    <a:pt x="163" y="10"/>
                    <a:pt x="109" y="33"/>
                    <a:pt x="62" y="79"/>
                  </a:cubicBezTo>
                  <a:cubicBezTo>
                    <a:pt x="1" y="172"/>
                    <a:pt x="1" y="295"/>
                    <a:pt x="62" y="357"/>
                  </a:cubicBezTo>
                  <a:cubicBezTo>
                    <a:pt x="217" y="542"/>
                    <a:pt x="464" y="635"/>
                    <a:pt x="680" y="635"/>
                  </a:cubicBezTo>
                  <a:cubicBezTo>
                    <a:pt x="896" y="635"/>
                    <a:pt x="1112" y="511"/>
                    <a:pt x="1266" y="357"/>
                  </a:cubicBezTo>
                  <a:cubicBezTo>
                    <a:pt x="1404" y="196"/>
                    <a:pt x="1268" y="1"/>
                    <a:pt x="1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8" name="Google Shape;13278;p25"/>
            <p:cNvSpPr/>
            <p:nvPr/>
          </p:nvSpPr>
          <p:spPr>
            <a:xfrm>
              <a:off x="5597338" y="3157956"/>
              <a:ext cx="277775" cy="164350"/>
            </a:xfrm>
            <a:custGeom>
              <a:avLst/>
              <a:gdLst/>
              <a:ahLst/>
              <a:cxnLst/>
              <a:rect l="l" t="t" r="r" b="b"/>
              <a:pathLst>
                <a:path w="11111" h="6574" extrusionOk="0">
                  <a:moveTo>
                    <a:pt x="895" y="0"/>
                  </a:moveTo>
                  <a:cubicBezTo>
                    <a:pt x="402" y="0"/>
                    <a:pt x="0" y="402"/>
                    <a:pt x="0" y="926"/>
                  </a:cubicBezTo>
                  <a:lnTo>
                    <a:pt x="0" y="5648"/>
                  </a:lnTo>
                  <a:cubicBezTo>
                    <a:pt x="0" y="6142"/>
                    <a:pt x="402" y="6574"/>
                    <a:pt x="895" y="6574"/>
                  </a:cubicBezTo>
                  <a:lnTo>
                    <a:pt x="10185" y="6574"/>
                  </a:lnTo>
                  <a:cubicBezTo>
                    <a:pt x="10710" y="6574"/>
                    <a:pt x="11111" y="6173"/>
                    <a:pt x="11111" y="5648"/>
                  </a:cubicBezTo>
                  <a:lnTo>
                    <a:pt x="11111" y="4506"/>
                  </a:lnTo>
                  <a:cubicBezTo>
                    <a:pt x="11111" y="4383"/>
                    <a:pt x="11018" y="4290"/>
                    <a:pt x="10926" y="4290"/>
                  </a:cubicBezTo>
                  <a:cubicBezTo>
                    <a:pt x="10802" y="4290"/>
                    <a:pt x="10710" y="4383"/>
                    <a:pt x="10710" y="4506"/>
                  </a:cubicBezTo>
                  <a:lnTo>
                    <a:pt x="10710" y="5648"/>
                  </a:lnTo>
                  <a:cubicBezTo>
                    <a:pt x="10710" y="5926"/>
                    <a:pt x="10463" y="6173"/>
                    <a:pt x="10185" y="6173"/>
                  </a:cubicBezTo>
                  <a:lnTo>
                    <a:pt x="895" y="6173"/>
                  </a:lnTo>
                  <a:cubicBezTo>
                    <a:pt x="618" y="6142"/>
                    <a:pt x="402" y="5926"/>
                    <a:pt x="402" y="5648"/>
                  </a:cubicBezTo>
                  <a:lnTo>
                    <a:pt x="402" y="926"/>
                  </a:lnTo>
                  <a:cubicBezTo>
                    <a:pt x="402" y="648"/>
                    <a:pt x="618" y="402"/>
                    <a:pt x="895" y="402"/>
                  </a:cubicBezTo>
                  <a:lnTo>
                    <a:pt x="10185" y="402"/>
                  </a:lnTo>
                  <a:cubicBezTo>
                    <a:pt x="10463" y="402"/>
                    <a:pt x="10710" y="648"/>
                    <a:pt x="10710" y="926"/>
                  </a:cubicBezTo>
                  <a:lnTo>
                    <a:pt x="10710" y="3704"/>
                  </a:lnTo>
                  <a:cubicBezTo>
                    <a:pt x="10679" y="3796"/>
                    <a:pt x="10771" y="3889"/>
                    <a:pt x="10895" y="3889"/>
                  </a:cubicBezTo>
                  <a:cubicBezTo>
                    <a:pt x="11018" y="3889"/>
                    <a:pt x="11111" y="3796"/>
                    <a:pt x="11111" y="3704"/>
                  </a:cubicBezTo>
                  <a:lnTo>
                    <a:pt x="11111" y="926"/>
                  </a:lnTo>
                  <a:cubicBezTo>
                    <a:pt x="11111" y="402"/>
                    <a:pt x="10679" y="0"/>
                    <a:pt x="10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9" name="Google Shape;13279;p25"/>
            <p:cNvSpPr/>
            <p:nvPr/>
          </p:nvSpPr>
          <p:spPr>
            <a:xfrm>
              <a:off x="5685288" y="3189581"/>
              <a:ext cx="101100" cy="100325"/>
            </a:xfrm>
            <a:custGeom>
              <a:avLst/>
              <a:gdLst/>
              <a:ahLst/>
              <a:cxnLst/>
              <a:rect l="l" t="t" r="r" b="b"/>
              <a:pathLst>
                <a:path w="4044" h="4013" extrusionOk="0">
                  <a:moveTo>
                    <a:pt x="2377" y="402"/>
                  </a:moveTo>
                  <a:cubicBezTo>
                    <a:pt x="2408" y="402"/>
                    <a:pt x="2439" y="433"/>
                    <a:pt x="2439" y="464"/>
                  </a:cubicBezTo>
                  <a:lnTo>
                    <a:pt x="2439" y="1420"/>
                  </a:lnTo>
                  <a:cubicBezTo>
                    <a:pt x="2439" y="1513"/>
                    <a:pt x="2531" y="1605"/>
                    <a:pt x="2624" y="1605"/>
                  </a:cubicBezTo>
                  <a:lnTo>
                    <a:pt x="3581" y="1605"/>
                  </a:lnTo>
                  <a:cubicBezTo>
                    <a:pt x="3612" y="1605"/>
                    <a:pt x="3642" y="1636"/>
                    <a:pt x="3642" y="1667"/>
                  </a:cubicBezTo>
                  <a:lnTo>
                    <a:pt x="3642" y="2377"/>
                  </a:lnTo>
                  <a:cubicBezTo>
                    <a:pt x="3642" y="2408"/>
                    <a:pt x="3612" y="2439"/>
                    <a:pt x="3581" y="2439"/>
                  </a:cubicBezTo>
                  <a:lnTo>
                    <a:pt x="2624" y="2439"/>
                  </a:lnTo>
                  <a:cubicBezTo>
                    <a:pt x="2531" y="2439"/>
                    <a:pt x="2439" y="2500"/>
                    <a:pt x="2439" y="2624"/>
                  </a:cubicBezTo>
                  <a:lnTo>
                    <a:pt x="2439" y="3581"/>
                  </a:lnTo>
                  <a:cubicBezTo>
                    <a:pt x="2439" y="3611"/>
                    <a:pt x="2408" y="3611"/>
                    <a:pt x="2377" y="3611"/>
                  </a:cubicBezTo>
                  <a:lnTo>
                    <a:pt x="1667" y="3611"/>
                  </a:lnTo>
                  <a:cubicBezTo>
                    <a:pt x="1636" y="3611"/>
                    <a:pt x="1606" y="3611"/>
                    <a:pt x="1636" y="3581"/>
                  </a:cubicBezTo>
                  <a:lnTo>
                    <a:pt x="1636" y="2624"/>
                  </a:lnTo>
                  <a:cubicBezTo>
                    <a:pt x="1636" y="2500"/>
                    <a:pt x="1544" y="2439"/>
                    <a:pt x="1420" y="2439"/>
                  </a:cubicBezTo>
                  <a:lnTo>
                    <a:pt x="464" y="2439"/>
                  </a:lnTo>
                  <a:cubicBezTo>
                    <a:pt x="433" y="2439"/>
                    <a:pt x="433" y="2408"/>
                    <a:pt x="433" y="2377"/>
                  </a:cubicBezTo>
                  <a:lnTo>
                    <a:pt x="433" y="1667"/>
                  </a:lnTo>
                  <a:cubicBezTo>
                    <a:pt x="433" y="1636"/>
                    <a:pt x="433" y="1605"/>
                    <a:pt x="464" y="1605"/>
                  </a:cubicBezTo>
                  <a:lnTo>
                    <a:pt x="1420" y="1605"/>
                  </a:lnTo>
                  <a:cubicBezTo>
                    <a:pt x="1544" y="1605"/>
                    <a:pt x="1636" y="1513"/>
                    <a:pt x="1636" y="1420"/>
                  </a:cubicBezTo>
                  <a:lnTo>
                    <a:pt x="1636" y="464"/>
                  </a:lnTo>
                  <a:cubicBezTo>
                    <a:pt x="1606" y="433"/>
                    <a:pt x="1636" y="402"/>
                    <a:pt x="1667" y="402"/>
                  </a:cubicBezTo>
                  <a:close/>
                  <a:moveTo>
                    <a:pt x="1667" y="1"/>
                  </a:moveTo>
                  <a:cubicBezTo>
                    <a:pt x="1420" y="1"/>
                    <a:pt x="1204" y="217"/>
                    <a:pt x="1204" y="464"/>
                  </a:cubicBezTo>
                  <a:lnTo>
                    <a:pt x="1204" y="1204"/>
                  </a:lnTo>
                  <a:lnTo>
                    <a:pt x="464" y="1204"/>
                  </a:lnTo>
                  <a:cubicBezTo>
                    <a:pt x="217" y="1204"/>
                    <a:pt x="1" y="1420"/>
                    <a:pt x="1" y="1667"/>
                  </a:cubicBezTo>
                  <a:lnTo>
                    <a:pt x="1" y="2377"/>
                  </a:lnTo>
                  <a:cubicBezTo>
                    <a:pt x="32" y="2624"/>
                    <a:pt x="217" y="2840"/>
                    <a:pt x="464" y="2840"/>
                  </a:cubicBezTo>
                  <a:lnTo>
                    <a:pt x="1204" y="2840"/>
                  </a:lnTo>
                  <a:lnTo>
                    <a:pt x="1204" y="3581"/>
                  </a:lnTo>
                  <a:cubicBezTo>
                    <a:pt x="1204" y="3827"/>
                    <a:pt x="1420" y="4013"/>
                    <a:pt x="1667" y="4013"/>
                  </a:cubicBezTo>
                  <a:lnTo>
                    <a:pt x="2377" y="4013"/>
                  </a:lnTo>
                  <a:cubicBezTo>
                    <a:pt x="2624" y="4013"/>
                    <a:pt x="2840" y="3827"/>
                    <a:pt x="2840" y="3581"/>
                  </a:cubicBezTo>
                  <a:lnTo>
                    <a:pt x="2840" y="2840"/>
                  </a:lnTo>
                  <a:lnTo>
                    <a:pt x="3581" y="2840"/>
                  </a:lnTo>
                  <a:cubicBezTo>
                    <a:pt x="3828" y="2840"/>
                    <a:pt x="4044" y="2624"/>
                    <a:pt x="4044" y="2377"/>
                  </a:cubicBezTo>
                  <a:lnTo>
                    <a:pt x="4044" y="1667"/>
                  </a:lnTo>
                  <a:cubicBezTo>
                    <a:pt x="4044" y="1420"/>
                    <a:pt x="3828" y="1204"/>
                    <a:pt x="3581" y="1204"/>
                  </a:cubicBezTo>
                  <a:lnTo>
                    <a:pt x="2840" y="1204"/>
                  </a:lnTo>
                  <a:lnTo>
                    <a:pt x="2840" y="464"/>
                  </a:lnTo>
                  <a:cubicBezTo>
                    <a:pt x="2840" y="217"/>
                    <a:pt x="2624" y="1"/>
                    <a:pt x="23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0" name="Google Shape;13280;p25"/>
            <p:cNvSpPr/>
            <p:nvPr/>
          </p:nvSpPr>
          <p:spPr>
            <a:xfrm>
              <a:off x="5563388" y="3034481"/>
              <a:ext cx="345675" cy="321775"/>
            </a:xfrm>
            <a:custGeom>
              <a:avLst/>
              <a:gdLst/>
              <a:ahLst/>
              <a:cxnLst/>
              <a:rect l="l" t="t" r="r" b="b"/>
              <a:pathLst>
                <a:path w="13827" h="12871" extrusionOk="0">
                  <a:moveTo>
                    <a:pt x="7963" y="1452"/>
                  </a:moveTo>
                  <a:cubicBezTo>
                    <a:pt x="7994" y="1452"/>
                    <a:pt x="7994" y="1483"/>
                    <a:pt x="7994" y="1483"/>
                  </a:cubicBezTo>
                  <a:lnTo>
                    <a:pt x="7994" y="2223"/>
                  </a:lnTo>
                  <a:lnTo>
                    <a:pt x="5803" y="2223"/>
                  </a:lnTo>
                  <a:lnTo>
                    <a:pt x="5803" y="1483"/>
                  </a:lnTo>
                  <a:cubicBezTo>
                    <a:pt x="5803" y="1483"/>
                    <a:pt x="5803" y="1452"/>
                    <a:pt x="5833" y="1452"/>
                  </a:cubicBezTo>
                  <a:close/>
                  <a:moveTo>
                    <a:pt x="7963" y="403"/>
                  </a:moveTo>
                  <a:cubicBezTo>
                    <a:pt x="8580" y="403"/>
                    <a:pt x="9074" y="896"/>
                    <a:pt x="9074" y="1483"/>
                  </a:cubicBezTo>
                  <a:lnTo>
                    <a:pt x="9074" y="2223"/>
                  </a:lnTo>
                  <a:lnTo>
                    <a:pt x="8395" y="2223"/>
                  </a:lnTo>
                  <a:lnTo>
                    <a:pt x="8395" y="1483"/>
                  </a:lnTo>
                  <a:cubicBezTo>
                    <a:pt x="8395" y="1267"/>
                    <a:pt x="8210" y="1051"/>
                    <a:pt x="7963" y="1051"/>
                  </a:cubicBezTo>
                  <a:lnTo>
                    <a:pt x="5833" y="1051"/>
                  </a:lnTo>
                  <a:cubicBezTo>
                    <a:pt x="5587" y="1051"/>
                    <a:pt x="5401" y="1267"/>
                    <a:pt x="5401" y="1483"/>
                  </a:cubicBezTo>
                  <a:lnTo>
                    <a:pt x="5401" y="2223"/>
                  </a:lnTo>
                  <a:lnTo>
                    <a:pt x="4722" y="2223"/>
                  </a:lnTo>
                  <a:lnTo>
                    <a:pt x="4722" y="1483"/>
                  </a:lnTo>
                  <a:cubicBezTo>
                    <a:pt x="4722" y="896"/>
                    <a:pt x="5216" y="403"/>
                    <a:pt x="5833" y="403"/>
                  </a:cubicBezTo>
                  <a:close/>
                  <a:moveTo>
                    <a:pt x="3550" y="2933"/>
                  </a:moveTo>
                  <a:lnTo>
                    <a:pt x="3550" y="3551"/>
                  </a:lnTo>
                  <a:cubicBezTo>
                    <a:pt x="3550" y="3612"/>
                    <a:pt x="3488" y="3674"/>
                    <a:pt x="3426" y="3674"/>
                  </a:cubicBezTo>
                  <a:lnTo>
                    <a:pt x="2068" y="3674"/>
                  </a:lnTo>
                  <a:cubicBezTo>
                    <a:pt x="1976" y="3674"/>
                    <a:pt x="1914" y="3612"/>
                    <a:pt x="1914" y="3551"/>
                  </a:cubicBezTo>
                  <a:lnTo>
                    <a:pt x="1914" y="2933"/>
                  </a:lnTo>
                  <a:close/>
                  <a:moveTo>
                    <a:pt x="11882" y="2933"/>
                  </a:moveTo>
                  <a:lnTo>
                    <a:pt x="11882" y="3551"/>
                  </a:lnTo>
                  <a:cubicBezTo>
                    <a:pt x="11882" y="3612"/>
                    <a:pt x="11852" y="3674"/>
                    <a:pt x="11759" y="3674"/>
                  </a:cubicBezTo>
                  <a:lnTo>
                    <a:pt x="10401" y="3674"/>
                  </a:lnTo>
                  <a:cubicBezTo>
                    <a:pt x="10308" y="3674"/>
                    <a:pt x="10278" y="3612"/>
                    <a:pt x="10278" y="3551"/>
                  </a:cubicBezTo>
                  <a:lnTo>
                    <a:pt x="10278" y="2933"/>
                  </a:lnTo>
                  <a:close/>
                  <a:moveTo>
                    <a:pt x="8018" y="0"/>
                  </a:moveTo>
                  <a:cubicBezTo>
                    <a:pt x="7999" y="0"/>
                    <a:pt x="7981" y="1"/>
                    <a:pt x="7963" y="1"/>
                  </a:cubicBezTo>
                  <a:lnTo>
                    <a:pt x="5833" y="1"/>
                  </a:lnTo>
                  <a:cubicBezTo>
                    <a:pt x="5000" y="1"/>
                    <a:pt x="4321" y="650"/>
                    <a:pt x="4321" y="1483"/>
                  </a:cubicBezTo>
                  <a:lnTo>
                    <a:pt x="4321" y="2223"/>
                  </a:lnTo>
                  <a:lnTo>
                    <a:pt x="4043" y="2223"/>
                  </a:lnTo>
                  <a:cubicBezTo>
                    <a:pt x="3858" y="2223"/>
                    <a:pt x="3673" y="2347"/>
                    <a:pt x="3581" y="2532"/>
                  </a:cubicBezTo>
                  <a:lnTo>
                    <a:pt x="1883" y="2532"/>
                  </a:lnTo>
                  <a:cubicBezTo>
                    <a:pt x="1791" y="2347"/>
                    <a:pt x="1605" y="2223"/>
                    <a:pt x="1420" y="2223"/>
                  </a:cubicBezTo>
                  <a:lnTo>
                    <a:pt x="525" y="2223"/>
                  </a:lnTo>
                  <a:cubicBezTo>
                    <a:pt x="217" y="2223"/>
                    <a:pt x="1" y="2440"/>
                    <a:pt x="1" y="2717"/>
                  </a:cubicBezTo>
                  <a:lnTo>
                    <a:pt x="1" y="6266"/>
                  </a:lnTo>
                  <a:cubicBezTo>
                    <a:pt x="1" y="6359"/>
                    <a:pt x="93" y="6452"/>
                    <a:pt x="217" y="6452"/>
                  </a:cubicBezTo>
                  <a:cubicBezTo>
                    <a:pt x="309" y="6452"/>
                    <a:pt x="402" y="6359"/>
                    <a:pt x="402" y="6266"/>
                  </a:cubicBezTo>
                  <a:lnTo>
                    <a:pt x="402" y="2717"/>
                  </a:lnTo>
                  <a:cubicBezTo>
                    <a:pt x="402" y="2656"/>
                    <a:pt x="463" y="2625"/>
                    <a:pt x="494" y="2625"/>
                  </a:cubicBezTo>
                  <a:lnTo>
                    <a:pt x="1389" y="2625"/>
                  </a:lnTo>
                  <a:cubicBezTo>
                    <a:pt x="1451" y="2625"/>
                    <a:pt x="1513" y="2656"/>
                    <a:pt x="1513" y="2717"/>
                  </a:cubicBezTo>
                  <a:lnTo>
                    <a:pt x="1513" y="3551"/>
                  </a:lnTo>
                  <a:cubicBezTo>
                    <a:pt x="1513" y="3828"/>
                    <a:pt x="1760" y="4075"/>
                    <a:pt x="2037" y="4075"/>
                  </a:cubicBezTo>
                  <a:lnTo>
                    <a:pt x="3426" y="4075"/>
                  </a:lnTo>
                  <a:cubicBezTo>
                    <a:pt x="3704" y="4075"/>
                    <a:pt x="3951" y="3828"/>
                    <a:pt x="3951" y="3551"/>
                  </a:cubicBezTo>
                  <a:lnTo>
                    <a:pt x="3951" y="2717"/>
                  </a:lnTo>
                  <a:cubicBezTo>
                    <a:pt x="3951" y="2656"/>
                    <a:pt x="4013" y="2625"/>
                    <a:pt x="4043" y="2625"/>
                  </a:cubicBezTo>
                  <a:lnTo>
                    <a:pt x="9784" y="2625"/>
                  </a:lnTo>
                  <a:cubicBezTo>
                    <a:pt x="9815" y="2625"/>
                    <a:pt x="9876" y="2656"/>
                    <a:pt x="9876" y="2717"/>
                  </a:cubicBezTo>
                  <a:lnTo>
                    <a:pt x="9876" y="3551"/>
                  </a:lnTo>
                  <a:cubicBezTo>
                    <a:pt x="9876" y="3828"/>
                    <a:pt x="10123" y="4075"/>
                    <a:pt x="10401" y="4075"/>
                  </a:cubicBezTo>
                  <a:lnTo>
                    <a:pt x="11790" y="4075"/>
                  </a:lnTo>
                  <a:cubicBezTo>
                    <a:pt x="12068" y="4075"/>
                    <a:pt x="12314" y="3828"/>
                    <a:pt x="12314" y="3551"/>
                  </a:cubicBezTo>
                  <a:lnTo>
                    <a:pt x="12314" y="2717"/>
                  </a:lnTo>
                  <a:cubicBezTo>
                    <a:pt x="12314" y="2656"/>
                    <a:pt x="12376" y="2625"/>
                    <a:pt x="12407" y="2625"/>
                  </a:cubicBezTo>
                  <a:lnTo>
                    <a:pt x="13302" y="2625"/>
                  </a:lnTo>
                  <a:cubicBezTo>
                    <a:pt x="13364" y="2625"/>
                    <a:pt x="13425" y="2656"/>
                    <a:pt x="13425" y="2717"/>
                  </a:cubicBezTo>
                  <a:lnTo>
                    <a:pt x="13425" y="11698"/>
                  </a:lnTo>
                  <a:cubicBezTo>
                    <a:pt x="13425" y="12099"/>
                    <a:pt x="13086" y="12439"/>
                    <a:pt x="12685" y="12439"/>
                  </a:cubicBezTo>
                  <a:lnTo>
                    <a:pt x="1142" y="12439"/>
                  </a:lnTo>
                  <a:cubicBezTo>
                    <a:pt x="741" y="12439"/>
                    <a:pt x="402" y="12099"/>
                    <a:pt x="402" y="11698"/>
                  </a:cubicBezTo>
                  <a:lnTo>
                    <a:pt x="402" y="7069"/>
                  </a:lnTo>
                  <a:cubicBezTo>
                    <a:pt x="402" y="6976"/>
                    <a:pt x="309" y="6884"/>
                    <a:pt x="186" y="6884"/>
                  </a:cubicBezTo>
                  <a:cubicBezTo>
                    <a:pt x="93" y="6884"/>
                    <a:pt x="1" y="6945"/>
                    <a:pt x="1" y="7069"/>
                  </a:cubicBezTo>
                  <a:lnTo>
                    <a:pt x="1" y="11698"/>
                  </a:lnTo>
                  <a:cubicBezTo>
                    <a:pt x="1" y="12346"/>
                    <a:pt x="525" y="12871"/>
                    <a:pt x="1142" y="12871"/>
                  </a:cubicBezTo>
                  <a:lnTo>
                    <a:pt x="1142" y="12840"/>
                  </a:lnTo>
                  <a:lnTo>
                    <a:pt x="12654" y="12840"/>
                  </a:lnTo>
                  <a:cubicBezTo>
                    <a:pt x="13302" y="12840"/>
                    <a:pt x="13827" y="12346"/>
                    <a:pt x="13827" y="11698"/>
                  </a:cubicBezTo>
                  <a:lnTo>
                    <a:pt x="13827" y="2717"/>
                  </a:lnTo>
                  <a:cubicBezTo>
                    <a:pt x="13827" y="2440"/>
                    <a:pt x="13580" y="2223"/>
                    <a:pt x="13302" y="2223"/>
                  </a:cubicBezTo>
                  <a:lnTo>
                    <a:pt x="12407" y="2223"/>
                  </a:lnTo>
                  <a:cubicBezTo>
                    <a:pt x="12222" y="2223"/>
                    <a:pt x="12037" y="2347"/>
                    <a:pt x="11944" y="2532"/>
                  </a:cubicBezTo>
                  <a:lnTo>
                    <a:pt x="10216" y="2532"/>
                  </a:lnTo>
                  <a:cubicBezTo>
                    <a:pt x="10154" y="2316"/>
                    <a:pt x="9969" y="2223"/>
                    <a:pt x="9753" y="2223"/>
                  </a:cubicBezTo>
                  <a:lnTo>
                    <a:pt x="9475" y="2223"/>
                  </a:lnTo>
                  <a:lnTo>
                    <a:pt x="9475" y="1483"/>
                  </a:lnTo>
                  <a:cubicBezTo>
                    <a:pt x="9475" y="668"/>
                    <a:pt x="8826" y="0"/>
                    <a:pt x="80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81" name="Google Shape;13281;p25"/>
          <p:cNvGrpSpPr/>
          <p:nvPr/>
        </p:nvGrpSpPr>
        <p:grpSpPr>
          <a:xfrm>
            <a:off x="14056850" y="4638300"/>
            <a:ext cx="697500" cy="690100"/>
            <a:chOff x="4806513" y="3022356"/>
            <a:chExt cx="348750" cy="345050"/>
          </a:xfrm>
          <a:solidFill>
            <a:schemeClr val="tx1"/>
          </a:solidFill>
        </p:grpSpPr>
        <p:sp>
          <p:nvSpPr>
            <p:cNvPr id="13282" name="Google Shape;13282;p25"/>
            <p:cNvSpPr/>
            <p:nvPr/>
          </p:nvSpPr>
          <p:spPr>
            <a:xfrm>
              <a:off x="4929188" y="3221606"/>
              <a:ext cx="19225" cy="17050"/>
            </a:xfrm>
            <a:custGeom>
              <a:avLst/>
              <a:gdLst/>
              <a:ahLst/>
              <a:cxnLst/>
              <a:rect l="l" t="t" r="r" b="b"/>
              <a:pathLst>
                <a:path w="769" h="682" extrusionOk="0">
                  <a:moveTo>
                    <a:pt x="216" y="0"/>
                  </a:moveTo>
                  <a:cubicBezTo>
                    <a:pt x="162" y="0"/>
                    <a:pt x="108" y="16"/>
                    <a:pt x="62" y="47"/>
                  </a:cubicBezTo>
                  <a:cubicBezTo>
                    <a:pt x="0" y="139"/>
                    <a:pt x="0" y="263"/>
                    <a:pt x="62" y="355"/>
                  </a:cubicBezTo>
                  <a:lnTo>
                    <a:pt x="370" y="633"/>
                  </a:lnTo>
                  <a:cubicBezTo>
                    <a:pt x="411" y="667"/>
                    <a:pt x="455" y="682"/>
                    <a:pt x="497" y="682"/>
                  </a:cubicBezTo>
                  <a:cubicBezTo>
                    <a:pt x="645" y="682"/>
                    <a:pt x="769" y="500"/>
                    <a:pt x="648" y="355"/>
                  </a:cubicBezTo>
                  <a:lnTo>
                    <a:pt x="370" y="47"/>
                  </a:lnTo>
                  <a:cubicBezTo>
                    <a:pt x="324" y="16"/>
                    <a:pt x="270" y="0"/>
                    <a:pt x="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3" name="Google Shape;13283;p25"/>
            <p:cNvSpPr/>
            <p:nvPr/>
          </p:nvSpPr>
          <p:spPr>
            <a:xfrm>
              <a:off x="5007888" y="3142906"/>
              <a:ext cx="17750" cy="17000"/>
            </a:xfrm>
            <a:custGeom>
              <a:avLst/>
              <a:gdLst/>
              <a:ahLst/>
              <a:cxnLst/>
              <a:rect l="l" t="t" r="r" b="b"/>
              <a:pathLst>
                <a:path w="710" h="680" extrusionOk="0">
                  <a:moveTo>
                    <a:pt x="212" y="1"/>
                  </a:moveTo>
                  <a:cubicBezTo>
                    <a:pt x="162" y="1"/>
                    <a:pt x="108" y="16"/>
                    <a:pt x="62" y="47"/>
                  </a:cubicBezTo>
                  <a:cubicBezTo>
                    <a:pt x="0" y="139"/>
                    <a:pt x="0" y="263"/>
                    <a:pt x="62" y="355"/>
                  </a:cubicBezTo>
                  <a:lnTo>
                    <a:pt x="339" y="633"/>
                  </a:lnTo>
                  <a:cubicBezTo>
                    <a:pt x="386" y="664"/>
                    <a:pt x="440" y="679"/>
                    <a:pt x="494" y="679"/>
                  </a:cubicBezTo>
                  <a:cubicBezTo>
                    <a:pt x="548" y="679"/>
                    <a:pt x="602" y="664"/>
                    <a:pt x="648" y="633"/>
                  </a:cubicBezTo>
                  <a:cubicBezTo>
                    <a:pt x="710" y="541"/>
                    <a:pt x="710" y="417"/>
                    <a:pt x="648" y="355"/>
                  </a:cubicBezTo>
                  <a:lnTo>
                    <a:pt x="339" y="47"/>
                  </a:lnTo>
                  <a:cubicBezTo>
                    <a:pt x="309" y="16"/>
                    <a:pt x="262" y="1"/>
                    <a:pt x="2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4" name="Google Shape;13284;p25"/>
            <p:cNvSpPr/>
            <p:nvPr/>
          </p:nvSpPr>
          <p:spPr>
            <a:xfrm>
              <a:off x="4966213" y="3179156"/>
              <a:ext cx="29700" cy="29100"/>
            </a:xfrm>
            <a:custGeom>
              <a:avLst/>
              <a:gdLst/>
              <a:ahLst/>
              <a:cxnLst/>
              <a:rect l="l" t="t" r="r" b="b"/>
              <a:pathLst>
                <a:path w="1188" h="1164" extrusionOk="0">
                  <a:moveTo>
                    <a:pt x="971" y="0"/>
                  </a:moveTo>
                  <a:cubicBezTo>
                    <a:pt x="848" y="0"/>
                    <a:pt x="723" y="70"/>
                    <a:pt x="772" y="202"/>
                  </a:cubicBezTo>
                  <a:cubicBezTo>
                    <a:pt x="772" y="356"/>
                    <a:pt x="710" y="479"/>
                    <a:pt x="618" y="572"/>
                  </a:cubicBezTo>
                  <a:cubicBezTo>
                    <a:pt x="494" y="695"/>
                    <a:pt x="371" y="757"/>
                    <a:pt x="217" y="757"/>
                  </a:cubicBezTo>
                  <a:lnTo>
                    <a:pt x="186" y="788"/>
                  </a:lnTo>
                  <a:cubicBezTo>
                    <a:pt x="0" y="819"/>
                    <a:pt x="0" y="1097"/>
                    <a:pt x="155" y="1158"/>
                  </a:cubicBezTo>
                  <a:cubicBezTo>
                    <a:pt x="183" y="1162"/>
                    <a:pt x="212" y="1163"/>
                    <a:pt x="240" y="1163"/>
                  </a:cubicBezTo>
                  <a:cubicBezTo>
                    <a:pt x="483" y="1163"/>
                    <a:pt x="702" y="1047"/>
                    <a:pt x="895" y="881"/>
                  </a:cubicBezTo>
                  <a:cubicBezTo>
                    <a:pt x="1081" y="695"/>
                    <a:pt x="1173" y="449"/>
                    <a:pt x="1173" y="171"/>
                  </a:cubicBezTo>
                  <a:cubicBezTo>
                    <a:pt x="1188" y="55"/>
                    <a:pt x="1080" y="0"/>
                    <a:pt x="9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5" name="Google Shape;13285;p25"/>
            <p:cNvSpPr/>
            <p:nvPr/>
          </p:nvSpPr>
          <p:spPr>
            <a:xfrm>
              <a:off x="4856663" y="3071531"/>
              <a:ext cx="267750" cy="266225"/>
            </a:xfrm>
            <a:custGeom>
              <a:avLst/>
              <a:gdLst/>
              <a:ahLst/>
              <a:cxnLst/>
              <a:rect l="l" t="t" r="r" b="b"/>
              <a:pathLst>
                <a:path w="10710" h="10649" extrusionOk="0">
                  <a:moveTo>
                    <a:pt x="7854" y="1"/>
                  </a:moveTo>
                  <a:cubicBezTo>
                    <a:pt x="7692" y="1"/>
                    <a:pt x="7530" y="63"/>
                    <a:pt x="7407" y="186"/>
                  </a:cubicBezTo>
                  <a:lnTo>
                    <a:pt x="6697" y="896"/>
                  </a:lnTo>
                  <a:cubicBezTo>
                    <a:pt x="6635" y="958"/>
                    <a:pt x="6635" y="1081"/>
                    <a:pt x="6697" y="1174"/>
                  </a:cubicBezTo>
                  <a:cubicBezTo>
                    <a:pt x="6743" y="1220"/>
                    <a:pt x="6797" y="1243"/>
                    <a:pt x="6851" y="1243"/>
                  </a:cubicBezTo>
                  <a:cubicBezTo>
                    <a:pt x="6905" y="1243"/>
                    <a:pt x="6959" y="1220"/>
                    <a:pt x="7006" y="1174"/>
                  </a:cubicBezTo>
                  <a:lnTo>
                    <a:pt x="7685" y="464"/>
                  </a:lnTo>
                  <a:cubicBezTo>
                    <a:pt x="7731" y="417"/>
                    <a:pt x="7793" y="394"/>
                    <a:pt x="7854" y="394"/>
                  </a:cubicBezTo>
                  <a:cubicBezTo>
                    <a:pt x="7916" y="394"/>
                    <a:pt x="7978" y="417"/>
                    <a:pt x="8024" y="464"/>
                  </a:cubicBezTo>
                  <a:lnTo>
                    <a:pt x="9135" y="1575"/>
                  </a:lnTo>
                  <a:cubicBezTo>
                    <a:pt x="10154" y="2624"/>
                    <a:pt x="10277" y="3241"/>
                    <a:pt x="10277" y="3426"/>
                  </a:cubicBezTo>
                  <a:cubicBezTo>
                    <a:pt x="10277" y="3612"/>
                    <a:pt x="10215" y="3766"/>
                    <a:pt x="10123" y="3859"/>
                  </a:cubicBezTo>
                  <a:cubicBezTo>
                    <a:pt x="9722" y="4167"/>
                    <a:pt x="9228" y="4321"/>
                    <a:pt x="8734" y="4321"/>
                  </a:cubicBezTo>
                  <a:cubicBezTo>
                    <a:pt x="8663" y="4318"/>
                    <a:pt x="8592" y="4316"/>
                    <a:pt x="8521" y="4316"/>
                  </a:cubicBezTo>
                  <a:cubicBezTo>
                    <a:pt x="6149" y="4316"/>
                    <a:pt x="4232" y="6306"/>
                    <a:pt x="4352" y="8704"/>
                  </a:cubicBezTo>
                  <a:cubicBezTo>
                    <a:pt x="4382" y="9198"/>
                    <a:pt x="4228" y="9691"/>
                    <a:pt x="3920" y="10062"/>
                  </a:cubicBezTo>
                  <a:cubicBezTo>
                    <a:pt x="3796" y="10185"/>
                    <a:pt x="3642" y="10247"/>
                    <a:pt x="3487" y="10247"/>
                  </a:cubicBezTo>
                  <a:cubicBezTo>
                    <a:pt x="3271" y="10247"/>
                    <a:pt x="2654" y="10123"/>
                    <a:pt x="1605" y="9074"/>
                  </a:cubicBezTo>
                  <a:lnTo>
                    <a:pt x="494" y="7963"/>
                  </a:lnTo>
                  <a:cubicBezTo>
                    <a:pt x="432" y="7901"/>
                    <a:pt x="432" y="7747"/>
                    <a:pt x="494" y="7654"/>
                  </a:cubicBezTo>
                  <a:lnTo>
                    <a:pt x="6450" y="1729"/>
                  </a:lnTo>
                  <a:cubicBezTo>
                    <a:pt x="6543" y="1636"/>
                    <a:pt x="6543" y="1513"/>
                    <a:pt x="6450" y="1420"/>
                  </a:cubicBezTo>
                  <a:cubicBezTo>
                    <a:pt x="6404" y="1390"/>
                    <a:pt x="6350" y="1374"/>
                    <a:pt x="6300" y="1374"/>
                  </a:cubicBezTo>
                  <a:cubicBezTo>
                    <a:pt x="6250" y="1374"/>
                    <a:pt x="6203" y="1390"/>
                    <a:pt x="6172" y="1420"/>
                  </a:cubicBezTo>
                  <a:lnTo>
                    <a:pt x="247" y="7377"/>
                  </a:lnTo>
                  <a:cubicBezTo>
                    <a:pt x="0" y="7624"/>
                    <a:pt x="0" y="7994"/>
                    <a:pt x="247" y="8241"/>
                  </a:cubicBezTo>
                  <a:lnTo>
                    <a:pt x="1358" y="9352"/>
                  </a:lnTo>
                  <a:cubicBezTo>
                    <a:pt x="2376" y="10401"/>
                    <a:pt x="3086" y="10648"/>
                    <a:pt x="3487" y="10648"/>
                  </a:cubicBezTo>
                  <a:cubicBezTo>
                    <a:pt x="3734" y="10648"/>
                    <a:pt x="4012" y="10555"/>
                    <a:pt x="4197" y="10370"/>
                  </a:cubicBezTo>
                  <a:cubicBezTo>
                    <a:pt x="4599" y="9907"/>
                    <a:pt x="4784" y="9321"/>
                    <a:pt x="4753" y="8704"/>
                  </a:cubicBezTo>
                  <a:cubicBezTo>
                    <a:pt x="4633" y="6522"/>
                    <a:pt x="6395" y="4717"/>
                    <a:pt x="8552" y="4717"/>
                  </a:cubicBezTo>
                  <a:cubicBezTo>
                    <a:pt x="8623" y="4717"/>
                    <a:pt x="8694" y="4719"/>
                    <a:pt x="8765" y="4723"/>
                  </a:cubicBezTo>
                  <a:cubicBezTo>
                    <a:pt x="8802" y="4725"/>
                    <a:pt x="8839" y="4726"/>
                    <a:pt x="8876" y="4726"/>
                  </a:cubicBezTo>
                  <a:cubicBezTo>
                    <a:pt x="9429" y="4726"/>
                    <a:pt x="9996" y="4514"/>
                    <a:pt x="10401" y="4167"/>
                  </a:cubicBezTo>
                  <a:cubicBezTo>
                    <a:pt x="10617" y="3951"/>
                    <a:pt x="10709" y="3704"/>
                    <a:pt x="10709" y="3426"/>
                  </a:cubicBezTo>
                  <a:cubicBezTo>
                    <a:pt x="10709" y="3056"/>
                    <a:pt x="10462" y="2346"/>
                    <a:pt x="9413" y="1297"/>
                  </a:cubicBezTo>
                  <a:lnTo>
                    <a:pt x="8302" y="186"/>
                  </a:lnTo>
                  <a:cubicBezTo>
                    <a:pt x="8178" y="63"/>
                    <a:pt x="8016" y="1"/>
                    <a:pt x="78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6" name="Google Shape;13286;p25"/>
            <p:cNvSpPr/>
            <p:nvPr/>
          </p:nvSpPr>
          <p:spPr>
            <a:xfrm>
              <a:off x="4806513" y="3022356"/>
              <a:ext cx="348750" cy="345050"/>
            </a:xfrm>
            <a:custGeom>
              <a:avLst/>
              <a:gdLst/>
              <a:ahLst/>
              <a:cxnLst/>
              <a:rect l="l" t="t" r="r" b="b"/>
              <a:pathLst>
                <a:path w="13950" h="13802" extrusionOk="0">
                  <a:moveTo>
                    <a:pt x="11666" y="394"/>
                  </a:moveTo>
                  <a:cubicBezTo>
                    <a:pt x="11820" y="394"/>
                    <a:pt x="11974" y="456"/>
                    <a:pt x="12098" y="579"/>
                  </a:cubicBezTo>
                  <a:lnTo>
                    <a:pt x="13178" y="1659"/>
                  </a:lnTo>
                  <a:cubicBezTo>
                    <a:pt x="13425" y="1875"/>
                    <a:pt x="13425" y="2276"/>
                    <a:pt x="13178" y="2523"/>
                  </a:cubicBezTo>
                  <a:lnTo>
                    <a:pt x="12746" y="2955"/>
                  </a:lnTo>
                  <a:cubicBezTo>
                    <a:pt x="12777" y="2925"/>
                    <a:pt x="11604" y="1752"/>
                    <a:pt x="11512" y="1659"/>
                  </a:cubicBezTo>
                  <a:lnTo>
                    <a:pt x="10833" y="980"/>
                  </a:lnTo>
                  <a:lnTo>
                    <a:pt x="11234" y="610"/>
                  </a:lnTo>
                  <a:lnTo>
                    <a:pt x="11234" y="579"/>
                  </a:lnTo>
                  <a:cubicBezTo>
                    <a:pt x="11357" y="456"/>
                    <a:pt x="11512" y="394"/>
                    <a:pt x="11666" y="394"/>
                  </a:cubicBezTo>
                  <a:close/>
                  <a:moveTo>
                    <a:pt x="1080" y="10763"/>
                  </a:moveTo>
                  <a:lnTo>
                    <a:pt x="2531" y="12183"/>
                  </a:lnTo>
                  <a:cubicBezTo>
                    <a:pt x="2680" y="12363"/>
                    <a:pt x="2859" y="12513"/>
                    <a:pt x="3039" y="12663"/>
                  </a:cubicBezTo>
                  <a:lnTo>
                    <a:pt x="3039" y="12663"/>
                  </a:lnTo>
                  <a:lnTo>
                    <a:pt x="2623" y="13078"/>
                  </a:lnTo>
                  <a:cubicBezTo>
                    <a:pt x="2500" y="13201"/>
                    <a:pt x="2346" y="13263"/>
                    <a:pt x="2191" y="13263"/>
                  </a:cubicBezTo>
                  <a:cubicBezTo>
                    <a:pt x="2037" y="13263"/>
                    <a:pt x="1883" y="13201"/>
                    <a:pt x="1759" y="13078"/>
                  </a:cubicBezTo>
                  <a:lnTo>
                    <a:pt x="710" y="11998"/>
                  </a:lnTo>
                  <a:cubicBezTo>
                    <a:pt x="463" y="11751"/>
                    <a:pt x="463" y="11381"/>
                    <a:pt x="710" y="11134"/>
                  </a:cubicBezTo>
                  <a:lnTo>
                    <a:pt x="1080" y="10763"/>
                  </a:lnTo>
                  <a:close/>
                  <a:moveTo>
                    <a:pt x="11666" y="0"/>
                  </a:moveTo>
                  <a:cubicBezTo>
                    <a:pt x="11411" y="0"/>
                    <a:pt x="11157" y="101"/>
                    <a:pt x="10956" y="301"/>
                  </a:cubicBezTo>
                  <a:lnTo>
                    <a:pt x="10524" y="702"/>
                  </a:lnTo>
                  <a:cubicBezTo>
                    <a:pt x="10324" y="569"/>
                    <a:pt x="10095" y="505"/>
                    <a:pt x="9870" y="505"/>
                  </a:cubicBezTo>
                  <a:cubicBezTo>
                    <a:pt x="9574" y="505"/>
                    <a:pt x="9284" y="616"/>
                    <a:pt x="9073" y="826"/>
                  </a:cubicBezTo>
                  <a:lnTo>
                    <a:pt x="926" y="8973"/>
                  </a:lnTo>
                  <a:cubicBezTo>
                    <a:pt x="556" y="9375"/>
                    <a:pt x="494" y="9961"/>
                    <a:pt x="802" y="10424"/>
                  </a:cubicBezTo>
                  <a:lnTo>
                    <a:pt x="401" y="10856"/>
                  </a:lnTo>
                  <a:cubicBezTo>
                    <a:pt x="0" y="11257"/>
                    <a:pt x="0" y="11905"/>
                    <a:pt x="401" y="12306"/>
                  </a:cubicBezTo>
                  <a:lnTo>
                    <a:pt x="1451" y="13356"/>
                  </a:lnTo>
                  <a:cubicBezTo>
                    <a:pt x="1651" y="13556"/>
                    <a:pt x="1914" y="13657"/>
                    <a:pt x="2176" y="13657"/>
                  </a:cubicBezTo>
                  <a:cubicBezTo>
                    <a:pt x="2438" y="13657"/>
                    <a:pt x="2700" y="13556"/>
                    <a:pt x="2901" y="13356"/>
                  </a:cubicBezTo>
                  <a:lnTo>
                    <a:pt x="3364" y="12924"/>
                  </a:lnTo>
                  <a:cubicBezTo>
                    <a:pt x="3889" y="13387"/>
                    <a:pt x="4568" y="13695"/>
                    <a:pt x="5277" y="13788"/>
                  </a:cubicBezTo>
                  <a:cubicBezTo>
                    <a:pt x="5358" y="13797"/>
                    <a:pt x="5438" y="13801"/>
                    <a:pt x="5518" y="13801"/>
                  </a:cubicBezTo>
                  <a:cubicBezTo>
                    <a:pt x="5991" y="13801"/>
                    <a:pt x="6451" y="13646"/>
                    <a:pt x="6821" y="13356"/>
                  </a:cubicBezTo>
                  <a:cubicBezTo>
                    <a:pt x="6913" y="13263"/>
                    <a:pt x="6913" y="13140"/>
                    <a:pt x="6851" y="13078"/>
                  </a:cubicBezTo>
                  <a:cubicBezTo>
                    <a:pt x="6816" y="13024"/>
                    <a:pt x="6748" y="12991"/>
                    <a:pt x="6686" y="12991"/>
                  </a:cubicBezTo>
                  <a:cubicBezTo>
                    <a:pt x="6642" y="12991"/>
                    <a:pt x="6600" y="13008"/>
                    <a:pt x="6574" y="13047"/>
                  </a:cubicBezTo>
                  <a:cubicBezTo>
                    <a:pt x="6266" y="13278"/>
                    <a:pt x="5916" y="13402"/>
                    <a:pt x="5558" y="13402"/>
                  </a:cubicBezTo>
                  <a:cubicBezTo>
                    <a:pt x="5485" y="13402"/>
                    <a:pt x="5412" y="13397"/>
                    <a:pt x="5339" y="13387"/>
                  </a:cubicBezTo>
                  <a:cubicBezTo>
                    <a:pt x="4629" y="13263"/>
                    <a:pt x="3981" y="12955"/>
                    <a:pt x="3487" y="12492"/>
                  </a:cubicBezTo>
                  <a:cubicBezTo>
                    <a:pt x="3241" y="12306"/>
                    <a:pt x="3025" y="12090"/>
                    <a:pt x="2808" y="11874"/>
                  </a:cubicBezTo>
                  <a:lnTo>
                    <a:pt x="1235" y="10300"/>
                  </a:lnTo>
                  <a:cubicBezTo>
                    <a:pt x="957" y="10023"/>
                    <a:pt x="957" y="9560"/>
                    <a:pt x="1235" y="9251"/>
                  </a:cubicBezTo>
                  <a:lnTo>
                    <a:pt x="9351" y="1135"/>
                  </a:lnTo>
                  <a:cubicBezTo>
                    <a:pt x="9490" y="980"/>
                    <a:pt x="9675" y="903"/>
                    <a:pt x="9864" y="903"/>
                  </a:cubicBezTo>
                  <a:cubicBezTo>
                    <a:pt x="10053" y="903"/>
                    <a:pt x="10246" y="980"/>
                    <a:pt x="10401" y="1135"/>
                  </a:cubicBezTo>
                  <a:lnTo>
                    <a:pt x="11974" y="2708"/>
                  </a:lnTo>
                  <a:cubicBezTo>
                    <a:pt x="12715" y="3418"/>
                    <a:pt x="13610" y="4468"/>
                    <a:pt x="13487" y="5579"/>
                  </a:cubicBezTo>
                  <a:cubicBezTo>
                    <a:pt x="13456" y="6011"/>
                    <a:pt x="13240" y="6412"/>
                    <a:pt x="12900" y="6690"/>
                  </a:cubicBezTo>
                  <a:lnTo>
                    <a:pt x="12869" y="6690"/>
                  </a:lnTo>
                  <a:cubicBezTo>
                    <a:pt x="12384" y="7202"/>
                    <a:pt x="11734" y="7479"/>
                    <a:pt x="11063" y="7479"/>
                  </a:cubicBezTo>
                  <a:cubicBezTo>
                    <a:pt x="10966" y="7479"/>
                    <a:pt x="10868" y="7473"/>
                    <a:pt x="10771" y="7461"/>
                  </a:cubicBezTo>
                  <a:cubicBezTo>
                    <a:pt x="10701" y="7456"/>
                    <a:pt x="10632" y="7454"/>
                    <a:pt x="10563" y="7454"/>
                  </a:cubicBezTo>
                  <a:cubicBezTo>
                    <a:pt x="8836" y="7454"/>
                    <a:pt x="7443" y="8920"/>
                    <a:pt x="7561" y="10671"/>
                  </a:cubicBezTo>
                  <a:cubicBezTo>
                    <a:pt x="7623" y="11319"/>
                    <a:pt x="7438" y="11967"/>
                    <a:pt x="7067" y="12492"/>
                  </a:cubicBezTo>
                  <a:cubicBezTo>
                    <a:pt x="7006" y="12584"/>
                    <a:pt x="7006" y="12708"/>
                    <a:pt x="7098" y="12769"/>
                  </a:cubicBezTo>
                  <a:cubicBezTo>
                    <a:pt x="7140" y="12797"/>
                    <a:pt x="7188" y="12812"/>
                    <a:pt x="7233" y="12812"/>
                  </a:cubicBezTo>
                  <a:cubicBezTo>
                    <a:pt x="7289" y="12812"/>
                    <a:pt x="7342" y="12789"/>
                    <a:pt x="7376" y="12739"/>
                  </a:cubicBezTo>
                  <a:cubicBezTo>
                    <a:pt x="7839" y="12152"/>
                    <a:pt x="8024" y="11411"/>
                    <a:pt x="7962" y="10702"/>
                  </a:cubicBezTo>
                  <a:cubicBezTo>
                    <a:pt x="7901" y="9930"/>
                    <a:pt x="8178" y="9159"/>
                    <a:pt x="8734" y="8634"/>
                  </a:cubicBezTo>
                  <a:cubicBezTo>
                    <a:pt x="9475" y="7893"/>
                    <a:pt x="10092" y="7893"/>
                    <a:pt x="10771" y="7893"/>
                  </a:cubicBezTo>
                  <a:cubicBezTo>
                    <a:pt x="10846" y="7898"/>
                    <a:pt x="10920" y="7901"/>
                    <a:pt x="10995" y="7901"/>
                  </a:cubicBezTo>
                  <a:cubicBezTo>
                    <a:pt x="11809" y="7901"/>
                    <a:pt x="12582" y="7592"/>
                    <a:pt x="13147" y="6998"/>
                  </a:cubicBezTo>
                  <a:cubicBezTo>
                    <a:pt x="13579" y="6690"/>
                    <a:pt x="13826" y="6165"/>
                    <a:pt x="13888" y="5640"/>
                  </a:cubicBezTo>
                  <a:cubicBezTo>
                    <a:pt x="13950" y="4900"/>
                    <a:pt x="13672" y="4097"/>
                    <a:pt x="13024" y="3264"/>
                  </a:cubicBezTo>
                  <a:lnTo>
                    <a:pt x="13456" y="2801"/>
                  </a:lnTo>
                  <a:cubicBezTo>
                    <a:pt x="13857" y="2400"/>
                    <a:pt x="13857" y="1752"/>
                    <a:pt x="13456" y="1351"/>
                  </a:cubicBezTo>
                  <a:lnTo>
                    <a:pt x="12376" y="301"/>
                  </a:lnTo>
                  <a:cubicBezTo>
                    <a:pt x="12175" y="101"/>
                    <a:pt x="11920" y="0"/>
                    <a:pt x="11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87" name="Google Shape;13287;p25"/>
          <p:cNvGrpSpPr/>
          <p:nvPr/>
        </p:nvGrpSpPr>
        <p:grpSpPr>
          <a:xfrm>
            <a:off x="12497476" y="4637675"/>
            <a:ext cx="697500" cy="691350"/>
            <a:chOff x="4806513" y="2463556"/>
            <a:chExt cx="348750" cy="345675"/>
          </a:xfrm>
          <a:solidFill>
            <a:schemeClr val="tx1"/>
          </a:solidFill>
        </p:grpSpPr>
        <p:sp>
          <p:nvSpPr>
            <p:cNvPr id="13288" name="Google Shape;13288;p25"/>
            <p:cNvSpPr/>
            <p:nvPr/>
          </p:nvSpPr>
          <p:spPr>
            <a:xfrm>
              <a:off x="4966988" y="2641406"/>
              <a:ext cx="10050" cy="9275"/>
            </a:xfrm>
            <a:custGeom>
              <a:avLst/>
              <a:gdLst/>
              <a:ahLst/>
              <a:cxnLst/>
              <a:rect l="l" t="t" r="r" b="b"/>
              <a:pathLst>
                <a:path w="402" h="371" extrusionOk="0">
                  <a:moveTo>
                    <a:pt x="213" y="0"/>
                  </a:moveTo>
                  <a:cubicBezTo>
                    <a:pt x="162" y="0"/>
                    <a:pt x="108" y="16"/>
                    <a:pt x="62" y="47"/>
                  </a:cubicBezTo>
                  <a:cubicBezTo>
                    <a:pt x="0" y="139"/>
                    <a:pt x="0" y="263"/>
                    <a:pt x="62" y="325"/>
                  </a:cubicBezTo>
                  <a:cubicBezTo>
                    <a:pt x="108" y="355"/>
                    <a:pt x="162" y="371"/>
                    <a:pt x="213" y="371"/>
                  </a:cubicBezTo>
                  <a:cubicBezTo>
                    <a:pt x="263" y="371"/>
                    <a:pt x="309" y="355"/>
                    <a:pt x="340" y="325"/>
                  </a:cubicBezTo>
                  <a:cubicBezTo>
                    <a:pt x="402" y="263"/>
                    <a:pt x="402" y="139"/>
                    <a:pt x="340" y="47"/>
                  </a:cubicBezTo>
                  <a:cubicBezTo>
                    <a:pt x="309" y="16"/>
                    <a:pt x="263" y="0"/>
                    <a:pt x="2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9" name="Google Shape;13289;p25"/>
            <p:cNvSpPr/>
            <p:nvPr/>
          </p:nvSpPr>
          <p:spPr>
            <a:xfrm>
              <a:off x="4806513" y="2463556"/>
              <a:ext cx="348750" cy="345675"/>
            </a:xfrm>
            <a:custGeom>
              <a:avLst/>
              <a:gdLst/>
              <a:ahLst/>
              <a:cxnLst/>
              <a:rect l="l" t="t" r="r" b="b"/>
              <a:pathLst>
                <a:path w="13950" h="13827" extrusionOk="0">
                  <a:moveTo>
                    <a:pt x="13332" y="2871"/>
                  </a:moveTo>
                  <a:cubicBezTo>
                    <a:pt x="13394" y="2871"/>
                    <a:pt x="13425" y="2902"/>
                    <a:pt x="13456" y="2933"/>
                  </a:cubicBezTo>
                  <a:cubicBezTo>
                    <a:pt x="13487" y="2964"/>
                    <a:pt x="13518" y="3025"/>
                    <a:pt x="13518" y="3056"/>
                  </a:cubicBezTo>
                  <a:lnTo>
                    <a:pt x="13518" y="3828"/>
                  </a:lnTo>
                  <a:cubicBezTo>
                    <a:pt x="13518" y="3951"/>
                    <a:pt x="13487" y="4044"/>
                    <a:pt x="13425" y="4136"/>
                  </a:cubicBezTo>
                  <a:lnTo>
                    <a:pt x="11728" y="6852"/>
                  </a:lnTo>
                  <a:cubicBezTo>
                    <a:pt x="11635" y="6976"/>
                    <a:pt x="11512" y="7068"/>
                    <a:pt x="11326" y="7099"/>
                  </a:cubicBezTo>
                  <a:lnTo>
                    <a:pt x="9691" y="7377"/>
                  </a:lnTo>
                  <a:lnTo>
                    <a:pt x="9506" y="6235"/>
                  </a:lnTo>
                  <a:lnTo>
                    <a:pt x="10771" y="5988"/>
                  </a:lnTo>
                  <a:cubicBezTo>
                    <a:pt x="10833" y="5988"/>
                    <a:pt x="10863" y="5957"/>
                    <a:pt x="10894" y="5895"/>
                  </a:cubicBezTo>
                  <a:lnTo>
                    <a:pt x="12283" y="3704"/>
                  </a:lnTo>
                  <a:cubicBezTo>
                    <a:pt x="12314" y="3673"/>
                    <a:pt x="12314" y="3612"/>
                    <a:pt x="12314" y="3581"/>
                  </a:cubicBezTo>
                  <a:lnTo>
                    <a:pt x="12314" y="3056"/>
                  </a:lnTo>
                  <a:cubicBezTo>
                    <a:pt x="12314" y="2964"/>
                    <a:pt x="12407" y="2871"/>
                    <a:pt x="12499" y="2871"/>
                  </a:cubicBezTo>
                  <a:close/>
                  <a:moveTo>
                    <a:pt x="9104" y="6451"/>
                  </a:moveTo>
                  <a:lnTo>
                    <a:pt x="9259" y="7284"/>
                  </a:lnTo>
                  <a:lnTo>
                    <a:pt x="7407" y="7593"/>
                  </a:lnTo>
                  <a:lnTo>
                    <a:pt x="7561" y="6729"/>
                  </a:lnTo>
                  <a:lnTo>
                    <a:pt x="9104" y="6451"/>
                  </a:lnTo>
                  <a:close/>
                  <a:moveTo>
                    <a:pt x="6666" y="4661"/>
                  </a:moveTo>
                  <a:lnTo>
                    <a:pt x="7469" y="4815"/>
                  </a:lnTo>
                  <a:lnTo>
                    <a:pt x="6203" y="12160"/>
                  </a:lnTo>
                  <a:cubicBezTo>
                    <a:pt x="6203" y="12222"/>
                    <a:pt x="6234" y="12284"/>
                    <a:pt x="6265" y="12346"/>
                  </a:cubicBezTo>
                  <a:cubicBezTo>
                    <a:pt x="6327" y="12376"/>
                    <a:pt x="6388" y="12407"/>
                    <a:pt x="6450" y="12407"/>
                  </a:cubicBezTo>
                  <a:lnTo>
                    <a:pt x="7654" y="12129"/>
                  </a:lnTo>
                  <a:cubicBezTo>
                    <a:pt x="7716" y="12099"/>
                    <a:pt x="7777" y="12037"/>
                    <a:pt x="7777" y="11944"/>
                  </a:cubicBezTo>
                  <a:lnTo>
                    <a:pt x="8148" y="9877"/>
                  </a:lnTo>
                  <a:cubicBezTo>
                    <a:pt x="8148" y="9815"/>
                    <a:pt x="8117" y="9753"/>
                    <a:pt x="8086" y="9722"/>
                  </a:cubicBezTo>
                  <a:lnTo>
                    <a:pt x="7808" y="9414"/>
                  </a:lnTo>
                  <a:cubicBezTo>
                    <a:pt x="7716" y="9352"/>
                    <a:pt x="7716" y="9259"/>
                    <a:pt x="7808" y="9198"/>
                  </a:cubicBezTo>
                  <a:lnTo>
                    <a:pt x="8148" y="8827"/>
                  </a:lnTo>
                  <a:cubicBezTo>
                    <a:pt x="8178" y="8796"/>
                    <a:pt x="8217" y="8781"/>
                    <a:pt x="8256" y="8781"/>
                  </a:cubicBezTo>
                  <a:cubicBezTo>
                    <a:pt x="8294" y="8781"/>
                    <a:pt x="8333" y="8796"/>
                    <a:pt x="8364" y="8827"/>
                  </a:cubicBezTo>
                  <a:lnTo>
                    <a:pt x="8888" y="9352"/>
                  </a:lnTo>
                  <a:cubicBezTo>
                    <a:pt x="8981" y="9445"/>
                    <a:pt x="9043" y="9568"/>
                    <a:pt x="9012" y="9722"/>
                  </a:cubicBezTo>
                  <a:lnTo>
                    <a:pt x="8549" y="12500"/>
                  </a:lnTo>
                  <a:cubicBezTo>
                    <a:pt x="8518" y="12654"/>
                    <a:pt x="8394" y="12778"/>
                    <a:pt x="8209" y="12839"/>
                  </a:cubicBezTo>
                  <a:lnTo>
                    <a:pt x="5771" y="13395"/>
                  </a:lnTo>
                  <a:cubicBezTo>
                    <a:pt x="5727" y="13408"/>
                    <a:pt x="5683" y="13415"/>
                    <a:pt x="5642" y="13415"/>
                  </a:cubicBezTo>
                  <a:cubicBezTo>
                    <a:pt x="5397" y="13415"/>
                    <a:pt x="5220" y="13196"/>
                    <a:pt x="5247" y="12932"/>
                  </a:cubicBezTo>
                  <a:lnTo>
                    <a:pt x="6666" y="4661"/>
                  </a:lnTo>
                  <a:close/>
                  <a:moveTo>
                    <a:pt x="10123" y="1"/>
                  </a:moveTo>
                  <a:cubicBezTo>
                    <a:pt x="9938" y="1"/>
                    <a:pt x="9752" y="63"/>
                    <a:pt x="9598" y="155"/>
                  </a:cubicBezTo>
                  <a:lnTo>
                    <a:pt x="8981" y="556"/>
                  </a:lnTo>
                  <a:cubicBezTo>
                    <a:pt x="8888" y="618"/>
                    <a:pt x="8857" y="742"/>
                    <a:pt x="8919" y="834"/>
                  </a:cubicBezTo>
                  <a:cubicBezTo>
                    <a:pt x="8959" y="894"/>
                    <a:pt x="9025" y="928"/>
                    <a:pt x="9091" y="928"/>
                  </a:cubicBezTo>
                  <a:cubicBezTo>
                    <a:pt x="9127" y="928"/>
                    <a:pt x="9164" y="918"/>
                    <a:pt x="9197" y="896"/>
                  </a:cubicBezTo>
                  <a:lnTo>
                    <a:pt x="9814" y="495"/>
                  </a:lnTo>
                  <a:cubicBezTo>
                    <a:pt x="9907" y="433"/>
                    <a:pt x="9999" y="402"/>
                    <a:pt x="10123" y="402"/>
                  </a:cubicBezTo>
                  <a:lnTo>
                    <a:pt x="10894" y="402"/>
                  </a:lnTo>
                  <a:cubicBezTo>
                    <a:pt x="10987" y="402"/>
                    <a:pt x="11079" y="495"/>
                    <a:pt x="11079" y="587"/>
                  </a:cubicBezTo>
                  <a:lnTo>
                    <a:pt x="11079" y="1420"/>
                  </a:lnTo>
                  <a:cubicBezTo>
                    <a:pt x="11079" y="1513"/>
                    <a:pt x="10987" y="1606"/>
                    <a:pt x="10894" y="1606"/>
                  </a:cubicBezTo>
                  <a:lnTo>
                    <a:pt x="10339" y="1606"/>
                  </a:lnTo>
                  <a:cubicBezTo>
                    <a:pt x="10308" y="1606"/>
                    <a:pt x="10277" y="1606"/>
                    <a:pt x="10246" y="1637"/>
                  </a:cubicBezTo>
                  <a:lnTo>
                    <a:pt x="8024" y="3025"/>
                  </a:lnTo>
                  <a:cubicBezTo>
                    <a:pt x="7962" y="3056"/>
                    <a:pt x="7932" y="3118"/>
                    <a:pt x="7932" y="3180"/>
                  </a:cubicBezTo>
                  <a:lnTo>
                    <a:pt x="7716" y="4445"/>
                  </a:lnTo>
                  <a:lnTo>
                    <a:pt x="6543" y="4260"/>
                  </a:lnTo>
                  <a:lnTo>
                    <a:pt x="6821" y="2624"/>
                  </a:lnTo>
                  <a:cubicBezTo>
                    <a:pt x="6851" y="2439"/>
                    <a:pt x="6944" y="2315"/>
                    <a:pt x="7098" y="2223"/>
                  </a:cubicBezTo>
                  <a:lnTo>
                    <a:pt x="8518" y="1328"/>
                  </a:lnTo>
                  <a:cubicBezTo>
                    <a:pt x="8678" y="1195"/>
                    <a:pt x="8562" y="970"/>
                    <a:pt x="8388" y="970"/>
                  </a:cubicBezTo>
                  <a:cubicBezTo>
                    <a:pt x="8361" y="970"/>
                    <a:pt x="8332" y="976"/>
                    <a:pt x="8302" y="988"/>
                  </a:cubicBezTo>
                  <a:lnTo>
                    <a:pt x="6882" y="1883"/>
                  </a:lnTo>
                  <a:cubicBezTo>
                    <a:pt x="6635" y="2007"/>
                    <a:pt x="6450" y="2254"/>
                    <a:pt x="6419" y="2562"/>
                  </a:cubicBezTo>
                  <a:lnTo>
                    <a:pt x="6142" y="4229"/>
                  </a:lnTo>
                  <a:cubicBezTo>
                    <a:pt x="6111" y="4352"/>
                    <a:pt x="6172" y="4476"/>
                    <a:pt x="6265" y="4568"/>
                  </a:cubicBezTo>
                  <a:lnTo>
                    <a:pt x="5926" y="6605"/>
                  </a:lnTo>
                  <a:lnTo>
                    <a:pt x="2006" y="7284"/>
                  </a:lnTo>
                  <a:lnTo>
                    <a:pt x="2006" y="7284"/>
                  </a:lnTo>
                  <a:lnTo>
                    <a:pt x="2160" y="6513"/>
                  </a:lnTo>
                  <a:lnTo>
                    <a:pt x="4012" y="6204"/>
                  </a:lnTo>
                  <a:lnTo>
                    <a:pt x="4228" y="6420"/>
                  </a:lnTo>
                  <a:cubicBezTo>
                    <a:pt x="4336" y="6528"/>
                    <a:pt x="4475" y="6582"/>
                    <a:pt x="4618" y="6582"/>
                  </a:cubicBezTo>
                  <a:cubicBezTo>
                    <a:pt x="4761" y="6582"/>
                    <a:pt x="4907" y="6528"/>
                    <a:pt x="5031" y="6420"/>
                  </a:cubicBezTo>
                  <a:lnTo>
                    <a:pt x="5370" y="6081"/>
                  </a:lnTo>
                  <a:cubicBezTo>
                    <a:pt x="5586" y="5865"/>
                    <a:pt x="5586" y="5494"/>
                    <a:pt x="5370" y="5278"/>
                  </a:cubicBezTo>
                  <a:lnTo>
                    <a:pt x="4876" y="4754"/>
                  </a:lnTo>
                  <a:cubicBezTo>
                    <a:pt x="4705" y="4607"/>
                    <a:pt x="4515" y="4518"/>
                    <a:pt x="4305" y="4518"/>
                  </a:cubicBezTo>
                  <a:cubicBezTo>
                    <a:pt x="4250" y="4518"/>
                    <a:pt x="4194" y="4525"/>
                    <a:pt x="4136" y="4538"/>
                  </a:cubicBezTo>
                  <a:lnTo>
                    <a:pt x="1358" y="5000"/>
                  </a:lnTo>
                  <a:cubicBezTo>
                    <a:pt x="1049" y="5062"/>
                    <a:pt x="772" y="5278"/>
                    <a:pt x="710" y="5618"/>
                  </a:cubicBezTo>
                  <a:lnTo>
                    <a:pt x="124" y="8087"/>
                  </a:lnTo>
                  <a:cubicBezTo>
                    <a:pt x="0" y="8580"/>
                    <a:pt x="370" y="9074"/>
                    <a:pt x="895" y="9074"/>
                  </a:cubicBezTo>
                  <a:cubicBezTo>
                    <a:pt x="957" y="9074"/>
                    <a:pt x="2130" y="8889"/>
                    <a:pt x="2130" y="8889"/>
                  </a:cubicBezTo>
                  <a:lnTo>
                    <a:pt x="2160" y="8889"/>
                  </a:lnTo>
                  <a:cubicBezTo>
                    <a:pt x="2253" y="8858"/>
                    <a:pt x="2315" y="8766"/>
                    <a:pt x="2315" y="8673"/>
                  </a:cubicBezTo>
                  <a:cubicBezTo>
                    <a:pt x="2288" y="8566"/>
                    <a:pt x="2215" y="8482"/>
                    <a:pt x="2115" y="8482"/>
                  </a:cubicBezTo>
                  <a:cubicBezTo>
                    <a:pt x="2100" y="8482"/>
                    <a:pt x="2084" y="8484"/>
                    <a:pt x="2068" y="8488"/>
                  </a:cubicBezTo>
                  <a:lnTo>
                    <a:pt x="988" y="8673"/>
                  </a:lnTo>
                  <a:cubicBezTo>
                    <a:pt x="970" y="8675"/>
                    <a:pt x="953" y="8676"/>
                    <a:pt x="936" y="8676"/>
                  </a:cubicBezTo>
                  <a:cubicBezTo>
                    <a:pt x="655" y="8676"/>
                    <a:pt x="467" y="8441"/>
                    <a:pt x="525" y="8179"/>
                  </a:cubicBezTo>
                  <a:lnTo>
                    <a:pt x="1111" y="5710"/>
                  </a:lnTo>
                  <a:cubicBezTo>
                    <a:pt x="1142" y="5556"/>
                    <a:pt x="1265" y="5433"/>
                    <a:pt x="1420" y="5402"/>
                  </a:cubicBezTo>
                  <a:lnTo>
                    <a:pt x="4228" y="4939"/>
                  </a:lnTo>
                  <a:cubicBezTo>
                    <a:pt x="4259" y="4931"/>
                    <a:pt x="4290" y="4927"/>
                    <a:pt x="4320" y="4927"/>
                  </a:cubicBezTo>
                  <a:cubicBezTo>
                    <a:pt x="4411" y="4927"/>
                    <a:pt x="4498" y="4962"/>
                    <a:pt x="4568" y="5031"/>
                  </a:cubicBezTo>
                  <a:lnTo>
                    <a:pt x="5092" y="5556"/>
                  </a:lnTo>
                  <a:cubicBezTo>
                    <a:pt x="5154" y="5618"/>
                    <a:pt x="5154" y="5710"/>
                    <a:pt x="5092" y="5772"/>
                  </a:cubicBezTo>
                  <a:lnTo>
                    <a:pt x="4722" y="6142"/>
                  </a:lnTo>
                  <a:cubicBezTo>
                    <a:pt x="4691" y="6173"/>
                    <a:pt x="4652" y="6189"/>
                    <a:pt x="4614" y="6189"/>
                  </a:cubicBezTo>
                  <a:cubicBezTo>
                    <a:pt x="4575" y="6189"/>
                    <a:pt x="4537" y="6173"/>
                    <a:pt x="4506" y="6142"/>
                  </a:cubicBezTo>
                  <a:lnTo>
                    <a:pt x="4228" y="5834"/>
                  </a:lnTo>
                  <a:cubicBezTo>
                    <a:pt x="4166" y="5803"/>
                    <a:pt x="4105" y="5772"/>
                    <a:pt x="4043" y="5772"/>
                  </a:cubicBezTo>
                  <a:lnTo>
                    <a:pt x="1975" y="6142"/>
                  </a:lnTo>
                  <a:cubicBezTo>
                    <a:pt x="1883" y="6142"/>
                    <a:pt x="1821" y="6204"/>
                    <a:pt x="1821" y="6297"/>
                  </a:cubicBezTo>
                  <a:cubicBezTo>
                    <a:pt x="1821" y="6297"/>
                    <a:pt x="1543" y="7439"/>
                    <a:pt x="1543" y="7469"/>
                  </a:cubicBezTo>
                  <a:cubicBezTo>
                    <a:pt x="1512" y="7593"/>
                    <a:pt x="1605" y="7716"/>
                    <a:pt x="1759" y="7716"/>
                  </a:cubicBezTo>
                  <a:lnTo>
                    <a:pt x="5833" y="7006"/>
                  </a:lnTo>
                  <a:lnTo>
                    <a:pt x="5710" y="7871"/>
                  </a:lnTo>
                  <a:lnTo>
                    <a:pt x="2870" y="8364"/>
                  </a:lnTo>
                  <a:cubicBezTo>
                    <a:pt x="2778" y="8364"/>
                    <a:pt x="2685" y="8488"/>
                    <a:pt x="2716" y="8580"/>
                  </a:cubicBezTo>
                  <a:cubicBezTo>
                    <a:pt x="2747" y="8704"/>
                    <a:pt x="2839" y="8766"/>
                    <a:pt x="2963" y="8766"/>
                  </a:cubicBezTo>
                  <a:lnTo>
                    <a:pt x="5648" y="8303"/>
                  </a:lnTo>
                  <a:lnTo>
                    <a:pt x="4876" y="12870"/>
                  </a:lnTo>
                  <a:cubicBezTo>
                    <a:pt x="4815" y="13210"/>
                    <a:pt x="4969" y="13549"/>
                    <a:pt x="5277" y="13703"/>
                  </a:cubicBezTo>
                  <a:cubicBezTo>
                    <a:pt x="5401" y="13796"/>
                    <a:pt x="5524" y="13827"/>
                    <a:pt x="5679" y="13827"/>
                  </a:cubicBezTo>
                  <a:cubicBezTo>
                    <a:pt x="5740" y="13827"/>
                    <a:pt x="5833" y="13827"/>
                    <a:pt x="5895" y="13796"/>
                  </a:cubicBezTo>
                  <a:lnTo>
                    <a:pt x="8333" y="13210"/>
                  </a:lnTo>
                  <a:cubicBezTo>
                    <a:pt x="8672" y="13148"/>
                    <a:pt x="8919" y="12870"/>
                    <a:pt x="8950" y="12562"/>
                  </a:cubicBezTo>
                  <a:lnTo>
                    <a:pt x="9444" y="9784"/>
                  </a:lnTo>
                  <a:cubicBezTo>
                    <a:pt x="9475" y="9506"/>
                    <a:pt x="9382" y="9259"/>
                    <a:pt x="9197" y="9074"/>
                  </a:cubicBezTo>
                  <a:lnTo>
                    <a:pt x="8703" y="8550"/>
                  </a:lnTo>
                  <a:cubicBezTo>
                    <a:pt x="8580" y="8442"/>
                    <a:pt x="8433" y="8388"/>
                    <a:pt x="8290" y="8388"/>
                  </a:cubicBezTo>
                  <a:cubicBezTo>
                    <a:pt x="8148" y="8388"/>
                    <a:pt x="8009" y="8442"/>
                    <a:pt x="7901" y="8550"/>
                  </a:cubicBezTo>
                  <a:lnTo>
                    <a:pt x="7530" y="8889"/>
                  </a:lnTo>
                  <a:cubicBezTo>
                    <a:pt x="7314" y="9136"/>
                    <a:pt x="7314" y="9475"/>
                    <a:pt x="7530" y="9691"/>
                  </a:cubicBezTo>
                  <a:lnTo>
                    <a:pt x="7746" y="9907"/>
                  </a:lnTo>
                  <a:lnTo>
                    <a:pt x="7438" y="11759"/>
                  </a:lnTo>
                  <a:lnTo>
                    <a:pt x="6697" y="11944"/>
                  </a:lnTo>
                  <a:lnTo>
                    <a:pt x="6697" y="11944"/>
                  </a:lnTo>
                  <a:lnTo>
                    <a:pt x="7376" y="7994"/>
                  </a:lnTo>
                  <a:lnTo>
                    <a:pt x="9413" y="7655"/>
                  </a:lnTo>
                  <a:cubicBezTo>
                    <a:pt x="9475" y="7747"/>
                    <a:pt x="9567" y="7809"/>
                    <a:pt x="9691" y="7809"/>
                  </a:cubicBezTo>
                  <a:lnTo>
                    <a:pt x="9752" y="7809"/>
                  </a:lnTo>
                  <a:lnTo>
                    <a:pt x="11419" y="7500"/>
                  </a:lnTo>
                  <a:cubicBezTo>
                    <a:pt x="11697" y="7469"/>
                    <a:pt x="11944" y="7315"/>
                    <a:pt x="12098" y="7068"/>
                  </a:cubicBezTo>
                  <a:lnTo>
                    <a:pt x="13795" y="4352"/>
                  </a:lnTo>
                  <a:cubicBezTo>
                    <a:pt x="13888" y="4198"/>
                    <a:pt x="13950" y="4013"/>
                    <a:pt x="13950" y="3828"/>
                  </a:cubicBezTo>
                  <a:lnTo>
                    <a:pt x="13950" y="3056"/>
                  </a:lnTo>
                  <a:cubicBezTo>
                    <a:pt x="13950" y="2748"/>
                    <a:pt x="13672" y="2470"/>
                    <a:pt x="13363" y="2470"/>
                  </a:cubicBezTo>
                  <a:lnTo>
                    <a:pt x="12530" y="2470"/>
                  </a:lnTo>
                  <a:cubicBezTo>
                    <a:pt x="12221" y="2470"/>
                    <a:pt x="11944" y="2748"/>
                    <a:pt x="11944" y="3056"/>
                  </a:cubicBezTo>
                  <a:lnTo>
                    <a:pt x="11944" y="3519"/>
                  </a:lnTo>
                  <a:lnTo>
                    <a:pt x="10647" y="5618"/>
                  </a:lnTo>
                  <a:lnTo>
                    <a:pt x="9413" y="5834"/>
                  </a:lnTo>
                  <a:cubicBezTo>
                    <a:pt x="9289" y="5865"/>
                    <a:pt x="9166" y="5926"/>
                    <a:pt x="9135" y="6050"/>
                  </a:cubicBezTo>
                  <a:lnTo>
                    <a:pt x="7654" y="6297"/>
                  </a:lnTo>
                  <a:lnTo>
                    <a:pt x="7901" y="4815"/>
                  </a:lnTo>
                  <a:cubicBezTo>
                    <a:pt x="7932" y="4815"/>
                    <a:pt x="7962" y="4815"/>
                    <a:pt x="7993" y="4784"/>
                  </a:cubicBezTo>
                  <a:cubicBezTo>
                    <a:pt x="8055" y="4723"/>
                    <a:pt x="8117" y="4630"/>
                    <a:pt x="8148" y="4538"/>
                  </a:cubicBezTo>
                  <a:lnTo>
                    <a:pt x="8333" y="3303"/>
                  </a:lnTo>
                  <a:lnTo>
                    <a:pt x="10431" y="2007"/>
                  </a:lnTo>
                  <a:lnTo>
                    <a:pt x="10894" y="2007"/>
                  </a:lnTo>
                  <a:cubicBezTo>
                    <a:pt x="11234" y="2007"/>
                    <a:pt x="11481" y="1760"/>
                    <a:pt x="11481" y="1420"/>
                  </a:cubicBezTo>
                  <a:lnTo>
                    <a:pt x="11481" y="587"/>
                  </a:lnTo>
                  <a:cubicBezTo>
                    <a:pt x="11481" y="279"/>
                    <a:pt x="11234" y="1"/>
                    <a:pt x="10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90" name="Google Shape;13290;p25"/>
          <p:cNvGrpSpPr/>
          <p:nvPr/>
        </p:nvGrpSpPr>
        <p:grpSpPr>
          <a:xfrm>
            <a:off x="10994463" y="4721775"/>
            <a:ext cx="691350" cy="523150"/>
            <a:chOff x="4051938" y="3063831"/>
            <a:chExt cx="345675" cy="261575"/>
          </a:xfrm>
          <a:solidFill>
            <a:schemeClr val="tx1"/>
          </a:solidFill>
        </p:grpSpPr>
        <p:sp>
          <p:nvSpPr>
            <p:cNvPr id="13291" name="Google Shape;13291;p25"/>
            <p:cNvSpPr/>
            <p:nvPr/>
          </p:nvSpPr>
          <p:spPr>
            <a:xfrm>
              <a:off x="4222713" y="3063831"/>
              <a:ext cx="174900" cy="261575"/>
            </a:xfrm>
            <a:custGeom>
              <a:avLst/>
              <a:gdLst/>
              <a:ahLst/>
              <a:cxnLst/>
              <a:rect l="l" t="t" r="r" b="b"/>
              <a:pathLst>
                <a:path w="6996" h="10463" extrusionOk="0">
                  <a:moveTo>
                    <a:pt x="4928" y="417"/>
                  </a:moveTo>
                  <a:cubicBezTo>
                    <a:pt x="5128" y="417"/>
                    <a:pt x="5329" y="556"/>
                    <a:pt x="5329" y="833"/>
                  </a:cubicBezTo>
                  <a:lnTo>
                    <a:pt x="5329" y="2222"/>
                  </a:lnTo>
                  <a:cubicBezTo>
                    <a:pt x="5329" y="2346"/>
                    <a:pt x="5421" y="2438"/>
                    <a:pt x="5545" y="2438"/>
                  </a:cubicBezTo>
                  <a:cubicBezTo>
                    <a:pt x="5668" y="2438"/>
                    <a:pt x="5761" y="2346"/>
                    <a:pt x="5730" y="2222"/>
                  </a:cubicBezTo>
                  <a:lnTo>
                    <a:pt x="5730" y="833"/>
                  </a:lnTo>
                  <a:cubicBezTo>
                    <a:pt x="5730" y="617"/>
                    <a:pt x="5915" y="432"/>
                    <a:pt x="6131" y="432"/>
                  </a:cubicBezTo>
                  <a:cubicBezTo>
                    <a:pt x="6347" y="432"/>
                    <a:pt x="6501" y="617"/>
                    <a:pt x="6501" y="833"/>
                  </a:cubicBezTo>
                  <a:lnTo>
                    <a:pt x="6501" y="7685"/>
                  </a:lnTo>
                  <a:lnTo>
                    <a:pt x="2150" y="7685"/>
                  </a:lnTo>
                  <a:lnTo>
                    <a:pt x="2150" y="4568"/>
                  </a:lnTo>
                  <a:cubicBezTo>
                    <a:pt x="2150" y="4506"/>
                    <a:pt x="2119" y="4444"/>
                    <a:pt x="2088" y="4413"/>
                  </a:cubicBezTo>
                  <a:lnTo>
                    <a:pt x="915" y="3549"/>
                  </a:lnTo>
                  <a:cubicBezTo>
                    <a:pt x="569" y="3277"/>
                    <a:pt x="818" y="2806"/>
                    <a:pt x="1154" y="2806"/>
                  </a:cubicBezTo>
                  <a:cubicBezTo>
                    <a:pt x="1236" y="2806"/>
                    <a:pt x="1324" y="2834"/>
                    <a:pt x="1409" y="2901"/>
                  </a:cubicBezTo>
                  <a:lnTo>
                    <a:pt x="1841" y="3210"/>
                  </a:lnTo>
                  <a:cubicBezTo>
                    <a:pt x="1875" y="3235"/>
                    <a:pt x="1914" y="3247"/>
                    <a:pt x="1952" y="3247"/>
                  </a:cubicBezTo>
                  <a:cubicBezTo>
                    <a:pt x="2053" y="3247"/>
                    <a:pt x="2150" y="3167"/>
                    <a:pt x="2150" y="3055"/>
                  </a:cubicBezTo>
                  <a:lnTo>
                    <a:pt x="2150" y="833"/>
                  </a:lnTo>
                  <a:cubicBezTo>
                    <a:pt x="2150" y="556"/>
                    <a:pt x="2351" y="417"/>
                    <a:pt x="2551" y="417"/>
                  </a:cubicBezTo>
                  <a:cubicBezTo>
                    <a:pt x="2752" y="417"/>
                    <a:pt x="2952" y="556"/>
                    <a:pt x="2952" y="833"/>
                  </a:cubicBezTo>
                  <a:lnTo>
                    <a:pt x="2952" y="2222"/>
                  </a:lnTo>
                  <a:cubicBezTo>
                    <a:pt x="2968" y="2346"/>
                    <a:pt x="3060" y="2407"/>
                    <a:pt x="3153" y="2407"/>
                  </a:cubicBezTo>
                  <a:cubicBezTo>
                    <a:pt x="3246" y="2407"/>
                    <a:pt x="3338" y="2346"/>
                    <a:pt x="3354" y="2222"/>
                  </a:cubicBezTo>
                  <a:lnTo>
                    <a:pt x="3354" y="833"/>
                  </a:lnTo>
                  <a:cubicBezTo>
                    <a:pt x="3354" y="617"/>
                    <a:pt x="3539" y="432"/>
                    <a:pt x="3755" y="432"/>
                  </a:cubicBezTo>
                  <a:cubicBezTo>
                    <a:pt x="3971" y="432"/>
                    <a:pt x="4125" y="617"/>
                    <a:pt x="4125" y="833"/>
                  </a:cubicBezTo>
                  <a:lnTo>
                    <a:pt x="4125" y="2222"/>
                  </a:lnTo>
                  <a:cubicBezTo>
                    <a:pt x="4125" y="2346"/>
                    <a:pt x="4218" y="2438"/>
                    <a:pt x="4341" y="2438"/>
                  </a:cubicBezTo>
                  <a:cubicBezTo>
                    <a:pt x="4434" y="2438"/>
                    <a:pt x="4526" y="2346"/>
                    <a:pt x="4526" y="2222"/>
                  </a:cubicBezTo>
                  <a:lnTo>
                    <a:pt x="4526" y="833"/>
                  </a:lnTo>
                  <a:cubicBezTo>
                    <a:pt x="4526" y="556"/>
                    <a:pt x="4727" y="417"/>
                    <a:pt x="4928" y="417"/>
                  </a:cubicBezTo>
                  <a:close/>
                  <a:moveTo>
                    <a:pt x="3770" y="0"/>
                  </a:moveTo>
                  <a:cubicBezTo>
                    <a:pt x="3546" y="0"/>
                    <a:pt x="3323" y="93"/>
                    <a:pt x="3168" y="278"/>
                  </a:cubicBezTo>
                  <a:cubicBezTo>
                    <a:pt x="3014" y="124"/>
                    <a:pt x="2798" y="0"/>
                    <a:pt x="2551" y="0"/>
                  </a:cubicBezTo>
                  <a:cubicBezTo>
                    <a:pt x="2119" y="0"/>
                    <a:pt x="1749" y="371"/>
                    <a:pt x="1749" y="833"/>
                  </a:cubicBezTo>
                  <a:lnTo>
                    <a:pt x="1749" y="2654"/>
                  </a:lnTo>
                  <a:lnTo>
                    <a:pt x="1656" y="2562"/>
                  </a:lnTo>
                  <a:cubicBezTo>
                    <a:pt x="1491" y="2438"/>
                    <a:pt x="1323" y="2385"/>
                    <a:pt x="1164" y="2385"/>
                  </a:cubicBezTo>
                  <a:cubicBezTo>
                    <a:pt x="493" y="2385"/>
                    <a:pt x="0" y="3334"/>
                    <a:pt x="699" y="3858"/>
                  </a:cubicBezTo>
                  <a:lnTo>
                    <a:pt x="1749" y="4660"/>
                  </a:lnTo>
                  <a:lnTo>
                    <a:pt x="1749" y="8857"/>
                  </a:lnTo>
                  <a:cubicBezTo>
                    <a:pt x="1749" y="8950"/>
                    <a:pt x="1841" y="9043"/>
                    <a:pt x="1965" y="9043"/>
                  </a:cubicBezTo>
                  <a:cubicBezTo>
                    <a:pt x="2057" y="9043"/>
                    <a:pt x="2150" y="8950"/>
                    <a:pt x="2150" y="8857"/>
                  </a:cubicBezTo>
                  <a:lnTo>
                    <a:pt x="2150" y="8086"/>
                  </a:lnTo>
                  <a:lnTo>
                    <a:pt x="6594" y="8086"/>
                  </a:lnTo>
                  <a:lnTo>
                    <a:pt x="6594" y="10030"/>
                  </a:lnTo>
                  <a:lnTo>
                    <a:pt x="2150" y="10030"/>
                  </a:lnTo>
                  <a:lnTo>
                    <a:pt x="2150" y="9629"/>
                  </a:lnTo>
                  <a:cubicBezTo>
                    <a:pt x="2150" y="9506"/>
                    <a:pt x="2057" y="9444"/>
                    <a:pt x="1965" y="9444"/>
                  </a:cubicBezTo>
                  <a:cubicBezTo>
                    <a:pt x="1841" y="9444"/>
                    <a:pt x="1749" y="9536"/>
                    <a:pt x="1749" y="9660"/>
                  </a:cubicBezTo>
                  <a:lnTo>
                    <a:pt x="1749" y="10277"/>
                  </a:lnTo>
                  <a:cubicBezTo>
                    <a:pt x="1749" y="10370"/>
                    <a:pt x="1841" y="10462"/>
                    <a:pt x="1965" y="10462"/>
                  </a:cubicBezTo>
                  <a:lnTo>
                    <a:pt x="6779" y="10462"/>
                  </a:lnTo>
                  <a:cubicBezTo>
                    <a:pt x="6903" y="10462"/>
                    <a:pt x="6995" y="10370"/>
                    <a:pt x="6995" y="10277"/>
                  </a:cubicBezTo>
                  <a:lnTo>
                    <a:pt x="6995" y="833"/>
                  </a:lnTo>
                  <a:cubicBezTo>
                    <a:pt x="6995" y="371"/>
                    <a:pt x="6625" y="0"/>
                    <a:pt x="6193" y="0"/>
                  </a:cubicBezTo>
                  <a:cubicBezTo>
                    <a:pt x="6023" y="185"/>
                    <a:pt x="5799" y="278"/>
                    <a:pt x="5579" y="278"/>
                  </a:cubicBezTo>
                  <a:cubicBezTo>
                    <a:pt x="5360" y="278"/>
                    <a:pt x="5144" y="185"/>
                    <a:pt x="4989" y="0"/>
                  </a:cubicBezTo>
                  <a:cubicBezTo>
                    <a:pt x="4742" y="0"/>
                    <a:pt x="4526" y="124"/>
                    <a:pt x="4372" y="278"/>
                  </a:cubicBezTo>
                  <a:cubicBezTo>
                    <a:pt x="4218" y="93"/>
                    <a:pt x="3994" y="0"/>
                    <a:pt x="37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92" name="Google Shape;13292;p25"/>
            <p:cNvSpPr/>
            <p:nvPr/>
          </p:nvSpPr>
          <p:spPr>
            <a:xfrm>
              <a:off x="4051938" y="3063831"/>
              <a:ext cx="175025" cy="261575"/>
            </a:xfrm>
            <a:custGeom>
              <a:avLst/>
              <a:gdLst/>
              <a:ahLst/>
              <a:cxnLst/>
              <a:rect l="l" t="t" r="r" b="b"/>
              <a:pathLst>
                <a:path w="7001" h="10463" extrusionOk="0">
                  <a:moveTo>
                    <a:pt x="4845" y="8086"/>
                  </a:moveTo>
                  <a:lnTo>
                    <a:pt x="4845" y="10061"/>
                  </a:lnTo>
                  <a:lnTo>
                    <a:pt x="401" y="10061"/>
                  </a:lnTo>
                  <a:lnTo>
                    <a:pt x="401" y="8086"/>
                  </a:lnTo>
                  <a:close/>
                  <a:moveTo>
                    <a:pt x="2022" y="0"/>
                  </a:moveTo>
                  <a:cubicBezTo>
                    <a:pt x="1798" y="0"/>
                    <a:pt x="1574" y="93"/>
                    <a:pt x="1420" y="278"/>
                  </a:cubicBezTo>
                  <a:cubicBezTo>
                    <a:pt x="1266" y="124"/>
                    <a:pt x="1049" y="0"/>
                    <a:pt x="833" y="0"/>
                  </a:cubicBezTo>
                  <a:cubicBezTo>
                    <a:pt x="371" y="0"/>
                    <a:pt x="0" y="371"/>
                    <a:pt x="0" y="803"/>
                  </a:cubicBezTo>
                  <a:lnTo>
                    <a:pt x="0" y="4259"/>
                  </a:lnTo>
                  <a:cubicBezTo>
                    <a:pt x="0" y="4366"/>
                    <a:pt x="70" y="4450"/>
                    <a:pt x="169" y="4450"/>
                  </a:cubicBezTo>
                  <a:cubicBezTo>
                    <a:pt x="184" y="4450"/>
                    <a:pt x="200" y="4448"/>
                    <a:pt x="216" y="4444"/>
                  </a:cubicBezTo>
                  <a:cubicBezTo>
                    <a:pt x="309" y="4444"/>
                    <a:pt x="401" y="4383"/>
                    <a:pt x="401" y="4259"/>
                  </a:cubicBezTo>
                  <a:lnTo>
                    <a:pt x="401" y="803"/>
                  </a:lnTo>
                  <a:cubicBezTo>
                    <a:pt x="401" y="540"/>
                    <a:pt x="602" y="409"/>
                    <a:pt x="803" y="409"/>
                  </a:cubicBezTo>
                  <a:cubicBezTo>
                    <a:pt x="1003" y="409"/>
                    <a:pt x="1204" y="540"/>
                    <a:pt x="1204" y="803"/>
                  </a:cubicBezTo>
                  <a:lnTo>
                    <a:pt x="1204" y="2222"/>
                  </a:lnTo>
                  <a:cubicBezTo>
                    <a:pt x="1204" y="2346"/>
                    <a:pt x="1296" y="2438"/>
                    <a:pt x="1420" y="2438"/>
                  </a:cubicBezTo>
                  <a:cubicBezTo>
                    <a:pt x="1543" y="2438"/>
                    <a:pt x="1636" y="2346"/>
                    <a:pt x="1636" y="2222"/>
                  </a:cubicBezTo>
                  <a:lnTo>
                    <a:pt x="1636" y="803"/>
                  </a:lnTo>
                  <a:cubicBezTo>
                    <a:pt x="1636" y="540"/>
                    <a:pt x="1836" y="409"/>
                    <a:pt x="2037" y="409"/>
                  </a:cubicBezTo>
                  <a:cubicBezTo>
                    <a:pt x="2238" y="409"/>
                    <a:pt x="2438" y="540"/>
                    <a:pt x="2438" y="803"/>
                  </a:cubicBezTo>
                  <a:lnTo>
                    <a:pt x="2438" y="2222"/>
                  </a:lnTo>
                  <a:cubicBezTo>
                    <a:pt x="2438" y="2346"/>
                    <a:pt x="2531" y="2438"/>
                    <a:pt x="2623" y="2438"/>
                  </a:cubicBezTo>
                  <a:cubicBezTo>
                    <a:pt x="2747" y="2438"/>
                    <a:pt x="2839" y="2346"/>
                    <a:pt x="2839" y="2222"/>
                  </a:cubicBezTo>
                  <a:lnTo>
                    <a:pt x="2839" y="803"/>
                  </a:lnTo>
                  <a:cubicBezTo>
                    <a:pt x="2839" y="540"/>
                    <a:pt x="3040" y="409"/>
                    <a:pt x="3241" y="409"/>
                  </a:cubicBezTo>
                  <a:cubicBezTo>
                    <a:pt x="3441" y="409"/>
                    <a:pt x="3642" y="540"/>
                    <a:pt x="3642" y="803"/>
                  </a:cubicBezTo>
                  <a:lnTo>
                    <a:pt x="3642" y="2222"/>
                  </a:lnTo>
                  <a:cubicBezTo>
                    <a:pt x="3642" y="2346"/>
                    <a:pt x="3734" y="2438"/>
                    <a:pt x="3827" y="2438"/>
                  </a:cubicBezTo>
                  <a:cubicBezTo>
                    <a:pt x="3950" y="2438"/>
                    <a:pt x="4043" y="2346"/>
                    <a:pt x="4043" y="2222"/>
                  </a:cubicBezTo>
                  <a:lnTo>
                    <a:pt x="4043" y="803"/>
                  </a:lnTo>
                  <a:cubicBezTo>
                    <a:pt x="4043" y="540"/>
                    <a:pt x="4244" y="409"/>
                    <a:pt x="4444" y="409"/>
                  </a:cubicBezTo>
                  <a:cubicBezTo>
                    <a:pt x="4645" y="409"/>
                    <a:pt x="4845" y="540"/>
                    <a:pt x="4845" y="803"/>
                  </a:cubicBezTo>
                  <a:lnTo>
                    <a:pt x="4845" y="3055"/>
                  </a:lnTo>
                  <a:cubicBezTo>
                    <a:pt x="4845" y="3167"/>
                    <a:pt x="4943" y="3247"/>
                    <a:pt x="5043" y="3247"/>
                  </a:cubicBezTo>
                  <a:cubicBezTo>
                    <a:pt x="5081" y="3247"/>
                    <a:pt x="5120" y="3235"/>
                    <a:pt x="5154" y="3210"/>
                  </a:cubicBezTo>
                  <a:lnTo>
                    <a:pt x="5586" y="2901"/>
                  </a:lnTo>
                  <a:cubicBezTo>
                    <a:pt x="5672" y="2834"/>
                    <a:pt x="5760" y="2805"/>
                    <a:pt x="5843" y="2805"/>
                  </a:cubicBezTo>
                  <a:cubicBezTo>
                    <a:pt x="6178" y="2805"/>
                    <a:pt x="6426" y="3271"/>
                    <a:pt x="6080" y="3518"/>
                  </a:cubicBezTo>
                  <a:lnTo>
                    <a:pt x="4907" y="4383"/>
                  </a:lnTo>
                  <a:cubicBezTo>
                    <a:pt x="4876" y="4444"/>
                    <a:pt x="4845" y="4506"/>
                    <a:pt x="4845" y="4568"/>
                  </a:cubicBezTo>
                  <a:lnTo>
                    <a:pt x="4845" y="7685"/>
                  </a:lnTo>
                  <a:lnTo>
                    <a:pt x="401" y="7685"/>
                  </a:lnTo>
                  <a:lnTo>
                    <a:pt x="401" y="5062"/>
                  </a:lnTo>
                  <a:cubicBezTo>
                    <a:pt x="401" y="4969"/>
                    <a:pt x="309" y="4876"/>
                    <a:pt x="216" y="4876"/>
                  </a:cubicBezTo>
                  <a:cubicBezTo>
                    <a:pt x="93" y="4876"/>
                    <a:pt x="0" y="4969"/>
                    <a:pt x="0" y="5062"/>
                  </a:cubicBezTo>
                  <a:lnTo>
                    <a:pt x="0" y="10277"/>
                  </a:lnTo>
                  <a:cubicBezTo>
                    <a:pt x="0" y="10370"/>
                    <a:pt x="93" y="10462"/>
                    <a:pt x="216" y="10462"/>
                  </a:cubicBezTo>
                  <a:lnTo>
                    <a:pt x="5031" y="10462"/>
                  </a:lnTo>
                  <a:cubicBezTo>
                    <a:pt x="5154" y="10462"/>
                    <a:pt x="5247" y="10370"/>
                    <a:pt x="5247" y="10277"/>
                  </a:cubicBezTo>
                  <a:lnTo>
                    <a:pt x="5247" y="4660"/>
                  </a:lnTo>
                  <a:lnTo>
                    <a:pt x="6327" y="3858"/>
                  </a:lnTo>
                  <a:cubicBezTo>
                    <a:pt x="7001" y="3334"/>
                    <a:pt x="6504" y="2385"/>
                    <a:pt x="5831" y="2385"/>
                  </a:cubicBezTo>
                  <a:cubicBezTo>
                    <a:pt x="5673" y="2385"/>
                    <a:pt x="5504" y="2438"/>
                    <a:pt x="5339" y="2562"/>
                  </a:cubicBezTo>
                  <a:lnTo>
                    <a:pt x="5247" y="2623"/>
                  </a:lnTo>
                  <a:lnTo>
                    <a:pt x="5247" y="803"/>
                  </a:lnTo>
                  <a:cubicBezTo>
                    <a:pt x="5247" y="371"/>
                    <a:pt x="4876" y="0"/>
                    <a:pt x="4444" y="0"/>
                  </a:cubicBezTo>
                  <a:cubicBezTo>
                    <a:pt x="4290" y="185"/>
                    <a:pt x="4066" y="278"/>
                    <a:pt x="3842" y="278"/>
                  </a:cubicBezTo>
                  <a:cubicBezTo>
                    <a:pt x="3619" y="278"/>
                    <a:pt x="3395" y="185"/>
                    <a:pt x="3241" y="0"/>
                  </a:cubicBezTo>
                  <a:cubicBezTo>
                    <a:pt x="2994" y="0"/>
                    <a:pt x="2778" y="124"/>
                    <a:pt x="2623" y="278"/>
                  </a:cubicBezTo>
                  <a:cubicBezTo>
                    <a:pt x="2469" y="93"/>
                    <a:pt x="2245" y="0"/>
                    <a:pt x="20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93" name="Google Shape;13293;p25"/>
          <p:cNvGrpSpPr/>
          <p:nvPr/>
        </p:nvGrpSpPr>
        <p:grpSpPr>
          <a:xfrm>
            <a:off x="9605301" y="4686175"/>
            <a:ext cx="695950" cy="594350"/>
            <a:chOff x="3292738" y="3045206"/>
            <a:chExt cx="347975" cy="297175"/>
          </a:xfrm>
          <a:solidFill>
            <a:schemeClr val="tx1"/>
          </a:solidFill>
        </p:grpSpPr>
        <p:sp>
          <p:nvSpPr>
            <p:cNvPr id="13294" name="Google Shape;13294;p25"/>
            <p:cNvSpPr/>
            <p:nvPr/>
          </p:nvSpPr>
          <p:spPr>
            <a:xfrm>
              <a:off x="3575888" y="3204256"/>
              <a:ext cx="10050" cy="20275"/>
            </a:xfrm>
            <a:custGeom>
              <a:avLst/>
              <a:gdLst/>
              <a:ahLst/>
              <a:cxnLst/>
              <a:rect l="l" t="t" r="r" b="b"/>
              <a:pathLst>
                <a:path w="402" h="811" extrusionOk="0">
                  <a:moveTo>
                    <a:pt x="186" y="0"/>
                  </a:moveTo>
                  <a:cubicBezTo>
                    <a:pt x="93" y="0"/>
                    <a:pt x="0" y="93"/>
                    <a:pt x="0" y="185"/>
                  </a:cubicBezTo>
                  <a:lnTo>
                    <a:pt x="0" y="648"/>
                  </a:lnTo>
                  <a:cubicBezTo>
                    <a:pt x="16" y="756"/>
                    <a:pt x="108" y="810"/>
                    <a:pt x="201" y="810"/>
                  </a:cubicBezTo>
                  <a:cubicBezTo>
                    <a:pt x="294" y="810"/>
                    <a:pt x="386" y="756"/>
                    <a:pt x="402" y="648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1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95" name="Google Shape;13295;p25"/>
            <p:cNvSpPr/>
            <p:nvPr/>
          </p:nvSpPr>
          <p:spPr>
            <a:xfrm>
              <a:off x="3292738" y="3045206"/>
              <a:ext cx="347975" cy="297175"/>
            </a:xfrm>
            <a:custGeom>
              <a:avLst/>
              <a:gdLst/>
              <a:ahLst/>
              <a:cxnLst/>
              <a:rect l="l" t="t" r="r" b="b"/>
              <a:pathLst>
                <a:path w="13919" h="11887" extrusionOk="0">
                  <a:moveTo>
                    <a:pt x="9752" y="3492"/>
                  </a:moveTo>
                  <a:cubicBezTo>
                    <a:pt x="10061" y="3492"/>
                    <a:pt x="10308" y="3739"/>
                    <a:pt x="10339" y="4078"/>
                  </a:cubicBezTo>
                  <a:cubicBezTo>
                    <a:pt x="10339" y="4078"/>
                    <a:pt x="10339" y="4109"/>
                    <a:pt x="10339" y="4140"/>
                  </a:cubicBezTo>
                  <a:lnTo>
                    <a:pt x="10123" y="4140"/>
                  </a:lnTo>
                  <a:cubicBezTo>
                    <a:pt x="9907" y="4140"/>
                    <a:pt x="9722" y="4140"/>
                    <a:pt x="9536" y="4202"/>
                  </a:cubicBezTo>
                  <a:cubicBezTo>
                    <a:pt x="9413" y="4202"/>
                    <a:pt x="9320" y="4233"/>
                    <a:pt x="9228" y="4294"/>
                  </a:cubicBezTo>
                  <a:cubicBezTo>
                    <a:pt x="9197" y="4202"/>
                    <a:pt x="9166" y="4140"/>
                    <a:pt x="9166" y="4078"/>
                  </a:cubicBezTo>
                  <a:cubicBezTo>
                    <a:pt x="9166" y="3770"/>
                    <a:pt x="9444" y="3523"/>
                    <a:pt x="9752" y="3523"/>
                  </a:cubicBezTo>
                  <a:lnTo>
                    <a:pt x="9752" y="3492"/>
                  </a:lnTo>
                  <a:close/>
                  <a:moveTo>
                    <a:pt x="13209" y="6485"/>
                  </a:moveTo>
                  <a:cubicBezTo>
                    <a:pt x="13271" y="6485"/>
                    <a:pt x="13363" y="6516"/>
                    <a:pt x="13425" y="6578"/>
                  </a:cubicBezTo>
                  <a:cubicBezTo>
                    <a:pt x="13456" y="6609"/>
                    <a:pt x="13487" y="6671"/>
                    <a:pt x="13487" y="6732"/>
                  </a:cubicBezTo>
                  <a:lnTo>
                    <a:pt x="13487" y="6918"/>
                  </a:lnTo>
                  <a:cubicBezTo>
                    <a:pt x="13302" y="6856"/>
                    <a:pt x="13178" y="6732"/>
                    <a:pt x="13116" y="6578"/>
                  </a:cubicBezTo>
                  <a:lnTo>
                    <a:pt x="13116" y="6485"/>
                  </a:lnTo>
                  <a:close/>
                  <a:moveTo>
                    <a:pt x="5218" y="4046"/>
                  </a:moveTo>
                  <a:cubicBezTo>
                    <a:pt x="5248" y="4046"/>
                    <a:pt x="5278" y="4047"/>
                    <a:pt x="5308" y="4047"/>
                  </a:cubicBezTo>
                  <a:cubicBezTo>
                    <a:pt x="6265" y="4047"/>
                    <a:pt x="7191" y="4449"/>
                    <a:pt x="7839" y="5128"/>
                  </a:cubicBezTo>
                  <a:cubicBezTo>
                    <a:pt x="7962" y="5236"/>
                    <a:pt x="8117" y="5290"/>
                    <a:pt x="8267" y="5290"/>
                  </a:cubicBezTo>
                  <a:cubicBezTo>
                    <a:pt x="8418" y="5290"/>
                    <a:pt x="8564" y="5236"/>
                    <a:pt x="8672" y="5128"/>
                  </a:cubicBezTo>
                  <a:cubicBezTo>
                    <a:pt x="9044" y="4743"/>
                    <a:pt x="9527" y="4561"/>
                    <a:pt x="10007" y="4561"/>
                  </a:cubicBezTo>
                  <a:cubicBezTo>
                    <a:pt x="10684" y="4561"/>
                    <a:pt x="11354" y="4923"/>
                    <a:pt x="11697" y="5590"/>
                  </a:cubicBezTo>
                  <a:cubicBezTo>
                    <a:pt x="11882" y="6023"/>
                    <a:pt x="12252" y="6300"/>
                    <a:pt x="12684" y="6455"/>
                  </a:cubicBezTo>
                  <a:cubicBezTo>
                    <a:pt x="12715" y="6578"/>
                    <a:pt x="12746" y="6732"/>
                    <a:pt x="12808" y="6856"/>
                  </a:cubicBezTo>
                  <a:cubicBezTo>
                    <a:pt x="12962" y="7103"/>
                    <a:pt x="13178" y="7257"/>
                    <a:pt x="13425" y="7319"/>
                  </a:cubicBezTo>
                  <a:cubicBezTo>
                    <a:pt x="13394" y="7473"/>
                    <a:pt x="13363" y="7627"/>
                    <a:pt x="13302" y="7782"/>
                  </a:cubicBezTo>
                  <a:cubicBezTo>
                    <a:pt x="13116" y="7782"/>
                    <a:pt x="12931" y="7689"/>
                    <a:pt x="12777" y="7566"/>
                  </a:cubicBezTo>
                  <a:cubicBezTo>
                    <a:pt x="12734" y="7523"/>
                    <a:pt x="12686" y="7505"/>
                    <a:pt x="12640" y="7505"/>
                  </a:cubicBezTo>
                  <a:cubicBezTo>
                    <a:pt x="12488" y="7505"/>
                    <a:pt x="12357" y="7701"/>
                    <a:pt x="12499" y="7843"/>
                  </a:cubicBezTo>
                  <a:cubicBezTo>
                    <a:pt x="12684" y="8029"/>
                    <a:pt x="12900" y="8152"/>
                    <a:pt x="13147" y="8183"/>
                  </a:cubicBezTo>
                  <a:cubicBezTo>
                    <a:pt x="12746" y="9047"/>
                    <a:pt x="12036" y="9726"/>
                    <a:pt x="11141" y="10127"/>
                  </a:cubicBezTo>
                  <a:lnTo>
                    <a:pt x="11141" y="10158"/>
                  </a:lnTo>
                  <a:cubicBezTo>
                    <a:pt x="10802" y="10312"/>
                    <a:pt x="10462" y="10436"/>
                    <a:pt x="10092" y="10528"/>
                  </a:cubicBezTo>
                  <a:cubicBezTo>
                    <a:pt x="9938" y="10436"/>
                    <a:pt x="9722" y="10374"/>
                    <a:pt x="9536" y="10374"/>
                  </a:cubicBezTo>
                  <a:lnTo>
                    <a:pt x="8981" y="10374"/>
                  </a:lnTo>
                  <a:cubicBezTo>
                    <a:pt x="8703" y="10374"/>
                    <a:pt x="8425" y="10528"/>
                    <a:pt x="8302" y="10744"/>
                  </a:cubicBezTo>
                  <a:lnTo>
                    <a:pt x="5185" y="10744"/>
                  </a:lnTo>
                  <a:cubicBezTo>
                    <a:pt x="5031" y="10559"/>
                    <a:pt x="4784" y="10436"/>
                    <a:pt x="4537" y="10374"/>
                  </a:cubicBezTo>
                  <a:lnTo>
                    <a:pt x="3796" y="10374"/>
                  </a:lnTo>
                  <a:cubicBezTo>
                    <a:pt x="3704" y="10374"/>
                    <a:pt x="3580" y="10405"/>
                    <a:pt x="3487" y="10436"/>
                  </a:cubicBezTo>
                  <a:lnTo>
                    <a:pt x="3426" y="10467"/>
                  </a:lnTo>
                  <a:cubicBezTo>
                    <a:pt x="2469" y="10004"/>
                    <a:pt x="1821" y="9109"/>
                    <a:pt x="1667" y="8059"/>
                  </a:cubicBezTo>
                  <a:cubicBezTo>
                    <a:pt x="1574" y="7134"/>
                    <a:pt x="1821" y="6208"/>
                    <a:pt x="2407" y="5467"/>
                  </a:cubicBezTo>
                  <a:cubicBezTo>
                    <a:pt x="3068" y="4596"/>
                    <a:pt x="4110" y="4046"/>
                    <a:pt x="5218" y="4046"/>
                  </a:cubicBezTo>
                  <a:close/>
                  <a:moveTo>
                    <a:pt x="4352" y="10775"/>
                  </a:moveTo>
                  <a:cubicBezTo>
                    <a:pt x="4722" y="10775"/>
                    <a:pt x="5031" y="11084"/>
                    <a:pt x="5061" y="11485"/>
                  </a:cubicBezTo>
                  <a:cubicBezTo>
                    <a:pt x="5061" y="11507"/>
                    <a:pt x="5046" y="11529"/>
                    <a:pt x="5026" y="11529"/>
                  </a:cubicBezTo>
                  <a:cubicBezTo>
                    <a:pt x="5018" y="11529"/>
                    <a:pt x="5009" y="11525"/>
                    <a:pt x="5000" y="11516"/>
                  </a:cubicBezTo>
                  <a:lnTo>
                    <a:pt x="5000" y="11547"/>
                  </a:lnTo>
                  <a:lnTo>
                    <a:pt x="3796" y="11547"/>
                  </a:lnTo>
                  <a:cubicBezTo>
                    <a:pt x="3580" y="11547"/>
                    <a:pt x="3395" y="11362"/>
                    <a:pt x="3395" y="11146"/>
                  </a:cubicBezTo>
                  <a:cubicBezTo>
                    <a:pt x="3395" y="10930"/>
                    <a:pt x="3580" y="10775"/>
                    <a:pt x="3796" y="10775"/>
                  </a:cubicBezTo>
                  <a:close/>
                  <a:moveTo>
                    <a:pt x="9506" y="10775"/>
                  </a:moveTo>
                  <a:cubicBezTo>
                    <a:pt x="9907" y="10775"/>
                    <a:pt x="10215" y="11084"/>
                    <a:pt x="10215" y="11485"/>
                  </a:cubicBezTo>
                  <a:cubicBezTo>
                    <a:pt x="10215" y="11516"/>
                    <a:pt x="10185" y="11516"/>
                    <a:pt x="10185" y="11516"/>
                  </a:cubicBezTo>
                  <a:lnTo>
                    <a:pt x="10185" y="11547"/>
                  </a:lnTo>
                  <a:lnTo>
                    <a:pt x="8950" y="11547"/>
                  </a:lnTo>
                  <a:cubicBezTo>
                    <a:pt x="8734" y="11547"/>
                    <a:pt x="8580" y="11362"/>
                    <a:pt x="8580" y="11146"/>
                  </a:cubicBezTo>
                  <a:cubicBezTo>
                    <a:pt x="8580" y="10930"/>
                    <a:pt x="8734" y="10775"/>
                    <a:pt x="8950" y="10775"/>
                  </a:cubicBezTo>
                  <a:close/>
                  <a:moveTo>
                    <a:pt x="2163" y="1"/>
                  </a:moveTo>
                  <a:cubicBezTo>
                    <a:pt x="1783" y="1"/>
                    <a:pt x="1416" y="377"/>
                    <a:pt x="1605" y="838"/>
                  </a:cubicBezTo>
                  <a:cubicBezTo>
                    <a:pt x="1759" y="1116"/>
                    <a:pt x="1852" y="1424"/>
                    <a:pt x="1883" y="1764"/>
                  </a:cubicBezTo>
                  <a:cubicBezTo>
                    <a:pt x="1883" y="2504"/>
                    <a:pt x="1451" y="3122"/>
                    <a:pt x="988" y="3770"/>
                  </a:cubicBezTo>
                  <a:cubicBezTo>
                    <a:pt x="710" y="4140"/>
                    <a:pt x="494" y="4510"/>
                    <a:pt x="278" y="4912"/>
                  </a:cubicBezTo>
                  <a:cubicBezTo>
                    <a:pt x="247" y="5035"/>
                    <a:pt x="278" y="5158"/>
                    <a:pt x="401" y="5189"/>
                  </a:cubicBezTo>
                  <a:cubicBezTo>
                    <a:pt x="427" y="5207"/>
                    <a:pt x="455" y="5214"/>
                    <a:pt x="483" y="5214"/>
                  </a:cubicBezTo>
                  <a:cubicBezTo>
                    <a:pt x="556" y="5214"/>
                    <a:pt x="626" y="5163"/>
                    <a:pt x="648" y="5097"/>
                  </a:cubicBezTo>
                  <a:cubicBezTo>
                    <a:pt x="833" y="4695"/>
                    <a:pt x="1080" y="4325"/>
                    <a:pt x="1327" y="3986"/>
                  </a:cubicBezTo>
                  <a:cubicBezTo>
                    <a:pt x="1790" y="3307"/>
                    <a:pt x="2284" y="2597"/>
                    <a:pt x="2284" y="1733"/>
                  </a:cubicBezTo>
                  <a:cubicBezTo>
                    <a:pt x="2253" y="1362"/>
                    <a:pt x="2160" y="992"/>
                    <a:pt x="1975" y="653"/>
                  </a:cubicBezTo>
                  <a:cubicBezTo>
                    <a:pt x="1944" y="560"/>
                    <a:pt x="1975" y="437"/>
                    <a:pt x="2068" y="406"/>
                  </a:cubicBezTo>
                  <a:cubicBezTo>
                    <a:pt x="2093" y="397"/>
                    <a:pt x="2117" y="394"/>
                    <a:pt x="2142" y="394"/>
                  </a:cubicBezTo>
                  <a:cubicBezTo>
                    <a:pt x="2208" y="394"/>
                    <a:pt x="2270" y="422"/>
                    <a:pt x="2315" y="467"/>
                  </a:cubicBezTo>
                  <a:cubicBezTo>
                    <a:pt x="2531" y="838"/>
                    <a:pt x="2685" y="1270"/>
                    <a:pt x="2747" y="1733"/>
                  </a:cubicBezTo>
                  <a:cubicBezTo>
                    <a:pt x="2747" y="2196"/>
                    <a:pt x="2685" y="2659"/>
                    <a:pt x="2500" y="3060"/>
                  </a:cubicBezTo>
                  <a:cubicBezTo>
                    <a:pt x="2346" y="3430"/>
                    <a:pt x="2160" y="3770"/>
                    <a:pt x="1975" y="4078"/>
                  </a:cubicBezTo>
                  <a:cubicBezTo>
                    <a:pt x="1667" y="4572"/>
                    <a:pt x="1420" y="5066"/>
                    <a:pt x="1265" y="5621"/>
                  </a:cubicBezTo>
                  <a:cubicBezTo>
                    <a:pt x="1204" y="5899"/>
                    <a:pt x="1265" y="6177"/>
                    <a:pt x="1389" y="6424"/>
                  </a:cubicBezTo>
                  <a:cubicBezTo>
                    <a:pt x="1296" y="6701"/>
                    <a:pt x="1235" y="7010"/>
                    <a:pt x="1235" y="7288"/>
                  </a:cubicBezTo>
                  <a:lnTo>
                    <a:pt x="1235" y="7596"/>
                  </a:lnTo>
                  <a:cubicBezTo>
                    <a:pt x="710" y="7134"/>
                    <a:pt x="432" y="6485"/>
                    <a:pt x="463" y="5807"/>
                  </a:cubicBezTo>
                  <a:cubicBezTo>
                    <a:pt x="446" y="5691"/>
                    <a:pt x="359" y="5628"/>
                    <a:pt x="272" y="5628"/>
                  </a:cubicBezTo>
                  <a:cubicBezTo>
                    <a:pt x="197" y="5628"/>
                    <a:pt x="121" y="5675"/>
                    <a:pt x="93" y="5776"/>
                  </a:cubicBezTo>
                  <a:cubicBezTo>
                    <a:pt x="0" y="6609"/>
                    <a:pt x="432" y="7442"/>
                    <a:pt x="1296" y="8183"/>
                  </a:cubicBezTo>
                  <a:cubicBezTo>
                    <a:pt x="1451" y="9263"/>
                    <a:pt x="2130" y="10220"/>
                    <a:pt x="3117" y="10713"/>
                  </a:cubicBezTo>
                  <a:cubicBezTo>
                    <a:pt x="3055" y="10837"/>
                    <a:pt x="2994" y="10960"/>
                    <a:pt x="2994" y="11115"/>
                  </a:cubicBezTo>
                  <a:cubicBezTo>
                    <a:pt x="2994" y="11516"/>
                    <a:pt x="3333" y="11886"/>
                    <a:pt x="3765" y="11886"/>
                  </a:cubicBezTo>
                  <a:lnTo>
                    <a:pt x="4969" y="11886"/>
                  </a:lnTo>
                  <a:cubicBezTo>
                    <a:pt x="5247" y="11886"/>
                    <a:pt x="5432" y="11670"/>
                    <a:pt x="5432" y="11423"/>
                  </a:cubicBezTo>
                  <a:cubicBezTo>
                    <a:pt x="5432" y="11300"/>
                    <a:pt x="5432" y="11207"/>
                    <a:pt x="5401" y="11084"/>
                  </a:cubicBezTo>
                  <a:lnTo>
                    <a:pt x="8178" y="11084"/>
                  </a:lnTo>
                  <a:cubicBezTo>
                    <a:pt x="8178" y="11516"/>
                    <a:pt x="8518" y="11855"/>
                    <a:pt x="8950" y="11855"/>
                  </a:cubicBezTo>
                  <a:lnTo>
                    <a:pt x="10154" y="11855"/>
                  </a:lnTo>
                  <a:cubicBezTo>
                    <a:pt x="10401" y="11855"/>
                    <a:pt x="10617" y="11670"/>
                    <a:pt x="10617" y="11392"/>
                  </a:cubicBezTo>
                  <a:cubicBezTo>
                    <a:pt x="10617" y="11176"/>
                    <a:pt x="10555" y="10960"/>
                    <a:pt x="10431" y="10775"/>
                  </a:cubicBezTo>
                  <a:cubicBezTo>
                    <a:pt x="10709" y="10683"/>
                    <a:pt x="11018" y="10559"/>
                    <a:pt x="11296" y="10436"/>
                  </a:cubicBezTo>
                  <a:cubicBezTo>
                    <a:pt x="12067" y="10065"/>
                    <a:pt x="12746" y="9479"/>
                    <a:pt x="13240" y="8769"/>
                  </a:cubicBezTo>
                  <a:cubicBezTo>
                    <a:pt x="13548" y="8245"/>
                    <a:pt x="13764" y="7689"/>
                    <a:pt x="13826" y="7072"/>
                  </a:cubicBezTo>
                  <a:cubicBezTo>
                    <a:pt x="13919" y="6794"/>
                    <a:pt x="13888" y="6455"/>
                    <a:pt x="13703" y="6208"/>
                  </a:cubicBezTo>
                  <a:cubicBezTo>
                    <a:pt x="13548" y="6053"/>
                    <a:pt x="13363" y="5992"/>
                    <a:pt x="13147" y="5992"/>
                  </a:cubicBezTo>
                  <a:lnTo>
                    <a:pt x="13178" y="6084"/>
                  </a:lnTo>
                  <a:lnTo>
                    <a:pt x="12931" y="6084"/>
                  </a:lnTo>
                  <a:cubicBezTo>
                    <a:pt x="12530" y="6023"/>
                    <a:pt x="12221" y="5776"/>
                    <a:pt x="12036" y="5436"/>
                  </a:cubicBezTo>
                  <a:cubicBezTo>
                    <a:pt x="11944" y="5220"/>
                    <a:pt x="11820" y="5035"/>
                    <a:pt x="11697" y="4881"/>
                  </a:cubicBezTo>
                  <a:cubicBezTo>
                    <a:pt x="11913" y="4325"/>
                    <a:pt x="11913" y="3708"/>
                    <a:pt x="11635" y="3183"/>
                  </a:cubicBezTo>
                  <a:cubicBezTo>
                    <a:pt x="11593" y="3100"/>
                    <a:pt x="11526" y="3066"/>
                    <a:pt x="11460" y="3066"/>
                  </a:cubicBezTo>
                  <a:cubicBezTo>
                    <a:pt x="11331" y="3066"/>
                    <a:pt x="11203" y="3195"/>
                    <a:pt x="11265" y="3338"/>
                  </a:cubicBezTo>
                  <a:cubicBezTo>
                    <a:pt x="11450" y="3739"/>
                    <a:pt x="11481" y="4171"/>
                    <a:pt x="11357" y="4572"/>
                  </a:cubicBezTo>
                  <a:cubicBezTo>
                    <a:pt x="11172" y="4449"/>
                    <a:pt x="10956" y="4325"/>
                    <a:pt x="10740" y="4263"/>
                  </a:cubicBezTo>
                  <a:cubicBezTo>
                    <a:pt x="10740" y="4202"/>
                    <a:pt x="10740" y="4140"/>
                    <a:pt x="10740" y="4078"/>
                  </a:cubicBezTo>
                  <a:cubicBezTo>
                    <a:pt x="10740" y="3430"/>
                    <a:pt x="10246" y="3106"/>
                    <a:pt x="9752" y="3106"/>
                  </a:cubicBezTo>
                  <a:cubicBezTo>
                    <a:pt x="9259" y="3106"/>
                    <a:pt x="8765" y="3430"/>
                    <a:pt x="8765" y="4078"/>
                  </a:cubicBezTo>
                  <a:cubicBezTo>
                    <a:pt x="8765" y="4202"/>
                    <a:pt x="8796" y="4356"/>
                    <a:pt x="8857" y="4449"/>
                  </a:cubicBezTo>
                  <a:cubicBezTo>
                    <a:pt x="8672" y="4572"/>
                    <a:pt x="8487" y="4695"/>
                    <a:pt x="8364" y="4850"/>
                  </a:cubicBezTo>
                  <a:cubicBezTo>
                    <a:pt x="8333" y="4881"/>
                    <a:pt x="8302" y="4881"/>
                    <a:pt x="8271" y="4881"/>
                  </a:cubicBezTo>
                  <a:cubicBezTo>
                    <a:pt x="7586" y="3652"/>
                    <a:pt x="8600" y="2388"/>
                    <a:pt x="9764" y="2388"/>
                  </a:cubicBezTo>
                  <a:cubicBezTo>
                    <a:pt x="10121" y="2388"/>
                    <a:pt x="10492" y="2507"/>
                    <a:pt x="10833" y="2782"/>
                  </a:cubicBezTo>
                  <a:cubicBezTo>
                    <a:pt x="10863" y="2818"/>
                    <a:pt x="10897" y="2833"/>
                    <a:pt x="10932" y="2833"/>
                  </a:cubicBezTo>
                  <a:cubicBezTo>
                    <a:pt x="11077" y="2833"/>
                    <a:pt x="11229" y="2573"/>
                    <a:pt x="11079" y="2473"/>
                  </a:cubicBezTo>
                  <a:cubicBezTo>
                    <a:pt x="10677" y="2135"/>
                    <a:pt x="10213" y="1984"/>
                    <a:pt x="9759" y="1984"/>
                  </a:cubicBezTo>
                  <a:cubicBezTo>
                    <a:pt x="8678" y="1984"/>
                    <a:pt x="7654" y="2840"/>
                    <a:pt x="7654" y="4078"/>
                  </a:cubicBezTo>
                  <a:cubicBezTo>
                    <a:pt x="7654" y="4202"/>
                    <a:pt x="7685" y="4325"/>
                    <a:pt x="7716" y="4449"/>
                  </a:cubicBezTo>
                  <a:cubicBezTo>
                    <a:pt x="6991" y="3892"/>
                    <a:pt x="6129" y="3617"/>
                    <a:pt x="5270" y="3617"/>
                  </a:cubicBezTo>
                  <a:cubicBezTo>
                    <a:pt x="4226" y="3617"/>
                    <a:pt x="3186" y="4023"/>
                    <a:pt x="2407" y="4819"/>
                  </a:cubicBezTo>
                  <a:cubicBezTo>
                    <a:pt x="2099" y="5097"/>
                    <a:pt x="1852" y="5436"/>
                    <a:pt x="1667" y="5807"/>
                  </a:cubicBezTo>
                  <a:cubicBezTo>
                    <a:pt x="1667" y="5807"/>
                    <a:pt x="1667" y="5776"/>
                    <a:pt x="1667" y="5745"/>
                  </a:cubicBezTo>
                  <a:cubicBezTo>
                    <a:pt x="1790" y="5220"/>
                    <a:pt x="2037" y="4757"/>
                    <a:pt x="2315" y="4325"/>
                  </a:cubicBezTo>
                  <a:cubicBezTo>
                    <a:pt x="2531" y="3986"/>
                    <a:pt x="2716" y="3615"/>
                    <a:pt x="2870" y="3245"/>
                  </a:cubicBezTo>
                  <a:cubicBezTo>
                    <a:pt x="3086" y="2751"/>
                    <a:pt x="3179" y="2227"/>
                    <a:pt x="3148" y="1702"/>
                  </a:cubicBezTo>
                  <a:cubicBezTo>
                    <a:pt x="3086" y="1208"/>
                    <a:pt x="2932" y="714"/>
                    <a:pt x="2654" y="282"/>
                  </a:cubicBezTo>
                  <a:cubicBezTo>
                    <a:pt x="2526" y="84"/>
                    <a:pt x="2343" y="1"/>
                    <a:pt x="2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96" name="Google Shape;13296;p25"/>
          <p:cNvGrpSpPr/>
          <p:nvPr/>
        </p:nvGrpSpPr>
        <p:grpSpPr>
          <a:xfrm>
            <a:off x="9636901" y="5701449"/>
            <a:ext cx="632750" cy="691350"/>
            <a:chOff x="5578038" y="3581531"/>
            <a:chExt cx="316375" cy="345675"/>
          </a:xfrm>
          <a:solidFill>
            <a:schemeClr val="tx1"/>
          </a:solidFill>
        </p:grpSpPr>
        <p:sp>
          <p:nvSpPr>
            <p:cNvPr id="13297" name="Google Shape;13297;p25"/>
            <p:cNvSpPr/>
            <p:nvPr/>
          </p:nvSpPr>
          <p:spPr>
            <a:xfrm>
              <a:off x="5659838" y="3846006"/>
              <a:ext cx="10050" cy="17925"/>
            </a:xfrm>
            <a:custGeom>
              <a:avLst/>
              <a:gdLst/>
              <a:ahLst/>
              <a:cxnLst/>
              <a:rect l="l" t="t" r="r" b="b"/>
              <a:pathLst>
                <a:path w="402" h="717" extrusionOk="0">
                  <a:moveTo>
                    <a:pt x="253" y="1"/>
                  </a:moveTo>
                  <a:cubicBezTo>
                    <a:pt x="241" y="1"/>
                    <a:pt x="228" y="3"/>
                    <a:pt x="216" y="7"/>
                  </a:cubicBezTo>
                  <a:cubicBezTo>
                    <a:pt x="93" y="7"/>
                    <a:pt x="0" y="69"/>
                    <a:pt x="0" y="192"/>
                  </a:cubicBezTo>
                  <a:lnTo>
                    <a:pt x="0" y="501"/>
                  </a:lnTo>
                  <a:cubicBezTo>
                    <a:pt x="0" y="624"/>
                    <a:pt x="93" y="717"/>
                    <a:pt x="216" y="717"/>
                  </a:cubicBezTo>
                  <a:cubicBezTo>
                    <a:pt x="309" y="717"/>
                    <a:pt x="401" y="624"/>
                    <a:pt x="401" y="501"/>
                  </a:cubicBezTo>
                  <a:lnTo>
                    <a:pt x="401" y="192"/>
                  </a:lnTo>
                  <a:cubicBezTo>
                    <a:pt x="401" y="85"/>
                    <a:pt x="332" y="1"/>
                    <a:pt x="2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98" name="Google Shape;13298;p25"/>
            <p:cNvSpPr/>
            <p:nvPr/>
          </p:nvSpPr>
          <p:spPr>
            <a:xfrm>
              <a:off x="5747788" y="3847331"/>
              <a:ext cx="9275" cy="16600"/>
            </a:xfrm>
            <a:custGeom>
              <a:avLst/>
              <a:gdLst/>
              <a:ahLst/>
              <a:cxnLst/>
              <a:rect l="l" t="t" r="r" b="b"/>
              <a:pathLst>
                <a:path w="371" h="664" extrusionOk="0">
                  <a:moveTo>
                    <a:pt x="174" y="0"/>
                  </a:moveTo>
                  <a:cubicBezTo>
                    <a:pt x="93" y="0"/>
                    <a:pt x="16" y="46"/>
                    <a:pt x="1" y="139"/>
                  </a:cubicBezTo>
                  <a:lnTo>
                    <a:pt x="1" y="448"/>
                  </a:lnTo>
                  <a:cubicBezTo>
                    <a:pt x="1" y="571"/>
                    <a:pt x="62" y="664"/>
                    <a:pt x="186" y="664"/>
                  </a:cubicBezTo>
                  <a:cubicBezTo>
                    <a:pt x="278" y="664"/>
                    <a:pt x="371" y="571"/>
                    <a:pt x="371" y="448"/>
                  </a:cubicBezTo>
                  <a:lnTo>
                    <a:pt x="371" y="139"/>
                  </a:lnTo>
                  <a:cubicBezTo>
                    <a:pt x="340" y="46"/>
                    <a:pt x="25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99" name="Google Shape;13299;p25"/>
            <p:cNvSpPr/>
            <p:nvPr/>
          </p:nvSpPr>
          <p:spPr>
            <a:xfrm>
              <a:off x="5690888" y="3852256"/>
              <a:ext cx="33775" cy="15525"/>
            </a:xfrm>
            <a:custGeom>
              <a:avLst/>
              <a:gdLst/>
              <a:ahLst/>
              <a:cxnLst/>
              <a:rect l="l" t="t" r="r" b="b"/>
              <a:pathLst>
                <a:path w="1351" h="621" extrusionOk="0">
                  <a:moveTo>
                    <a:pt x="279" y="0"/>
                  </a:moveTo>
                  <a:cubicBezTo>
                    <a:pt x="129" y="0"/>
                    <a:pt x="0" y="181"/>
                    <a:pt x="116" y="343"/>
                  </a:cubicBezTo>
                  <a:cubicBezTo>
                    <a:pt x="271" y="498"/>
                    <a:pt x="487" y="590"/>
                    <a:pt x="703" y="590"/>
                  </a:cubicBezTo>
                  <a:lnTo>
                    <a:pt x="703" y="621"/>
                  </a:lnTo>
                  <a:cubicBezTo>
                    <a:pt x="919" y="621"/>
                    <a:pt x="1135" y="528"/>
                    <a:pt x="1289" y="374"/>
                  </a:cubicBezTo>
                  <a:cubicBezTo>
                    <a:pt x="1351" y="282"/>
                    <a:pt x="1351" y="158"/>
                    <a:pt x="1258" y="65"/>
                  </a:cubicBezTo>
                  <a:cubicBezTo>
                    <a:pt x="1227" y="35"/>
                    <a:pt x="1181" y="19"/>
                    <a:pt x="1131" y="19"/>
                  </a:cubicBezTo>
                  <a:cubicBezTo>
                    <a:pt x="1081" y="19"/>
                    <a:pt x="1027" y="35"/>
                    <a:pt x="980" y="65"/>
                  </a:cubicBezTo>
                  <a:cubicBezTo>
                    <a:pt x="919" y="158"/>
                    <a:pt x="826" y="189"/>
                    <a:pt x="703" y="189"/>
                  </a:cubicBezTo>
                  <a:cubicBezTo>
                    <a:pt x="610" y="189"/>
                    <a:pt x="487" y="158"/>
                    <a:pt x="425" y="65"/>
                  </a:cubicBezTo>
                  <a:cubicBezTo>
                    <a:pt x="379" y="20"/>
                    <a:pt x="328" y="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0" name="Google Shape;13300;p25"/>
            <p:cNvSpPr/>
            <p:nvPr/>
          </p:nvSpPr>
          <p:spPr>
            <a:xfrm>
              <a:off x="5604288" y="3800656"/>
              <a:ext cx="209575" cy="100325"/>
            </a:xfrm>
            <a:custGeom>
              <a:avLst/>
              <a:gdLst/>
              <a:ahLst/>
              <a:cxnLst/>
              <a:rect l="l" t="t" r="r" b="b"/>
              <a:pathLst>
                <a:path w="8383" h="4013" extrusionOk="0">
                  <a:moveTo>
                    <a:pt x="1574" y="432"/>
                  </a:moveTo>
                  <a:cubicBezTo>
                    <a:pt x="2161" y="432"/>
                    <a:pt x="2716" y="586"/>
                    <a:pt x="3210" y="864"/>
                  </a:cubicBezTo>
                  <a:cubicBezTo>
                    <a:pt x="3796" y="1173"/>
                    <a:pt x="4413" y="1327"/>
                    <a:pt x="5062" y="1327"/>
                  </a:cubicBezTo>
                  <a:cubicBezTo>
                    <a:pt x="5926" y="1296"/>
                    <a:pt x="6821" y="1111"/>
                    <a:pt x="7654" y="802"/>
                  </a:cubicBezTo>
                  <a:cubicBezTo>
                    <a:pt x="7682" y="791"/>
                    <a:pt x="7709" y="786"/>
                    <a:pt x="7734" y="786"/>
                  </a:cubicBezTo>
                  <a:cubicBezTo>
                    <a:pt x="7848" y="786"/>
                    <a:pt x="7926" y="892"/>
                    <a:pt x="7901" y="1018"/>
                  </a:cubicBezTo>
                  <a:cubicBezTo>
                    <a:pt x="7777" y="1636"/>
                    <a:pt x="7438" y="2191"/>
                    <a:pt x="7006" y="2654"/>
                  </a:cubicBezTo>
                  <a:cubicBezTo>
                    <a:pt x="6389" y="3241"/>
                    <a:pt x="5555" y="3580"/>
                    <a:pt x="4691" y="3611"/>
                  </a:cubicBezTo>
                  <a:lnTo>
                    <a:pt x="3765" y="3611"/>
                  </a:lnTo>
                  <a:cubicBezTo>
                    <a:pt x="2901" y="3580"/>
                    <a:pt x="2068" y="3271"/>
                    <a:pt x="1451" y="2654"/>
                  </a:cubicBezTo>
                  <a:cubicBezTo>
                    <a:pt x="926" y="2129"/>
                    <a:pt x="587" y="1451"/>
                    <a:pt x="494" y="741"/>
                  </a:cubicBezTo>
                  <a:cubicBezTo>
                    <a:pt x="463" y="617"/>
                    <a:pt x="556" y="525"/>
                    <a:pt x="648" y="525"/>
                  </a:cubicBezTo>
                  <a:cubicBezTo>
                    <a:pt x="957" y="463"/>
                    <a:pt x="1266" y="432"/>
                    <a:pt x="1574" y="432"/>
                  </a:cubicBezTo>
                  <a:close/>
                  <a:moveTo>
                    <a:pt x="1543" y="0"/>
                  </a:moveTo>
                  <a:cubicBezTo>
                    <a:pt x="1204" y="0"/>
                    <a:pt x="864" y="31"/>
                    <a:pt x="525" y="93"/>
                  </a:cubicBezTo>
                  <a:lnTo>
                    <a:pt x="525" y="123"/>
                  </a:lnTo>
                  <a:cubicBezTo>
                    <a:pt x="216" y="185"/>
                    <a:pt x="0" y="463"/>
                    <a:pt x="31" y="772"/>
                  </a:cubicBezTo>
                  <a:cubicBezTo>
                    <a:pt x="155" y="1605"/>
                    <a:pt x="525" y="2376"/>
                    <a:pt x="1142" y="2932"/>
                  </a:cubicBezTo>
                  <a:cubicBezTo>
                    <a:pt x="1821" y="3611"/>
                    <a:pt x="2778" y="4012"/>
                    <a:pt x="3735" y="4012"/>
                  </a:cubicBezTo>
                  <a:lnTo>
                    <a:pt x="4660" y="4012"/>
                  </a:lnTo>
                  <a:cubicBezTo>
                    <a:pt x="5648" y="4012"/>
                    <a:pt x="6574" y="3611"/>
                    <a:pt x="7284" y="2932"/>
                  </a:cubicBezTo>
                  <a:cubicBezTo>
                    <a:pt x="7777" y="2438"/>
                    <a:pt x="8148" y="1790"/>
                    <a:pt x="8302" y="1111"/>
                  </a:cubicBezTo>
                  <a:cubicBezTo>
                    <a:pt x="8382" y="709"/>
                    <a:pt x="8068" y="377"/>
                    <a:pt x="7701" y="377"/>
                  </a:cubicBezTo>
                  <a:cubicBezTo>
                    <a:pt x="7645" y="377"/>
                    <a:pt x="7588" y="385"/>
                    <a:pt x="7531" y="401"/>
                  </a:cubicBezTo>
                  <a:cubicBezTo>
                    <a:pt x="6728" y="710"/>
                    <a:pt x="5895" y="864"/>
                    <a:pt x="5062" y="926"/>
                  </a:cubicBezTo>
                  <a:cubicBezTo>
                    <a:pt x="4444" y="895"/>
                    <a:pt x="3858" y="741"/>
                    <a:pt x="3364" y="463"/>
                  </a:cubicBezTo>
                  <a:cubicBezTo>
                    <a:pt x="2778" y="154"/>
                    <a:pt x="2161" y="0"/>
                    <a:pt x="1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1" name="Google Shape;13301;p25"/>
            <p:cNvSpPr/>
            <p:nvPr/>
          </p:nvSpPr>
          <p:spPr>
            <a:xfrm>
              <a:off x="5713313" y="3762831"/>
              <a:ext cx="55325" cy="47450"/>
            </a:xfrm>
            <a:custGeom>
              <a:avLst/>
              <a:gdLst/>
              <a:ahLst/>
              <a:cxnLst/>
              <a:rect l="l" t="t" r="r" b="b"/>
              <a:pathLst>
                <a:path w="2213" h="1898" extrusionOk="0">
                  <a:moveTo>
                    <a:pt x="947" y="402"/>
                  </a:moveTo>
                  <a:cubicBezTo>
                    <a:pt x="1441" y="402"/>
                    <a:pt x="1688" y="988"/>
                    <a:pt x="1349" y="1328"/>
                  </a:cubicBezTo>
                  <a:cubicBezTo>
                    <a:pt x="1239" y="1437"/>
                    <a:pt x="1104" y="1486"/>
                    <a:pt x="971" y="1486"/>
                  </a:cubicBezTo>
                  <a:cubicBezTo>
                    <a:pt x="692" y="1486"/>
                    <a:pt x="423" y="1271"/>
                    <a:pt x="423" y="958"/>
                  </a:cubicBezTo>
                  <a:cubicBezTo>
                    <a:pt x="423" y="649"/>
                    <a:pt x="639" y="402"/>
                    <a:pt x="947" y="402"/>
                  </a:cubicBezTo>
                  <a:close/>
                  <a:moveTo>
                    <a:pt x="947" y="1"/>
                  </a:moveTo>
                  <a:cubicBezTo>
                    <a:pt x="423" y="1"/>
                    <a:pt x="22" y="433"/>
                    <a:pt x="22" y="958"/>
                  </a:cubicBezTo>
                  <a:cubicBezTo>
                    <a:pt x="1" y="1518"/>
                    <a:pt x="469" y="1897"/>
                    <a:pt x="956" y="1897"/>
                  </a:cubicBezTo>
                  <a:cubicBezTo>
                    <a:pt x="1193" y="1897"/>
                    <a:pt x="1435" y="1808"/>
                    <a:pt x="1626" y="1606"/>
                  </a:cubicBezTo>
                  <a:cubicBezTo>
                    <a:pt x="2213" y="1019"/>
                    <a:pt x="1812" y="1"/>
                    <a:pt x="9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2" name="Google Shape;13302;p25"/>
            <p:cNvSpPr/>
            <p:nvPr/>
          </p:nvSpPr>
          <p:spPr>
            <a:xfrm>
              <a:off x="5652888" y="3749256"/>
              <a:ext cx="45550" cy="38300"/>
            </a:xfrm>
            <a:custGeom>
              <a:avLst/>
              <a:gdLst/>
              <a:ahLst/>
              <a:cxnLst/>
              <a:rect l="l" t="t" r="r" b="b"/>
              <a:pathLst>
                <a:path w="1822" h="1532" extrusionOk="0">
                  <a:moveTo>
                    <a:pt x="1050" y="412"/>
                  </a:moveTo>
                  <a:cubicBezTo>
                    <a:pt x="1138" y="412"/>
                    <a:pt x="1227" y="443"/>
                    <a:pt x="1297" y="513"/>
                  </a:cubicBezTo>
                  <a:cubicBezTo>
                    <a:pt x="1544" y="760"/>
                    <a:pt x="1358" y="1130"/>
                    <a:pt x="1050" y="1130"/>
                  </a:cubicBezTo>
                  <a:cubicBezTo>
                    <a:pt x="834" y="1130"/>
                    <a:pt x="679" y="976"/>
                    <a:pt x="679" y="760"/>
                  </a:cubicBezTo>
                  <a:cubicBezTo>
                    <a:pt x="679" y="551"/>
                    <a:pt x="864" y="412"/>
                    <a:pt x="1050" y="412"/>
                  </a:cubicBezTo>
                  <a:close/>
                  <a:moveTo>
                    <a:pt x="1049" y="1"/>
                  </a:moveTo>
                  <a:cubicBezTo>
                    <a:pt x="855" y="1"/>
                    <a:pt x="656" y="73"/>
                    <a:pt x="494" y="235"/>
                  </a:cubicBezTo>
                  <a:cubicBezTo>
                    <a:pt x="1" y="698"/>
                    <a:pt x="371" y="1531"/>
                    <a:pt x="1050" y="1531"/>
                  </a:cubicBezTo>
                  <a:cubicBezTo>
                    <a:pt x="1482" y="1531"/>
                    <a:pt x="1821" y="1192"/>
                    <a:pt x="1821" y="760"/>
                  </a:cubicBezTo>
                  <a:cubicBezTo>
                    <a:pt x="1821" y="304"/>
                    <a:pt x="1445" y="1"/>
                    <a:pt x="1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3" name="Google Shape;13303;p25"/>
            <p:cNvSpPr/>
            <p:nvPr/>
          </p:nvSpPr>
          <p:spPr>
            <a:xfrm>
              <a:off x="5693788" y="3706506"/>
              <a:ext cx="38600" cy="33300"/>
            </a:xfrm>
            <a:custGeom>
              <a:avLst/>
              <a:gdLst/>
              <a:ahLst/>
              <a:cxnLst/>
              <a:rect l="l" t="t" r="r" b="b"/>
              <a:pathLst>
                <a:path w="1544" h="1332" extrusionOk="0">
                  <a:moveTo>
                    <a:pt x="884" y="448"/>
                  </a:moveTo>
                  <a:cubicBezTo>
                    <a:pt x="1019" y="448"/>
                    <a:pt x="1158" y="526"/>
                    <a:pt x="1142" y="680"/>
                  </a:cubicBezTo>
                  <a:cubicBezTo>
                    <a:pt x="1142" y="803"/>
                    <a:pt x="1019" y="927"/>
                    <a:pt x="895" y="927"/>
                  </a:cubicBezTo>
                  <a:cubicBezTo>
                    <a:pt x="741" y="927"/>
                    <a:pt x="617" y="803"/>
                    <a:pt x="648" y="680"/>
                  </a:cubicBezTo>
                  <a:cubicBezTo>
                    <a:pt x="617" y="526"/>
                    <a:pt x="749" y="448"/>
                    <a:pt x="884" y="448"/>
                  </a:cubicBezTo>
                  <a:close/>
                  <a:moveTo>
                    <a:pt x="895" y="1"/>
                  </a:moveTo>
                  <a:cubicBezTo>
                    <a:pt x="309" y="1"/>
                    <a:pt x="0" y="711"/>
                    <a:pt x="401" y="1143"/>
                  </a:cubicBezTo>
                  <a:cubicBezTo>
                    <a:pt x="541" y="1273"/>
                    <a:pt x="711" y="1332"/>
                    <a:pt x="875" y="1332"/>
                  </a:cubicBezTo>
                  <a:cubicBezTo>
                    <a:pt x="1219" y="1332"/>
                    <a:pt x="1543" y="1076"/>
                    <a:pt x="1543" y="680"/>
                  </a:cubicBezTo>
                  <a:cubicBezTo>
                    <a:pt x="1543" y="310"/>
                    <a:pt x="1235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4" name="Google Shape;13304;p25"/>
            <p:cNvSpPr/>
            <p:nvPr/>
          </p:nvSpPr>
          <p:spPr>
            <a:xfrm>
              <a:off x="5597338" y="3660081"/>
              <a:ext cx="243050" cy="267125"/>
            </a:xfrm>
            <a:custGeom>
              <a:avLst/>
              <a:gdLst/>
              <a:ahLst/>
              <a:cxnLst/>
              <a:rect l="l" t="t" r="r" b="b"/>
              <a:pathLst>
                <a:path w="9722" h="10685" extrusionOk="0">
                  <a:moveTo>
                    <a:pt x="5353" y="0"/>
                  </a:moveTo>
                  <a:cubicBezTo>
                    <a:pt x="5248" y="0"/>
                    <a:pt x="5154" y="84"/>
                    <a:pt x="5154" y="191"/>
                  </a:cubicBezTo>
                  <a:lnTo>
                    <a:pt x="5154" y="994"/>
                  </a:lnTo>
                  <a:cubicBezTo>
                    <a:pt x="5154" y="1086"/>
                    <a:pt x="5216" y="1179"/>
                    <a:pt x="5309" y="1179"/>
                  </a:cubicBezTo>
                  <a:cubicBezTo>
                    <a:pt x="7592" y="1580"/>
                    <a:pt x="9290" y="3555"/>
                    <a:pt x="9290" y="5901"/>
                  </a:cubicBezTo>
                  <a:cubicBezTo>
                    <a:pt x="9321" y="8308"/>
                    <a:pt x="7346" y="10283"/>
                    <a:pt x="4938" y="10283"/>
                  </a:cubicBezTo>
                  <a:lnTo>
                    <a:pt x="4043" y="10283"/>
                  </a:lnTo>
                  <a:cubicBezTo>
                    <a:pt x="2593" y="10283"/>
                    <a:pt x="1235" y="9573"/>
                    <a:pt x="402" y="8370"/>
                  </a:cubicBezTo>
                  <a:cubicBezTo>
                    <a:pt x="362" y="8310"/>
                    <a:pt x="296" y="8276"/>
                    <a:pt x="230" y="8276"/>
                  </a:cubicBezTo>
                  <a:cubicBezTo>
                    <a:pt x="193" y="8276"/>
                    <a:pt x="157" y="8286"/>
                    <a:pt x="124" y="8308"/>
                  </a:cubicBezTo>
                  <a:cubicBezTo>
                    <a:pt x="31" y="8370"/>
                    <a:pt x="0" y="8493"/>
                    <a:pt x="62" y="8586"/>
                  </a:cubicBezTo>
                  <a:cubicBezTo>
                    <a:pt x="957" y="9882"/>
                    <a:pt x="2439" y="10684"/>
                    <a:pt x="4013" y="10684"/>
                  </a:cubicBezTo>
                  <a:lnTo>
                    <a:pt x="4938" y="10684"/>
                  </a:lnTo>
                  <a:cubicBezTo>
                    <a:pt x="7592" y="10684"/>
                    <a:pt x="9722" y="8524"/>
                    <a:pt x="9722" y="5901"/>
                  </a:cubicBezTo>
                  <a:cubicBezTo>
                    <a:pt x="9691" y="3432"/>
                    <a:pt x="7963" y="1302"/>
                    <a:pt x="5556" y="809"/>
                  </a:cubicBezTo>
                  <a:lnTo>
                    <a:pt x="5556" y="469"/>
                  </a:lnTo>
                  <a:lnTo>
                    <a:pt x="8889" y="1549"/>
                  </a:lnTo>
                  <a:cubicBezTo>
                    <a:pt x="8908" y="1554"/>
                    <a:pt x="8926" y="1556"/>
                    <a:pt x="8943" y="1556"/>
                  </a:cubicBezTo>
                  <a:cubicBezTo>
                    <a:pt x="9152" y="1556"/>
                    <a:pt x="9240" y="1234"/>
                    <a:pt x="9012" y="1148"/>
                  </a:cubicBezTo>
                  <a:lnTo>
                    <a:pt x="5401" y="6"/>
                  </a:lnTo>
                  <a:cubicBezTo>
                    <a:pt x="5385" y="2"/>
                    <a:pt x="5369" y="0"/>
                    <a:pt x="53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5" name="Google Shape;13305;p25"/>
            <p:cNvSpPr/>
            <p:nvPr/>
          </p:nvSpPr>
          <p:spPr>
            <a:xfrm>
              <a:off x="5578038" y="3581531"/>
              <a:ext cx="316375" cy="278075"/>
            </a:xfrm>
            <a:custGeom>
              <a:avLst/>
              <a:gdLst/>
              <a:ahLst/>
              <a:cxnLst/>
              <a:rect l="l" t="t" r="r" b="b"/>
              <a:pathLst>
                <a:path w="12655" h="11123" extrusionOk="0">
                  <a:moveTo>
                    <a:pt x="6112" y="402"/>
                  </a:moveTo>
                  <a:cubicBezTo>
                    <a:pt x="6729" y="463"/>
                    <a:pt x="6729" y="1389"/>
                    <a:pt x="6112" y="1451"/>
                  </a:cubicBezTo>
                  <a:lnTo>
                    <a:pt x="4352" y="1451"/>
                  </a:lnTo>
                  <a:cubicBezTo>
                    <a:pt x="4075" y="1451"/>
                    <a:pt x="3859" y="1204"/>
                    <a:pt x="3859" y="926"/>
                  </a:cubicBezTo>
                  <a:lnTo>
                    <a:pt x="3890" y="926"/>
                  </a:lnTo>
                  <a:cubicBezTo>
                    <a:pt x="3890" y="648"/>
                    <a:pt x="4106" y="402"/>
                    <a:pt x="4383" y="402"/>
                  </a:cubicBezTo>
                  <a:close/>
                  <a:moveTo>
                    <a:pt x="4383" y="0"/>
                  </a:moveTo>
                  <a:cubicBezTo>
                    <a:pt x="3272" y="0"/>
                    <a:pt x="3087" y="1574"/>
                    <a:pt x="4167" y="1821"/>
                  </a:cubicBezTo>
                  <a:lnTo>
                    <a:pt x="4167" y="3951"/>
                  </a:lnTo>
                  <a:cubicBezTo>
                    <a:pt x="3025" y="4167"/>
                    <a:pt x="2007" y="4784"/>
                    <a:pt x="1266" y="5679"/>
                  </a:cubicBezTo>
                  <a:cubicBezTo>
                    <a:pt x="433" y="6636"/>
                    <a:pt x="1" y="7870"/>
                    <a:pt x="1" y="9166"/>
                  </a:cubicBezTo>
                  <a:lnTo>
                    <a:pt x="32" y="9166"/>
                  </a:lnTo>
                  <a:cubicBezTo>
                    <a:pt x="32" y="9814"/>
                    <a:pt x="155" y="10432"/>
                    <a:pt x="433" y="11018"/>
                  </a:cubicBezTo>
                  <a:cubicBezTo>
                    <a:pt x="456" y="11087"/>
                    <a:pt x="531" y="11122"/>
                    <a:pt x="620" y="11122"/>
                  </a:cubicBezTo>
                  <a:cubicBezTo>
                    <a:pt x="649" y="11122"/>
                    <a:pt x="680" y="11118"/>
                    <a:pt x="711" y="11111"/>
                  </a:cubicBezTo>
                  <a:cubicBezTo>
                    <a:pt x="803" y="11049"/>
                    <a:pt x="834" y="10925"/>
                    <a:pt x="803" y="10833"/>
                  </a:cubicBezTo>
                  <a:cubicBezTo>
                    <a:pt x="556" y="10277"/>
                    <a:pt x="402" y="9691"/>
                    <a:pt x="402" y="9074"/>
                  </a:cubicBezTo>
                  <a:cubicBezTo>
                    <a:pt x="402" y="6728"/>
                    <a:pt x="2100" y="4722"/>
                    <a:pt x="4414" y="4321"/>
                  </a:cubicBezTo>
                  <a:cubicBezTo>
                    <a:pt x="4507" y="4290"/>
                    <a:pt x="4568" y="4198"/>
                    <a:pt x="4568" y="4105"/>
                  </a:cubicBezTo>
                  <a:lnTo>
                    <a:pt x="4568" y="1852"/>
                  </a:lnTo>
                  <a:lnTo>
                    <a:pt x="5896" y="1852"/>
                  </a:lnTo>
                  <a:lnTo>
                    <a:pt x="5896" y="2222"/>
                  </a:lnTo>
                  <a:cubicBezTo>
                    <a:pt x="5896" y="2315"/>
                    <a:pt x="5957" y="2408"/>
                    <a:pt x="6050" y="2408"/>
                  </a:cubicBezTo>
                  <a:lnTo>
                    <a:pt x="12068" y="4383"/>
                  </a:lnTo>
                  <a:cubicBezTo>
                    <a:pt x="12161" y="4414"/>
                    <a:pt x="12191" y="4506"/>
                    <a:pt x="12191" y="4599"/>
                  </a:cubicBezTo>
                  <a:lnTo>
                    <a:pt x="12068" y="4876"/>
                  </a:lnTo>
                  <a:cubicBezTo>
                    <a:pt x="12043" y="4953"/>
                    <a:pt x="11975" y="5008"/>
                    <a:pt x="11918" y="5008"/>
                  </a:cubicBezTo>
                  <a:cubicBezTo>
                    <a:pt x="11906" y="5008"/>
                    <a:pt x="11894" y="5005"/>
                    <a:pt x="11883" y="5000"/>
                  </a:cubicBezTo>
                  <a:lnTo>
                    <a:pt x="10525" y="4568"/>
                  </a:lnTo>
                  <a:cubicBezTo>
                    <a:pt x="10498" y="4558"/>
                    <a:pt x="10472" y="4553"/>
                    <a:pt x="10448" y="4553"/>
                  </a:cubicBezTo>
                  <a:cubicBezTo>
                    <a:pt x="10255" y="4553"/>
                    <a:pt x="10182" y="4856"/>
                    <a:pt x="10401" y="4938"/>
                  </a:cubicBezTo>
                  <a:lnTo>
                    <a:pt x="11759" y="5370"/>
                  </a:lnTo>
                  <a:cubicBezTo>
                    <a:pt x="11814" y="5389"/>
                    <a:pt x="11871" y="5397"/>
                    <a:pt x="11928" y="5397"/>
                  </a:cubicBezTo>
                  <a:cubicBezTo>
                    <a:pt x="12161" y="5397"/>
                    <a:pt x="12395" y="5254"/>
                    <a:pt x="12469" y="5031"/>
                  </a:cubicBezTo>
                  <a:lnTo>
                    <a:pt x="12562" y="4722"/>
                  </a:lnTo>
                  <a:cubicBezTo>
                    <a:pt x="12654" y="4414"/>
                    <a:pt x="12500" y="4105"/>
                    <a:pt x="12191" y="4012"/>
                  </a:cubicBezTo>
                  <a:lnTo>
                    <a:pt x="6297" y="2068"/>
                  </a:lnTo>
                  <a:lnTo>
                    <a:pt x="6297" y="1821"/>
                  </a:lnTo>
                  <a:cubicBezTo>
                    <a:pt x="7377" y="1574"/>
                    <a:pt x="7192" y="0"/>
                    <a:pt x="61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06" name="Google Shape;13306;p25"/>
          <p:cNvGrpSpPr/>
          <p:nvPr/>
        </p:nvGrpSpPr>
        <p:grpSpPr>
          <a:xfrm>
            <a:off x="11009113" y="5701649"/>
            <a:ext cx="662050" cy="690950"/>
            <a:chOff x="2540463" y="3580956"/>
            <a:chExt cx="331025" cy="345475"/>
          </a:xfrm>
          <a:solidFill>
            <a:schemeClr val="tx1"/>
          </a:solidFill>
        </p:grpSpPr>
        <p:sp>
          <p:nvSpPr>
            <p:cNvPr id="13307" name="Google Shape;13307;p25"/>
            <p:cNvSpPr/>
            <p:nvPr/>
          </p:nvSpPr>
          <p:spPr>
            <a:xfrm>
              <a:off x="2601413" y="3888456"/>
              <a:ext cx="10825" cy="16375"/>
            </a:xfrm>
            <a:custGeom>
              <a:avLst/>
              <a:gdLst/>
              <a:ahLst/>
              <a:cxnLst/>
              <a:rect l="l" t="t" r="r" b="b"/>
              <a:pathLst>
                <a:path w="433" h="655" extrusionOk="0">
                  <a:moveTo>
                    <a:pt x="264" y="0"/>
                  </a:moveTo>
                  <a:cubicBezTo>
                    <a:pt x="249" y="0"/>
                    <a:pt x="233" y="2"/>
                    <a:pt x="217" y="6"/>
                  </a:cubicBezTo>
                  <a:cubicBezTo>
                    <a:pt x="93" y="6"/>
                    <a:pt x="32" y="68"/>
                    <a:pt x="32" y="191"/>
                  </a:cubicBezTo>
                  <a:lnTo>
                    <a:pt x="32" y="438"/>
                  </a:lnTo>
                  <a:cubicBezTo>
                    <a:pt x="1" y="562"/>
                    <a:pt x="93" y="654"/>
                    <a:pt x="217" y="654"/>
                  </a:cubicBezTo>
                  <a:cubicBezTo>
                    <a:pt x="340" y="654"/>
                    <a:pt x="433" y="562"/>
                    <a:pt x="433" y="438"/>
                  </a:cubicBezTo>
                  <a:lnTo>
                    <a:pt x="433" y="191"/>
                  </a:lnTo>
                  <a:cubicBezTo>
                    <a:pt x="433" y="84"/>
                    <a:pt x="363" y="0"/>
                    <a:pt x="2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8" name="Google Shape;13308;p25"/>
            <p:cNvSpPr/>
            <p:nvPr/>
          </p:nvSpPr>
          <p:spPr>
            <a:xfrm>
              <a:off x="2670088" y="3888606"/>
              <a:ext cx="11600" cy="16225"/>
            </a:xfrm>
            <a:custGeom>
              <a:avLst/>
              <a:gdLst/>
              <a:ahLst/>
              <a:cxnLst/>
              <a:rect l="l" t="t" r="r" b="b"/>
              <a:pathLst>
                <a:path w="464" h="649" extrusionOk="0">
                  <a:moveTo>
                    <a:pt x="232" y="0"/>
                  </a:moveTo>
                  <a:cubicBezTo>
                    <a:pt x="116" y="0"/>
                    <a:pt x="1" y="62"/>
                    <a:pt x="31" y="185"/>
                  </a:cubicBezTo>
                  <a:lnTo>
                    <a:pt x="31" y="432"/>
                  </a:lnTo>
                  <a:cubicBezTo>
                    <a:pt x="31" y="551"/>
                    <a:pt x="116" y="641"/>
                    <a:pt x="232" y="648"/>
                  </a:cubicBezTo>
                  <a:lnTo>
                    <a:pt x="232" y="648"/>
                  </a:lnTo>
                  <a:cubicBezTo>
                    <a:pt x="348" y="641"/>
                    <a:pt x="433" y="551"/>
                    <a:pt x="433" y="432"/>
                  </a:cubicBezTo>
                  <a:lnTo>
                    <a:pt x="433" y="185"/>
                  </a:lnTo>
                  <a:cubicBezTo>
                    <a:pt x="463" y="62"/>
                    <a:pt x="348" y="0"/>
                    <a:pt x="232" y="0"/>
                  </a:cubicBezTo>
                  <a:close/>
                  <a:moveTo>
                    <a:pt x="232" y="648"/>
                  </a:moveTo>
                  <a:cubicBezTo>
                    <a:pt x="227" y="648"/>
                    <a:pt x="222" y="648"/>
                    <a:pt x="217" y="648"/>
                  </a:cubicBezTo>
                  <a:lnTo>
                    <a:pt x="247" y="648"/>
                  </a:lnTo>
                  <a:cubicBezTo>
                    <a:pt x="242" y="648"/>
                    <a:pt x="237" y="648"/>
                    <a:pt x="232" y="64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9" name="Google Shape;13309;p25"/>
            <p:cNvSpPr/>
            <p:nvPr/>
          </p:nvSpPr>
          <p:spPr>
            <a:xfrm>
              <a:off x="2625763" y="3893581"/>
              <a:ext cx="29700" cy="13950"/>
            </a:xfrm>
            <a:custGeom>
              <a:avLst/>
              <a:gdLst/>
              <a:ahLst/>
              <a:cxnLst/>
              <a:rect l="l" t="t" r="r" b="b"/>
              <a:pathLst>
                <a:path w="1188" h="558" extrusionOk="0">
                  <a:moveTo>
                    <a:pt x="289" y="0"/>
                  </a:moveTo>
                  <a:cubicBezTo>
                    <a:pt x="135" y="0"/>
                    <a:pt x="1" y="189"/>
                    <a:pt x="138" y="326"/>
                  </a:cubicBezTo>
                  <a:cubicBezTo>
                    <a:pt x="261" y="480"/>
                    <a:pt x="439" y="557"/>
                    <a:pt x="616" y="557"/>
                  </a:cubicBezTo>
                  <a:cubicBezTo>
                    <a:pt x="794" y="557"/>
                    <a:pt x="971" y="480"/>
                    <a:pt x="1095" y="326"/>
                  </a:cubicBezTo>
                  <a:cubicBezTo>
                    <a:pt x="1187" y="264"/>
                    <a:pt x="1187" y="110"/>
                    <a:pt x="1095" y="48"/>
                  </a:cubicBezTo>
                  <a:lnTo>
                    <a:pt x="1095" y="79"/>
                  </a:lnTo>
                  <a:cubicBezTo>
                    <a:pt x="1048" y="33"/>
                    <a:pt x="994" y="10"/>
                    <a:pt x="944" y="10"/>
                  </a:cubicBezTo>
                  <a:cubicBezTo>
                    <a:pt x="894" y="10"/>
                    <a:pt x="848" y="33"/>
                    <a:pt x="817" y="79"/>
                  </a:cubicBezTo>
                  <a:cubicBezTo>
                    <a:pt x="755" y="110"/>
                    <a:pt x="693" y="141"/>
                    <a:pt x="632" y="141"/>
                  </a:cubicBezTo>
                  <a:cubicBezTo>
                    <a:pt x="539" y="141"/>
                    <a:pt x="477" y="110"/>
                    <a:pt x="447" y="79"/>
                  </a:cubicBezTo>
                  <a:cubicBezTo>
                    <a:pt x="399" y="23"/>
                    <a:pt x="343" y="0"/>
                    <a:pt x="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0" name="Google Shape;13310;p25"/>
            <p:cNvSpPr/>
            <p:nvPr/>
          </p:nvSpPr>
          <p:spPr>
            <a:xfrm>
              <a:off x="2540463" y="3580956"/>
              <a:ext cx="331025" cy="345475"/>
            </a:xfrm>
            <a:custGeom>
              <a:avLst/>
              <a:gdLst/>
              <a:ahLst/>
              <a:cxnLst/>
              <a:rect l="l" t="t" r="r" b="b"/>
              <a:pathLst>
                <a:path w="13241" h="13819" extrusionOk="0">
                  <a:moveTo>
                    <a:pt x="4044" y="2400"/>
                  </a:moveTo>
                  <a:cubicBezTo>
                    <a:pt x="4105" y="2492"/>
                    <a:pt x="4136" y="2554"/>
                    <a:pt x="4167" y="2647"/>
                  </a:cubicBezTo>
                  <a:cubicBezTo>
                    <a:pt x="4352" y="3017"/>
                    <a:pt x="4445" y="3418"/>
                    <a:pt x="4383" y="3850"/>
                  </a:cubicBezTo>
                  <a:lnTo>
                    <a:pt x="3704" y="3850"/>
                  </a:lnTo>
                  <a:cubicBezTo>
                    <a:pt x="3642" y="3418"/>
                    <a:pt x="3704" y="3017"/>
                    <a:pt x="3889" y="2647"/>
                  </a:cubicBezTo>
                  <a:lnTo>
                    <a:pt x="3920" y="2647"/>
                  </a:lnTo>
                  <a:cubicBezTo>
                    <a:pt x="3951" y="2554"/>
                    <a:pt x="4013" y="2492"/>
                    <a:pt x="4044" y="2400"/>
                  </a:cubicBezTo>
                  <a:close/>
                  <a:moveTo>
                    <a:pt x="4908" y="4251"/>
                  </a:moveTo>
                  <a:cubicBezTo>
                    <a:pt x="5031" y="4251"/>
                    <a:pt x="5155" y="4344"/>
                    <a:pt x="5155" y="4467"/>
                  </a:cubicBezTo>
                  <a:lnTo>
                    <a:pt x="5155" y="6689"/>
                  </a:lnTo>
                  <a:cubicBezTo>
                    <a:pt x="5155" y="6813"/>
                    <a:pt x="5031" y="6905"/>
                    <a:pt x="4908" y="6905"/>
                  </a:cubicBezTo>
                  <a:lnTo>
                    <a:pt x="3180" y="6905"/>
                  </a:lnTo>
                  <a:cubicBezTo>
                    <a:pt x="3056" y="6905"/>
                    <a:pt x="2933" y="6813"/>
                    <a:pt x="2933" y="6689"/>
                  </a:cubicBezTo>
                  <a:lnTo>
                    <a:pt x="2933" y="4467"/>
                  </a:lnTo>
                  <a:cubicBezTo>
                    <a:pt x="2933" y="4344"/>
                    <a:pt x="3056" y="4251"/>
                    <a:pt x="3180" y="4251"/>
                  </a:cubicBezTo>
                  <a:close/>
                  <a:moveTo>
                    <a:pt x="2964" y="8726"/>
                  </a:moveTo>
                  <a:lnTo>
                    <a:pt x="2964" y="9560"/>
                  </a:lnTo>
                  <a:lnTo>
                    <a:pt x="2285" y="9590"/>
                  </a:lnTo>
                  <a:lnTo>
                    <a:pt x="2285" y="8726"/>
                  </a:lnTo>
                  <a:close/>
                  <a:moveTo>
                    <a:pt x="1698" y="8140"/>
                  </a:moveTo>
                  <a:cubicBezTo>
                    <a:pt x="1791" y="8140"/>
                    <a:pt x="1883" y="8202"/>
                    <a:pt x="1883" y="8325"/>
                  </a:cubicBezTo>
                  <a:lnTo>
                    <a:pt x="1883" y="9992"/>
                  </a:lnTo>
                  <a:cubicBezTo>
                    <a:pt x="1883" y="10084"/>
                    <a:pt x="1791" y="10146"/>
                    <a:pt x="1698" y="10146"/>
                  </a:cubicBezTo>
                  <a:lnTo>
                    <a:pt x="1174" y="10146"/>
                  </a:lnTo>
                  <a:cubicBezTo>
                    <a:pt x="1081" y="10146"/>
                    <a:pt x="988" y="10084"/>
                    <a:pt x="988" y="9992"/>
                  </a:cubicBezTo>
                  <a:lnTo>
                    <a:pt x="988" y="8325"/>
                  </a:lnTo>
                  <a:cubicBezTo>
                    <a:pt x="988" y="8202"/>
                    <a:pt x="1081" y="8140"/>
                    <a:pt x="1174" y="8140"/>
                  </a:cubicBezTo>
                  <a:close/>
                  <a:moveTo>
                    <a:pt x="4723" y="7338"/>
                  </a:moveTo>
                  <a:lnTo>
                    <a:pt x="4723" y="11257"/>
                  </a:lnTo>
                  <a:lnTo>
                    <a:pt x="3396" y="11257"/>
                  </a:lnTo>
                  <a:lnTo>
                    <a:pt x="3396" y="7338"/>
                  </a:lnTo>
                  <a:close/>
                  <a:moveTo>
                    <a:pt x="4877" y="11689"/>
                  </a:moveTo>
                  <a:cubicBezTo>
                    <a:pt x="5031" y="11689"/>
                    <a:pt x="6605" y="11936"/>
                    <a:pt x="7408" y="12985"/>
                  </a:cubicBezTo>
                  <a:cubicBezTo>
                    <a:pt x="7531" y="13170"/>
                    <a:pt x="7408" y="13417"/>
                    <a:pt x="7192" y="13417"/>
                  </a:cubicBezTo>
                  <a:lnTo>
                    <a:pt x="896" y="13417"/>
                  </a:lnTo>
                  <a:cubicBezTo>
                    <a:pt x="649" y="13417"/>
                    <a:pt x="525" y="13170"/>
                    <a:pt x="680" y="12985"/>
                  </a:cubicBezTo>
                  <a:cubicBezTo>
                    <a:pt x="1451" y="11936"/>
                    <a:pt x="3025" y="11689"/>
                    <a:pt x="3180" y="11689"/>
                  </a:cubicBezTo>
                  <a:close/>
                  <a:moveTo>
                    <a:pt x="4013" y="0"/>
                  </a:moveTo>
                  <a:cubicBezTo>
                    <a:pt x="3920" y="0"/>
                    <a:pt x="3828" y="39"/>
                    <a:pt x="3766" y="116"/>
                  </a:cubicBezTo>
                  <a:cubicBezTo>
                    <a:pt x="3550" y="394"/>
                    <a:pt x="3334" y="671"/>
                    <a:pt x="3180" y="980"/>
                  </a:cubicBezTo>
                  <a:cubicBezTo>
                    <a:pt x="3073" y="1150"/>
                    <a:pt x="3216" y="1291"/>
                    <a:pt x="3356" y="1291"/>
                  </a:cubicBezTo>
                  <a:cubicBezTo>
                    <a:pt x="3419" y="1291"/>
                    <a:pt x="3481" y="1263"/>
                    <a:pt x="3519" y="1196"/>
                  </a:cubicBezTo>
                  <a:cubicBezTo>
                    <a:pt x="3673" y="918"/>
                    <a:pt x="3828" y="671"/>
                    <a:pt x="4013" y="455"/>
                  </a:cubicBezTo>
                  <a:cubicBezTo>
                    <a:pt x="4352" y="857"/>
                    <a:pt x="4599" y="1289"/>
                    <a:pt x="4784" y="1782"/>
                  </a:cubicBezTo>
                  <a:cubicBezTo>
                    <a:pt x="5093" y="2431"/>
                    <a:pt x="5062" y="3171"/>
                    <a:pt x="4753" y="3819"/>
                  </a:cubicBezTo>
                  <a:cubicBezTo>
                    <a:pt x="4815" y="3356"/>
                    <a:pt x="4723" y="2893"/>
                    <a:pt x="4507" y="2461"/>
                  </a:cubicBezTo>
                  <a:cubicBezTo>
                    <a:pt x="4414" y="2276"/>
                    <a:pt x="4291" y="2091"/>
                    <a:pt x="4167" y="1906"/>
                  </a:cubicBezTo>
                  <a:cubicBezTo>
                    <a:pt x="4136" y="1844"/>
                    <a:pt x="4075" y="1813"/>
                    <a:pt x="4013" y="1813"/>
                  </a:cubicBezTo>
                  <a:cubicBezTo>
                    <a:pt x="3951" y="1813"/>
                    <a:pt x="3889" y="1844"/>
                    <a:pt x="3859" y="1906"/>
                  </a:cubicBezTo>
                  <a:cubicBezTo>
                    <a:pt x="3704" y="2060"/>
                    <a:pt x="3612" y="2276"/>
                    <a:pt x="3519" y="2461"/>
                  </a:cubicBezTo>
                  <a:cubicBezTo>
                    <a:pt x="3303" y="2893"/>
                    <a:pt x="3210" y="3356"/>
                    <a:pt x="3241" y="3819"/>
                  </a:cubicBezTo>
                  <a:cubicBezTo>
                    <a:pt x="2964" y="3202"/>
                    <a:pt x="2933" y="2523"/>
                    <a:pt x="3180" y="1906"/>
                  </a:cubicBezTo>
                  <a:cubicBezTo>
                    <a:pt x="3237" y="1732"/>
                    <a:pt x="3114" y="1619"/>
                    <a:pt x="2991" y="1619"/>
                  </a:cubicBezTo>
                  <a:cubicBezTo>
                    <a:pt x="2917" y="1619"/>
                    <a:pt x="2844" y="1659"/>
                    <a:pt x="2809" y="1752"/>
                  </a:cubicBezTo>
                  <a:cubicBezTo>
                    <a:pt x="2531" y="2461"/>
                    <a:pt x="2531" y="3233"/>
                    <a:pt x="2840" y="3912"/>
                  </a:cubicBezTo>
                  <a:cubicBezTo>
                    <a:pt x="2624" y="4035"/>
                    <a:pt x="2501" y="4251"/>
                    <a:pt x="2501" y="4498"/>
                  </a:cubicBezTo>
                  <a:lnTo>
                    <a:pt x="2501" y="6689"/>
                  </a:lnTo>
                  <a:cubicBezTo>
                    <a:pt x="2501" y="6967"/>
                    <a:pt x="2686" y="7214"/>
                    <a:pt x="2933" y="7307"/>
                  </a:cubicBezTo>
                  <a:lnTo>
                    <a:pt x="2933" y="8325"/>
                  </a:lnTo>
                  <a:lnTo>
                    <a:pt x="2254" y="8325"/>
                  </a:lnTo>
                  <a:cubicBezTo>
                    <a:pt x="2254" y="7986"/>
                    <a:pt x="1976" y="7739"/>
                    <a:pt x="1667" y="7739"/>
                  </a:cubicBezTo>
                  <a:lnTo>
                    <a:pt x="1143" y="7739"/>
                  </a:lnTo>
                  <a:cubicBezTo>
                    <a:pt x="834" y="7739"/>
                    <a:pt x="556" y="7986"/>
                    <a:pt x="556" y="8325"/>
                  </a:cubicBezTo>
                  <a:lnTo>
                    <a:pt x="556" y="9992"/>
                  </a:lnTo>
                  <a:cubicBezTo>
                    <a:pt x="556" y="10300"/>
                    <a:pt x="834" y="10578"/>
                    <a:pt x="1143" y="10578"/>
                  </a:cubicBezTo>
                  <a:lnTo>
                    <a:pt x="1667" y="10578"/>
                  </a:lnTo>
                  <a:cubicBezTo>
                    <a:pt x="1976" y="10578"/>
                    <a:pt x="2223" y="10300"/>
                    <a:pt x="2254" y="9992"/>
                  </a:cubicBezTo>
                  <a:lnTo>
                    <a:pt x="2933" y="9992"/>
                  </a:lnTo>
                  <a:lnTo>
                    <a:pt x="2933" y="11288"/>
                  </a:lnTo>
                  <a:cubicBezTo>
                    <a:pt x="2439" y="11380"/>
                    <a:pt x="1081" y="11720"/>
                    <a:pt x="309" y="12738"/>
                  </a:cubicBezTo>
                  <a:cubicBezTo>
                    <a:pt x="1" y="13170"/>
                    <a:pt x="309" y="13788"/>
                    <a:pt x="865" y="13818"/>
                  </a:cubicBezTo>
                  <a:lnTo>
                    <a:pt x="7161" y="13818"/>
                  </a:lnTo>
                  <a:cubicBezTo>
                    <a:pt x="7716" y="13788"/>
                    <a:pt x="8025" y="13170"/>
                    <a:pt x="7685" y="12738"/>
                  </a:cubicBezTo>
                  <a:cubicBezTo>
                    <a:pt x="6914" y="11720"/>
                    <a:pt x="5556" y="11380"/>
                    <a:pt x="5062" y="11288"/>
                  </a:cubicBezTo>
                  <a:lnTo>
                    <a:pt x="5062" y="11041"/>
                  </a:lnTo>
                  <a:cubicBezTo>
                    <a:pt x="5229" y="11018"/>
                    <a:pt x="5392" y="11007"/>
                    <a:pt x="5553" y="11007"/>
                  </a:cubicBezTo>
                  <a:cubicBezTo>
                    <a:pt x="6461" y="11007"/>
                    <a:pt x="7278" y="11348"/>
                    <a:pt x="8117" y="11689"/>
                  </a:cubicBezTo>
                  <a:cubicBezTo>
                    <a:pt x="8858" y="11998"/>
                    <a:pt x="9661" y="12245"/>
                    <a:pt x="10432" y="12368"/>
                  </a:cubicBezTo>
                  <a:cubicBezTo>
                    <a:pt x="10453" y="12376"/>
                    <a:pt x="10473" y="12380"/>
                    <a:pt x="10492" y="12380"/>
                  </a:cubicBezTo>
                  <a:cubicBezTo>
                    <a:pt x="10681" y="12380"/>
                    <a:pt x="10717" y="11996"/>
                    <a:pt x="10515" y="11996"/>
                  </a:cubicBezTo>
                  <a:cubicBezTo>
                    <a:pt x="10509" y="11996"/>
                    <a:pt x="10501" y="11997"/>
                    <a:pt x="10494" y="11998"/>
                  </a:cubicBezTo>
                  <a:cubicBezTo>
                    <a:pt x="9722" y="11843"/>
                    <a:pt x="8982" y="11627"/>
                    <a:pt x="8272" y="11319"/>
                  </a:cubicBezTo>
                  <a:cubicBezTo>
                    <a:pt x="7362" y="10944"/>
                    <a:pt x="6498" y="10616"/>
                    <a:pt x="5520" y="10616"/>
                  </a:cubicBezTo>
                  <a:cubicBezTo>
                    <a:pt x="5370" y="10616"/>
                    <a:pt x="5218" y="10623"/>
                    <a:pt x="5062" y="10640"/>
                  </a:cubicBezTo>
                  <a:lnTo>
                    <a:pt x="5062" y="9806"/>
                  </a:lnTo>
                  <a:cubicBezTo>
                    <a:pt x="5211" y="9793"/>
                    <a:pt x="5358" y="9786"/>
                    <a:pt x="5503" y="9786"/>
                  </a:cubicBezTo>
                  <a:cubicBezTo>
                    <a:pt x="6650" y="9786"/>
                    <a:pt x="7676" y="10191"/>
                    <a:pt x="8580" y="10547"/>
                  </a:cubicBezTo>
                  <a:cubicBezTo>
                    <a:pt x="9436" y="10901"/>
                    <a:pt x="10225" y="11209"/>
                    <a:pt x="11061" y="11209"/>
                  </a:cubicBezTo>
                  <a:cubicBezTo>
                    <a:pt x="11612" y="11209"/>
                    <a:pt x="12183" y="11075"/>
                    <a:pt x="12808" y="10732"/>
                  </a:cubicBezTo>
                  <a:lnTo>
                    <a:pt x="12808" y="11658"/>
                  </a:lnTo>
                  <a:cubicBezTo>
                    <a:pt x="12346" y="11874"/>
                    <a:pt x="11821" y="11998"/>
                    <a:pt x="11265" y="12029"/>
                  </a:cubicBezTo>
                  <a:lnTo>
                    <a:pt x="11296" y="11998"/>
                  </a:lnTo>
                  <a:cubicBezTo>
                    <a:pt x="11204" y="11998"/>
                    <a:pt x="11111" y="12090"/>
                    <a:pt x="11111" y="12214"/>
                  </a:cubicBezTo>
                  <a:cubicBezTo>
                    <a:pt x="11111" y="12306"/>
                    <a:pt x="11204" y="12399"/>
                    <a:pt x="11296" y="12399"/>
                  </a:cubicBezTo>
                  <a:cubicBezTo>
                    <a:pt x="11944" y="12368"/>
                    <a:pt x="12562" y="12214"/>
                    <a:pt x="13117" y="11936"/>
                  </a:cubicBezTo>
                  <a:cubicBezTo>
                    <a:pt x="13179" y="11905"/>
                    <a:pt x="13241" y="11843"/>
                    <a:pt x="13241" y="11751"/>
                  </a:cubicBezTo>
                  <a:lnTo>
                    <a:pt x="13241" y="10362"/>
                  </a:lnTo>
                  <a:cubicBezTo>
                    <a:pt x="13241" y="10226"/>
                    <a:pt x="13141" y="10140"/>
                    <a:pt x="13040" y="10140"/>
                  </a:cubicBezTo>
                  <a:cubicBezTo>
                    <a:pt x="13002" y="10140"/>
                    <a:pt x="12965" y="10152"/>
                    <a:pt x="12932" y="10177"/>
                  </a:cubicBezTo>
                  <a:cubicBezTo>
                    <a:pt x="12264" y="10618"/>
                    <a:pt x="11677" y="10787"/>
                    <a:pt x="11101" y="10787"/>
                  </a:cubicBezTo>
                  <a:cubicBezTo>
                    <a:pt x="10346" y="10787"/>
                    <a:pt x="9610" y="10496"/>
                    <a:pt x="8735" y="10146"/>
                  </a:cubicBezTo>
                  <a:cubicBezTo>
                    <a:pt x="7777" y="9780"/>
                    <a:pt x="6717" y="9362"/>
                    <a:pt x="5460" y="9362"/>
                  </a:cubicBezTo>
                  <a:cubicBezTo>
                    <a:pt x="5340" y="9362"/>
                    <a:pt x="5217" y="9366"/>
                    <a:pt x="5093" y="9374"/>
                  </a:cubicBezTo>
                  <a:lnTo>
                    <a:pt x="5093" y="7276"/>
                  </a:lnTo>
                  <a:cubicBezTo>
                    <a:pt x="5340" y="7183"/>
                    <a:pt x="5525" y="6967"/>
                    <a:pt x="5525" y="6689"/>
                  </a:cubicBezTo>
                  <a:lnTo>
                    <a:pt x="5525" y="4467"/>
                  </a:lnTo>
                  <a:cubicBezTo>
                    <a:pt x="5525" y="4221"/>
                    <a:pt x="5402" y="4004"/>
                    <a:pt x="5186" y="3912"/>
                  </a:cubicBezTo>
                  <a:cubicBezTo>
                    <a:pt x="5494" y="3171"/>
                    <a:pt x="5494" y="2369"/>
                    <a:pt x="5186" y="1628"/>
                  </a:cubicBezTo>
                  <a:cubicBezTo>
                    <a:pt x="4970" y="1073"/>
                    <a:pt x="4661" y="579"/>
                    <a:pt x="4260" y="116"/>
                  </a:cubicBezTo>
                  <a:cubicBezTo>
                    <a:pt x="4198" y="39"/>
                    <a:pt x="4105" y="0"/>
                    <a:pt x="4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11" name="Google Shape;13311;p25"/>
          <p:cNvGrpSpPr/>
          <p:nvPr/>
        </p:nvGrpSpPr>
        <p:grpSpPr>
          <a:xfrm>
            <a:off x="12492076" y="5704549"/>
            <a:ext cx="708300" cy="685150"/>
            <a:chOff x="6307938" y="1923106"/>
            <a:chExt cx="354150" cy="342575"/>
          </a:xfrm>
          <a:solidFill>
            <a:schemeClr val="tx1"/>
          </a:solidFill>
        </p:grpSpPr>
        <p:sp>
          <p:nvSpPr>
            <p:cNvPr id="13312" name="Google Shape;13312;p25"/>
            <p:cNvSpPr/>
            <p:nvPr/>
          </p:nvSpPr>
          <p:spPr>
            <a:xfrm>
              <a:off x="6392038" y="2170181"/>
              <a:ext cx="17675" cy="14550"/>
            </a:xfrm>
            <a:custGeom>
              <a:avLst/>
              <a:gdLst/>
              <a:ahLst/>
              <a:cxnLst/>
              <a:rect l="l" t="t" r="r" b="b"/>
              <a:pathLst>
                <a:path w="707" h="582" extrusionOk="0">
                  <a:moveTo>
                    <a:pt x="243" y="1"/>
                  </a:moveTo>
                  <a:cubicBezTo>
                    <a:pt x="193" y="1"/>
                    <a:pt x="139" y="24"/>
                    <a:pt x="93" y="70"/>
                  </a:cubicBezTo>
                  <a:cubicBezTo>
                    <a:pt x="0" y="132"/>
                    <a:pt x="0" y="255"/>
                    <a:pt x="93" y="348"/>
                  </a:cubicBezTo>
                  <a:lnTo>
                    <a:pt x="309" y="533"/>
                  </a:lnTo>
                  <a:cubicBezTo>
                    <a:pt x="350" y="567"/>
                    <a:pt x="393" y="582"/>
                    <a:pt x="435" y="582"/>
                  </a:cubicBezTo>
                  <a:cubicBezTo>
                    <a:pt x="583" y="582"/>
                    <a:pt x="707" y="400"/>
                    <a:pt x="587" y="255"/>
                  </a:cubicBezTo>
                  <a:lnTo>
                    <a:pt x="371" y="70"/>
                  </a:lnTo>
                  <a:cubicBezTo>
                    <a:pt x="340" y="24"/>
                    <a:pt x="293" y="1"/>
                    <a:pt x="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3" name="Google Shape;13313;p25"/>
            <p:cNvSpPr/>
            <p:nvPr/>
          </p:nvSpPr>
          <p:spPr>
            <a:xfrm>
              <a:off x="6446338" y="2114081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299" y="1"/>
                  </a:moveTo>
                  <a:cubicBezTo>
                    <a:pt x="132" y="1"/>
                    <a:pt x="0" y="204"/>
                    <a:pt x="143" y="370"/>
                  </a:cubicBezTo>
                  <a:lnTo>
                    <a:pt x="359" y="555"/>
                  </a:lnTo>
                  <a:cubicBezTo>
                    <a:pt x="390" y="601"/>
                    <a:pt x="444" y="624"/>
                    <a:pt x="498" y="624"/>
                  </a:cubicBezTo>
                  <a:cubicBezTo>
                    <a:pt x="552" y="624"/>
                    <a:pt x="606" y="601"/>
                    <a:pt x="637" y="555"/>
                  </a:cubicBezTo>
                  <a:cubicBezTo>
                    <a:pt x="729" y="462"/>
                    <a:pt x="729" y="339"/>
                    <a:pt x="637" y="277"/>
                  </a:cubicBezTo>
                  <a:lnTo>
                    <a:pt x="451" y="61"/>
                  </a:lnTo>
                  <a:cubicBezTo>
                    <a:pt x="402" y="19"/>
                    <a:pt x="349" y="1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4" name="Google Shape;13314;p25"/>
            <p:cNvSpPr/>
            <p:nvPr/>
          </p:nvSpPr>
          <p:spPr>
            <a:xfrm>
              <a:off x="6417888" y="2139506"/>
              <a:ext cx="25100" cy="24725"/>
            </a:xfrm>
            <a:custGeom>
              <a:avLst/>
              <a:gdLst/>
              <a:ahLst/>
              <a:cxnLst/>
              <a:rect l="l" t="t" r="r" b="b"/>
              <a:pathLst>
                <a:path w="1004" h="989" extrusionOk="0">
                  <a:moveTo>
                    <a:pt x="787" y="1"/>
                  </a:moveTo>
                  <a:cubicBezTo>
                    <a:pt x="664" y="32"/>
                    <a:pt x="571" y="124"/>
                    <a:pt x="602" y="217"/>
                  </a:cubicBezTo>
                  <a:cubicBezTo>
                    <a:pt x="602" y="402"/>
                    <a:pt x="448" y="556"/>
                    <a:pt x="262" y="556"/>
                  </a:cubicBezTo>
                  <a:cubicBezTo>
                    <a:pt x="248" y="553"/>
                    <a:pt x="234" y="551"/>
                    <a:pt x="221" y="551"/>
                  </a:cubicBezTo>
                  <a:cubicBezTo>
                    <a:pt x="20" y="551"/>
                    <a:pt x="0" y="959"/>
                    <a:pt x="210" y="959"/>
                  </a:cubicBezTo>
                  <a:cubicBezTo>
                    <a:pt x="217" y="959"/>
                    <a:pt x="224" y="959"/>
                    <a:pt x="232" y="958"/>
                  </a:cubicBezTo>
                  <a:lnTo>
                    <a:pt x="232" y="989"/>
                  </a:lnTo>
                  <a:cubicBezTo>
                    <a:pt x="664" y="989"/>
                    <a:pt x="1003" y="649"/>
                    <a:pt x="1003" y="217"/>
                  </a:cubicBezTo>
                  <a:cubicBezTo>
                    <a:pt x="972" y="94"/>
                    <a:pt x="880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5" name="Google Shape;13315;p25"/>
            <p:cNvSpPr/>
            <p:nvPr/>
          </p:nvSpPr>
          <p:spPr>
            <a:xfrm>
              <a:off x="6355763" y="2078431"/>
              <a:ext cx="162500" cy="143275"/>
            </a:xfrm>
            <a:custGeom>
              <a:avLst/>
              <a:gdLst/>
              <a:ahLst/>
              <a:cxnLst/>
              <a:rect l="l" t="t" r="r" b="b"/>
              <a:pathLst>
                <a:path w="6500" h="5731" extrusionOk="0">
                  <a:moveTo>
                    <a:pt x="4301" y="502"/>
                  </a:moveTo>
                  <a:cubicBezTo>
                    <a:pt x="5095" y="502"/>
                    <a:pt x="5764" y="1492"/>
                    <a:pt x="5093" y="2259"/>
                  </a:cubicBezTo>
                  <a:lnTo>
                    <a:pt x="2315" y="5036"/>
                  </a:lnTo>
                  <a:cubicBezTo>
                    <a:pt x="2088" y="5257"/>
                    <a:pt x="1834" y="5349"/>
                    <a:pt x="1590" y="5349"/>
                  </a:cubicBezTo>
                  <a:cubicBezTo>
                    <a:pt x="776" y="5349"/>
                    <a:pt x="74" y="4315"/>
                    <a:pt x="834" y="3555"/>
                  </a:cubicBezTo>
                  <a:lnTo>
                    <a:pt x="3612" y="777"/>
                  </a:lnTo>
                  <a:cubicBezTo>
                    <a:pt x="3832" y="584"/>
                    <a:pt x="4072" y="502"/>
                    <a:pt x="4301" y="502"/>
                  </a:cubicBezTo>
                  <a:close/>
                  <a:moveTo>
                    <a:pt x="4379" y="1"/>
                  </a:moveTo>
                  <a:cubicBezTo>
                    <a:pt x="4025" y="1"/>
                    <a:pt x="3657" y="147"/>
                    <a:pt x="3334" y="500"/>
                  </a:cubicBezTo>
                  <a:lnTo>
                    <a:pt x="556" y="3277"/>
                  </a:lnTo>
                  <a:cubicBezTo>
                    <a:pt x="1" y="3833"/>
                    <a:pt x="1" y="4759"/>
                    <a:pt x="556" y="5314"/>
                  </a:cubicBezTo>
                  <a:cubicBezTo>
                    <a:pt x="834" y="5592"/>
                    <a:pt x="1204" y="5731"/>
                    <a:pt x="1575" y="5731"/>
                  </a:cubicBezTo>
                  <a:cubicBezTo>
                    <a:pt x="1945" y="5731"/>
                    <a:pt x="2315" y="5592"/>
                    <a:pt x="2593" y="5314"/>
                  </a:cubicBezTo>
                  <a:lnTo>
                    <a:pt x="5371" y="2537"/>
                  </a:lnTo>
                  <a:cubicBezTo>
                    <a:pt x="6500" y="1502"/>
                    <a:pt x="5514" y="1"/>
                    <a:pt x="43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6" name="Google Shape;13316;p25"/>
            <p:cNvSpPr/>
            <p:nvPr/>
          </p:nvSpPr>
          <p:spPr>
            <a:xfrm>
              <a:off x="6539388" y="1982906"/>
              <a:ext cx="17475" cy="13900"/>
            </a:xfrm>
            <a:custGeom>
              <a:avLst/>
              <a:gdLst/>
              <a:ahLst/>
              <a:cxnLst/>
              <a:rect l="l" t="t" r="r" b="b"/>
              <a:pathLst>
                <a:path w="699" h="556" extrusionOk="0">
                  <a:moveTo>
                    <a:pt x="416" y="1"/>
                  </a:moveTo>
                  <a:cubicBezTo>
                    <a:pt x="370" y="1"/>
                    <a:pt x="322" y="19"/>
                    <a:pt x="279" y="62"/>
                  </a:cubicBezTo>
                  <a:lnTo>
                    <a:pt x="124" y="216"/>
                  </a:lnTo>
                  <a:cubicBezTo>
                    <a:pt x="1" y="340"/>
                    <a:pt x="93" y="556"/>
                    <a:pt x="279" y="556"/>
                  </a:cubicBezTo>
                  <a:cubicBezTo>
                    <a:pt x="309" y="556"/>
                    <a:pt x="371" y="556"/>
                    <a:pt x="402" y="494"/>
                  </a:cubicBezTo>
                  <a:lnTo>
                    <a:pt x="556" y="340"/>
                  </a:lnTo>
                  <a:cubicBezTo>
                    <a:pt x="698" y="197"/>
                    <a:pt x="568" y="1"/>
                    <a:pt x="4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7" name="Google Shape;13317;p25"/>
            <p:cNvSpPr/>
            <p:nvPr/>
          </p:nvSpPr>
          <p:spPr>
            <a:xfrm>
              <a:off x="6583363" y="2026106"/>
              <a:ext cx="16700" cy="13900"/>
            </a:xfrm>
            <a:custGeom>
              <a:avLst/>
              <a:gdLst/>
              <a:ahLst/>
              <a:cxnLst/>
              <a:rect l="l" t="t" r="r" b="b"/>
              <a:pathLst>
                <a:path w="668" h="556" extrusionOk="0">
                  <a:moveTo>
                    <a:pt x="371" y="1"/>
                  </a:moveTo>
                  <a:cubicBezTo>
                    <a:pt x="321" y="1"/>
                    <a:pt x="267" y="19"/>
                    <a:pt x="217" y="62"/>
                  </a:cubicBezTo>
                  <a:lnTo>
                    <a:pt x="63" y="216"/>
                  </a:lnTo>
                  <a:cubicBezTo>
                    <a:pt x="1" y="278"/>
                    <a:pt x="1" y="402"/>
                    <a:pt x="63" y="494"/>
                  </a:cubicBezTo>
                  <a:cubicBezTo>
                    <a:pt x="124" y="525"/>
                    <a:pt x="155" y="556"/>
                    <a:pt x="217" y="556"/>
                  </a:cubicBezTo>
                  <a:cubicBezTo>
                    <a:pt x="279" y="556"/>
                    <a:pt x="310" y="525"/>
                    <a:pt x="371" y="494"/>
                  </a:cubicBezTo>
                  <a:lnTo>
                    <a:pt x="526" y="340"/>
                  </a:lnTo>
                  <a:cubicBezTo>
                    <a:pt x="668" y="198"/>
                    <a:pt x="537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8" name="Google Shape;13318;p25"/>
            <p:cNvSpPr/>
            <p:nvPr/>
          </p:nvSpPr>
          <p:spPr>
            <a:xfrm>
              <a:off x="6557913" y="2004481"/>
              <a:ext cx="20075" cy="19325"/>
            </a:xfrm>
            <a:custGeom>
              <a:avLst/>
              <a:gdLst/>
              <a:ahLst/>
              <a:cxnLst/>
              <a:rect l="l" t="t" r="r" b="b"/>
              <a:pathLst>
                <a:path w="803" h="773" extrusionOk="0">
                  <a:moveTo>
                    <a:pt x="177" y="0"/>
                  </a:moveTo>
                  <a:cubicBezTo>
                    <a:pt x="103" y="0"/>
                    <a:pt x="29" y="40"/>
                    <a:pt x="1" y="125"/>
                  </a:cubicBezTo>
                  <a:cubicBezTo>
                    <a:pt x="1" y="279"/>
                    <a:pt x="62" y="464"/>
                    <a:pt x="186" y="588"/>
                  </a:cubicBezTo>
                  <a:cubicBezTo>
                    <a:pt x="309" y="711"/>
                    <a:pt x="463" y="773"/>
                    <a:pt x="649" y="773"/>
                  </a:cubicBezTo>
                  <a:cubicBezTo>
                    <a:pt x="803" y="680"/>
                    <a:pt x="803" y="433"/>
                    <a:pt x="618" y="372"/>
                  </a:cubicBezTo>
                  <a:lnTo>
                    <a:pt x="587" y="372"/>
                  </a:lnTo>
                  <a:cubicBezTo>
                    <a:pt x="463" y="372"/>
                    <a:pt x="371" y="279"/>
                    <a:pt x="371" y="156"/>
                  </a:cubicBezTo>
                  <a:cubicBezTo>
                    <a:pt x="354" y="55"/>
                    <a:pt x="265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9" name="Google Shape;13319;p25"/>
            <p:cNvSpPr/>
            <p:nvPr/>
          </p:nvSpPr>
          <p:spPr>
            <a:xfrm>
              <a:off x="6503013" y="1957856"/>
              <a:ext cx="123600" cy="109925"/>
            </a:xfrm>
            <a:custGeom>
              <a:avLst/>
              <a:gdLst/>
              <a:ahLst/>
              <a:cxnLst/>
              <a:rect l="l" t="t" r="r" b="b"/>
              <a:pathLst>
                <a:path w="4944" h="4397" extrusionOk="0">
                  <a:moveTo>
                    <a:pt x="1548" y="366"/>
                  </a:moveTo>
                  <a:cubicBezTo>
                    <a:pt x="1733" y="366"/>
                    <a:pt x="1921" y="439"/>
                    <a:pt x="2073" y="601"/>
                  </a:cubicBezTo>
                  <a:lnTo>
                    <a:pt x="4203" y="2730"/>
                  </a:lnTo>
                  <a:cubicBezTo>
                    <a:pt x="4746" y="3274"/>
                    <a:pt x="4240" y="4016"/>
                    <a:pt x="3669" y="4016"/>
                  </a:cubicBezTo>
                  <a:cubicBezTo>
                    <a:pt x="3494" y="4016"/>
                    <a:pt x="3312" y="3946"/>
                    <a:pt x="3153" y="3780"/>
                  </a:cubicBezTo>
                  <a:lnTo>
                    <a:pt x="1024" y="1650"/>
                  </a:lnTo>
                  <a:cubicBezTo>
                    <a:pt x="869" y="1496"/>
                    <a:pt x="808" y="1311"/>
                    <a:pt x="808" y="1126"/>
                  </a:cubicBezTo>
                  <a:cubicBezTo>
                    <a:pt x="808" y="669"/>
                    <a:pt x="1170" y="366"/>
                    <a:pt x="1548" y="366"/>
                  </a:cubicBezTo>
                  <a:close/>
                  <a:moveTo>
                    <a:pt x="1607" y="1"/>
                  </a:moveTo>
                  <a:cubicBezTo>
                    <a:pt x="735" y="1"/>
                    <a:pt x="0" y="1086"/>
                    <a:pt x="746" y="1928"/>
                  </a:cubicBezTo>
                  <a:lnTo>
                    <a:pt x="2875" y="4057"/>
                  </a:lnTo>
                  <a:cubicBezTo>
                    <a:pt x="3091" y="4273"/>
                    <a:pt x="3369" y="4397"/>
                    <a:pt x="3678" y="4397"/>
                  </a:cubicBezTo>
                  <a:cubicBezTo>
                    <a:pt x="3986" y="4397"/>
                    <a:pt x="4264" y="4273"/>
                    <a:pt x="4511" y="4057"/>
                  </a:cubicBezTo>
                  <a:cubicBezTo>
                    <a:pt x="4943" y="3625"/>
                    <a:pt x="4943" y="2885"/>
                    <a:pt x="4511" y="2422"/>
                  </a:cubicBezTo>
                  <a:lnTo>
                    <a:pt x="2351" y="292"/>
                  </a:lnTo>
                  <a:cubicBezTo>
                    <a:pt x="2112" y="88"/>
                    <a:pt x="1854" y="1"/>
                    <a:pt x="16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20" name="Google Shape;13320;p25"/>
            <p:cNvSpPr/>
            <p:nvPr/>
          </p:nvSpPr>
          <p:spPr>
            <a:xfrm>
              <a:off x="6307938" y="2036706"/>
              <a:ext cx="241525" cy="228975"/>
            </a:xfrm>
            <a:custGeom>
              <a:avLst/>
              <a:gdLst/>
              <a:ahLst/>
              <a:cxnLst/>
              <a:rect l="l" t="t" r="r" b="b"/>
              <a:pathLst>
                <a:path w="9661" h="9159" extrusionOk="0">
                  <a:moveTo>
                    <a:pt x="5987" y="348"/>
                  </a:moveTo>
                  <a:cubicBezTo>
                    <a:pt x="6142" y="348"/>
                    <a:pt x="6234" y="440"/>
                    <a:pt x="6234" y="595"/>
                  </a:cubicBezTo>
                  <a:lnTo>
                    <a:pt x="6234" y="811"/>
                  </a:lnTo>
                  <a:cubicBezTo>
                    <a:pt x="6080" y="811"/>
                    <a:pt x="5895" y="842"/>
                    <a:pt x="5741" y="873"/>
                  </a:cubicBezTo>
                  <a:lnTo>
                    <a:pt x="5741" y="595"/>
                  </a:lnTo>
                  <a:cubicBezTo>
                    <a:pt x="5741" y="440"/>
                    <a:pt x="5833" y="348"/>
                    <a:pt x="5987" y="348"/>
                  </a:cubicBezTo>
                  <a:close/>
                  <a:moveTo>
                    <a:pt x="8129" y="1069"/>
                  </a:moveTo>
                  <a:cubicBezTo>
                    <a:pt x="8317" y="1069"/>
                    <a:pt x="8492" y="1331"/>
                    <a:pt x="8302" y="1521"/>
                  </a:cubicBezTo>
                  <a:lnTo>
                    <a:pt x="8117" y="1706"/>
                  </a:lnTo>
                  <a:cubicBezTo>
                    <a:pt x="8086" y="1644"/>
                    <a:pt x="8024" y="1582"/>
                    <a:pt x="7963" y="1521"/>
                  </a:cubicBezTo>
                  <a:cubicBezTo>
                    <a:pt x="7901" y="1459"/>
                    <a:pt x="7839" y="1397"/>
                    <a:pt x="7777" y="1335"/>
                  </a:cubicBezTo>
                  <a:lnTo>
                    <a:pt x="7963" y="1150"/>
                  </a:lnTo>
                  <a:cubicBezTo>
                    <a:pt x="8013" y="1093"/>
                    <a:pt x="8071" y="1069"/>
                    <a:pt x="8129" y="1069"/>
                  </a:cubicBezTo>
                  <a:close/>
                  <a:moveTo>
                    <a:pt x="3741" y="1593"/>
                  </a:moveTo>
                  <a:cubicBezTo>
                    <a:pt x="3800" y="1593"/>
                    <a:pt x="3862" y="1618"/>
                    <a:pt x="3920" y="1675"/>
                  </a:cubicBezTo>
                  <a:lnTo>
                    <a:pt x="4167" y="1922"/>
                  </a:lnTo>
                  <a:lnTo>
                    <a:pt x="3827" y="2292"/>
                  </a:lnTo>
                  <a:lnTo>
                    <a:pt x="3580" y="2045"/>
                  </a:lnTo>
                  <a:cubicBezTo>
                    <a:pt x="3391" y="1856"/>
                    <a:pt x="3547" y="1593"/>
                    <a:pt x="3741" y="1593"/>
                  </a:cubicBezTo>
                  <a:close/>
                  <a:moveTo>
                    <a:pt x="8858" y="3218"/>
                  </a:moveTo>
                  <a:cubicBezTo>
                    <a:pt x="8981" y="3218"/>
                    <a:pt x="9105" y="3341"/>
                    <a:pt x="9105" y="3465"/>
                  </a:cubicBezTo>
                  <a:cubicBezTo>
                    <a:pt x="9105" y="3619"/>
                    <a:pt x="8981" y="3743"/>
                    <a:pt x="8858" y="3743"/>
                  </a:cubicBezTo>
                  <a:lnTo>
                    <a:pt x="8580" y="3743"/>
                  </a:lnTo>
                  <a:cubicBezTo>
                    <a:pt x="8611" y="3557"/>
                    <a:pt x="8642" y="3403"/>
                    <a:pt x="8642" y="3218"/>
                  </a:cubicBezTo>
                  <a:close/>
                  <a:moveTo>
                    <a:pt x="2149" y="3179"/>
                  </a:moveTo>
                  <a:cubicBezTo>
                    <a:pt x="2215" y="3179"/>
                    <a:pt x="2284" y="3203"/>
                    <a:pt x="2346" y="3249"/>
                  </a:cubicBezTo>
                  <a:lnTo>
                    <a:pt x="2593" y="3496"/>
                  </a:lnTo>
                  <a:lnTo>
                    <a:pt x="2222" y="3866"/>
                  </a:lnTo>
                  <a:lnTo>
                    <a:pt x="1975" y="3619"/>
                  </a:lnTo>
                  <a:cubicBezTo>
                    <a:pt x="1883" y="3527"/>
                    <a:pt x="1883" y="3341"/>
                    <a:pt x="1975" y="3249"/>
                  </a:cubicBezTo>
                  <a:cubicBezTo>
                    <a:pt x="2022" y="3203"/>
                    <a:pt x="2083" y="3179"/>
                    <a:pt x="2149" y="3179"/>
                  </a:cubicBezTo>
                  <a:close/>
                  <a:moveTo>
                    <a:pt x="1204" y="5409"/>
                  </a:moveTo>
                  <a:cubicBezTo>
                    <a:pt x="1142" y="5594"/>
                    <a:pt x="1142" y="5749"/>
                    <a:pt x="1142" y="5934"/>
                  </a:cubicBezTo>
                  <a:lnTo>
                    <a:pt x="895" y="5934"/>
                  </a:lnTo>
                  <a:cubicBezTo>
                    <a:pt x="772" y="5934"/>
                    <a:pt x="648" y="5810"/>
                    <a:pt x="648" y="5687"/>
                  </a:cubicBezTo>
                  <a:cubicBezTo>
                    <a:pt x="648" y="5533"/>
                    <a:pt x="772" y="5409"/>
                    <a:pt x="895" y="5409"/>
                  </a:cubicBezTo>
                  <a:close/>
                  <a:moveTo>
                    <a:pt x="7531" y="5286"/>
                  </a:moveTo>
                  <a:lnTo>
                    <a:pt x="7777" y="5533"/>
                  </a:lnTo>
                  <a:cubicBezTo>
                    <a:pt x="7870" y="5625"/>
                    <a:pt x="7870" y="5810"/>
                    <a:pt x="7777" y="5903"/>
                  </a:cubicBezTo>
                  <a:cubicBezTo>
                    <a:pt x="7716" y="5949"/>
                    <a:pt x="7646" y="5972"/>
                    <a:pt x="7581" y="5972"/>
                  </a:cubicBezTo>
                  <a:cubicBezTo>
                    <a:pt x="7515" y="5972"/>
                    <a:pt x="7453" y="5949"/>
                    <a:pt x="7407" y="5903"/>
                  </a:cubicBezTo>
                  <a:lnTo>
                    <a:pt x="7160" y="5656"/>
                  </a:lnTo>
                  <a:lnTo>
                    <a:pt x="7531" y="5286"/>
                  </a:lnTo>
                  <a:close/>
                  <a:moveTo>
                    <a:pt x="5957" y="6860"/>
                  </a:moveTo>
                  <a:lnTo>
                    <a:pt x="6203" y="7107"/>
                  </a:lnTo>
                  <a:cubicBezTo>
                    <a:pt x="6296" y="7199"/>
                    <a:pt x="6296" y="7384"/>
                    <a:pt x="6203" y="7477"/>
                  </a:cubicBezTo>
                  <a:cubicBezTo>
                    <a:pt x="6142" y="7523"/>
                    <a:pt x="6072" y="7546"/>
                    <a:pt x="6007" y="7546"/>
                  </a:cubicBezTo>
                  <a:cubicBezTo>
                    <a:pt x="5941" y="7546"/>
                    <a:pt x="5879" y="7523"/>
                    <a:pt x="5833" y="7477"/>
                  </a:cubicBezTo>
                  <a:lnTo>
                    <a:pt x="5586" y="7230"/>
                  </a:lnTo>
                  <a:lnTo>
                    <a:pt x="5957" y="6860"/>
                  </a:lnTo>
                  <a:close/>
                  <a:moveTo>
                    <a:pt x="6252" y="1188"/>
                  </a:moveTo>
                  <a:cubicBezTo>
                    <a:pt x="7782" y="1188"/>
                    <a:pt x="9106" y="3155"/>
                    <a:pt x="7685" y="4576"/>
                  </a:cubicBezTo>
                  <a:lnTo>
                    <a:pt x="4876" y="7384"/>
                  </a:lnTo>
                  <a:cubicBezTo>
                    <a:pt x="4449" y="7812"/>
                    <a:pt x="3972" y="7991"/>
                    <a:pt x="3515" y="7991"/>
                  </a:cubicBezTo>
                  <a:cubicBezTo>
                    <a:pt x="1989" y="7991"/>
                    <a:pt x="674" y="6000"/>
                    <a:pt x="2099" y="4576"/>
                  </a:cubicBezTo>
                  <a:lnTo>
                    <a:pt x="4876" y="1798"/>
                  </a:lnTo>
                  <a:cubicBezTo>
                    <a:pt x="5307" y="1368"/>
                    <a:pt x="5789" y="1188"/>
                    <a:pt x="6252" y="1188"/>
                  </a:cubicBezTo>
                  <a:close/>
                  <a:moveTo>
                    <a:pt x="1605" y="7446"/>
                  </a:moveTo>
                  <a:cubicBezTo>
                    <a:pt x="1667" y="7508"/>
                    <a:pt x="1729" y="7569"/>
                    <a:pt x="1790" y="7631"/>
                  </a:cubicBezTo>
                  <a:lnTo>
                    <a:pt x="1975" y="7816"/>
                  </a:lnTo>
                  <a:lnTo>
                    <a:pt x="1790" y="8002"/>
                  </a:lnTo>
                  <a:cubicBezTo>
                    <a:pt x="1733" y="8059"/>
                    <a:pt x="1669" y="8083"/>
                    <a:pt x="1607" y="8083"/>
                  </a:cubicBezTo>
                  <a:cubicBezTo>
                    <a:pt x="1405" y="8083"/>
                    <a:pt x="1230" y="7821"/>
                    <a:pt x="1420" y="7631"/>
                  </a:cubicBezTo>
                  <a:lnTo>
                    <a:pt x="1605" y="7446"/>
                  </a:lnTo>
                  <a:close/>
                  <a:moveTo>
                    <a:pt x="4012" y="8279"/>
                  </a:moveTo>
                  <a:lnTo>
                    <a:pt x="4012" y="8557"/>
                  </a:lnTo>
                  <a:cubicBezTo>
                    <a:pt x="4012" y="8711"/>
                    <a:pt x="3889" y="8835"/>
                    <a:pt x="3765" y="8835"/>
                  </a:cubicBezTo>
                  <a:cubicBezTo>
                    <a:pt x="3611" y="8835"/>
                    <a:pt x="3488" y="8711"/>
                    <a:pt x="3488" y="8557"/>
                  </a:cubicBezTo>
                  <a:lnTo>
                    <a:pt x="3488" y="8341"/>
                  </a:lnTo>
                  <a:lnTo>
                    <a:pt x="3765" y="8341"/>
                  </a:lnTo>
                  <a:lnTo>
                    <a:pt x="4012" y="8279"/>
                  </a:lnTo>
                  <a:close/>
                  <a:moveTo>
                    <a:pt x="5960" y="1"/>
                  </a:moveTo>
                  <a:cubicBezTo>
                    <a:pt x="5648" y="1"/>
                    <a:pt x="5339" y="209"/>
                    <a:pt x="5308" y="626"/>
                  </a:cubicBezTo>
                  <a:lnTo>
                    <a:pt x="5308" y="1027"/>
                  </a:lnTo>
                  <a:cubicBezTo>
                    <a:pt x="5031" y="1150"/>
                    <a:pt x="4784" y="1335"/>
                    <a:pt x="4568" y="1521"/>
                  </a:cubicBezTo>
                  <a:lnTo>
                    <a:pt x="4444" y="1675"/>
                  </a:lnTo>
                  <a:lnTo>
                    <a:pt x="4197" y="1428"/>
                  </a:lnTo>
                  <a:cubicBezTo>
                    <a:pt x="4059" y="1289"/>
                    <a:pt x="3889" y="1220"/>
                    <a:pt x="3719" y="1220"/>
                  </a:cubicBezTo>
                  <a:cubicBezTo>
                    <a:pt x="3549" y="1220"/>
                    <a:pt x="3380" y="1289"/>
                    <a:pt x="3241" y="1428"/>
                  </a:cubicBezTo>
                  <a:cubicBezTo>
                    <a:pt x="2994" y="1675"/>
                    <a:pt x="2994" y="2076"/>
                    <a:pt x="3241" y="2354"/>
                  </a:cubicBezTo>
                  <a:lnTo>
                    <a:pt x="3488" y="2601"/>
                  </a:lnTo>
                  <a:lnTo>
                    <a:pt x="2870" y="3249"/>
                  </a:lnTo>
                  <a:lnTo>
                    <a:pt x="2624" y="3002"/>
                  </a:lnTo>
                  <a:cubicBezTo>
                    <a:pt x="2528" y="2853"/>
                    <a:pt x="2397" y="2791"/>
                    <a:pt x="2258" y="2791"/>
                  </a:cubicBezTo>
                  <a:cubicBezTo>
                    <a:pt x="1765" y="2791"/>
                    <a:pt x="1168" y="3560"/>
                    <a:pt x="1698" y="3897"/>
                  </a:cubicBezTo>
                  <a:lnTo>
                    <a:pt x="1945" y="4144"/>
                  </a:lnTo>
                  <a:lnTo>
                    <a:pt x="1790" y="4267"/>
                  </a:lnTo>
                  <a:cubicBezTo>
                    <a:pt x="1605" y="4483"/>
                    <a:pt x="1420" y="4730"/>
                    <a:pt x="1296" y="5008"/>
                  </a:cubicBezTo>
                  <a:lnTo>
                    <a:pt x="895" y="5008"/>
                  </a:lnTo>
                  <a:cubicBezTo>
                    <a:pt x="0" y="5008"/>
                    <a:pt x="0" y="6335"/>
                    <a:pt x="895" y="6335"/>
                  </a:cubicBezTo>
                  <a:lnTo>
                    <a:pt x="1142" y="6335"/>
                  </a:lnTo>
                  <a:cubicBezTo>
                    <a:pt x="1173" y="6613"/>
                    <a:pt x="1266" y="6860"/>
                    <a:pt x="1420" y="7107"/>
                  </a:cubicBezTo>
                  <a:lnTo>
                    <a:pt x="1173" y="7353"/>
                  </a:lnTo>
                  <a:cubicBezTo>
                    <a:pt x="721" y="7829"/>
                    <a:pt x="1149" y="8470"/>
                    <a:pt x="1652" y="8470"/>
                  </a:cubicBezTo>
                  <a:cubicBezTo>
                    <a:pt x="1802" y="8470"/>
                    <a:pt x="1957" y="8414"/>
                    <a:pt x="2099" y="8279"/>
                  </a:cubicBezTo>
                  <a:lnTo>
                    <a:pt x="2346" y="8032"/>
                  </a:lnTo>
                  <a:cubicBezTo>
                    <a:pt x="2562" y="8187"/>
                    <a:pt x="2840" y="8279"/>
                    <a:pt x="3117" y="8310"/>
                  </a:cubicBezTo>
                  <a:lnTo>
                    <a:pt x="3117" y="8557"/>
                  </a:lnTo>
                  <a:cubicBezTo>
                    <a:pt x="3148" y="8958"/>
                    <a:pt x="3465" y="9159"/>
                    <a:pt x="3781" y="9159"/>
                  </a:cubicBezTo>
                  <a:cubicBezTo>
                    <a:pt x="4097" y="9159"/>
                    <a:pt x="4414" y="8958"/>
                    <a:pt x="4444" y="8557"/>
                  </a:cubicBezTo>
                  <a:lnTo>
                    <a:pt x="4444" y="8156"/>
                  </a:lnTo>
                  <a:cubicBezTo>
                    <a:pt x="4691" y="8032"/>
                    <a:pt x="4938" y="7847"/>
                    <a:pt x="5154" y="7631"/>
                  </a:cubicBezTo>
                  <a:lnTo>
                    <a:pt x="5278" y="7508"/>
                  </a:lnTo>
                  <a:lnTo>
                    <a:pt x="5525" y="7755"/>
                  </a:lnTo>
                  <a:cubicBezTo>
                    <a:pt x="5673" y="7889"/>
                    <a:pt x="5833" y="7946"/>
                    <a:pt x="5984" y="7946"/>
                  </a:cubicBezTo>
                  <a:cubicBezTo>
                    <a:pt x="6494" y="7946"/>
                    <a:pt x="6910" y="7305"/>
                    <a:pt x="6481" y="6829"/>
                  </a:cubicBezTo>
                  <a:lnTo>
                    <a:pt x="6234" y="6613"/>
                  </a:lnTo>
                  <a:lnTo>
                    <a:pt x="6852" y="5965"/>
                  </a:lnTo>
                  <a:lnTo>
                    <a:pt x="7098" y="6212"/>
                  </a:lnTo>
                  <a:cubicBezTo>
                    <a:pt x="7242" y="6355"/>
                    <a:pt x="7404" y="6415"/>
                    <a:pt x="7560" y="6415"/>
                  </a:cubicBezTo>
                  <a:cubicBezTo>
                    <a:pt x="8075" y="6415"/>
                    <a:pt x="8529" y="5760"/>
                    <a:pt x="8055" y="5286"/>
                  </a:cubicBezTo>
                  <a:lnTo>
                    <a:pt x="7777" y="5008"/>
                  </a:lnTo>
                  <a:lnTo>
                    <a:pt x="7932" y="4885"/>
                  </a:lnTo>
                  <a:cubicBezTo>
                    <a:pt x="8148" y="4668"/>
                    <a:pt x="8302" y="4422"/>
                    <a:pt x="8426" y="4175"/>
                  </a:cubicBezTo>
                  <a:lnTo>
                    <a:pt x="8827" y="4175"/>
                  </a:lnTo>
                  <a:cubicBezTo>
                    <a:pt x="9660" y="4082"/>
                    <a:pt x="9660" y="2909"/>
                    <a:pt x="8827" y="2848"/>
                  </a:cubicBezTo>
                  <a:lnTo>
                    <a:pt x="8580" y="2848"/>
                  </a:lnTo>
                  <a:cubicBezTo>
                    <a:pt x="8549" y="2570"/>
                    <a:pt x="8456" y="2292"/>
                    <a:pt x="8333" y="2076"/>
                  </a:cubicBezTo>
                  <a:lnTo>
                    <a:pt x="8580" y="1829"/>
                  </a:lnTo>
                  <a:cubicBezTo>
                    <a:pt x="9013" y="1348"/>
                    <a:pt x="8583" y="698"/>
                    <a:pt x="8066" y="698"/>
                  </a:cubicBezTo>
                  <a:cubicBezTo>
                    <a:pt x="7919" y="698"/>
                    <a:pt x="7766" y="750"/>
                    <a:pt x="7623" y="873"/>
                  </a:cubicBezTo>
                  <a:lnTo>
                    <a:pt x="7407" y="1119"/>
                  </a:lnTo>
                  <a:cubicBezTo>
                    <a:pt x="7160" y="996"/>
                    <a:pt x="6882" y="903"/>
                    <a:pt x="6636" y="873"/>
                  </a:cubicBezTo>
                  <a:lnTo>
                    <a:pt x="6636" y="626"/>
                  </a:lnTo>
                  <a:cubicBezTo>
                    <a:pt x="6589" y="209"/>
                    <a:pt x="6273" y="1"/>
                    <a:pt x="59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21" name="Google Shape;13321;p25"/>
            <p:cNvSpPr/>
            <p:nvPr/>
          </p:nvSpPr>
          <p:spPr>
            <a:xfrm>
              <a:off x="6473813" y="1923106"/>
              <a:ext cx="188275" cy="179600"/>
            </a:xfrm>
            <a:custGeom>
              <a:avLst/>
              <a:gdLst/>
              <a:ahLst/>
              <a:cxnLst/>
              <a:rect l="l" t="t" r="r" b="b"/>
              <a:pathLst>
                <a:path w="7531" h="7184" extrusionOk="0">
                  <a:moveTo>
                    <a:pt x="2932" y="355"/>
                  </a:moveTo>
                  <a:cubicBezTo>
                    <a:pt x="3025" y="355"/>
                    <a:pt x="3087" y="417"/>
                    <a:pt x="3087" y="510"/>
                  </a:cubicBezTo>
                  <a:lnTo>
                    <a:pt x="3087" y="664"/>
                  </a:lnTo>
                  <a:cubicBezTo>
                    <a:pt x="3025" y="664"/>
                    <a:pt x="2994" y="664"/>
                    <a:pt x="2932" y="633"/>
                  </a:cubicBezTo>
                  <a:lnTo>
                    <a:pt x="2778" y="633"/>
                  </a:lnTo>
                  <a:lnTo>
                    <a:pt x="2778" y="510"/>
                  </a:lnTo>
                  <a:cubicBezTo>
                    <a:pt x="2778" y="417"/>
                    <a:pt x="2840" y="355"/>
                    <a:pt x="2932" y="355"/>
                  </a:cubicBezTo>
                  <a:close/>
                  <a:moveTo>
                    <a:pt x="1281" y="926"/>
                  </a:moveTo>
                  <a:cubicBezTo>
                    <a:pt x="1320" y="926"/>
                    <a:pt x="1358" y="942"/>
                    <a:pt x="1389" y="972"/>
                  </a:cubicBezTo>
                  <a:lnTo>
                    <a:pt x="1482" y="1096"/>
                  </a:lnTo>
                  <a:cubicBezTo>
                    <a:pt x="1482" y="1096"/>
                    <a:pt x="1389" y="1188"/>
                    <a:pt x="1389" y="1188"/>
                  </a:cubicBezTo>
                  <a:lnTo>
                    <a:pt x="1297" y="1281"/>
                  </a:lnTo>
                  <a:lnTo>
                    <a:pt x="1173" y="1188"/>
                  </a:lnTo>
                  <a:cubicBezTo>
                    <a:pt x="1112" y="1127"/>
                    <a:pt x="1112" y="1034"/>
                    <a:pt x="1173" y="972"/>
                  </a:cubicBezTo>
                  <a:cubicBezTo>
                    <a:pt x="1204" y="942"/>
                    <a:pt x="1243" y="926"/>
                    <a:pt x="1281" y="926"/>
                  </a:cubicBezTo>
                  <a:close/>
                  <a:moveTo>
                    <a:pt x="4645" y="1327"/>
                  </a:moveTo>
                  <a:cubicBezTo>
                    <a:pt x="4684" y="1327"/>
                    <a:pt x="4722" y="1343"/>
                    <a:pt x="4753" y="1374"/>
                  </a:cubicBezTo>
                  <a:cubicBezTo>
                    <a:pt x="4815" y="1435"/>
                    <a:pt x="4815" y="1528"/>
                    <a:pt x="4753" y="1590"/>
                  </a:cubicBezTo>
                  <a:lnTo>
                    <a:pt x="4599" y="1744"/>
                  </a:lnTo>
                  <a:lnTo>
                    <a:pt x="4383" y="1528"/>
                  </a:lnTo>
                  <a:lnTo>
                    <a:pt x="4537" y="1374"/>
                  </a:lnTo>
                  <a:cubicBezTo>
                    <a:pt x="4568" y="1343"/>
                    <a:pt x="4607" y="1327"/>
                    <a:pt x="4645" y="1327"/>
                  </a:cubicBezTo>
                  <a:close/>
                  <a:moveTo>
                    <a:pt x="834" y="2577"/>
                  </a:moveTo>
                  <a:cubicBezTo>
                    <a:pt x="834" y="2670"/>
                    <a:pt x="865" y="2793"/>
                    <a:pt x="865" y="2886"/>
                  </a:cubicBezTo>
                  <a:lnTo>
                    <a:pt x="710" y="2886"/>
                  </a:lnTo>
                  <a:cubicBezTo>
                    <a:pt x="525" y="2886"/>
                    <a:pt x="525" y="2577"/>
                    <a:pt x="710" y="2577"/>
                  </a:cubicBezTo>
                  <a:close/>
                  <a:moveTo>
                    <a:pt x="5864" y="2562"/>
                  </a:moveTo>
                  <a:cubicBezTo>
                    <a:pt x="5903" y="2562"/>
                    <a:pt x="5941" y="2577"/>
                    <a:pt x="5957" y="2608"/>
                  </a:cubicBezTo>
                  <a:cubicBezTo>
                    <a:pt x="6019" y="2639"/>
                    <a:pt x="6019" y="2732"/>
                    <a:pt x="5957" y="2793"/>
                  </a:cubicBezTo>
                  <a:lnTo>
                    <a:pt x="5803" y="2978"/>
                  </a:lnTo>
                  <a:lnTo>
                    <a:pt x="5587" y="2762"/>
                  </a:lnTo>
                  <a:lnTo>
                    <a:pt x="5772" y="2608"/>
                  </a:lnTo>
                  <a:cubicBezTo>
                    <a:pt x="5787" y="2577"/>
                    <a:pt x="5826" y="2562"/>
                    <a:pt x="5864" y="2562"/>
                  </a:cubicBezTo>
                  <a:close/>
                  <a:moveTo>
                    <a:pt x="6883" y="4305"/>
                  </a:moveTo>
                  <a:cubicBezTo>
                    <a:pt x="7037" y="4305"/>
                    <a:pt x="7037" y="4552"/>
                    <a:pt x="6883" y="4583"/>
                  </a:cubicBezTo>
                  <a:lnTo>
                    <a:pt x="6728" y="4583"/>
                  </a:lnTo>
                  <a:cubicBezTo>
                    <a:pt x="6728" y="4491"/>
                    <a:pt x="6728" y="4398"/>
                    <a:pt x="6698" y="4305"/>
                  </a:cubicBezTo>
                  <a:close/>
                  <a:moveTo>
                    <a:pt x="1729" y="4213"/>
                  </a:moveTo>
                  <a:lnTo>
                    <a:pt x="1945" y="4429"/>
                  </a:lnTo>
                  <a:lnTo>
                    <a:pt x="1791" y="4583"/>
                  </a:lnTo>
                  <a:cubicBezTo>
                    <a:pt x="1760" y="4614"/>
                    <a:pt x="1721" y="4630"/>
                    <a:pt x="1683" y="4630"/>
                  </a:cubicBezTo>
                  <a:cubicBezTo>
                    <a:pt x="1644" y="4630"/>
                    <a:pt x="1605" y="4614"/>
                    <a:pt x="1575" y="4583"/>
                  </a:cubicBezTo>
                  <a:cubicBezTo>
                    <a:pt x="1513" y="4522"/>
                    <a:pt x="1513" y="4429"/>
                    <a:pt x="1575" y="4367"/>
                  </a:cubicBezTo>
                  <a:lnTo>
                    <a:pt x="1729" y="4213"/>
                  </a:lnTo>
                  <a:close/>
                  <a:moveTo>
                    <a:pt x="2963" y="5417"/>
                  </a:moveTo>
                  <a:lnTo>
                    <a:pt x="3179" y="5633"/>
                  </a:lnTo>
                  <a:lnTo>
                    <a:pt x="3025" y="5787"/>
                  </a:lnTo>
                  <a:cubicBezTo>
                    <a:pt x="2994" y="5818"/>
                    <a:pt x="2948" y="5833"/>
                    <a:pt x="2905" y="5833"/>
                  </a:cubicBezTo>
                  <a:cubicBezTo>
                    <a:pt x="2863" y="5833"/>
                    <a:pt x="2824" y="5818"/>
                    <a:pt x="2809" y="5787"/>
                  </a:cubicBezTo>
                  <a:cubicBezTo>
                    <a:pt x="2747" y="5725"/>
                    <a:pt x="2747" y="5633"/>
                    <a:pt x="2809" y="5571"/>
                  </a:cubicBezTo>
                  <a:lnTo>
                    <a:pt x="2963" y="5417"/>
                  </a:lnTo>
                  <a:close/>
                  <a:moveTo>
                    <a:pt x="2687" y="1053"/>
                  </a:moveTo>
                  <a:cubicBezTo>
                    <a:pt x="3065" y="1053"/>
                    <a:pt x="3447" y="1197"/>
                    <a:pt x="3735" y="1466"/>
                  </a:cubicBezTo>
                  <a:lnTo>
                    <a:pt x="5864" y="3596"/>
                  </a:lnTo>
                  <a:cubicBezTo>
                    <a:pt x="6932" y="4663"/>
                    <a:pt x="5957" y="6150"/>
                    <a:pt x="4818" y="6150"/>
                  </a:cubicBezTo>
                  <a:cubicBezTo>
                    <a:pt x="4475" y="6150"/>
                    <a:pt x="4118" y="6016"/>
                    <a:pt x="3797" y="5694"/>
                  </a:cubicBezTo>
                  <a:lnTo>
                    <a:pt x="1914" y="3781"/>
                  </a:lnTo>
                  <a:cubicBezTo>
                    <a:pt x="1636" y="3596"/>
                    <a:pt x="1451" y="3318"/>
                    <a:pt x="1328" y="3009"/>
                  </a:cubicBezTo>
                  <a:cubicBezTo>
                    <a:pt x="1081" y="2361"/>
                    <a:pt x="1328" y="1651"/>
                    <a:pt x="1914" y="1281"/>
                  </a:cubicBezTo>
                  <a:cubicBezTo>
                    <a:pt x="2146" y="1126"/>
                    <a:pt x="2415" y="1053"/>
                    <a:pt x="2687" y="1053"/>
                  </a:cubicBezTo>
                  <a:close/>
                  <a:moveTo>
                    <a:pt x="6266" y="5849"/>
                  </a:moveTo>
                  <a:lnTo>
                    <a:pt x="6358" y="5972"/>
                  </a:lnTo>
                  <a:cubicBezTo>
                    <a:pt x="6420" y="6034"/>
                    <a:pt x="6420" y="6126"/>
                    <a:pt x="6358" y="6188"/>
                  </a:cubicBezTo>
                  <a:cubicBezTo>
                    <a:pt x="6327" y="6219"/>
                    <a:pt x="6289" y="6234"/>
                    <a:pt x="6250" y="6234"/>
                  </a:cubicBezTo>
                  <a:cubicBezTo>
                    <a:pt x="6212" y="6234"/>
                    <a:pt x="6173" y="6219"/>
                    <a:pt x="6142" y="6188"/>
                  </a:cubicBezTo>
                  <a:lnTo>
                    <a:pt x="6049" y="6065"/>
                  </a:lnTo>
                  <a:cubicBezTo>
                    <a:pt x="6142" y="6003"/>
                    <a:pt x="6204" y="5941"/>
                    <a:pt x="6266" y="5879"/>
                  </a:cubicBezTo>
                  <a:lnTo>
                    <a:pt x="6266" y="5849"/>
                  </a:lnTo>
                  <a:close/>
                  <a:moveTo>
                    <a:pt x="4753" y="6497"/>
                  </a:moveTo>
                  <a:lnTo>
                    <a:pt x="4753" y="6620"/>
                  </a:lnTo>
                  <a:cubicBezTo>
                    <a:pt x="4753" y="6713"/>
                    <a:pt x="4692" y="6774"/>
                    <a:pt x="4599" y="6774"/>
                  </a:cubicBezTo>
                  <a:lnTo>
                    <a:pt x="4599" y="6805"/>
                  </a:lnTo>
                  <a:cubicBezTo>
                    <a:pt x="4506" y="6805"/>
                    <a:pt x="4445" y="6713"/>
                    <a:pt x="4445" y="6651"/>
                  </a:cubicBezTo>
                  <a:lnTo>
                    <a:pt x="4445" y="6497"/>
                  </a:lnTo>
                  <a:close/>
                  <a:moveTo>
                    <a:pt x="2948" y="0"/>
                  </a:moveTo>
                  <a:cubicBezTo>
                    <a:pt x="2678" y="0"/>
                    <a:pt x="2408" y="170"/>
                    <a:pt x="2377" y="510"/>
                  </a:cubicBezTo>
                  <a:lnTo>
                    <a:pt x="2377" y="664"/>
                  </a:lnTo>
                  <a:cubicBezTo>
                    <a:pt x="2192" y="695"/>
                    <a:pt x="2007" y="756"/>
                    <a:pt x="1852" y="849"/>
                  </a:cubicBezTo>
                  <a:lnTo>
                    <a:pt x="1698" y="695"/>
                  </a:lnTo>
                  <a:cubicBezTo>
                    <a:pt x="1618" y="575"/>
                    <a:pt x="1511" y="525"/>
                    <a:pt x="1397" y="525"/>
                  </a:cubicBezTo>
                  <a:cubicBezTo>
                    <a:pt x="985" y="525"/>
                    <a:pt x="491" y="1176"/>
                    <a:pt x="926" y="1466"/>
                  </a:cubicBezTo>
                  <a:lnTo>
                    <a:pt x="1081" y="1621"/>
                  </a:lnTo>
                  <a:cubicBezTo>
                    <a:pt x="988" y="1806"/>
                    <a:pt x="926" y="1960"/>
                    <a:pt x="896" y="2176"/>
                  </a:cubicBezTo>
                  <a:lnTo>
                    <a:pt x="741" y="2176"/>
                  </a:lnTo>
                  <a:cubicBezTo>
                    <a:pt x="1" y="2176"/>
                    <a:pt x="1" y="3287"/>
                    <a:pt x="741" y="3287"/>
                  </a:cubicBezTo>
                  <a:lnTo>
                    <a:pt x="1019" y="3287"/>
                  </a:lnTo>
                  <a:cubicBezTo>
                    <a:pt x="1112" y="3472"/>
                    <a:pt x="1266" y="3657"/>
                    <a:pt x="1420" y="3812"/>
                  </a:cubicBezTo>
                  <a:lnTo>
                    <a:pt x="1482" y="3904"/>
                  </a:lnTo>
                  <a:lnTo>
                    <a:pt x="1328" y="4059"/>
                  </a:lnTo>
                  <a:cubicBezTo>
                    <a:pt x="1056" y="4454"/>
                    <a:pt x="1397" y="4928"/>
                    <a:pt x="1797" y="4928"/>
                  </a:cubicBezTo>
                  <a:cubicBezTo>
                    <a:pt x="1897" y="4928"/>
                    <a:pt x="2000" y="4898"/>
                    <a:pt x="2099" y="4830"/>
                  </a:cubicBezTo>
                  <a:lnTo>
                    <a:pt x="2253" y="4676"/>
                  </a:lnTo>
                  <a:lnTo>
                    <a:pt x="2686" y="5108"/>
                  </a:lnTo>
                  <a:lnTo>
                    <a:pt x="2500" y="5293"/>
                  </a:lnTo>
                  <a:cubicBezTo>
                    <a:pt x="2085" y="5562"/>
                    <a:pt x="2599" y="6219"/>
                    <a:pt x="2999" y="6219"/>
                  </a:cubicBezTo>
                  <a:cubicBezTo>
                    <a:pt x="3104" y="6219"/>
                    <a:pt x="3201" y="6174"/>
                    <a:pt x="3272" y="6065"/>
                  </a:cubicBezTo>
                  <a:lnTo>
                    <a:pt x="3457" y="5879"/>
                  </a:lnTo>
                  <a:lnTo>
                    <a:pt x="3519" y="5972"/>
                  </a:lnTo>
                  <a:cubicBezTo>
                    <a:pt x="3673" y="6126"/>
                    <a:pt x="3858" y="6250"/>
                    <a:pt x="4043" y="6342"/>
                  </a:cubicBezTo>
                  <a:lnTo>
                    <a:pt x="4043" y="6651"/>
                  </a:lnTo>
                  <a:cubicBezTo>
                    <a:pt x="4043" y="7006"/>
                    <a:pt x="4321" y="7183"/>
                    <a:pt x="4599" y="7183"/>
                  </a:cubicBezTo>
                  <a:cubicBezTo>
                    <a:pt x="4877" y="7183"/>
                    <a:pt x="5154" y="7006"/>
                    <a:pt x="5154" y="6651"/>
                  </a:cubicBezTo>
                  <a:lnTo>
                    <a:pt x="5154" y="6528"/>
                  </a:lnTo>
                  <a:cubicBezTo>
                    <a:pt x="5371" y="6466"/>
                    <a:pt x="5556" y="6404"/>
                    <a:pt x="5710" y="6311"/>
                  </a:cubicBezTo>
                  <a:lnTo>
                    <a:pt x="5864" y="6497"/>
                  </a:lnTo>
                  <a:cubicBezTo>
                    <a:pt x="5943" y="6608"/>
                    <a:pt x="6048" y="6654"/>
                    <a:pt x="6159" y="6654"/>
                  </a:cubicBezTo>
                  <a:cubicBezTo>
                    <a:pt x="6572" y="6654"/>
                    <a:pt x="7074" y="6017"/>
                    <a:pt x="6636" y="5725"/>
                  </a:cubicBezTo>
                  <a:lnTo>
                    <a:pt x="6482" y="5571"/>
                  </a:lnTo>
                  <a:cubicBezTo>
                    <a:pt x="6574" y="5386"/>
                    <a:pt x="6636" y="5200"/>
                    <a:pt x="6667" y="5015"/>
                  </a:cubicBezTo>
                  <a:lnTo>
                    <a:pt x="6852" y="4984"/>
                  </a:lnTo>
                  <a:cubicBezTo>
                    <a:pt x="7531" y="4923"/>
                    <a:pt x="7531" y="3904"/>
                    <a:pt x="6852" y="3843"/>
                  </a:cubicBezTo>
                  <a:lnTo>
                    <a:pt x="6543" y="3843"/>
                  </a:lnTo>
                  <a:cubicBezTo>
                    <a:pt x="6451" y="3657"/>
                    <a:pt x="6327" y="3472"/>
                    <a:pt x="6173" y="3318"/>
                  </a:cubicBezTo>
                  <a:lnTo>
                    <a:pt x="6111" y="3225"/>
                  </a:lnTo>
                  <a:lnTo>
                    <a:pt x="6266" y="3071"/>
                  </a:lnTo>
                  <a:cubicBezTo>
                    <a:pt x="6537" y="2676"/>
                    <a:pt x="6196" y="2202"/>
                    <a:pt x="5796" y="2202"/>
                  </a:cubicBezTo>
                  <a:cubicBezTo>
                    <a:pt x="5696" y="2202"/>
                    <a:pt x="5593" y="2232"/>
                    <a:pt x="5494" y="2299"/>
                  </a:cubicBezTo>
                  <a:lnTo>
                    <a:pt x="5340" y="2454"/>
                  </a:lnTo>
                  <a:lnTo>
                    <a:pt x="4908" y="2053"/>
                  </a:lnTo>
                  <a:lnTo>
                    <a:pt x="5062" y="1867"/>
                  </a:lnTo>
                  <a:cubicBezTo>
                    <a:pt x="5333" y="1472"/>
                    <a:pt x="4993" y="998"/>
                    <a:pt x="4593" y="998"/>
                  </a:cubicBezTo>
                  <a:cubicBezTo>
                    <a:pt x="4493" y="998"/>
                    <a:pt x="4389" y="1028"/>
                    <a:pt x="4290" y="1096"/>
                  </a:cubicBezTo>
                  <a:lnTo>
                    <a:pt x="4136" y="1281"/>
                  </a:lnTo>
                  <a:cubicBezTo>
                    <a:pt x="3951" y="1096"/>
                    <a:pt x="3735" y="942"/>
                    <a:pt x="3519" y="818"/>
                  </a:cubicBezTo>
                  <a:lnTo>
                    <a:pt x="3519" y="510"/>
                  </a:lnTo>
                  <a:cubicBezTo>
                    <a:pt x="3488" y="170"/>
                    <a:pt x="3218" y="0"/>
                    <a:pt x="29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22" name="Google Shape;13322;p25"/>
          <p:cNvGrpSpPr/>
          <p:nvPr/>
        </p:nvGrpSpPr>
        <p:grpSpPr>
          <a:xfrm>
            <a:off x="14118550" y="5701822"/>
            <a:ext cx="574100" cy="690600"/>
            <a:chOff x="4081238" y="4142031"/>
            <a:chExt cx="287050" cy="345300"/>
          </a:xfrm>
          <a:solidFill>
            <a:schemeClr val="tx1"/>
          </a:solidFill>
        </p:grpSpPr>
        <p:grpSp>
          <p:nvGrpSpPr>
            <p:cNvPr id="13323" name="Google Shape;13323;p25"/>
            <p:cNvGrpSpPr/>
            <p:nvPr/>
          </p:nvGrpSpPr>
          <p:grpSpPr>
            <a:xfrm>
              <a:off x="4160713" y="4237331"/>
              <a:ext cx="118850" cy="229950"/>
              <a:chOff x="4160713" y="4237331"/>
              <a:chExt cx="118850" cy="229950"/>
            </a:xfrm>
            <a:grpFill/>
          </p:grpSpPr>
          <p:sp>
            <p:nvSpPr>
              <p:cNvPr id="13324" name="Google Shape;13324;p25"/>
              <p:cNvSpPr/>
              <p:nvPr/>
            </p:nvSpPr>
            <p:spPr>
              <a:xfrm>
                <a:off x="4170363" y="4443331"/>
                <a:ext cx="11200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448" h="742" extrusionOk="0">
                    <a:moveTo>
                      <a:pt x="232" y="1"/>
                    </a:moveTo>
                    <a:cubicBezTo>
                      <a:pt x="108" y="1"/>
                      <a:pt x="47" y="93"/>
                      <a:pt x="47" y="217"/>
                    </a:cubicBezTo>
                    <a:lnTo>
                      <a:pt x="47" y="556"/>
                    </a:lnTo>
                    <a:cubicBezTo>
                      <a:pt x="0" y="680"/>
                      <a:pt x="108" y="741"/>
                      <a:pt x="220" y="741"/>
                    </a:cubicBezTo>
                    <a:cubicBezTo>
                      <a:pt x="332" y="741"/>
                      <a:pt x="448" y="680"/>
                      <a:pt x="417" y="556"/>
                    </a:cubicBezTo>
                    <a:lnTo>
                      <a:pt x="417" y="217"/>
                    </a:lnTo>
                    <a:cubicBezTo>
                      <a:pt x="417" y="93"/>
                      <a:pt x="325" y="32"/>
                      <a:pt x="232" y="32"/>
                    </a:cubicBezTo>
                    <a:lnTo>
                      <a:pt x="23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25" name="Google Shape;13325;p25"/>
              <p:cNvSpPr/>
              <p:nvPr/>
            </p:nvSpPr>
            <p:spPr>
              <a:xfrm>
                <a:off x="4268738" y="4444106"/>
                <a:ext cx="10825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742" extrusionOk="0">
                    <a:moveTo>
                      <a:pt x="205" y="1"/>
                    </a:moveTo>
                    <a:cubicBezTo>
                      <a:pt x="108" y="1"/>
                      <a:pt x="16" y="62"/>
                      <a:pt x="0" y="186"/>
                    </a:cubicBezTo>
                    <a:lnTo>
                      <a:pt x="0" y="556"/>
                    </a:lnTo>
                    <a:cubicBezTo>
                      <a:pt x="0" y="649"/>
                      <a:pt x="93" y="741"/>
                      <a:pt x="216" y="741"/>
                    </a:cubicBezTo>
                    <a:cubicBezTo>
                      <a:pt x="340" y="741"/>
                      <a:pt x="432" y="649"/>
                      <a:pt x="432" y="525"/>
                    </a:cubicBezTo>
                    <a:lnTo>
                      <a:pt x="432" y="186"/>
                    </a:lnTo>
                    <a:cubicBezTo>
                      <a:pt x="402" y="62"/>
                      <a:pt x="301" y="1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26" name="Google Shape;13326;p25"/>
              <p:cNvSpPr/>
              <p:nvPr/>
            </p:nvSpPr>
            <p:spPr>
              <a:xfrm>
                <a:off x="4207013" y="4451631"/>
                <a:ext cx="35525" cy="15650"/>
              </a:xfrm>
              <a:custGeom>
                <a:avLst/>
                <a:gdLst/>
                <a:ahLst/>
                <a:cxnLst/>
                <a:rect l="l" t="t" r="r" b="b"/>
                <a:pathLst>
                  <a:path w="1421" h="626" extrusionOk="0">
                    <a:moveTo>
                      <a:pt x="247" y="1"/>
                    </a:moveTo>
                    <a:cubicBezTo>
                      <a:pt x="193" y="1"/>
                      <a:pt x="139" y="24"/>
                      <a:pt x="93" y="70"/>
                    </a:cubicBezTo>
                    <a:cubicBezTo>
                      <a:pt x="31" y="132"/>
                      <a:pt x="0" y="255"/>
                      <a:pt x="93" y="348"/>
                    </a:cubicBezTo>
                    <a:cubicBezTo>
                      <a:pt x="263" y="533"/>
                      <a:pt x="494" y="625"/>
                      <a:pt x="726" y="625"/>
                    </a:cubicBezTo>
                    <a:cubicBezTo>
                      <a:pt x="957" y="625"/>
                      <a:pt x="1189" y="533"/>
                      <a:pt x="1358" y="348"/>
                    </a:cubicBezTo>
                    <a:cubicBezTo>
                      <a:pt x="1420" y="255"/>
                      <a:pt x="1420" y="132"/>
                      <a:pt x="1327" y="70"/>
                    </a:cubicBezTo>
                    <a:cubicBezTo>
                      <a:pt x="1281" y="24"/>
                      <a:pt x="1227" y="1"/>
                      <a:pt x="1177" y="1"/>
                    </a:cubicBezTo>
                    <a:cubicBezTo>
                      <a:pt x="1127" y="1"/>
                      <a:pt x="1081" y="24"/>
                      <a:pt x="1050" y="70"/>
                    </a:cubicBezTo>
                    <a:cubicBezTo>
                      <a:pt x="957" y="163"/>
                      <a:pt x="834" y="209"/>
                      <a:pt x="714" y="209"/>
                    </a:cubicBezTo>
                    <a:cubicBezTo>
                      <a:pt x="594" y="209"/>
                      <a:pt x="479" y="163"/>
                      <a:pt x="402" y="70"/>
                    </a:cubicBezTo>
                    <a:cubicBezTo>
                      <a:pt x="355" y="24"/>
                      <a:pt x="301" y="1"/>
                      <a:pt x="24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27" name="Google Shape;13327;p25"/>
              <p:cNvSpPr/>
              <p:nvPr/>
            </p:nvSpPr>
            <p:spPr>
              <a:xfrm>
                <a:off x="4160713" y="4370806"/>
                <a:ext cx="4092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637" h="1406" extrusionOk="0">
                    <a:moveTo>
                      <a:pt x="902" y="398"/>
                    </a:moveTo>
                    <a:cubicBezTo>
                      <a:pt x="920" y="398"/>
                      <a:pt x="938" y="399"/>
                      <a:pt x="957" y="402"/>
                    </a:cubicBezTo>
                    <a:cubicBezTo>
                      <a:pt x="1297" y="433"/>
                      <a:pt x="1297" y="957"/>
                      <a:pt x="957" y="988"/>
                    </a:cubicBezTo>
                    <a:cubicBezTo>
                      <a:pt x="938" y="991"/>
                      <a:pt x="920" y="992"/>
                      <a:pt x="902" y="992"/>
                    </a:cubicBezTo>
                    <a:cubicBezTo>
                      <a:pt x="513" y="992"/>
                      <a:pt x="513" y="398"/>
                      <a:pt x="902" y="398"/>
                    </a:cubicBezTo>
                    <a:close/>
                    <a:moveTo>
                      <a:pt x="957" y="1"/>
                    </a:moveTo>
                    <a:cubicBezTo>
                      <a:pt x="309" y="1"/>
                      <a:pt x="1" y="741"/>
                      <a:pt x="433" y="1204"/>
                    </a:cubicBezTo>
                    <a:cubicBezTo>
                      <a:pt x="582" y="1343"/>
                      <a:pt x="760" y="1406"/>
                      <a:pt x="932" y="1406"/>
                    </a:cubicBezTo>
                    <a:cubicBezTo>
                      <a:pt x="1296" y="1406"/>
                      <a:pt x="1636" y="1129"/>
                      <a:pt x="1636" y="711"/>
                    </a:cubicBezTo>
                    <a:cubicBezTo>
                      <a:pt x="1636" y="309"/>
                      <a:pt x="1328" y="1"/>
                      <a:pt x="95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28" name="Google Shape;13328;p25"/>
              <p:cNvSpPr/>
              <p:nvPr/>
            </p:nvSpPr>
            <p:spPr>
              <a:xfrm>
                <a:off x="4169213" y="4237331"/>
                <a:ext cx="38600" cy="33125"/>
              </a:xfrm>
              <a:custGeom>
                <a:avLst/>
                <a:gdLst/>
                <a:ahLst/>
                <a:cxnLst/>
                <a:rect l="l" t="t" r="r" b="b"/>
                <a:pathLst>
                  <a:path w="1544" h="1325" extrusionOk="0">
                    <a:moveTo>
                      <a:pt x="648" y="402"/>
                    </a:moveTo>
                    <a:cubicBezTo>
                      <a:pt x="803" y="402"/>
                      <a:pt x="926" y="525"/>
                      <a:pt x="926" y="680"/>
                    </a:cubicBezTo>
                    <a:cubicBezTo>
                      <a:pt x="926" y="762"/>
                      <a:pt x="894" y="794"/>
                      <a:pt x="848" y="794"/>
                    </a:cubicBezTo>
                    <a:cubicBezTo>
                      <a:pt x="688" y="794"/>
                      <a:pt x="360" y="402"/>
                      <a:pt x="648" y="402"/>
                    </a:cubicBezTo>
                    <a:close/>
                    <a:moveTo>
                      <a:pt x="648" y="1"/>
                    </a:moveTo>
                    <a:cubicBezTo>
                      <a:pt x="309" y="1"/>
                      <a:pt x="0" y="309"/>
                      <a:pt x="0" y="680"/>
                    </a:cubicBezTo>
                    <a:cubicBezTo>
                      <a:pt x="0" y="1060"/>
                      <a:pt x="333" y="1325"/>
                      <a:pt x="672" y="1325"/>
                    </a:cubicBezTo>
                    <a:cubicBezTo>
                      <a:pt x="828" y="1325"/>
                      <a:pt x="985" y="1269"/>
                      <a:pt x="1111" y="1143"/>
                    </a:cubicBezTo>
                    <a:cubicBezTo>
                      <a:pt x="1543" y="711"/>
                      <a:pt x="1235" y="1"/>
                      <a:pt x="64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329" name="Google Shape;13329;p25"/>
            <p:cNvSpPr/>
            <p:nvPr/>
          </p:nvSpPr>
          <p:spPr>
            <a:xfrm>
              <a:off x="4081238" y="4142031"/>
              <a:ext cx="287050" cy="345300"/>
            </a:xfrm>
            <a:custGeom>
              <a:avLst/>
              <a:gdLst/>
              <a:ahLst/>
              <a:cxnLst/>
              <a:rect l="l" t="t" r="r" b="b"/>
              <a:pathLst>
                <a:path w="11482" h="13812" extrusionOk="0">
                  <a:moveTo>
                    <a:pt x="2655" y="418"/>
                  </a:moveTo>
                  <a:lnTo>
                    <a:pt x="2964" y="696"/>
                  </a:lnTo>
                  <a:cubicBezTo>
                    <a:pt x="2995" y="727"/>
                    <a:pt x="2995" y="757"/>
                    <a:pt x="2964" y="788"/>
                  </a:cubicBezTo>
                  <a:lnTo>
                    <a:pt x="2192" y="1652"/>
                  </a:lnTo>
                  <a:cubicBezTo>
                    <a:pt x="2192" y="1668"/>
                    <a:pt x="2177" y="1676"/>
                    <a:pt x="2161" y="1676"/>
                  </a:cubicBezTo>
                  <a:cubicBezTo>
                    <a:pt x="2146" y="1676"/>
                    <a:pt x="2130" y="1668"/>
                    <a:pt x="2130" y="1652"/>
                  </a:cubicBezTo>
                  <a:lnTo>
                    <a:pt x="1822" y="1375"/>
                  </a:lnTo>
                  <a:cubicBezTo>
                    <a:pt x="1791" y="1375"/>
                    <a:pt x="1791" y="1344"/>
                    <a:pt x="1822" y="1313"/>
                  </a:cubicBezTo>
                  <a:lnTo>
                    <a:pt x="2593" y="418"/>
                  </a:lnTo>
                  <a:close/>
                  <a:moveTo>
                    <a:pt x="3149" y="1189"/>
                  </a:moveTo>
                  <a:lnTo>
                    <a:pt x="3643" y="1652"/>
                  </a:lnTo>
                  <a:lnTo>
                    <a:pt x="3149" y="2208"/>
                  </a:lnTo>
                  <a:lnTo>
                    <a:pt x="2624" y="1776"/>
                  </a:lnTo>
                  <a:lnTo>
                    <a:pt x="3149" y="1189"/>
                  </a:lnTo>
                  <a:close/>
                  <a:moveTo>
                    <a:pt x="4167" y="3504"/>
                  </a:moveTo>
                  <a:cubicBezTo>
                    <a:pt x="4723" y="3504"/>
                    <a:pt x="5155" y="3936"/>
                    <a:pt x="5155" y="4492"/>
                  </a:cubicBezTo>
                  <a:cubicBezTo>
                    <a:pt x="5124" y="5016"/>
                    <a:pt x="4723" y="5448"/>
                    <a:pt x="4167" y="5448"/>
                  </a:cubicBezTo>
                  <a:cubicBezTo>
                    <a:pt x="3643" y="5448"/>
                    <a:pt x="3211" y="5016"/>
                    <a:pt x="3211" y="4492"/>
                  </a:cubicBezTo>
                  <a:cubicBezTo>
                    <a:pt x="3211" y="3936"/>
                    <a:pt x="3643" y="3535"/>
                    <a:pt x="4167" y="3504"/>
                  </a:cubicBezTo>
                  <a:close/>
                  <a:moveTo>
                    <a:pt x="8581" y="5788"/>
                  </a:moveTo>
                  <a:lnTo>
                    <a:pt x="9013" y="6158"/>
                  </a:lnTo>
                  <a:lnTo>
                    <a:pt x="8334" y="6930"/>
                  </a:lnTo>
                  <a:lnTo>
                    <a:pt x="7902" y="6559"/>
                  </a:lnTo>
                  <a:lnTo>
                    <a:pt x="8581" y="5788"/>
                  </a:lnTo>
                  <a:close/>
                  <a:moveTo>
                    <a:pt x="9491" y="6259"/>
                  </a:moveTo>
                  <a:cubicBezTo>
                    <a:pt x="9506" y="6259"/>
                    <a:pt x="9522" y="6266"/>
                    <a:pt x="9537" y="6282"/>
                  </a:cubicBezTo>
                  <a:lnTo>
                    <a:pt x="9846" y="6559"/>
                  </a:lnTo>
                  <a:cubicBezTo>
                    <a:pt x="9877" y="6559"/>
                    <a:pt x="9877" y="6621"/>
                    <a:pt x="9846" y="6621"/>
                  </a:cubicBezTo>
                  <a:cubicBezTo>
                    <a:pt x="9846" y="6621"/>
                    <a:pt x="8920" y="7701"/>
                    <a:pt x="8920" y="7701"/>
                  </a:cubicBezTo>
                  <a:lnTo>
                    <a:pt x="8827" y="7701"/>
                  </a:lnTo>
                  <a:lnTo>
                    <a:pt x="8519" y="7424"/>
                  </a:lnTo>
                  <a:cubicBezTo>
                    <a:pt x="8488" y="7393"/>
                    <a:pt x="8488" y="7362"/>
                    <a:pt x="8519" y="7331"/>
                  </a:cubicBezTo>
                  <a:lnTo>
                    <a:pt x="9445" y="6282"/>
                  </a:lnTo>
                  <a:cubicBezTo>
                    <a:pt x="9460" y="6266"/>
                    <a:pt x="9476" y="6259"/>
                    <a:pt x="9491" y="6259"/>
                  </a:cubicBezTo>
                  <a:close/>
                  <a:moveTo>
                    <a:pt x="2902" y="4955"/>
                  </a:moveTo>
                  <a:cubicBezTo>
                    <a:pt x="2933" y="5078"/>
                    <a:pt x="3025" y="5201"/>
                    <a:pt x="3118" y="5325"/>
                  </a:cubicBezTo>
                  <a:cubicBezTo>
                    <a:pt x="3334" y="5634"/>
                    <a:pt x="3704" y="5819"/>
                    <a:pt x="4106" y="5850"/>
                  </a:cubicBezTo>
                  <a:cubicBezTo>
                    <a:pt x="3735" y="6652"/>
                    <a:pt x="3766" y="7578"/>
                    <a:pt x="4198" y="8349"/>
                  </a:cubicBezTo>
                  <a:cubicBezTo>
                    <a:pt x="4075" y="8349"/>
                    <a:pt x="3951" y="8349"/>
                    <a:pt x="3828" y="8380"/>
                  </a:cubicBezTo>
                  <a:cubicBezTo>
                    <a:pt x="3466" y="8441"/>
                    <a:pt x="3104" y="8619"/>
                    <a:pt x="2829" y="8914"/>
                  </a:cubicBezTo>
                  <a:lnTo>
                    <a:pt x="2829" y="8914"/>
                  </a:lnTo>
                  <a:cubicBezTo>
                    <a:pt x="2527" y="8333"/>
                    <a:pt x="2346" y="7663"/>
                    <a:pt x="2346" y="7022"/>
                  </a:cubicBezTo>
                  <a:cubicBezTo>
                    <a:pt x="2346" y="6282"/>
                    <a:pt x="2532" y="5572"/>
                    <a:pt x="2902" y="4955"/>
                  </a:cubicBezTo>
                  <a:close/>
                  <a:moveTo>
                    <a:pt x="4136" y="8743"/>
                  </a:moveTo>
                  <a:cubicBezTo>
                    <a:pt x="4622" y="8743"/>
                    <a:pt x="5109" y="9013"/>
                    <a:pt x="5340" y="9553"/>
                  </a:cubicBezTo>
                  <a:lnTo>
                    <a:pt x="6112" y="11281"/>
                  </a:lnTo>
                  <a:lnTo>
                    <a:pt x="2161" y="11281"/>
                  </a:lnTo>
                  <a:lnTo>
                    <a:pt x="2933" y="9553"/>
                  </a:lnTo>
                  <a:cubicBezTo>
                    <a:pt x="3164" y="9013"/>
                    <a:pt x="3650" y="8743"/>
                    <a:pt x="4136" y="8743"/>
                  </a:cubicBezTo>
                  <a:close/>
                  <a:moveTo>
                    <a:pt x="9661" y="11682"/>
                  </a:moveTo>
                  <a:cubicBezTo>
                    <a:pt x="10216" y="11682"/>
                    <a:pt x="10710" y="12053"/>
                    <a:pt x="10833" y="12608"/>
                  </a:cubicBezTo>
                  <a:lnTo>
                    <a:pt x="10864" y="12608"/>
                  </a:lnTo>
                  <a:lnTo>
                    <a:pt x="10988" y="13102"/>
                  </a:lnTo>
                  <a:cubicBezTo>
                    <a:pt x="11019" y="13256"/>
                    <a:pt x="10895" y="13380"/>
                    <a:pt x="10772" y="13380"/>
                  </a:cubicBezTo>
                  <a:lnTo>
                    <a:pt x="742" y="13380"/>
                  </a:lnTo>
                  <a:cubicBezTo>
                    <a:pt x="587" y="13380"/>
                    <a:pt x="464" y="13256"/>
                    <a:pt x="526" y="13102"/>
                  </a:cubicBezTo>
                  <a:lnTo>
                    <a:pt x="649" y="12608"/>
                  </a:lnTo>
                  <a:cubicBezTo>
                    <a:pt x="772" y="12053"/>
                    <a:pt x="1266" y="11682"/>
                    <a:pt x="1822" y="11682"/>
                  </a:cubicBezTo>
                  <a:close/>
                  <a:moveTo>
                    <a:pt x="2584" y="0"/>
                  </a:moveTo>
                  <a:cubicBezTo>
                    <a:pt x="2457" y="0"/>
                    <a:pt x="2337" y="54"/>
                    <a:pt x="2254" y="171"/>
                  </a:cubicBezTo>
                  <a:lnTo>
                    <a:pt x="1482" y="1035"/>
                  </a:lnTo>
                  <a:cubicBezTo>
                    <a:pt x="1297" y="1220"/>
                    <a:pt x="1328" y="1498"/>
                    <a:pt x="1513" y="1683"/>
                  </a:cubicBezTo>
                  <a:lnTo>
                    <a:pt x="1822" y="1961"/>
                  </a:lnTo>
                  <a:cubicBezTo>
                    <a:pt x="1915" y="2036"/>
                    <a:pt x="2020" y="2077"/>
                    <a:pt x="2122" y="2077"/>
                  </a:cubicBezTo>
                  <a:cubicBezTo>
                    <a:pt x="2189" y="2077"/>
                    <a:pt x="2255" y="2059"/>
                    <a:pt x="2316" y="2023"/>
                  </a:cubicBezTo>
                  <a:lnTo>
                    <a:pt x="2840" y="2517"/>
                  </a:lnTo>
                  <a:lnTo>
                    <a:pt x="2748" y="2640"/>
                  </a:lnTo>
                  <a:cubicBezTo>
                    <a:pt x="2501" y="2918"/>
                    <a:pt x="2532" y="3319"/>
                    <a:pt x="2809" y="3566"/>
                  </a:cubicBezTo>
                  <a:lnTo>
                    <a:pt x="2995" y="3720"/>
                  </a:lnTo>
                  <a:cubicBezTo>
                    <a:pt x="2871" y="3905"/>
                    <a:pt x="2809" y="4121"/>
                    <a:pt x="2778" y="4307"/>
                  </a:cubicBezTo>
                  <a:cubicBezTo>
                    <a:pt x="1729" y="5788"/>
                    <a:pt x="1637" y="7732"/>
                    <a:pt x="2532" y="9306"/>
                  </a:cubicBezTo>
                  <a:lnTo>
                    <a:pt x="2532" y="9368"/>
                  </a:lnTo>
                  <a:lnTo>
                    <a:pt x="1698" y="11281"/>
                  </a:lnTo>
                  <a:cubicBezTo>
                    <a:pt x="1019" y="11343"/>
                    <a:pt x="433" y="11837"/>
                    <a:pt x="248" y="12516"/>
                  </a:cubicBezTo>
                  <a:lnTo>
                    <a:pt x="124" y="13009"/>
                  </a:lnTo>
                  <a:cubicBezTo>
                    <a:pt x="1" y="13411"/>
                    <a:pt x="310" y="13812"/>
                    <a:pt x="742" y="13812"/>
                  </a:cubicBezTo>
                  <a:lnTo>
                    <a:pt x="10772" y="13812"/>
                  </a:lnTo>
                  <a:cubicBezTo>
                    <a:pt x="11173" y="13812"/>
                    <a:pt x="11482" y="13411"/>
                    <a:pt x="11389" y="13009"/>
                  </a:cubicBezTo>
                  <a:lnTo>
                    <a:pt x="11265" y="12516"/>
                  </a:lnTo>
                  <a:cubicBezTo>
                    <a:pt x="11080" y="11806"/>
                    <a:pt x="10401" y="11281"/>
                    <a:pt x="9661" y="11281"/>
                  </a:cubicBezTo>
                  <a:lnTo>
                    <a:pt x="6574" y="11281"/>
                  </a:lnTo>
                  <a:lnTo>
                    <a:pt x="6235" y="10541"/>
                  </a:lnTo>
                  <a:lnTo>
                    <a:pt x="9568" y="10541"/>
                  </a:lnTo>
                  <a:cubicBezTo>
                    <a:pt x="9877" y="10541"/>
                    <a:pt x="10154" y="10294"/>
                    <a:pt x="10154" y="9954"/>
                  </a:cubicBezTo>
                  <a:lnTo>
                    <a:pt x="10154" y="9214"/>
                  </a:lnTo>
                  <a:cubicBezTo>
                    <a:pt x="10154" y="8905"/>
                    <a:pt x="9877" y="8658"/>
                    <a:pt x="9568" y="8658"/>
                  </a:cubicBezTo>
                  <a:lnTo>
                    <a:pt x="8395" y="8658"/>
                  </a:lnTo>
                  <a:cubicBezTo>
                    <a:pt x="8383" y="8654"/>
                    <a:pt x="8371" y="8653"/>
                    <a:pt x="8359" y="8653"/>
                  </a:cubicBezTo>
                  <a:cubicBezTo>
                    <a:pt x="8191" y="8653"/>
                    <a:pt x="8191" y="9034"/>
                    <a:pt x="8359" y="9034"/>
                  </a:cubicBezTo>
                  <a:cubicBezTo>
                    <a:pt x="8371" y="9034"/>
                    <a:pt x="8383" y="9032"/>
                    <a:pt x="8395" y="9028"/>
                  </a:cubicBezTo>
                  <a:lnTo>
                    <a:pt x="9568" y="9028"/>
                  </a:lnTo>
                  <a:cubicBezTo>
                    <a:pt x="9661" y="9028"/>
                    <a:pt x="9753" y="9121"/>
                    <a:pt x="9753" y="9214"/>
                  </a:cubicBezTo>
                  <a:lnTo>
                    <a:pt x="9753" y="9954"/>
                  </a:lnTo>
                  <a:cubicBezTo>
                    <a:pt x="9753" y="10047"/>
                    <a:pt x="9661" y="10139"/>
                    <a:pt x="9568" y="10139"/>
                  </a:cubicBezTo>
                  <a:lnTo>
                    <a:pt x="6050" y="10139"/>
                  </a:lnTo>
                  <a:lnTo>
                    <a:pt x="5710" y="9399"/>
                  </a:lnTo>
                  <a:cubicBezTo>
                    <a:pt x="5680" y="9275"/>
                    <a:pt x="5587" y="9152"/>
                    <a:pt x="5525" y="9059"/>
                  </a:cubicBezTo>
                  <a:lnTo>
                    <a:pt x="7624" y="9059"/>
                  </a:lnTo>
                  <a:cubicBezTo>
                    <a:pt x="7636" y="9063"/>
                    <a:pt x="7647" y="9064"/>
                    <a:pt x="7658" y="9064"/>
                  </a:cubicBezTo>
                  <a:cubicBezTo>
                    <a:pt x="7828" y="9064"/>
                    <a:pt x="7828" y="8653"/>
                    <a:pt x="7658" y="8653"/>
                  </a:cubicBezTo>
                  <a:cubicBezTo>
                    <a:pt x="7647" y="8653"/>
                    <a:pt x="7636" y="8655"/>
                    <a:pt x="7624" y="8658"/>
                  </a:cubicBezTo>
                  <a:lnTo>
                    <a:pt x="5093" y="8658"/>
                  </a:lnTo>
                  <a:cubicBezTo>
                    <a:pt x="5001" y="8596"/>
                    <a:pt x="4908" y="8535"/>
                    <a:pt x="4785" y="8504"/>
                  </a:cubicBezTo>
                  <a:cubicBezTo>
                    <a:pt x="4167" y="7732"/>
                    <a:pt x="4075" y="6652"/>
                    <a:pt x="4630" y="5788"/>
                  </a:cubicBezTo>
                  <a:cubicBezTo>
                    <a:pt x="4785" y="5757"/>
                    <a:pt x="4939" y="5664"/>
                    <a:pt x="5093" y="5541"/>
                  </a:cubicBezTo>
                  <a:lnTo>
                    <a:pt x="6698" y="6961"/>
                  </a:lnTo>
                  <a:cubicBezTo>
                    <a:pt x="6828" y="7062"/>
                    <a:pt x="6985" y="7116"/>
                    <a:pt x="7141" y="7116"/>
                  </a:cubicBezTo>
                  <a:cubicBezTo>
                    <a:pt x="7318" y="7116"/>
                    <a:pt x="7493" y="7046"/>
                    <a:pt x="7624" y="6899"/>
                  </a:cubicBezTo>
                  <a:lnTo>
                    <a:pt x="7655" y="6868"/>
                  </a:lnTo>
                  <a:lnTo>
                    <a:pt x="8118" y="7269"/>
                  </a:lnTo>
                  <a:cubicBezTo>
                    <a:pt x="8087" y="7300"/>
                    <a:pt x="8087" y="7362"/>
                    <a:pt x="8118" y="7393"/>
                  </a:cubicBezTo>
                  <a:cubicBezTo>
                    <a:pt x="8118" y="7516"/>
                    <a:pt x="8179" y="7640"/>
                    <a:pt x="8272" y="7732"/>
                  </a:cubicBezTo>
                  <a:lnTo>
                    <a:pt x="8581" y="8010"/>
                  </a:lnTo>
                  <a:cubicBezTo>
                    <a:pt x="8661" y="8077"/>
                    <a:pt x="8758" y="8109"/>
                    <a:pt x="8858" y="8109"/>
                  </a:cubicBezTo>
                  <a:cubicBezTo>
                    <a:pt x="8989" y="8109"/>
                    <a:pt x="9123" y="8053"/>
                    <a:pt x="9229" y="7948"/>
                  </a:cubicBezTo>
                  <a:lnTo>
                    <a:pt x="10154" y="6868"/>
                  </a:lnTo>
                  <a:cubicBezTo>
                    <a:pt x="10309" y="6683"/>
                    <a:pt x="10309" y="6405"/>
                    <a:pt x="10124" y="6251"/>
                  </a:cubicBezTo>
                  <a:lnTo>
                    <a:pt x="9784" y="5973"/>
                  </a:lnTo>
                  <a:cubicBezTo>
                    <a:pt x="9702" y="5891"/>
                    <a:pt x="9592" y="5850"/>
                    <a:pt x="9482" y="5850"/>
                  </a:cubicBezTo>
                  <a:cubicBezTo>
                    <a:pt x="9428" y="5850"/>
                    <a:pt x="9373" y="5860"/>
                    <a:pt x="9321" y="5880"/>
                  </a:cubicBezTo>
                  <a:lnTo>
                    <a:pt x="8827" y="5448"/>
                  </a:lnTo>
                  <a:lnTo>
                    <a:pt x="8858" y="5448"/>
                  </a:lnTo>
                  <a:cubicBezTo>
                    <a:pt x="9105" y="5171"/>
                    <a:pt x="9074" y="4739"/>
                    <a:pt x="8797" y="4492"/>
                  </a:cubicBezTo>
                  <a:lnTo>
                    <a:pt x="6328" y="2362"/>
                  </a:lnTo>
                  <a:cubicBezTo>
                    <a:pt x="6287" y="2322"/>
                    <a:pt x="6242" y="2305"/>
                    <a:pt x="6199" y="2305"/>
                  </a:cubicBezTo>
                  <a:cubicBezTo>
                    <a:pt x="6044" y="2305"/>
                    <a:pt x="5912" y="2519"/>
                    <a:pt x="6081" y="2640"/>
                  </a:cubicBezTo>
                  <a:lnTo>
                    <a:pt x="8519" y="4800"/>
                  </a:lnTo>
                  <a:cubicBezTo>
                    <a:pt x="8642" y="4893"/>
                    <a:pt x="8642" y="5047"/>
                    <a:pt x="8550" y="5171"/>
                  </a:cubicBezTo>
                  <a:lnTo>
                    <a:pt x="7315" y="6590"/>
                  </a:lnTo>
                  <a:cubicBezTo>
                    <a:pt x="7266" y="6656"/>
                    <a:pt x="7189" y="6687"/>
                    <a:pt x="7115" y="6687"/>
                  </a:cubicBezTo>
                  <a:cubicBezTo>
                    <a:pt x="7051" y="6687"/>
                    <a:pt x="6988" y="6664"/>
                    <a:pt x="6945" y="6621"/>
                  </a:cubicBezTo>
                  <a:lnTo>
                    <a:pt x="5340" y="5201"/>
                  </a:lnTo>
                  <a:lnTo>
                    <a:pt x="5340" y="5171"/>
                  </a:lnTo>
                  <a:cubicBezTo>
                    <a:pt x="5951" y="4160"/>
                    <a:pt x="5130" y="3095"/>
                    <a:pt x="4172" y="3095"/>
                  </a:cubicBezTo>
                  <a:cubicBezTo>
                    <a:pt x="3872" y="3095"/>
                    <a:pt x="3559" y="3200"/>
                    <a:pt x="3272" y="3442"/>
                  </a:cubicBezTo>
                  <a:lnTo>
                    <a:pt x="3087" y="3257"/>
                  </a:lnTo>
                  <a:cubicBezTo>
                    <a:pt x="2964" y="3165"/>
                    <a:pt x="2964" y="3010"/>
                    <a:pt x="3056" y="2887"/>
                  </a:cubicBezTo>
                  <a:cubicBezTo>
                    <a:pt x="3056" y="2887"/>
                    <a:pt x="4322" y="1467"/>
                    <a:pt x="4322" y="1467"/>
                  </a:cubicBezTo>
                  <a:cubicBezTo>
                    <a:pt x="4375" y="1413"/>
                    <a:pt x="4450" y="1380"/>
                    <a:pt x="4521" y="1380"/>
                  </a:cubicBezTo>
                  <a:cubicBezTo>
                    <a:pt x="4573" y="1380"/>
                    <a:pt x="4622" y="1398"/>
                    <a:pt x="4661" y="1436"/>
                  </a:cubicBezTo>
                  <a:lnTo>
                    <a:pt x="5463" y="2146"/>
                  </a:lnTo>
                  <a:cubicBezTo>
                    <a:pt x="5510" y="2186"/>
                    <a:pt x="5559" y="2203"/>
                    <a:pt x="5604" y="2203"/>
                  </a:cubicBezTo>
                  <a:cubicBezTo>
                    <a:pt x="5766" y="2203"/>
                    <a:pt x="5886" y="1983"/>
                    <a:pt x="5741" y="1838"/>
                  </a:cubicBezTo>
                  <a:lnTo>
                    <a:pt x="4939" y="1128"/>
                  </a:lnTo>
                  <a:cubicBezTo>
                    <a:pt x="4814" y="1031"/>
                    <a:pt x="4664" y="983"/>
                    <a:pt x="4514" y="983"/>
                  </a:cubicBezTo>
                  <a:cubicBezTo>
                    <a:pt x="4331" y="983"/>
                    <a:pt x="4149" y="1054"/>
                    <a:pt x="4013" y="1189"/>
                  </a:cubicBezTo>
                  <a:lnTo>
                    <a:pt x="3890" y="1313"/>
                  </a:lnTo>
                  <a:lnTo>
                    <a:pt x="3365" y="850"/>
                  </a:lnTo>
                  <a:cubicBezTo>
                    <a:pt x="3365" y="819"/>
                    <a:pt x="3365" y="757"/>
                    <a:pt x="3365" y="696"/>
                  </a:cubicBezTo>
                  <a:cubicBezTo>
                    <a:pt x="3365" y="572"/>
                    <a:pt x="3303" y="480"/>
                    <a:pt x="3211" y="387"/>
                  </a:cubicBezTo>
                  <a:lnTo>
                    <a:pt x="2902" y="109"/>
                  </a:lnTo>
                  <a:cubicBezTo>
                    <a:pt x="2803" y="39"/>
                    <a:pt x="2691" y="0"/>
                    <a:pt x="2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30" name="Google Shape;13330;p25"/>
          <p:cNvGrpSpPr/>
          <p:nvPr/>
        </p:nvGrpSpPr>
        <p:grpSpPr>
          <a:xfrm>
            <a:off x="15493523" y="5701449"/>
            <a:ext cx="672850" cy="691350"/>
            <a:chOff x="7795463" y="2463556"/>
            <a:chExt cx="336425" cy="345675"/>
          </a:xfrm>
          <a:solidFill>
            <a:schemeClr val="tx1"/>
          </a:solidFill>
        </p:grpSpPr>
        <p:sp>
          <p:nvSpPr>
            <p:cNvPr id="13331" name="Google Shape;13331;p25"/>
            <p:cNvSpPr/>
            <p:nvPr/>
          </p:nvSpPr>
          <p:spPr>
            <a:xfrm>
              <a:off x="7920838" y="2708906"/>
              <a:ext cx="10850" cy="16225"/>
            </a:xfrm>
            <a:custGeom>
              <a:avLst/>
              <a:gdLst/>
              <a:ahLst/>
              <a:cxnLst/>
              <a:rect l="l" t="t" r="r" b="b"/>
              <a:pathLst>
                <a:path w="434" h="649" extrusionOk="0">
                  <a:moveTo>
                    <a:pt x="217" y="1"/>
                  </a:moveTo>
                  <a:cubicBezTo>
                    <a:pt x="109" y="1"/>
                    <a:pt x="1" y="63"/>
                    <a:pt x="16" y="186"/>
                  </a:cubicBezTo>
                  <a:lnTo>
                    <a:pt x="16" y="464"/>
                  </a:lnTo>
                  <a:cubicBezTo>
                    <a:pt x="16" y="556"/>
                    <a:pt x="109" y="649"/>
                    <a:pt x="232" y="649"/>
                  </a:cubicBezTo>
                  <a:cubicBezTo>
                    <a:pt x="325" y="649"/>
                    <a:pt x="418" y="556"/>
                    <a:pt x="418" y="464"/>
                  </a:cubicBezTo>
                  <a:lnTo>
                    <a:pt x="418" y="186"/>
                  </a:lnTo>
                  <a:cubicBezTo>
                    <a:pt x="433" y="63"/>
                    <a:pt x="325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2" name="Google Shape;13332;p25"/>
            <p:cNvSpPr/>
            <p:nvPr/>
          </p:nvSpPr>
          <p:spPr>
            <a:xfrm>
              <a:off x="7996088" y="2708131"/>
              <a:ext cx="10050" cy="17000"/>
            </a:xfrm>
            <a:custGeom>
              <a:avLst/>
              <a:gdLst/>
              <a:ahLst/>
              <a:cxnLst/>
              <a:rect l="l" t="t" r="r" b="b"/>
              <a:pathLst>
                <a:path w="402" h="680" extrusionOk="0">
                  <a:moveTo>
                    <a:pt x="216" y="1"/>
                  </a:moveTo>
                  <a:cubicBezTo>
                    <a:pt x="93" y="1"/>
                    <a:pt x="0" y="94"/>
                    <a:pt x="0" y="217"/>
                  </a:cubicBezTo>
                  <a:lnTo>
                    <a:pt x="0" y="495"/>
                  </a:lnTo>
                  <a:cubicBezTo>
                    <a:pt x="0" y="587"/>
                    <a:pt x="93" y="680"/>
                    <a:pt x="216" y="680"/>
                  </a:cubicBezTo>
                  <a:cubicBezTo>
                    <a:pt x="309" y="680"/>
                    <a:pt x="401" y="587"/>
                    <a:pt x="401" y="495"/>
                  </a:cubicBezTo>
                  <a:lnTo>
                    <a:pt x="401" y="217"/>
                  </a:lnTo>
                  <a:cubicBezTo>
                    <a:pt x="401" y="94"/>
                    <a:pt x="309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3" name="Google Shape;13333;p25"/>
            <p:cNvSpPr/>
            <p:nvPr/>
          </p:nvSpPr>
          <p:spPr>
            <a:xfrm>
              <a:off x="7947688" y="2714656"/>
              <a:ext cx="32550" cy="14350"/>
            </a:xfrm>
            <a:custGeom>
              <a:avLst/>
              <a:gdLst/>
              <a:ahLst/>
              <a:cxnLst/>
              <a:rect l="l" t="t" r="r" b="b"/>
              <a:pathLst>
                <a:path w="1302" h="574" extrusionOk="0">
                  <a:moveTo>
                    <a:pt x="271" y="1"/>
                  </a:moveTo>
                  <a:cubicBezTo>
                    <a:pt x="124" y="1"/>
                    <a:pt x="1" y="189"/>
                    <a:pt x="115" y="326"/>
                  </a:cubicBezTo>
                  <a:cubicBezTo>
                    <a:pt x="269" y="481"/>
                    <a:pt x="455" y="573"/>
                    <a:pt x="640" y="573"/>
                  </a:cubicBezTo>
                  <a:cubicBezTo>
                    <a:pt x="856" y="573"/>
                    <a:pt x="1041" y="481"/>
                    <a:pt x="1164" y="326"/>
                  </a:cubicBezTo>
                  <a:cubicBezTo>
                    <a:pt x="1302" y="189"/>
                    <a:pt x="1168" y="1"/>
                    <a:pt x="1013" y="1"/>
                  </a:cubicBezTo>
                  <a:cubicBezTo>
                    <a:pt x="960" y="1"/>
                    <a:pt x="904" y="24"/>
                    <a:pt x="856" y="79"/>
                  </a:cubicBezTo>
                  <a:cubicBezTo>
                    <a:pt x="794" y="141"/>
                    <a:pt x="732" y="172"/>
                    <a:pt x="640" y="172"/>
                  </a:cubicBezTo>
                  <a:cubicBezTo>
                    <a:pt x="547" y="172"/>
                    <a:pt x="486" y="141"/>
                    <a:pt x="424" y="79"/>
                  </a:cubicBezTo>
                  <a:cubicBezTo>
                    <a:pt x="376" y="24"/>
                    <a:pt x="322" y="1"/>
                    <a:pt x="2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4" name="Google Shape;13334;p25"/>
            <p:cNvSpPr/>
            <p:nvPr/>
          </p:nvSpPr>
          <p:spPr>
            <a:xfrm>
              <a:off x="7891138" y="2690406"/>
              <a:ext cx="145850" cy="56350"/>
            </a:xfrm>
            <a:custGeom>
              <a:avLst/>
              <a:gdLst/>
              <a:ahLst/>
              <a:cxnLst/>
              <a:rect l="l" t="t" r="r" b="b"/>
              <a:pathLst>
                <a:path w="5834" h="2254" extrusionOk="0">
                  <a:moveTo>
                    <a:pt x="5216" y="401"/>
                  </a:moveTo>
                  <a:cubicBezTo>
                    <a:pt x="5309" y="401"/>
                    <a:pt x="5402" y="494"/>
                    <a:pt x="5402" y="587"/>
                  </a:cubicBezTo>
                  <a:lnTo>
                    <a:pt x="5402" y="1667"/>
                  </a:lnTo>
                  <a:cubicBezTo>
                    <a:pt x="5402" y="1759"/>
                    <a:pt x="5309" y="1852"/>
                    <a:pt x="5216" y="1852"/>
                  </a:cubicBezTo>
                  <a:lnTo>
                    <a:pt x="587" y="1852"/>
                  </a:lnTo>
                  <a:cubicBezTo>
                    <a:pt x="464" y="1852"/>
                    <a:pt x="402" y="1759"/>
                    <a:pt x="402" y="1667"/>
                  </a:cubicBezTo>
                  <a:lnTo>
                    <a:pt x="402" y="587"/>
                  </a:lnTo>
                  <a:cubicBezTo>
                    <a:pt x="402" y="494"/>
                    <a:pt x="464" y="401"/>
                    <a:pt x="587" y="401"/>
                  </a:cubicBezTo>
                  <a:close/>
                  <a:moveTo>
                    <a:pt x="587" y="0"/>
                  </a:moveTo>
                  <a:cubicBezTo>
                    <a:pt x="279" y="0"/>
                    <a:pt x="1" y="278"/>
                    <a:pt x="1" y="587"/>
                  </a:cubicBezTo>
                  <a:lnTo>
                    <a:pt x="1" y="1667"/>
                  </a:lnTo>
                  <a:cubicBezTo>
                    <a:pt x="1" y="2006"/>
                    <a:pt x="248" y="2253"/>
                    <a:pt x="587" y="2253"/>
                  </a:cubicBezTo>
                  <a:lnTo>
                    <a:pt x="5216" y="2253"/>
                  </a:lnTo>
                  <a:cubicBezTo>
                    <a:pt x="5525" y="2253"/>
                    <a:pt x="5803" y="2006"/>
                    <a:pt x="5834" y="1667"/>
                  </a:cubicBezTo>
                  <a:lnTo>
                    <a:pt x="5834" y="587"/>
                  </a:lnTo>
                  <a:cubicBezTo>
                    <a:pt x="5834" y="278"/>
                    <a:pt x="5556" y="0"/>
                    <a:pt x="5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5" name="Google Shape;13335;p25"/>
            <p:cNvSpPr/>
            <p:nvPr/>
          </p:nvSpPr>
          <p:spPr>
            <a:xfrm>
              <a:off x="7835688" y="2754256"/>
              <a:ext cx="51625" cy="42525"/>
            </a:xfrm>
            <a:custGeom>
              <a:avLst/>
              <a:gdLst/>
              <a:ahLst/>
              <a:cxnLst/>
              <a:rect l="l" t="t" r="r" b="b"/>
              <a:pathLst>
                <a:path w="2065" h="1701" extrusionOk="0">
                  <a:moveTo>
                    <a:pt x="923" y="409"/>
                  </a:moveTo>
                  <a:cubicBezTo>
                    <a:pt x="1170" y="409"/>
                    <a:pt x="1355" y="532"/>
                    <a:pt x="1355" y="718"/>
                  </a:cubicBezTo>
                  <a:cubicBezTo>
                    <a:pt x="1355" y="872"/>
                    <a:pt x="1170" y="1026"/>
                    <a:pt x="923" y="1026"/>
                  </a:cubicBezTo>
                  <a:cubicBezTo>
                    <a:pt x="676" y="1026"/>
                    <a:pt x="491" y="872"/>
                    <a:pt x="491" y="718"/>
                  </a:cubicBezTo>
                  <a:cubicBezTo>
                    <a:pt x="491" y="532"/>
                    <a:pt x="676" y="409"/>
                    <a:pt x="923" y="409"/>
                  </a:cubicBezTo>
                  <a:close/>
                  <a:moveTo>
                    <a:pt x="821" y="0"/>
                  </a:moveTo>
                  <a:cubicBezTo>
                    <a:pt x="434" y="0"/>
                    <a:pt x="118" y="320"/>
                    <a:pt x="89" y="718"/>
                  </a:cubicBezTo>
                  <a:cubicBezTo>
                    <a:pt x="0" y="1273"/>
                    <a:pt x="440" y="1701"/>
                    <a:pt x="923" y="1701"/>
                  </a:cubicBezTo>
                  <a:cubicBezTo>
                    <a:pt x="1111" y="1701"/>
                    <a:pt x="1305" y="1636"/>
                    <a:pt x="1478" y="1489"/>
                  </a:cubicBezTo>
                  <a:cubicBezTo>
                    <a:pt x="2065" y="995"/>
                    <a:pt x="1725" y="8"/>
                    <a:pt x="923" y="8"/>
                  </a:cubicBezTo>
                  <a:cubicBezTo>
                    <a:pt x="888" y="3"/>
                    <a:pt x="854" y="0"/>
                    <a:pt x="8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6" name="Google Shape;13336;p25"/>
            <p:cNvSpPr/>
            <p:nvPr/>
          </p:nvSpPr>
          <p:spPr>
            <a:xfrm>
              <a:off x="7908113" y="2754256"/>
              <a:ext cx="41700" cy="36175"/>
            </a:xfrm>
            <a:custGeom>
              <a:avLst/>
              <a:gdLst/>
              <a:ahLst/>
              <a:cxnLst/>
              <a:rect l="l" t="t" r="r" b="b"/>
              <a:pathLst>
                <a:path w="1668" h="1447" extrusionOk="0">
                  <a:moveTo>
                    <a:pt x="834" y="409"/>
                  </a:moveTo>
                  <a:cubicBezTo>
                    <a:pt x="1081" y="409"/>
                    <a:pt x="1266" y="532"/>
                    <a:pt x="1266" y="718"/>
                  </a:cubicBezTo>
                  <a:cubicBezTo>
                    <a:pt x="1266" y="872"/>
                    <a:pt x="1050" y="1026"/>
                    <a:pt x="834" y="1026"/>
                  </a:cubicBezTo>
                  <a:cubicBezTo>
                    <a:pt x="587" y="1026"/>
                    <a:pt x="402" y="872"/>
                    <a:pt x="402" y="718"/>
                  </a:cubicBezTo>
                  <a:cubicBezTo>
                    <a:pt x="402" y="532"/>
                    <a:pt x="587" y="409"/>
                    <a:pt x="834" y="409"/>
                  </a:cubicBezTo>
                  <a:close/>
                  <a:moveTo>
                    <a:pt x="936" y="0"/>
                  </a:moveTo>
                  <a:cubicBezTo>
                    <a:pt x="902" y="0"/>
                    <a:pt x="868" y="3"/>
                    <a:pt x="834" y="8"/>
                  </a:cubicBezTo>
                  <a:cubicBezTo>
                    <a:pt x="217" y="100"/>
                    <a:pt x="1" y="872"/>
                    <a:pt x="464" y="1273"/>
                  </a:cubicBezTo>
                  <a:cubicBezTo>
                    <a:pt x="602" y="1393"/>
                    <a:pt x="765" y="1447"/>
                    <a:pt x="926" y="1447"/>
                  </a:cubicBezTo>
                  <a:cubicBezTo>
                    <a:pt x="1303" y="1447"/>
                    <a:pt x="1667" y="1150"/>
                    <a:pt x="1667" y="718"/>
                  </a:cubicBezTo>
                  <a:cubicBezTo>
                    <a:pt x="1639" y="320"/>
                    <a:pt x="1323" y="0"/>
                    <a:pt x="9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7" name="Google Shape;13337;p25"/>
            <p:cNvSpPr/>
            <p:nvPr/>
          </p:nvSpPr>
          <p:spPr>
            <a:xfrm>
              <a:off x="7978338" y="2754256"/>
              <a:ext cx="41675" cy="36175"/>
            </a:xfrm>
            <a:custGeom>
              <a:avLst/>
              <a:gdLst/>
              <a:ahLst/>
              <a:cxnLst/>
              <a:rect l="l" t="t" r="r" b="b"/>
              <a:pathLst>
                <a:path w="1667" h="1447" extrusionOk="0">
                  <a:moveTo>
                    <a:pt x="833" y="409"/>
                  </a:moveTo>
                  <a:cubicBezTo>
                    <a:pt x="1050" y="409"/>
                    <a:pt x="1266" y="532"/>
                    <a:pt x="1266" y="718"/>
                  </a:cubicBezTo>
                  <a:cubicBezTo>
                    <a:pt x="1266" y="872"/>
                    <a:pt x="1050" y="1026"/>
                    <a:pt x="833" y="1026"/>
                  </a:cubicBezTo>
                  <a:cubicBezTo>
                    <a:pt x="587" y="1026"/>
                    <a:pt x="371" y="872"/>
                    <a:pt x="371" y="718"/>
                  </a:cubicBezTo>
                  <a:cubicBezTo>
                    <a:pt x="371" y="532"/>
                    <a:pt x="587" y="409"/>
                    <a:pt x="833" y="409"/>
                  </a:cubicBezTo>
                  <a:close/>
                  <a:moveTo>
                    <a:pt x="935" y="0"/>
                  </a:moveTo>
                  <a:cubicBezTo>
                    <a:pt x="902" y="0"/>
                    <a:pt x="868" y="3"/>
                    <a:pt x="833" y="8"/>
                  </a:cubicBezTo>
                  <a:cubicBezTo>
                    <a:pt x="216" y="100"/>
                    <a:pt x="0" y="872"/>
                    <a:pt x="463" y="1273"/>
                  </a:cubicBezTo>
                  <a:cubicBezTo>
                    <a:pt x="601" y="1393"/>
                    <a:pt x="764" y="1447"/>
                    <a:pt x="925" y="1447"/>
                  </a:cubicBezTo>
                  <a:cubicBezTo>
                    <a:pt x="1302" y="1447"/>
                    <a:pt x="1667" y="1150"/>
                    <a:pt x="1667" y="718"/>
                  </a:cubicBezTo>
                  <a:cubicBezTo>
                    <a:pt x="1638" y="320"/>
                    <a:pt x="1322" y="0"/>
                    <a:pt x="9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8" name="Google Shape;13338;p25"/>
            <p:cNvSpPr/>
            <p:nvPr/>
          </p:nvSpPr>
          <p:spPr>
            <a:xfrm>
              <a:off x="8047763" y="2753806"/>
              <a:ext cx="41700" cy="36200"/>
            </a:xfrm>
            <a:custGeom>
              <a:avLst/>
              <a:gdLst/>
              <a:ahLst/>
              <a:cxnLst/>
              <a:rect l="l" t="t" r="r" b="b"/>
              <a:pathLst>
                <a:path w="1668" h="1448" extrusionOk="0">
                  <a:moveTo>
                    <a:pt x="834" y="427"/>
                  </a:moveTo>
                  <a:cubicBezTo>
                    <a:pt x="1081" y="427"/>
                    <a:pt x="1297" y="550"/>
                    <a:pt x="1297" y="736"/>
                  </a:cubicBezTo>
                  <a:cubicBezTo>
                    <a:pt x="1297" y="890"/>
                    <a:pt x="1081" y="1044"/>
                    <a:pt x="834" y="1044"/>
                  </a:cubicBezTo>
                  <a:cubicBezTo>
                    <a:pt x="618" y="1044"/>
                    <a:pt x="402" y="890"/>
                    <a:pt x="402" y="736"/>
                  </a:cubicBezTo>
                  <a:cubicBezTo>
                    <a:pt x="402" y="550"/>
                    <a:pt x="618" y="427"/>
                    <a:pt x="834" y="427"/>
                  </a:cubicBezTo>
                  <a:close/>
                  <a:moveTo>
                    <a:pt x="729" y="0"/>
                  </a:moveTo>
                  <a:cubicBezTo>
                    <a:pt x="356" y="0"/>
                    <a:pt x="1" y="287"/>
                    <a:pt x="1" y="736"/>
                  </a:cubicBezTo>
                  <a:cubicBezTo>
                    <a:pt x="30" y="1148"/>
                    <a:pt x="369" y="1447"/>
                    <a:pt x="775" y="1447"/>
                  </a:cubicBezTo>
                  <a:cubicBezTo>
                    <a:pt x="794" y="1447"/>
                    <a:pt x="814" y="1447"/>
                    <a:pt x="834" y="1445"/>
                  </a:cubicBezTo>
                  <a:cubicBezTo>
                    <a:pt x="1451" y="1353"/>
                    <a:pt x="1667" y="581"/>
                    <a:pt x="1204" y="180"/>
                  </a:cubicBezTo>
                  <a:cubicBezTo>
                    <a:pt x="1062" y="57"/>
                    <a:pt x="894" y="0"/>
                    <a:pt x="7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9" name="Google Shape;13339;p25"/>
            <p:cNvSpPr/>
            <p:nvPr/>
          </p:nvSpPr>
          <p:spPr>
            <a:xfrm>
              <a:off x="7795463" y="2463556"/>
              <a:ext cx="336425" cy="345675"/>
            </a:xfrm>
            <a:custGeom>
              <a:avLst/>
              <a:gdLst/>
              <a:ahLst/>
              <a:cxnLst/>
              <a:rect l="l" t="t" r="r" b="b"/>
              <a:pathLst>
                <a:path w="13457" h="13827" extrusionOk="0">
                  <a:moveTo>
                    <a:pt x="11389" y="402"/>
                  </a:moveTo>
                  <a:cubicBezTo>
                    <a:pt x="11512" y="402"/>
                    <a:pt x="11574" y="495"/>
                    <a:pt x="11574" y="618"/>
                  </a:cubicBezTo>
                  <a:lnTo>
                    <a:pt x="11574" y="1266"/>
                  </a:lnTo>
                  <a:cubicBezTo>
                    <a:pt x="11574" y="1359"/>
                    <a:pt x="11512" y="1451"/>
                    <a:pt x="11389" y="1451"/>
                  </a:cubicBezTo>
                  <a:lnTo>
                    <a:pt x="2100" y="1451"/>
                  </a:lnTo>
                  <a:cubicBezTo>
                    <a:pt x="1976" y="1451"/>
                    <a:pt x="1914" y="1359"/>
                    <a:pt x="1914" y="1235"/>
                  </a:cubicBezTo>
                  <a:lnTo>
                    <a:pt x="1914" y="618"/>
                  </a:lnTo>
                  <a:cubicBezTo>
                    <a:pt x="1914" y="495"/>
                    <a:pt x="1976" y="402"/>
                    <a:pt x="2100" y="402"/>
                  </a:cubicBezTo>
                  <a:close/>
                  <a:moveTo>
                    <a:pt x="7932" y="6945"/>
                  </a:moveTo>
                  <a:cubicBezTo>
                    <a:pt x="8272" y="6976"/>
                    <a:pt x="8550" y="7161"/>
                    <a:pt x="8704" y="7439"/>
                  </a:cubicBezTo>
                  <a:lnTo>
                    <a:pt x="9136" y="8210"/>
                  </a:lnTo>
                  <a:lnTo>
                    <a:pt x="4352" y="8210"/>
                  </a:lnTo>
                  <a:lnTo>
                    <a:pt x="4723" y="7439"/>
                  </a:lnTo>
                  <a:cubicBezTo>
                    <a:pt x="4877" y="7130"/>
                    <a:pt x="5186" y="6945"/>
                    <a:pt x="5525" y="6945"/>
                  </a:cubicBezTo>
                  <a:close/>
                  <a:moveTo>
                    <a:pt x="9908" y="1822"/>
                  </a:moveTo>
                  <a:lnTo>
                    <a:pt x="9908" y="2778"/>
                  </a:lnTo>
                  <a:cubicBezTo>
                    <a:pt x="9908" y="2871"/>
                    <a:pt x="10000" y="2964"/>
                    <a:pt x="10093" y="2964"/>
                  </a:cubicBezTo>
                  <a:cubicBezTo>
                    <a:pt x="10216" y="2964"/>
                    <a:pt x="10309" y="2902"/>
                    <a:pt x="10309" y="2778"/>
                  </a:cubicBezTo>
                  <a:lnTo>
                    <a:pt x="10309" y="1883"/>
                  </a:lnTo>
                  <a:lnTo>
                    <a:pt x="11173" y="1883"/>
                  </a:lnTo>
                  <a:lnTo>
                    <a:pt x="11173" y="8241"/>
                  </a:lnTo>
                  <a:lnTo>
                    <a:pt x="10309" y="8241"/>
                  </a:lnTo>
                  <a:lnTo>
                    <a:pt x="10309" y="3612"/>
                  </a:lnTo>
                  <a:cubicBezTo>
                    <a:pt x="10309" y="3519"/>
                    <a:pt x="10216" y="3426"/>
                    <a:pt x="10093" y="3426"/>
                  </a:cubicBezTo>
                  <a:cubicBezTo>
                    <a:pt x="10000" y="3426"/>
                    <a:pt x="9908" y="3519"/>
                    <a:pt x="9908" y="3612"/>
                  </a:cubicBezTo>
                  <a:lnTo>
                    <a:pt x="9908" y="8241"/>
                  </a:lnTo>
                  <a:lnTo>
                    <a:pt x="9568" y="8241"/>
                  </a:lnTo>
                  <a:lnTo>
                    <a:pt x="9105" y="7284"/>
                  </a:lnTo>
                  <a:cubicBezTo>
                    <a:pt x="8889" y="6821"/>
                    <a:pt x="8426" y="6544"/>
                    <a:pt x="7932" y="6544"/>
                  </a:cubicBezTo>
                  <a:lnTo>
                    <a:pt x="5525" y="6544"/>
                  </a:lnTo>
                  <a:cubicBezTo>
                    <a:pt x="5031" y="6544"/>
                    <a:pt x="4599" y="6821"/>
                    <a:pt x="4383" y="7284"/>
                  </a:cubicBezTo>
                  <a:lnTo>
                    <a:pt x="3890" y="8241"/>
                  </a:lnTo>
                  <a:lnTo>
                    <a:pt x="3550" y="8241"/>
                  </a:lnTo>
                  <a:lnTo>
                    <a:pt x="3581" y="1822"/>
                  </a:lnTo>
                  <a:close/>
                  <a:moveTo>
                    <a:pt x="11358" y="8611"/>
                  </a:moveTo>
                  <a:cubicBezTo>
                    <a:pt x="11821" y="8611"/>
                    <a:pt x="12222" y="8920"/>
                    <a:pt x="12315" y="9383"/>
                  </a:cubicBezTo>
                  <a:lnTo>
                    <a:pt x="12901" y="12562"/>
                  </a:lnTo>
                  <a:cubicBezTo>
                    <a:pt x="12994" y="12994"/>
                    <a:pt x="12685" y="13395"/>
                    <a:pt x="12222" y="13395"/>
                  </a:cubicBezTo>
                  <a:lnTo>
                    <a:pt x="1235" y="13395"/>
                  </a:lnTo>
                  <a:cubicBezTo>
                    <a:pt x="772" y="13395"/>
                    <a:pt x="464" y="12994"/>
                    <a:pt x="556" y="12562"/>
                  </a:cubicBezTo>
                  <a:lnTo>
                    <a:pt x="1174" y="9383"/>
                  </a:lnTo>
                  <a:cubicBezTo>
                    <a:pt x="1262" y="8971"/>
                    <a:pt x="1631" y="8671"/>
                    <a:pt x="2040" y="8671"/>
                  </a:cubicBezTo>
                  <a:cubicBezTo>
                    <a:pt x="2060" y="8671"/>
                    <a:pt x="2080" y="8672"/>
                    <a:pt x="2100" y="8673"/>
                  </a:cubicBezTo>
                  <a:lnTo>
                    <a:pt x="11358" y="8611"/>
                  </a:lnTo>
                  <a:close/>
                  <a:moveTo>
                    <a:pt x="2100" y="1"/>
                  </a:moveTo>
                  <a:cubicBezTo>
                    <a:pt x="1760" y="32"/>
                    <a:pt x="1482" y="279"/>
                    <a:pt x="1513" y="618"/>
                  </a:cubicBezTo>
                  <a:lnTo>
                    <a:pt x="1513" y="1266"/>
                  </a:lnTo>
                  <a:cubicBezTo>
                    <a:pt x="1482" y="1513"/>
                    <a:pt x="1637" y="1729"/>
                    <a:pt x="1884" y="1822"/>
                  </a:cubicBezTo>
                  <a:lnTo>
                    <a:pt x="1884" y="6235"/>
                  </a:lnTo>
                  <a:cubicBezTo>
                    <a:pt x="1884" y="6358"/>
                    <a:pt x="1976" y="6420"/>
                    <a:pt x="2100" y="6420"/>
                  </a:cubicBezTo>
                  <a:cubicBezTo>
                    <a:pt x="2112" y="6424"/>
                    <a:pt x="2124" y="6426"/>
                    <a:pt x="2136" y="6426"/>
                  </a:cubicBezTo>
                  <a:cubicBezTo>
                    <a:pt x="2215" y="6426"/>
                    <a:pt x="2285" y="6342"/>
                    <a:pt x="2285" y="6235"/>
                  </a:cubicBezTo>
                  <a:lnTo>
                    <a:pt x="2285" y="1883"/>
                  </a:lnTo>
                  <a:lnTo>
                    <a:pt x="3149" y="1883"/>
                  </a:lnTo>
                  <a:lnTo>
                    <a:pt x="3149" y="8241"/>
                  </a:lnTo>
                  <a:lnTo>
                    <a:pt x="2285" y="8241"/>
                  </a:lnTo>
                  <a:lnTo>
                    <a:pt x="2285" y="7037"/>
                  </a:lnTo>
                  <a:cubicBezTo>
                    <a:pt x="2285" y="6945"/>
                    <a:pt x="2192" y="6852"/>
                    <a:pt x="2100" y="6852"/>
                  </a:cubicBezTo>
                  <a:cubicBezTo>
                    <a:pt x="1976" y="6852"/>
                    <a:pt x="1884" y="6945"/>
                    <a:pt x="1884" y="7037"/>
                  </a:cubicBezTo>
                  <a:lnTo>
                    <a:pt x="1884" y="8272"/>
                  </a:lnTo>
                  <a:cubicBezTo>
                    <a:pt x="1359" y="8333"/>
                    <a:pt x="896" y="8735"/>
                    <a:pt x="772" y="9290"/>
                  </a:cubicBezTo>
                  <a:cubicBezTo>
                    <a:pt x="772" y="9290"/>
                    <a:pt x="186" y="12469"/>
                    <a:pt x="186" y="12469"/>
                  </a:cubicBezTo>
                  <a:cubicBezTo>
                    <a:pt x="1" y="13148"/>
                    <a:pt x="526" y="13796"/>
                    <a:pt x="1235" y="13827"/>
                  </a:cubicBezTo>
                  <a:lnTo>
                    <a:pt x="12253" y="13827"/>
                  </a:lnTo>
                  <a:cubicBezTo>
                    <a:pt x="12932" y="13796"/>
                    <a:pt x="13457" y="13148"/>
                    <a:pt x="13302" y="12469"/>
                  </a:cubicBezTo>
                  <a:lnTo>
                    <a:pt x="12685" y="9290"/>
                  </a:lnTo>
                  <a:cubicBezTo>
                    <a:pt x="12562" y="8766"/>
                    <a:pt x="12099" y="8364"/>
                    <a:pt x="11574" y="8272"/>
                  </a:cubicBezTo>
                  <a:lnTo>
                    <a:pt x="11574" y="1822"/>
                  </a:lnTo>
                  <a:cubicBezTo>
                    <a:pt x="11821" y="1760"/>
                    <a:pt x="11975" y="1513"/>
                    <a:pt x="11975" y="1266"/>
                  </a:cubicBezTo>
                  <a:lnTo>
                    <a:pt x="11975" y="618"/>
                  </a:lnTo>
                  <a:cubicBezTo>
                    <a:pt x="11975" y="279"/>
                    <a:pt x="11698" y="1"/>
                    <a:pt x="113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40" name="Google Shape;13340;p25"/>
          <p:cNvGrpSpPr/>
          <p:nvPr/>
        </p:nvGrpSpPr>
        <p:grpSpPr>
          <a:xfrm>
            <a:off x="15468573" y="6850285"/>
            <a:ext cx="722750" cy="661350"/>
            <a:chOff x="5552838" y="1929231"/>
            <a:chExt cx="361375" cy="330675"/>
          </a:xfrm>
          <a:solidFill>
            <a:schemeClr val="tx1"/>
          </a:solidFill>
        </p:grpSpPr>
        <p:sp>
          <p:nvSpPr>
            <p:cNvPr id="13341" name="Google Shape;13341;p25"/>
            <p:cNvSpPr/>
            <p:nvPr/>
          </p:nvSpPr>
          <p:spPr>
            <a:xfrm>
              <a:off x="5667538" y="2137981"/>
              <a:ext cx="10075" cy="20850"/>
            </a:xfrm>
            <a:custGeom>
              <a:avLst/>
              <a:gdLst/>
              <a:ahLst/>
              <a:cxnLst/>
              <a:rect l="l" t="t" r="r" b="b"/>
              <a:pathLst>
                <a:path w="403" h="834" extrusionOk="0"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617"/>
                  </a:lnTo>
                  <a:cubicBezTo>
                    <a:pt x="1" y="741"/>
                    <a:pt x="93" y="834"/>
                    <a:pt x="217" y="834"/>
                  </a:cubicBezTo>
                  <a:cubicBezTo>
                    <a:pt x="310" y="834"/>
                    <a:pt x="402" y="741"/>
                    <a:pt x="402" y="617"/>
                  </a:cubicBezTo>
                  <a:lnTo>
                    <a:pt x="402" y="185"/>
                  </a:lnTo>
                  <a:cubicBezTo>
                    <a:pt x="402" y="62"/>
                    <a:pt x="310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2" name="Google Shape;13342;p25"/>
            <p:cNvSpPr/>
            <p:nvPr/>
          </p:nvSpPr>
          <p:spPr>
            <a:xfrm>
              <a:off x="5784813" y="2137981"/>
              <a:ext cx="10075" cy="20850"/>
            </a:xfrm>
            <a:custGeom>
              <a:avLst/>
              <a:gdLst/>
              <a:ahLst/>
              <a:cxnLst/>
              <a:rect l="l" t="t" r="r" b="b"/>
              <a:pathLst>
                <a:path w="403" h="834" extrusionOk="0">
                  <a:moveTo>
                    <a:pt x="217" y="0"/>
                  </a:moveTo>
                  <a:cubicBezTo>
                    <a:pt x="93" y="0"/>
                    <a:pt x="1" y="62"/>
                    <a:pt x="1" y="185"/>
                  </a:cubicBezTo>
                  <a:lnTo>
                    <a:pt x="1" y="617"/>
                  </a:lnTo>
                  <a:cubicBezTo>
                    <a:pt x="1" y="741"/>
                    <a:pt x="93" y="834"/>
                    <a:pt x="217" y="834"/>
                  </a:cubicBezTo>
                  <a:cubicBezTo>
                    <a:pt x="310" y="834"/>
                    <a:pt x="402" y="741"/>
                    <a:pt x="402" y="617"/>
                  </a:cubicBezTo>
                  <a:lnTo>
                    <a:pt x="402" y="185"/>
                  </a:lnTo>
                  <a:cubicBezTo>
                    <a:pt x="402" y="93"/>
                    <a:pt x="310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3" name="Google Shape;13343;p25"/>
            <p:cNvSpPr/>
            <p:nvPr/>
          </p:nvSpPr>
          <p:spPr>
            <a:xfrm>
              <a:off x="5710763" y="2147581"/>
              <a:ext cx="42025" cy="16650"/>
            </a:xfrm>
            <a:custGeom>
              <a:avLst/>
              <a:gdLst/>
              <a:ahLst/>
              <a:cxnLst/>
              <a:rect l="l" t="t" r="r" b="b"/>
              <a:pathLst>
                <a:path w="1681" h="666" extrusionOk="0">
                  <a:moveTo>
                    <a:pt x="1392" y="1"/>
                  </a:moveTo>
                  <a:cubicBezTo>
                    <a:pt x="1339" y="1"/>
                    <a:pt x="1282" y="23"/>
                    <a:pt x="1235" y="79"/>
                  </a:cubicBezTo>
                  <a:cubicBezTo>
                    <a:pt x="1142" y="203"/>
                    <a:pt x="988" y="264"/>
                    <a:pt x="803" y="264"/>
                  </a:cubicBezTo>
                  <a:cubicBezTo>
                    <a:pt x="648" y="264"/>
                    <a:pt x="494" y="203"/>
                    <a:pt x="371" y="79"/>
                  </a:cubicBezTo>
                  <a:cubicBezTo>
                    <a:pt x="337" y="28"/>
                    <a:pt x="284" y="5"/>
                    <a:pt x="228" y="5"/>
                  </a:cubicBezTo>
                  <a:cubicBezTo>
                    <a:pt x="182" y="5"/>
                    <a:pt x="134" y="21"/>
                    <a:pt x="93" y="48"/>
                  </a:cubicBezTo>
                  <a:cubicBezTo>
                    <a:pt x="0" y="110"/>
                    <a:pt x="0" y="264"/>
                    <a:pt x="93" y="326"/>
                  </a:cubicBezTo>
                  <a:cubicBezTo>
                    <a:pt x="278" y="542"/>
                    <a:pt x="525" y="666"/>
                    <a:pt x="803" y="666"/>
                  </a:cubicBezTo>
                  <a:cubicBezTo>
                    <a:pt x="1080" y="666"/>
                    <a:pt x="1358" y="542"/>
                    <a:pt x="1543" y="326"/>
                  </a:cubicBezTo>
                  <a:cubicBezTo>
                    <a:pt x="1681" y="189"/>
                    <a:pt x="1546" y="1"/>
                    <a:pt x="13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4" name="Google Shape;13344;p25"/>
            <p:cNvSpPr/>
            <p:nvPr/>
          </p:nvSpPr>
          <p:spPr>
            <a:xfrm>
              <a:off x="5552838" y="1929231"/>
              <a:ext cx="361375" cy="330675"/>
            </a:xfrm>
            <a:custGeom>
              <a:avLst/>
              <a:gdLst/>
              <a:ahLst/>
              <a:cxnLst/>
              <a:rect l="l" t="t" r="r" b="b"/>
              <a:pathLst>
                <a:path w="14455" h="13227" extrusionOk="0">
                  <a:moveTo>
                    <a:pt x="12983" y="5048"/>
                  </a:moveTo>
                  <a:cubicBezTo>
                    <a:pt x="13838" y="5048"/>
                    <a:pt x="13847" y="6345"/>
                    <a:pt x="13013" y="6345"/>
                  </a:cubicBezTo>
                  <a:cubicBezTo>
                    <a:pt x="13003" y="6345"/>
                    <a:pt x="12993" y="6345"/>
                    <a:pt x="12983" y="6344"/>
                  </a:cubicBezTo>
                  <a:lnTo>
                    <a:pt x="4033" y="6344"/>
                  </a:lnTo>
                  <a:cubicBezTo>
                    <a:pt x="4020" y="6341"/>
                    <a:pt x="4007" y="6339"/>
                    <a:pt x="3994" y="6339"/>
                  </a:cubicBezTo>
                  <a:cubicBezTo>
                    <a:pt x="3799" y="6339"/>
                    <a:pt x="3799" y="6751"/>
                    <a:pt x="3994" y="6751"/>
                  </a:cubicBezTo>
                  <a:cubicBezTo>
                    <a:pt x="4007" y="6751"/>
                    <a:pt x="4020" y="6749"/>
                    <a:pt x="4033" y="6745"/>
                  </a:cubicBezTo>
                  <a:lnTo>
                    <a:pt x="12767" y="6745"/>
                  </a:lnTo>
                  <a:cubicBezTo>
                    <a:pt x="12736" y="7363"/>
                    <a:pt x="12582" y="7980"/>
                    <a:pt x="12366" y="8566"/>
                  </a:cubicBezTo>
                  <a:cubicBezTo>
                    <a:pt x="12150" y="9153"/>
                    <a:pt x="11811" y="9677"/>
                    <a:pt x="11379" y="10109"/>
                  </a:cubicBezTo>
                  <a:cubicBezTo>
                    <a:pt x="10823" y="10634"/>
                    <a:pt x="10144" y="11004"/>
                    <a:pt x="9434" y="11190"/>
                  </a:cubicBezTo>
                  <a:lnTo>
                    <a:pt x="5052" y="11190"/>
                  </a:lnTo>
                  <a:cubicBezTo>
                    <a:pt x="4311" y="11004"/>
                    <a:pt x="3632" y="10665"/>
                    <a:pt x="3077" y="10140"/>
                  </a:cubicBezTo>
                  <a:cubicBezTo>
                    <a:pt x="2645" y="9708"/>
                    <a:pt x="2305" y="9184"/>
                    <a:pt x="2089" y="8597"/>
                  </a:cubicBezTo>
                  <a:cubicBezTo>
                    <a:pt x="1842" y="8011"/>
                    <a:pt x="1719" y="7394"/>
                    <a:pt x="1688" y="6745"/>
                  </a:cubicBezTo>
                  <a:lnTo>
                    <a:pt x="3231" y="6745"/>
                  </a:lnTo>
                  <a:cubicBezTo>
                    <a:pt x="3246" y="6749"/>
                    <a:pt x="3259" y="6751"/>
                    <a:pt x="3272" y="6751"/>
                  </a:cubicBezTo>
                  <a:cubicBezTo>
                    <a:pt x="3464" y="6751"/>
                    <a:pt x="3464" y="6370"/>
                    <a:pt x="3272" y="6370"/>
                  </a:cubicBezTo>
                  <a:cubicBezTo>
                    <a:pt x="3259" y="6370"/>
                    <a:pt x="3246" y="6371"/>
                    <a:pt x="3231" y="6375"/>
                  </a:cubicBezTo>
                  <a:lnTo>
                    <a:pt x="1503" y="6375"/>
                  </a:lnTo>
                  <a:cubicBezTo>
                    <a:pt x="608" y="6375"/>
                    <a:pt x="608" y="5048"/>
                    <a:pt x="1503" y="5048"/>
                  </a:cubicBezTo>
                  <a:close/>
                  <a:moveTo>
                    <a:pt x="9218" y="11591"/>
                  </a:moveTo>
                  <a:lnTo>
                    <a:pt x="9218" y="12331"/>
                  </a:lnTo>
                  <a:cubicBezTo>
                    <a:pt x="9218" y="12609"/>
                    <a:pt x="9033" y="12825"/>
                    <a:pt x="8755" y="12825"/>
                  </a:cubicBezTo>
                  <a:lnTo>
                    <a:pt x="5700" y="12825"/>
                  </a:lnTo>
                  <a:cubicBezTo>
                    <a:pt x="5422" y="12825"/>
                    <a:pt x="5237" y="12609"/>
                    <a:pt x="5237" y="12362"/>
                  </a:cubicBezTo>
                  <a:lnTo>
                    <a:pt x="5237" y="11591"/>
                  </a:lnTo>
                  <a:close/>
                  <a:moveTo>
                    <a:pt x="13012" y="1"/>
                  </a:moveTo>
                  <a:cubicBezTo>
                    <a:pt x="12654" y="1"/>
                    <a:pt x="12303" y="140"/>
                    <a:pt x="12057" y="419"/>
                  </a:cubicBezTo>
                  <a:lnTo>
                    <a:pt x="12057" y="450"/>
                  </a:lnTo>
                  <a:cubicBezTo>
                    <a:pt x="11965" y="511"/>
                    <a:pt x="11903" y="604"/>
                    <a:pt x="11841" y="697"/>
                  </a:cubicBezTo>
                  <a:cubicBezTo>
                    <a:pt x="11379" y="1437"/>
                    <a:pt x="10792" y="2085"/>
                    <a:pt x="10113" y="2610"/>
                  </a:cubicBezTo>
                  <a:lnTo>
                    <a:pt x="7490" y="4647"/>
                  </a:lnTo>
                  <a:lnTo>
                    <a:pt x="1472" y="4647"/>
                  </a:lnTo>
                  <a:cubicBezTo>
                    <a:pt x="1461" y="4647"/>
                    <a:pt x="1451" y="4646"/>
                    <a:pt x="1441" y="4646"/>
                  </a:cubicBezTo>
                  <a:cubicBezTo>
                    <a:pt x="173" y="4646"/>
                    <a:pt x="1" y="6531"/>
                    <a:pt x="1287" y="6745"/>
                  </a:cubicBezTo>
                  <a:cubicBezTo>
                    <a:pt x="1287" y="7424"/>
                    <a:pt x="1410" y="8103"/>
                    <a:pt x="1657" y="8721"/>
                  </a:cubicBezTo>
                  <a:cubicBezTo>
                    <a:pt x="2182" y="10140"/>
                    <a:pt x="3354" y="11190"/>
                    <a:pt x="4805" y="11529"/>
                  </a:cubicBezTo>
                  <a:lnTo>
                    <a:pt x="4805" y="12331"/>
                  </a:lnTo>
                  <a:cubicBezTo>
                    <a:pt x="4805" y="12825"/>
                    <a:pt x="5206" y="13226"/>
                    <a:pt x="5700" y="13226"/>
                  </a:cubicBezTo>
                  <a:lnTo>
                    <a:pt x="8755" y="13226"/>
                  </a:lnTo>
                  <a:cubicBezTo>
                    <a:pt x="9249" y="13226"/>
                    <a:pt x="9619" y="12825"/>
                    <a:pt x="9619" y="12331"/>
                  </a:cubicBezTo>
                  <a:lnTo>
                    <a:pt x="9619" y="11529"/>
                  </a:lnTo>
                  <a:cubicBezTo>
                    <a:pt x="11070" y="11190"/>
                    <a:pt x="12274" y="10140"/>
                    <a:pt x="12767" y="8721"/>
                  </a:cubicBezTo>
                  <a:cubicBezTo>
                    <a:pt x="13014" y="8103"/>
                    <a:pt x="13138" y="7424"/>
                    <a:pt x="13169" y="6745"/>
                  </a:cubicBezTo>
                  <a:cubicBezTo>
                    <a:pt x="14454" y="6531"/>
                    <a:pt x="14282" y="4646"/>
                    <a:pt x="13014" y="4646"/>
                  </a:cubicBezTo>
                  <a:cubicBezTo>
                    <a:pt x="13004" y="4646"/>
                    <a:pt x="12994" y="4647"/>
                    <a:pt x="12983" y="4647"/>
                  </a:cubicBezTo>
                  <a:lnTo>
                    <a:pt x="11224" y="4647"/>
                  </a:lnTo>
                  <a:lnTo>
                    <a:pt x="11625" y="4122"/>
                  </a:lnTo>
                  <a:cubicBezTo>
                    <a:pt x="11903" y="3752"/>
                    <a:pt x="12243" y="3412"/>
                    <a:pt x="12582" y="3104"/>
                  </a:cubicBezTo>
                  <a:cubicBezTo>
                    <a:pt x="12675" y="3042"/>
                    <a:pt x="12675" y="2888"/>
                    <a:pt x="12613" y="2826"/>
                  </a:cubicBezTo>
                  <a:cubicBezTo>
                    <a:pt x="12562" y="2775"/>
                    <a:pt x="12502" y="2752"/>
                    <a:pt x="12447" y="2752"/>
                  </a:cubicBezTo>
                  <a:cubicBezTo>
                    <a:pt x="12403" y="2752"/>
                    <a:pt x="12363" y="2767"/>
                    <a:pt x="12335" y="2795"/>
                  </a:cubicBezTo>
                  <a:cubicBezTo>
                    <a:pt x="11934" y="3135"/>
                    <a:pt x="11595" y="3474"/>
                    <a:pt x="11317" y="3875"/>
                  </a:cubicBezTo>
                  <a:lnTo>
                    <a:pt x="10700" y="4647"/>
                  </a:lnTo>
                  <a:lnTo>
                    <a:pt x="8169" y="4647"/>
                  </a:lnTo>
                  <a:lnTo>
                    <a:pt x="10360" y="2919"/>
                  </a:lnTo>
                  <a:cubicBezTo>
                    <a:pt x="11070" y="2363"/>
                    <a:pt x="11687" y="1684"/>
                    <a:pt x="12181" y="913"/>
                  </a:cubicBezTo>
                  <a:cubicBezTo>
                    <a:pt x="12377" y="618"/>
                    <a:pt x="12724" y="411"/>
                    <a:pt x="13062" y="411"/>
                  </a:cubicBezTo>
                  <a:cubicBezTo>
                    <a:pt x="13254" y="411"/>
                    <a:pt x="13444" y="478"/>
                    <a:pt x="13601" y="635"/>
                  </a:cubicBezTo>
                  <a:cubicBezTo>
                    <a:pt x="13940" y="1005"/>
                    <a:pt x="13878" y="1561"/>
                    <a:pt x="13508" y="1900"/>
                  </a:cubicBezTo>
                  <a:cubicBezTo>
                    <a:pt x="13323" y="2054"/>
                    <a:pt x="13138" y="2178"/>
                    <a:pt x="12952" y="2271"/>
                  </a:cubicBezTo>
                  <a:cubicBezTo>
                    <a:pt x="12860" y="2363"/>
                    <a:pt x="12860" y="2487"/>
                    <a:pt x="12922" y="2579"/>
                  </a:cubicBezTo>
                  <a:cubicBezTo>
                    <a:pt x="12956" y="2630"/>
                    <a:pt x="13008" y="2653"/>
                    <a:pt x="13064" y="2653"/>
                  </a:cubicBezTo>
                  <a:cubicBezTo>
                    <a:pt x="13110" y="2653"/>
                    <a:pt x="13158" y="2638"/>
                    <a:pt x="13199" y="2610"/>
                  </a:cubicBezTo>
                  <a:cubicBezTo>
                    <a:pt x="13415" y="2487"/>
                    <a:pt x="13601" y="2332"/>
                    <a:pt x="13786" y="2178"/>
                  </a:cubicBezTo>
                  <a:cubicBezTo>
                    <a:pt x="14341" y="1684"/>
                    <a:pt x="14372" y="882"/>
                    <a:pt x="13909" y="326"/>
                  </a:cubicBezTo>
                  <a:cubicBezTo>
                    <a:pt x="13649" y="109"/>
                    <a:pt x="13327" y="1"/>
                    <a:pt x="13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45" name="Google Shape;13345;p25"/>
          <p:cNvGrpSpPr/>
          <p:nvPr/>
        </p:nvGrpSpPr>
        <p:grpSpPr>
          <a:xfrm>
            <a:off x="14028350" y="6861485"/>
            <a:ext cx="754500" cy="638950"/>
            <a:chOff x="4784188" y="1934881"/>
            <a:chExt cx="377250" cy="319475"/>
          </a:xfrm>
          <a:solidFill>
            <a:schemeClr val="tx1"/>
          </a:solidFill>
        </p:grpSpPr>
        <p:sp>
          <p:nvSpPr>
            <p:cNvPr id="13346" name="Google Shape;13346;p25"/>
            <p:cNvSpPr/>
            <p:nvPr/>
          </p:nvSpPr>
          <p:spPr>
            <a:xfrm>
              <a:off x="5068838" y="2167281"/>
              <a:ext cx="10050" cy="14700"/>
            </a:xfrm>
            <a:custGeom>
              <a:avLst/>
              <a:gdLst/>
              <a:ahLst/>
              <a:cxnLst/>
              <a:rect l="l" t="t" r="r" b="b"/>
              <a:pathLst>
                <a:path w="402" h="588" extrusionOk="0">
                  <a:moveTo>
                    <a:pt x="216" y="1"/>
                  </a:moveTo>
                  <a:cubicBezTo>
                    <a:pt x="93" y="1"/>
                    <a:pt x="0" y="94"/>
                    <a:pt x="0" y="186"/>
                  </a:cubicBezTo>
                  <a:lnTo>
                    <a:pt x="0" y="402"/>
                  </a:lnTo>
                  <a:cubicBezTo>
                    <a:pt x="0" y="495"/>
                    <a:pt x="93" y="587"/>
                    <a:pt x="216" y="587"/>
                  </a:cubicBezTo>
                  <a:cubicBezTo>
                    <a:pt x="309" y="587"/>
                    <a:pt x="401" y="495"/>
                    <a:pt x="401" y="402"/>
                  </a:cubicBezTo>
                  <a:lnTo>
                    <a:pt x="401" y="186"/>
                  </a:lnTo>
                  <a:cubicBezTo>
                    <a:pt x="401" y="94"/>
                    <a:pt x="309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7" name="Google Shape;13347;p25"/>
            <p:cNvSpPr/>
            <p:nvPr/>
          </p:nvSpPr>
          <p:spPr>
            <a:xfrm>
              <a:off x="5122463" y="2168056"/>
              <a:ext cx="10825" cy="14700"/>
            </a:xfrm>
            <a:custGeom>
              <a:avLst/>
              <a:gdLst/>
              <a:ahLst/>
              <a:cxnLst/>
              <a:rect l="l" t="t" r="r" b="b"/>
              <a:pathLst>
                <a:path w="433" h="588" extrusionOk="0">
                  <a:moveTo>
                    <a:pt x="216" y="1"/>
                  </a:moveTo>
                  <a:cubicBezTo>
                    <a:pt x="108" y="1"/>
                    <a:pt x="0" y="63"/>
                    <a:pt x="15" y="186"/>
                  </a:cubicBezTo>
                  <a:lnTo>
                    <a:pt x="15" y="371"/>
                  </a:lnTo>
                  <a:cubicBezTo>
                    <a:pt x="15" y="495"/>
                    <a:pt x="108" y="587"/>
                    <a:pt x="231" y="587"/>
                  </a:cubicBezTo>
                  <a:cubicBezTo>
                    <a:pt x="324" y="587"/>
                    <a:pt x="417" y="495"/>
                    <a:pt x="417" y="371"/>
                  </a:cubicBezTo>
                  <a:lnTo>
                    <a:pt x="417" y="186"/>
                  </a:lnTo>
                  <a:cubicBezTo>
                    <a:pt x="432" y="63"/>
                    <a:pt x="324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8" name="Google Shape;13348;p25"/>
            <p:cNvSpPr/>
            <p:nvPr/>
          </p:nvSpPr>
          <p:spPr>
            <a:xfrm>
              <a:off x="5087538" y="2171831"/>
              <a:ext cx="26650" cy="13225"/>
            </a:xfrm>
            <a:custGeom>
              <a:avLst/>
              <a:gdLst/>
              <a:ahLst/>
              <a:cxnLst/>
              <a:rect l="l" t="t" r="r" b="b"/>
              <a:pathLst>
                <a:path w="1066" h="529" extrusionOk="0">
                  <a:moveTo>
                    <a:pt x="279" y="1"/>
                  </a:moveTo>
                  <a:cubicBezTo>
                    <a:pt x="129" y="1"/>
                    <a:pt x="0" y="181"/>
                    <a:pt x="116" y="344"/>
                  </a:cubicBezTo>
                  <a:cubicBezTo>
                    <a:pt x="209" y="436"/>
                    <a:pt x="363" y="529"/>
                    <a:pt x="517" y="529"/>
                  </a:cubicBezTo>
                  <a:cubicBezTo>
                    <a:pt x="703" y="529"/>
                    <a:pt x="826" y="436"/>
                    <a:pt x="950" y="344"/>
                  </a:cubicBezTo>
                  <a:cubicBezTo>
                    <a:pt x="1066" y="181"/>
                    <a:pt x="937" y="1"/>
                    <a:pt x="787" y="1"/>
                  </a:cubicBezTo>
                  <a:cubicBezTo>
                    <a:pt x="738" y="1"/>
                    <a:pt x="687" y="20"/>
                    <a:pt x="641" y="66"/>
                  </a:cubicBezTo>
                  <a:cubicBezTo>
                    <a:pt x="610" y="97"/>
                    <a:pt x="579" y="97"/>
                    <a:pt x="517" y="97"/>
                  </a:cubicBezTo>
                  <a:cubicBezTo>
                    <a:pt x="487" y="97"/>
                    <a:pt x="456" y="97"/>
                    <a:pt x="425" y="66"/>
                  </a:cubicBezTo>
                  <a:cubicBezTo>
                    <a:pt x="379" y="20"/>
                    <a:pt x="32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9" name="Google Shape;13349;p25"/>
            <p:cNvSpPr/>
            <p:nvPr/>
          </p:nvSpPr>
          <p:spPr>
            <a:xfrm>
              <a:off x="4831963" y="2092831"/>
              <a:ext cx="155875" cy="134100"/>
            </a:xfrm>
            <a:custGeom>
              <a:avLst/>
              <a:gdLst/>
              <a:ahLst/>
              <a:cxnLst/>
              <a:rect l="l" t="t" r="r" b="b"/>
              <a:pathLst>
                <a:path w="6235" h="5364" extrusionOk="0">
                  <a:moveTo>
                    <a:pt x="4045" y="1"/>
                  </a:moveTo>
                  <a:cubicBezTo>
                    <a:pt x="3983" y="1"/>
                    <a:pt x="3921" y="6"/>
                    <a:pt x="3858" y="16"/>
                  </a:cubicBezTo>
                  <a:cubicBezTo>
                    <a:pt x="3797" y="16"/>
                    <a:pt x="3735" y="47"/>
                    <a:pt x="3704" y="78"/>
                  </a:cubicBezTo>
                  <a:lnTo>
                    <a:pt x="1883" y="1930"/>
                  </a:lnTo>
                  <a:cubicBezTo>
                    <a:pt x="1790" y="1991"/>
                    <a:pt x="1790" y="2146"/>
                    <a:pt x="1883" y="2207"/>
                  </a:cubicBezTo>
                  <a:cubicBezTo>
                    <a:pt x="1914" y="2254"/>
                    <a:pt x="1960" y="2277"/>
                    <a:pt x="2010" y="2277"/>
                  </a:cubicBezTo>
                  <a:cubicBezTo>
                    <a:pt x="2061" y="2277"/>
                    <a:pt x="2115" y="2254"/>
                    <a:pt x="2161" y="2207"/>
                  </a:cubicBezTo>
                  <a:lnTo>
                    <a:pt x="3951" y="417"/>
                  </a:lnTo>
                  <a:cubicBezTo>
                    <a:pt x="3986" y="412"/>
                    <a:pt x="4022" y="410"/>
                    <a:pt x="4058" y="410"/>
                  </a:cubicBezTo>
                  <a:cubicBezTo>
                    <a:pt x="4245" y="410"/>
                    <a:pt x="4439" y="478"/>
                    <a:pt x="4568" y="634"/>
                  </a:cubicBezTo>
                  <a:cubicBezTo>
                    <a:pt x="4815" y="911"/>
                    <a:pt x="5154" y="1066"/>
                    <a:pt x="5525" y="1066"/>
                  </a:cubicBezTo>
                  <a:lnTo>
                    <a:pt x="1883" y="4738"/>
                  </a:lnTo>
                  <a:cubicBezTo>
                    <a:pt x="1711" y="4910"/>
                    <a:pt x="1519" y="4982"/>
                    <a:pt x="1335" y="4982"/>
                  </a:cubicBezTo>
                  <a:cubicBezTo>
                    <a:pt x="726" y="4982"/>
                    <a:pt x="204" y="4196"/>
                    <a:pt x="772" y="3627"/>
                  </a:cubicBezTo>
                  <a:lnTo>
                    <a:pt x="1605" y="2763"/>
                  </a:lnTo>
                  <a:cubicBezTo>
                    <a:pt x="1747" y="2621"/>
                    <a:pt x="1617" y="2424"/>
                    <a:pt x="1465" y="2424"/>
                  </a:cubicBezTo>
                  <a:cubicBezTo>
                    <a:pt x="1419" y="2424"/>
                    <a:pt x="1371" y="2442"/>
                    <a:pt x="1328" y="2485"/>
                  </a:cubicBezTo>
                  <a:lnTo>
                    <a:pt x="463" y="3349"/>
                  </a:lnTo>
                  <a:cubicBezTo>
                    <a:pt x="1" y="3812"/>
                    <a:pt x="1" y="4553"/>
                    <a:pt x="463" y="5016"/>
                  </a:cubicBezTo>
                  <a:cubicBezTo>
                    <a:pt x="710" y="5247"/>
                    <a:pt x="1019" y="5363"/>
                    <a:pt x="1324" y="5363"/>
                  </a:cubicBezTo>
                  <a:cubicBezTo>
                    <a:pt x="1628" y="5363"/>
                    <a:pt x="1929" y="5247"/>
                    <a:pt x="2161" y="5016"/>
                  </a:cubicBezTo>
                  <a:lnTo>
                    <a:pt x="6173" y="1004"/>
                  </a:lnTo>
                  <a:cubicBezTo>
                    <a:pt x="6235" y="942"/>
                    <a:pt x="6235" y="850"/>
                    <a:pt x="6204" y="788"/>
                  </a:cubicBezTo>
                  <a:cubicBezTo>
                    <a:pt x="6173" y="695"/>
                    <a:pt x="6080" y="664"/>
                    <a:pt x="6019" y="664"/>
                  </a:cubicBezTo>
                  <a:cubicBezTo>
                    <a:pt x="5911" y="673"/>
                    <a:pt x="5815" y="676"/>
                    <a:pt x="5729" y="676"/>
                  </a:cubicBezTo>
                  <a:cubicBezTo>
                    <a:pt x="5174" y="676"/>
                    <a:pt x="5033" y="516"/>
                    <a:pt x="4846" y="356"/>
                  </a:cubicBezTo>
                  <a:cubicBezTo>
                    <a:pt x="4641" y="125"/>
                    <a:pt x="4350" y="1"/>
                    <a:pt x="40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0" name="Google Shape;13350;p25"/>
            <p:cNvSpPr/>
            <p:nvPr/>
          </p:nvSpPr>
          <p:spPr>
            <a:xfrm>
              <a:off x="5040288" y="2094781"/>
              <a:ext cx="121150" cy="134650"/>
            </a:xfrm>
            <a:custGeom>
              <a:avLst/>
              <a:gdLst/>
              <a:ahLst/>
              <a:cxnLst/>
              <a:rect l="l" t="t" r="r" b="b"/>
              <a:pathLst>
                <a:path w="4846" h="5386" extrusionOk="0">
                  <a:moveTo>
                    <a:pt x="2438" y="370"/>
                  </a:moveTo>
                  <a:cubicBezTo>
                    <a:pt x="2515" y="370"/>
                    <a:pt x="2593" y="401"/>
                    <a:pt x="2654" y="463"/>
                  </a:cubicBezTo>
                  <a:cubicBezTo>
                    <a:pt x="3241" y="1049"/>
                    <a:pt x="3704" y="1759"/>
                    <a:pt x="3981" y="2531"/>
                  </a:cubicBezTo>
                  <a:cubicBezTo>
                    <a:pt x="4197" y="3024"/>
                    <a:pt x="4197" y="3580"/>
                    <a:pt x="4012" y="4074"/>
                  </a:cubicBezTo>
                  <a:cubicBezTo>
                    <a:pt x="3657" y="4676"/>
                    <a:pt x="3048" y="4976"/>
                    <a:pt x="2434" y="4976"/>
                  </a:cubicBezTo>
                  <a:cubicBezTo>
                    <a:pt x="1821" y="4976"/>
                    <a:pt x="1204" y="4676"/>
                    <a:pt x="833" y="4074"/>
                  </a:cubicBezTo>
                  <a:cubicBezTo>
                    <a:pt x="648" y="3580"/>
                    <a:pt x="679" y="3024"/>
                    <a:pt x="864" y="2531"/>
                  </a:cubicBezTo>
                  <a:cubicBezTo>
                    <a:pt x="1173" y="1759"/>
                    <a:pt x="1636" y="1049"/>
                    <a:pt x="2222" y="463"/>
                  </a:cubicBezTo>
                  <a:cubicBezTo>
                    <a:pt x="2284" y="401"/>
                    <a:pt x="2361" y="370"/>
                    <a:pt x="2438" y="370"/>
                  </a:cubicBezTo>
                  <a:close/>
                  <a:moveTo>
                    <a:pt x="2438" y="0"/>
                  </a:moveTo>
                  <a:cubicBezTo>
                    <a:pt x="2253" y="0"/>
                    <a:pt x="2068" y="62"/>
                    <a:pt x="1914" y="216"/>
                  </a:cubicBezTo>
                  <a:cubicBezTo>
                    <a:pt x="556" y="1636"/>
                    <a:pt x="0" y="3148"/>
                    <a:pt x="463" y="4228"/>
                  </a:cubicBezTo>
                  <a:cubicBezTo>
                    <a:pt x="895" y="5000"/>
                    <a:pt x="1659" y="5385"/>
                    <a:pt x="2423" y="5385"/>
                  </a:cubicBezTo>
                  <a:cubicBezTo>
                    <a:pt x="3187" y="5385"/>
                    <a:pt x="3951" y="5000"/>
                    <a:pt x="4383" y="4228"/>
                  </a:cubicBezTo>
                  <a:cubicBezTo>
                    <a:pt x="4846" y="3148"/>
                    <a:pt x="4321" y="1636"/>
                    <a:pt x="2932" y="216"/>
                  </a:cubicBezTo>
                  <a:cubicBezTo>
                    <a:pt x="2809" y="62"/>
                    <a:pt x="2623" y="0"/>
                    <a:pt x="24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1" name="Google Shape;13351;p25"/>
            <p:cNvSpPr/>
            <p:nvPr/>
          </p:nvSpPr>
          <p:spPr>
            <a:xfrm>
              <a:off x="4784188" y="1934881"/>
              <a:ext cx="345625" cy="319475"/>
            </a:xfrm>
            <a:custGeom>
              <a:avLst/>
              <a:gdLst/>
              <a:ahLst/>
              <a:cxnLst/>
              <a:rect l="l" t="t" r="r" b="b"/>
              <a:pathLst>
                <a:path w="13825" h="12779" extrusionOk="0">
                  <a:moveTo>
                    <a:pt x="9365" y="417"/>
                  </a:moveTo>
                  <a:cubicBezTo>
                    <a:pt x="9627" y="417"/>
                    <a:pt x="9889" y="517"/>
                    <a:pt x="10090" y="717"/>
                  </a:cubicBezTo>
                  <a:lnTo>
                    <a:pt x="12991" y="3618"/>
                  </a:lnTo>
                  <a:cubicBezTo>
                    <a:pt x="13751" y="4379"/>
                    <a:pt x="13067" y="5413"/>
                    <a:pt x="12261" y="5413"/>
                  </a:cubicBezTo>
                  <a:cubicBezTo>
                    <a:pt x="12020" y="5413"/>
                    <a:pt x="11768" y="5320"/>
                    <a:pt x="11540" y="5100"/>
                  </a:cubicBezTo>
                  <a:lnTo>
                    <a:pt x="8639" y="2199"/>
                  </a:lnTo>
                  <a:cubicBezTo>
                    <a:pt x="8238" y="1767"/>
                    <a:pt x="8238" y="1119"/>
                    <a:pt x="8639" y="717"/>
                  </a:cubicBezTo>
                  <a:cubicBezTo>
                    <a:pt x="8840" y="517"/>
                    <a:pt x="9102" y="417"/>
                    <a:pt x="9365" y="417"/>
                  </a:cubicBezTo>
                  <a:close/>
                  <a:moveTo>
                    <a:pt x="9368" y="0"/>
                  </a:moveTo>
                  <a:cubicBezTo>
                    <a:pt x="8320" y="0"/>
                    <a:pt x="7391" y="1249"/>
                    <a:pt x="8207" y="2322"/>
                  </a:cubicBezTo>
                  <a:lnTo>
                    <a:pt x="1634" y="8896"/>
                  </a:lnTo>
                  <a:cubicBezTo>
                    <a:pt x="1" y="10529"/>
                    <a:pt x="1489" y="12779"/>
                    <a:pt x="3233" y="12779"/>
                  </a:cubicBezTo>
                  <a:cubicBezTo>
                    <a:pt x="3763" y="12779"/>
                    <a:pt x="4316" y="12571"/>
                    <a:pt x="4813" y="12075"/>
                  </a:cubicBezTo>
                  <a:lnTo>
                    <a:pt x="4843" y="12105"/>
                  </a:lnTo>
                  <a:lnTo>
                    <a:pt x="10121" y="6797"/>
                  </a:lnTo>
                  <a:cubicBezTo>
                    <a:pt x="10213" y="6705"/>
                    <a:pt x="10213" y="6581"/>
                    <a:pt x="10121" y="6489"/>
                  </a:cubicBezTo>
                  <a:cubicBezTo>
                    <a:pt x="10090" y="6458"/>
                    <a:pt x="10044" y="6442"/>
                    <a:pt x="9993" y="6442"/>
                  </a:cubicBezTo>
                  <a:cubicBezTo>
                    <a:pt x="9943" y="6442"/>
                    <a:pt x="9889" y="6458"/>
                    <a:pt x="9843" y="6489"/>
                  </a:cubicBezTo>
                  <a:lnTo>
                    <a:pt x="4535" y="11797"/>
                  </a:lnTo>
                  <a:cubicBezTo>
                    <a:pt x="4132" y="12207"/>
                    <a:pt x="3680" y="12379"/>
                    <a:pt x="3246" y="12379"/>
                  </a:cubicBezTo>
                  <a:cubicBezTo>
                    <a:pt x="1819" y="12379"/>
                    <a:pt x="586" y="10522"/>
                    <a:pt x="1912" y="9174"/>
                  </a:cubicBezTo>
                  <a:lnTo>
                    <a:pt x="8485" y="2631"/>
                  </a:lnTo>
                  <a:lnTo>
                    <a:pt x="11108" y="5254"/>
                  </a:lnTo>
                  <a:lnTo>
                    <a:pt x="10399" y="5933"/>
                  </a:lnTo>
                  <a:cubicBezTo>
                    <a:pt x="10337" y="6026"/>
                    <a:pt x="10337" y="6149"/>
                    <a:pt x="10399" y="6211"/>
                  </a:cubicBezTo>
                  <a:cubicBezTo>
                    <a:pt x="10445" y="6257"/>
                    <a:pt x="10499" y="6280"/>
                    <a:pt x="10553" y="6280"/>
                  </a:cubicBezTo>
                  <a:cubicBezTo>
                    <a:pt x="10607" y="6280"/>
                    <a:pt x="10661" y="6257"/>
                    <a:pt x="10707" y="6211"/>
                  </a:cubicBezTo>
                  <a:lnTo>
                    <a:pt x="11386" y="5532"/>
                  </a:lnTo>
                  <a:cubicBezTo>
                    <a:pt x="11633" y="5717"/>
                    <a:pt x="11942" y="5810"/>
                    <a:pt x="12250" y="5810"/>
                  </a:cubicBezTo>
                  <a:cubicBezTo>
                    <a:pt x="12651" y="5810"/>
                    <a:pt x="13022" y="5655"/>
                    <a:pt x="13269" y="5378"/>
                  </a:cubicBezTo>
                  <a:cubicBezTo>
                    <a:pt x="13824" y="4822"/>
                    <a:pt x="13824" y="3927"/>
                    <a:pt x="13269" y="3341"/>
                  </a:cubicBezTo>
                  <a:lnTo>
                    <a:pt x="10368" y="440"/>
                  </a:lnTo>
                  <a:cubicBezTo>
                    <a:pt x="10059" y="131"/>
                    <a:pt x="9707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52" name="Google Shape;13352;p25"/>
          <p:cNvGrpSpPr/>
          <p:nvPr/>
        </p:nvGrpSpPr>
        <p:grpSpPr>
          <a:xfrm>
            <a:off x="12519851" y="6835285"/>
            <a:ext cx="652750" cy="691350"/>
            <a:chOff x="1784363" y="3581531"/>
            <a:chExt cx="326375" cy="345675"/>
          </a:xfrm>
          <a:solidFill>
            <a:schemeClr val="tx1"/>
          </a:solidFill>
        </p:grpSpPr>
        <p:sp>
          <p:nvSpPr>
            <p:cNvPr id="13353" name="Google Shape;13353;p25"/>
            <p:cNvSpPr/>
            <p:nvPr/>
          </p:nvSpPr>
          <p:spPr>
            <a:xfrm>
              <a:off x="1869213" y="3606981"/>
              <a:ext cx="42475" cy="75650"/>
            </a:xfrm>
            <a:custGeom>
              <a:avLst/>
              <a:gdLst/>
              <a:ahLst/>
              <a:cxnLst/>
              <a:rect l="l" t="t" r="r" b="b"/>
              <a:pathLst>
                <a:path w="1699" h="3026" extrusionOk="0">
                  <a:moveTo>
                    <a:pt x="248" y="1"/>
                  </a:moveTo>
                  <a:cubicBezTo>
                    <a:pt x="124" y="1"/>
                    <a:pt x="1" y="62"/>
                    <a:pt x="1" y="186"/>
                  </a:cubicBezTo>
                  <a:lnTo>
                    <a:pt x="1" y="2840"/>
                  </a:lnTo>
                  <a:cubicBezTo>
                    <a:pt x="1" y="2963"/>
                    <a:pt x="94" y="3025"/>
                    <a:pt x="217" y="3025"/>
                  </a:cubicBezTo>
                  <a:lnTo>
                    <a:pt x="1544" y="3025"/>
                  </a:lnTo>
                  <a:cubicBezTo>
                    <a:pt x="1637" y="3025"/>
                    <a:pt x="1698" y="2902"/>
                    <a:pt x="1698" y="2778"/>
                  </a:cubicBezTo>
                  <a:cubicBezTo>
                    <a:pt x="1698" y="2655"/>
                    <a:pt x="1637" y="2531"/>
                    <a:pt x="1544" y="2531"/>
                  </a:cubicBezTo>
                  <a:lnTo>
                    <a:pt x="526" y="2531"/>
                  </a:lnTo>
                  <a:lnTo>
                    <a:pt x="526" y="186"/>
                  </a:lnTo>
                  <a:cubicBezTo>
                    <a:pt x="526" y="62"/>
                    <a:pt x="402" y="1"/>
                    <a:pt x="2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4" name="Google Shape;13354;p25"/>
            <p:cNvSpPr/>
            <p:nvPr/>
          </p:nvSpPr>
          <p:spPr>
            <a:xfrm>
              <a:off x="1916288" y="3606206"/>
              <a:ext cx="57125" cy="75650"/>
            </a:xfrm>
            <a:custGeom>
              <a:avLst/>
              <a:gdLst/>
              <a:ahLst/>
              <a:cxnLst/>
              <a:rect l="l" t="t" r="r" b="b"/>
              <a:pathLst>
                <a:path w="2285" h="3026" extrusionOk="0">
                  <a:moveTo>
                    <a:pt x="1112" y="711"/>
                  </a:moveTo>
                  <a:lnTo>
                    <a:pt x="1482" y="1976"/>
                  </a:lnTo>
                  <a:lnTo>
                    <a:pt x="772" y="1976"/>
                  </a:lnTo>
                  <a:lnTo>
                    <a:pt x="1112" y="711"/>
                  </a:lnTo>
                  <a:close/>
                  <a:moveTo>
                    <a:pt x="1112" y="1"/>
                  </a:moveTo>
                  <a:cubicBezTo>
                    <a:pt x="957" y="1"/>
                    <a:pt x="803" y="63"/>
                    <a:pt x="772" y="186"/>
                  </a:cubicBezTo>
                  <a:lnTo>
                    <a:pt x="1" y="2778"/>
                  </a:lnTo>
                  <a:cubicBezTo>
                    <a:pt x="1" y="2778"/>
                    <a:pt x="1" y="2809"/>
                    <a:pt x="1" y="2809"/>
                  </a:cubicBezTo>
                  <a:cubicBezTo>
                    <a:pt x="1" y="2964"/>
                    <a:pt x="186" y="3025"/>
                    <a:pt x="340" y="3025"/>
                  </a:cubicBezTo>
                  <a:cubicBezTo>
                    <a:pt x="463" y="3025"/>
                    <a:pt x="494" y="3025"/>
                    <a:pt x="494" y="2933"/>
                  </a:cubicBezTo>
                  <a:lnTo>
                    <a:pt x="679" y="2377"/>
                  </a:lnTo>
                  <a:lnTo>
                    <a:pt x="1605" y="2377"/>
                  </a:lnTo>
                  <a:lnTo>
                    <a:pt x="1760" y="2933"/>
                  </a:lnTo>
                  <a:cubicBezTo>
                    <a:pt x="1760" y="2994"/>
                    <a:pt x="1852" y="3025"/>
                    <a:pt x="1945" y="3025"/>
                  </a:cubicBezTo>
                  <a:cubicBezTo>
                    <a:pt x="2068" y="3025"/>
                    <a:pt x="2284" y="2933"/>
                    <a:pt x="2284" y="2809"/>
                  </a:cubicBezTo>
                  <a:cubicBezTo>
                    <a:pt x="2284" y="2809"/>
                    <a:pt x="2284" y="2778"/>
                    <a:pt x="2284" y="2778"/>
                  </a:cubicBezTo>
                  <a:lnTo>
                    <a:pt x="1482" y="186"/>
                  </a:lnTo>
                  <a:cubicBezTo>
                    <a:pt x="1420" y="63"/>
                    <a:pt x="1266" y="1"/>
                    <a:pt x="11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5" name="Google Shape;13355;p25"/>
            <p:cNvSpPr/>
            <p:nvPr/>
          </p:nvSpPr>
          <p:spPr>
            <a:xfrm>
              <a:off x="1978788" y="3606981"/>
              <a:ext cx="49350" cy="74925"/>
            </a:xfrm>
            <a:custGeom>
              <a:avLst/>
              <a:gdLst/>
              <a:ahLst/>
              <a:cxnLst/>
              <a:rect l="l" t="t" r="r" b="b"/>
              <a:pathLst>
                <a:path w="1974" h="2997" extrusionOk="0">
                  <a:moveTo>
                    <a:pt x="957" y="495"/>
                  </a:moveTo>
                  <a:cubicBezTo>
                    <a:pt x="1389" y="525"/>
                    <a:pt x="1389" y="1143"/>
                    <a:pt x="957" y="1204"/>
                  </a:cubicBezTo>
                  <a:lnTo>
                    <a:pt x="494" y="1204"/>
                  </a:lnTo>
                  <a:lnTo>
                    <a:pt x="494" y="495"/>
                  </a:lnTo>
                  <a:close/>
                  <a:moveTo>
                    <a:pt x="988" y="1606"/>
                  </a:moveTo>
                  <a:cubicBezTo>
                    <a:pt x="1235" y="1606"/>
                    <a:pt x="1358" y="1729"/>
                    <a:pt x="1358" y="2038"/>
                  </a:cubicBezTo>
                  <a:lnTo>
                    <a:pt x="1358" y="2099"/>
                  </a:lnTo>
                  <a:cubicBezTo>
                    <a:pt x="1358" y="2439"/>
                    <a:pt x="1204" y="2562"/>
                    <a:pt x="988" y="2562"/>
                  </a:cubicBezTo>
                  <a:lnTo>
                    <a:pt x="525" y="2562"/>
                  </a:lnTo>
                  <a:lnTo>
                    <a:pt x="525" y="1606"/>
                  </a:lnTo>
                  <a:close/>
                  <a:moveTo>
                    <a:pt x="216" y="1"/>
                  </a:moveTo>
                  <a:cubicBezTo>
                    <a:pt x="93" y="1"/>
                    <a:pt x="0" y="62"/>
                    <a:pt x="0" y="186"/>
                  </a:cubicBezTo>
                  <a:lnTo>
                    <a:pt x="0" y="2840"/>
                  </a:lnTo>
                  <a:cubicBezTo>
                    <a:pt x="0" y="2933"/>
                    <a:pt x="93" y="2994"/>
                    <a:pt x="216" y="2994"/>
                  </a:cubicBezTo>
                  <a:lnTo>
                    <a:pt x="1111" y="2994"/>
                  </a:lnTo>
                  <a:cubicBezTo>
                    <a:pt x="1128" y="2995"/>
                    <a:pt x="1145" y="2996"/>
                    <a:pt x="1161" y="2996"/>
                  </a:cubicBezTo>
                  <a:cubicBezTo>
                    <a:pt x="1603" y="2996"/>
                    <a:pt x="1973" y="2606"/>
                    <a:pt x="1914" y="2130"/>
                  </a:cubicBezTo>
                  <a:lnTo>
                    <a:pt x="1914" y="2038"/>
                  </a:lnTo>
                  <a:cubicBezTo>
                    <a:pt x="1943" y="1741"/>
                    <a:pt x="1802" y="1473"/>
                    <a:pt x="1517" y="1370"/>
                  </a:cubicBezTo>
                  <a:lnTo>
                    <a:pt x="1517" y="1370"/>
                  </a:lnTo>
                  <a:cubicBezTo>
                    <a:pt x="1740" y="1239"/>
                    <a:pt x="1851" y="976"/>
                    <a:pt x="1821" y="741"/>
                  </a:cubicBezTo>
                  <a:cubicBezTo>
                    <a:pt x="1821" y="155"/>
                    <a:pt x="1451" y="1"/>
                    <a:pt x="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6" name="Google Shape;13356;p25"/>
            <p:cNvSpPr/>
            <p:nvPr/>
          </p:nvSpPr>
          <p:spPr>
            <a:xfrm>
              <a:off x="1811363" y="3819156"/>
              <a:ext cx="54800" cy="54050"/>
            </a:xfrm>
            <a:custGeom>
              <a:avLst/>
              <a:gdLst/>
              <a:ahLst/>
              <a:cxnLst/>
              <a:rect l="l" t="t" r="r" b="b"/>
              <a:pathLst>
                <a:path w="2192" h="2162" extrusionOk="0">
                  <a:moveTo>
                    <a:pt x="1574" y="402"/>
                  </a:moveTo>
                  <a:cubicBezTo>
                    <a:pt x="1698" y="402"/>
                    <a:pt x="1790" y="495"/>
                    <a:pt x="1790" y="618"/>
                  </a:cubicBezTo>
                  <a:lnTo>
                    <a:pt x="1790" y="1544"/>
                  </a:lnTo>
                  <a:cubicBezTo>
                    <a:pt x="1790" y="1636"/>
                    <a:pt x="1698" y="1760"/>
                    <a:pt x="1574" y="1760"/>
                  </a:cubicBezTo>
                  <a:lnTo>
                    <a:pt x="618" y="1760"/>
                  </a:lnTo>
                  <a:cubicBezTo>
                    <a:pt x="525" y="1760"/>
                    <a:pt x="402" y="1636"/>
                    <a:pt x="432" y="1544"/>
                  </a:cubicBezTo>
                  <a:lnTo>
                    <a:pt x="402" y="618"/>
                  </a:lnTo>
                  <a:cubicBezTo>
                    <a:pt x="402" y="495"/>
                    <a:pt x="494" y="402"/>
                    <a:pt x="618" y="402"/>
                  </a:cubicBezTo>
                  <a:close/>
                  <a:moveTo>
                    <a:pt x="618" y="1"/>
                  </a:moveTo>
                  <a:cubicBezTo>
                    <a:pt x="278" y="1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8" y="2161"/>
                  </a:cubicBezTo>
                  <a:lnTo>
                    <a:pt x="1574" y="2161"/>
                  </a:lnTo>
                  <a:cubicBezTo>
                    <a:pt x="1914" y="2161"/>
                    <a:pt x="2191" y="1883"/>
                    <a:pt x="2191" y="1544"/>
                  </a:cubicBezTo>
                  <a:lnTo>
                    <a:pt x="2191" y="618"/>
                  </a:lnTo>
                  <a:cubicBezTo>
                    <a:pt x="2191" y="278"/>
                    <a:pt x="1914" y="1"/>
                    <a:pt x="15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7" name="Google Shape;13357;p25"/>
            <p:cNvSpPr/>
            <p:nvPr/>
          </p:nvSpPr>
          <p:spPr>
            <a:xfrm>
              <a:off x="1811363" y="3731206"/>
              <a:ext cx="54800" cy="54025"/>
            </a:xfrm>
            <a:custGeom>
              <a:avLst/>
              <a:gdLst/>
              <a:ahLst/>
              <a:cxnLst/>
              <a:rect l="l" t="t" r="r" b="b"/>
              <a:pathLst>
                <a:path w="2192" h="2161" extrusionOk="0">
                  <a:moveTo>
                    <a:pt x="1574" y="402"/>
                  </a:moveTo>
                  <a:cubicBezTo>
                    <a:pt x="1698" y="402"/>
                    <a:pt x="1790" y="494"/>
                    <a:pt x="1790" y="618"/>
                  </a:cubicBezTo>
                  <a:lnTo>
                    <a:pt x="1790" y="1544"/>
                  </a:lnTo>
                  <a:cubicBezTo>
                    <a:pt x="1790" y="1636"/>
                    <a:pt x="1698" y="1760"/>
                    <a:pt x="1574" y="1760"/>
                  </a:cubicBezTo>
                  <a:lnTo>
                    <a:pt x="618" y="1760"/>
                  </a:lnTo>
                  <a:cubicBezTo>
                    <a:pt x="525" y="1760"/>
                    <a:pt x="432" y="1636"/>
                    <a:pt x="432" y="1544"/>
                  </a:cubicBezTo>
                  <a:lnTo>
                    <a:pt x="432" y="618"/>
                  </a:lnTo>
                  <a:cubicBezTo>
                    <a:pt x="432" y="494"/>
                    <a:pt x="525" y="402"/>
                    <a:pt x="618" y="402"/>
                  </a:cubicBezTo>
                  <a:close/>
                  <a:moveTo>
                    <a:pt x="618" y="0"/>
                  </a:moveTo>
                  <a:cubicBezTo>
                    <a:pt x="278" y="0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8" y="2161"/>
                  </a:cubicBezTo>
                  <a:lnTo>
                    <a:pt x="1574" y="2161"/>
                  </a:lnTo>
                  <a:cubicBezTo>
                    <a:pt x="1914" y="2161"/>
                    <a:pt x="2191" y="1883"/>
                    <a:pt x="2191" y="1544"/>
                  </a:cubicBezTo>
                  <a:lnTo>
                    <a:pt x="2191" y="618"/>
                  </a:lnTo>
                  <a:cubicBezTo>
                    <a:pt x="2191" y="278"/>
                    <a:pt x="1914" y="0"/>
                    <a:pt x="15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8" name="Google Shape;13358;p25"/>
            <p:cNvSpPr/>
            <p:nvPr/>
          </p:nvSpPr>
          <p:spPr>
            <a:xfrm>
              <a:off x="2029713" y="3819156"/>
              <a:ext cx="54025" cy="54050"/>
            </a:xfrm>
            <a:custGeom>
              <a:avLst/>
              <a:gdLst/>
              <a:ahLst/>
              <a:cxnLst/>
              <a:rect l="l" t="t" r="r" b="b"/>
              <a:pathLst>
                <a:path w="2161" h="2162" extrusionOk="0">
                  <a:moveTo>
                    <a:pt x="1543" y="402"/>
                  </a:moveTo>
                  <a:cubicBezTo>
                    <a:pt x="1636" y="402"/>
                    <a:pt x="1759" y="495"/>
                    <a:pt x="1759" y="618"/>
                  </a:cubicBezTo>
                  <a:lnTo>
                    <a:pt x="1759" y="1544"/>
                  </a:lnTo>
                  <a:cubicBezTo>
                    <a:pt x="1759" y="1636"/>
                    <a:pt x="1636" y="1760"/>
                    <a:pt x="1543" y="1760"/>
                  </a:cubicBezTo>
                  <a:lnTo>
                    <a:pt x="587" y="1760"/>
                  </a:lnTo>
                  <a:cubicBezTo>
                    <a:pt x="463" y="1760"/>
                    <a:pt x="371" y="1636"/>
                    <a:pt x="371" y="1544"/>
                  </a:cubicBezTo>
                  <a:lnTo>
                    <a:pt x="371" y="618"/>
                  </a:lnTo>
                  <a:cubicBezTo>
                    <a:pt x="371" y="495"/>
                    <a:pt x="463" y="402"/>
                    <a:pt x="587" y="402"/>
                  </a:cubicBezTo>
                  <a:close/>
                  <a:moveTo>
                    <a:pt x="617" y="1"/>
                  </a:moveTo>
                  <a:cubicBezTo>
                    <a:pt x="278" y="1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7" y="2161"/>
                  </a:cubicBezTo>
                  <a:lnTo>
                    <a:pt x="1543" y="2161"/>
                  </a:lnTo>
                  <a:cubicBezTo>
                    <a:pt x="1883" y="2161"/>
                    <a:pt x="2161" y="1883"/>
                    <a:pt x="2161" y="1544"/>
                  </a:cubicBezTo>
                  <a:lnTo>
                    <a:pt x="2161" y="618"/>
                  </a:lnTo>
                  <a:cubicBezTo>
                    <a:pt x="2161" y="278"/>
                    <a:pt x="1883" y="1"/>
                    <a:pt x="1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9" name="Google Shape;13359;p25"/>
            <p:cNvSpPr/>
            <p:nvPr/>
          </p:nvSpPr>
          <p:spPr>
            <a:xfrm>
              <a:off x="2029713" y="3731206"/>
              <a:ext cx="54025" cy="54025"/>
            </a:xfrm>
            <a:custGeom>
              <a:avLst/>
              <a:gdLst/>
              <a:ahLst/>
              <a:cxnLst/>
              <a:rect l="l" t="t" r="r" b="b"/>
              <a:pathLst>
                <a:path w="2161" h="2161" extrusionOk="0">
                  <a:moveTo>
                    <a:pt x="1543" y="402"/>
                  </a:moveTo>
                  <a:cubicBezTo>
                    <a:pt x="1667" y="402"/>
                    <a:pt x="1759" y="494"/>
                    <a:pt x="1759" y="618"/>
                  </a:cubicBezTo>
                  <a:lnTo>
                    <a:pt x="1759" y="1544"/>
                  </a:lnTo>
                  <a:cubicBezTo>
                    <a:pt x="1759" y="1636"/>
                    <a:pt x="1667" y="1760"/>
                    <a:pt x="1543" y="1760"/>
                  </a:cubicBezTo>
                  <a:lnTo>
                    <a:pt x="617" y="1760"/>
                  </a:lnTo>
                  <a:cubicBezTo>
                    <a:pt x="494" y="1760"/>
                    <a:pt x="401" y="1636"/>
                    <a:pt x="401" y="1544"/>
                  </a:cubicBezTo>
                  <a:lnTo>
                    <a:pt x="401" y="618"/>
                  </a:lnTo>
                  <a:cubicBezTo>
                    <a:pt x="401" y="494"/>
                    <a:pt x="494" y="402"/>
                    <a:pt x="617" y="402"/>
                  </a:cubicBezTo>
                  <a:close/>
                  <a:moveTo>
                    <a:pt x="617" y="0"/>
                  </a:moveTo>
                  <a:cubicBezTo>
                    <a:pt x="278" y="0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7" y="2161"/>
                  </a:cubicBezTo>
                  <a:lnTo>
                    <a:pt x="1543" y="2161"/>
                  </a:lnTo>
                  <a:cubicBezTo>
                    <a:pt x="1883" y="2161"/>
                    <a:pt x="2161" y="1883"/>
                    <a:pt x="2161" y="1544"/>
                  </a:cubicBezTo>
                  <a:lnTo>
                    <a:pt x="2161" y="618"/>
                  </a:lnTo>
                  <a:cubicBezTo>
                    <a:pt x="2161" y="278"/>
                    <a:pt x="1883" y="0"/>
                    <a:pt x="1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0" name="Google Shape;13360;p25"/>
            <p:cNvSpPr/>
            <p:nvPr/>
          </p:nvSpPr>
          <p:spPr>
            <a:xfrm>
              <a:off x="1920913" y="3731206"/>
              <a:ext cx="54050" cy="54025"/>
            </a:xfrm>
            <a:custGeom>
              <a:avLst/>
              <a:gdLst/>
              <a:ahLst/>
              <a:cxnLst/>
              <a:rect l="l" t="t" r="r" b="b"/>
              <a:pathLst>
                <a:path w="2162" h="2161" extrusionOk="0">
                  <a:moveTo>
                    <a:pt x="1544" y="402"/>
                  </a:moveTo>
                  <a:cubicBezTo>
                    <a:pt x="1667" y="402"/>
                    <a:pt x="1760" y="494"/>
                    <a:pt x="1760" y="618"/>
                  </a:cubicBezTo>
                  <a:lnTo>
                    <a:pt x="1760" y="1544"/>
                  </a:lnTo>
                  <a:cubicBezTo>
                    <a:pt x="1760" y="1667"/>
                    <a:pt x="1667" y="1760"/>
                    <a:pt x="1544" y="1760"/>
                  </a:cubicBezTo>
                  <a:lnTo>
                    <a:pt x="618" y="1760"/>
                  </a:lnTo>
                  <a:cubicBezTo>
                    <a:pt x="494" y="1760"/>
                    <a:pt x="402" y="1667"/>
                    <a:pt x="402" y="1544"/>
                  </a:cubicBezTo>
                  <a:lnTo>
                    <a:pt x="402" y="618"/>
                  </a:lnTo>
                  <a:cubicBezTo>
                    <a:pt x="402" y="494"/>
                    <a:pt x="494" y="402"/>
                    <a:pt x="587" y="402"/>
                  </a:cubicBezTo>
                  <a:close/>
                  <a:moveTo>
                    <a:pt x="618" y="0"/>
                  </a:moveTo>
                  <a:cubicBezTo>
                    <a:pt x="278" y="0"/>
                    <a:pt x="1" y="278"/>
                    <a:pt x="1" y="618"/>
                  </a:cubicBezTo>
                  <a:lnTo>
                    <a:pt x="1" y="1544"/>
                  </a:lnTo>
                  <a:cubicBezTo>
                    <a:pt x="1" y="1883"/>
                    <a:pt x="278" y="2161"/>
                    <a:pt x="618" y="2161"/>
                  </a:cubicBezTo>
                  <a:lnTo>
                    <a:pt x="1544" y="2161"/>
                  </a:lnTo>
                  <a:cubicBezTo>
                    <a:pt x="1883" y="2161"/>
                    <a:pt x="2161" y="1883"/>
                    <a:pt x="2161" y="1544"/>
                  </a:cubicBezTo>
                  <a:lnTo>
                    <a:pt x="2161" y="618"/>
                  </a:lnTo>
                  <a:cubicBezTo>
                    <a:pt x="2161" y="278"/>
                    <a:pt x="1883" y="0"/>
                    <a:pt x="15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1" name="Google Shape;13361;p25"/>
            <p:cNvSpPr/>
            <p:nvPr/>
          </p:nvSpPr>
          <p:spPr>
            <a:xfrm>
              <a:off x="1918613" y="3861606"/>
              <a:ext cx="15450" cy="13050"/>
            </a:xfrm>
            <a:custGeom>
              <a:avLst/>
              <a:gdLst/>
              <a:ahLst/>
              <a:cxnLst/>
              <a:rect l="l" t="t" r="r" b="b"/>
              <a:pathLst>
                <a:path w="618" h="522" extrusionOk="0">
                  <a:moveTo>
                    <a:pt x="370" y="0"/>
                  </a:moveTo>
                  <a:cubicBezTo>
                    <a:pt x="124" y="0"/>
                    <a:pt x="0" y="278"/>
                    <a:pt x="185" y="432"/>
                  </a:cubicBezTo>
                  <a:cubicBezTo>
                    <a:pt x="237" y="494"/>
                    <a:pt x="302" y="521"/>
                    <a:pt x="366" y="521"/>
                  </a:cubicBezTo>
                  <a:cubicBezTo>
                    <a:pt x="494" y="521"/>
                    <a:pt x="617" y="412"/>
                    <a:pt x="617" y="247"/>
                  </a:cubicBezTo>
                  <a:cubicBezTo>
                    <a:pt x="617" y="124"/>
                    <a:pt x="525" y="0"/>
                    <a:pt x="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2" name="Google Shape;13362;p25"/>
            <p:cNvSpPr/>
            <p:nvPr/>
          </p:nvSpPr>
          <p:spPr>
            <a:xfrm>
              <a:off x="1958713" y="3861606"/>
              <a:ext cx="15475" cy="13050"/>
            </a:xfrm>
            <a:custGeom>
              <a:avLst/>
              <a:gdLst/>
              <a:ahLst/>
              <a:cxnLst/>
              <a:rect l="l" t="t" r="r" b="b"/>
              <a:pathLst>
                <a:path w="619" h="522" extrusionOk="0">
                  <a:moveTo>
                    <a:pt x="371" y="0"/>
                  </a:moveTo>
                  <a:cubicBezTo>
                    <a:pt x="124" y="0"/>
                    <a:pt x="1" y="278"/>
                    <a:pt x="186" y="432"/>
                  </a:cubicBezTo>
                  <a:cubicBezTo>
                    <a:pt x="238" y="494"/>
                    <a:pt x="303" y="521"/>
                    <a:pt x="367" y="521"/>
                  </a:cubicBezTo>
                  <a:cubicBezTo>
                    <a:pt x="495" y="521"/>
                    <a:pt x="618" y="412"/>
                    <a:pt x="618" y="247"/>
                  </a:cubicBezTo>
                  <a:cubicBezTo>
                    <a:pt x="618" y="124"/>
                    <a:pt x="49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3" name="Google Shape;13363;p25"/>
            <p:cNvSpPr/>
            <p:nvPr/>
          </p:nvSpPr>
          <p:spPr>
            <a:xfrm>
              <a:off x="1784363" y="3581531"/>
              <a:ext cx="326375" cy="290125"/>
            </a:xfrm>
            <a:custGeom>
              <a:avLst/>
              <a:gdLst/>
              <a:ahLst/>
              <a:cxnLst/>
              <a:rect l="l" t="t" r="r" b="b"/>
              <a:pathLst>
                <a:path w="13055" h="11605" extrusionOk="0">
                  <a:moveTo>
                    <a:pt x="10215" y="402"/>
                  </a:moveTo>
                  <a:cubicBezTo>
                    <a:pt x="10524" y="402"/>
                    <a:pt x="10802" y="648"/>
                    <a:pt x="10802" y="957"/>
                  </a:cubicBezTo>
                  <a:lnTo>
                    <a:pt x="10802" y="4043"/>
                  </a:lnTo>
                  <a:cubicBezTo>
                    <a:pt x="10802" y="4352"/>
                    <a:pt x="10524" y="4630"/>
                    <a:pt x="10215" y="4630"/>
                  </a:cubicBezTo>
                  <a:lnTo>
                    <a:pt x="2839" y="4630"/>
                  </a:lnTo>
                  <a:cubicBezTo>
                    <a:pt x="2531" y="4630"/>
                    <a:pt x="2284" y="4352"/>
                    <a:pt x="2284" y="4043"/>
                  </a:cubicBezTo>
                  <a:lnTo>
                    <a:pt x="2284" y="957"/>
                  </a:lnTo>
                  <a:cubicBezTo>
                    <a:pt x="2284" y="648"/>
                    <a:pt x="2531" y="402"/>
                    <a:pt x="2839" y="402"/>
                  </a:cubicBezTo>
                  <a:close/>
                  <a:moveTo>
                    <a:pt x="2839" y="0"/>
                  </a:moveTo>
                  <a:cubicBezTo>
                    <a:pt x="2315" y="0"/>
                    <a:pt x="1883" y="432"/>
                    <a:pt x="1883" y="957"/>
                  </a:cubicBezTo>
                  <a:lnTo>
                    <a:pt x="1883" y="2963"/>
                  </a:lnTo>
                  <a:lnTo>
                    <a:pt x="1142" y="2963"/>
                  </a:lnTo>
                  <a:cubicBezTo>
                    <a:pt x="525" y="2963"/>
                    <a:pt x="0" y="3457"/>
                    <a:pt x="0" y="4074"/>
                  </a:cubicBezTo>
                  <a:lnTo>
                    <a:pt x="0" y="5309"/>
                  </a:lnTo>
                  <a:cubicBezTo>
                    <a:pt x="0" y="5432"/>
                    <a:pt x="93" y="5525"/>
                    <a:pt x="216" y="5525"/>
                  </a:cubicBezTo>
                  <a:cubicBezTo>
                    <a:pt x="340" y="5525"/>
                    <a:pt x="432" y="5432"/>
                    <a:pt x="401" y="5309"/>
                  </a:cubicBezTo>
                  <a:lnTo>
                    <a:pt x="401" y="4074"/>
                  </a:lnTo>
                  <a:cubicBezTo>
                    <a:pt x="401" y="3673"/>
                    <a:pt x="741" y="3364"/>
                    <a:pt x="1142" y="3364"/>
                  </a:cubicBezTo>
                  <a:lnTo>
                    <a:pt x="1883" y="3364"/>
                  </a:lnTo>
                  <a:lnTo>
                    <a:pt x="1883" y="4043"/>
                  </a:lnTo>
                  <a:cubicBezTo>
                    <a:pt x="1883" y="4599"/>
                    <a:pt x="2315" y="5031"/>
                    <a:pt x="2839" y="5031"/>
                  </a:cubicBezTo>
                  <a:lnTo>
                    <a:pt x="10215" y="5031"/>
                  </a:lnTo>
                  <a:cubicBezTo>
                    <a:pt x="10771" y="5031"/>
                    <a:pt x="11203" y="4599"/>
                    <a:pt x="11203" y="4043"/>
                  </a:cubicBezTo>
                  <a:lnTo>
                    <a:pt x="11203" y="3364"/>
                  </a:lnTo>
                  <a:lnTo>
                    <a:pt x="11944" y="3364"/>
                  </a:lnTo>
                  <a:cubicBezTo>
                    <a:pt x="12345" y="3364"/>
                    <a:pt x="12654" y="3673"/>
                    <a:pt x="12654" y="4074"/>
                  </a:cubicBezTo>
                  <a:lnTo>
                    <a:pt x="12654" y="11388"/>
                  </a:lnTo>
                  <a:cubicBezTo>
                    <a:pt x="12654" y="11512"/>
                    <a:pt x="12746" y="11604"/>
                    <a:pt x="12870" y="11604"/>
                  </a:cubicBezTo>
                  <a:cubicBezTo>
                    <a:pt x="12962" y="11604"/>
                    <a:pt x="13055" y="11512"/>
                    <a:pt x="13055" y="11388"/>
                  </a:cubicBezTo>
                  <a:lnTo>
                    <a:pt x="13055" y="4074"/>
                  </a:lnTo>
                  <a:cubicBezTo>
                    <a:pt x="13055" y="3457"/>
                    <a:pt x="12561" y="2963"/>
                    <a:pt x="11944" y="2963"/>
                  </a:cubicBezTo>
                  <a:lnTo>
                    <a:pt x="11203" y="2963"/>
                  </a:lnTo>
                  <a:lnTo>
                    <a:pt x="11203" y="957"/>
                  </a:lnTo>
                  <a:cubicBezTo>
                    <a:pt x="11203" y="432"/>
                    <a:pt x="10771" y="0"/>
                    <a:pt x="10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4" name="Google Shape;13364;p25"/>
            <p:cNvSpPr/>
            <p:nvPr/>
          </p:nvSpPr>
          <p:spPr>
            <a:xfrm>
              <a:off x="1784363" y="3729656"/>
              <a:ext cx="326375" cy="197550"/>
            </a:xfrm>
            <a:custGeom>
              <a:avLst/>
              <a:gdLst/>
              <a:ahLst/>
              <a:cxnLst/>
              <a:rect l="l" t="t" r="r" b="b"/>
              <a:pathLst>
                <a:path w="13055" h="7902" extrusionOk="0">
                  <a:moveTo>
                    <a:pt x="6327" y="3581"/>
                  </a:moveTo>
                  <a:lnTo>
                    <a:pt x="6327" y="7500"/>
                  </a:lnTo>
                  <a:lnTo>
                    <a:pt x="4352" y="7500"/>
                  </a:lnTo>
                  <a:lnTo>
                    <a:pt x="4352" y="4105"/>
                  </a:lnTo>
                  <a:cubicBezTo>
                    <a:pt x="4352" y="3828"/>
                    <a:pt x="4568" y="3581"/>
                    <a:pt x="4876" y="3581"/>
                  </a:cubicBezTo>
                  <a:close/>
                  <a:moveTo>
                    <a:pt x="8209" y="3581"/>
                  </a:moveTo>
                  <a:cubicBezTo>
                    <a:pt x="8487" y="3581"/>
                    <a:pt x="8734" y="3828"/>
                    <a:pt x="8734" y="4105"/>
                  </a:cubicBezTo>
                  <a:lnTo>
                    <a:pt x="8734" y="7500"/>
                  </a:lnTo>
                  <a:lnTo>
                    <a:pt x="6728" y="7500"/>
                  </a:lnTo>
                  <a:lnTo>
                    <a:pt x="6728" y="3581"/>
                  </a:lnTo>
                  <a:close/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7716"/>
                  </a:lnTo>
                  <a:cubicBezTo>
                    <a:pt x="0" y="7809"/>
                    <a:pt x="93" y="7901"/>
                    <a:pt x="216" y="7901"/>
                  </a:cubicBezTo>
                  <a:lnTo>
                    <a:pt x="12870" y="7901"/>
                  </a:lnTo>
                  <a:cubicBezTo>
                    <a:pt x="12962" y="7901"/>
                    <a:pt x="13055" y="7809"/>
                    <a:pt x="13055" y="7685"/>
                  </a:cubicBezTo>
                  <a:lnTo>
                    <a:pt x="13055" y="6297"/>
                  </a:lnTo>
                  <a:cubicBezTo>
                    <a:pt x="13055" y="6173"/>
                    <a:pt x="12962" y="6081"/>
                    <a:pt x="12870" y="6081"/>
                  </a:cubicBezTo>
                  <a:cubicBezTo>
                    <a:pt x="12746" y="6081"/>
                    <a:pt x="12654" y="6173"/>
                    <a:pt x="12654" y="6297"/>
                  </a:cubicBezTo>
                  <a:lnTo>
                    <a:pt x="12654" y="7469"/>
                  </a:lnTo>
                  <a:lnTo>
                    <a:pt x="9135" y="7469"/>
                  </a:lnTo>
                  <a:lnTo>
                    <a:pt x="9135" y="4105"/>
                  </a:lnTo>
                  <a:cubicBezTo>
                    <a:pt x="9135" y="3581"/>
                    <a:pt x="8703" y="3180"/>
                    <a:pt x="8209" y="3180"/>
                  </a:cubicBezTo>
                  <a:lnTo>
                    <a:pt x="4876" y="3180"/>
                  </a:lnTo>
                  <a:cubicBezTo>
                    <a:pt x="4352" y="3180"/>
                    <a:pt x="3920" y="3581"/>
                    <a:pt x="3920" y="4105"/>
                  </a:cubicBezTo>
                  <a:lnTo>
                    <a:pt x="3920" y="7500"/>
                  </a:lnTo>
                  <a:lnTo>
                    <a:pt x="432" y="7500"/>
                  </a:lnTo>
                  <a:lnTo>
                    <a:pt x="432" y="217"/>
                  </a:ln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65" name="Google Shape;13365;p25"/>
          <p:cNvGrpSpPr/>
          <p:nvPr/>
        </p:nvGrpSpPr>
        <p:grpSpPr>
          <a:xfrm>
            <a:off x="11043838" y="6835285"/>
            <a:ext cx="592600" cy="691350"/>
            <a:chOff x="1039038" y="4141656"/>
            <a:chExt cx="296300" cy="345675"/>
          </a:xfrm>
          <a:solidFill>
            <a:schemeClr val="tx1"/>
          </a:solidFill>
        </p:grpSpPr>
        <p:sp>
          <p:nvSpPr>
            <p:cNvPr id="13366" name="Google Shape;13366;p25"/>
            <p:cNvSpPr/>
            <p:nvPr/>
          </p:nvSpPr>
          <p:spPr>
            <a:xfrm>
              <a:off x="1120813" y="4177156"/>
              <a:ext cx="10075" cy="21625"/>
            </a:xfrm>
            <a:custGeom>
              <a:avLst/>
              <a:gdLst/>
              <a:ahLst/>
              <a:cxnLst/>
              <a:rect l="l" t="t" r="r" b="b"/>
              <a:pathLst>
                <a:path w="403" h="865" extrusionOk="0">
                  <a:moveTo>
                    <a:pt x="186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649"/>
                  </a:lnTo>
                  <a:cubicBezTo>
                    <a:pt x="1" y="772"/>
                    <a:pt x="94" y="865"/>
                    <a:pt x="186" y="865"/>
                  </a:cubicBezTo>
                  <a:cubicBezTo>
                    <a:pt x="310" y="865"/>
                    <a:pt x="402" y="772"/>
                    <a:pt x="402" y="649"/>
                  </a:cubicBezTo>
                  <a:lnTo>
                    <a:pt x="402" y="217"/>
                  </a:lnTo>
                  <a:cubicBezTo>
                    <a:pt x="402" y="93"/>
                    <a:pt x="310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7" name="Google Shape;13367;p25"/>
            <p:cNvSpPr/>
            <p:nvPr/>
          </p:nvSpPr>
          <p:spPr>
            <a:xfrm>
              <a:off x="1242738" y="4177156"/>
              <a:ext cx="10050" cy="21625"/>
            </a:xfrm>
            <a:custGeom>
              <a:avLst/>
              <a:gdLst/>
              <a:ahLst/>
              <a:cxnLst/>
              <a:rect l="l" t="t" r="r" b="b"/>
              <a:pathLst>
                <a:path w="402" h="865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649"/>
                  </a:lnTo>
                  <a:cubicBezTo>
                    <a:pt x="0" y="772"/>
                    <a:pt x="93" y="865"/>
                    <a:pt x="216" y="865"/>
                  </a:cubicBezTo>
                  <a:cubicBezTo>
                    <a:pt x="309" y="865"/>
                    <a:pt x="401" y="772"/>
                    <a:pt x="401" y="649"/>
                  </a:cubicBezTo>
                  <a:lnTo>
                    <a:pt x="401" y="217"/>
                  </a:lnTo>
                  <a:cubicBezTo>
                    <a:pt x="401" y="93"/>
                    <a:pt x="309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8" name="Google Shape;13368;p25"/>
            <p:cNvSpPr/>
            <p:nvPr/>
          </p:nvSpPr>
          <p:spPr>
            <a:xfrm>
              <a:off x="1165213" y="4187556"/>
              <a:ext cx="44150" cy="16750"/>
            </a:xfrm>
            <a:custGeom>
              <a:avLst/>
              <a:gdLst/>
              <a:ahLst/>
              <a:cxnLst/>
              <a:rect l="l" t="t" r="r" b="b"/>
              <a:pathLst>
                <a:path w="1766" h="670" extrusionOk="0">
                  <a:moveTo>
                    <a:pt x="278" y="0"/>
                  </a:moveTo>
                  <a:cubicBezTo>
                    <a:pt x="136" y="0"/>
                    <a:pt x="1" y="195"/>
                    <a:pt x="138" y="356"/>
                  </a:cubicBezTo>
                  <a:cubicBezTo>
                    <a:pt x="305" y="550"/>
                    <a:pt x="546" y="669"/>
                    <a:pt x="816" y="669"/>
                  </a:cubicBezTo>
                  <a:cubicBezTo>
                    <a:pt x="842" y="669"/>
                    <a:pt x="868" y="668"/>
                    <a:pt x="894" y="666"/>
                  </a:cubicBezTo>
                  <a:lnTo>
                    <a:pt x="894" y="666"/>
                  </a:lnTo>
                  <a:cubicBezTo>
                    <a:pt x="917" y="668"/>
                    <a:pt x="941" y="669"/>
                    <a:pt x="964" y="669"/>
                  </a:cubicBezTo>
                  <a:cubicBezTo>
                    <a:pt x="1213" y="669"/>
                    <a:pt x="1457" y="550"/>
                    <a:pt x="1651" y="356"/>
                  </a:cubicBezTo>
                  <a:cubicBezTo>
                    <a:pt x="1765" y="195"/>
                    <a:pt x="1624" y="0"/>
                    <a:pt x="1480" y="0"/>
                  </a:cubicBezTo>
                  <a:cubicBezTo>
                    <a:pt x="1431" y="0"/>
                    <a:pt x="1381" y="23"/>
                    <a:pt x="1342" y="78"/>
                  </a:cubicBezTo>
                  <a:cubicBezTo>
                    <a:pt x="1219" y="202"/>
                    <a:pt x="1049" y="263"/>
                    <a:pt x="879" y="263"/>
                  </a:cubicBezTo>
                  <a:cubicBezTo>
                    <a:pt x="709" y="263"/>
                    <a:pt x="540" y="202"/>
                    <a:pt x="416" y="78"/>
                  </a:cubicBezTo>
                  <a:cubicBezTo>
                    <a:pt x="377" y="23"/>
                    <a:pt x="327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9" name="Google Shape;13369;p25"/>
            <p:cNvSpPr/>
            <p:nvPr/>
          </p:nvSpPr>
          <p:spPr>
            <a:xfrm>
              <a:off x="1039038" y="4141656"/>
              <a:ext cx="296300" cy="345675"/>
            </a:xfrm>
            <a:custGeom>
              <a:avLst/>
              <a:gdLst/>
              <a:ahLst/>
              <a:cxnLst/>
              <a:rect l="l" t="t" r="r" b="b"/>
              <a:pathLst>
                <a:path w="11852" h="13827" extrusionOk="0">
                  <a:moveTo>
                    <a:pt x="1976" y="3951"/>
                  </a:moveTo>
                  <a:lnTo>
                    <a:pt x="2192" y="5649"/>
                  </a:lnTo>
                  <a:lnTo>
                    <a:pt x="1420" y="5649"/>
                  </a:lnTo>
                  <a:lnTo>
                    <a:pt x="1173" y="3951"/>
                  </a:lnTo>
                  <a:close/>
                  <a:moveTo>
                    <a:pt x="10895" y="402"/>
                  </a:moveTo>
                  <a:cubicBezTo>
                    <a:pt x="11203" y="402"/>
                    <a:pt x="11419" y="649"/>
                    <a:pt x="11450" y="958"/>
                  </a:cubicBezTo>
                  <a:lnTo>
                    <a:pt x="11450" y="2994"/>
                  </a:lnTo>
                  <a:cubicBezTo>
                    <a:pt x="11419" y="3272"/>
                    <a:pt x="11203" y="3519"/>
                    <a:pt x="10895" y="3519"/>
                  </a:cubicBezTo>
                  <a:lnTo>
                    <a:pt x="3889" y="3519"/>
                  </a:lnTo>
                  <a:cubicBezTo>
                    <a:pt x="3797" y="3519"/>
                    <a:pt x="3704" y="3612"/>
                    <a:pt x="3704" y="3735"/>
                  </a:cubicBezTo>
                  <a:cubicBezTo>
                    <a:pt x="3704" y="3859"/>
                    <a:pt x="3797" y="3951"/>
                    <a:pt x="3889" y="3951"/>
                  </a:cubicBezTo>
                  <a:lnTo>
                    <a:pt x="9444" y="3951"/>
                  </a:lnTo>
                  <a:lnTo>
                    <a:pt x="9228" y="5649"/>
                  </a:lnTo>
                  <a:lnTo>
                    <a:pt x="2593" y="5649"/>
                  </a:lnTo>
                  <a:lnTo>
                    <a:pt x="2377" y="3951"/>
                  </a:lnTo>
                  <a:lnTo>
                    <a:pt x="3087" y="3951"/>
                  </a:lnTo>
                  <a:cubicBezTo>
                    <a:pt x="3210" y="3951"/>
                    <a:pt x="3303" y="3859"/>
                    <a:pt x="3303" y="3735"/>
                  </a:cubicBezTo>
                  <a:cubicBezTo>
                    <a:pt x="3303" y="3612"/>
                    <a:pt x="3210" y="3519"/>
                    <a:pt x="3087" y="3519"/>
                  </a:cubicBezTo>
                  <a:lnTo>
                    <a:pt x="957" y="3519"/>
                  </a:lnTo>
                  <a:cubicBezTo>
                    <a:pt x="649" y="3519"/>
                    <a:pt x="402" y="3272"/>
                    <a:pt x="402" y="2994"/>
                  </a:cubicBezTo>
                  <a:lnTo>
                    <a:pt x="402" y="958"/>
                  </a:lnTo>
                  <a:cubicBezTo>
                    <a:pt x="402" y="649"/>
                    <a:pt x="649" y="402"/>
                    <a:pt x="957" y="402"/>
                  </a:cubicBezTo>
                  <a:close/>
                  <a:moveTo>
                    <a:pt x="10648" y="3951"/>
                  </a:moveTo>
                  <a:lnTo>
                    <a:pt x="10432" y="5649"/>
                  </a:lnTo>
                  <a:lnTo>
                    <a:pt x="9660" y="5649"/>
                  </a:lnTo>
                  <a:lnTo>
                    <a:pt x="9846" y="3951"/>
                  </a:lnTo>
                  <a:close/>
                  <a:moveTo>
                    <a:pt x="10370" y="6081"/>
                  </a:moveTo>
                  <a:lnTo>
                    <a:pt x="9784" y="10710"/>
                  </a:lnTo>
                  <a:lnTo>
                    <a:pt x="2068" y="10710"/>
                  </a:lnTo>
                  <a:lnTo>
                    <a:pt x="1451" y="6081"/>
                  </a:lnTo>
                  <a:close/>
                  <a:moveTo>
                    <a:pt x="9722" y="11111"/>
                  </a:moveTo>
                  <a:lnTo>
                    <a:pt x="9537" y="12654"/>
                  </a:lnTo>
                  <a:cubicBezTo>
                    <a:pt x="9444" y="13086"/>
                    <a:pt x="9074" y="13426"/>
                    <a:pt x="8642" y="13426"/>
                  </a:cubicBezTo>
                  <a:lnTo>
                    <a:pt x="3179" y="13426"/>
                  </a:lnTo>
                  <a:cubicBezTo>
                    <a:pt x="2747" y="13426"/>
                    <a:pt x="2377" y="13086"/>
                    <a:pt x="2315" y="12654"/>
                  </a:cubicBezTo>
                  <a:lnTo>
                    <a:pt x="2099" y="11111"/>
                  </a:lnTo>
                  <a:lnTo>
                    <a:pt x="2809" y="11111"/>
                  </a:lnTo>
                  <a:lnTo>
                    <a:pt x="2963" y="12562"/>
                  </a:lnTo>
                  <a:cubicBezTo>
                    <a:pt x="2994" y="12654"/>
                    <a:pt x="3087" y="12747"/>
                    <a:pt x="3179" y="12747"/>
                  </a:cubicBezTo>
                  <a:lnTo>
                    <a:pt x="7037" y="12747"/>
                  </a:lnTo>
                  <a:cubicBezTo>
                    <a:pt x="7161" y="12747"/>
                    <a:pt x="7253" y="12654"/>
                    <a:pt x="7253" y="12562"/>
                  </a:cubicBezTo>
                  <a:cubicBezTo>
                    <a:pt x="7253" y="12438"/>
                    <a:pt x="7161" y="12346"/>
                    <a:pt x="7037" y="12346"/>
                  </a:cubicBezTo>
                  <a:lnTo>
                    <a:pt x="3365" y="12346"/>
                  </a:lnTo>
                  <a:lnTo>
                    <a:pt x="3210" y="11111"/>
                  </a:lnTo>
                  <a:lnTo>
                    <a:pt x="8611" y="11111"/>
                  </a:lnTo>
                  <a:lnTo>
                    <a:pt x="8457" y="12346"/>
                  </a:lnTo>
                  <a:lnTo>
                    <a:pt x="7839" y="12346"/>
                  </a:lnTo>
                  <a:cubicBezTo>
                    <a:pt x="7716" y="12346"/>
                    <a:pt x="7623" y="12438"/>
                    <a:pt x="7623" y="12562"/>
                  </a:cubicBezTo>
                  <a:cubicBezTo>
                    <a:pt x="7623" y="12654"/>
                    <a:pt x="7716" y="12747"/>
                    <a:pt x="7839" y="12747"/>
                  </a:cubicBezTo>
                  <a:lnTo>
                    <a:pt x="8642" y="12747"/>
                  </a:lnTo>
                  <a:cubicBezTo>
                    <a:pt x="8734" y="12747"/>
                    <a:pt x="8827" y="12654"/>
                    <a:pt x="8858" y="12562"/>
                  </a:cubicBezTo>
                  <a:lnTo>
                    <a:pt x="9012" y="11111"/>
                  </a:lnTo>
                  <a:close/>
                  <a:moveTo>
                    <a:pt x="957" y="1"/>
                  </a:moveTo>
                  <a:cubicBezTo>
                    <a:pt x="402" y="1"/>
                    <a:pt x="1" y="433"/>
                    <a:pt x="1" y="958"/>
                  </a:cubicBezTo>
                  <a:lnTo>
                    <a:pt x="1" y="2994"/>
                  </a:lnTo>
                  <a:cubicBezTo>
                    <a:pt x="1" y="3427"/>
                    <a:pt x="309" y="3828"/>
                    <a:pt x="772" y="3920"/>
                  </a:cubicBezTo>
                  <a:lnTo>
                    <a:pt x="1914" y="12685"/>
                  </a:lnTo>
                  <a:cubicBezTo>
                    <a:pt x="2007" y="13333"/>
                    <a:pt x="2531" y="13827"/>
                    <a:pt x="3179" y="13827"/>
                  </a:cubicBezTo>
                  <a:lnTo>
                    <a:pt x="8642" y="13827"/>
                  </a:lnTo>
                  <a:cubicBezTo>
                    <a:pt x="9290" y="13827"/>
                    <a:pt x="9846" y="13333"/>
                    <a:pt x="9938" y="12685"/>
                  </a:cubicBezTo>
                  <a:lnTo>
                    <a:pt x="11080" y="3920"/>
                  </a:lnTo>
                  <a:cubicBezTo>
                    <a:pt x="11512" y="3828"/>
                    <a:pt x="11852" y="3427"/>
                    <a:pt x="11852" y="2994"/>
                  </a:cubicBezTo>
                  <a:lnTo>
                    <a:pt x="11852" y="958"/>
                  </a:lnTo>
                  <a:cubicBezTo>
                    <a:pt x="11852" y="433"/>
                    <a:pt x="11419" y="1"/>
                    <a:pt x="10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0" name="Google Shape;13370;p25"/>
            <p:cNvSpPr/>
            <p:nvPr/>
          </p:nvSpPr>
          <p:spPr>
            <a:xfrm>
              <a:off x="1129313" y="4316806"/>
              <a:ext cx="114975" cy="10050"/>
            </a:xfrm>
            <a:custGeom>
              <a:avLst/>
              <a:gdLst/>
              <a:ahLst/>
              <a:cxnLst/>
              <a:rect l="l" t="t" r="r" b="b"/>
              <a:pathLst>
                <a:path w="4599" h="402" extrusionOk="0">
                  <a:moveTo>
                    <a:pt x="0" y="0"/>
                  </a:moveTo>
                  <a:lnTo>
                    <a:pt x="0" y="402"/>
                  </a:lnTo>
                  <a:lnTo>
                    <a:pt x="4599" y="402"/>
                  </a:lnTo>
                  <a:lnTo>
                    <a:pt x="459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1" name="Google Shape;13371;p25"/>
            <p:cNvSpPr/>
            <p:nvPr/>
          </p:nvSpPr>
          <p:spPr>
            <a:xfrm>
              <a:off x="1129313" y="4346131"/>
              <a:ext cx="114975" cy="10050"/>
            </a:xfrm>
            <a:custGeom>
              <a:avLst/>
              <a:gdLst/>
              <a:ahLst/>
              <a:cxnLst/>
              <a:rect l="l" t="t" r="r" b="b"/>
              <a:pathLst>
                <a:path w="4599" h="402" extrusionOk="0">
                  <a:moveTo>
                    <a:pt x="0" y="0"/>
                  </a:moveTo>
                  <a:lnTo>
                    <a:pt x="0" y="401"/>
                  </a:lnTo>
                  <a:lnTo>
                    <a:pt x="4599" y="401"/>
                  </a:lnTo>
                  <a:lnTo>
                    <a:pt x="459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2" name="Google Shape;13372;p25"/>
            <p:cNvSpPr/>
            <p:nvPr/>
          </p:nvSpPr>
          <p:spPr>
            <a:xfrm>
              <a:off x="1129313" y="4375431"/>
              <a:ext cx="114975" cy="10075"/>
            </a:xfrm>
            <a:custGeom>
              <a:avLst/>
              <a:gdLst/>
              <a:ahLst/>
              <a:cxnLst/>
              <a:rect l="l" t="t" r="r" b="b"/>
              <a:pathLst>
                <a:path w="4599" h="403" extrusionOk="0">
                  <a:moveTo>
                    <a:pt x="0" y="1"/>
                  </a:moveTo>
                  <a:lnTo>
                    <a:pt x="0" y="402"/>
                  </a:lnTo>
                  <a:lnTo>
                    <a:pt x="4599" y="402"/>
                  </a:lnTo>
                  <a:lnTo>
                    <a:pt x="459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73" name="Google Shape;13373;p25"/>
          <p:cNvGrpSpPr/>
          <p:nvPr/>
        </p:nvGrpSpPr>
        <p:grpSpPr>
          <a:xfrm>
            <a:off x="9610676" y="6835285"/>
            <a:ext cx="685200" cy="691350"/>
            <a:chOff x="5564163" y="2463556"/>
            <a:chExt cx="342600" cy="345675"/>
          </a:xfrm>
          <a:solidFill>
            <a:schemeClr val="tx1"/>
          </a:solidFill>
        </p:grpSpPr>
        <p:sp>
          <p:nvSpPr>
            <p:cNvPr id="13374" name="Google Shape;13374;p25"/>
            <p:cNvSpPr/>
            <p:nvPr/>
          </p:nvSpPr>
          <p:spPr>
            <a:xfrm>
              <a:off x="5743938" y="2580056"/>
              <a:ext cx="43225" cy="37025"/>
            </a:xfrm>
            <a:custGeom>
              <a:avLst/>
              <a:gdLst/>
              <a:ahLst/>
              <a:cxnLst/>
              <a:rect l="l" t="t" r="r" b="b"/>
              <a:pathLst>
                <a:path w="1729" h="1481" extrusionOk="0">
                  <a:moveTo>
                    <a:pt x="741" y="402"/>
                  </a:moveTo>
                  <a:cubicBezTo>
                    <a:pt x="926" y="402"/>
                    <a:pt x="1050" y="556"/>
                    <a:pt x="1050" y="742"/>
                  </a:cubicBezTo>
                  <a:cubicBezTo>
                    <a:pt x="1050" y="928"/>
                    <a:pt x="896" y="1059"/>
                    <a:pt x="730" y="1059"/>
                  </a:cubicBezTo>
                  <a:cubicBezTo>
                    <a:pt x="649" y="1059"/>
                    <a:pt x="565" y="1028"/>
                    <a:pt x="494" y="958"/>
                  </a:cubicBezTo>
                  <a:cubicBezTo>
                    <a:pt x="278" y="773"/>
                    <a:pt x="432" y="402"/>
                    <a:pt x="741" y="402"/>
                  </a:cubicBezTo>
                  <a:close/>
                  <a:moveTo>
                    <a:pt x="741" y="1"/>
                  </a:moveTo>
                  <a:cubicBezTo>
                    <a:pt x="309" y="1"/>
                    <a:pt x="0" y="310"/>
                    <a:pt x="0" y="742"/>
                  </a:cubicBezTo>
                  <a:cubicBezTo>
                    <a:pt x="0" y="1182"/>
                    <a:pt x="357" y="1480"/>
                    <a:pt x="731" y="1480"/>
                  </a:cubicBezTo>
                  <a:cubicBezTo>
                    <a:pt x="907" y="1480"/>
                    <a:pt x="1087" y="1414"/>
                    <a:pt x="1235" y="1266"/>
                  </a:cubicBezTo>
                  <a:cubicBezTo>
                    <a:pt x="1728" y="803"/>
                    <a:pt x="1389" y="1"/>
                    <a:pt x="7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5" name="Google Shape;13375;p25"/>
            <p:cNvSpPr/>
            <p:nvPr/>
          </p:nvSpPr>
          <p:spPr>
            <a:xfrm>
              <a:off x="5705588" y="2566181"/>
              <a:ext cx="34500" cy="29725"/>
            </a:xfrm>
            <a:custGeom>
              <a:avLst/>
              <a:gdLst/>
              <a:ahLst/>
              <a:cxnLst/>
              <a:rect l="l" t="t" r="r" b="b"/>
              <a:pathLst>
                <a:path w="1380" h="1189" extrusionOk="0">
                  <a:moveTo>
                    <a:pt x="608" y="402"/>
                  </a:moveTo>
                  <a:cubicBezTo>
                    <a:pt x="701" y="402"/>
                    <a:pt x="794" y="463"/>
                    <a:pt x="794" y="587"/>
                  </a:cubicBezTo>
                  <a:cubicBezTo>
                    <a:pt x="794" y="679"/>
                    <a:pt x="701" y="772"/>
                    <a:pt x="608" y="772"/>
                  </a:cubicBezTo>
                  <a:cubicBezTo>
                    <a:pt x="331" y="772"/>
                    <a:pt x="331" y="402"/>
                    <a:pt x="608" y="402"/>
                  </a:cubicBezTo>
                  <a:close/>
                  <a:moveTo>
                    <a:pt x="608" y="0"/>
                  </a:moveTo>
                  <a:cubicBezTo>
                    <a:pt x="269" y="0"/>
                    <a:pt x="22" y="247"/>
                    <a:pt x="22" y="587"/>
                  </a:cubicBezTo>
                  <a:cubicBezTo>
                    <a:pt x="1" y="945"/>
                    <a:pt x="297" y="1188"/>
                    <a:pt x="604" y="1188"/>
                  </a:cubicBezTo>
                  <a:cubicBezTo>
                    <a:pt x="747" y="1188"/>
                    <a:pt x="892" y="1136"/>
                    <a:pt x="1010" y="1019"/>
                  </a:cubicBezTo>
                  <a:cubicBezTo>
                    <a:pt x="1380" y="649"/>
                    <a:pt x="113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6" name="Google Shape;13376;p25"/>
            <p:cNvSpPr/>
            <p:nvPr/>
          </p:nvSpPr>
          <p:spPr>
            <a:xfrm>
              <a:off x="5564163" y="2463556"/>
              <a:ext cx="342600" cy="345675"/>
            </a:xfrm>
            <a:custGeom>
              <a:avLst/>
              <a:gdLst/>
              <a:ahLst/>
              <a:cxnLst/>
              <a:rect l="l" t="t" r="r" b="b"/>
              <a:pathLst>
                <a:path w="13704" h="13827" extrusionOk="0">
                  <a:moveTo>
                    <a:pt x="7531" y="402"/>
                  </a:moveTo>
                  <a:cubicBezTo>
                    <a:pt x="8117" y="402"/>
                    <a:pt x="8117" y="1266"/>
                    <a:pt x="7531" y="1266"/>
                  </a:cubicBezTo>
                  <a:lnTo>
                    <a:pt x="6173" y="1266"/>
                  </a:lnTo>
                  <a:cubicBezTo>
                    <a:pt x="5926" y="1266"/>
                    <a:pt x="5741" y="1081"/>
                    <a:pt x="5741" y="834"/>
                  </a:cubicBezTo>
                  <a:cubicBezTo>
                    <a:pt x="5741" y="618"/>
                    <a:pt x="5926" y="402"/>
                    <a:pt x="6173" y="402"/>
                  </a:cubicBezTo>
                  <a:close/>
                  <a:moveTo>
                    <a:pt x="5586" y="6358"/>
                  </a:moveTo>
                  <a:cubicBezTo>
                    <a:pt x="5833" y="6358"/>
                    <a:pt x="6080" y="6420"/>
                    <a:pt x="6296" y="6544"/>
                  </a:cubicBezTo>
                  <a:cubicBezTo>
                    <a:pt x="6728" y="6760"/>
                    <a:pt x="7222" y="6852"/>
                    <a:pt x="7716" y="6852"/>
                  </a:cubicBezTo>
                  <a:cubicBezTo>
                    <a:pt x="8179" y="6852"/>
                    <a:pt x="8673" y="6790"/>
                    <a:pt x="9136" y="6698"/>
                  </a:cubicBezTo>
                  <a:cubicBezTo>
                    <a:pt x="9166" y="6698"/>
                    <a:pt x="9197" y="6729"/>
                    <a:pt x="9197" y="6760"/>
                  </a:cubicBezTo>
                  <a:cubicBezTo>
                    <a:pt x="9197" y="6883"/>
                    <a:pt x="9197" y="6976"/>
                    <a:pt x="9197" y="7068"/>
                  </a:cubicBezTo>
                  <a:cubicBezTo>
                    <a:pt x="9197" y="7192"/>
                    <a:pt x="9166" y="7284"/>
                    <a:pt x="9166" y="7408"/>
                  </a:cubicBezTo>
                  <a:lnTo>
                    <a:pt x="4537" y="7408"/>
                  </a:lnTo>
                  <a:cubicBezTo>
                    <a:pt x="4506" y="7253"/>
                    <a:pt x="4475" y="7099"/>
                    <a:pt x="4475" y="6976"/>
                  </a:cubicBezTo>
                  <a:lnTo>
                    <a:pt x="4475" y="6945"/>
                  </a:lnTo>
                  <a:cubicBezTo>
                    <a:pt x="4475" y="6420"/>
                    <a:pt x="5185" y="6358"/>
                    <a:pt x="5586" y="6358"/>
                  </a:cubicBezTo>
                  <a:close/>
                  <a:moveTo>
                    <a:pt x="7808" y="9136"/>
                  </a:moveTo>
                  <a:cubicBezTo>
                    <a:pt x="7531" y="9259"/>
                    <a:pt x="7253" y="9321"/>
                    <a:pt x="6944" y="9321"/>
                  </a:cubicBezTo>
                  <a:lnTo>
                    <a:pt x="6852" y="9321"/>
                  </a:lnTo>
                  <a:cubicBezTo>
                    <a:pt x="6512" y="9321"/>
                    <a:pt x="6204" y="9259"/>
                    <a:pt x="5895" y="9136"/>
                  </a:cubicBezTo>
                  <a:close/>
                  <a:moveTo>
                    <a:pt x="9506" y="9136"/>
                  </a:moveTo>
                  <a:cubicBezTo>
                    <a:pt x="8981" y="9784"/>
                    <a:pt x="8210" y="10247"/>
                    <a:pt x="7346" y="10370"/>
                  </a:cubicBezTo>
                  <a:lnTo>
                    <a:pt x="7160" y="10216"/>
                  </a:lnTo>
                  <a:cubicBezTo>
                    <a:pt x="7099" y="10185"/>
                    <a:pt x="7037" y="10123"/>
                    <a:pt x="6944" y="10093"/>
                  </a:cubicBezTo>
                  <a:cubicBezTo>
                    <a:pt x="6913" y="10077"/>
                    <a:pt x="6883" y="10069"/>
                    <a:pt x="6852" y="10069"/>
                  </a:cubicBezTo>
                  <a:cubicBezTo>
                    <a:pt x="6821" y="10069"/>
                    <a:pt x="6790" y="10077"/>
                    <a:pt x="6759" y="10093"/>
                  </a:cubicBezTo>
                  <a:cubicBezTo>
                    <a:pt x="6697" y="10123"/>
                    <a:pt x="6605" y="10185"/>
                    <a:pt x="6543" y="10216"/>
                  </a:cubicBezTo>
                  <a:cubicBezTo>
                    <a:pt x="6481" y="10247"/>
                    <a:pt x="6420" y="10309"/>
                    <a:pt x="6358" y="10370"/>
                  </a:cubicBezTo>
                  <a:cubicBezTo>
                    <a:pt x="5494" y="10247"/>
                    <a:pt x="4722" y="9784"/>
                    <a:pt x="4198" y="9136"/>
                  </a:cubicBezTo>
                  <a:lnTo>
                    <a:pt x="5123" y="9136"/>
                  </a:lnTo>
                  <a:cubicBezTo>
                    <a:pt x="5617" y="9537"/>
                    <a:pt x="6235" y="9722"/>
                    <a:pt x="6852" y="9722"/>
                  </a:cubicBezTo>
                  <a:lnTo>
                    <a:pt x="6944" y="9722"/>
                  </a:lnTo>
                  <a:cubicBezTo>
                    <a:pt x="7562" y="9722"/>
                    <a:pt x="8117" y="9506"/>
                    <a:pt x="8580" y="9136"/>
                  </a:cubicBezTo>
                  <a:close/>
                  <a:moveTo>
                    <a:pt x="6852" y="11913"/>
                  </a:moveTo>
                  <a:cubicBezTo>
                    <a:pt x="7068" y="12253"/>
                    <a:pt x="7191" y="12623"/>
                    <a:pt x="7191" y="13024"/>
                  </a:cubicBezTo>
                  <a:cubicBezTo>
                    <a:pt x="7191" y="13148"/>
                    <a:pt x="7191" y="13302"/>
                    <a:pt x="7160" y="13426"/>
                  </a:cubicBezTo>
                  <a:lnTo>
                    <a:pt x="6574" y="13426"/>
                  </a:lnTo>
                  <a:cubicBezTo>
                    <a:pt x="6543" y="13302"/>
                    <a:pt x="6512" y="13148"/>
                    <a:pt x="6512" y="13024"/>
                  </a:cubicBezTo>
                  <a:cubicBezTo>
                    <a:pt x="6512" y="12623"/>
                    <a:pt x="6636" y="12253"/>
                    <a:pt x="6852" y="11913"/>
                  </a:cubicBezTo>
                  <a:close/>
                  <a:moveTo>
                    <a:pt x="6852" y="10494"/>
                  </a:moveTo>
                  <a:cubicBezTo>
                    <a:pt x="6883" y="10494"/>
                    <a:pt x="7160" y="10710"/>
                    <a:pt x="7160" y="10710"/>
                  </a:cubicBezTo>
                  <a:cubicBezTo>
                    <a:pt x="7932" y="11389"/>
                    <a:pt x="8148" y="12500"/>
                    <a:pt x="7654" y="13426"/>
                  </a:cubicBezTo>
                  <a:lnTo>
                    <a:pt x="7562" y="13426"/>
                  </a:lnTo>
                  <a:cubicBezTo>
                    <a:pt x="7592" y="13302"/>
                    <a:pt x="7592" y="13148"/>
                    <a:pt x="7592" y="13024"/>
                  </a:cubicBezTo>
                  <a:cubicBezTo>
                    <a:pt x="7592" y="12469"/>
                    <a:pt x="7376" y="11883"/>
                    <a:pt x="7006" y="11481"/>
                  </a:cubicBezTo>
                  <a:cubicBezTo>
                    <a:pt x="6960" y="11435"/>
                    <a:pt x="6906" y="11412"/>
                    <a:pt x="6852" y="11412"/>
                  </a:cubicBezTo>
                  <a:cubicBezTo>
                    <a:pt x="6798" y="11412"/>
                    <a:pt x="6744" y="11435"/>
                    <a:pt x="6697" y="11481"/>
                  </a:cubicBezTo>
                  <a:cubicBezTo>
                    <a:pt x="6327" y="11883"/>
                    <a:pt x="6111" y="12469"/>
                    <a:pt x="6111" y="13024"/>
                  </a:cubicBezTo>
                  <a:cubicBezTo>
                    <a:pt x="6111" y="13148"/>
                    <a:pt x="6111" y="13302"/>
                    <a:pt x="6142" y="13426"/>
                  </a:cubicBezTo>
                  <a:lnTo>
                    <a:pt x="6049" y="13426"/>
                  </a:lnTo>
                  <a:cubicBezTo>
                    <a:pt x="5556" y="12500"/>
                    <a:pt x="5772" y="11389"/>
                    <a:pt x="6543" y="10710"/>
                  </a:cubicBezTo>
                  <a:cubicBezTo>
                    <a:pt x="6543" y="10710"/>
                    <a:pt x="6759" y="10556"/>
                    <a:pt x="6852" y="10494"/>
                  </a:cubicBezTo>
                  <a:close/>
                  <a:moveTo>
                    <a:pt x="6173" y="1"/>
                  </a:moveTo>
                  <a:cubicBezTo>
                    <a:pt x="5185" y="1"/>
                    <a:pt x="5000" y="1420"/>
                    <a:pt x="5957" y="1667"/>
                  </a:cubicBezTo>
                  <a:lnTo>
                    <a:pt x="5957" y="3241"/>
                  </a:lnTo>
                  <a:cubicBezTo>
                    <a:pt x="4259" y="3643"/>
                    <a:pt x="3025" y="5186"/>
                    <a:pt x="3025" y="6976"/>
                  </a:cubicBezTo>
                  <a:cubicBezTo>
                    <a:pt x="3025" y="7099"/>
                    <a:pt x="3025" y="7253"/>
                    <a:pt x="3056" y="7408"/>
                  </a:cubicBezTo>
                  <a:cubicBezTo>
                    <a:pt x="2685" y="7408"/>
                    <a:pt x="2408" y="7624"/>
                    <a:pt x="2284" y="7963"/>
                  </a:cubicBezTo>
                  <a:lnTo>
                    <a:pt x="62" y="13549"/>
                  </a:lnTo>
                  <a:cubicBezTo>
                    <a:pt x="0" y="13673"/>
                    <a:pt x="93" y="13827"/>
                    <a:pt x="247" y="13827"/>
                  </a:cubicBezTo>
                  <a:lnTo>
                    <a:pt x="1667" y="13827"/>
                  </a:lnTo>
                  <a:cubicBezTo>
                    <a:pt x="1760" y="13827"/>
                    <a:pt x="1821" y="13765"/>
                    <a:pt x="1852" y="13703"/>
                  </a:cubicBezTo>
                  <a:lnTo>
                    <a:pt x="2439" y="12191"/>
                  </a:lnTo>
                  <a:cubicBezTo>
                    <a:pt x="2498" y="12032"/>
                    <a:pt x="2366" y="11912"/>
                    <a:pt x="2240" y="11912"/>
                  </a:cubicBezTo>
                  <a:cubicBezTo>
                    <a:pt x="2170" y="11912"/>
                    <a:pt x="2101" y="11949"/>
                    <a:pt x="2068" y="12037"/>
                  </a:cubicBezTo>
                  <a:lnTo>
                    <a:pt x="1513" y="13426"/>
                  </a:lnTo>
                  <a:lnTo>
                    <a:pt x="525" y="13426"/>
                  </a:lnTo>
                  <a:lnTo>
                    <a:pt x="2624" y="8117"/>
                  </a:lnTo>
                  <a:cubicBezTo>
                    <a:pt x="2716" y="7932"/>
                    <a:pt x="2871" y="7809"/>
                    <a:pt x="3056" y="7809"/>
                  </a:cubicBezTo>
                  <a:lnTo>
                    <a:pt x="10648" y="7809"/>
                  </a:lnTo>
                  <a:cubicBezTo>
                    <a:pt x="10833" y="7809"/>
                    <a:pt x="10987" y="7932"/>
                    <a:pt x="11049" y="8117"/>
                  </a:cubicBezTo>
                  <a:lnTo>
                    <a:pt x="13178" y="13426"/>
                  </a:lnTo>
                  <a:lnTo>
                    <a:pt x="12191" y="13426"/>
                  </a:lnTo>
                  <a:lnTo>
                    <a:pt x="10370" y="8858"/>
                  </a:lnTo>
                  <a:cubicBezTo>
                    <a:pt x="10339" y="8766"/>
                    <a:pt x="10277" y="8735"/>
                    <a:pt x="10185" y="8735"/>
                  </a:cubicBezTo>
                  <a:lnTo>
                    <a:pt x="3519" y="8735"/>
                  </a:lnTo>
                  <a:cubicBezTo>
                    <a:pt x="3426" y="8735"/>
                    <a:pt x="3364" y="8796"/>
                    <a:pt x="3334" y="8858"/>
                  </a:cubicBezTo>
                  <a:lnTo>
                    <a:pt x="2377" y="11296"/>
                  </a:lnTo>
                  <a:cubicBezTo>
                    <a:pt x="2315" y="11420"/>
                    <a:pt x="2377" y="11543"/>
                    <a:pt x="2469" y="11574"/>
                  </a:cubicBezTo>
                  <a:cubicBezTo>
                    <a:pt x="2499" y="11581"/>
                    <a:pt x="2526" y="11585"/>
                    <a:pt x="2552" y="11585"/>
                  </a:cubicBezTo>
                  <a:cubicBezTo>
                    <a:pt x="2635" y="11585"/>
                    <a:pt x="2700" y="11545"/>
                    <a:pt x="2747" y="11451"/>
                  </a:cubicBezTo>
                  <a:lnTo>
                    <a:pt x="3673" y="9136"/>
                  </a:lnTo>
                  <a:lnTo>
                    <a:pt x="3704" y="9136"/>
                  </a:lnTo>
                  <a:cubicBezTo>
                    <a:pt x="4228" y="9938"/>
                    <a:pt x="5062" y="10494"/>
                    <a:pt x="6018" y="10710"/>
                  </a:cubicBezTo>
                  <a:cubicBezTo>
                    <a:pt x="5278" y="11574"/>
                    <a:pt x="5185" y="12778"/>
                    <a:pt x="5772" y="13734"/>
                  </a:cubicBezTo>
                  <a:cubicBezTo>
                    <a:pt x="5802" y="13796"/>
                    <a:pt x="5864" y="13827"/>
                    <a:pt x="5926" y="13827"/>
                  </a:cubicBezTo>
                  <a:lnTo>
                    <a:pt x="7808" y="13827"/>
                  </a:lnTo>
                  <a:cubicBezTo>
                    <a:pt x="7870" y="13827"/>
                    <a:pt x="7932" y="13796"/>
                    <a:pt x="7994" y="13734"/>
                  </a:cubicBezTo>
                  <a:cubicBezTo>
                    <a:pt x="8549" y="12778"/>
                    <a:pt x="8457" y="11574"/>
                    <a:pt x="7747" y="10710"/>
                  </a:cubicBezTo>
                  <a:cubicBezTo>
                    <a:pt x="8673" y="10494"/>
                    <a:pt x="9506" y="9938"/>
                    <a:pt x="10061" y="9136"/>
                  </a:cubicBezTo>
                  <a:lnTo>
                    <a:pt x="10092" y="9136"/>
                  </a:lnTo>
                  <a:lnTo>
                    <a:pt x="11882" y="13703"/>
                  </a:lnTo>
                  <a:cubicBezTo>
                    <a:pt x="11913" y="13765"/>
                    <a:pt x="11975" y="13827"/>
                    <a:pt x="12067" y="13827"/>
                  </a:cubicBezTo>
                  <a:lnTo>
                    <a:pt x="13456" y="13827"/>
                  </a:lnTo>
                  <a:cubicBezTo>
                    <a:pt x="13611" y="13827"/>
                    <a:pt x="13703" y="13673"/>
                    <a:pt x="13672" y="13549"/>
                  </a:cubicBezTo>
                  <a:lnTo>
                    <a:pt x="11450" y="7963"/>
                  </a:lnTo>
                  <a:cubicBezTo>
                    <a:pt x="11327" y="7624"/>
                    <a:pt x="11018" y="7439"/>
                    <a:pt x="10679" y="7408"/>
                  </a:cubicBezTo>
                  <a:cubicBezTo>
                    <a:pt x="10679" y="7253"/>
                    <a:pt x="10709" y="7130"/>
                    <a:pt x="10709" y="6976"/>
                  </a:cubicBezTo>
                  <a:cubicBezTo>
                    <a:pt x="10709" y="6266"/>
                    <a:pt x="10493" y="5556"/>
                    <a:pt x="10123" y="4970"/>
                  </a:cubicBezTo>
                  <a:cubicBezTo>
                    <a:pt x="10084" y="4891"/>
                    <a:pt x="10020" y="4860"/>
                    <a:pt x="9956" y="4860"/>
                  </a:cubicBezTo>
                  <a:cubicBezTo>
                    <a:pt x="9818" y="4860"/>
                    <a:pt x="9678" y="5007"/>
                    <a:pt x="9784" y="5155"/>
                  </a:cubicBezTo>
                  <a:cubicBezTo>
                    <a:pt x="10185" y="5834"/>
                    <a:pt x="10339" y="6605"/>
                    <a:pt x="10247" y="7408"/>
                  </a:cubicBezTo>
                  <a:lnTo>
                    <a:pt x="9598" y="7408"/>
                  </a:lnTo>
                  <a:cubicBezTo>
                    <a:pt x="9629" y="7161"/>
                    <a:pt x="9629" y="6945"/>
                    <a:pt x="9598" y="6729"/>
                  </a:cubicBezTo>
                  <a:cubicBezTo>
                    <a:pt x="9572" y="6460"/>
                    <a:pt x="9381" y="6285"/>
                    <a:pt x="9149" y="6285"/>
                  </a:cubicBezTo>
                  <a:cubicBezTo>
                    <a:pt x="9114" y="6285"/>
                    <a:pt x="9079" y="6289"/>
                    <a:pt x="9043" y="6297"/>
                  </a:cubicBezTo>
                  <a:cubicBezTo>
                    <a:pt x="8580" y="6389"/>
                    <a:pt x="8148" y="6420"/>
                    <a:pt x="7716" y="6451"/>
                  </a:cubicBezTo>
                  <a:cubicBezTo>
                    <a:pt x="7284" y="6451"/>
                    <a:pt x="6852" y="6358"/>
                    <a:pt x="6451" y="6173"/>
                  </a:cubicBezTo>
                  <a:cubicBezTo>
                    <a:pt x="6173" y="6019"/>
                    <a:pt x="5864" y="5926"/>
                    <a:pt x="5586" y="5926"/>
                  </a:cubicBezTo>
                  <a:cubicBezTo>
                    <a:pt x="4938" y="5926"/>
                    <a:pt x="4074" y="6173"/>
                    <a:pt x="4074" y="6945"/>
                  </a:cubicBezTo>
                  <a:cubicBezTo>
                    <a:pt x="4074" y="7099"/>
                    <a:pt x="4074" y="7253"/>
                    <a:pt x="4105" y="7408"/>
                  </a:cubicBezTo>
                  <a:lnTo>
                    <a:pt x="3426" y="7408"/>
                  </a:lnTo>
                  <a:cubicBezTo>
                    <a:pt x="3179" y="5587"/>
                    <a:pt x="4414" y="3920"/>
                    <a:pt x="6204" y="3581"/>
                  </a:cubicBezTo>
                  <a:cubicBezTo>
                    <a:pt x="6296" y="3550"/>
                    <a:pt x="6358" y="3488"/>
                    <a:pt x="6358" y="3365"/>
                  </a:cubicBezTo>
                  <a:lnTo>
                    <a:pt x="6358" y="1698"/>
                  </a:lnTo>
                  <a:lnTo>
                    <a:pt x="7315" y="1698"/>
                  </a:lnTo>
                  <a:lnTo>
                    <a:pt x="7315" y="3396"/>
                  </a:lnTo>
                  <a:cubicBezTo>
                    <a:pt x="7315" y="3488"/>
                    <a:pt x="7407" y="3581"/>
                    <a:pt x="7500" y="3581"/>
                  </a:cubicBezTo>
                  <a:cubicBezTo>
                    <a:pt x="8179" y="3704"/>
                    <a:pt x="8827" y="4044"/>
                    <a:pt x="9321" y="4568"/>
                  </a:cubicBezTo>
                  <a:cubicBezTo>
                    <a:pt x="9361" y="4602"/>
                    <a:pt x="9407" y="4617"/>
                    <a:pt x="9451" y="4617"/>
                  </a:cubicBezTo>
                  <a:cubicBezTo>
                    <a:pt x="9607" y="4617"/>
                    <a:pt x="9750" y="4435"/>
                    <a:pt x="9629" y="4291"/>
                  </a:cubicBezTo>
                  <a:cubicBezTo>
                    <a:pt x="9105" y="3766"/>
                    <a:pt x="8457" y="3396"/>
                    <a:pt x="7747" y="3210"/>
                  </a:cubicBezTo>
                  <a:lnTo>
                    <a:pt x="7747" y="1667"/>
                  </a:lnTo>
                  <a:cubicBezTo>
                    <a:pt x="8703" y="1420"/>
                    <a:pt x="8549" y="1"/>
                    <a:pt x="75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77" name="Google Shape;13377;p25"/>
          <p:cNvGrpSpPr/>
          <p:nvPr/>
        </p:nvGrpSpPr>
        <p:grpSpPr>
          <a:xfrm>
            <a:off x="9589301" y="7983084"/>
            <a:ext cx="727950" cy="660500"/>
            <a:chOff x="2526038" y="1929656"/>
            <a:chExt cx="363975" cy="330250"/>
          </a:xfrm>
          <a:solidFill>
            <a:schemeClr val="tx1"/>
          </a:solidFill>
        </p:grpSpPr>
        <p:sp>
          <p:nvSpPr>
            <p:cNvPr id="13378" name="Google Shape;13378;p25"/>
            <p:cNvSpPr/>
            <p:nvPr/>
          </p:nvSpPr>
          <p:spPr>
            <a:xfrm>
              <a:off x="2633838" y="1962831"/>
              <a:ext cx="10825" cy="23175"/>
            </a:xfrm>
            <a:custGeom>
              <a:avLst/>
              <a:gdLst/>
              <a:ahLst/>
              <a:cxnLst/>
              <a:rect l="l" t="t" r="r" b="b"/>
              <a:pathLst>
                <a:path w="433" h="927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710"/>
                  </a:lnTo>
                  <a:cubicBezTo>
                    <a:pt x="0" y="834"/>
                    <a:pt x="93" y="927"/>
                    <a:pt x="216" y="927"/>
                  </a:cubicBezTo>
                  <a:cubicBezTo>
                    <a:pt x="340" y="927"/>
                    <a:pt x="432" y="834"/>
                    <a:pt x="432" y="710"/>
                  </a:cubicBezTo>
                  <a:lnTo>
                    <a:pt x="432" y="217"/>
                  </a:lnTo>
                  <a:cubicBezTo>
                    <a:pt x="401" y="93"/>
                    <a:pt x="309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9" name="Google Shape;13379;p25"/>
            <p:cNvSpPr/>
            <p:nvPr/>
          </p:nvSpPr>
          <p:spPr>
            <a:xfrm>
              <a:off x="2772713" y="1962831"/>
              <a:ext cx="10050" cy="23175"/>
            </a:xfrm>
            <a:custGeom>
              <a:avLst/>
              <a:gdLst/>
              <a:ahLst/>
              <a:cxnLst/>
              <a:rect l="l" t="t" r="r" b="b"/>
              <a:pathLst>
                <a:path w="402" h="927" extrusionOk="0">
                  <a:moveTo>
                    <a:pt x="185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710"/>
                  </a:lnTo>
                  <a:cubicBezTo>
                    <a:pt x="0" y="834"/>
                    <a:pt x="62" y="927"/>
                    <a:pt x="185" y="927"/>
                  </a:cubicBezTo>
                  <a:cubicBezTo>
                    <a:pt x="309" y="927"/>
                    <a:pt x="401" y="834"/>
                    <a:pt x="401" y="710"/>
                  </a:cubicBezTo>
                  <a:lnTo>
                    <a:pt x="401" y="217"/>
                  </a:lnTo>
                  <a:cubicBezTo>
                    <a:pt x="401" y="93"/>
                    <a:pt x="309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0" name="Google Shape;13380;p25"/>
            <p:cNvSpPr/>
            <p:nvPr/>
          </p:nvSpPr>
          <p:spPr>
            <a:xfrm>
              <a:off x="2684163" y="1974331"/>
              <a:ext cx="48275" cy="18625"/>
            </a:xfrm>
            <a:custGeom>
              <a:avLst/>
              <a:gdLst/>
              <a:ahLst/>
              <a:cxnLst/>
              <a:rect l="l" t="t" r="r" b="b"/>
              <a:pathLst>
                <a:path w="1931" h="745" extrusionOk="0">
                  <a:moveTo>
                    <a:pt x="292" y="0"/>
                  </a:moveTo>
                  <a:cubicBezTo>
                    <a:pt x="147" y="0"/>
                    <a:pt x="0" y="180"/>
                    <a:pt x="117" y="343"/>
                  </a:cubicBezTo>
                  <a:cubicBezTo>
                    <a:pt x="333" y="590"/>
                    <a:pt x="641" y="713"/>
                    <a:pt x="981" y="744"/>
                  </a:cubicBezTo>
                  <a:cubicBezTo>
                    <a:pt x="1289" y="713"/>
                    <a:pt x="1598" y="590"/>
                    <a:pt x="1814" y="343"/>
                  </a:cubicBezTo>
                  <a:cubicBezTo>
                    <a:pt x="1930" y="180"/>
                    <a:pt x="1784" y="0"/>
                    <a:pt x="1639" y="0"/>
                  </a:cubicBezTo>
                  <a:cubicBezTo>
                    <a:pt x="1591" y="0"/>
                    <a:pt x="1543" y="20"/>
                    <a:pt x="1505" y="65"/>
                  </a:cubicBezTo>
                  <a:cubicBezTo>
                    <a:pt x="1351" y="220"/>
                    <a:pt x="1166" y="312"/>
                    <a:pt x="981" y="312"/>
                  </a:cubicBezTo>
                  <a:cubicBezTo>
                    <a:pt x="765" y="312"/>
                    <a:pt x="579" y="220"/>
                    <a:pt x="425" y="65"/>
                  </a:cubicBezTo>
                  <a:cubicBezTo>
                    <a:pt x="387" y="20"/>
                    <a:pt x="340" y="0"/>
                    <a:pt x="2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1" name="Google Shape;13381;p25"/>
            <p:cNvSpPr/>
            <p:nvPr/>
          </p:nvSpPr>
          <p:spPr>
            <a:xfrm>
              <a:off x="2526038" y="1929656"/>
              <a:ext cx="363975" cy="330250"/>
            </a:xfrm>
            <a:custGeom>
              <a:avLst/>
              <a:gdLst/>
              <a:ahLst/>
              <a:cxnLst/>
              <a:rect l="l" t="t" r="r" b="b"/>
              <a:pathLst>
                <a:path w="14559" h="13210" extrusionOk="0">
                  <a:moveTo>
                    <a:pt x="13046" y="1"/>
                  </a:moveTo>
                  <a:lnTo>
                    <a:pt x="13046" y="31"/>
                  </a:lnTo>
                  <a:lnTo>
                    <a:pt x="1534" y="31"/>
                  </a:lnTo>
                  <a:cubicBezTo>
                    <a:pt x="1522" y="31"/>
                    <a:pt x="1510" y="31"/>
                    <a:pt x="1497" y="31"/>
                  </a:cubicBezTo>
                  <a:cubicBezTo>
                    <a:pt x="503" y="31"/>
                    <a:pt x="0" y="1244"/>
                    <a:pt x="701" y="1945"/>
                  </a:cubicBezTo>
                  <a:cubicBezTo>
                    <a:pt x="856" y="2099"/>
                    <a:pt x="948" y="2284"/>
                    <a:pt x="948" y="2500"/>
                  </a:cubicBezTo>
                  <a:lnTo>
                    <a:pt x="948" y="5340"/>
                  </a:lnTo>
                  <a:cubicBezTo>
                    <a:pt x="917" y="5463"/>
                    <a:pt x="1033" y="5525"/>
                    <a:pt x="1149" y="5525"/>
                  </a:cubicBezTo>
                  <a:cubicBezTo>
                    <a:pt x="1264" y="5525"/>
                    <a:pt x="1380" y="5463"/>
                    <a:pt x="1349" y="5340"/>
                  </a:cubicBezTo>
                  <a:lnTo>
                    <a:pt x="1349" y="2500"/>
                  </a:lnTo>
                  <a:cubicBezTo>
                    <a:pt x="1349" y="2161"/>
                    <a:pt x="1226" y="1883"/>
                    <a:pt x="979" y="1667"/>
                  </a:cubicBezTo>
                  <a:cubicBezTo>
                    <a:pt x="794" y="1451"/>
                    <a:pt x="732" y="1112"/>
                    <a:pt x="886" y="865"/>
                  </a:cubicBezTo>
                  <a:cubicBezTo>
                    <a:pt x="979" y="587"/>
                    <a:pt x="1257" y="402"/>
                    <a:pt x="1534" y="402"/>
                  </a:cubicBezTo>
                  <a:lnTo>
                    <a:pt x="13046" y="402"/>
                  </a:lnTo>
                  <a:cubicBezTo>
                    <a:pt x="13694" y="402"/>
                    <a:pt x="14034" y="1173"/>
                    <a:pt x="13571" y="1636"/>
                  </a:cubicBezTo>
                  <a:cubicBezTo>
                    <a:pt x="13355" y="1852"/>
                    <a:pt x="13231" y="2161"/>
                    <a:pt x="13231" y="2500"/>
                  </a:cubicBezTo>
                  <a:lnTo>
                    <a:pt x="13231" y="11173"/>
                  </a:lnTo>
                  <a:cubicBezTo>
                    <a:pt x="13200" y="12068"/>
                    <a:pt x="12490" y="12777"/>
                    <a:pt x="11626" y="12777"/>
                  </a:cubicBezTo>
                  <a:lnTo>
                    <a:pt x="2954" y="12777"/>
                  </a:lnTo>
                  <a:cubicBezTo>
                    <a:pt x="2059" y="12777"/>
                    <a:pt x="1349" y="12068"/>
                    <a:pt x="1349" y="11173"/>
                  </a:cubicBezTo>
                  <a:lnTo>
                    <a:pt x="1349" y="6173"/>
                  </a:lnTo>
                  <a:cubicBezTo>
                    <a:pt x="1318" y="6080"/>
                    <a:pt x="1241" y="6034"/>
                    <a:pt x="1164" y="6034"/>
                  </a:cubicBezTo>
                  <a:cubicBezTo>
                    <a:pt x="1087" y="6034"/>
                    <a:pt x="1010" y="6080"/>
                    <a:pt x="979" y="6173"/>
                  </a:cubicBezTo>
                  <a:lnTo>
                    <a:pt x="979" y="11173"/>
                  </a:lnTo>
                  <a:cubicBezTo>
                    <a:pt x="979" y="12284"/>
                    <a:pt x="1843" y="13179"/>
                    <a:pt x="2954" y="13209"/>
                  </a:cubicBezTo>
                  <a:lnTo>
                    <a:pt x="11626" y="13209"/>
                  </a:lnTo>
                  <a:cubicBezTo>
                    <a:pt x="12737" y="13179"/>
                    <a:pt x="13632" y="12284"/>
                    <a:pt x="13632" y="11203"/>
                  </a:cubicBezTo>
                  <a:lnTo>
                    <a:pt x="13632" y="2500"/>
                  </a:lnTo>
                  <a:cubicBezTo>
                    <a:pt x="13632" y="2284"/>
                    <a:pt x="13725" y="2068"/>
                    <a:pt x="13848" y="1945"/>
                  </a:cubicBezTo>
                  <a:cubicBezTo>
                    <a:pt x="14558" y="1204"/>
                    <a:pt x="14064" y="1"/>
                    <a:pt x="130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2" name="Google Shape;13382;p25"/>
            <p:cNvSpPr/>
            <p:nvPr/>
          </p:nvSpPr>
          <p:spPr>
            <a:xfrm>
              <a:off x="2577513" y="2013431"/>
              <a:ext cx="260800" cy="217150"/>
            </a:xfrm>
            <a:custGeom>
              <a:avLst/>
              <a:gdLst/>
              <a:ahLst/>
              <a:cxnLst/>
              <a:rect l="l" t="t" r="r" b="b"/>
              <a:pathLst>
                <a:path w="10432" h="8686" extrusionOk="0">
                  <a:moveTo>
                    <a:pt x="3050" y="1"/>
                  </a:moveTo>
                  <a:cubicBezTo>
                    <a:pt x="2175" y="1"/>
                    <a:pt x="1299" y="110"/>
                    <a:pt x="432" y="322"/>
                  </a:cubicBezTo>
                  <a:cubicBezTo>
                    <a:pt x="185" y="384"/>
                    <a:pt x="31" y="600"/>
                    <a:pt x="0" y="847"/>
                  </a:cubicBezTo>
                  <a:lnTo>
                    <a:pt x="31" y="878"/>
                  </a:lnTo>
                  <a:lnTo>
                    <a:pt x="31" y="7822"/>
                  </a:lnTo>
                  <a:cubicBezTo>
                    <a:pt x="31" y="8315"/>
                    <a:pt x="432" y="8686"/>
                    <a:pt x="895" y="8686"/>
                  </a:cubicBezTo>
                  <a:lnTo>
                    <a:pt x="9567" y="8686"/>
                  </a:lnTo>
                  <a:cubicBezTo>
                    <a:pt x="10030" y="8686"/>
                    <a:pt x="10431" y="8284"/>
                    <a:pt x="10431" y="7822"/>
                  </a:cubicBezTo>
                  <a:lnTo>
                    <a:pt x="10431" y="6155"/>
                  </a:lnTo>
                  <a:cubicBezTo>
                    <a:pt x="10401" y="6062"/>
                    <a:pt x="10316" y="6016"/>
                    <a:pt x="10231" y="6016"/>
                  </a:cubicBezTo>
                  <a:cubicBezTo>
                    <a:pt x="10146" y="6016"/>
                    <a:pt x="10061" y="6062"/>
                    <a:pt x="10030" y="6155"/>
                  </a:cubicBezTo>
                  <a:lnTo>
                    <a:pt x="10030" y="7822"/>
                  </a:lnTo>
                  <a:cubicBezTo>
                    <a:pt x="10061" y="8099"/>
                    <a:pt x="9845" y="8315"/>
                    <a:pt x="9567" y="8315"/>
                  </a:cubicBezTo>
                  <a:lnTo>
                    <a:pt x="895" y="8315"/>
                  </a:lnTo>
                  <a:cubicBezTo>
                    <a:pt x="648" y="8315"/>
                    <a:pt x="432" y="8099"/>
                    <a:pt x="432" y="7852"/>
                  </a:cubicBezTo>
                  <a:lnTo>
                    <a:pt x="432" y="878"/>
                  </a:lnTo>
                  <a:cubicBezTo>
                    <a:pt x="432" y="785"/>
                    <a:pt x="494" y="723"/>
                    <a:pt x="556" y="723"/>
                  </a:cubicBezTo>
                  <a:cubicBezTo>
                    <a:pt x="1359" y="514"/>
                    <a:pt x="2188" y="414"/>
                    <a:pt x="3020" y="414"/>
                  </a:cubicBezTo>
                  <a:cubicBezTo>
                    <a:pt x="3786" y="414"/>
                    <a:pt x="4554" y="499"/>
                    <a:pt x="5308" y="662"/>
                  </a:cubicBezTo>
                  <a:cubicBezTo>
                    <a:pt x="6254" y="855"/>
                    <a:pt x="7211" y="951"/>
                    <a:pt x="8165" y="951"/>
                  </a:cubicBezTo>
                  <a:cubicBezTo>
                    <a:pt x="8737" y="951"/>
                    <a:pt x="9309" y="916"/>
                    <a:pt x="9876" y="847"/>
                  </a:cubicBezTo>
                  <a:cubicBezTo>
                    <a:pt x="9887" y="841"/>
                    <a:pt x="9899" y="839"/>
                    <a:pt x="9911" y="839"/>
                  </a:cubicBezTo>
                  <a:cubicBezTo>
                    <a:pt x="9968" y="839"/>
                    <a:pt x="10030" y="894"/>
                    <a:pt x="10030" y="970"/>
                  </a:cubicBezTo>
                  <a:lnTo>
                    <a:pt x="10030" y="5353"/>
                  </a:lnTo>
                  <a:cubicBezTo>
                    <a:pt x="10061" y="5445"/>
                    <a:pt x="10146" y="5491"/>
                    <a:pt x="10227" y="5491"/>
                  </a:cubicBezTo>
                  <a:cubicBezTo>
                    <a:pt x="10308" y="5491"/>
                    <a:pt x="10385" y="5445"/>
                    <a:pt x="10401" y="5353"/>
                  </a:cubicBezTo>
                  <a:lnTo>
                    <a:pt x="10401" y="970"/>
                  </a:lnTo>
                  <a:cubicBezTo>
                    <a:pt x="10401" y="650"/>
                    <a:pt x="10153" y="412"/>
                    <a:pt x="9866" y="412"/>
                  </a:cubicBezTo>
                  <a:cubicBezTo>
                    <a:pt x="9849" y="412"/>
                    <a:pt x="9832" y="413"/>
                    <a:pt x="9814" y="415"/>
                  </a:cubicBezTo>
                  <a:cubicBezTo>
                    <a:pt x="9225" y="501"/>
                    <a:pt x="8631" y="543"/>
                    <a:pt x="8038" y="543"/>
                  </a:cubicBezTo>
                  <a:cubicBezTo>
                    <a:pt x="7140" y="543"/>
                    <a:pt x="6244" y="446"/>
                    <a:pt x="5370" y="260"/>
                  </a:cubicBezTo>
                  <a:cubicBezTo>
                    <a:pt x="4601" y="86"/>
                    <a:pt x="3826" y="1"/>
                    <a:pt x="3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3" name="Google Shape;13383;p25"/>
            <p:cNvSpPr/>
            <p:nvPr/>
          </p:nvSpPr>
          <p:spPr>
            <a:xfrm>
              <a:off x="2689388" y="2199706"/>
              <a:ext cx="37050" cy="9275"/>
            </a:xfrm>
            <a:custGeom>
              <a:avLst/>
              <a:gdLst/>
              <a:ahLst/>
              <a:cxnLst/>
              <a:rect l="l" t="t" r="r" b="b"/>
              <a:pathLst>
                <a:path w="1482" h="371" extrusionOk="0">
                  <a:moveTo>
                    <a:pt x="185" y="0"/>
                  </a:moveTo>
                  <a:cubicBezTo>
                    <a:pt x="0" y="62"/>
                    <a:pt x="0" y="309"/>
                    <a:pt x="185" y="371"/>
                  </a:cubicBezTo>
                  <a:lnTo>
                    <a:pt x="1327" y="371"/>
                  </a:lnTo>
                  <a:cubicBezTo>
                    <a:pt x="1481" y="309"/>
                    <a:pt x="1481" y="62"/>
                    <a:pt x="13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4" name="Google Shape;13384;p25"/>
            <p:cNvSpPr/>
            <p:nvPr/>
          </p:nvSpPr>
          <p:spPr>
            <a:xfrm>
              <a:off x="2688888" y="2177831"/>
              <a:ext cx="38325" cy="9675"/>
            </a:xfrm>
            <a:custGeom>
              <a:avLst/>
              <a:gdLst/>
              <a:ahLst/>
              <a:cxnLst/>
              <a:rect l="l" t="t" r="r" b="b"/>
              <a:pathLst>
                <a:path w="1533" h="387" extrusionOk="0">
                  <a:moveTo>
                    <a:pt x="157" y="0"/>
                  </a:moveTo>
                  <a:cubicBezTo>
                    <a:pt x="1" y="0"/>
                    <a:pt x="6" y="386"/>
                    <a:pt x="171" y="386"/>
                  </a:cubicBezTo>
                  <a:cubicBezTo>
                    <a:pt x="182" y="386"/>
                    <a:pt x="193" y="385"/>
                    <a:pt x="205" y="381"/>
                  </a:cubicBezTo>
                  <a:lnTo>
                    <a:pt x="1347" y="381"/>
                  </a:lnTo>
                  <a:cubicBezTo>
                    <a:pt x="1532" y="320"/>
                    <a:pt x="1532" y="42"/>
                    <a:pt x="1347" y="11"/>
                  </a:cubicBezTo>
                  <a:lnTo>
                    <a:pt x="205" y="11"/>
                  </a:lnTo>
                  <a:cubicBezTo>
                    <a:pt x="188" y="4"/>
                    <a:pt x="172" y="0"/>
                    <a:pt x="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5" name="Google Shape;13385;p25"/>
            <p:cNvSpPr/>
            <p:nvPr/>
          </p:nvSpPr>
          <p:spPr>
            <a:xfrm>
              <a:off x="2689388" y="2155731"/>
              <a:ext cx="37825" cy="10825"/>
            </a:xfrm>
            <a:custGeom>
              <a:avLst/>
              <a:gdLst/>
              <a:ahLst/>
              <a:cxnLst/>
              <a:rect l="l" t="t" r="r" b="b"/>
              <a:pathLst>
                <a:path w="1513" h="433" extrusionOk="0">
                  <a:moveTo>
                    <a:pt x="185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40"/>
                    <a:pt x="93" y="432"/>
                    <a:pt x="185" y="432"/>
                  </a:cubicBezTo>
                  <a:lnTo>
                    <a:pt x="1327" y="432"/>
                  </a:lnTo>
                  <a:cubicBezTo>
                    <a:pt x="1420" y="432"/>
                    <a:pt x="1512" y="340"/>
                    <a:pt x="1512" y="216"/>
                  </a:cubicBezTo>
                  <a:cubicBezTo>
                    <a:pt x="1512" y="93"/>
                    <a:pt x="1420" y="0"/>
                    <a:pt x="13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6" name="Google Shape;13386;p25"/>
            <p:cNvSpPr/>
            <p:nvPr/>
          </p:nvSpPr>
          <p:spPr>
            <a:xfrm>
              <a:off x="2680888" y="2134106"/>
              <a:ext cx="54800" cy="10075"/>
            </a:xfrm>
            <a:custGeom>
              <a:avLst/>
              <a:gdLst/>
              <a:ahLst/>
              <a:cxnLst/>
              <a:rect l="l" t="t" r="r" b="b"/>
              <a:pathLst>
                <a:path w="2192" h="403" extrusionOk="0">
                  <a:moveTo>
                    <a:pt x="217" y="1"/>
                  </a:moveTo>
                  <a:cubicBezTo>
                    <a:pt x="93" y="1"/>
                    <a:pt x="1" y="94"/>
                    <a:pt x="1" y="217"/>
                  </a:cubicBezTo>
                  <a:cubicBezTo>
                    <a:pt x="1" y="310"/>
                    <a:pt x="93" y="402"/>
                    <a:pt x="217" y="402"/>
                  </a:cubicBezTo>
                  <a:lnTo>
                    <a:pt x="1976" y="402"/>
                  </a:lnTo>
                  <a:cubicBezTo>
                    <a:pt x="2099" y="402"/>
                    <a:pt x="2192" y="310"/>
                    <a:pt x="2192" y="217"/>
                  </a:cubicBezTo>
                  <a:cubicBezTo>
                    <a:pt x="2192" y="94"/>
                    <a:pt x="2099" y="1"/>
                    <a:pt x="1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7" name="Google Shape;13387;p25"/>
            <p:cNvSpPr/>
            <p:nvPr/>
          </p:nvSpPr>
          <p:spPr>
            <a:xfrm>
              <a:off x="2689388" y="2112506"/>
              <a:ext cx="37825" cy="10075"/>
            </a:xfrm>
            <a:custGeom>
              <a:avLst/>
              <a:gdLst/>
              <a:ahLst/>
              <a:cxnLst/>
              <a:rect l="l" t="t" r="r" b="b"/>
              <a:pathLst>
                <a:path w="1513" h="403" extrusionOk="0">
                  <a:moveTo>
                    <a:pt x="185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09"/>
                    <a:pt x="93" y="402"/>
                    <a:pt x="185" y="402"/>
                  </a:cubicBezTo>
                  <a:lnTo>
                    <a:pt x="1327" y="402"/>
                  </a:lnTo>
                  <a:cubicBezTo>
                    <a:pt x="1420" y="402"/>
                    <a:pt x="1512" y="309"/>
                    <a:pt x="1512" y="217"/>
                  </a:cubicBezTo>
                  <a:cubicBezTo>
                    <a:pt x="1512" y="93"/>
                    <a:pt x="1420" y="1"/>
                    <a:pt x="1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8" name="Google Shape;13388;p25"/>
            <p:cNvSpPr/>
            <p:nvPr/>
          </p:nvSpPr>
          <p:spPr>
            <a:xfrm>
              <a:off x="2689388" y="2090906"/>
              <a:ext cx="37825" cy="10050"/>
            </a:xfrm>
            <a:custGeom>
              <a:avLst/>
              <a:gdLst/>
              <a:ahLst/>
              <a:cxnLst/>
              <a:rect l="l" t="t" r="r" b="b"/>
              <a:pathLst>
                <a:path w="1513" h="402" extrusionOk="0">
                  <a:moveTo>
                    <a:pt x="185" y="1"/>
                  </a:moveTo>
                  <a:cubicBezTo>
                    <a:pt x="93" y="1"/>
                    <a:pt x="0" y="93"/>
                    <a:pt x="0" y="186"/>
                  </a:cubicBezTo>
                  <a:cubicBezTo>
                    <a:pt x="0" y="309"/>
                    <a:pt x="93" y="402"/>
                    <a:pt x="185" y="402"/>
                  </a:cubicBezTo>
                  <a:lnTo>
                    <a:pt x="1327" y="402"/>
                  </a:lnTo>
                  <a:cubicBezTo>
                    <a:pt x="1420" y="402"/>
                    <a:pt x="1512" y="309"/>
                    <a:pt x="1512" y="186"/>
                  </a:cubicBezTo>
                  <a:cubicBezTo>
                    <a:pt x="1512" y="93"/>
                    <a:pt x="1420" y="1"/>
                    <a:pt x="1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9" name="Google Shape;13389;p25"/>
            <p:cNvSpPr/>
            <p:nvPr/>
          </p:nvSpPr>
          <p:spPr>
            <a:xfrm>
              <a:off x="2688888" y="2069181"/>
              <a:ext cx="38325" cy="10300"/>
            </a:xfrm>
            <a:custGeom>
              <a:avLst/>
              <a:gdLst/>
              <a:ahLst/>
              <a:cxnLst/>
              <a:rect l="l" t="t" r="r" b="b"/>
              <a:pathLst>
                <a:path w="1533" h="412" extrusionOk="0">
                  <a:moveTo>
                    <a:pt x="171" y="1"/>
                  </a:moveTo>
                  <a:cubicBezTo>
                    <a:pt x="1" y="1"/>
                    <a:pt x="1" y="412"/>
                    <a:pt x="171" y="412"/>
                  </a:cubicBezTo>
                  <a:cubicBezTo>
                    <a:pt x="182" y="412"/>
                    <a:pt x="193" y="410"/>
                    <a:pt x="205" y="407"/>
                  </a:cubicBezTo>
                  <a:lnTo>
                    <a:pt x="1347" y="407"/>
                  </a:lnTo>
                  <a:cubicBezTo>
                    <a:pt x="1532" y="345"/>
                    <a:pt x="1532" y="67"/>
                    <a:pt x="1347" y="6"/>
                  </a:cubicBezTo>
                  <a:lnTo>
                    <a:pt x="205" y="6"/>
                  </a:lnTo>
                  <a:cubicBezTo>
                    <a:pt x="193" y="2"/>
                    <a:pt x="182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0" name="Google Shape;13390;p25"/>
            <p:cNvSpPr/>
            <p:nvPr/>
          </p:nvSpPr>
          <p:spPr>
            <a:xfrm>
              <a:off x="2681063" y="2047581"/>
              <a:ext cx="54475" cy="10225"/>
            </a:xfrm>
            <a:custGeom>
              <a:avLst/>
              <a:gdLst/>
              <a:ahLst/>
              <a:cxnLst/>
              <a:rect l="l" t="t" r="r" b="b"/>
              <a:pathLst>
                <a:path w="2179" h="409" extrusionOk="0">
                  <a:moveTo>
                    <a:pt x="174" y="0"/>
                  </a:moveTo>
                  <a:cubicBezTo>
                    <a:pt x="0" y="0"/>
                    <a:pt x="6" y="408"/>
                    <a:pt x="191" y="408"/>
                  </a:cubicBezTo>
                  <a:cubicBezTo>
                    <a:pt x="197" y="408"/>
                    <a:pt x="203" y="408"/>
                    <a:pt x="210" y="407"/>
                  </a:cubicBezTo>
                  <a:lnTo>
                    <a:pt x="1969" y="407"/>
                  </a:lnTo>
                  <a:cubicBezTo>
                    <a:pt x="1975" y="408"/>
                    <a:pt x="1982" y="408"/>
                    <a:pt x="1988" y="408"/>
                  </a:cubicBezTo>
                  <a:cubicBezTo>
                    <a:pt x="2173" y="408"/>
                    <a:pt x="2178" y="0"/>
                    <a:pt x="2005" y="0"/>
                  </a:cubicBezTo>
                  <a:cubicBezTo>
                    <a:pt x="1994" y="0"/>
                    <a:pt x="1982" y="2"/>
                    <a:pt x="1969" y="5"/>
                  </a:cubicBezTo>
                  <a:lnTo>
                    <a:pt x="210" y="5"/>
                  </a:lnTo>
                  <a:cubicBezTo>
                    <a:pt x="197" y="2"/>
                    <a:pt x="18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91" name="Google Shape;13391;p25"/>
          <p:cNvGrpSpPr/>
          <p:nvPr/>
        </p:nvGrpSpPr>
        <p:grpSpPr>
          <a:xfrm>
            <a:off x="10994338" y="8000461"/>
            <a:ext cx="691600" cy="625750"/>
            <a:chOff x="1774963" y="1938531"/>
            <a:chExt cx="345800" cy="312875"/>
          </a:xfrm>
          <a:solidFill>
            <a:schemeClr val="tx1"/>
          </a:solidFill>
        </p:grpSpPr>
        <p:sp>
          <p:nvSpPr>
            <p:cNvPr id="13392" name="Google Shape;13392;p25"/>
            <p:cNvSpPr/>
            <p:nvPr/>
          </p:nvSpPr>
          <p:spPr>
            <a:xfrm>
              <a:off x="1918613" y="2072406"/>
              <a:ext cx="68675" cy="58825"/>
            </a:xfrm>
            <a:custGeom>
              <a:avLst/>
              <a:gdLst/>
              <a:ahLst/>
              <a:cxnLst/>
              <a:rect l="l" t="t" r="r" b="b"/>
              <a:pathLst>
                <a:path w="2747" h="2353" extrusionOk="0">
                  <a:moveTo>
                    <a:pt x="1173" y="401"/>
                  </a:moveTo>
                  <a:cubicBezTo>
                    <a:pt x="1605" y="401"/>
                    <a:pt x="1944" y="741"/>
                    <a:pt x="1944" y="1173"/>
                  </a:cubicBezTo>
                  <a:cubicBezTo>
                    <a:pt x="1944" y="1636"/>
                    <a:pt x="1557" y="1955"/>
                    <a:pt x="1154" y="1955"/>
                  </a:cubicBezTo>
                  <a:cubicBezTo>
                    <a:pt x="966" y="1955"/>
                    <a:pt x="775" y="1885"/>
                    <a:pt x="617" y="1728"/>
                  </a:cubicBezTo>
                  <a:cubicBezTo>
                    <a:pt x="154" y="1234"/>
                    <a:pt x="494" y="401"/>
                    <a:pt x="1173" y="401"/>
                  </a:cubicBezTo>
                  <a:close/>
                  <a:moveTo>
                    <a:pt x="1173" y="0"/>
                  </a:moveTo>
                  <a:cubicBezTo>
                    <a:pt x="525" y="0"/>
                    <a:pt x="0" y="525"/>
                    <a:pt x="0" y="1173"/>
                  </a:cubicBezTo>
                  <a:cubicBezTo>
                    <a:pt x="0" y="1883"/>
                    <a:pt x="580" y="2353"/>
                    <a:pt x="1184" y="2353"/>
                  </a:cubicBezTo>
                  <a:cubicBezTo>
                    <a:pt x="1472" y="2353"/>
                    <a:pt x="1767" y="2245"/>
                    <a:pt x="2006" y="2006"/>
                  </a:cubicBezTo>
                  <a:cubicBezTo>
                    <a:pt x="2747" y="1265"/>
                    <a:pt x="2222" y="0"/>
                    <a:pt x="1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3" name="Google Shape;13393;p25"/>
            <p:cNvSpPr/>
            <p:nvPr/>
          </p:nvSpPr>
          <p:spPr>
            <a:xfrm>
              <a:off x="1774963" y="1938531"/>
              <a:ext cx="345800" cy="312875"/>
            </a:xfrm>
            <a:custGeom>
              <a:avLst/>
              <a:gdLst/>
              <a:ahLst/>
              <a:cxnLst/>
              <a:rect l="l" t="t" r="r" b="b"/>
              <a:pathLst>
                <a:path w="13832" h="12515" extrusionOk="0">
                  <a:moveTo>
                    <a:pt x="6788" y="2205"/>
                  </a:moveTo>
                  <a:cubicBezTo>
                    <a:pt x="6832" y="2205"/>
                    <a:pt x="6875" y="2206"/>
                    <a:pt x="6919" y="2207"/>
                  </a:cubicBezTo>
                  <a:lnTo>
                    <a:pt x="6888" y="2207"/>
                  </a:lnTo>
                  <a:cubicBezTo>
                    <a:pt x="7752" y="2207"/>
                    <a:pt x="8585" y="2454"/>
                    <a:pt x="9326" y="2917"/>
                  </a:cubicBezTo>
                  <a:cubicBezTo>
                    <a:pt x="9264" y="3040"/>
                    <a:pt x="9203" y="3164"/>
                    <a:pt x="9141" y="3287"/>
                  </a:cubicBezTo>
                  <a:cubicBezTo>
                    <a:pt x="9110" y="3318"/>
                    <a:pt x="9079" y="3380"/>
                    <a:pt x="9048" y="3442"/>
                  </a:cubicBezTo>
                  <a:cubicBezTo>
                    <a:pt x="8400" y="2994"/>
                    <a:pt x="7644" y="2770"/>
                    <a:pt x="6888" y="2770"/>
                  </a:cubicBezTo>
                  <a:cubicBezTo>
                    <a:pt x="6132" y="2770"/>
                    <a:pt x="5376" y="2994"/>
                    <a:pt x="4728" y="3442"/>
                  </a:cubicBezTo>
                  <a:cubicBezTo>
                    <a:pt x="4697" y="3380"/>
                    <a:pt x="4666" y="3318"/>
                    <a:pt x="4635" y="3287"/>
                  </a:cubicBezTo>
                  <a:cubicBezTo>
                    <a:pt x="4573" y="3164"/>
                    <a:pt x="4512" y="3040"/>
                    <a:pt x="4481" y="2917"/>
                  </a:cubicBezTo>
                  <a:cubicBezTo>
                    <a:pt x="5155" y="2477"/>
                    <a:pt x="5968" y="2205"/>
                    <a:pt x="6788" y="2205"/>
                  </a:cubicBezTo>
                  <a:close/>
                  <a:moveTo>
                    <a:pt x="6903" y="3148"/>
                  </a:moveTo>
                  <a:cubicBezTo>
                    <a:pt x="7575" y="3148"/>
                    <a:pt x="8246" y="3349"/>
                    <a:pt x="8832" y="3750"/>
                  </a:cubicBezTo>
                  <a:cubicBezTo>
                    <a:pt x="8339" y="4306"/>
                    <a:pt x="7629" y="4614"/>
                    <a:pt x="6888" y="4614"/>
                  </a:cubicBezTo>
                  <a:cubicBezTo>
                    <a:pt x="6147" y="4614"/>
                    <a:pt x="5468" y="4306"/>
                    <a:pt x="4975" y="3750"/>
                  </a:cubicBezTo>
                  <a:cubicBezTo>
                    <a:pt x="5561" y="3349"/>
                    <a:pt x="6232" y="3148"/>
                    <a:pt x="6903" y="3148"/>
                  </a:cubicBezTo>
                  <a:close/>
                  <a:moveTo>
                    <a:pt x="10314" y="6343"/>
                  </a:moveTo>
                  <a:lnTo>
                    <a:pt x="10314" y="6589"/>
                  </a:lnTo>
                  <a:cubicBezTo>
                    <a:pt x="10345" y="7886"/>
                    <a:pt x="9573" y="9089"/>
                    <a:pt x="8400" y="9676"/>
                  </a:cubicBezTo>
                  <a:cubicBezTo>
                    <a:pt x="8153" y="8966"/>
                    <a:pt x="8246" y="8225"/>
                    <a:pt x="8585" y="7577"/>
                  </a:cubicBezTo>
                  <a:cubicBezTo>
                    <a:pt x="8925" y="6991"/>
                    <a:pt x="9480" y="6559"/>
                    <a:pt x="10159" y="6373"/>
                  </a:cubicBezTo>
                  <a:lnTo>
                    <a:pt x="10314" y="6343"/>
                  </a:lnTo>
                  <a:close/>
                  <a:moveTo>
                    <a:pt x="2929" y="6299"/>
                  </a:moveTo>
                  <a:cubicBezTo>
                    <a:pt x="2984" y="6299"/>
                    <a:pt x="3038" y="6303"/>
                    <a:pt x="3092" y="6312"/>
                  </a:cubicBezTo>
                  <a:lnTo>
                    <a:pt x="3092" y="6589"/>
                  </a:lnTo>
                  <a:cubicBezTo>
                    <a:pt x="3092" y="7299"/>
                    <a:pt x="3308" y="7978"/>
                    <a:pt x="3678" y="8595"/>
                  </a:cubicBezTo>
                  <a:cubicBezTo>
                    <a:pt x="3704" y="8655"/>
                    <a:pt x="3753" y="8680"/>
                    <a:pt x="3808" y="8680"/>
                  </a:cubicBezTo>
                  <a:cubicBezTo>
                    <a:pt x="3950" y="8680"/>
                    <a:pt x="4129" y="8513"/>
                    <a:pt x="4018" y="8379"/>
                  </a:cubicBezTo>
                  <a:cubicBezTo>
                    <a:pt x="3678" y="7824"/>
                    <a:pt x="3493" y="7207"/>
                    <a:pt x="3493" y="6559"/>
                  </a:cubicBezTo>
                  <a:lnTo>
                    <a:pt x="3493" y="6343"/>
                  </a:lnTo>
                  <a:cubicBezTo>
                    <a:pt x="4975" y="6589"/>
                    <a:pt x="5870" y="8071"/>
                    <a:pt x="5468" y="9490"/>
                  </a:cubicBezTo>
                  <a:cubicBezTo>
                    <a:pt x="5468" y="9552"/>
                    <a:pt x="5437" y="9614"/>
                    <a:pt x="5437" y="9645"/>
                  </a:cubicBezTo>
                  <a:cubicBezTo>
                    <a:pt x="5067" y="9490"/>
                    <a:pt x="4759" y="9244"/>
                    <a:pt x="4481" y="8997"/>
                  </a:cubicBezTo>
                  <a:cubicBezTo>
                    <a:pt x="4433" y="8942"/>
                    <a:pt x="4378" y="8919"/>
                    <a:pt x="4325" y="8919"/>
                  </a:cubicBezTo>
                  <a:cubicBezTo>
                    <a:pt x="4172" y="8919"/>
                    <a:pt x="4042" y="9114"/>
                    <a:pt x="4203" y="9274"/>
                  </a:cubicBezTo>
                  <a:cubicBezTo>
                    <a:pt x="4512" y="9583"/>
                    <a:pt x="4882" y="9830"/>
                    <a:pt x="5283" y="10046"/>
                  </a:cubicBezTo>
                  <a:cubicBezTo>
                    <a:pt x="5191" y="10200"/>
                    <a:pt x="5098" y="10385"/>
                    <a:pt x="4975" y="10540"/>
                  </a:cubicBezTo>
                  <a:cubicBezTo>
                    <a:pt x="3462" y="9768"/>
                    <a:pt x="2536" y="8256"/>
                    <a:pt x="2536" y="6589"/>
                  </a:cubicBezTo>
                  <a:lnTo>
                    <a:pt x="2536" y="6343"/>
                  </a:lnTo>
                  <a:cubicBezTo>
                    <a:pt x="2667" y="6321"/>
                    <a:pt x="2798" y="6299"/>
                    <a:pt x="2929" y="6299"/>
                  </a:cubicBezTo>
                  <a:close/>
                  <a:moveTo>
                    <a:pt x="10746" y="6281"/>
                  </a:moveTo>
                  <a:cubicBezTo>
                    <a:pt x="10931" y="6281"/>
                    <a:pt x="11116" y="6281"/>
                    <a:pt x="11332" y="6343"/>
                  </a:cubicBezTo>
                  <a:lnTo>
                    <a:pt x="11332" y="6589"/>
                  </a:lnTo>
                  <a:cubicBezTo>
                    <a:pt x="11301" y="8256"/>
                    <a:pt x="10375" y="9768"/>
                    <a:pt x="8863" y="10540"/>
                  </a:cubicBezTo>
                  <a:lnTo>
                    <a:pt x="8863" y="10509"/>
                  </a:lnTo>
                  <a:cubicBezTo>
                    <a:pt x="8740" y="10385"/>
                    <a:pt x="8647" y="10231"/>
                    <a:pt x="8555" y="10046"/>
                  </a:cubicBezTo>
                  <a:cubicBezTo>
                    <a:pt x="9912" y="9429"/>
                    <a:pt x="10746" y="8071"/>
                    <a:pt x="10746" y="6589"/>
                  </a:cubicBezTo>
                  <a:lnTo>
                    <a:pt x="10746" y="6281"/>
                  </a:lnTo>
                  <a:close/>
                  <a:moveTo>
                    <a:pt x="4577" y="1"/>
                  </a:moveTo>
                  <a:cubicBezTo>
                    <a:pt x="4506" y="1"/>
                    <a:pt x="4431" y="24"/>
                    <a:pt x="4357" y="78"/>
                  </a:cubicBezTo>
                  <a:cubicBezTo>
                    <a:pt x="3123" y="911"/>
                    <a:pt x="2351" y="2331"/>
                    <a:pt x="2382" y="3843"/>
                  </a:cubicBezTo>
                  <a:lnTo>
                    <a:pt x="2382" y="3966"/>
                  </a:lnTo>
                  <a:lnTo>
                    <a:pt x="2290" y="3997"/>
                  </a:lnTo>
                  <a:cubicBezTo>
                    <a:pt x="963" y="4769"/>
                    <a:pt x="129" y="6127"/>
                    <a:pt x="37" y="7639"/>
                  </a:cubicBezTo>
                  <a:cubicBezTo>
                    <a:pt x="0" y="7875"/>
                    <a:pt x="177" y="8014"/>
                    <a:pt x="361" y="8014"/>
                  </a:cubicBezTo>
                  <a:cubicBezTo>
                    <a:pt x="489" y="8014"/>
                    <a:pt x="621" y="7946"/>
                    <a:pt x="685" y="7793"/>
                  </a:cubicBezTo>
                  <a:cubicBezTo>
                    <a:pt x="963" y="7176"/>
                    <a:pt x="1487" y="6682"/>
                    <a:pt x="2135" y="6435"/>
                  </a:cubicBezTo>
                  <a:lnTo>
                    <a:pt x="2135" y="6589"/>
                  </a:lnTo>
                  <a:cubicBezTo>
                    <a:pt x="2104" y="7855"/>
                    <a:pt x="2629" y="9058"/>
                    <a:pt x="3524" y="9984"/>
                  </a:cubicBezTo>
                  <a:cubicBezTo>
                    <a:pt x="3864" y="10324"/>
                    <a:pt x="4265" y="10601"/>
                    <a:pt x="4697" y="10818"/>
                  </a:cubicBezTo>
                  <a:cubicBezTo>
                    <a:pt x="4210" y="11223"/>
                    <a:pt x="3629" y="11415"/>
                    <a:pt x="3015" y="11415"/>
                  </a:cubicBezTo>
                  <a:cubicBezTo>
                    <a:pt x="2928" y="11415"/>
                    <a:pt x="2841" y="11412"/>
                    <a:pt x="2753" y="11404"/>
                  </a:cubicBezTo>
                  <a:cubicBezTo>
                    <a:pt x="2730" y="11400"/>
                    <a:pt x="2709" y="11399"/>
                    <a:pt x="2689" y="11399"/>
                  </a:cubicBezTo>
                  <a:cubicBezTo>
                    <a:pt x="2336" y="11399"/>
                    <a:pt x="2217" y="11877"/>
                    <a:pt x="2567" y="12052"/>
                  </a:cubicBezTo>
                  <a:cubicBezTo>
                    <a:pt x="3185" y="12361"/>
                    <a:pt x="3864" y="12515"/>
                    <a:pt x="4573" y="12515"/>
                  </a:cubicBezTo>
                  <a:cubicBezTo>
                    <a:pt x="5376" y="12515"/>
                    <a:pt x="6147" y="12299"/>
                    <a:pt x="6857" y="11898"/>
                  </a:cubicBezTo>
                  <a:lnTo>
                    <a:pt x="6919" y="11836"/>
                  </a:lnTo>
                  <a:cubicBezTo>
                    <a:pt x="6950" y="11867"/>
                    <a:pt x="6981" y="11867"/>
                    <a:pt x="7011" y="11898"/>
                  </a:cubicBezTo>
                  <a:cubicBezTo>
                    <a:pt x="7690" y="12299"/>
                    <a:pt x="8493" y="12515"/>
                    <a:pt x="9264" y="12515"/>
                  </a:cubicBezTo>
                  <a:cubicBezTo>
                    <a:pt x="9974" y="12515"/>
                    <a:pt x="10653" y="12361"/>
                    <a:pt x="11270" y="12052"/>
                  </a:cubicBezTo>
                  <a:cubicBezTo>
                    <a:pt x="11620" y="11877"/>
                    <a:pt x="11502" y="11399"/>
                    <a:pt x="11149" y="11399"/>
                  </a:cubicBezTo>
                  <a:cubicBezTo>
                    <a:pt x="11129" y="11399"/>
                    <a:pt x="11107" y="11400"/>
                    <a:pt x="11085" y="11404"/>
                  </a:cubicBezTo>
                  <a:cubicBezTo>
                    <a:pt x="10997" y="11414"/>
                    <a:pt x="10907" y="11419"/>
                    <a:pt x="10817" y="11419"/>
                  </a:cubicBezTo>
                  <a:cubicBezTo>
                    <a:pt x="10375" y="11419"/>
                    <a:pt x="9927" y="11295"/>
                    <a:pt x="9542" y="11064"/>
                  </a:cubicBezTo>
                  <a:cubicBezTo>
                    <a:pt x="9419" y="11003"/>
                    <a:pt x="9295" y="10910"/>
                    <a:pt x="9172" y="10818"/>
                  </a:cubicBezTo>
                  <a:cubicBezTo>
                    <a:pt x="10746" y="9984"/>
                    <a:pt x="11733" y="8349"/>
                    <a:pt x="11702" y="6559"/>
                  </a:cubicBezTo>
                  <a:lnTo>
                    <a:pt x="11702" y="6435"/>
                  </a:lnTo>
                  <a:cubicBezTo>
                    <a:pt x="11857" y="6466"/>
                    <a:pt x="11980" y="6528"/>
                    <a:pt x="12104" y="6620"/>
                  </a:cubicBezTo>
                  <a:cubicBezTo>
                    <a:pt x="12567" y="6898"/>
                    <a:pt x="12968" y="7330"/>
                    <a:pt x="13184" y="7824"/>
                  </a:cubicBezTo>
                  <a:cubicBezTo>
                    <a:pt x="13246" y="7961"/>
                    <a:pt x="13364" y="8023"/>
                    <a:pt x="13483" y="8023"/>
                  </a:cubicBezTo>
                  <a:cubicBezTo>
                    <a:pt x="13657" y="8023"/>
                    <a:pt x="13832" y="7890"/>
                    <a:pt x="13832" y="7670"/>
                  </a:cubicBezTo>
                  <a:cubicBezTo>
                    <a:pt x="13770" y="6867"/>
                    <a:pt x="13523" y="6127"/>
                    <a:pt x="13091" y="5478"/>
                  </a:cubicBezTo>
                  <a:lnTo>
                    <a:pt x="13060" y="5448"/>
                  </a:lnTo>
                  <a:cubicBezTo>
                    <a:pt x="13026" y="5397"/>
                    <a:pt x="12974" y="5374"/>
                    <a:pt x="12918" y="5374"/>
                  </a:cubicBezTo>
                  <a:cubicBezTo>
                    <a:pt x="12872" y="5374"/>
                    <a:pt x="12824" y="5389"/>
                    <a:pt x="12783" y="5417"/>
                  </a:cubicBezTo>
                  <a:cubicBezTo>
                    <a:pt x="12690" y="5448"/>
                    <a:pt x="12659" y="5571"/>
                    <a:pt x="12721" y="5664"/>
                  </a:cubicBezTo>
                  <a:cubicBezTo>
                    <a:pt x="13060" y="6188"/>
                    <a:pt x="13276" y="6744"/>
                    <a:pt x="13369" y="7330"/>
                  </a:cubicBezTo>
                  <a:cubicBezTo>
                    <a:pt x="12787" y="6366"/>
                    <a:pt x="11803" y="5887"/>
                    <a:pt x="10819" y="5887"/>
                  </a:cubicBezTo>
                  <a:cubicBezTo>
                    <a:pt x="9820" y="5887"/>
                    <a:pt x="8821" y="6381"/>
                    <a:pt x="8246" y="7361"/>
                  </a:cubicBezTo>
                  <a:cubicBezTo>
                    <a:pt x="7104" y="9336"/>
                    <a:pt x="8524" y="11805"/>
                    <a:pt x="10777" y="11805"/>
                  </a:cubicBezTo>
                  <a:cubicBezTo>
                    <a:pt x="10282" y="12000"/>
                    <a:pt x="9760" y="12097"/>
                    <a:pt x="9241" y="12097"/>
                  </a:cubicBezTo>
                  <a:cubicBezTo>
                    <a:pt x="8529" y="12097"/>
                    <a:pt x="7821" y="11915"/>
                    <a:pt x="7197" y="11558"/>
                  </a:cubicBezTo>
                  <a:cubicBezTo>
                    <a:pt x="7135" y="11527"/>
                    <a:pt x="7104" y="11466"/>
                    <a:pt x="7042" y="11435"/>
                  </a:cubicBezTo>
                  <a:cubicBezTo>
                    <a:pt x="6996" y="11419"/>
                    <a:pt x="6957" y="11412"/>
                    <a:pt x="6919" y="11412"/>
                  </a:cubicBezTo>
                  <a:cubicBezTo>
                    <a:pt x="6880" y="11412"/>
                    <a:pt x="6842" y="11419"/>
                    <a:pt x="6795" y="11435"/>
                  </a:cubicBezTo>
                  <a:cubicBezTo>
                    <a:pt x="6765" y="11466"/>
                    <a:pt x="6703" y="11527"/>
                    <a:pt x="6641" y="11558"/>
                  </a:cubicBezTo>
                  <a:cubicBezTo>
                    <a:pt x="5998" y="11915"/>
                    <a:pt x="5294" y="12097"/>
                    <a:pt x="4587" y="12097"/>
                  </a:cubicBezTo>
                  <a:cubicBezTo>
                    <a:pt x="4072" y="12097"/>
                    <a:pt x="3556" y="12000"/>
                    <a:pt x="3061" y="11805"/>
                  </a:cubicBezTo>
                  <a:cubicBezTo>
                    <a:pt x="5314" y="11774"/>
                    <a:pt x="6703" y="9336"/>
                    <a:pt x="5592" y="7361"/>
                  </a:cubicBezTo>
                  <a:cubicBezTo>
                    <a:pt x="5129" y="6559"/>
                    <a:pt x="4296" y="6034"/>
                    <a:pt x="3370" y="5911"/>
                  </a:cubicBezTo>
                  <a:cubicBezTo>
                    <a:pt x="3245" y="5894"/>
                    <a:pt x="3120" y="5886"/>
                    <a:pt x="2996" y="5886"/>
                  </a:cubicBezTo>
                  <a:cubicBezTo>
                    <a:pt x="1959" y="5886"/>
                    <a:pt x="992" y="6448"/>
                    <a:pt x="469" y="7330"/>
                  </a:cubicBezTo>
                  <a:cubicBezTo>
                    <a:pt x="654" y="6096"/>
                    <a:pt x="1395" y="5016"/>
                    <a:pt x="2506" y="4367"/>
                  </a:cubicBezTo>
                  <a:lnTo>
                    <a:pt x="2660" y="4275"/>
                  </a:lnTo>
                  <a:cubicBezTo>
                    <a:pt x="2753" y="4244"/>
                    <a:pt x="2783" y="4151"/>
                    <a:pt x="2783" y="4090"/>
                  </a:cubicBezTo>
                  <a:lnTo>
                    <a:pt x="2783" y="3843"/>
                  </a:lnTo>
                  <a:cubicBezTo>
                    <a:pt x="2783" y="2577"/>
                    <a:pt x="3339" y="1374"/>
                    <a:pt x="4326" y="602"/>
                  </a:cubicBezTo>
                  <a:lnTo>
                    <a:pt x="4326" y="602"/>
                  </a:lnTo>
                  <a:cubicBezTo>
                    <a:pt x="4080" y="1034"/>
                    <a:pt x="3925" y="1559"/>
                    <a:pt x="3925" y="2053"/>
                  </a:cubicBezTo>
                  <a:cubicBezTo>
                    <a:pt x="3925" y="2547"/>
                    <a:pt x="4049" y="3040"/>
                    <a:pt x="4296" y="3472"/>
                  </a:cubicBezTo>
                  <a:cubicBezTo>
                    <a:pt x="4820" y="4429"/>
                    <a:pt x="5808" y="5016"/>
                    <a:pt x="6888" y="5016"/>
                  </a:cubicBezTo>
                  <a:cubicBezTo>
                    <a:pt x="7937" y="5016"/>
                    <a:pt x="8925" y="4491"/>
                    <a:pt x="9480" y="3596"/>
                  </a:cubicBezTo>
                  <a:cubicBezTo>
                    <a:pt x="10005" y="2670"/>
                    <a:pt x="10005" y="1528"/>
                    <a:pt x="9480" y="602"/>
                  </a:cubicBezTo>
                  <a:lnTo>
                    <a:pt x="9480" y="602"/>
                  </a:lnTo>
                  <a:cubicBezTo>
                    <a:pt x="10468" y="1405"/>
                    <a:pt x="11054" y="2577"/>
                    <a:pt x="11023" y="3843"/>
                  </a:cubicBezTo>
                  <a:lnTo>
                    <a:pt x="11023" y="4090"/>
                  </a:lnTo>
                  <a:cubicBezTo>
                    <a:pt x="11023" y="4182"/>
                    <a:pt x="11085" y="4244"/>
                    <a:pt x="11147" y="4275"/>
                  </a:cubicBezTo>
                  <a:lnTo>
                    <a:pt x="11332" y="4398"/>
                  </a:lnTo>
                  <a:cubicBezTo>
                    <a:pt x="11672" y="4583"/>
                    <a:pt x="11980" y="4830"/>
                    <a:pt x="12258" y="5108"/>
                  </a:cubicBezTo>
                  <a:cubicBezTo>
                    <a:pt x="12301" y="5151"/>
                    <a:pt x="12351" y="5169"/>
                    <a:pt x="12399" y="5169"/>
                  </a:cubicBezTo>
                  <a:cubicBezTo>
                    <a:pt x="12560" y="5169"/>
                    <a:pt x="12709" y="4973"/>
                    <a:pt x="12567" y="4830"/>
                  </a:cubicBezTo>
                  <a:cubicBezTo>
                    <a:pt x="12258" y="4522"/>
                    <a:pt x="11918" y="4244"/>
                    <a:pt x="11548" y="4028"/>
                  </a:cubicBezTo>
                  <a:lnTo>
                    <a:pt x="11456" y="3997"/>
                  </a:lnTo>
                  <a:lnTo>
                    <a:pt x="11456" y="3843"/>
                  </a:lnTo>
                  <a:cubicBezTo>
                    <a:pt x="11456" y="2331"/>
                    <a:pt x="10684" y="911"/>
                    <a:pt x="9419" y="78"/>
                  </a:cubicBezTo>
                  <a:cubicBezTo>
                    <a:pt x="9357" y="35"/>
                    <a:pt x="9294" y="16"/>
                    <a:pt x="9232" y="16"/>
                  </a:cubicBezTo>
                  <a:cubicBezTo>
                    <a:pt x="8986" y="16"/>
                    <a:pt x="8783" y="318"/>
                    <a:pt x="8956" y="541"/>
                  </a:cubicBezTo>
                  <a:cubicBezTo>
                    <a:pt x="9295" y="1004"/>
                    <a:pt x="9480" y="1528"/>
                    <a:pt x="9480" y="2084"/>
                  </a:cubicBezTo>
                  <a:cubicBezTo>
                    <a:pt x="9450" y="2238"/>
                    <a:pt x="9450" y="2361"/>
                    <a:pt x="9419" y="2516"/>
                  </a:cubicBezTo>
                  <a:cubicBezTo>
                    <a:pt x="8647" y="2037"/>
                    <a:pt x="7775" y="1798"/>
                    <a:pt x="6903" y="1798"/>
                  </a:cubicBezTo>
                  <a:cubicBezTo>
                    <a:pt x="6032" y="1798"/>
                    <a:pt x="5160" y="2037"/>
                    <a:pt x="4388" y="2516"/>
                  </a:cubicBezTo>
                  <a:cubicBezTo>
                    <a:pt x="4357" y="2361"/>
                    <a:pt x="4326" y="2207"/>
                    <a:pt x="4326" y="2053"/>
                  </a:cubicBezTo>
                  <a:cubicBezTo>
                    <a:pt x="4326" y="1528"/>
                    <a:pt x="4512" y="1004"/>
                    <a:pt x="4820" y="541"/>
                  </a:cubicBezTo>
                  <a:cubicBezTo>
                    <a:pt x="5013" y="299"/>
                    <a:pt x="4829" y="1"/>
                    <a:pt x="45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94" name="Google Shape;13394;p25"/>
          <p:cNvGrpSpPr/>
          <p:nvPr/>
        </p:nvGrpSpPr>
        <p:grpSpPr>
          <a:xfrm>
            <a:off x="12491301" y="7968011"/>
            <a:ext cx="709850" cy="690650"/>
            <a:chOff x="7786988" y="3022331"/>
            <a:chExt cx="354925" cy="345325"/>
          </a:xfrm>
          <a:solidFill>
            <a:schemeClr val="tx1"/>
          </a:solidFill>
        </p:grpSpPr>
        <p:sp>
          <p:nvSpPr>
            <p:cNvPr id="13395" name="Google Shape;13395;p25"/>
            <p:cNvSpPr/>
            <p:nvPr/>
          </p:nvSpPr>
          <p:spPr>
            <a:xfrm>
              <a:off x="7912738" y="3183406"/>
              <a:ext cx="10075" cy="18550"/>
            </a:xfrm>
            <a:custGeom>
              <a:avLst/>
              <a:gdLst/>
              <a:ahLst/>
              <a:cxnLst/>
              <a:rect l="l" t="t" r="r" b="b"/>
              <a:pathLst>
                <a:path w="403" h="742" extrusionOk="0">
                  <a:moveTo>
                    <a:pt x="186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525"/>
                  </a:lnTo>
                  <a:cubicBezTo>
                    <a:pt x="1" y="649"/>
                    <a:pt x="94" y="741"/>
                    <a:pt x="186" y="741"/>
                  </a:cubicBezTo>
                  <a:cubicBezTo>
                    <a:pt x="310" y="741"/>
                    <a:pt x="402" y="649"/>
                    <a:pt x="402" y="525"/>
                  </a:cubicBezTo>
                  <a:lnTo>
                    <a:pt x="402" y="217"/>
                  </a:lnTo>
                  <a:cubicBezTo>
                    <a:pt x="402" y="93"/>
                    <a:pt x="310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6" name="Google Shape;13396;p25"/>
            <p:cNvSpPr/>
            <p:nvPr/>
          </p:nvSpPr>
          <p:spPr>
            <a:xfrm>
              <a:off x="8005338" y="3183406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525"/>
                  </a:lnTo>
                  <a:cubicBezTo>
                    <a:pt x="0" y="649"/>
                    <a:pt x="93" y="741"/>
                    <a:pt x="216" y="741"/>
                  </a:cubicBezTo>
                  <a:cubicBezTo>
                    <a:pt x="309" y="741"/>
                    <a:pt x="402" y="649"/>
                    <a:pt x="402" y="525"/>
                  </a:cubicBezTo>
                  <a:lnTo>
                    <a:pt x="402" y="217"/>
                  </a:lnTo>
                  <a:cubicBezTo>
                    <a:pt x="402" y="93"/>
                    <a:pt x="309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7" name="Google Shape;13397;p25"/>
            <p:cNvSpPr/>
            <p:nvPr/>
          </p:nvSpPr>
          <p:spPr>
            <a:xfrm>
              <a:off x="7945538" y="3191031"/>
              <a:ext cx="37075" cy="15550"/>
            </a:xfrm>
            <a:custGeom>
              <a:avLst/>
              <a:gdLst/>
              <a:ahLst/>
              <a:cxnLst/>
              <a:rect l="l" t="t" r="r" b="b"/>
              <a:pathLst>
                <a:path w="1483" h="622" extrusionOk="0">
                  <a:moveTo>
                    <a:pt x="298" y="1"/>
                  </a:moveTo>
                  <a:cubicBezTo>
                    <a:pt x="141" y="1"/>
                    <a:pt x="0" y="181"/>
                    <a:pt x="139" y="344"/>
                  </a:cubicBezTo>
                  <a:cubicBezTo>
                    <a:pt x="294" y="529"/>
                    <a:pt x="510" y="622"/>
                    <a:pt x="757" y="622"/>
                  </a:cubicBezTo>
                  <a:cubicBezTo>
                    <a:pt x="973" y="622"/>
                    <a:pt x="1189" y="529"/>
                    <a:pt x="1343" y="344"/>
                  </a:cubicBezTo>
                  <a:cubicBezTo>
                    <a:pt x="1483" y="181"/>
                    <a:pt x="1342" y="1"/>
                    <a:pt x="1185" y="1"/>
                  </a:cubicBezTo>
                  <a:cubicBezTo>
                    <a:pt x="1133" y="1"/>
                    <a:pt x="1080" y="20"/>
                    <a:pt x="1034" y="66"/>
                  </a:cubicBezTo>
                  <a:cubicBezTo>
                    <a:pt x="957" y="159"/>
                    <a:pt x="849" y="205"/>
                    <a:pt x="741" y="205"/>
                  </a:cubicBezTo>
                  <a:cubicBezTo>
                    <a:pt x="633" y="205"/>
                    <a:pt x="525" y="159"/>
                    <a:pt x="448" y="66"/>
                  </a:cubicBezTo>
                  <a:cubicBezTo>
                    <a:pt x="402" y="20"/>
                    <a:pt x="349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8" name="Google Shape;13398;p25"/>
            <p:cNvSpPr/>
            <p:nvPr/>
          </p:nvSpPr>
          <p:spPr>
            <a:xfrm>
              <a:off x="7899638" y="3100856"/>
              <a:ext cx="182100" cy="145875"/>
            </a:xfrm>
            <a:custGeom>
              <a:avLst/>
              <a:gdLst/>
              <a:ahLst/>
              <a:cxnLst/>
              <a:rect l="l" t="t" r="r" b="b"/>
              <a:pathLst>
                <a:path w="7284" h="5835" extrusionOk="0">
                  <a:moveTo>
                    <a:pt x="2562" y="1"/>
                  </a:moveTo>
                  <a:lnTo>
                    <a:pt x="2593" y="31"/>
                  </a:lnTo>
                  <a:cubicBezTo>
                    <a:pt x="1667" y="31"/>
                    <a:pt x="772" y="371"/>
                    <a:pt x="93" y="988"/>
                  </a:cubicBezTo>
                  <a:cubicBezTo>
                    <a:pt x="0" y="1081"/>
                    <a:pt x="0" y="1204"/>
                    <a:pt x="93" y="1266"/>
                  </a:cubicBezTo>
                  <a:cubicBezTo>
                    <a:pt x="124" y="1312"/>
                    <a:pt x="170" y="1335"/>
                    <a:pt x="220" y="1335"/>
                  </a:cubicBezTo>
                  <a:cubicBezTo>
                    <a:pt x="270" y="1335"/>
                    <a:pt x="324" y="1312"/>
                    <a:pt x="371" y="1266"/>
                  </a:cubicBezTo>
                  <a:cubicBezTo>
                    <a:pt x="1049" y="682"/>
                    <a:pt x="1796" y="432"/>
                    <a:pt x="2516" y="432"/>
                  </a:cubicBezTo>
                  <a:cubicBezTo>
                    <a:pt x="4841" y="432"/>
                    <a:pt x="6879" y="3050"/>
                    <a:pt x="5370" y="5525"/>
                  </a:cubicBezTo>
                  <a:cubicBezTo>
                    <a:pt x="5309" y="5617"/>
                    <a:pt x="5339" y="5741"/>
                    <a:pt x="5432" y="5803"/>
                  </a:cubicBezTo>
                  <a:cubicBezTo>
                    <a:pt x="5465" y="5824"/>
                    <a:pt x="5501" y="5835"/>
                    <a:pt x="5538" y="5835"/>
                  </a:cubicBezTo>
                  <a:cubicBezTo>
                    <a:pt x="5604" y="5835"/>
                    <a:pt x="5670" y="5801"/>
                    <a:pt x="5710" y="5741"/>
                  </a:cubicBezTo>
                  <a:cubicBezTo>
                    <a:pt x="7284" y="3272"/>
                    <a:pt x="5525" y="1"/>
                    <a:pt x="25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9" name="Google Shape;13399;p25"/>
            <p:cNvSpPr/>
            <p:nvPr/>
          </p:nvSpPr>
          <p:spPr>
            <a:xfrm>
              <a:off x="7859513" y="3138631"/>
              <a:ext cx="172075" cy="149700"/>
            </a:xfrm>
            <a:custGeom>
              <a:avLst/>
              <a:gdLst/>
              <a:ahLst/>
              <a:cxnLst/>
              <a:rect l="l" t="t" r="r" b="b"/>
              <a:pathLst>
                <a:path w="6883" h="5988" extrusionOk="0">
                  <a:moveTo>
                    <a:pt x="1314" y="1"/>
                  </a:moveTo>
                  <a:cubicBezTo>
                    <a:pt x="1248" y="1"/>
                    <a:pt x="1182" y="35"/>
                    <a:pt x="1142" y="94"/>
                  </a:cubicBezTo>
                  <a:cubicBezTo>
                    <a:pt x="0" y="1668"/>
                    <a:pt x="278" y="3829"/>
                    <a:pt x="1760" y="5094"/>
                  </a:cubicBezTo>
                  <a:cubicBezTo>
                    <a:pt x="2446" y="5693"/>
                    <a:pt x="3299" y="5988"/>
                    <a:pt x="4155" y="5988"/>
                  </a:cubicBezTo>
                  <a:cubicBezTo>
                    <a:pt x="5105" y="5988"/>
                    <a:pt x="6059" y="5624"/>
                    <a:pt x="6790" y="4909"/>
                  </a:cubicBezTo>
                  <a:cubicBezTo>
                    <a:pt x="6883" y="4847"/>
                    <a:pt x="6883" y="4693"/>
                    <a:pt x="6790" y="4631"/>
                  </a:cubicBezTo>
                  <a:cubicBezTo>
                    <a:pt x="6744" y="4585"/>
                    <a:pt x="6690" y="4562"/>
                    <a:pt x="6640" y="4562"/>
                  </a:cubicBezTo>
                  <a:cubicBezTo>
                    <a:pt x="6589" y="4562"/>
                    <a:pt x="6543" y="4585"/>
                    <a:pt x="6512" y="4631"/>
                  </a:cubicBezTo>
                  <a:cubicBezTo>
                    <a:pt x="5866" y="5261"/>
                    <a:pt x="5026" y="5578"/>
                    <a:pt x="4181" y="5578"/>
                  </a:cubicBezTo>
                  <a:cubicBezTo>
                    <a:pt x="3412" y="5578"/>
                    <a:pt x="2639" y="5315"/>
                    <a:pt x="2006" y="4785"/>
                  </a:cubicBezTo>
                  <a:cubicBezTo>
                    <a:pt x="710" y="3674"/>
                    <a:pt x="463" y="1730"/>
                    <a:pt x="1482" y="341"/>
                  </a:cubicBezTo>
                  <a:cubicBezTo>
                    <a:pt x="1544" y="249"/>
                    <a:pt x="1513" y="94"/>
                    <a:pt x="1420" y="33"/>
                  </a:cubicBezTo>
                  <a:cubicBezTo>
                    <a:pt x="1387" y="11"/>
                    <a:pt x="1351" y="1"/>
                    <a:pt x="13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0" name="Google Shape;13400;p25"/>
            <p:cNvSpPr/>
            <p:nvPr/>
          </p:nvSpPr>
          <p:spPr>
            <a:xfrm>
              <a:off x="7786988" y="3022331"/>
              <a:ext cx="354925" cy="345325"/>
            </a:xfrm>
            <a:custGeom>
              <a:avLst/>
              <a:gdLst/>
              <a:ahLst/>
              <a:cxnLst/>
              <a:rect l="l" t="t" r="r" b="b"/>
              <a:pathLst>
                <a:path w="14197" h="13813" extrusionOk="0">
                  <a:moveTo>
                    <a:pt x="7099" y="395"/>
                  </a:moveTo>
                  <a:cubicBezTo>
                    <a:pt x="7376" y="395"/>
                    <a:pt x="7592" y="642"/>
                    <a:pt x="7592" y="920"/>
                  </a:cubicBezTo>
                  <a:cubicBezTo>
                    <a:pt x="7623" y="1305"/>
                    <a:pt x="7353" y="1498"/>
                    <a:pt x="7083" y="1498"/>
                  </a:cubicBezTo>
                  <a:cubicBezTo>
                    <a:pt x="6813" y="1498"/>
                    <a:pt x="6543" y="1305"/>
                    <a:pt x="6574" y="920"/>
                  </a:cubicBezTo>
                  <a:cubicBezTo>
                    <a:pt x="6574" y="642"/>
                    <a:pt x="6790" y="395"/>
                    <a:pt x="7099" y="395"/>
                  </a:cubicBezTo>
                  <a:close/>
                  <a:moveTo>
                    <a:pt x="7284" y="1815"/>
                  </a:moveTo>
                  <a:lnTo>
                    <a:pt x="7284" y="2092"/>
                  </a:lnTo>
                  <a:lnTo>
                    <a:pt x="6883" y="2092"/>
                  </a:lnTo>
                  <a:lnTo>
                    <a:pt x="6883" y="1815"/>
                  </a:lnTo>
                  <a:cubicBezTo>
                    <a:pt x="6944" y="1845"/>
                    <a:pt x="7006" y="1845"/>
                    <a:pt x="7099" y="1845"/>
                  </a:cubicBezTo>
                  <a:cubicBezTo>
                    <a:pt x="7160" y="1845"/>
                    <a:pt x="7222" y="1845"/>
                    <a:pt x="7284" y="1815"/>
                  </a:cubicBezTo>
                  <a:close/>
                  <a:moveTo>
                    <a:pt x="4024" y="1246"/>
                  </a:moveTo>
                  <a:cubicBezTo>
                    <a:pt x="4203" y="1246"/>
                    <a:pt x="4380" y="1335"/>
                    <a:pt x="4475" y="1506"/>
                  </a:cubicBezTo>
                  <a:cubicBezTo>
                    <a:pt x="4661" y="1845"/>
                    <a:pt x="4414" y="2247"/>
                    <a:pt x="4043" y="2277"/>
                  </a:cubicBezTo>
                  <a:cubicBezTo>
                    <a:pt x="3858" y="2277"/>
                    <a:pt x="3704" y="2185"/>
                    <a:pt x="3611" y="2031"/>
                  </a:cubicBezTo>
                  <a:lnTo>
                    <a:pt x="3580" y="2031"/>
                  </a:lnTo>
                  <a:cubicBezTo>
                    <a:pt x="3457" y="1815"/>
                    <a:pt x="3519" y="1506"/>
                    <a:pt x="3704" y="1352"/>
                  </a:cubicBezTo>
                  <a:cubicBezTo>
                    <a:pt x="3799" y="1280"/>
                    <a:pt x="3912" y="1246"/>
                    <a:pt x="4024" y="1246"/>
                  </a:cubicBezTo>
                  <a:close/>
                  <a:moveTo>
                    <a:pt x="10154" y="1228"/>
                  </a:moveTo>
                  <a:cubicBezTo>
                    <a:pt x="10679" y="1228"/>
                    <a:pt x="10864" y="1938"/>
                    <a:pt x="10401" y="2216"/>
                  </a:cubicBezTo>
                  <a:cubicBezTo>
                    <a:pt x="10319" y="2259"/>
                    <a:pt x="10235" y="2279"/>
                    <a:pt x="10154" y="2279"/>
                  </a:cubicBezTo>
                  <a:cubicBezTo>
                    <a:pt x="9777" y="2279"/>
                    <a:pt x="9462" y="1856"/>
                    <a:pt x="9691" y="1475"/>
                  </a:cubicBezTo>
                  <a:cubicBezTo>
                    <a:pt x="9784" y="1321"/>
                    <a:pt x="9969" y="1228"/>
                    <a:pt x="10154" y="1228"/>
                  </a:cubicBezTo>
                  <a:close/>
                  <a:moveTo>
                    <a:pt x="4661" y="2432"/>
                  </a:moveTo>
                  <a:lnTo>
                    <a:pt x="4784" y="2679"/>
                  </a:lnTo>
                  <a:cubicBezTo>
                    <a:pt x="4691" y="2740"/>
                    <a:pt x="4568" y="2802"/>
                    <a:pt x="4445" y="2864"/>
                  </a:cubicBezTo>
                  <a:lnTo>
                    <a:pt x="4321" y="2648"/>
                  </a:lnTo>
                  <a:cubicBezTo>
                    <a:pt x="4445" y="2586"/>
                    <a:pt x="4568" y="2524"/>
                    <a:pt x="4661" y="2432"/>
                  </a:cubicBezTo>
                  <a:close/>
                  <a:moveTo>
                    <a:pt x="9506" y="2432"/>
                  </a:moveTo>
                  <a:cubicBezTo>
                    <a:pt x="9598" y="2524"/>
                    <a:pt x="9722" y="2586"/>
                    <a:pt x="9845" y="2617"/>
                  </a:cubicBezTo>
                  <a:lnTo>
                    <a:pt x="9722" y="2864"/>
                  </a:lnTo>
                  <a:cubicBezTo>
                    <a:pt x="9598" y="2771"/>
                    <a:pt x="9475" y="2709"/>
                    <a:pt x="9382" y="2648"/>
                  </a:cubicBezTo>
                  <a:lnTo>
                    <a:pt x="9506" y="2432"/>
                  </a:lnTo>
                  <a:close/>
                  <a:moveTo>
                    <a:pt x="2007" y="3393"/>
                  </a:moveTo>
                  <a:cubicBezTo>
                    <a:pt x="2065" y="3393"/>
                    <a:pt x="2127" y="3411"/>
                    <a:pt x="2192" y="3450"/>
                  </a:cubicBezTo>
                  <a:cubicBezTo>
                    <a:pt x="2284" y="3512"/>
                    <a:pt x="2377" y="3635"/>
                    <a:pt x="2408" y="3759"/>
                  </a:cubicBezTo>
                  <a:cubicBezTo>
                    <a:pt x="2500" y="4098"/>
                    <a:pt x="2253" y="4407"/>
                    <a:pt x="1914" y="4407"/>
                  </a:cubicBezTo>
                  <a:cubicBezTo>
                    <a:pt x="1341" y="4407"/>
                    <a:pt x="1564" y="3393"/>
                    <a:pt x="2007" y="3393"/>
                  </a:cubicBezTo>
                  <a:close/>
                  <a:moveTo>
                    <a:pt x="12253" y="3358"/>
                  </a:moveTo>
                  <a:cubicBezTo>
                    <a:pt x="12777" y="3388"/>
                    <a:pt x="12962" y="4067"/>
                    <a:pt x="12530" y="4345"/>
                  </a:cubicBezTo>
                  <a:cubicBezTo>
                    <a:pt x="12435" y="4398"/>
                    <a:pt x="12341" y="4421"/>
                    <a:pt x="12254" y="4421"/>
                  </a:cubicBezTo>
                  <a:cubicBezTo>
                    <a:pt x="11778" y="4421"/>
                    <a:pt x="11484" y="3737"/>
                    <a:pt x="12006" y="3450"/>
                  </a:cubicBezTo>
                  <a:cubicBezTo>
                    <a:pt x="12067" y="3388"/>
                    <a:pt x="12160" y="3358"/>
                    <a:pt x="12253" y="3358"/>
                  </a:cubicBezTo>
                  <a:close/>
                  <a:moveTo>
                    <a:pt x="11358" y="4160"/>
                  </a:moveTo>
                  <a:cubicBezTo>
                    <a:pt x="11419" y="4283"/>
                    <a:pt x="11481" y="4407"/>
                    <a:pt x="11574" y="4499"/>
                  </a:cubicBezTo>
                  <a:lnTo>
                    <a:pt x="11327" y="4623"/>
                  </a:lnTo>
                  <a:cubicBezTo>
                    <a:pt x="11265" y="4530"/>
                    <a:pt x="11203" y="4407"/>
                    <a:pt x="11142" y="4283"/>
                  </a:cubicBezTo>
                  <a:lnTo>
                    <a:pt x="11358" y="4160"/>
                  </a:lnTo>
                  <a:close/>
                  <a:moveTo>
                    <a:pt x="2809" y="4160"/>
                  </a:moveTo>
                  <a:lnTo>
                    <a:pt x="3025" y="4314"/>
                  </a:lnTo>
                  <a:cubicBezTo>
                    <a:pt x="2963" y="4438"/>
                    <a:pt x="2871" y="4530"/>
                    <a:pt x="2840" y="4654"/>
                  </a:cubicBezTo>
                  <a:lnTo>
                    <a:pt x="2593" y="4530"/>
                  </a:lnTo>
                  <a:cubicBezTo>
                    <a:pt x="2593" y="4530"/>
                    <a:pt x="2685" y="4407"/>
                    <a:pt x="2716" y="4376"/>
                  </a:cubicBezTo>
                  <a:cubicBezTo>
                    <a:pt x="2747" y="4314"/>
                    <a:pt x="2778" y="4253"/>
                    <a:pt x="2809" y="4160"/>
                  </a:cubicBezTo>
                  <a:close/>
                  <a:moveTo>
                    <a:pt x="2253" y="6691"/>
                  </a:moveTo>
                  <a:lnTo>
                    <a:pt x="2253" y="6907"/>
                  </a:lnTo>
                  <a:lnTo>
                    <a:pt x="2253" y="7123"/>
                  </a:lnTo>
                  <a:lnTo>
                    <a:pt x="1976" y="7123"/>
                  </a:lnTo>
                  <a:cubicBezTo>
                    <a:pt x="2006" y="7123"/>
                    <a:pt x="2006" y="6907"/>
                    <a:pt x="2006" y="6876"/>
                  </a:cubicBezTo>
                  <a:cubicBezTo>
                    <a:pt x="2006" y="6814"/>
                    <a:pt x="2006" y="6752"/>
                    <a:pt x="1976" y="6691"/>
                  </a:cubicBezTo>
                  <a:close/>
                  <a:moveTo>
                    <a:pt x="12129" y="6691"/>
                  </a:moveTo>
                  <a:cubicBezTo>
                    <a:pt x="12129" y="6814"/>
                    <a:pt x="12129" y="6938"/>
                    <a:pt x="12129" y="7061"/>
                  </a:cubicBezTo>
                  <a:lnTo>
                    <a:pt x="12129" y="7123"/>
                  </a:lnTo>
                  <a:lnTo>
                    <a:pt x="11882" y="7123"/>
                  </a:lnTo>
                  <a:lnTo>
                    <a:pt x="11882" y="7061"/>
                  </a:lnTo>
                  <a:lnTo>
                    <a:pt x="11882" y="6691"/>
                  </a:lnTo>
                  <a:close/>
                  <a:moveTo>
                    <a:pt x="13051" y="6378"/>
                  </a:moveTo>
                  <a:cubicBezTo>
                    <a:pt x="13225" y="6378"/>
                    <a:pt x="13397" y="6463"/>
                    <a:pt x="13487" y="6629"/>
                  </a:cubicBezTo>
                  <a:cubicBezTo>
                    <a:pt x="13703" y="6999"/>
                    <a:pt x="13456" y="7431"/>
                    <a:pt x="13055" y="7431"/>
                  </a:cubicBezTo>
                  <a:cubicBezTo>
                    <a:pt x="12654" y="7431"/>
                    <a:pt x="12407" y="6999"/>
                    <a:pt x="12592" y="6660"/>
                  </a:cubicBezTo>
                  <a:cubicBezTo>
                    <a:pt x="12687" y="6471"/>
                    <a:pt x="12870" y="6378"/>
                    <a:pt x="13051" y="6378"/>
                  </a:cubicBezTo>
                  <a:close/>
                  <a:moveTo>
                    <a:pt x="1167" y="6380"/>
                  </a:moveTo>
                  <a:cubicBezTo>
                    <a:pt x="1834" y="6380"/>
                    <a:pt x="1834" y="7434"/>
                    <a:pt x="1167" y="7434"/>
                  </a:cubicBezTo>
                  <a:cubicBezTo>
                    <a:pt x="1149" y="7434"/>
                    <a:pt x="1130" y="7433"/>
                    <a:pt x="1111" y="7431"/>
                  </a:cubicBezTo>
                  <a:cubicBezTo>
                    <a:pt x="1092" y="7433"/>
                    <a:pt x="1072" y="7434"/>
                    <a:pt x="1054" y="7434"/>
                  </a:cubicBezTo>
                  <a:cubicBezTo>
                    <a:pt x="359" y="7434"/>
                    <a:pt x="359" y="6380"/>
                    <a:pt x="1054" y="6380"/>
                  </a:cubicBezTo>
                  <a:cubicBezTo>
                    <a:pt x="1072" y="6380"/>
                    <a:pt x="1092" y="6380"/>
                    <a:pt x="1111" y="6382"/>
                  </a:cubicBezTo>
                  <a:cubicBezTo>
                    <a:pt x="1130" y="6380"/>
                    <a:pt x="1149" y="6380"/>
                    <a:pt x="1167" y="6380"/>
                  </a:cubicBezTo>
                  <a:close/>
                  <a:moveTo>
                    <a:pt x="11358" y="9160"/>
                  </a:moveTo>
                  <a:lnTo>
                    <a:pt x="11574" y="9283"/>
                  </a:lnTo>
                  <a:lnTo>
                    <a:pt x="11574" y="9314"/>
                  </a:lnTo>
                  <a:cubicBezTo>
                    <a:pt x="11481" y="9406"/>
                    <a:pt x="11419" y="9499"/>
                    <a:pt x="11388" y="9622"/>
                  </a:cubicBezTo>
                  <a:lnTo>
                    <a:pt x="11142" y="9499"/>
                  </a:lnTo>
                  <a:cubicBezTo>
                    <a:pt x="11234" y="9376"/>
                    <a:pt x="11296" y="9252"/>
                    <a:pt x="11358" y="9160"/>
                  </a:cubicBezTo>
                  <a:close/>
                  <a:moveTo>
                    <a:pt x="2840" y="9160"/>
                  </a:moveTo>
                  <a:cubicBezTo>
                    <a:pt x="2871" y="9283"/>
                    <a:pt x="2963" y="9406"/>
                    <a:pt x="3025" y="9530"/>
                  </a:cubicBezTo>
                  <a:lnTo>
                    <a:pt x="2809" y="9653"/>
                  </a:lnTo>
                  <a:cubicBezTo>
                    <a:pt x="2747" y="9530"/>
                    <a:pt x="2685" y="9406"/>
                    <a:pt x="2593" y="9314"/>
                  </a:cubicBezTo>
                  <a:lnTo>
                    <a:pt x="2840" y="9160"/>
                  </a:lnTo>
                  <a:close/>
                  <a:moveTo>
                    <a:pt x="12357" y="9420"/>
                  </a:moveTo>
                  <a:cubicBezTo>
                    <a:pt x="12412" y="9420"/>
                    <a:pt x="12470" y="9435"/>
                    <a:pt x="12530" y="9468"/>
                  </a:cubicBezTo>
                  <a:cubicBezTo>
                    <a:pt x="12993" y="9746"/>
                    <a:pt x="12777" y="10425"/>
                    <a:pt x="12253" y="10425"/>
                  </a:cubicBezTo>
                  <a:cubicBezTo>
                    <a:pt x="11675" y="10425"/>
                    <a:pt x="11906" y="9420"/>
                    <a:pt x="12357" y="9420"/>
                  </a:cubicBezTo>
                  <a:close/>
                  <a:moveTo>
                    <a:pt x="1914" y="9406"/>
                  </a:moveTo>
                  <a:cubicBezTo>
                    <a:pt x="2408" y="9437"/>
                    <a:pt x="2593" y="10085"/>
                    <a:pt x="2192" y="10394"/>
                  </a:cubicBezTo>
                  <a:cubicBezTo>
                    <a:pt x="2133" y="10427"/>
                    <a:pt x="2076" y="10442"/>
                    <a:pt x="2022" y="10442"/>
                  </a:cubicBezTo>
                  <a:cubicBezTo>
                    <a:pt x="1569" y="10442"/>
                    <a:pt x="1335" y="9406"/>
                    <a:pt x="1914" y="9406"/>
                  </a:cubicBezTo>
                  <a:close/>
                  <a:moveTo>
                    <a:pt x="7083" y="2501"/>
                  </a:moveTo>
                  <a:cubicBezTo>
                    <a:pt x="7214" y="2501"/>
                    <a:pt x="7346" y="2509"/>
                    <a:pt x="7469" y="2524"/>
                  </a:cubicBezTo>
                  <a:cubicBezTo>
                    <a:pt x="9598" y="2709"/>
                    <a:pt x="11296" y="4376"/>
                    <a:pt x="11481" y="6536"/>
                  </a:cubicBezTo>
                  <a:cubicBezTo>
                    <a:pt x="11512" y="6783"/>
                    <a:pt x="11512" y="7030"/>
                    <a:pt x="11481" y="7308"/>
                  </a:cubicBezTo>
                  <a:cubicBezTo>
                    <a:pt x="11296" y="9437"/>
                    <a:pt x="9598" y="11104"/>
                    <a:pt x="7469" y="11320"/>
                  </a:cubicBezTo>
                  <a:lnTo>
                    <a:pt x="7438" y="11289"/>
                  </a:lnTo>
                  <a:cubicBezTo>
                    <a:pt x="7315" y="11304"/>
                    <a:pt x="7184" y="11312"/>
                    <a:pt x="7052" y="11312"/>
                  </a:cubicBezTo>
                  <a:cubicBezTo>
                    <a:pt x="6921" y="11312"/>
                    <a:pt x="6790" y="11304"/>
                    <a:pt x="6667" y="11289"/>
                  </a:cubicBezTo>
                  <a:cubicBezTo>
                    <a:pt x="4537" y="11104"/>
                    <a:pt x="2871" y="9406"/>
                    <a:pt x="2685" y="7308"/>
                  </a:cubicBezTo>
                  <a:cubicBezTo>
                    <a:pt x="2655" y="7030"/>
                    <a:pt x="2655" y="6783"/>
                    <a:pt x="2685" y="6536"/>
                  </a:cubicBezTo>
                  <a:cubicBezTo>
                    <a:pt x="2871" y="4376"/>
                    <a:pt x="4568" y="2709"/>
                    <a:pt x="6697" y="2524"/>
                  </a:cubicBezTo>
                  <a:cubicBezTo>
                    <a:pt x="6821" y="2509"/>
                    <a:pt x="6952" y="2501"/>
                    <a:pt x="7083" y="2501"/>
                  </a:cubicBezTo>
                  <a:close/>
                  <a:moveTo>
                    <a:pt x="4445" y="10950"/>
                  </a:moveTo>
                  <a:cubicBezTo>
                    <a:pt x="4568" y="11042"/>
                    <a:pt x="4691" y="11104"/>
                    <a:pt x="4784" y="11166"/>
                  </a:cubicBezTo>
                  <a:lnTo>
                    <a:pt x="4661" y="11382"/>
                  </a:lnTo>
                  <a:cubicBezTo>
                    <a:pt x="4568" y="11289"/>
                    <a:pt x="4445" y="11227"/>
                    <a:pt x="4321" y="11196"/>
                  </a:cubicBezTo>
                  <a:lnTo>
                    <a:pt x="4445" y="10950"/>
                  </a:lnTo>
                  <a:close/>
                  <a:moveTo>
                    <a:pt x="9722" y="10950"/>
                  </a:moveTo>
                  <a:lnTo>
                    <a:pt x="9845" y="11166"/>
                  </a:lnTo>
                  <a:cubicBezTo>
                    <a:pt x="9722" y="11227"/>
                    <a:pt x="9598" y="11289"/>
                    <a:pt x="9506" y="11382"/>
                  </a:cubicBezTo>
                  <a:lnTo>
                    <a:pt x="9382" y="11135"/>
                  </a:lnTo>
                  <a:cubicBezTo>
                    <a:pt x="9475" y="11073"/>
                    <a:pt x="9598" y="11011"/>
                    <a:pt x="9722" y="10950"/>
                  </a:cubicBezTo>
                  <a:close/>
                  <a:moveTo>
                    <a:pt x="7253" y="11721"/>
                  </a:moveTo>
                  <a:lnTo>
                    <a:pt x="7253" y="11999"/>
                  </a:lnTo>
                  <a:cubicBezTo>
                    <a:pt x="7222" y="11983"/>
                    <a:pt x="7191" y="11976"/>
                    <a:pt x="7160" y="11976"/>
                  </a:cubicBezTo>
                  <a:cubicBezTo>
                    <a:pt x="7130" y="11976"/>
                    <a:pt x="7099" y="11983"/>
                    <a:pt x="7068" y="11999"/>
                  </a:cubicBezTo>
                  <a:cubicBezTo>
                    <a:pt x="7037" y="11983"/>
                    <a:pt x="7006" y="11976"/>
                    <a:pt x="6971" y="11976"/>
                  </a:cubicBezTo>
                  <a:cubicBezTo>
                    <a:pt x="6937" y="11976"/>
                    <a:pt x="6898" y="11983"/>
                    <a:pt x="6852" y="11999"/>
                  </a:cubicBezTo>
                  <a:lnTo>
                    <a:pt x="6852" y="11721"/>
                  </a:lnTo>
                  <a:close/>
                  <a:moveTo>
                    <a:pt x="10145" y="11456"/>
                  </a:moveTo>
                  <a:cubicBezTo>
                    <a:pt x="10313" y="11456"/>
                    <a:pt x="10481" y="11542"/>
                    <a:pt x="10586" y="11752"/>
                  </a:cubicBezTo>
                  <a:lnTo>
                    <a:pt x="10586" y="11783"/>
                  </a:lnTo>
                  <a:cubicBezTo>
                    <a:pt x="10771" y="12122"/>
                    <a:pt x="10524" y="12523"/>
                    <a:pt x="10154" y="12554"/>
                  </a:cubicBezTo>
                  <a:cubicBezTo>
                    <a:pt x="9969" y="12554"/>
                    <a:pt x="9784" y="12462"/>
                    <a:pt x="9691" y="12307"/>
                  </a:cubicBezTo>
                  <a:cubicBezTo>
                    <a:pt x="9393" y="11882"/>
                    <a:pt x="9771" y="11456"/>
                    <a:pt x="10145" y="11456"/>
                  </a:cubicBezTo>
                  <a:close/>
                  <a:moveTo>
                    <a:pt x="3994" y="11534"/>
                  </a:moveTo>
                  <a:cubicBezTo>
                    <a:pt x="4401" y="11534"/>
                    <a:pt x="4654" y="11950"/>
                    <a:pt x="4475" y="12307"/>
                  </a:cubicBezTo>
                  <a:lnTo>
                    <a:pt x="4475" y="12338"/>
                  </a:lnTo>
                  <a:cubicBezTo>
                    <a:pt x="4383" y="12493"/>
                    <a:pt x="4198" y="12585"/>
                    <a:pt x="4013" y="12585"/>
                  </a:cubicBezTo>
                  <a:cubicBezTo>
                    <a:pt x="3395" y="12554"/>
                    <a:pt x="3334" y="11659"/>
                    <a:pt x="3951" y="11536"/>
                  </a:cubicBezTo>
                  <a:cubicBezTo>
                    <a:pt x="3965" y="11535"/>
                    <a:pt x="3980" y="11534"/>
                    <a:pt x="3994" y="11534"/>
                  </a:cubicBezTo>
                  <a:close/>
                  <a:moveTo>
                    <a:pt x="7068" y="12315"/>
                  </a:moveTo>
                  <a:cubicBezTo>
                    <a:pt x="7346" y="12315"/>
                    <a:pt x="7623" y="12508"/>
                    <a:pt x="7592" y="12894"/>
                  </a:cubicBezTo>
                  <a:cubicBezTo>
                    <a:pt x="7592" y="13172"/>
                    <a:pt x="7346" y="13418"/>
                    <a:pt x="7068" y="13418"/>
                  </a:cubicBezTo>
                  <a:cubicBezTo>
                    <a:pt x="6790" y="13418"/>
                    <a:pt x="6543" y="13172"/>
                    <a:pt x="6543" y="12894"/>
                  </a:cubicBezTo>
                  <a:cubicBezTo>
                    <a:pt x="6512" y="12508"/>
                    <a:pt x="6790" y="12315"/>
                    <a:pt x="7068" y="12315"/>
                  </a:cubicBezTo>
                  <a:close/>
                  <a:moveTo>
                    <a:pt x="7079" y="1"/>
                  </a:moveTo>
                  <a:cubicBezTo>
                    <a:pt x="6597" y="1"/>
                    <a:pt x="6173" y="383"/>
                    <a:pt x="6173" y="920"/>
                  </a:cubicBezTo>
                  <a:cubicBezTo>
                    <a:pt x="6173" y="1197"/>
                    <a:pt x="6296" y="1444"/>
                    <a:pt x="6481" y="1629"/>
                  </a:cubicBezTo>
                  <a:lnTo>
                    <a:pt x="6481" y="2123"/>
                  </a:lnTo>
                  <a:cubicBezTo>
                    <a:pt x="6019" y="2185"/>
                    <a:pt x="5586" y="2308"/>
                    <a:pt x="5185" y="2493"/>
                  </a:cubicBezTo>
                  <a:lnTo>
                    <a:pt x="4907" y="2061"/>
                  </a:lnTo>
                  <a:cubicBezTo>
                    <a:pt x="5110" y="1455"/>
                    <a:pt x="4664" y="849"/>
                    <a:pt x="4049" y="849"/>
                  </a:cubicBezTo>
                  <a:cubicBezTo>
                    <a:pt x="4007" y="849"/>
                    <a:pt x="3964" y="852"/>
                    <a:pt x="3920" y="858"/>
                  </a:cubicBezTo>
                  <a:cubicBezTo>
                    <a:pt x="3272" y="920"/>
                    <a:pt x="2901" y="1660"/>
                    <a:pt x="3241" y="2247"/>
                  </a:cubicBezTo>
                  <a:cubicBezTo>
                    <a:pt x="3364" y="2463"/>
                    <a:pt x="3611" y="2617"/>
                    <a:pt x="3858" y="2679"/>
                  </a:cubicBezTo>
                  <a:lnTo>
                    <a:pt x="4136" y="3111"/>
                  </a:lnTo>
                  <a:cubicBezTo>
                    <a:pt x="3796" y="3358"/>
                    <a:pt x="3519" y="3666"/>
                    <a:pt x="3272" y="3975"/>
                  </a:cubicBezTo>
                  <a:lnTo>
                    <a:pt x="2840" y="3728"/>
                  </a:lnTo>
                  <a:cubicBezTo>
                    <a:pt x="2840" y="3697"/>
                    <a:pt x="2840" y="3666"/>
                    <a:pt x="2840" y="3666"/>
                  </a:cubicBezTo>
                  <a:cubicBezTo>
                    <a:pt x="2701" y="3215"/>
                    <a:pt x="2318" y="2979"/>
                    <a:pt x="1933" y="2979"/>
                  </a:cubicBezTo>
                  <a:cubicBezTo>
                    <a:pt x="1633" y="2979"/>
                    <a:pt x="1332" y="3122"/>
                    <a:pt x="1142" y="3419"/>
                  </a:cubicBezTo>
                  <a:cubicBezTo>
                    <a:pt x="895" y="3882"/>
                    <a:pt x="1019" y="4438"/>
                    <a:pt x="1482" y="4685"/>
                  </a:cubicBezTo>
                  <a:cubicBezTo>
                    <a:pt x="1605" y="4777"/>
                    <a:pt x="1760" y="4808"/>
                    <a:pt x="1945" y="4808"/>
                  </a:cubicBezTo>
                  <a:cubicBezTo>
                    <a:pt x="2037" y="4808"/>
                    <a:pt x="2130" y="4808"/>
                    <a:pt x="2223" y="4777"/>
                  </a:cubicBezTo>
                  <a:lnTo>
                    <a:pt x="2685" y="5024"/>
                  </a:lnTo>
                  <a:cubicBezTo>
                    <a:pt x="2500" y="5425"/>
                    <a:pt x="2377" y="5857"/>
                    <a:pt x="2315" y="6289"/>
                  </a:cubicBezTo>
                  <a:lnTo>
                    <a:pt x="1790" y="6289"/>
                  </a:lnTo>
                  <a:cubicBezTo>
                    <a:pt x="1612" y="6098"/>
                    <a:pt x="1371" y="6007"/>
                    <a:pt x="1129" y="6007"/>
                  </a:cubicBezTo>
                  <a:cubicBezTo>
                    <a:pt x="785" y="6007"/>
                    <a:pt x="441" y="6192"/>
                    <a:pt x="278" y="6536"/>
                  </a:cubicBezTo>
                  <a:cubicBezTo>
                    <a:pt x="0" y="7154"/>
                    <a:pt x="433" y="7833"/>
                    <a:pt x="1111" y="7833"/>
                  </a:cubicBezTo>
                  <a:cubicBezTo>
                    <a:pt x="1358" y="7833"/>
                    <a:pt x="1636" y="7740"/>
                    <a:pt x="1790" y="7524"/>
                  </a:cubicBezTo>
                  <a:lnTo>
                    <a:pt x="2315" y="7524"/>
                  </a:lnTo>
                  <a:cubicBezTo>
                    <a:pt x="2346" y="7956"/>
                    <a:pt x="2469" y="8388"/>
                    <a:pt x="2655" y="8789"/>
                  </a:cubicBezTo>
                  <a:lnTo>
                    <a:pt x="2223" y="9067"/>
                  </a:lnTo>
                  <a:cubicBezTo>
                    <a:pt x="2130" y="9036"/>
                    <a:pt x="2006" y="9005"/>
                    <a:pt x="1914" y="9005"/>
                  </a:cubicBezTo>
                  <a:cubicBezTo>
                    <a:pt x="1204" y="9005"/>
                    <a:pt x="772" y="9777"/>
                    <a:pt x="1111" y="10394"/>
                  </a:cubicBezTo>
                  <a:cubicBezTo>
                    <a:pt x="1266" y="10672"/>
                    <a:pt x="1574" y="10857"/>
                    <a:pt x="1914" y="10857"/>
                  </a:cubicBezTo>
                  <a:cubicBezTo>
                    <a:pt x="2346" y="10857"/>
                    <a:pt x="2747" y="10548"/>
                    <a:pt x="2809" y="10116"/>
                  </a:cubicBezTo>
                  <a:lnTo>
                    <a:pt x="3272" y="9839"/>
                  </a:lnTo>
                  <a:cubicBezTo>
                    <a:pt x="3519" y="10178"/>
                    <a:pt x="3796" y="10456"/>
                    <a:pt x="4136" y="10703"/>
                  </a:cubicBezTo>
                  <a:lnTo>
                    <a:pt x="3858" y="11166"/>
                  </a:lnTo>
                  <a:cubicBezTo>
                    <a:pt x="3611" y="11196"/>
                    <a:pt x="3364" y="11351"/>
                    <a:pt x="3241" y="11598"/>
                  </a:cubicBezTo>
                  <a:cubicBezTo>
                    <a:pt x="3118" y="11814"/>
                    <a:pt x="3056" y="12061"/>
                    <a:pt x="3118" y="12277"/>
                  </a:cubicBezTo>
                  <a:cubicBezTo>
                    <a:pt x="3179" y="12523"/>
                    <a:pt x="3334" y="12740"/>
                    <a:pt x="3550" y="12863"/>
                  </a:cubicBezTo>
                  <a:cubicBezTo>
                    <a:pt x="3704" y="12925"/>
                    <a:pt x="3858" y="12986"/>
                    <a:pt x="4013" y="12986"/>
                  </a:cubicBezTo>
                  <a:cubicBezTo>
                    <a:pt x="4352" y="12986"/>
                    <a:pt x="4661" y="12801"/>
                    <a:pt x="4815" y="12523"/>
                  </a:cubicBezTo>
                  <a:cubicBezTo>
                    <a:pt x="4938" y="12338"/>
                    <a:pt x="4969" y="12061"/>
                    <a:pt x="4907" y="11845"/>
                  </a:cubicBezTo>
                  <a:cubicBezTo>
                    <a:pt x="4907" y="11814"/>
                    <a:pt x="4907" y="11783"/>
                    <a:pt x="4907" y="11783"/>
                  </a:cubicBezTo>
                  <a:lnTo>
                    <a:pt x="5185" y="11351"/>
                  </a:lnTo>
                  <a:cubicBezTo>
                    <a:pt x="5586" y="11505"/>
                    <a:pt x="6049" y="11628"/>
                    <a:pt x="6512" y="11690"/>
                  </a:cubicBezTo>
                  <a:lnTo>
                    <a:pt x="6512" y="12215"/>
                  </a:lnTo>
                  <a:cubicBezTo>
                    <a:pt x="5988" y="12647"/>
                    <a:pt x="6111" y="13449"/>
                    <a:pt x="6728" y="13727"/>
                  </a:cubicBezTo>
                  <a:cubicBezTo>
                    <a:pt x="6858" y="13785"/>
                    <a:pt x="6990" y="13812"/>
                    <a:pt x="7119" y="13812"/>
                  </a:cubicBezTo>
                  <a:cubicBezTo>
                    <a:pt x="7602" y="13812"/>
                    <a:pt x="8031" y="13430"/>
                    <a:pt x="8055" y="12894"/>
                  </a:cubicBezTo>
                  <a:cubicBezTo>
                    <a:pt x="8025" y="12647"/>
                    <a:pt x="7932" y="12369"/>
                    <a:pt x="7716" y="12215"/>
                  </a:cubicBezTo>
                  <a:lnTo>
                    <a:pt x="7716" y="11690"/>
                  </a:lnTo>
                  <a:cubicBezTo>
                    <a:pt x="8179" y="11628"/>
                    <a:pt x="8611" y="11505"/>
                    <a:pt x="9043" y="11351"/>
                  </a:cubicBezTo>
                  <a:lnTo>
                    <a:pt x="9290" y="11783"/>
                  </a:lnTo>
                  <a:lnTo>
                    <a:pt x="9290" y="11845"/>
                  </a:lnTo>
                  <a:cubicBezTo>
                    <a:pt x="9136" y="12431"/>
                    <a:pt x="9598" y="12986"/>
                    <a:pt x="10185" y="12986"/>
                  </a:cubicBezTo>
                  <a:cubicBezTo>
                    <a:pt x="10617" y="12986"/>
                    <a:pt x="10987" y="12709"/>
                    <a:pt x="11080" y="12307"/>
                  </a:cubicBezTo>
                  <a:cubicBezTo>
                    <a:pt x="11142" y="12061"/>
                    <a:pt x="11111" y="11814"/>
                    <a:pt x="10987" y="11598"/>
                  </a:cubicBezTo>
                  <a:cubicBezTo>
                    <a:pt x="10833" y="11351"/>
                    <a:pt x="10586" y="11196"/>
                    <a:pt x="10339" y="11166"/>
                  </a:cubicBezTo>
                  <a:lnTo>
                    <a:pt x="10061" y="10703"/>
                  </a:lnTo>
                  <a:cubicBezTo>
                    <a:pt x="10370" y="10456"/>
                    <a:pt x="10679" y="10178"/>
                    <a:pt x="10926" y="9839"/>
                  </a:cubicBezTo>
                  <a:lnTo>
                    <a:pt x="11358" y="10085"/>
                  </a:lnTo>
                  <a:cubicBezTo>
                    <a:pt x="11358" y="10116"/>
                    <a:pt x="11358" y="10147"/>
                    <a:pt x="11358" y="10178"/>
                  </a:cubicBezTo>
                  <a:cubicBezTo>
                    <a:pt x="11419" y="10394"/>
                    <a:pt x="11574" y="10610"/>
                    <a:pt x="11790" y="10734"/>
                  </a:cubicBezTo>
                  <a:cubicBezTo>
                    <a:pt x="11944" y="10795"/>
                    <a:pt x="12098" y="10857"/>
                    <a:pt x="12253" y="10857"/>
                  </a:cubicBezTo>
                  <a:cubicBezTo>
                    <a:pt x="13209" y="10857"/>
                    <a:pt x="13549" y="9592"/>
                    <a:pt x="12716" y="9129"/>
                  </a:cubicBezTo>
                  <a:cubicBezTo>
                    <a:pt x="12592" y="9036"/>
                    <a:pt x="12407" y="9005"/>
                    <a:pt x="12253" y="9005"/>
                  </a:cubicBezTo>
                  <a:cubicBezTo>
                    <a:pt x="12160" y="9005"/>
                    <a:pt x="12067" y="9005"/>
                    <a:pt x="11944" y="9036"/>
                  </a:cubicBezTo>
                  <a:lnTo>
                    <a:pt x="11512" y="8789"/>
                  </a:lnTo>
                  <a:cubicBezTo>
                    <a:pt x="11697" y="8388"/>
                    <a:pt x="11821" y="7956"/>
                    <a:pt x="11851" y="7524"/>
                  </a:cubicBezTo>
                  <a:lnTo>
                    <a:pt x="12376" y="7524"/>
                  </a:lnTo>
                  <a:cubicBezTo>
                    <a:pt x="12556" y="7730"/>
                    <a:pt x="12807" y="7829"/>
                    <a:pt x="13057" y="7829"/>
                  </a:cubicBezTo>
                  <a:cubicBezTo>
                    <a:pt x="13407" y="7829"/>
                    <a:pt x="13757" y="7637"/>
                    <a:pt x="13919" y="7277"/>
                  </a:cubicBezTo>
                  <a:cubicBezTo>
                    <a:pt x="14197" y="6691"/>
                    <a:pt x="13734" y="5981"/>
                    <a:pt x="13055" y="5981"/>
                  </a:cubicBezTo>
                  <a:cubicBezTo>
                    <a:pt x="12808" y="5981"/>
                    <a:pt x="12530" y="6104"/>
                    <a:pt x="12376" y="6289"/>
                  </a:cubicBezTo>
                  <a:lnTo>
                    <a:pt x="11882" y="6289"/>
                  </a:lnTo>
                  <a:cubicBezTo>
                    <a:pt x="11821" y="5857"/>
                    <a:pt x="11697" y="5425"/>
                    <a:pt x="11512" y="5024"/>
                  </a:cubicBezTo>
                  <a:lnTo>
                    <a:pt x="11975" y="4777"/>
                  </a:lnTo>
                  <a:cubicBezTo>
                    <a:pt x="12067" y="4808"/>
                    <a:pt x="12160" y="4808"/>
                    <a:pt x="12253" y="4808"/>
                  </a:cubicBezTo>
                  <a:cubicBezTo>
                    <a:pt x="13055" y="4808"/>
                    <a:pt x="13487" y="3913"/>
                    <a:pt x="12962" y="3296"/>
                  </a:cubicBezTo>
                  <a:cubicBezTo>
                    <a:pt x="12776" y="3074"/>
                    <a:pt x="12518" y="2971"/>
                    <a:pt x="12263" y="2971"/>
                  </a:cubicBezTo>
                  <a:cubicBezTo>
                    <a:pt x="11845" y="2971"/>
                    <a:pt x="11434" y="3248"/>
                    <a:pt x="11358" y="3728"/>
                  </a:cubicBezTo>
                  <a:lnTo>
                    <a:pt x="10926" y="3975"/>
                  </a:lnTo>
                  <a:cubicBezTo>
                    <a:pt x="10648" y="3666"/>
                    <a:pt x="10370" y="3358"/>
                    <a:pt x="10061" y="3111"/>
                  </a:cubicBezTo>
                  <a:lnTo>
                    <a:pt x="10339" y="2679"/>
                  </a:lnTo>
                  <a:cubicBezTo>
                    <a:pt x="11172" y="2524"/>
                    <a:pt x="11358" y="1382"/>
                    <a:pt x="10648" y="950"/>
                  </a:cubicBezTo>
                  <a:cubicBezTo>
                    <a:pt x="10493" y="860"/>
                    <a:pt x="10331" y="820"/>
                    <a:pt x="10175" y="820"/>
                  </a:cubicBezTo>
                  <a:cubicBezTo>
                    <a:pt x="9584" y="820"/>
                    <a:pt x="9070" y="1396"/>
                    <a:pt x="9290" y="2031"/>
                  </a:cubicBezTo>
                  <a:lnTo>
                    <a:pt x="9012" y="2493"/>
                  </a:lnTo>
                  <a:cubicBezTo>
                    <a:pt x="8611" y="2308"/>
                    <a:pt x="8148" y="2185"/>
                    <a:pt x="7716" y="2123"/>
                  </a:cubicBezTo>
                  <a:lnTo>
                    <a:pt x="7716" y="1629"/>
                  </a:lnTo>
                  <a:cubicBezTo>
                    <a:pt x="8210" y="1166"/>
                    <a:pt x="8086" y="364"/>
                    <a:pt x="7469" y="86"/>
                  </a:cubicBezTo>
                  <a:cubicBezTo>
                    <a:pt x="7339" y="28"/>
                    <a:pt x="7207" y="1"/>
                    <a:pt x="70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401" name="Google Shape;13401;p25"/>
          <p:cNvSpPr/>
          <p:nvPr/>
        </p:nvSpPr>
        <p:spPr>
          <a:xfrm>
            <a:off x="14079977" y="7972284"/>
            <a:ext cx="651250" cy="682100"/>
          </a:xfrm>
          <a:custGeom>
            <a:avLst/>
            <a:gdLst/>
            <a:ahLst/>
            <a:cxnLst/>
            <a:rect l="l" t="t" r="r" b="b"/>
            <a:pathLst>
              <a:path w="13025" h="13642" extrusionOk="0">
                <a:moveTo>
                  <a:pt x="6513" y="310"/>
                </a:moveTo>
                <a:cubicBezTo>
                  <a:pt x="7161" y="310"/>
                  <a:pt x="7500" y="1081"/>
                  <a:pt x="7068" y="1575"/>
                </a:cubicBezTo>
                <a:cubicBezTo>
                  <a:pt x="6921" y="1733"/>
                  <a:pt x="6730" y="1805"/>
                  <a:pt x="6540" y="1805"/>
                </a:cubicBezTo>
                <a:cubicBezTo>
                  <a:pt x="6174" y="1805"/>
                  <a:pt x="5813" y="1539"/>
                  <a:pt x="5772" y="1112"/>
                </a:cubicBezTo>
                <a:cubicBezTo>
                  <a:pt x="5772" y="680"/>
                  <a:pt x="6112" y="340"/>
                  <a:pt x="6513" y="310"/>
                </a:cubicBezTo>
                <a:close/>
                <a:moveTo>
                  <a:pt x="5433" y="1390"/>
                </a:moveTo>
                <a:cubicBezTo>
                  <a:pt x="5464" y="1544"/>
                  <a:pt x="5556" y="1667"/>
                  <a:pt x="5649" y="1791"/>
                </a:cubicBezTo>
                <a:lnTo>
                  <a:pt x="5710" y="1853"/>
                </a:lnTo>
                <a:lnTo>
                  <a:pt x="2624" y="3612"/>
                </a:lnTo>
                <a:cubicBezTo>
                  <a:pt x="2563" y="3457"/>
                  <a:pt x="2501" y="3334"/>
                  <a:pt x="2377" y="3211"/>
                </a:cubicBezTo>
                <a:lnTo>
                  <a:pt x="2346" y="3149"/>
                </a:lnTo>
                <a:lnTo>
                  <a:pt x="5433" y="1390"/>
                </a:lnTo>
                <a:close/>
                <a:moveTo>
                  <a:pt x="7624" y="1359"/>
                </a:moveTo>
                <a:lnTo>
                  <a:pt x="10710" y="3149"/>
                </a:lnTo>
                <a:lnTo>
                  <a:pt x="10679" y="3149"/>
                </a:lnTo>
                <a:cubicBezTo>
                  <a:pt x="10679" y="3180"/>
                  <a:pt x="10648" y="3180"/>
                  <a:pt x="10648" y="3180"/>
                </a:cubicBezTo>
                <a:cubicBezTo>
                  <a:pt x="10556" y="3303"/>
                  <a:pt x="10463" y="3457"/>
                  <a:pt x="10432" y="3612"/>
                </a:cubicBezTo>
                <a:lnTo>
                  <a:pt x="7346" y="1822"/>
                </a:lnTo>
                <a:lnTo>
                  <a:pt x="7377" y="1791"/>
                </a:lnTo>
                <a:cubicBezTo>
                  <a:pt x="7500" y="1667"/>
                  <a:pt x="7562" y="1513"/>
                  <a:pt x="7624" y="1359"/>
                </a:cubicBezTo>
                <a:close/>
                <a:moveTo>
                  <a:pt x="11543" y="3206"/>
                </a:moveTo>
                <a:cubicBezTo>
                  <a:pt x="11922" y="3206"/>
                  <a:pt x="12284" y="3495"/>
                  <a:pt x="12284" y="3951"/>
                </a:cubicBezTo>
                <a:cubicBezTo>
                  <a:pt x="12253" y="4352"/>
                  <a:pt x="11945" y="4661"/>
                  <a:pt x="11543" y="4661"/>
                </a:cubicBezTo>
                <a:cubicBezTo>
                  <a:pt x="10864" y="4661"/>
                  <a:pt x="10556" y="3889"/>
                  <a:pt x="11019" y="3427"/>
                </a:cubicBezTo>
                <a:cubicBezTo>
                  <a:pt x="11170" y="3275"/>
                  <a:pt x="11359" y="3206"/>
                  <a:pt x="11543" y="3206"/>
                </a:cubicBezTo>
                <a:close/>
                <a:moveTo>
                  <a:pt x="1544" y="3211"/>
                </a:moveTo>
                <a:cubicBezTo>
                  <a:pt x="2192" y="3211"/>
                  <a:pt x="2532" y="3982"/>
                  <a:pt x="2069" y="4476"/>
                </a:cubicBezTo>
                <a:cubicBezTo>
                  <a:pt x="1911" y="4624"/>
                  <a:pt x="1724" y="4690"/>
                  <a:pt x="1544" y="4690"/>
                </a:cubicBezTo>
                <a:cubicBezTo>
                  <a:pt x="1160" y="4690"/>
                  <a:pt x="803" y="4392"/>
                  <a:pt x="803" y="3951"/>
                </a:cubicBezTo>
                <a:cubicBezTo>
                  <a:pt x="803" y="3519"/>
                  <a:pt x="1112" y="3211"/>
                  <a:pt x="1544" y="3211"/>
                </a:cubicBezTo>
                <a:close/>
                <a:moveTo>
                  <a:pt x="6791" y="2161"/>
                </a:moveTo>
                <a:lnTo>
                  <a:pt x="6791" y="5217"/>
                </a:lnTo>
                <a:cubicBezTo>
                  <a:pt x="6698" y="5186"/>
                  <a:pt x="6605" y="5186"/>
                  <a:pt x="6513" y="5186"/>
                </a:cubicBezTo>
                <a:cubicBezTo>
                  <a:pt x="6420" y="5186"/>
                  <a:pt x="6359" y="5186"/>
                  <a:pt x="6266" y="5217"/>
                </a:cubicBezTo>
                <a:lnTo>
                  <a:pt x="6266" y="2161"/>
                </a:lnTo>
                <a:cubicBezTo>
                  <a:pt x="6359" y="2161"/>
                  <a:pt x="6420" y="2192"/>
                  <a:pt x="6513" y="2192"/>
                </a:cubicBezTo>
                <a:cubicBezTo>
                  <a:pt x="6605" y="2192"/>
                  <a:pt x="6698" y="2192"/>
                  <a:pt x="6791" y="2161"/>
                </a:cubicBezTo>
                <a:close/>
                <a:moveTo>
                  <a:pt x="7192" y="2223"/>
                </a:moveTo>
                <a:lnTo>
                  <a:pt x="10155" y="3951"/>
                </a:lnTo>
                <a:lnTo>
                  <a:pt x="7470" y="5494"/>
                </a:lnTo>
                <a:cubicBezTo>
                  <a:pt x="7377" y="5433"/>
                  <a:pt x="7284" y="5371"/>
                  <a:pt x="7192" y="5340"/>
                </a:cubicBezTo>
                <a:lnTo>
                  <a:pt x="7192" y="2223"/>
                </a:lnTo>
                <a:close/>
                <a:moveTo>
                  <a:pt x="10432" y="4229"/>
                </a:moveTo>
                <a:cubicBezTo>
                  <a:pt x="10463" y="4414"/>
                  <a:pt x="10556" y="4568"/>
                  <a:pt x="10679" y="4692"/>
                </a:cubicBezTo>
                <a:lnTo>
                  <a:pt x="10679" y="4723"/>
                </a:lnTo>
                <a:lnTo>
                  <a:pt x="8056" y="6235"/>
                </a:lnTo>
                <a:cubicBezTo>
                  <a:pt x="8025" y="6173"/>
                  <a:pt x="7994" y="6081"/>
                  <a:pt x="7932" y="6019"/>
                </a:cubicBezTo>
                <a:cubicBezTo>
                  <a:pt x="7902" y="5926"/>
                  <a:pt x="7840" y="5834"/>
                  <a:pt x="7778" y="5772"/>
                </a:cubicBezTo>
                <a:lnTo>
                  <a:pt x="10432" y="4229"/>
                </a:lnTo>
                <a:close/>
                <a:moveTo>
                  <a:pt x="5834" y="2223"/>
                </a:moveTo>
                <a:lnTo>
                  <a:pt x="5834" y="5340"/>
                </a:lnTo>
                <a:cubicBezTo>
                  <a:pt x="5741" y="5371"/>
                  <a:pt x="5649" y="5433"/>
                  <a:pt x="5587" y="5494"/>
                </a:cubicBezTo>
                <a:lnTo>
                  <a:pt x="4476" y="4877"/>
                </a:lnTo>
                <a:cubicBezTo>
                  <a:pt x="4443" y="4855"/>
                  <a:pt x="4406" y="4845"/>
                  <a:pt x="4370" y="4845"/>
                </a:cubicBezTo>
                <a:cubicBezTo>
                  <a:pt x="4304" y="4845"/>
                  <a:pt x="4238" y="4879"/>
                  <a:pt x="4198" y="4939"/>
                </a:cubicBezTo>
                <a:cubicBezTo>
                  <a:pt x="4136" y="5031"/>
                  <a:pt x="4167" y="5155"/>
                  <a:pt x="4291" y="5217"/>
                </a:cubicBezTo>
                <a:lnTo>
                  <a:pt x="5278" y="5772"/>
                </a:lnTo>
                <a:cubicBezTo>
                  <a:pt x="5247" y="5803"/>
                  <a:pt x="5247" y="5834"/>
                  <a:pt x="5217" y="5834"/>
                </a:cubicBezTo>
                <a:cubicBezTo>
                  <a:pt x="5124" y="5957"/>
                  <a:pt x="5062" y="6112"/>
                  <a:pt x="5001" y="6266"/>
                </a:cubicBezTo>
                <a:lnTo>
                  <a:pt x="2346" y="4723"/>
                </a:lnTo>
                <a:cubicBezTo>
                  <a:pt x="2377" y="4723"/>
                  <a:pt x="2377" y="4692"/>
                  <a:pt x="2408" y="4661"/>
                </a:cubicBezTo>
                <a:cubicBezTo>
                  <a:pt x="2501" y="4538"/>
                  <a:pt x="2593" y="4414"/>
                  <a:pt x="2624" y="4260"/>
                </a:cubicBezTo>
                <a:lnTo>
                  <a:pt x="3581" y="4815"/>
                </a:lnTo>
                <a:cubicBezTo>
                  <a:pt x="3618" y="4834"/>
                  <a:pt x="3654" y="4842"/>
                  <a:pt x="3686" y="4842"/>
                </a:cubicBezTo>
                <a:cubicBezTo>
                  <a:pt x="3874" y="4842"/>
                  <a:pt x="3976" y="4581"/>
                  <a:pt x="3766" y="4476"/>
                </a:cubicBezTo>
                <a:lnTo>
                  <a:pt x="2871" y="3951"/>
                </a:lnTo>
                <a:lnTo>
                  <a:pt x="5834" y="2223"/>
                </a:lnTo>
                <a:close/>
                <a:moveTo>
                  <a:pt x="6477" y="5586"/>
                </a:moveTo>
                <a:cubicBezTo>
                  <a:pt x="7162" y="5586"/>
                  <a:pt x="7747" y="6130"/>
                  <a:pt x="7747" y="6821"/>
                </a:cubicBezTo>
                <a:cubicBezTo>
                  <a:pt x="7747" y="6976"/>
                  <a:pt x="7716" y="7099"/>
                  <a:pt x="7655" y="7253"/>
                </a:cubicBezTo>
                <a:lnTo>
                  <a:pt x="7686" y="7253"/>
                </a:lnTo>
                <a:cubicBezTo>
                  <a:pt x="7500" y="7685"/>
                  <a:pt x="7099" y="7994"/>
                  <a:pt x="6636" y="8025"/>
                </a:cubicBezTo>
                <a:cubicBezTo>
                  <a:pt x="6590" y="8040"/>
                  <a:pt x="6544" y="8048"/>
                  <a:pt x="6497" y="8048"/>
                </a:cubicBezTo>
                <a:cubicBezTo>
                  <a:pt x="6451" y="8048"/>
                  <a:pt x="6405" y="8040"/>
                  <a:pt x="6359" y="8025"/>
                </a:cubicBezTo>
                <a:cubicBezTo>
                  <a:pt x="4908" y="7840"/>
                  <a:pt x="4970" y="5741"/>
                  <a:pt x="6420" y="5587"/>
                </a:cubicBezTo>
                <a:cubicBezTo>
                  <a:pt x="6439" y="5586"/>
                  <a:pt x="6458" y="5586"/>
                  <a:pt x="6477" y="5586"/>
                </a:cubicBezTo>
                <a:close/>
                <a:moveTo>
                  <a:pt x="1822" y="5031"/>
                </a:moveTo>
                <a:lnTo>
                  <a:pt x="1822" y="8364"/>
                </a:lnTo>
                <a:cubicBezTo>
                  <a:pt x="1729" y="8349"/>
                  <a:pt x="1644" y="8341"/>
                  <a:pt x="1559" y="8341"/>
                </a:cubicBezTo>
                <a:cubicBezTo>
                  <a:pt x="1475" y="8341"/>
                  <a:pt x="1390" y="8349"/>
                  <a:pt x="1297" y="8364"/>
                </a:cubicBezTo>
                <a:lnTo>
                  <a:pt x="1297" y="5031"/>
                </a:lnTo>
                <a:cubicBezTo>
                  <a:pt x="1359" y="5031"/>
                  <a:pt x="1451" y="5062"/>
                  <a:pt x="1544" y="5062"/>
                </a:cubicBezTo>
                <a:cubicBezTo>
                  <a:pt x="1637" y="5062"/>
                  <a:pt x="1729" y="5062"/>
                  <a:pt x="1822" y="5031"/>
                </a:cubicBezTo>
                <a:close/>
                <a:moveTo>
                  <a:pt x="2192" y="5124"/>
                </a:moveTo>
                <a:lnTo>
                  <a:pt x="4908" y="6667"/>
                </a:lnTo>
                <a:lnTo>
                  <a:pt x="4908" y="6821"/>
                </a:lnTo>
                <a:cubicBezTo>
                  <a:pt x="4908" y="6852"/>
                  <a:pt x="4908" y="6883"/>
                  <a:pt x="4908" y="6914"/>
                </a:cubicBezTo>
                <a:lnTo>
                  <a:pt x="2192" y="8364"/>
                </a:lnTo>
                <a:lnTo>
                  <a:pt x="2192" y="5124"/>
                </a:lnTo>
                <a:close/>
                <a:moveTo>
                  <a:pt x="10864" y="5124"/>
                </a:moveTo>
                <a:lnTo>
                  <a:pt x="10864" y="8364"/>
                </a:lnTo>
                <a:lnTo>
                  <a:pt x="8149" y="6914"/>
                </a:lnTo>
                <a:cubicBezTo>
                  <a:pt x="8149" y="6883"/>
                  <a:pt x="8149" y="6852"/>
                  <a:pt x="8149" y="6821"/>
                </a:cubicBezTo>
                <a:lnTo>
                  <a:pt x="8149" y="6667"/>
                </a:lnTo>
                <a:lnTo>
                  <a:pt x="10864" y="5124"/>
                </a:lnTo>
                <a:close/>
                <a:moveTo>
                  <a:pt x="11821" y="5031"/>
                </a:moveTo>
                <a:lnTo>
                  <a:pt x="11821" y="8364"/>
                </a:lnTo>
                <a:cubicBezTo>
                  <a:pt x="11728" y="8334"/>
                  <a:pt x="11636" y="8334"/>
                  <a:pt x="11543" y="8334"/>
                </a:cubicBezTo>
                <a:cubicBezTo>
                  <a:pt x="11451" y="8334"/>
                  <a:pt x="11358" y="8334"/>
                  <a:pt x="11266" y="8364"/>
                </a:cubicBezTo>
                <a:lnTo>
                  <a:pt x="11266" y="5031"/>
                </a:lnTo>
                <a:cubicBezTo>
                  <a:pt x="11358" y="5062"/>
                  <a:pt x="11451" y="5062"/>
                  <a:pt x="11543" y="5062"/>
                </a:cubicBezTo>
                <a:cubicBezTo>
                  <a:pt x="11636" y="5062"/>
                  <a:pt x="11728" y="5062"/>
                  <a:pt x="11821" y="5031"/>
                </a:cubicBezTo>
                <a:close/>
                <a:moveTo>
                  <a:pt x="4970" y="7346"/>
                </a:moveTo>
                <a:cubicBezTo>
                  <a:pt x="5031" y="7500"/>
                  <a:pt x="5124" y="7655"/>
                  <a:pt x="5217" y="7778"/>
                </a:cubicBezTo>
                <a:lnTo>
                  <a:pt x="5217" y="7809"/>
                </a:lnTo>
                <a:lnTo>
                  <a:pt x="2624" y="9198"/>
                </a:lnTo>
                <a:cubicBezTo>
                  <a:pt x="2593" y="9013"/>
                  <a:pt x="2501" y="8858"/>
                  <a:pt x="2377" y="8735"/>
                </a:cubicBezTo>
                <a:lnTo>
                  <a:pt x="4970" y="7346"/>
                </a:lnTo>
                <a:close/>
                <a:moveTo>
                  <a:pt x="1558" y="8737"/>
                </a:moveTo>
                <a:cubicBezTo>
                  <a:pt x="1738" y="8737"/>
                  <a:pt x="1921" y="8803"/>
                  <a:pt x="2069" y="8951"/>
                </a:cubicBezTo>
                <a:cubicBezTo>
                  <a:pt x="2532" y="9414"/>
                  <a:pt x="2223" y="10216"/>
                  <a:pt x="1544" y="10216"/>
                </a:cubicBezTo>
                <a:cubicBezTo>
                  <a:pt x="1143" y="10216"/>
                  <a:pt x="803" y="9877"/>
                  <a:pt x="803" y="9475"/>
                </a:cubicBezTo>
                <a:cubicBezTo>
                  <a:pt x="803" y="9035"/>
                  <a:pt x="1174" y="8737"/>
                  <a:pt x="1558" y="8737"/>
                </a:cubicBezTo>
                <a:close/>
                <a:moveTo>
                  <a:pt x="11557" y="8737"/>
                </a:moveTo>
                <a:cubicBezTo>
                  <a:pt x="11737" y="8737"/>
                  <a:pt x="11920" y="8803"/>
                  <a:pt x="12068" y="8951"/>
                </a:cubicBezTo>
                <a:cubicBezTo>
                  <a:pt x="12531" y="9414"/>
                  <a:pt x="12191" y="10216"/>
                  <a:pt x="11543" y="10216"/>
                </a:cubicBezTo>
                <a:cubicBezTo>
                  <a:pt x="11142" y="10185"/>
                  <a:pt x="10803" y="9877"/>
                  <a:pt x="10803" y="9475"/>
                </a:cubicBezTo>
                <a:cubicBezTo>
                  <a:pt x="10803" y="9035"/>
                  <a:pt x="11174" y="8737"/>
                  <a:pt x="11557" y="8737"/>
                </a:cubicBezTo>
                <a:close/>
                <a:moveTo>
                  <a:pt x="5525" y="8118"/>
                </a:moveTo>
                <a:cubicBezTo>
                  <a:pt x="5618" y="8179"/>
                  <a:pt x="5741" y="8241"/>
                  <a:pt x="5834" y="8303"/>
                </a:cubicBezTo>
                <a:lnTo>
                  <a:pt x="5834" y="11420"/>
                </a:lnTo>
                <a:lnTo>
                  <a:pt x="2717" y="9630"/>
                </a:lnTo>
                <a:lnTo>
                  <a:pt x="5525" y="8118"/>
                </a:lnTo>
                <a:close/>
                <a:moveTo>
                  <a:pt x="8056" y="7377"/>
                </a:moveTo>
                <a:lnTo>
                  <a:pt x="10648" y="8766"/>
                </a:lnTo>
                <a:cubicBezTo>
                  <a:pt x="10525" y="8889"/>
                  <a:pt x="10432" y="9043"/>
                  <a:pt x="10401" y="9229"/>
                </a:cubicBezTo>
                <a:lnTo>
                  <a:pt x="9753" y="8889"/>
                </a:lnTo>
                <a:cubicBezTo>
                  <a:pt x="9723" y="8872"/>
                  <a:pt x="9694" y="8864"/>
                  <a:pt x="9666" y="8864"/>
                </a:cubicBezTo>
                <a:cubicBezTo>
                  <a:pt x="9493" y="8864"/>
                  <a:pt x="9382" y="9153"/>
                  <a:pt x="9568" y="9259"/>
                </a:cubicBezTo>
                <a:lnTo>
                  <a:pt x="10309" y="9630"/>
                </a:lnTo>
                <a:lnTo>
                  <a:pt x="7192" y="11420"/>
                </a:lnTo>
                <a:lnTo>
                  <a:pt x="7192" y="8303"/>
                </a:lnTo>
                <a:cubicBezTo>
                  <a:pt x="7315" y="8241"/>
                  <a:pt x="7408" y="8179"/>
                  <a:pt x="7500" y="8118"/>
                </a:cubicBezTo>
                <a:lnTo>
                  <a:pt x="8889" y="8858"/>
                </a:lnTo>
                <a:cubicBezTo>
                  <a:pt x="8919" y="8875"/>
                  <a:pt x="8950" y="8883"/>
                  <a:pt x="8978" y="8883"/>
                </a:cubicBezTo>
                <a:cubicBezTo>
                  <a:pt x="9157" y="8883"/>
                  <a:pt x="9287" y="8594"/>
                  <a:pt x="9074" y="8488"/>
                </a:cubicBezTo>
                <a:lnTo>
                  <a:pt x="7809" y="7809"/>
                </a:lnTo>
                <a:cubicBezTo>
                  <a:pt x="7932" y="7685"/>
                  <a:pt x="7994" y="7531"/>
                  <a:pt x="8056" y="7377"/>
                </a:cubicBezTo>
                <a:close/>
                <a:moveTo>
                  <a:pt x="6791" y="8426"/>
                </a:moveTo>
                <a:lnTo>
                  <a:pt x="6791" y="11481"/>
                </a:lnTo>
                <a:lnTo>
                  <a:pt x="6729" y="11481"/>
                </a:lnTo>
                <a:lnTo>
                  <a:pt x="6729" y="11451"/>
                </a:lnTo>
                <a:cubicBezTo>
                  <a:pt x="6667" y="11451"/>
                  <a:pt x="6605" y="11420"/>
                  <a:pt x="6513" y="11420"/>
                </a:cubicBezTo>
                <a:cubicBezTo>
                  <a:pt x="6420" y="11420"/>
                  <a:pt x="6328" y="11451"/>
                  <a:pt x="6266" y="11481"/>
                </a:cubicBezTo>
                <a:lnTo>
                  <a:pt x="6266" y="8426"/>
                </a:lnTo>
                <a:cubicBezTo>
                  <a:pt x="6343" y="8442"/>
                  <a:pt x="6420" y="8449"/>
                  <a:pt x="6501" y="8449"/>
                </a:cubicBezTo>
                <a:cubicBezTo>
                  <a:pt x="6582" y="8449"/>
                  <a:pt x="6667" y="8442"/>
                  <a:pt x="6760" y="8426"/>
                </a:cubicBezTo>
                <a:close/>
                <a:moveTo>
                  <a:pt x="2593" y="9969"/>
                </a:moveTo>
                <a:lnTo>
                  <a:pt x="5710" y="11790"/>
                </a:lnTo>
                <a:lnTo>
                  <a:pt x="5680" y="11821"/>
                </a:lnTo>
                <a:cubicBezTo>
                  <a:pt x="5556" y="11944"/>
                  <a:pt x="5494" y="12099"/>
                  <a:pt x="5464" y="12253"/>
                </a:cubicBezTo>
                <a:lnTo>
                  <a:pt x="2223" y="10401"/>
                </a:lnTo>
                <a:cubicBezTo>
                  <a:pt x="2377" y="10278"/>
                  <a:pt x="2501" y="10124"/>
                  <a:pt x="2593" y="9969"/>
                </a:cubicBezTo>
                <a:close/>
                <a:moveTo>
                  <a:pt x="10494" y="9969"/>
                </a:moveTo>
                <a:cubicBezTo>
                  <a:pt x="10587" y="10124"/>
                  <a:pt x="10710" y="10278"/>
                  <a:pt x="10864" y="10401"/>
                </a:cubicBezTo>
                <a:lnTo>
                  <a:pt x="7655" y="12253"/>
                </a:lnTo>
                <a:cubicBezTo>
                  <a:pt x="7593" y="12099"/>
                  <a:pt x="7531" y="11944"/>
                  <a:pt x="7408" y="11821"/>
                </a:cubicBezTo>
                <a:lnTo>
                  <a:pt x="7377" y="11790"/>
                </a:lnTo>
                <a:lnTo>
                  <a:pt x="10494" y="9969"/>
                </a:lnTo>
                <a:close/>
                <a:moveTo>
                  <a:pt x="6544" y="11821"/>
                </a:moveTo>
                <a:cubicBezTo>
                  <a:pt x="6914" y="11852"/>
                  <a:pt x="7223" y="12099"/>
                  <a:pt x="7254" y="12469"/>
                </a:cubicBezTo>
                <a:cubicBezTo>
                  <a:pt x="7315" y="12901"/>
                  <a:pt x="6976" y="13302"/>
                  <a:pt x="6544" y="13302"/>
                </a:cubicBezTo>
                <a:cubicBezTo>
                  <a:pt x="6112" y="13271"/>
                  <a:pt x="5772" y="12901"/>
                  <a:pt x="5803" y="12469"/>
                </a:cubicBezTo>
                <a:cubicBezTo>
                  <a:pt x="5865" y="12099"/>
                  <a:pt x="6173" y="11852"/>
                  <a:pt x="6544" y="11821"/>
                </a:cubicBezTo>
                <a:close/>
                <a:moveTo>
                  <a:pt x="6528" y="1"/>
                </a:moveTo>
                <a:cubicBezTo>
                  <a:pt x="6027" y="1"/>
                  <a:pt x="5525" y="310"/>
                  <a:pt x="5402" y="927"/>
                </a:cubicBezTo>
                <a:lnTo>
                  <a:pt x="2007" y="2902"/>
                </a:lnTo>
                <a:cubicBezTo>
                  <a:pt x="1870" y="2856"/>
                  <a:pt x="1738" y="2835"/>
                  <a:pt x="1611" y="2835"/>
                </a:cubicBezTo>
                <a:cubicBezTo>
                  <a:pt x="624" y="2835"/>
                  <a:pt x="17" y="4108"/>
                  <a:pt x="865" y="4846"/>
                </a:cubicBezTo>
                <a:lnTo>
                  <a:pt x="865" y="8580"/>
                </a:lnTo>
                <a:cubicBezTo>
                  <a:pt x="1" y="9229"/>
                  <a:pt x="464" y="10586"/>
                  <a:pt x="1544" y="10648"/>
                </a:cubicBezTo>
                <a:cubicBezTo>
                  <a:pt x="1606" y="10648"/>
                  <a:pt x="1668" y="10617"/>
                  <a:pt x="1760" y="10617"/>
                </a:cubicBezTo>
                <a:lnTo>
                  <a:pt x="5402" y="12716"/>
                </a:lnTo>
                <a:cubicBezTo>
                  <a:pt x="5525" y="13333"/>
                  <a:pt x="6027" y="13642"/>
                  <a:pt x="6528" y="13642"/>
                </a:cubicBezTo>
                <a:cubicBezTo>
                  <a:pt x="7030" y="13642"/>
                  <a:pt x="7531" y="13333"/>
                  <a:pt x="7655" y="12716"/>
                </a:cubicBezTo>
                <a:lnTo>
                  <a:pt x="11296" y="10617"/>
                </a:lnTo>
                <a:cubicBezTo>
                  <a:pt x="11358" y="10617"/>
                  <a:pt x="11451" y="10648"/>
                  <a:pt x="11512" y="10648"/>
                </a:cubicBezTo>
                <a:cubicBezTo>
                  <a:pt x="12593" y="10586"/>
                  <a:pt x="13025" y="9229"/>
                  <a:pt x="12191" y="8580"/>
                </a:cubicBezTo>
                <a:lnTo>
                  <a:pt x="12191" y="4846"/>
                </a:lnTo>
                <a:cubicBezTo>
                  <a:pt x="12469" y="4630"/>
                  <a:pt x="12654" y="4291"/>
                  <a:pt x="12654" y="3951"/>
                </a:cubicBezTo>
                <a:cubicBezTo>
                  <a:pt x="12654" y="3288"/>
                  <a:pt x="12126" y="2801"/>
                  <a:pt x="11522" y="2801"/>
                </a:cubicBezTo>
                <a:cubicBezTo>
                  <a:pt x="11367" y="2801"/>
                  <a:pt x="11207" y="2833"/>
                  <a:pt x="11050" y="2902"/>
                </a:cubicBezTo>
                <a:lnTo>
                  <a:pt x="7655" y="927"/>
                </a:lnTo>
                <a:cubicBezTo>
                  <a:pt x="7531" y="310"/>
                  <a:pt x="7030" y="1"/>
                  <a:pt x="652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3402" name="Google Shape;13402;p25"/>
          <p:cNvGrpSpPr/>
          <p:nvPr/>
        </p:nvGrpSpPr>
        <p:grpSpPr>
          <a:xfrm>
            <a:off x="15471173" y="7968434"/>
            <a:ext cx="717550" cy="689800"/>
            <a:chOff x="1008188" y="1921956"/>
            <a:chExt cx="358775" cy="344900"/>
          </a:xfrm>
          <a:solidFill>
            <a:schemeClr val="tx1"/>
          </a:solidFill>
        </p:grpSpPr>
        <p:sp>
          <p:nvSpPr>
            <p:cNvPr id="13403" name="Google Shape;13403;p25"/>
            <p:cNvSpPr/>
            <p:nvPr/>
          </p:nvSpPr>
          <p:spPr>
            <a:xfrm>
              <a:off x="1118513" y="1960531"/>
              <a:ext cx="10050" cy="21625"/>
            </a:xfrm>
            <a:custGeom>
              <a:avLst/>
              <a:gdLst/>
              <a:ahLst/>
              <a:cxnLst/>
              <a:rect l="l" t="t" r="r" b="b"/>
              <a:pathLst>
                <a:path w="402" h="865" extrusionOk="0">
                  <a:moveTo>
                    <a:pt x="186" y="0"/>
                  </a:moveTo>
                  <a:cubicBezTo>
                    <a:pt x="93" y="0"/>
                    <a:pt x="0" y="93"/>
                    <a:pt x="0" y="185"/>
                  </a:cubicBezTo>
                  <a:lnTo>
                    <a:pt x="0" y="648"/>
                  </a:lnTo>
                  <a:cubicBezTo>
                    <a:pt x="0" y="772"/>
                    <a:pt x="93" y="864"/>
                    <a:pt x="186" y="864"/>
                  </a:cubicBezTo>
                  <a:cubicBezTo>
                    <a:pt x="309" y="864"/>
                    <a:pt x="402" y="772"/>
                    <a:pt x="402" y="648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1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4" name="Google Shape;13404;p25"/>
            <p:cNvSpPr/>
            <p:nvPr/>
          </p:nvSpPr>
          <p:spPr>
            <a:xfrm>
              <a:off x="1245813" y="1960531"/>
              <a:ext cx="10050" cy="21625"/>
            </a:xfrm>
            <a:custGeom>
              <a:avLst/>
              <a:gdLst/>
              <a:ahLst/>
              <a:cxnLst/>
              <a:rect l="l" t="t" r="r" b="b"/>
              <a:pathLst>
                <a:path w="402" h="865" extrusionOk="0">
                  <a:moveTo>
                    <a:pt x="186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648"/>
                  </a:lnTo>
                  <a:cubicBezTo>
                    <a:pt x="1" y="772"/>
                    <a:pt x="62" y="864"/>
                    <a:pt x="186" y="864"/>
                  </a:cubicBezTo>
                  <a:cubicBezTo>
                    <a:pt x="309" y="864"/>
                    <a:pt x="402" y="772"/>
                    <a:pt x="402" y="648"/>
                  </a:cubicBezTo>
                  <a:lnTo>
                    <a:pt x="402" y="185"/>
                  </a:lnTo>
                  <a:cubicBezTo>
                    <a:pt x="371" y="93"/>
                    <a:pt x="309" y="0"/>
                    <a:pt x="1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5" name="Google Shape;13405;p25"/>
            <p:cNvSpPr/>
            <p:nvPr/>
          </p:nvSpPr>
          <p:spPr>
            <a:xfrm>
              <a:off x="1164438" y="1970906"/>
              <a:ext cx="44925" cy="17025"/>
            </a:xfrm>
            <a:custGeom>
              <a:avLst/>
              <a:gdLst/>
              <a:ahLst/>
              <a:cxnLst/>
              <a:rect l="l" t="t" r="r" b="b"/>
              <a:pathLst>
                <a:path w="1797" h="681" extrusionOk="0">
                  <a:moveTo>
                    <a:pt x="279" y="1"/>
                  </a:moveTo>
                  <a:cubicBezTo>
                    <a:pt x="137" y="1"/>
                    <a:pt x="1" y="196"/>
                    <a:pt x="139" y="357"/>
                  </a:cubicBezTo>
                  <a:cubicBezTo>
                    <a:pt x="339" y="573"/>
                    <a:pt x="617" y="681"/>
                    <a:pt x="898" y="681"/>
                  </a:cubicBezTo>
                  <a:cubicBezTo>
                    <a:pt x="1180" y="681"/>
                    <a:pt x="1466" y="573"/>
                    <a:pt x="1682" y="357"/>
                  </a:cubicBezTo>
                  <a:cubicBezTo>
                    <a:pt x="1796" y="196"/>
                    <a:pt x="1655" y="1"/>
                    <a:pt x="1511" y="1"/>
                  </a:cubicBezTo>
                  <a:cubicBezTo>
                    <a:pt x="1462" y="1"/>
                    <a:pt x="1412" y="24"/>
                    <a:pt x="1373" y="79"/>
                  </a:cubicBezTo>
                  <a:cubicBezTo>
                    <a:pt x="1250" y="218"/>
                    <a:pt x="1080" y="287"/>
                    <a:pt x="906" y="287"/>
                  </a:cubicBezTo>
                  <a:cubicBezTo>
                    <a:pt x="733" y="287"/>
                    <a:pt x="555" y="218"/>
                    <a:pt x="416" y="79"/>
                  </a:cubicBezTo>
                  <a:cubicBezTo>
                    <a:pt x="377" y="24"/>
                    <a:pt x="327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6" name="Google Shape;13406;p25"/>
            <p:cNvSpPr/>
            <p:nvPr/>
          </p:nvSpPr>
          <p:spPr>
            <a:xfrm>
              <a:off x="1179463" y="2155331"/>
              <a:ext cx="15450" cy="15650"/>
            </a:xfrm>
            <a:custGeom>
              <a:avLst/>
              <a:gdLst/>
              <a:ahLst/>
              <a:cxnLst/>
              <a:rect l="l" t="t" r="r" b="b"/>
              <a:pathLst>
                <a:path w="618" h="626" extrusionOk="0">
                  <a:moveTo>
                    <a:pt x="309" y="1"/>
                  </a:moveTo>
                  <a:cubicBezTo>
                    <a:pt x="155" y="1"/>
                    <a:pt x="0" y="109"/>
                    <a:pt x="0" y="325"/>
                  </a:cubicBezTo>
                  <a:cubicBezTo>
                    <a:pt x="0" y="525"/>
                    <a:pt x="155" y="626"/>
                    <a:pt x="309" y="626"/>
                  </a:cubicBezTo>
                  <a:cubicBezTo>
                    <a:pt x="463" y="626"/>
                    <a:pt x="618" y="525"/>
                    <a:pt x="618" y="325"/>
                  </a:cubicBezTo>
                  <a:cubicBezTo>
                    <a:pt x="618" y="109"/>
                    <a:pt x="463" y="1"/>
                    <a:pt x="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7" name="Google Shape;13407;p25"/>
            <p:cNvSpPr/>
            <p:nvPr/>
          </p:nvSpPr>
          <p:spPr>
            <a:xfrm>
              <a:off x="1008188" y="1921956"/>
              <a:ext cx="358775" cy="344900"/>
            </a:xfrm>
            <a:custGeom>
              <a:avLst/>
              <a:gdLst/>
              <a:ahLst/>
              <a:cxnLst/>
              <a:rect l="l" t="t" r="r" b="b"/>
              <a:pathLst>
                <a:path w="14351" h="13796" extrusionOk="0">
                  <a:moveTo>
                    <a:pt x="12959" y="3856"/>
                  </a:moveTo>
                  <a:cubicBezTo>
                    <a:pt x="13952" y="3856"/>
                    <a:pt x="13961" y="5343"/>
                    <a:pt x="12987" y="5343"/>
                  </a:cubicBezTo>
                  <a:cubicBezTo>
                    <a:pt x="12959" y="5343"/>
                    <a:pt x="12930" y="5342"/>
                    <a:pt x="12900" y="5339"/>
                  </a:cubicBezTo>
                  <a:lnTo>
                    <a:pt x="4506" y="5339"/>
                  </a:lnTo>
                  <a:cubicBezTo>
                    <a:pt x="4492" y="5336"/>
                    <a:pt x="4479" y="5334"/>
                    <a:pt x="4467" y="5334"/>
                  </a:cubicBezTo>
                  <a:cubicBezTo>
                    <a:pt x="4272" y="5334"/>
                    <a:pt x="4272" y="5745"/>
                    <a:pt x="4467" y="5745"/>
                  </a:cubicBezTo>
                  <a:cubicBezTo>
                    <a:pt x="4479" y="5745"/>
                    <a:pt x="4492" y="5744"/>
                    <a:pt x="4506" y="5740"/>
                  </a:cubicBezTo>
                  <a:lnTo>
                    <a:pt x="12684" y="5740"/>
                  </a:lnTo>
                  <a:lnTo>
                    <a:pt x="11666" y="12437"/>
                  </a:lnTo>
                  <a:cubicBezTo>
                    <a:pt x="11573" y="12993"/>
                    <a:pt x="11080" y="13363"/>
                    <a:pt x="10555" y="13363"/>
                  </a:cubicBezTo>
                  <a:lnTo>
                    <a:pt x="3765" y="13363"/>
                  </a:lnTo>
                  <a:cubicBezTo>
                    <a:pt x="3210" y="13363"/>
                    <a:pt x="2747" y="12993"/>
                    <a:pt x="2654" y="12437"/>
                  </a:cubicBezTo>
                  <a:lnTo>
                    <a:pt x="1636" y="5771"/>
                  </a:lnTo>
                  <a:lnTo>
                    <a:pt x="3673" y="5771"/>
                  </a:lnTo>
                  <a:cubicBezTo>
                    <a:pt x="3858" y="5709"/>
                    <a:pt x="3858" y="5432"/>
                    <a:pt x="3673" y="5370"/>
                  </a:cubicBezTo>
                  <a:lnTo>
                    <a:pt x="1420" y="5370"/>
                  </a:lnTo>
                  <a:cubicBezTo>
                    <a:pt x="401" y="5370"/>
                    <a:pt x="401" y="3858"/>
                    <a:pt x="1420" y="3858"/>
                  </a:cubicBezTo>
                  <a:lnTo>
                    <a:pt x="12900" y="3858"/>
                  </a:lnTo>
                  <a:cubicBezTo>
                    <a:pt x="12920" y="3857"/>
                    <a:pt x="12940" y="3856"/>
                    <a:pt x="12959" y="3856"/>
                  </a:cubicBezTo>
                  <a:close/>
                  <a:moveTo>
                    <a:pt x="3642" y="0"/>
                  </a:moveTo>
                  <a:cubicBezTo>
                    <a:pt x="2963" y="0"/>
                    <a:pt x="2376" y="432"/>
                    <a:pt x="2130" y="1049"/>
                  </a:cubicBezTo>
                  <a:lnTo>
                    <a:pt x="1265" y="3487"/>
                  </a:lnTo>
                  <a:cubicBezTo>
                    <a:pt x="0" y="3703"/>
                    <a:pt x="0" y="5463"/>
                    <a:pt x="1235" y="5740"/>
                  </a:cubicBezTo>
                  <a:lnTo>
                    <a:pt x="2253" y="12499"/>
                  </a:lnTo>
                  <a:cubicBezTo>
                    <a:pt x="2376" y="13240"/>
                    <a:pt x="3025" y="13764"/>
                    <a:pt x="3765" y="13795"/>
                  </a:cubicBezTo>
                  <a:lnTo>
                    <a:pt x="10555" y="13795"/>
                  </a:lnTo>
                  <a:cubicBezTo>
                    <a:pt x="11296" y="13764"/>
                    <a:pt x="11913" y="13240"/>
                    <a:pt x="12067" y="12530"/>
                  </a:cubicBezTo>
                  <a:lnTo>
                    <a:pt x="13086" y="5740"/>
                  </a:lnTo>
                  <a:cubicBezTo>
                    <a:pt x="14351" y="5493"/>
                    <a:pt x="14320" y="3703"/>
                    <a:pt x="13055" y="3487"/>
                  </a:cubicBezTo>
                  <a:lnTo>
                    <a:pt x="12160" y="1049"/>
                  </a:lnTo>
                  <a:cubicBezTo>
                    <a:pt x="11944" y="432"/>
                    <a:pt x="11326" y="0"/>
                    <a:pt x="10678" y="0"/>
                  </a:cubicBezTo>
                  <a:lnTo>
                    <a:pt x="9567" y="0"/>
                  </a:lnTo>
                  <a:cubicBezTo>
                    <a:pt x="9475" y="0"/>
                    <a:pt x="9382" y="93"/>
                    <a:pt x="9382" y="216"/>
                  </a:cubicBezTo>
                  <a:cubicBezTo>
                    <a:pt x="9382" y="309"/>
                    <a:pt x="9475" y="401"/>
                    <a:pt x="9567" y="401"/>
                  </a:cubicBezTo>
                  <a:lnTo>
                    <a:pt x="10678" y="401"/>
                  </a:lnTo>
                  <a:cubicBezTo>
                    <a:pt x="11172" y="401"/>
                    <a:pt x="11604" y="710"/>
                    <a:pt x="11789" y="1173"/>
                  </a:cubicBezTo>
                  <a:lnTo>
                    <a:pt x="12623" y="3487"/>
                  </a:lnTo>
                  <a:lnTo>
                    <a:pt x="1698" y="3487"/>
                  </a:lnTo>
                  <a:lnTo>
                    <a:pt x="2531" y="1204"/>
                  </a:lnTo>
                  <a:cubicBezTo>
                    <a:pt x="2685" y="741"/>
                    <a:pt x="3148" y="432"/>
                    <a:pt x="3642" y="432"/>
                  </a:cubicBezTo>
                  <a:lnTo>
                    <a:pt x="8765" y="432"/>
                  </a:lnTo>
                  <a:cubicBezTo>
                    <a:pt x="8888" y="432"/>
                    <a:pt x="8981" y="339"/>
                    <a:pt x="8981" y="216"/>
                  </a:cubicBezTo>
                  <a:cubicBezTo>
                    <a:pt x="8981" y="93"/>
                    <a:pt x="8888" y="0"/>
                    <a:pt x="87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8" name="Google Shape;13408;p25"/>
            <p:cNvSpPr/>
            <p:nvPr/>
          </p:nvSpPr>
          <p:spPr>
            <a:xfrm>
              <a:off x="1100763" y="2081306"/>
              <a:ext cx="172850" cy="156725"/>
            </a:xfrm>
            <a:custGeom>
              <a:avLst/>
              <a:gdLst/>
              <a:ahLst/>
              <a:cxnLst/>
              <a:rect l="l" t="t" r="r" b="b"/>
              <a:pathLst>
                <a:path w="6914" h="6269" extrusionOk="0">
                  <a:moveTo>
                    <a:pt x="3566" y="1737"/>
                  </a:moveTo>
                  <a:cubicBezTo>
                    <a:pt x="3807" y="1737"/>
                    <a:pt x="4041" y="1821"/>
                    <a:pt x="4229" y="1928"/>
                  </a:cubicBezTo>
                  <a:lnTo>
                    <a:pt x="4259" y="1928"/>
                  </a:lnTo>
                  <a:cubicBezTo>
                    <a:pt x="4043" y="2144"/>
                    <a:pt x="3766" y="2267"/>
                    <a:pt x="3457" y="2267"/>
                  </a:cubicBezTo>
                  <a:cubicBezTo>
                    <a:pt x="3179" y="2267"/>
                    <a:pt x="2902" y="2144"/>
                    <a:pt x="2686" y="1928"/>
                  </a:cubicBezTo>
                  <a:cubicBezTo>
                    <a:pt x="2902" y="1804"/>
                    <a:pt x="3179" y="1743"/>
                    <a:pt x="3457" y="1743"/>
                  </a:cubicBezTo>
                  <a:cubicBezTo>
                    <a:pt x="3494" y="1739"/>
                    <a:pt x="3530" y="1737"/>
                    <a:pt x="3566" y="1737"/>
                  </a:cubicBezTo>
                  <a:close/>
                  <a:moveTo>
                    <a:pt x="1853" y="3348"/>
                  </a:moveTo>
                  <a:cubicBezTo>
                    <a:pt x="2470" y="3502"/>
                    <a:pt x="2809" y="4119"/>
                    <a:pt x="2655" y="4705"/>
                  </a:cubicBezTo>
                  <a:cubicBezTo>
                    <a:pt x="2531" y="4613"/>
                    <a:pt x="2439" y="4520"/>
                    <a:pt x="2346" y="4428"/>
                  </a:cubicBezTo>
                  <a:cubicBezTo>
                    <a:pt x="2045" y="4127"/>
                    <a:pt x="1862" y="3738"/>
                    <a:pt x="1853" y="3348"/>
                  </a:cubicBezTo>
                  <a:close/>
                  <a:moveTo>
                    <a:pt x="5031" y="3317"/>
                  </a:moveTo>
                  <a:lnTo>
                    <a:pt x="5031" y="3317"/>
                  </a:lnTo>
                  <a:cubicBezTo>
                    <a:pt x="5062" y="3872"/>
                    <a:pt x="4753" y="4397"/>
                    <a:pt x="4259" y="4705"/>
                  </a:cubicBezTo>
                  <a:cubicBezTo>
                    <a:pt x="4167" y="4335"/>
                    <a:pt x="4259" y="3934"/>
                    <a:pt x="4476" y="3656"/>
                  </a:cubicBezTo>
                  <a:cubicBezTo>
                    <a:pt x="4599" y="3502"/>
                    <a:pt x="4753" y="3409"/>
                    <a:pt x="4938" y="3347"/>
                  </a:cubicBezTo>
                  <a:lnTo>
                    <a:pt x="5031" y="3317"/>
                  </a:lnTo>
                  <a:close/>
                  <a:moveTo>
                    <a:pt x="4969" y="848"/>
                  </a:moveTo>
                  <a:lnTo>
                    <a:pt x="4969" y="848"/>
                  </a:lnTo>
                  <a:cubicBezTo>
                    <a:pt x="5216" y="1187"/>
                    <a:pt x="5340" y="1588"/>
                    <a:pt x="5340" y="1990"/>
                  </a:cubicBezTo>
                  <a:lnTo>
                    <a:pt x="5340" y="2113"/>
                  </a:lnTo>
                  <a:cubicBezTo>
                    <a:pt x="5340" y="2206"/>
                    <a:pt x="5370" y="2267"/>
                    <a:pt x="5463" y="2298"/>
                  </a:cubicBezTo>
                  <a:lnTo>
                    <a:pt x="5556" y="2360"/>
                  </a:lnTo>
                  <a:cubicBezTo>
                    <a:pt x="5895" y="2545"/>
                    <a:pt x="6173" y="2884"/>
                    <a:pt x="6358" y="3255"/>
                  </a:cubicBezTo>
                  <a:cubicBezTo>
                    <a:pt x="6265" y="3193"/>
                    <a:pt x="6204" y="3131"/>
                    <a:pt x="6111" y="3101"/>
                  </a:cubicBezTo>
                  <a:cubicBezTo>
                    <a:pt x="5816" y="2930"/>
                    <a:pt x="5532" y="2856"/>
                    <a:pt x="5270" y="2856"/>
                  </a:cubicBezTo>
                  <a:cubicBezTo>
                    <a:pt x="3783" y="2856"/>
                    <a:pt x="3009" y="5248"/>
                    <a:pt x="4846" y="5878"/>
                  </a:cubicBezTo>
                  <a:cubicBezTo>
                    <a:pt x="4756" y="5891"/>
                    <a:pt x="4667" y="5897"/>
                    <a:pt x="4579" y="5897"/>
                  </a:cubicBezTo>
                  <a:cubicBezTo>
                    <a:pt x="4248" y="5897"/>
                    <a:pt x="3935" y="5809"/>
                    <a:pt x="3642" y="5662"/>
                  </a:cubicBezTo>
                  <a:lnTo>
                    <a:pt x="3550" y="5600"/>
                  </a:lnTo>
                  <a:cubicBezTo>
                    <a:pt x="3519" y="5569"/>
                    <a:pt x="3480" y="5554"/>
                    <a:pt x="3442" y="5554"/>
                  </a:cubicBezTo>
                  <a:cubicBezTo>
                    <a:pt x="3403" y="5554"/>
                    <a:pt x="3364" y="5569"/>
                    <a:pt x="3334" y="5600"/>
                  </a:cubicBezTo>
                  <a:lnTo>
                    <a:pt x="3272" y="5662"/>
                  </a:lnTo>
                  <a:cubicBezTo>
                    <a:pt x="2979" y="5809"/>
                    <a:pt x="2647" y="5897"/>
                    <a:pt x="2323" y="5897"/>
                  </a:cubicBezTo>
                  <a:cubicBezTo>
                    <a:pt x="2237" y="5897"/>
                    <a:pt x="2152" y="5891"/>
                    <a:pt x="2068" y="5878"/>
                  </a:cubicBezTo>
                  <a:cubicBezTo>
                    <a:pt x="2161" y="5847"/>
                    <a:pt x="2253" y="5816"/>
                    <a:pt x="2346" y="5755"/>
                  </a:cubicBezTo>
                  <a:cubicBezTo>
                    <a:pt x="3704" y="4983"/>
                    <a:pt x="3148" y="2884"/>
                    <a:pt x="1574" y="2884"/>
                  </a:cubicBezTo>
                  <a:cubicBezTo>
                    <a:pt x="1204" y="2884"/>
                    <a:pt x="834" y="3039"/>
                    <a:pt x="556" y="3286"/>
                  </a:cubicBezTo>
                  <a:cubicBezTo>
                    <a:pt x="710" y="2884"/>
                    <a:pt x="1019" y="2576"/>
                    <a:pt x="1358" y="2360"/>
                  </a:cubicBezTo>
                  <a:lnTo>
                    <a:pt x="1389" y="2329"/>
                  </a:lnTo>
                  <a:lnTo>
                    <a:pt x="1451" y="2267"/>
                  </a:lnTo>
                  <a:cubicBezTo>
                    <a:pt x="1513" y="2236"/>
                    <a:pt x="1544" y="2175"/>
                    <a:pt x="1574" y="2113"/>
                  </a:cubicBezTo>
                  <a:lnTo>
                    <a:pt x="1574" y="1990"/>
                  </a:lnTo>
                  <a:cubicBezTo>
                    <a:pt x="1544" y="1588"/>
                    <a:pt x="1698" y="1187"/>
                    <a:pt x="1945" y="848"/>
                  </a:cubicBezTo>
                  <a:lnTo>
                    <a:pt x="1945" y="848"/>
                  </a:lnTo>
                  <a:cubicBezTo>
                    <a:pt x="1914" y="940"/>
                    <a:pt x="1914" y="1033"/>
                    <a:pt x="1914" y="1125"/>
                  </a:cubicBezTo>
                  <a:cubicBezTo>
                    <a:pt x="1914" y="1372"/>
                    <a:pt x="1976" y="1650"/>
                    <a:pt x="2099" y="1866"/>
                  </a:cubicBezTo>
                  <a:cubicBezTo>
                    <a:pt x="2346" y="2298"/>
                    <a:pt x="2778" y="2607"/>
                    <a:pt x="3272" y="2668"/>
                  </a:cubicBezTo>
                  <a:lnTo>
                    <a:pt x="3642" y="2668"/>
                  </a:lnTo>
                  <a:cubicBezTo>
                    <a:pt x="4136" y="2607"/>
                    <a:pt x="4568" y="2298"/>
                    <a:pt x="4815" y="1866"/>
                  </a:cubicBezTo>
                  <a:cubicBezTo>
                    <a:pt x="4938" y="1650"/>
                    <a:pt x="5000" y="1372"/>
                    <a:pt x="5000" y="1125"/>
                  </a:cubicBezTo>
                  <a:cubicBezTo>
                    <a:pt x="5000" y="1033"/>
                    <a:pt x="4969" y="940"/>
                    <a:pt x="4969" y="848"/>
                  </a:cubicBezTo>
                  <a:close/>
                  <a:moveTo>
                    <a:pt x="2329" y="1"/>
                  </a:moveTo>
                  <a:cubicBezTo>
                    <a:pt x="2281" y="1"/>
                    <a:pt x="2233" y="14"/>
                    <a:pt x="2192" y="45"/>
                  </a:cubicBezTo>
                  <a:cubicBezTo>
                    <a:pt x="1544" y="477"/>
                    <a:pt x="1142" y="1187"/>
                    <a:pt x="1142" y="1990"/>
                  </a:cubicBezTo>
                  <a:cubicBezTo>
                    <a:pt x="494" y="2360"/>
                    <a:pt x="62" y="3070"/>
                    <a:pt x="31" y="3841"/>
                  </a:cubicBezTo>
                  <a:cubicBezTo>
                    <a:pt x="1" y="3903"/>
                    <a:pt x="31" y="3965"/>
                    <a:pt x="93" y="4026"/>
                  </a:cubicBezTo>
                  <a:lnTo>
                    <a:pt x="93" y="4057"/>
                  </a:lnTo>
                  <a:cubicBezTo>
                    <a:pt x="124" y="4088"/>
                    <a:pt x="186" y="4119"/>
                    <a:pt x="278" y="4119"/>
                  </a:cubicBezTo>
                  <a:cubicBezTo>
                    <a:pt x="371" y="4119"/>
                    <a:pt x="494" y="4057"/>
                    <a:pt x="525" y="3965"/>
                  </a:cubicBezTo>
                  <a:cubicBezTo>
                    <a:pt x="618" y="3749"/>
                    <a:pt x="772" y="3563"/>
                    <a:pt x="988" y="3440"/>
                  </a:cubicBezTo>
                  <a:cubicBezTo>
                    <a:pt x="1142" y="3347"/>
                    <a:pt x="1297" y="3286"/>
                    <a:pt x="1451" y="3286"/>
                  </a:cubicBezTo>
                  <a:lnTo>
                    <a:pt x="1451" y="3317"/>
                  </a:lnTo>
                  <a:cubicBezTo>
                    <a:pt x="1451" y="3841"/>
                    <a:pt x="1667" y="4335"/>
                    <a:pt x="2037" y="4705"/>
                  </a:cubicBezTo>
                  <a:cubicBezTo>
                    <a:pt x="2161" y="4860"/>
                    <a:pt x="2315" y="4952"/>
                    <a:pt x="2500" y="5045"/>
                  </a:cubicBezTo>
                  <a:cubicBezTo>
                    <a:pt x="2408" y="5199"/>
                    <a:pt x="2284" y="5292"/>
                    <a:pt x="2130" y="5384"/>
                  </a:cubicBezTo>
                  <a:cubicBezTo>
                    <a:pt x="1914" y="5508"/>
                    <a:pt x="1667" y="5539"/>
                    <a:pt x="1451" y="5539"/>
                  </a:cubicBezTo>
                  <a:cubicBezTo>
                    <a:pt x="1431" y="5535"/>
                    <a:pt x="1411" y="5533"/>
                    <a:pt x="1392" y="5533"/>
                  </a:cubicBezTo>
                  <a:cubicBezTo>
                    <a:pt x="1266" y="5533"/>
                    <a:pt x="1169" y="5617"/>
                    <a:pt x="1142" y="5724"/>
                  </a:cubicBezTo>
                  <a:cubicBezTo>
                    <a:pt x="1112" y="5847"/>
                    <a:pt x="1173" y="5971"/>
                    <a:pt x="1297" y="6032"/>
                  </a:cubicBezTo>
                  <a:cubicBezTo>
                    <a:pt x="1614" y="6191"/>
                    <a:pt x="1958" y="6269"/>
                    <a:pt x="2305" y="6269"/>
                  </a:cubicBezTo>
                  <a:cubicBezTo>
                    <a:pt x="2699" y="6269"/>
                    <a:pt x="3095" y="6168"/>
                    <a:pt x="3457" y="5971"/>
                  </a:cubicBezTo>
                  <a:cubicBezTo>
                    <a:pt x="3802" y="6168"/>
                    <a:pt x="4200" y="6269"/>
                    <a:pt x="4599" y="6269"/>
                  </a:cubicBezTo>
                  <a:cubicBezTo>
                    <a:pt x="4949" y="6269"/>
                    <a:pt x="5300" y="6191"/>
                    <a:pt x="5617" y="6032"/>
                  </a:cubicBezTo>
                  <a:cubicBezTo>
                    <a:pt x="5710" y="5971"/>
                    <a:pt x="5772" y="5847"/>
                    <a:pt x="5741" y="5724"/>
                  </a:cubicBezTo>
                  <a:cubicBezTo>
                    <a:pt x="5714" y="5617"/>
                    <a:pt x="5617" y="5533"/>
                    <a:pt x="5512" y="5533"/>
                  </a:cubicBezTo>
                  <a:cubicBezTo>
                    <a:pt x="5496" y="5533"/>
                    <a:pt x="5479" y="5535"/>
                    <a:pt x="5463" y="5539"/>
                  </a:cubicBezTo>
                  <a:cubicBezTo>
                    <a:pt x="5216" y="5539"/>
                    <a:pt x="4969" y="5508"/>
                    <a:pt x="4784" y="5384"/>
                  </a:cubicBezTo>
                  <a:cubicBezTo>
                    <a:pt x="4630" y="5292"/>
                    <a:pt x="4506" y="5199"/>
                    <a:pt x="4414" y="5045"/>
                  </a:cubicBezTo>
                  <a:cubicBezTo>
                    <a:pt x="5062" y="4705"/>
                    <a:pt x="5463" y="4026"/>
                    <a:pt x="5463" y="3317"/>
                  </a:cubicBezTo>
                  <a:lnTo>
                    <a:pt x="5463" y="3255"/>
                  </a:lnTo>
                  <a:cubicBezTo>
                    <a:pt x="5617" y="3286"/>
                    <a:pt x="5772" y="3317"/>
                    <a:pt x="5926" y="3409"/>
                  </a:cubicBezTo>
                  <a:cubicBezTo>
                    <a:pt x="6111" y="3533"/>
                    <a:pt x="6296" y="3718"/>
                    <a:pt x="6389" y="3934"/>
                  </a:cubicBezTo>
                  <a:cubicBezTo>
                    <a:pt x="6420" y="4026"/>
                    <a:pt x="6512" y="4088"/>
                    <a:pt x="6636" y="4088"/>
                  </a:cubicBezTo>
                  <a:cubicBezTo>
                    <a:pt x="6698" y="4088"/>
                    <a:pt x="6759" y="4057"/>
                    <a:pt x="6821" y="4026"/>
                  </a:cubicBezTo>
                  <a:cubicBezTo>
                    <a:pt x="6883" y="3965"/>
                    <a:pt x="6914" y="3903"/>
                    <a:pt x="6914" y="3810"/>
                  </a:cubicBezTo>
                  <a:cubicBezTo>
                    <a:pt x="6852" y="3039"/>
                    <a:pt x="6420" y="2360"/>
                    <a:pt x="5772" y="1990"/>
                  </a:cubicBezTo>
                  <a:cubicBezTo>
                    <a:pt x="5772" y="1187"/>
                    <a:pt x="5370" y="477"/>
                    <a:pt x="4722" y="45"/>
                  </a:cubicBezTo>
                  <a:cubicBezTo>
                    <a:pt x="4681" y="14"/>
                    <a:pt x="4633" y="1"/>
                    <a:pt x="4585" y="1"/>
                  </a:cubicBezTo>
                  <a:cubicBezTo>
                    <a:pt x="4489" y="1"/>
                    <a:pt x="4393" y="56"/>
                    <a:pt x="4352" y="138"/>
                  </a:cubicBezTo>
                  <a:cubicBezTo>
                    <a:pt x="4290" y="230"/>
                    <a:pt x="4321" y="354"/>
                    <a:pt x="4383" y="416"/>
                  </a:cubicBezTo>
                  <a:cubicBezTo>
                    <a:pt x="4506" y="632"/>
                    <a:pt x="4599" y="848"/>
                    <a:pt x="4599" y="1095"/>
                  </a:cubicBezTo>
                  <a:cubicBezTo>
                    <a:pt x="4599" y="1280"/>
                    <a:pt x="4568" y="1434"/>
                    <a:pt x="4476" y="1588"/>
                  </a:cubicBezTo>
                  <a:cubicBezTo>
                    <a:pt x="4167" y="1403"/>
                    <a:pt x="3827" y="1311"/>
                    <a:pt x="3457" y="1311"/>
                  </a:cubicBezTo>
                  <a:cubicBezTo>
                    <a:pt x="3087" y="1311"/>
                    <a:pt x="2747" y="1403"/>
                    <a:pt x="2439" y="1588"/>
                  </a:cubicBezTo>
                  <a:cubicBezTo>
                    <a:pt x="2253" y="1218"/>
                    <a:pt x="2284" y="755"/>
                    <a:pt x="2531" y="416"/>
                  </a:cubicBezTo>
                  <a:cubicBezTo>
                    <a:pt x="2593" y="354"/>
                    <a:pt x="2593" y="230"/>
                    <a:pt x="2562" y="138"/>
                  </a:cubicBezTo>
                  <a:cubicBezTo>
                    <a:pt x="2521" y="56"/>
                    <a:pt x="2425" y="1"/>
                    <a:pt x="23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409" name="Google Shape;13409;p25"/>
          <p:cNvSpPr txBox="1"/>
          <p:nvPr/>
        </p:nvSpPr>
        <p:spPr>
          <a:xfrm>
            <a:off x="2096700" y="2317300"/>
            <a:ext cx="14094600" cy="9648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3200" kern="0">
                <a:solidFill>
                  <a:srgbClr val="FFFFFF"/>
                </a:solidFill>
                <a:latin typeface="Arial"/>
                <a:cs typeface="Arial"/>
                <a:sym typeface="Arial"/>
              </a:rPr>
              <a:t>Laboratory</a:t>
            </a:r>
            <a:endParaRPr sz="3200" kern="0">
              <a:solidFill>
                <a:srgbClr val="FFFFFF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3410" name="Google Shape;13410;p25"/>
          <p:cNvGrpSpPr/>
          <p:nvPr/>
        </p:nvGrpSpPr>
        <p:grpSpPr>
          <a:xfrm>
            <a:off x="3488701" y="3531573"/>
            <a:ext cx="865750" cy="690550"/>
            <a:chOff x="2480288" y="2463956"/>
            <a:chExt cx="432875" cy="345275"/>
          </a:xfrm>
          <a:solidFill>
            <a:schemeClr val="tx1"/>
          </a:solidFill>
        </p:grpSpPr>
        <p:sp>
          <p:nvSpPr>
            <p:cNvPr id="13411" name="Google Shape;13411;p25"/>
            <p:cNvSpPr/>
            <p:nvPr/>
          </p:nvSpPr>
          <p:spPr>
            <a:xfrm>
              <a:off x="2673188" y="2611856"/>
              <a:ext cx="60975" cy="52325"/>
            </a:xfrm>
            <a:custGeom>
              <a:avLst/>
              <a:gdLst/>
              <a:ahLst/>
              <a:cxnLst/>
              <a:rect l="l" t="t" r="r" b="b"/>
              <a:pathLst>
                <a:path w="2439" h="2093" extrusionOk="0">
                  <a:moveTo>
                    <a:pt x="1402" y="422"/>
                  </a:moveTo>
                  <a:cubicBezTo>
                    <a:pt x="1560" y="422"/>
                    <a:pt x="1721" y="480"/>
                    <a:pt x="1852" y="612"/>
                  </a:cubicBezTo>
                  <a:cubicBezTo>
                    <a:pt x="2253" y="1013"/>
                    <a:pt x="1975" y="1692"/>
                    <a:pt x="1420" y="1692"/>
                  </a:cubicBezTo>
                  <a:cubicBezTo>
                    <a:pt x="1049" y="1692"/>
                    <a:pt x="772" y="1414"/>
                    <a:pt x="772" y="1044"/>
                  </a:cubicBezTo>
                  <a:cubicBezTo>
                    <a:pt x="772" y="670"/>
                    <a:pt x="1079" y="422"/>
                    <a:pt x="1402" y="422"/>
                  </a:cubicBezTo>
                  <a:close/>
                  <a:moveTo>
                    <a:pt x="1387" y="1"/>
                  </a:moveTo>
                  <a:cubicBezTo>
                    <a:pt x="1130" y="1"/>
                    <a:pt x="867" y="94"/>
                    <a:pt x="648" y="303"/>
                  </a:cubicBezTo>
                  <a:cubicBezTo>
                    <a:pt x="0" y="982"/>
                    <a:pt x="463" y="2093"/>
                    <a:pt x="1420" y="2093"/>
                  </a:cubicBezTo>
                  <a:cubicBezTo>
                    <a:pt x="1975" y="2093"/>
                    <a:pt x="2438" y="1630"/>
                    <a:pt x="2438" y="1044"/>
                  </a:cubicBezTo>
                  <a:cubicBezTo>
                    <a:pt x="2438" y="416"/>
                    <a:pt x="1927" y="1"/>
                    <a:pt x="1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2" name="Google Shape;13412;p25"/>
            <p:cNvSpPr/>
            <p:nvPr/>
          </p:nvSpPr>
          <p:spPr>
            <a:xfrm>
              <a:off x="2653113" y="2527031"/>
              <a:ext cx="110350" cy="75425"/>
            </a:xfrm>
            <a:custGeom>
              <a:avLst/>
              <a:gdLst/>
              <a:ahLst/>
              <a:cxnLst/>
              <a:rect l="l" t="t" r="r" b="b"/>
              <a:pathLst>
                <a:path w="4414" h="3017" extrusionOk="0">
                  <a:moveTo>
                    <a:pt x="2192" y="394"/>
                  </a:moveTo>
                  <a:cubicBezTo>
                    <a:pt x="2693" y="394"/>
                    <a:pt x="3195" y="486"/>
                    <a:pt x="3673" y="671"/>
                  </a:cubicBezTo>
                  <a:cubicBezTo>
                    <a:pt x="3858" y="764"/>
                    <a:pt x="3951" y="980"/>
                    <a:pt x="3889" y="1165"/>
                  </a:cubicBezTo>
                  <a:lnTo>
                    <a:pt x="3334" y="2492"/>
                  </a:lnTo>
                  <a:cubicBezTo>
                    <a:pt x="2979" y="2292"/>
                    <a:pt x="2578" y="2191"/>
                    <a:pt x="2176" y="2191"/>
                  </a:cubicBezTo>
                  <a:cubicBezTo>
                    <a:pt x="1775" y="2191"/>
                    <a:pt x="1374" y="2292"/>
                    <a:pt x="1019" y="2492"/>
                  </a:cubicBezTo>
                  <a:lnTo>
                    <a:pt x="494" y="1165"/>
                  </a:lnTo>
                  <a:cubicBezTo>
                    <a:pt x="464" y="1073"/>
                    <a:pt x="464" y="949"/>
                    <a:pt x="494" y="887"/>
                  </a:cubicBezTo>
                  <a:lnTo>
                    <a:pt x="525" y="887"/>
                  </a:lnTo>
                  <a:cubicBezTo>
                    <a:pt x="556" y="795"/>
                    <a:pt x="618" y="702"/>
                    <a:pt x="710" y="671"/>
                  </a:cubicBezTo>
                  <a:cubicBezTo>
                    <a:pt x="1189" y="486"/>
                    <a:pt x="1690" y="394"/>
                    <a:pt x="2192" y="394"/>
                  </a:cubicBezTo>
                  <a:close/>
                  <a:moveTo>
                    <a:pt x="2207" y="0"/>
                  </a:moveTo>
                  <a:cubicBezTo>
                    <a:pt x="1659" y="0"/>
                    <a:pt x="1112" y="101"/>
                    <a:pt x="587" y="301"/>
                  </a:cubicBezTo>
                  <a:cubicBezTo>
                    <a:pt x="186" y="455"/>
                    <a:pt x="1" y="918"/>
                    <a:pt x="155" y="1289"/>
                  </a:cubicBezTo>
                  <a:lnTo>
                    <a:pt x="772" y="2894"/>
                  </a:lnTo>
                  <a:cubicBezTo>
                    <a:pt x="803" y="2955"/>
                    <a:pt x="834" y="2986"/>
                    <a:pt x="896" y="3017"/>
                  </a:cubicBezTo>
                  <a:cubicBezTo>
                    <a:pt x="957" y="3017"/>
                    <a:pt x="1019" y="3017"/>
                    <a:pt x="1081" y="2986"/>
                  </a:cubicBezTo>
                  <a:cubicBezTo>
                    <a:pt x="1420" y="2724"/>
                    <a:pt x="1814" y="2593"/>
                    <a:pt x="2207" y="2593"/>
                  </a:cubicBezTo>
                  <a:cubicBezTo>
                    <a:pt x="2601" y="2593"/>
                    <a:pt x="2994" y="2724"/>
                    <a:pt x="3334" y="2986"/>
                  </a:cubicBezTo>
                  <a:cubicBezTo>
                    <a:pt x="3365" y="3007"/>
                    <a:pt x="3402" y="3017"/>
                    <a:pt x="3441" y="3017"/>
                  </a:cubicBezTo>
                  <a:cubicBezTo>
                    <a:pt x="3519" y="3017"/>
                    <a:pt x="3601" y="2976"/>
                    <a:pt x="3642" y="2894"/>
                  </a:cubicBezTo>
                  <a:lnTo>
                    <a:pt x="4260" y="1289"/>
                  </a:lnTo>
                  <a:cubicBezTo>
                    <a:pt x="4414" y="918"/>
                    <a:pt x="4229" y="455"/>
                    <a:pt x="3827" y="301"/>
                  </a:cubicBezTo>
                  <a:cubicBezTo>
                    <a:pt x="3303" y="101"/>
                    <a:pt x="2755" y="0"/>
                    <a:pt x="22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3" name="Google Shape;13413;p25"/>
            <p:cNvSpPr/>
            <p:nvPr/>
          </p:nvSpPr>
          <p:spPr>
            <a:xfrm>
              <a:off x="2596788" y="2623281"/>
              <a:ext cx="94925" cy="102350"/>
            </a:xfrm>
            <a:custGeom>
              <a:avLst/>
              <a:gdLst/>
              <a:ahLst/>
              <a:cxnLst/>
              <a:rect l="l" t="t" r="r" b="b"/>
              <a:pathLst>
                <a:path w="3797" h="4094" extrusionOk="0">
                  <a:moveTo>
                    <a:pt x="2192" y="432"/>
                  </a:moveTo>
                  <a:cubicBezTo>
                    <a:pt x="2192" y="833"/>
                    <a:pt x="2254" y="1235"/>
                    <a:pt x="2439" y="1605"/>
                  </a:cubicBezTo>
                  <a:cubicBezTo>
                    <a:pt x="2624" y="1975"/>
                    <a:pt x="2902" y="2284"/>
                    <a:pt x="3241" y="2500"/>
                  </a:cubicBezTo>
                  <a:lnTo>
                    <a:pt x="2284" y="3580"/>
                  </a:lnTo>
                  <a:cubicBezTo>
                    <a:pt x="2198" y="3649"/>
                    <a:pt x="2092" y="3690"/>
                    <a:pt x="1988" y="3690"/>
                  </a:cubicBezTo>
                  <a:cubicBezTo>
                    <a:pt x="1907" y="3690"/>
                    <a:pt x="1827" y="3665"/>
                    <a:pt x="1760" y="3611"/>
                  </a:cubicBezTo>
                  <a:cubicBezTo>
                    <a:pt x="1019" y="2932"/>
                    <a:pt x="556" y="1975"/>
                    <a:pt x="464" y="988"/>
                  </a:cubicBezTo>
                  <a:cubicBezTo>
                    <a:pt x="464" y="772"/>
                    <a:pt x="587" y="617"/>
                    <a:pt x="772" y="587"/>
                  </a:cubicBezTo>
                  <a:lnTo>
                    <a:pt x="2192" y="432"/>
                  </a:lnTo>
                  <a:close/>
                  <a:moveTo>
                    <a:pt x="2439" y="0"/>
                  </a:moveTo>
                  <a:lnTo>
                    <a:pt x="741" y="185"/>
                  </a:lnTo>
                  <a:cubicBezTo>
                    <a:pt x="556" y="185"/>
                    <a:pt x="371" y="278"/>
                    <a:pt x="217" y="432"/>
                  </a:cubicBezTo>
                  <a:cubicBezTo>
                    <a:pt x="93" y="587"/>
                    <a:pt x="1" y="803"/>
                    <a:pt x="32" y="1019"/>
                  </a:cubicBezTo>
                  <a:cubicBezTo>
                    <a:pt x="93" y="1543"/>
                    <a:pt x="248" y="2099"/>
                    <a:pt x="494" y="2593"/>
                  </a:cubicBezTo>
                  <a:cubicBezTo>
                    <a:pt x="741" y="3086"/>
                    <a:pt x="1081" y="3518"/>
                    <a:pt x="1482" y="3889"/>
                  </a:cubicBezTo>
                  <a:cubicBezTo>
                    <a:pt x="1632" y="4024"/>
                    <a:pt x="1826" y="4093"/>
                    <a:pt x="2018" y="4093"/>
                  </a:cubicBezTo>
                  <a:cubicBezTo>
                    <a:pt x="2220" y="4093"/>
                    <a:pt x="2420" y="4016"/>
                    <a:pt x="2562" y="3858"/>
                  </a:cubicBezTo>
                  <a:lnTo>
                    <a:pt x="3735" y="2562"/>
                  </a:lnTo>
                  <a:cubicBezTo>
                    <a:pt x="3797" y="2469"/>
                    <a:pt x="3766" y="2315"/>
                    <a:pt x="3673" y="2253"/>
                  </a:cubicBezTo>
                  <a:cubicBezTo>
                    <a:pt x="2902" y="1883"/>
                    <a:pt x="2500" y="1080"/>
                    <a:pt x="2655" y="247"/>
                  </a:cubicBezTo>
                  <a:cubicBezTo>
                    <a:pt x="2686" y="124"/>
                    <a:pt x="2562" y="0"/>
                    <a:pt x="2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4" name="Google Shape;13414;p25"/>
            <p:cNvSpPr/>
            <p:nvPr/>
          </p:nvSpPr>
          <p:spPr>
            <a:xfrm>
              <a:off x="2724863" y="2623931"/>
              <a:ext cx="94925" cy="102000"/>
            </a:xfrm>
            <a:custGeom>
              <a:avLst/>
              <a:gdLst/>
              <a:ahLst/>
              <a:cxnLst/>
              <a:rect l="l" t="t" r="r" b="b"/>
              <a:pathLst>
                <a:path w="3797" h="4080" extrusionOk="0">
                  <a:moveTo>
                    <a:pt x="1606" y="437"/>
                  </a:moveTo>
                  <a:lnTo>
                    <a:pt x="3025" y="561"/>
                  </a:lnTo>
                  <a:cubicBezTo>
                    <a:pt x="3210" y="591"/>
                    <a:pt x="3365" y="746"/>
                    <a:pt x="3365" y="931"/>
                  </a:cubicBezTo>
                  <a:cubicBezTo>
                    <a:pt x="3272" y="1949"/>
                    <a:pt x="2809" y="2875"/>
                    <a:pt x="2038" y="3585"/>
                  </a:cubicBezTo>
                  <a:cubicBezTo>
                    <a:pt x="1966" y="3628"/>
                    <a:pt x="1881" y="3651"/>
                    <a:pt x="1798" y="3651"/>
                  </a:cubicBezTo>
                  <a:cubicBezTo>
                    <a:pt x="1703" y="3651"/>
                    <a:pt x="1610" y="3620"/>
                    <a:pt x="1544" y="3554"/>
                  </a:cubicBezTo>
                  <a:lnTo>
                    <a:pt x="556" y="2474"/>
                  </a:lnTo>
                  <a:cubicBezTo>
                    <a:pt x="896" y="2258"/>
                    <a:pt x="1174" y="1949"/>
                    <a:pt x="1359" y="1579"/>
                  </a:cubicBezTo>
                  <a:cubicBezTo>
                    <a:pt x="1544" y="1240"/>
                    <a:pt x="1606" y="838"/>
                    <a:pt x="1606" y="437"/>
                  </a:cubicBezTo>
                  <a:close/>
                  <a:moveTo>
                    <a:pt x="1343" y="0"/>
                  </a:moveTo>
                  <a:cubicBezTo>
                    <a:pt x="1217" y="0"/>
                    <a:pt x="1146" y="111"/>
                    <a:pt x="1174" y="221"/>
                  </a:cubicBezTo>
                  <a:cubicBezTo>
                    <a:pt x="1235" y="622"/>
                    <a:pt x="1174" y="1024"/>
                    <a:pt x="988" y="1394"/>
                  </a:cubicBezTo>
                  <a:cubicBezTo>
                    <a:pt x="803" y="1733"/>
                    <a:pt x="525" y="2042"/>
                    <a:pt x="155" y="2227"/>
                  </a:cubicBezTo>
                  <a:cubicBezTo>
                    <a:pt x="32" y="2289"/>
                    <a:pt x="1" y="2443"/>
                    <a:pt x="93" y="2536"/>
                  </a:cubicBezTo>
                  <a:lnTo>
                    <a:pt x="1235" y="3801"/>
                  </a:lnTo>
                  <a:lnTo>
                    <a:pt x="1235" y="3832"/>
                  </a:lnTo>
                  <a:cubicBezTo>
                    <a:pt x="1381" y="3994"/>
                    <a:pt x="1586" y="4079"/>
                    <a:pt x="1793" y="4079"/>
                  </a:cubicBezTo>
                  <a:cubicBezTo>
                    <a:pt x="1980" y="4079"/>
                    <a:pt x="2169" y="4009"/>
                    <a:pt x="2315" y="3863"/>
                  </a:cubicBezTo>
                  <a:cubicBezTo>
                    <a:pt x="2717" y="3492"/>
                    <a:pt x="3056" y="3060"/>
                    <a:pt x="3303" y="2567"/>
                  </a:cubicBezTo>
                  <a:cubicBezTo>
                    <a:pt x="3550" y="2073"/>
                    <a:pt x="3704" y="1517"/>
                    <a:pt x="3766" y="993"/>
                  </a:cubicBezTo>
                  <a:cubicBezTo>
                    <a:pt x="3797" y="561"/>
                    <a:pt x="3488" y="190"/>
                    <a:pt x="3056" y="159"/>
                  </a:cubicBezTo>
                  <a:lnTo>
                    <a:pt x="1390" y="5"/>
                  </a:lnTo>
                  <a:cubicBezTo>
                    <a:pt x="1373" y="2"/>
                    <a:pt x="1358" y="0"/>
                    <a:pt x="13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5" name="Google Shape;13415;p25"/>
            <p:cNvSpPr/>
            <p:nvPr/>
          </p:nvSpPr>
          <p:spPr>
            <a:xfrm>
              <a:off x="2480288" y="2463956"/>
              <a:ext cx="432875" cy="345275"/>
            </a:xfrm>
            <a:custGeom>
              <a:avLst/>
              <a:gdLst/>
              <a:ahLst/>
              <a:cxnLst/>
              <a:rect l="l" t="t" r="r" b="b"/>
              <a:pathLst>
                <a:path w="17315" h="13811" extrusionOk="0">
                  <a:moveTo>
                    <a:pt x="9095" y="0"/>
                  </a:moveTo>
                  <a:cubicBezTo>
                    <a:pt x="7461" y="0"/>
                    <a:pt x="5802" y="576"/>
                    <a:pt x="4445" y="1806"/>
                  </a:cubicBezTo>
                  <a:cubicBezTo>
                    <a:pt x="4300" y="1951"/>
                    <a:pt x="4439" y="2171"/>
                    <a:pt x="4595" y="2171"/>
                  </a:cubicBezTo>
                  <a:cubicBezTo>
                    <a:pt x="4638" y="2171"/>
                    <a:pt x="4682" y="2154"/>
                    <a:pt x="4722" y="2114"/>
                  </a:cubicBezTo>
                  <a:cubicBezTo>
                    <a:pt x="5975" y="993"/>
                    <a:pt x="7537" y="442"/>
                    <a:pt x="9093" y="442"/>
                  </a:cubicBezTo>
                  <a:cubicBezTo>
                    <a:pt x="10835" y="442"/>
                    <a:pt x="12570" y="1132"/>
                    <a:pt x="13858" y="2485"/>
                  </a:cubicBezTo>
                  <a:cubicBezTo>
                    <a:pt x="16296" y="5077"/>
                    <a:pt x="16234" y="9120"/>
                    <a:pt x="13734" y="11620"/>
                  </a:cubicBezTo>
                  <a:cubicBezTo>
                    <a:pt x="12465" y="12905"/>
                    <a:pt x="10798" y="13545"/>
                    <a:pt x="9124" y="13545"/>
                  </a:cubicBezTo>
                  <a:cubicBezTo>
                    <a:pt x="7503" y="13545"/>
                    <a:pt x="5875" y="12943"/>
                    <a:pt x="4599" y="11743"/>
                  </a:cubicBezTo>
                  <a:cubicBezTo>
                    <a:pt x="2007" y="9305"/>
                    <a:pt x="1852" y="5262"/>
                    <a:pt x="4198" y="2639"/>
                  </a:cubicBezTo>
                  <a:cubicBezTo>
                    <a:pt x="4336" y="2478"/>
                    <a:pt x="4200" y="2283"/>
                    <a:pt x="4058" y="2283"/>
                  </a:cubicBezTo>
                  <a:cubicBezTo>
                    <a:pt x="4009" y="2283"/>
                    <a:pt x="3959" y="2306"/>
                    <a:pt x="3920" y="2361"/>
                  </a:cubicBezTo>
                  <a:cubicBezTo>
                    <a:pt x="1" y="6836"/>
                    <a:pt x="3179" y="13811"/>
                    <a:pt x="9136" y="13811"/>
                  </a:cubicBezTo>
                  <a:cubicBezTo>
                    <a:pt x="13981" y="13811"/>
                    <a:pt x="17314" y="8935"/>
                    <a:pt x="15555" y="4398"/>
                  </a:cubicBezTo>
                  <a:cubicBezTo>
                    <a:pt x="14457" y="1586"/>
                    <a:pt x="11809" y="0"/>
                    <a:pt x="90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6" name="Google Shape;13416;p25"/>
            <p:cNvSpPr/>
            <p:nvPr/>
          </p:nvSpPr>
          <p:spPr>
            <a:xfrm>
              <a:off x="2545863" y="2492756"/>
              <a:ext cx="327175" cy="289200"/>
            </a:xfrm>
            <a:custGeom>
              <a:avLst/>
              <a:gdLst/>
              <a:ahLst/>
              <a:cxnLst/>
              <a:rect l="l" t="t" r="r" b="b"/>
              <a:pathLst>
                <a:path w="13087" h="11568" extrusionOk="0">
                  <a:moveTo>
                    <a:pt x="6529" y="0"/>
                  </a:moveTo>
                  <a:cubicBezTo>
                    <a:pt x="4734" y="0"/>
                    <a:pt x="2966" y="838"/>
                    <a:pt x="1822" y="2382"/>
                  </a:cubicBezTo>
                  <a:cubicBezTo>
                    <a:pt x="1" y="4913"/>
                    <a:pt x="495" y="8431"/>
                    <a:pt x="2964" y="10344"/>
                  </a:cubicBezTo>
                  <a:cubicBezTo>
                    <a:pt x="4012" y="11167"/>
                    <a:pt x="5261" y="11568"/>
                    <a:pt x="6506" y="11568"/>
                  </a:cubicBezTo>
                  <a:cubicBezTo>
                    <a:pt x="8154" y="11568"/>
                    <a:pt x="9796" y="10865"/>
                    <a:pt x="10957" y="9511"/>
                  </a:cubicBezTo>
                  <a:cubicBezTo>
                    <a:pt x="11018" y="9418"/>
                    <a:pt x="10988" y="9295"/>
                    <a:pt x="10926" y="9233"/>
                  </a:cubicBezTo>
                  <a:cubicBezTo>
                    <a:pt x="10887" y="9194"/>
                    <a:pt x="10843" y="9177"/>
                    <a:pt x="10800" y="9177"/>
                  </a:cubicBezTo>
                  <a:cubicBezTo>
                    <a:pt x="10741" y="9177"/>
                    <a:pt x="10684" y="9210"/>
                    <a:pt x="10648" y="9264"/>
                  </a:cubicBezTo>
                  <a:cubicBezTo>
                    <a:pt x="9557" y="10531"/>
                    <a:pt x="8005" y="11196"/>
                    <a:pt x="6442" y="11196"/>
                  </a:cubicBezTo>
                  <a:cubicBezTo>
                    <a:pt x="5265" y="11196"/>
                    <a:pt x="4082" y="10818"/>
                    <a:pt x="3087" y="10036"/>
                  </a:cubicBezTo>
                  <a:cubicBezTo>
                    <a:pt x="772" y="8215"/>
                    <a:pt x="340" y="4913"/>
                    <a:pt x="2069" y="2536"/>
                  </a:cubicBezTo>
                  <a:cubicBezTo>
                    <a:pt x="3136" y="1068"/>
                    <a:pt x="4793" y="283"/>
                    <a:pt x="6478" y="283"/>
                  </a:cubicBezTo>
                  <a:cubicBezTo>
                    <a:pt x="7521" y="283"/>
                    <a:pt x="8574" y="584"/>
                    <a:pt x="9506" y="1209"/>
                  </a:cubicBezTo>
                  <a:cubicBezTo>
                    <a:pt x="11944" y="2845"/>
                    <a:pt x="12654" y="6147"/>
                    <a:pt x="11080" y="8616"/>
                  </a:cubicBezTo>
                  <a:cubicBezTo>
                    <a:pt x="11018" y="8709"/>
                    <a:pt x="11049" y="8832"/>
                    <a:pt x="11142" y="8894"/>
                  </a:cubicBezTo>
                  <a:cubicBezTo>
                    <a:pt x="11175" y="8916"/>
                    <a:pt x="11211" y="8926"/>
                    <a:pt x="11248" y="8926"/>
                  </a:cubicBezTo>
                  <a:cubicBezTo>
                    <a:pt x="11314" y="8926"/>
                    <a:pt x="11380" y="8892"/>
                    <a:pt x="11420" y="8832"/>
                  </a:cubicBezTo>
                  <a:cubicBezTo>
                    <a:pt x="13086" y="6209"/>
                    <a:pt x="12315" y="2721"/>
                    <a:pt x="9753" y="993"/>
                  </a:cubicBezTo>
                  <a:cubicBezTo>
                    <a:pt x="8762" y="321"/>
                    <a:pt x="7641" y="0"/>
                    <a:pt x="6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17" name="Google Shape;13417;p25"/>
          <p:cNvGrpSpPr/>
          <p:nvPr/>
        </p:nvGrpSpPr>
        <p:grpSpPr>
          <a:xfrm>
            <a:off x="5051438" y="3532723"/>
            <a:ext cx="725300" cy="688250"/>
            <a:chOff x="1766613" y="2464331"/>
            <a:chExt cx="362650" cy="344125"/>
          </a:xfrm>
          <a:solidFill>
            <a:schemeClr val="tx1"/>
          </a:solidFill>
        </p:grpSpPr>
        <p:sp>
          <p:nvSpPr>
            <p:cNvPr id="13418" name="Google Shape;13418;p25"/>
            <p:cNvSpPr/>
            <p:nvPr/>
          </p:nvSpPr>
          <p:spPr>
            <a:xfrm>
              <a:off x="1885438" y="2722806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185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618"/>
                  </a:lnTo>
                  <a:cubicBezTo>
                    <a:pt x="0" y="741"/>
                    <a:pt x="93" y="834"/>
                    <a:pt x="185" y="834"/>
                  </a:cubicBezTo>
                  <a:cubicBezTo>
                    <a:pt x="309" y="834"/>
                    <a:pt x="401" y="741"/>
                    <a:pt x="401" y="618"/>
                  </a:cubicBezTo>
                  <a:lnTo>
                    <a:pt x="401" y="216"/>
                  </a:lnTo>
                  <a:cubicBezTo>
                    <a:pt x="401" y="93"/>
                    <a:pt x="309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9" name="Google Shape;13419;p25"/>
            <p:cNvSpPr/>
            <p:nvPr/>
          </p:nvSpPr>
          <p:spPr>
            <a:xfrm>
              <a:off x="2000388" y="2722806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618"/>
                  </a:lnTo>
                  <a:cubicBezTo>
                    <a:pt x="0" y="741"/>
                    <a:pt x="93" y="834"/>
                    <a:pt x="216" y="834"/>
                  </a:cubicBezTo>
                  <a:cubicBezTo>
                    <a:pt x="309" y="834"/>
                    <a:pt x="402" y="741"/>
                    <a:pt x="402" y="618"/>
                  </a:cubicBezTo>
                  <a:lnTo>
                    <a:pt x="402" y="216"/>
                  </a:lnTo>
                  <a:cubicBezTo>
                    <a:pt x="402" y="93"/>
                    <a:pt x="309" y="0"/>
                    <a:pt x="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0" name="Google Shape;13420;p25"/>
            <p:cNvSpPr/>
            <p:nvPr/>
          </p:nvSpPr>
          <p:spPr>
            <a:xfrm>
              <a:off x="1928638" y="2732456"/>
              <a:ext cx="40150" cy="16400"/>
            </a:xfrm>
            <a:custGeom>
              <a:avLst/>
              <a:gdLst/>
              <a:ahLst/>
              <a:cxnLst/>
              <a:rect l="l" t="t" r="r" b="b"/>
              <a:pathLst>
                <a:path w="1606" h="656" extrusionOk="0">
                  <a:moveTo>
                    <a:pt x="216" y="0"/>
                  </a:moveTo>
                  <a:cubicBezTo>
                    <a:pt x="162" y="0"/>
                    <a:pt x="108" y="16"/>
                    <a:pt x="62" y="46"/>
                  </a:cubicBezTo>
                  <a:cubicBezTo>
                    <a:pt x="0" y="139"/>
                    <a:pt x="0" y="262"/>
                    <a:pt x="62" y="355"/>
                  </a:cubicBezTo>
                  <a:cubicBezTo>
                    <a:pt x="263" y="556"/>
                    <a:pt x="525" y="656"/>
                    <a:pt x="787" y="656"/>
                  </a:cubicBezTo>
                  <a:cubicBezTo>
                    <a:pt x="1050" y="656"/>
                    <a:pt x="1312" y="556"/>
                    <a:pt x="1513" y="355"/>
                  </a:cubicBezTo>
                  <a:cubicBezTo>
                    <a:pt x="1605" y="262"/>
                    <a:pt x="1605" y="139"/>
                    <a:pt x="1513" y="46"/>
                  </a:cubicBezTo>
                  <a:lnTo>
                    <a:pt x="1482" y="46"/>
                  </a:lnTo>
                  <a:cubicBezTo>
                    <a:pt x="1435" y="16"/>
                    <a:pt x="1381" y="0"/>
                    <a:pt x="1331" y="0"/>
                  </a:cubicBezTo>
                  <a:cubicBezTo>
                    <a:pt x="1281" y="0"/>
                    <a:pt x="1235" y="16"/>
                    <a:pt x="1204" y="46"/>
                  </a:cubicBezTo>
                  <a:cubicBezTo>
                    <a:pt x="1080" y="170"/>
                    <a:pt x="926" y="232"/>
                    <a:pt x="772" y="232"/>
                  </a:cubicBezTo>
                  <a:cubicBezTo>
                    <a:pt x="618" y="232"/>
                    <a:pt x="463" y="170"/>
                    <a:pt x="371" y="46"/>
                  </a:cubicBezTo>
                  <a:cubicBezTo>
                    <a:pt x="324" y="16"/>
                    <a:pt x="270" y="0"/>
                    <a:pt x="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1" name="Google Shape;13421;p25"/>
            <p:cNvSpPr/>
            <p:nvPr/>
          </p:nvSpPr>
          <p:spPr>
            <a:xfrm>
              <a:off x="1766613" y="2464331"/>
              <a:ext cx="362650" cy="344125"/>
            </a:xfrm>
            <a:custGeom>
              <a:avLst/>
              <a:gdLst/>
              <a:ahLst/>
              <a:cxnLst/>
              <a:rect l="l" t="t" r="r" b="b"/>
              <a:pathLst>
                <a:path w="14506" h="13765" extrusionOk="0">
                  <a:moveTo>
                    <a:pt x="7253" y="402"/>
                  </a:moveTo>
                  <a:cubicBezTo>
                    <a:pt x="7531" y="402"/>
                    <a:pt x="7994" y="402"/>
                    <a:pt x="8148" y="711"/>
                  </a:cubicBezTo>
                  <a:cubicBezTo>
                    <a:pt x="8333" y="1112"/>
                    <a:pt x="7932" y="1791"/>
                    <a:pt x="7716" y="2130"/>
                  </a:cubicBezTo>
                  <a:lnTo>
                    <a:pt x="6790" y="2130"/>
                  </a:lnTo>
                  <a:cubicBezTo>
                    <a:pt x="6574" y="1791"/>
                    <a:pt x="6173" y="1081"/>
                    <a:pt x="6358" y="711"/>
                  </a:cubicBezTo>
                  <a:cubicBezTo>
                    <a:pt x="6512" y="433"/>
                    <a:pt x="6975" y="402"/>
                    <a:pt x="7253" y="402"/>
                  </a:cubicBezTo>
                  <a:close/>
                  <a:moveTo>
                    <a:pt x="5586" y="2747"/>
                  </a:moveTo>
                  <a:cubicBezTo>
                    <a:pt x="5617" y="2747"/>
                    <a:pt x="5648" y="2778"/>
                    <a:pt x="5648" y="2809"/>
                  </a:cubicBezTo>
                  <a:cubicBezTo>
                    <a:pt x="5339" y="3612"/>
                    <a:pt x="4383" y="3889"/>
                    <a:pt x="4228" y="3951"/>
                  </a:cubicBezTo>
                  <a:lnTo>
                    <a:pt x="3148" y="3951"/>
                  </a:lnTo>
                  <a:cubicBezTo>
                    <a:pt x="2963" y="3889"/>
                    <a:pt x="2747" y="3797"/>
                    <a:pt x="2562" y="3704"/>
                  </a:cubicBezTo>
                  <a:cubicBezTo>
                    <a:pt x="2192" y="3519"/>
                    <a:pt x="1914" y="3210"/>
                    <a:pt x="1729" y="2809"/>
                  </a:cubicBezTo>
                  <a:cubicBezTo>
                    <a:pt x="1729" y="2778"/>
                    <a:pt x="1759" y="2747"/>
                    <a:pt x="1790" y="2747"/>
                  </a:cubicBezTo>
                  <a:close/>
                  <a:moveTo>
                    <a:pt x="4043" y="4321"/>
                  </a:moveTo>
                  <a:lnTo>
                    <a:pt x="4043" y="5216"/>
                  </a:lnTo>
                  <a:lnTo>
                    <a:pt x="3333" y="5031"/>
                  </a:lnTo>
                  <a:lnTo>
                    <a:pt x="3333" y="4321"/>
                  </a:lnTo>
                  <a:close/>
                  <a:moveTo>
                    <a:pt x="12746" y="4599"/>
                  </a:moveTo>
                  <a:cubicBezTo>
                    <a:pt x="12777" y="4599"/>
                    <a:pt x="12808" y="4661"/>
                    <a:pt x="12777" y="4692"/>
                  </a:cubicBezTo>
                  <a:cubicBezTo>
                    <a:pt x="12469" y="5463"/>
                    <a:pt x="11512" y="5772"/>
                    <a:pt x="11357" y="5803"/>
                  </a:cubicBezTo>
                  <a:lnTo>
                    <a:pt x="10308" y="5803"/>
                  </a:lnTo>
                  <a:cubicBezTo>
                    <a:pt x="10123" y="5741"/>
                    <a:pt x="9907" y="5679"/>
                    <a:pt x="9722" y="5556"/>
                  </a:cubicBezTo>
                  <a:cubicBezTo>
                    <a:pt x="9351" y="5371"/>
                    <a:pt x="9043" y="5062"/>
                    <a:pt x="8889" y="4692"/>
                  </a:cubicBezTo>
                  <a:cubicBezTo>
                    <a:pt x="8858" y="4661"/>
                    <a:pt x="8889" y="4599"/>
                    <a:pt x="8919" y="4599"/>
                  </a:cubicBezTo>
                  <a:close/>
                  <a:moveTo>
                    <a:pt x="7592" y="2531"/>
                  </a:moveTo>
                  <a:lnTo>
                    <a:pt x="7592" y="6173"/>
                  </a:lnTo>
                  <a:lnTo>
                    <a:pt x="6913" y="5988"/>
                  </a:lnTo>
                  <a:lnTo>
                    <a:pt x="6913" y="2531"/>
                  </a:lnTo>
                  <a:close/>
                  <a:moveTo>
                    <a:pt x="11203" y="6235"/>
                  </a:moveTo>
                  <a:lnTo>
                    <a:pt x="11203" y="7161"/>
                  </a:lnTo>
                  <a:lnTo>
                    <a:pt x="10493" y="6975"/>
                  </a:lnTo>
                  <a:lnTo>
                    <a:pt x="10462" y="6235"/>
                  </a:lnTo>
                  <a:close/>
                  <a:moveTo>
                    <a:pt x="3333" y="6543"/>
                  </a:moveTo>
                  <a:lnTo>
                    <a:pt x="4043" y="6759"/>
                  </a:lnTo>
                  <a:lnTo>
                    <a:pt x="4043" y="8981"/>
                  </a:lnTo>
                  <a:lnTo>
                    <a:pt x="3333" y="8981"/>
                  </a:lnTo>
                  <a:lnTo>
                    <a:pt x="3333" y="6543"/>
                  </a:lnTo>
                  <a:close/>
                  <a:moveTo>
                    <a:pt x="4444" y="6852"/>
                  </a:moveTo>
                  <a:lnTo>
                    <a:pt x="6512" y="7438"/>
                  </a:lnTo>
                  <a:lnTo>
                    <a:pt x="6512" y="8981"/>
                  </a:lnTo>
                  <a:lnTo>
                    <a:pt x="4444" y="8981"/>
                  </a:lnTo>
                  <a:lnTo>
                    <a:pt x="4444" y="6852"/>
                  </a:lnTo>
                  <a:close/>
                  <a:moveTo>
                    <a:pt x="6913" y="7562"/>
                  </a:moveTo>
                  <a:lnTo>
                    <a:pt x="7592" y="7747"/>
                  </a:lnTo>
                  <a:lnTo>
                    <a:pt x="7592" y="8981"/>
                  </a:lnTo>
                  <a:lnTo>
                    <a:pt x="6913" y="8981"/>
                  </a:lnTo>
                  <a:lnTo>
                    <a:pt x="6913" y="7562"/>
                  </a:lnTo>
                  <a:close/>
                  <a:moveTo>
                    <a:pt x="10462" y="8519"/>
                  </a:moveTo>
                  <a:lnTo>
                    <a:pt x="11172" y="8704"/>
                  </a:lnTo>
                  <a:lnTo>
                    <a:pt x="11172" y="8981"/>
                  </a:lnTo>
                  <a:lnTo>
                    <a:pt x="10462" y="8981"/>
                  </a:lnTo>
                  <a:lnTo>
                    <a:pt x="10462" y="8519"/>
                  </a:lnTo>
                  <a:close/>
                  <a:moveTo>
                    <a:pt x="8024" y="7840"/>
                  </a:moveTo>
                  <a:lnTo>
                    <a:pt x="10061" y="8395"/>
                  </a:lnTo>
                  <a:lnTo>
                    <a:pt x="10061" y="8981"/>
                  </a:lnTo>
                  <a:lnTo>
                    <a:pt x="8024" y="9012"/>
                  </a:lnTo>
                  <a:lnTo>
                    <a:pt x="8024" y="7840"/>
                  </a:lnTo>
                  <a:close/>
                  <a:moveTo>
                    <a:pt x="11388" y="9383"/>
                  </a:moveTo>
                  <a:cubicBezTo>
                    <a:pt x="11666" y="9383"/>
                    <a:pt x="11944" y="9568"/>
                    <a:pt x="12067" y="9846"/>
                  </a:cubicBezTo>
                  <a:lnTo>
                    <a:pt x="12901" y="11882"/>
                  </a:lnTo>
                  <a:lnTo>
                    <a:pt x="11512" y="11882"/>
                  </a:lnTo>
                  <a:cubicBezTo>
                    <a:pt x="11500" y="11878"/>
                    <a:pt x="11487" y="11876"/>
                    <a:pt x="11475" y="11876"/>
                  </a:cubicBezTo>
                  <a:cubicBezTo>
                    <a:pt x="11396" y="11876"/>
                    <a:pt x="11327" y="11960"/>
                    <a:pt x="11327" y="12068"/>
                  </a:cubicBezTo>
                  <a:cubicBezTo>
                    <a:pt x="11327" y="12191"/>
                    <a:pt x="11419" y="12284"/>
                    <a:pt x="11512" y="12284"/>
                  </a:cubicBezTo>
                  <a:lnTo>
                    <a:pt x="13209" y="12284"/>
                  </a:lnTo>
                  <a:cubicBezTo>
                    <a:pt x="13237" y="12280"/>
                    <a:pt x="13264" y="12279"/>
                    <a:pt x="13290" y="12279"/>
                  </a:cubicBezTo>
                  <a:cubicBezTo>
                    <a:pt x="13962" y="12279"/>
                    <a:pt x="13954" y="13366"/>
                    <a:pt x="13264" y="13366"/>
                  </a:cubicBezTo>
                  <a:cubicBezTo>
                    <a:pt x="13246" y="13366"/>
                    <a:pt x="13228" y="13365"/>
                    <a:pt x="13209" y="13364"/>
                  </a:cubicBezTo>
                  <a:lnTo>
                    <a:pt x="13209" y="13395"/>
                  </a:lnTo>
                  <a:lnTo>
                    <a:pt x="1297" y="13395"/>
                  </a:lnTo>
                  <a:cubicBezTo>
                    <a:pt x="1277" y="13396"/>
                    <a:pt x="1258" y="13397"/>
                    <a:pt x="1239" y="13397"/>
                  </a:cubicBezTo>
                  <a:cubicBezTo>
                    <a:pt x="513" y="13397"/>
                    <a:pt x="513" y="12281"/>
                    <a:pt x="1239" y="12281"/>
                  </a:cubicBezTo>
                  <a:cubicBezTo>
                    <a:pt x="1258" y="12281"/>
                    <a:pt x="1277" y="12282"/>
                    <a:pt x="1297" y="12284"/>
                  </a:cubicBezTo>
                  <a:lnTo>
                    <a:pt x="10740" y="12284"/>
                  </a:lnTo>
                  <a:cubicBezTo>
                    <a:pt x="10833" y="12284"/>
                    <a:pt x="10925" y="12191"/>
                    <a:pt x="10925" y="12098"/>
                  </a:cubicBezTo>
                  <a:cubicBezTo>
                    <a:pt x="10925" y="11975"/>
                    <a:pt x="10833" y="11882"/>
                    <a:pt x="10740" y="11882"/>
                  </a:cubicBezTo>
                  <a:lnTo>
                    <a:pt x="1605" y="11882"/>
                  </a:lnTo>
                  <a:lnTo>
                    <a:pt x="2438" y="9846"/>
                  </a:lnTo>
                  <a:cubicBezTo>
                    <a:pt x="2562" y="9568"/>
                    <a:pt x="2840" y="9383"/>
                    <a:pt x="3148" y="9383"/>
                  </a:cubicBezTo>
                  <a:close/>
                  <a:moveTo>
                    <a:pt x="7253" y="1"/>
                  </a:moveTo>
                  <a:cubicBezTo>
                    <a:pt x="6605" y="1"/>
                    <a:pt x="6173" y="186"/>
                    <a:pt x="5988" y="525"/>
                  </a:cubicBezTo>
                  <a:cubicBezTo>
                    <a:pt x="5679" y="1173"/>
                    <a:pt x="6296" y="2130"/>
                    <a:pt x="6481" y="2377"/>
                  </a:cubicBezTo>
                  <a:lnTo>
                    <a:pt x="6481" y="5864"/>
                  </a:lnTo>
                  <a:lnTo>
                    <a:pt x="5926" y="5710"/>
                  </a:lnTo>
                  <a:cubicBezTo>
                    <a:pt x="5909" y="5705"/>
                    <a:pt x="5892" y="5702"/>
                    <a:pt x="5874" y="5702"/>
                  </a:cubicBezTo>
                  <a:cubicBezTo>
                    <a:pt x="5792" y="5702"/>
                    <a:pt x="5704" y="5757"/>
                    <a:pt x="5679" y="5834"/>
                  </a:cubicBezTo>
                  <a:cubicBezTo>
                    <a:pt x="5648" y="5957"/>
                    <a:pt x="5710" y="6080"/>
                    <a:pt x="5833" y="6080"/>
                  </a:cubicBezTo>
                  <a:lnTo>
                    <a:pt x="11697" y="7685"/>
                  </a:lnTo>
                  <a:cubicBezTo>
                    <a:pt x="12048" y="7832"/>
                    <a:pt x="11928" y="8338"/>
                    <a:pt x="11573" y="8338"/>
                  </a:cubicBezTo>
                  <a:cubicBezTo>
                    <a:pt x="11553" y="8338"/>
                    <a:pt x="11533" y="8337"/>
                    <a:pt x="11512" y="8333"/>
                  </a:cubicBezTo>
                  <a:lnTo>
                    <a:pt x="2809" y="5988"/>
                  </a:lnTo>
                  <a:cubicBezTo>
                    <a:pt x="2624" y="5926"/>
                    <a:pt x="2500" y="5741"/>
                    <a:pt x="2562" y="5556"/>
                  </a:cubicBezTo>
                  <a:cubicBezTo>
                    <a:pt x="2611" y="5409"/>
                    <a:pt x="2737" y="5321"/>
                    <a:pt x="2864" y="5321"/>
                  </a:cubicBezTo>
                  <a:cubicBezTo>
                    <a:pt x="2897" y="5321"/>
                    <a:pt x="2931" y="5327"/>
                    <a:pt x="2963" y="5340"/>
                  </a:cubicBezTo>
                  <a:lnTo>
                    <a:pt x="5062" y="5895"/>
                  </a:lnTo>
                  <a:cubicBezTo>
                    <a:pt x="5088" y="5904"/>
                    <a:pt x="5114" y="5908"/>
                    <a:pt x="5137" y="5908"/>
                  </a:cubicBezTo>
                  <a:cubicBezTo>
                    <a:pt x="5359" y="5908"/>
                    <a:pt x="5433" y="5550"/>
                    <a:pt x="5154" y="5494"/>
                  </a:cubicBezTo>
                  <a:lnTo>
                    <a:pt x="4444" y="5309"/>
                  </a:lnTo>
                  <a:lnTo>
                    <a:pt x="4444" y="4290"/>
                  </a:lnTo>
                  <a:cubicBezTo>
                    <a:pt x="5123" y="4074"/>
                    <a:pt x="5679" y="3581"/>
                    <a:pt x="6018" y="2963"/>
                  </a:cubicBezTo>
                  <a:cubicBezTo>
                    <a:pt x="6111" y="2655"/>
                    <a:pt x="5895" y="2315"/>
                    <a:pt x="5586" y="2315"/>
                  </a:cubicBezTo>
                  <a:lnTo>
                    <a:pt x="1790" y="2315"/>
                  </a:lnTo>
                  <a:cubicBezTo>
                    <a:pt x="1451" y="2315"/>
                    <a:pt x="1235" y="2655"/>
                    <a:pt x="1358" y="2963"/>
                  </a:cubicBezTo>
                  <a:cubicBezTo>
                    <a:pt x="1667" y="3581"/>
                    <a:pt x="2253" y="4074"/>
                    <a:pt x="2932" y="4290"/>
                  </a:cubicBezTo>
                  <a:lnTo>
                    <a:pt x="2932" y="4939"/>
                  </a:lnTo>
                  <a:cubicBezTo>
                    <a:pt x="2901" y="4931"/>
                    <a:pt x="2869" y="4927"/>
                    <a:pt x="2835" y="4927"/>
                  </a:cubicBezTo>
                  <a:cubicBezTo>
                    <a:pt x="2734" y="4927"/>
                    <a:pt x="2624" y="4962"/>
                    <a:pt x="2531" y="5031"/>
                  </a:cubicBezTo>
                  <a:cubicBezTo>
                    <a:pt x="2377" y="5124"/>
                    <a:pt x="2253" y="5278"/>
                    <a:pt x="2192" y="5463"/>
                  </a:cubicBezTo>
                  <a:cubicBezTo>
                    <a:pt x="2130" y="5648"/>
                    <a:pt x="2161" y="5864"/>
                    <a:pt x="2284" y="6050"/>
                  </a:cubicBezTo>
                  <a:cubicBezTo>
                    <a:pt x="2377" y="6204"/>
                    <a:pt x="2531" y="6327"/>
                    <a:pt x="2716" y="6389"/>
                  </a:cubicBezTo>
                  <a:lnTo>
                    <a:pt x="2963" y="6451"/>
                  </a:lnTo>
                  <a:lnTo>
                    <a:pt x="2963" y="8981"/>
                  </a:lnTo>
                  <a:cubicBezTo>
                    <a:pt x="2562" y="9043"/>
                    <a:pt x="2253" y="9321"/>
                    <a:pt x="2099" y="9660"/>
                  </a:cubicBezTo>
                  <a:lnTo>
                    <a:pt x="1173" y="11882"/>
                  </a:lnTo>
                  <a:cubicBezTo>
                    <a:pt x="0" y="12068"/>
                    <a:pt x="124" y="13765"/>
                    <a:pt x="1297" y="13765"/>
                  </a:cubicBezTo>
                  <a:lnTo>
                    <a:pt x="13209" y="13765"/>
                  </a:lnTo>
                  <a:cubicBezTo>
                    <a:pt x="14382" y="13765"/>
                    <a:pt x="14505" y="12068"/>
                    <a:pt x="13364" y="11882"/>
                  </a:cubicBezTo>
                  <a:lnTo>
                    <a:pt x="12438" y="9660"/>
                  </a:lnTo>
                  <a:cubicBezTo>
                    <a:pt x="12283" y="9321"/>
                    <a:pt x="11944" y="9043"/>
                    <a:pt x="11574" y="8981"/>
                  </a:cubicBezTo>
                  <a:lnTo>
                    <a:pt x="11574" y="8796"/>
                  </a:lnTo>
                  <a:lnTo>
                    <a:pt x="11604" y="8796"/>
                  </a:lnTo>
                  <a:cubicBezTo>
                    <a:pt x="12499" y="8796"/>
                    <a:pt x="12654" y="7531"/>
                    <a:pt x="11820" y="7315"/>
                  </a:cubicBezTo>
                  <a:lnTo>
                    <a:pt x="11574" y="7253"/>
                  </a:lnTo>
                  <a:lnTo>
                    <a:pt x="11574" y="6173"/>
                  </a:lnTo>
                  <a:cubicBezTo>
                    <a:pt x="12252" y="5957"/>
                    <a:pt x="12839" y="5494"/>
                    <a:pt x="13147" y="4846"/>
                  </a:cubicBezTo>
                  <a:cubicBezTo>
                    <a:pt x="13271" y="4537"/>
                    <a:pt x="13055" y="4229"/>
                    <a:pt x="12746" y="4198"/>
                  </a:cubicBezTo>
                  <a:lnTo>
                    <a:pt x="8950" y="4198"/>
                  </a:lnTo>
                  <a:cubicBezTo>
                    <a:pt x="8611" y="4198"/>
                    <a:pt x="8364" y="4537"/>
                    <a:pt x="8487" y="4846"/>
                  </a:cubicBezTo>
                  <a:cubicBezTo>
                    <a:pt x="8796" y="5494"/>
                    <a:pt x="9382" y="5957"/>
                    <a:pt x="10061" y="6173"/>
                  </a:cubicBezTo>
                  <a:lnTo>
                    <a:pt x="10061" y="6852"/>
                  </a:lnTo>
                  <a:lnTo>
                    <a:pt x="7994" y="6296"/>
                  </a:lnTo>
                  <a:lnTo>
                    <a:pt x="7994" y="2377"/>
                  </a:lnTo>
                  <a:cubicBezTo>
                    <a:pt x="8179" y="2130"/>
                    <a:pt x="8796" y="1173"/>
                    <a:pt x="8487" y="556"/>
                  </a:cubicBezTo>
                  <a:cubicBezTo>
                    <a:pt x="8302" y="186"/>
                    <a:pt x="7901" y="1"/>
                    <a:pt x="72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22" name="Google Shape;13422;p25"/>
          <p:cNvGrpSpPr/>
          <p:nvPr/>
        </p:nvGrpSpPr>
        <p:grpSpPr>
          <a:xfrm>
            <a:off x="6744238" y="3531748"/>
            <a:ext cx="415100" cy="690200"/>
            <a:chOff x="7124238" y="4142231"/>
            <a:chExt cx="207550" cy="345100"/>
          </a:xfrm>
          <a:solidFill>
            <a:schemeClr val="tx1"/>
          </a:solidFill>
        </p:grpSpPr>
        <p:sp>
          <p:nvSpPr>
            <p:cNvPr id="13423" name="Google Shape;13423;p25"/>
            <p:cNvSpPr/>
            <p:nvPr/>
          </p:nvSpPr>
          <p:spPr>
            <a:xfrm>
              <a:off x="7184413" y="4397056"/>
              <a:ext cx="10825" cy="17750"/>
            </a:xfrm>
            <a:custGeom>
              <a:avLst/>
              <a:gdLst/>
              <a:ahLst/>
              <a:cxnLst/>
              <a:rect l="l" t="t" r="r" b="b"/>
              <a:pathLst>
                <a:path w="433" h="710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94"/>
                  </a:lnTo>
                  <a:cubicBezTo>
                    <a:pt x="0" y="617"/>
                    <a:pt x="93" y="710"/>
                    <a:pt x="216" y="710"/>
                  </a:cubicBezTo>
                  <a:cubicBezTo>
                    <a:pt x="340" y="710"/>
                    <a:pt x="402" y="617"/>
                    <a:pt x="402" y="494"/>
                  </a:cubicBezTo>
                  <a:lnTo>
                    <a:pt x="402" y="216"/>
                  </a:ln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4" name="Google Shape;13424;p25"/>
            <p:cNvSpPr/>
            <p:nvPr/>
          </p:nvSpPr>
          <p:spPr>
            <a:xfrm>
              <a:off x="7262338" y="4397056"/>
              <a:ext cx="10050" cy="17750"/>
            </a:xfrm>
            <a:custGeom>
              <a:avLst/>
              <a:gdLst/>
              <a:ahLst/>
              <a:cxnLst/>
              <a:rect l="l" t="t" r="r" b="b"/>
              <a:pathLst>
                <a:path w="402" h="710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94"/>
                  </a:lnTo>
                  <a:cubicBezTo>
                    <a:pt x="0" y="617"/>
                    <a:pt x="93" y="710"/>
                    <a:pt x="216" y="710"/>
                  </a:cubicBezTo>
                  <a:cubicBezTo>
                    <a:pt x="309" y="710"/>
                    <a:pt x="402" y="617"/>
                    <a:pt x="402" y="494"/>
                  </a:cubicBezTo>
                  <a:lnTo>
                    <a:pt x="402" y="216"/>
                  </a:lnTo>
                  <a:cubicBezTo>
                    <a:pt x="402" y="93"/>
                    <a:pt x="309" y="0"/>
                    <a:pt x="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5" name="Google Shape;13425;p25"/>
            <p:cNvSpPr/>
            <p:nvPr/>
          </p:nvSpPr>
          <p:spPr>
            <a:xfrm>
              <a:off x="7211788" y="4403606"/>
              <a:ext cx="32050" cy="14675"/>
            </a:xfrm>
            <a:custGeom>
              <a:avLst/>
              <a:gdLst/>
              <a:ahLst/>
              <a:cxnLst/>
              <a:rect l="l" t="t" r="r" b="b"/>
              <a:pathLst>
                <a:path w="1282" h="587" extrusionOk="0">
                  <a:moveTo>
                    <a:pt x="1039" y="0"/>
                  </a:moveTo>
                  <a:cubicBezTo>
                    <a:pt x="989" y="0"/>
                    <a:pt x="942" y="16"/>
                    <a:pt x="911" y="47"/>
                  </a:cubicBezTo>
                  <a:lnTo>
                    <a:pt x="911" y="78"/>
                  </a:lnTo>
                  <a:cubicBezTo>
                    <a:pt x="850" y="139"/>
                    <a:pt x="757" y="170"/>
                    <a:pt x="664" y="170"/>
                  </a:cubicBezTo>
                  <a:cubicBezTo>
                    <a:pt x="572" y="170"/>
                    <a:pt x="510" y="139"/>
                    <a:pt x="448" y="78"/>
                  </a:cubicBezTo>
                  <a:cubicBezTo>
                    <a:pt x="403" y="32"/>
                    <a:pt x="349" y="12"/>
                    <a:pt x="298" y="12"/>
                  </a:cubicBezTo>
                  <a:cubicBezTo>
                    <a:pt x="141" y="12"/>
                    <a:pt x="0" y="193"/>
                    <a:pt x="140" y="355"/>
                  </a:cubicBezTo>
                  <a:cubicBezTo>
                    <a:pt x="279" y="510"/>
                    <a:pt x="472" y="587"/>
                    <a:pt x="668" y="587"/>
                  </a:cubicBezTo>
                  <a:cubicBezTo>
                    <a:pt x="865" y="587"/>
                    <a:pt x="1066" y="510"/>
                    <a:pt x="1220" y="355"/>
                  </a:cubicBezTo>
                  <a:cubicBezTo>
                    <a:pt x="1282" y="263"/>
                    <a:pt x="1282" y="139"/>
                    <a:pt x="1189" y="47"/>
                  </a:cubicBezTo>
                  <a:cubicBezTo>
                    <a:pt x="1143" y="16"/>
                    <a:pt x="1089" y="0"/>
                    <a:pt x="10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6" name="Google Shape;13426;p25"/>
            <p:cNvSpPr/>
            <p:nvPr/>
          </p:nvSpPr>
          <p:spPr>
            <a:xfrm>
              <a:off x="7152013" y="4355381"/>
              <a:ext cx="152775" cy="104950"/>
            </a:xfrm>
            <a:custGeom>
              <a:avLst/>
              <a:gdLst/>
              <a:ahLst/>
              <a:cxnLst/>
              <a:rect l="l" t="t" r="r" b="b"/>
              <a:pathLst>
                <a:path w="6111" h="4198" extrusionOk="0">
                  <a:moveTo>
                    <a:pt x="1451" y="1"/>
                  </a:moveTo>
                  <a:cubicBezTo>
                    <a:pt x="1080" y="1"/>
                    <a:pt x="741" y="186"/>
                    <a:pt x="525" y="463"/>
                  </a:cubicBezTo>
                  <a:cubicBezTo>
                    <a:pt x="185" y="926"/>
                    <a:pt x="0" y="1513"/>
                    <a:pt x="31" y="2130"/>
                  </a:cubicBezTo>
                  <a:cubicBezTo>
                    <a:pt x="62" y="3272"/>
                    <a:pt x="1019" y="4198"/>
                    <a:pt x="2191" y="4198"/>
                  </a:cubicBezTo>
                  <a:lnTo>
                    <a:pt x="3950" y="4198"/>
                  </a:lnTo>
                  <a:cubicBezTo>
                    <a:pt x="4475" y="4198"/>
                    <a:pt x="5000" y="3982"/>
                    <a:pt x="5401" y="3642"/>
                  </a:cubicBezTo>
                  <a:cubicBezTo>
                    <a:pt x="5546" y="3497"/>
                    <a:pt x="5407" y="3277"/>
                    <a:pt x="5251" y="3277"/>
                  </a:cubicBezTo>
                  <a:cubicBezTo>
                    <a:pt x="5208" y="3277"/>
                    <a:pt x="5163" y="3293"/>
                    <a:pt x="5123" y="3334"/>
                  </a:cubicBezTo>
                  <a:cubicBezTo>
                    <a:pt x="4815" y="3611"/>
                    <a:pt x="4383" y="3766"/>
                    <a:pt x="3981" y="3766"/>
                  </a:cubicBezTo>
                  <a:lnTo>
                    <a:pt x="2160" y="3766"/>
                  </a:lnTo>
                  <a:cubicBezTo>
                    <a:pt x="2142" y="3766"/>
                    <a:pt x="2123" y="3767"/>
                    <a:pt x="2105" y="3767"/>
                  </a:cubicBezTo>
                  <a:cubicBezTo>
                    <a:pt x="1204" y="3767"/>
                    <a:pt x="462" y="3037"/>
                    <a:pt x="432" y="2099"/>
                  </a:cubicBezTo>
                  <a:cubicBezTo>
                    <a:pt x="401" y="1605"/>
                    <a:pt x="556" y="1112"/>
                    <a:pt x="833" y="710"/>
                  </a:cubicBezTo>
                  <a:cubicBezTo>
                    <a:pt x="988" y="525"/>
                    <a:pt x="1204" y="402"/>
                    <a:pt x="1420" y="402"/>
                  </a:cubicBezTo>
                  <a:lnTo>
                    <a:pt x="4660" y="402"/>
                  </a:lnTo>
                  <a:cubicBezTo>
                    <a:pt x="4907" y="402"/>
                    <a:pt x="5123" y="525"/>
                    <a:pt x="5247" y="710"/>
                  </a:cubicBezTo>
                  <a:cubicBezTo>
                    <a:pt x="5555" y="1112"/>
                    <a:pt x="5679" y="1605"/>
                    <a:pt x="5679" y="2099"/>
                  </a:cubicBezTo>
                  <a:cubicBezTo>
                    <a:pt x="5679" y="2315"/>
                    <a:pt x="5617" y="2531"/>
                    <a:pt x="5524" y="2747"/>
                  </a:cubicBezTo>
                  <a:lnTo>
                    <a:pt x="5555" y="2747"/>
                  </a:lnTo>
                  <a:cubicBezTo>
                    <a:pt x="5494" y="2840"/>
                    <a:pt x="5555" y="2963"/>
                    <a:pt x="5648" y="3025"/>
                  </a:cubicBezTo>
                  <a:cubicBezTo>
                    <a:pt x="5670" y="3032"/>
                    <a:pt x="5693" y="3036"/>
                    <a:pt x="5717" y="3036"/>
                  </a:cubicBezTo>
                  <a:cubicBezTo>
                    <a:pt x="5795" y="3036"/>
                    <a:pt x="5878" y="2996"/>
                    <a:pt x="5926" y="2902"/>
                  </a:cubicBezTo>
                  <a:cubicBezTo>
                    <a:pt x="6018" y="2655"/>
                    <a:pt x="6080" y="2408"/>
                    <a:pt x="6111" y="2130"/>
                  </a:cubicBezTo>
                  <a:cubicBezTo>
                    <a:pt x="6111" y="1513"/>
                    <a:pt x="5926" y="926"/>
                    <a:pt x="5586" y="463"/>
                  </a:cubicBezTo>
                  <a:cubicBezTo>
                    <a:pt x="5370" y="186"/>
                    <a:pt x="5031" y="1"/>
                    <a:pt x="4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7" name="Google Shape;13427;p25"/>
            <p:cNvSpPr/>
            <p:nvPr/>
          </p:nvSpPr>
          <p:spPr>
            <a:xfrm>
              <a:off x="7124238" y="4142231"/>
              <a:ext cx="207550" cy="345100"/>
            </a:xfrm>
            <a:custGeom>
              <a:avLst/>
              <a:gdLst/>
              <a:ahLst/>
              <a:cxnLst/>
              <a:rect l="l" t="t" r="r" b="b"/>
              <a:pathLst>
                <a:path w="8302" h="13804" extrusionOk="0">
                  <a:moveTo>
                    <a:pt x="2191" y="379"/>
                  </a:moveTo>
                  <a:cubicBezTo>
                    <a:pt x="2809" y="379"/>
                    <a:pt x="3426" y="626"/>
                    <a:pt x="3858" y="1089"/>
                  </a:cubicBezTo>
                  <a:lnTo>
                    <a:pt x="3920" y="1120"/>
                  </a:lnTo>
                  <a:lnTo>
                    <a:pt x="3858" y="1181"/>
                  </a:lnTo>
                  <a:cubicBezTo>
                    <a:pt x="3704" y="1428"/>
                    <a:pt x="3580" y="1706"/>
                    <a:pt x="3488" y="1953"/>
                  </a:cubicBezTo>
                  <a:lnTo>
                    <a:pt x="2932" y="1398"/>
                  </a:lnTo>
                  <a:cubicBezTo>
                    <a:pt x="2901" y="1367"/>
                    <a:pt x="2855" y="1351"/>
                    <a:pt x="2805" y="1351"/>
                  </a:cubicBezTo>
                  <a:cubicBezTo>
                    <a:pt x="2755" y="1351"/>
                    <a:pt x="2701" y="1367"/>
                    <a:pt x="2654" y="1398"/>
                  </a:cubicBezTo>
                  <a:cubicBezTo>
                    <a:pt x="2593" y="1490"/>
                    <a:pt x="2593" y="1614"/>
                    <a:pt x="2654" y="1706"/>
                  </a:cubicBezTo>
                  <a:lnTo>
                    <a:pt x="3426" y="2447"/>
                  </a:lnTo>
                  <a:lnTo>
                    <a:pt x="3426" y="2539"/>
                  </a:lnTo>
                  <a:cubicBezTo>
                    <a:pt x="3426" y="2694"/>
                    <a:pt x="3426" y="2848"/>
                    <a:pt x="3426" y="2971"/>
                  </a:cubicBezTo>
                  <a:lnTo>
                    <a:pt x="2839" y="2971"/>
                  </a:lnTo>
                  <a:cubicBezTo>
                    <a:pt x="2654" y="2879"/>
                    <a:pt x="2500" y="2755"/>
                    <a:pt x="2346" y="2601"/>
                  </a:cubicBezTo>
                  <a:cubicBezTo>
                    <a:pt x="1852" y="2107"/>
                    <a:pt x="1605" y="1459"/>
                    <a:pt x="1667" y="780"/>
                  </a:cubicBezTo>
                  <a:lnTo>
                    <a:pt x="1636" y="780"/>
                  </a:lnTo>
                  <a:cubicBezTo>
                    <a:pt x="1667" y="472"/>
                    <a:pt x="1944" y="379"/>
                    <a:pt x="2191" y="379"/>
                  </a:cubicBezTo>
                  <a:close/>
                  <a:moveTo>
                    <a:pt x="6142" y="379"/>
                  </a:moveTo>
                  <a:cubicBezTo>
                    <a:pt x="6419" y="379"/>
                    <a:pt x="6697" y="472"/>
                    <a:pt x="6697" y="780"/>
                  </a:cubicBezTo>
                  <a:cubicBezTo>
                    <a:pt x="6759" y="1459"/>
                    <a:pt x="6512" y="2138"/>
                    <a:pt x="6018" y="2601"/>
                  </a:cubicBezTo>
                  <a:cubicBezTo>
                    <a:pt x="5895" y="2755"/>
                    <a:pt x="5710" y="2879"/>
                    <a:pt x="5524" y="3002"/>
                  </a:cubicBezTo>
                  <a:lnTo>
                    <a:pt x="4382" y="3002"/>
                  </a:lnTo>
                  <a:lnTo>
                    <a:pt x="5679" y="1706"/>
                  </a:lnTo>
                  <a:cubicBezTo>
                    <a:pt x="5740" y="1614"/>
                    <a:pt x="5740" y="1490"/>
                    <a:pt x="5679" y="1428"/>
                  </a:cubicBezTo>
                  <a:cubicBezTo>
                    <a:pt x="5632" y="1382"/>
                    <a:pt x="5578" y="1359"/>
                    <a:pt x="5524" y="1359"/>
                  </a:cubicBezTo>
                  <a:cubicBezTo>
                    <a:pt x="5470" y="1359"/>
                    <a:pt x="5416" y="1382"/>
                    <a:pt x="5370" y="1428"/>
                  </a:cubicBezTo>
                  <a:lnTo>
                    <a:pt x="3827" y="3002"/>
                  </a:lnTo>
                  <a:lnTo>
                    <a:pt x="3827" y="2879"/>
                  </a:lnTo>
                  <a:cubicBezTo>
                    <a:pt x="3796" y="2200"/>
                    <a:pt x="4043" y="1552"/>
                    <a:pt x="4506" y="1089"/>
                  </a:cubicBezTo>
                  <a:cubicBezTo>
                    <a:pt x="4938" y="657"/>
                    <a:pt x="5555" y="410"/>
                    <a:pt x="6172" y="410"/>
                  </a:cubicBezTo>
                  <a:lnTo>
                    <a:pt x="6142" y="379"/>
                  </a:lnTo>
                  <a:close/>
                  <a:moveTo>
                    <a:pt x="5710" y="3404"/>
                  </a:moveTo>
                  <a:cubicBezTo>
                    <a:pt x="6296" y="3434"/>
                    <a:pt x="6296" y="4268"/>
                    <a:pt x="5710" y="4329"/>
                  </a:cubicBezTo>
                  <a:lnTo>
                    <a:pt x="2623" y="4329"/>
                  </a:lnTo>
                  <a:cubicBezTo>
                    <a:pt x="2376" y="4329"/>
                    <a:pt x="2160" y="4113"/>
                    <a:pt x="2160" y="3866"/>
                  </a:cubicBezTo>
                  <a:cubicBezTo>
                    <a:pt x="2160" y="3589"/>
                    <a:pt x="2376" y="3404"/>
                    <a:pt x="2623" y="3404"/>
                  </a:cubicBezTo>
                  <a:close/>
                  <a:moveTo>
                    <a:pt x="2195" y="0"/>
                  </a:moveTo>
                  <a:cubicBezTo>
                    <a:pt x="2122" y="0"/>
                    <a:pt x="2049" y="3"/>
                    <a:pt x="1975" y="9"/>
                  </a:cubicBezTo>
                  <a:cubicBezTo>
                    <a:pt x="1574" y="9"/>
                    <a:pt x="1235" y="348"/>
                    <a:pt x="1204" y="780"/>
                  </a:cubicBezTo>
                  <a:cubicBezTo>
                    <a:pt x="1142" y="1552"/>
                    <a:pt x="1451" y="2354"/>
                    <a:pt x="2006" y="2910"/>
                  </a:cubicBezTo>
                  <a:cubicBezTo>
                    <a:pt x="2068" y="2971"/>
                    <a:pt x="2130" y="3033"/>
                    <a:pt x="2222" y="3095"/>
                  </a:cubicBezTo>
                  <a:cubicBezTo>
                    <a:pt x="1481" y="3465"/>
                    <a:pt x="1605" y="4545"/>
                    <a:pt x="2407" y="4731"/>
                  </a:cubicBezTo>
                  <a:lnTo>
                    <a:pt x="2407" y="6613"/>
                  </a:lnTo>
                  <a:cubicBezTo>
                    <a:pt x="2407" y="6860"/>
                    <a:pt x="2253" y="7107"/>
                    <a:pt x="2037" y="7261"/>
                  </a:cubicBezTo>
                  <a:cubicBezTo>
                    <a:pt x="1636" y="7446"/>
                    <a:pt x="1296" y="7724"/>
                    <a:pt x="988" y="8064"/>
                  </a:cubicBezTo>
                  <a:cubicBezTo>
                    <a:pt x="895" y="8125"/>
                    <a:pt x="895" y="8280"/>
                    <a:pt x="988" y="8341"/>
                  </a:cubicBezTo>
                  <a:cubicBezTo>
                    <a:pt x="1019" y="8388"/>
                    <a:pt x="1073" y="8411"/>
                    <a:pt x="1127" y="8411"/>
                  </a:cubicBezTo>
                  <a:cubicBezTo>
                    <a:pt x="1181" y="8411"/>
                    <a:pt x="1235" y="8388"/>
                    <a:pt x="1265" y="8341"/>
                  </a:cubicBezTo>
                  <a:cubicBezTo>
                    <a:pt x="1543" y="8064"/>
                    <a:pt x="1852" y="7817"/>
                    <a:pt x="2191" y="7632"/>
                  </a:cubicBezTo>
                  <a:cubicBezTo>
                    <a:pt x="2562" y="7416"/>
                    <a:pt x="2809" y="7045"/>
                    <a:pt x="2809" y="6613"/>
                  </a:cubicBezTo>
                  <a:lnTo>
                    <a:pt x="2809" y="4761"/>
                  </a:lnTo>
                  <a:lnTo>
                    <a:pt x="5494" y="4761"/>
                  </a:lnTo>
                  <a:lnTo>
                    <a:pt x="5494" y="6613"/>
                  </a:lnTo>
                  <a:cubicBezTo>
                    <a:pt x="5494" y="7045"/>
                    <a:pt x="5710" y="7416"/>
                    <a:pt x="6080" y="7632"/>
                  </a:cubicBezTo>
                  <a:cubicBezTo>
                    <a:pt x="7222" y="8218"/>
                    <a:pt x="7901" y="9422"/>
                    <a:pt x="7870" y="10687"/>
                  </a:cubicBezTo>
                  <a:cubicBezTo>
                    <a:pt x="7839" y="11397"/>
                    <a:pt x="7530" y="12106"/>
                    <a:pt x="7006" y="12600"/>
                  </a:cubicBezTo>
                  <a:cubicBezTo>
                    <a:pt x="6481" y="13125"/>
                    <a:pt x="5771" y="13403"/>
                    <a:pt x="5031" y="13403"/>
                  </a:cubicBezTo>
                  <a:lnTo>
                    <a:pt x="3271" y="13403"/>
                  </a:lnTo>
                  <a:cubicBezTo>
                    <a:pt x="2531" y="13403"/>
                    <a:pt x="1821" y="13125"/>
                    <a:pt x="1296" y="12600"/>
                  </a:cubicBezTo>
                  <a:cubicBezTo>
                    <a:pt x="772" y="12106"/>
                    <a:pt x="463" y="11397"/>
                    <a:pt x="432" y="10687"/>
                  </a:cubicBezTo>
                  <a:cubicBezTo>
                    <a:pt x="401" y="10070"/>
                    <a:pt x="556" y="9483"/>
                    <a:pt x="833" y="8959"/>
                  </a:cubicBezTo>
                  <a:cubicBezTo>
                    <a:pt x="895" y="8866"/>
                    <a:pt x="833" y="8743"/>
                    <a:pt x="741" y="8681"/>
                  </a:cubicBezTo>
                  <a:cubicBezTo>
                    <a:pt x="715" y="8664"/>
                    <a:pt x="687" y="8656"/>
                    <a:pt x="658" y="8656"/>
                  </a:cubicBezTo>
                  <a:cubicBezTo>
                    <a:pt x="584" y="8656"/>
                    <a:pt x="508" y="8707"/>
                    <a:pt x="463" y="8773"/>
                  </a:cubicBezTo>
                  <a:cubicBezTo>
                    <a:pt x="154" y="9360"/>
                    <a:pt x="0" y="10008"/>
                    <a:pt x="31" y="10687"/>
                  </a:cubicBezTo>
                  <a:cubicBezTo>
                    <a:pt x="31" y="11551"/>
                    <a:pt x="401" y="12323"/>
                    <a:pt x="988" y="12909"/>
                  </a:cubicBezTo>
                  <a:lnTo>
                    <a:pt x="1019" y="12878"/>
                  </a:lnTo>
                  <a:cubicBezTo>
                    <a:pt x="1636" y="13464"/>
                    <a:pt x="2438" y="13804"/>
                    <a:pt x="3271" y="13804"/>
                  </a:cubicBezTo>
                  <a:lnTo>
                    <a:pt x="5061" y="13804"/>
                  </a:lnTo>
                  <a:cubicBezTo>
                    <a:pt x="5895" y="13804"/>
                    <a:pt x="6697" y="13495"/>
                    <a:pt x="7314" y="12909"/>
                  </a:cubicBezTo>
                  <a:cubicBezTo>
                    <a:pt x="7901" y="12323"/>
                    <a:pt x="8271" y="11520"/>
                    <a:pt x="8271" y="10687"/>
                  </a:cubicBezTo>
                  <a:cubicBezTo>
                    <a:pt x="8302" y="9946"/>
                    <a:pt x="8117" y="9236"/>
                    <a:pt x="7746" y="8588"/>
                  </a:cubicBezTo>
                  <a:cubicBezTo>
                    <a:pt x="7376" y="8033"/>
                    <a:pt x="6882" y="7570"/>
                    <a:pt x="6296" y="7261"/>
                  </a:cubicBezTo>
                  <a:cubicBezTo>
                    <a:pt x="6049" y="7107"/>
                    <a:pt x="5926" y="6860"/>
                    <a:pt x="5926" y="6613"/>
                  </a:cubicBezTo>
                  <a:lnTo>
                    <a:pt x="5926" y="4731"/>
                  </a:lnTo>
                  <a:cubicBezTo>
                    <a:pt x="6697" y="4545"/>
                    <a:pt x="6821" y="3465"/>
                    <a:pt x="6111" y="3095"/>
                  </a:cubicBezTo>
                  <a:cubicBezTo>
                    <a:pt x="6172" y="3033"/>
                    <a:pt x="6234" y="2971"/>
                    <a:pt x="6296" y="2910"/>
                  </a:cubicBezTo>
                  <a:cubicBezTo>
                    <a:pt x="6882" y="2354"/>
                    <a:pt x="7160" y="1552"/>
                    <a:pt x="7098" y="780"/>
                  </a:cubicBezTo>
                  <a:cubicBezTo>
                    <a:pt x="7067" y="348"/>
                    <a:pt x="6759" y="9"/>
                    <a:pt x="6327" y="9"/>
                  </a:cubicBezTo>
                  <a:cubicBezTo>
                    <a:pt x="6253" y="3"/>
                    <a:pt x="6180" y="0"/>
                    <a:pt x="6107" y="0"/>
                  </a:cubicBezTo>
                  <a:cubicBezTo>
                    <a:pt x="5385" y="0"/>
                    <a:pt x="4702" y="276"/>
                    <a:pt x="4197" y="780"/>
                  </a:cubicBezTo>
                  <a:cubicBezTo>
                    <a:pt x="4166" y="811"/>
                    <a:pt x="4166" y="811"/>
                    <a:pt x="4166" y="811"/>
                  </a:cubicBezTo>
                  <a:lnTo>
                    <a:pt x="4136" y="780"/>
                  </a:lnTo>
                  <a:cubicBezTo>
                    <a:pt x="3603" y="276"/>
                    <a:pt x="2918" y="0"/>
                    <a:pt x="2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28" name="Google Shape;13428;p25"/>
          <p:cNvGrpSpPr/>
          <p:nvPr/>
        </p:nvGrpSpPr>
        <p:grpSpPr>
          <a:xfrm>
            <a:off x="8085437" y="3541598"/>
            <a:ext cx="711350" cy="670500"/>
            <a:chOff x="1055681" y="2468781"/>
            <a:chExt cx="355675" cy="335250"/>
          </a:xfrm>
          <a:solidFill>
            <a:schemeClr val="tx1"/>
          </a:solidFill>
        </p:grpSpPr>
        <p:sp>
          <p:nvSpPr>
            <p:cNvPr id="13429" name="Google Shape;13429;p25"/>
            <p:cNvSpPr/>
            <p:nvPr/>
          </p:nvSpPr>
          <p:spPr>
            <a:xfrm>
              <a:off x="1197156" y="2653381"/>
              <a:ext cx="17475" cy="14850"/>
            </a:xfrm>
            <a:custGeom>
              <a:avLst/>
              <a:gdLst/>
              <a:ahLst/>
              <a:cxnLst/>
              <a:rect l="l" t="t" r="r" b="b"/>
              <a:pathLst>
                <a:path w="699" h="594" extrusionOk="0">
                  <a:moveTo>
                    <a:pt x="283" y="0"/>
                  </a:moveTo>
                  <a:cubicBezTo>
                    <a:pt x="131" y="0"/>
                    <a:pt x="1" y="197"/>
                    <a:pt x="143" y="339"/>
                  </a:cubicBezTo>
                  <a:lnTo>
                    <a:pt x="328" y="524"/>
                  </a:lnTo>
                  <a:cubicBezTo>
                    <a:pt x="359" y="571"/>
                    <a:pt x="405" y="594"/>
                    <a:pt x="455" y="594"/>
                  </a:cubicBezTo>
                  <a:cubicBezTo>
                    <a:pt x="505" y="594"/>
                    <a:pt x="559" y="571"/>
                    <a:pt x="606" y="524"/>
                  </a:cubicBezTo>
                  <a:cubicBezTo>
                    <a:pt x="698" y="463"/>
                    <a:pt x="698" y="308"/>
                    <a:pt x="606" y="247"/>
                  </a:cubicBezTo>
                  <a:lnTo>
                    <a:pt x="420" y="62"/>
                  </a:lnTo>
                  <a:cubicBezTo>
                    <a:pt x="377" y="19"/>
                    <a:pt x="329" y="0"/>
                    <a:pt x="2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0" name="Google Shape;13430;p25"/>
            <p:cNvSpPr/>
            <p:nvPr/>
          </p:nvSpPr>
          <p:spPr>
            <a:xfrm>
              <a:off x="1247306" y="2602456"/>
              <a:ext cx="17475" cy="14875"/>
            </a:xfrm>
            <a:custGeom>
              <a:avLst/>
              <a:gdLst/>
              <a:ahLst/>
              <a:cxnLst/>
              <a:rect l="l" t="t" r="r" b="b"/>
              <a:pathLst>
                <a:path w="699" h="595" extrusionOk="0">
                  <a:moveTo>
                    <a:pt x="285" y="1"/>
                  </a:moveTo>
                  <a:cubicBezTo>
                    <a:pt x="132" y="1"/>
                    <a:pt x="0" y="204"/>
                    <a:pt x="143" y="370"/>
                  </a:cubicBezTo>
                  <a:lnTo>
                    <a:pt x="328" y="525"/>
                  </a:lnTo>
                  <a:cubicBezTo>
                    <a:pt x="359" y="571"/>
                    <a:pt x="405" y="594"/>
                    <a:pt x="455" y="594"/>
                  </a:cubicBezTo>
                  <a:cubicBezTo>
                    <a:pt x="505" y="594"/>
                    <a:pt x="559" y="571"/>
                    <a:pt x="606" y="525"/>
                  </a:cubicBezTo>
                  <a:cubicBezTo>
                    <a:pt x="698" y="463"/>
                    <a:pt x="698" y="339"/>
                    <a:pt x="606" y="247"/>
                  </a:cubicBezTo>
                  <a:lnTo>
                    <a:pt x="420" y="62"/>
                  </a:lnTo>
                  <a:cubicBezTo>
                    <a:pt x="378" y="19"/>
                    <a:pt x="330" y="1"/>
                    <a:pt x="2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1" name="Google Shape;13431;p25"/>
            <p:cNvSpPr/>
            <p:nvPr/>
          </p:nvSpPr>
          <p:spPr>
            <a:xfrm>
              <a:off x="1221306" y="2625581"/>
              <a:ext cx="23400" cy="22550"/>
            </a:xfrm>
            <a:custGeom>
              <a:avLst/>
              <a:gdLst/>
              <a:ahLst/>
              <a:cxnLst/>
              <a:rect l="l" t="t" r="r" b="b"/>
              <a:pathLst>
                <a:path w="936" h="902" extrusionOk="0">
                  <a:moveTo>
                    <a:pt x="720" y="1"/>
                  </a:moveTo>
                  <a:lnTo>
                    <a:pt x="720" y="32"/>
                  </a:lnTo>
                  <a:cubicBezTo>
                    <a:pt x="596" y="32"/>
                    <a:pt x="535" y="124"/>
                    <a:pt x="535" y="248"/>
                  </a:cubicBezTo>
                  <a:cubicBezTo>
                    <a:pt x="535" y="402"/>
                    <a:pt x="411" y="525"/>
                    <a:pt x="257" y="525"/>
                  </a:cubicBezTo>
                  <a:cubicBezTo>
                    <a:pt x="237" y="518"/>
                    <a:pt x="218" y="514"/>
                    <a:pt x="201" y="514"/>
                  </a:cubicBezTo>
                  <a:cubicBezTo>
                    <a:pt x="19" y="514"/>
                    <a:pt x="1" y="901"/>
                    <a:pt x="187" y="901"/>
                  </a:cubicBezTo>
                  <a:cubicBezTo>
                    <a:pt x="199" y="901"/>
                    <a:pt x="212" y="899"/>
                    <a:pt x="226" y="896"/>
                  </a:cubicBezTo>
                  <a:cubicBezTo>
                    <a:pt x="250" y="900"/>
                    <a:pt x="275" y="902"/>
                    <a:pt x="299" y="902"/>
                  </a:cubicBezTo>
                  <a:cubicBezTo>
                    <a:pt x="459" y="902"/>
                    <a:pt x="617" y="818"/>
                    <a:pt x="751" y="711"/>
                  </a:cubicBezTo>
                  <a:cubicBezTo>
                    <a:pt x="874" y="556"/>
                    <a:pt x="936" y="371"/>
                    <a:pt x="936" y="186"/>
                  </a:cubicBezTo>
                  <a:cubicBezTo>
                    <a:pt x="936" y="93"/>
                    <a:pt x="843" y="1"/>
                    <a:pt x="7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2" name="Google Shape;13432;p25"/>
            <p:cNvSpPr/>
            <p:nvPr/>
          </p:nvSpPr>
          <p:spPr>
            <a:xfrm>
              <a:off x="1162131" y="2567531"/>
              <a:ext cx="141225" cy="138325"/>
            </a:xfrm>
            <a:custGeom>
              <a:avLst/>
              <a:gdLst/>
              <a:ahLst/>
              <a:cxnLst/>
              <a:rect l="l" t="t" r="r" b="b"/>
              <a:pathLst>
                <a:path w="5649" h="5533" extrusionOk="0">
                  <a:moveTo>
                    <a:pt x="3577" y="394"/>
                  </a:moveTo>
                  <a:cubicBezTo>
                    <a:pt x="3627" y="394"/>
                    <a:pt x="3673" y="409"/>
                    <a:pt x="3704" y="440"/>
                  </a:cubicBezTo>
                  <a:lnTo>
                    <a:pt x="5155" y="1891"/>
                  </a:lnTo>
                  <a:cubicBezTo>
                    <a:pt x="5216" y="1952"/>
                    <a:pt x="5216" y="2076"/>
                    <a:pt x="5155" y="2168"/>
                  </a:cubicBezTo>
                  <a:lnTo>
                    <a:pt x="2254" y="5069"/>
                  </a:lnTo>
                  <a:cubicBezTo>
                    <a:pt x="2207" y="5100"/>
                    <a:pt x="2153" y="5116"/>
                    <a:pt x="2099" y="5116"/>
                  </a:cubicBezTo>
                  <a:cubicBezTo>
                    <a:pt x="2045" y="5116"/>
                    <a:pt x="1991" y="5100"/>
                    <a:pt x="1945" y="5069"/>
                  </a:cubicBezTo>
                  <a:lnTo>
                    <a:pt x="525" y="3619"/>
                  </a:lnTo>
                  <a:cubicBezTo>
                    <a:pt x="464" y="3557"/>
                    <a:pt x="464" y="3434"/>
                    <a:pt x="525" y="3341"/>
                  </a:cubicBezTo>
                  <a:lnTo>
                    <a:pt x="3426" y="440"/>
                  </a:lnTo>
                  <a:cubicBezTo>
                    <a:pt x="3473" y="409"/>
                    <a:pt x="3527" y="394"/>
                    <a:pt x="3577" y="394"/>
                  </a:cubicBezTo>
                  <a:close/>
                  <a:moveTo>
                    <a:pt x="3550" y="0"/>
                  </a:moveTo>
                  <a:cubicBezTo>
                    <a:pt x="3395" y="0"/>
                    <a:pt x="3241" y="54"/>
                    <a:pt x="3118" y="162"/>
                  </a:cubicBezTo>
                  <a:lnTo>
                    <a:pt x="247" y="3063"/>
                  </a:lnTo>
                  <a:cubicBezTo>
                    <a:pt x="1" y="3310"/>
                    <a:pt x="1" y="3681"/>
                    <a:pt x="247" y="3928"/>
                  </a:cubicBezTo>
                  <a:lnTo>
                    <a:pt x="1667" y="5347"/>
                  </a:lnTo>
                  <a:cubicBezTo>
                    <a:pt x="1775" y="5471"/>
                    <a:pt x="1929" y="5532"/>
                    <a:pt x="2084" y="5532"/>
                  </a:cubicBezTo>
                  <a:cubicBezTo>
                    <a:pt x="2238" y="5532"/>
                    <a:pt x="2392" y="5471"/>
                    <a:pt x="2500" y="5347"/>
                  </a:cubicBezTo>
                  <a:lnTo>
                    <a:pt x="5401" y="2446"/>
                  </a:lnTo>
                  <a:cubicBezTo>
                    <a:pt x="5648" y="2230"/>
                    <a:pt x="5648" y="1829"/>
                    <a:pt x="5401" y="1613"/>
                  </a:cubicBezTo>
                  <a:lnTo>
                    <a:pt x="3982" y="162"/>
                  </a:lnTo>
                  <a:cubicBezTo>
                    <a:pt x="3858" y="54"/>
                    <a:pt x="3704" y="0"/>
                    <a:pt x="35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3" name="Google Shape;13433;p25"/>
            <p:cNvSpPr/>
            <p:nvPr/>
          </p:nvSpPr>
          <p:spPr>
            <a:xfrm>
              <a:off x="1055681" y="2468781"/>
              <a:ext cx="355675" cy="335250"/>
            </a:xfrm>
            <a:custGeom>
              <a:avLst/>
              <a:gdLst/>
              <a:ahLst/>
              <a:cxnLst/>
              <a:rect l="l" t="t" r="r" b="b"/>
              <a:pathLst>
                <a:path w="14227" h="13410" extrusionOk="0">
                  <a:moveTo>
                    <a:pt x="9625" y="2963"/>
                  </a:moveTo>
                  <a:cubicBezTo>
                    <a:pt x="9767" y="2963"/>
                    <a:pt x="9906" y="3017"/>
                    <a:pt x="9999" y="3125"/>
                  </a:cubicBezTo>
                  <a:lnTo>
                    <a:pt x="10709" y="3804"/>
                  </a:lnTo>
                  <a:cubicBezTo>
                    <a:pt x="10925" y="4020"/>
                    <a:pt x="10925" y="4359"/>
                    <a:pt x="10709" y="4575"/>
                  </a:cubicBezTo>
                  <a:lnTo>
                    <a:pt x="10678" y="4575"/>
                  </a:lnTo>
                  <a:lnTo>
                    <a:pt x="10369" y="4884"/>
                  </a:lnTo>
                  <a:lnTo>
                    <a:pt x="8919" y="3434"/>
                  </a:lnTo>
                  <a:lnTo>
                    <a:pt x="9227" y="3125"/>
                  </a:lnTo>
                  <a:cubicBezTo>
                    <a:pt x="9335" y="3017"/>
                    <a:pt x="9482" y="2963"/>
                    <a:pt x="9625" y="2963"/>
                  </a:cubicBezTo>
                  <a:close/>
                  <a:moveTo>
                    <a:pt x="3086" y="10038"/>
                  </a:moveTo>
                  <a:lnTo>
                    <a:pt x="3765" y="10748"/>
                  </a:lnTo>
                  <a:lnTo>
                    <a:pt x="2901" y="11612"/>
                  </a:lnTo>
                  <a:lnTo>
                    <a:pt x="2191" y="10933"/>
                  </a:lnTo>
                  <a:lnTo>
                    <a:pt x="3086" y="10038"/>
                  </a:lnTo>
                  <a:close/>
                  <a:moveTo>
                    <a:pt x="7823" y="3310"/>
                  </a:moveTo>
                  <a:cubicBezTo>
                    <a:pt x="8062" y="3310"/>
                    <a:pt x="8302" y="3403"/>
                    <a:pt x="8487" y="3588"/>
                  </a:cubicBezTo>
                  <a:lnTo>
                    <a:pt x="10215" y="5316"/>
                  </a:lnTo>
                  <a:cubicBezTo>
                    <a:pt x="10554" y="5686"/>
                    <a:pt x="10554" y="6273"/>
                    <a:pt x="10215" y="6643"/>
                  </a:cubicBezTo>
                  <a:lnTo>
                    <a:pt x="6357" y="10501"/>
                  </a:lnTo>
                  <a:lnTo>
                    <a:pt x="4382" y="8495"/>
                  </a:lnTo>
                  <a:cubicBezTo>
                    <a:pt x="4339" y="8452"/>
                    <a:pt x="4292" y="8434"/>
                    <a:pt x="4246" y="8434"/>
                  </a:cubicBezTo>
                  <a:cubicBezTo>
                    <a:pt x="4094" y="8434"/>
                    <a:pt x="3962" y="8637"/>
                    <a:pt x="4104" y="8803"/>
                  </a:cubicBezTo>
                  <a:lnTo>
                    <a:pt x="6512" y="11211"/>
                  </a:lnTo>
                  <a:cubicBezTo>
                    <a:pt x="6635" y="11303"/>
                    <a:pt x="6635" y="11488"/>
                    <a:pt x="6512" y="11612"/>
                  </a:cubicBezTo>
                  <a:lnTo>
                    <a:pt x="6049" y="12075"/>
                  </a:lnTo>
                  <a:cubicBezTo>
                    <a:pt x="5987" y="12121"/>
                    <a:pt x="5917" y="12144"/>
                    <a:pt x="5848" y="12144"/>
                  </a:cubicBezTo>
                  <a:cubicBezTo>
                    <a:pt x="5779" y="12144"/>
                    <a:pt x="5709" y="12121"/>
                    <a:pt x="5647" y="12075"/>
                  </a:cubicBezTo>
                  <a:lnTo>
                    <a:pt x="1728" y="8155"/>
                  </a:lnTo>
                  <a:cubicBezTo>
                    <a:pt x="1635" y="8032"/>
                    <a:pt x="1635" y="7847"/>
                    <a:pt x="1728" y="7754"/>
                  </a:cubicBezTo>
                  <a:lnTo>
                    <a:pt x="2191" y="7291"/>
                  </a:lnTo>
                  <a:cubicBezTo>
                    <a:pt x="2237" y="7245"/>
                    <a:pt x="2307" y="7222"/>
                    <a:pt x="2376" y="7222"/>
                  </a:cubicBezTo>
                  <a:cubicBezTo>
                    <a:pt x="2445" y="7222"/>
                    <a:pt x="2515" y="7245"/>
                    <a:pt x="2561" y="7291"/>
                  </a:cubicBezTo>
                  <a:lnTo>
                    <a:pt x="3518" y="8217"/>
                  </a:lnTo>
                  <a:cubicBezTo>
                    <a:pt x="3564" y="8263"/>
                    <a:pt x="3618" y="8287"/>
                    <a:pt x="3668" y="8287"/>
                  </a:cubicBezTo>
                  <a:cubicBezTo>
                    <a:pt x="3719" y="8287"/>
                    <a:pt x="3765" y="8263"/>
                    <a:pt x="3796" y="8217"/>
                  </a:cubicBezTo>
                  <a:cubicBezTo>
                    <a:pt x="3888" y="8124"/>
                    <a:pt x="3888" y="8001"/>
                    <a:pt x="3796" y="7939"/>
                  </a:cubicBezTo>
                  <a:lnTo>
                    <a:pt x="3302" y="7446"/>
                  </a:lnTo>
                  <a:lnTo>
                    <a:pt x="7160" y="3588"/>
                  </a:lnTo>
                  <a:cubicBezTo>
                    <a:pt x="7345" y="3403"/>
                    <a:pt x="7584" y="3310"/>
                    <a:pt x="7823" y="3310"/>
                  </a:cubicBezTo>
                  <a:close/>
                  <a:moveTo>
                    <a:pt x="1255" y="10704"/>
                  </a:moveTo>
                  <a:cubicBezTo>
                    <a:pt x="1350" y="10704"/>
                    <a:pt x="1449" y="10736"/>
                    <a:pt x="1543" y="10809"/>
                  </a:cubicBezTo>
                  <a:lnTo>
                    <a:pt x="2962" y="12260"/>
                  </a:lnTo>
                  <a:cubicBezTo>
                    <a:pt x="3148" y="12414"/>
                    <a:pt x="3148" y="12723"/>
                    <a:pt x="2962" y="12877"/>
                  </a:cubicBezTo>
                  <a:cubicBezTo>
                    <a:pt x="2885" y="12970"/>
                    <a:pt x="2777" y="13016"/>
                    <a:pt x="2665" y="13016"/>
                  </a:cubicBezTo>
                  <a:cubicBezTo>
                    <a:pt x="2553" y="13016"/>
                    <a:pt x="2438" y="12970"/>
                    <a:pt x="2345" y="12877"/>
                  </a:cubicBezTo>
                  <a:lnTo>
                    <a:pt x="895" y="11458"/>
                  </a:lnTo>
                  <a:cubicBezTo>
                    <a:pt x="629" y="11119"/>
                    <a:pt x="912" y="10704"/>
                    <a:pt x="1255" y="10704"/>
                  </a:cubicBezTo>
                  <a:close/>
                  <a:moveTo>
                    <a:pt x="13526" y="1"/>
                  </a:moveTo>
                  <a:cubicBezTo>
                    <a:pt x="13068" y="1"/>
                    <a:pt x="12638" y="183"/>
                    <a:pt x="12344" y="502"/>
                  </a:cubicBezTo>
                  <a:lnTo>
                    <a:pt x="10091" y="2724"/>
                  </a:lnTo>
                  <a:cubicBezTo>
                    <a:pt x="9937" y="2631"/>
                    <a:pt x="9752" y="2600"/>
                    <a:pt x="9598" y="2600"/>
                  </a:cubicBezTo>
                  <a:cubicBezTo>
                    <a:pt x="9320" y="2600"/>
                    <a:pt x="9104" y="2693"/>
                    <a:pt x="8919" y="2847"/>
                  </a:cubicBezTo>
                  <a:lnTo>
                    <a:pt x="8610" y="3187"/>
                  </a:lnTo>
                  <a:cubicBezTo>
                    <a:pt x="8362" y="3007"/>
                    <a:pt x="8077" y="2921"/>
                    <a:pt x="7796" y="2921"/>
                  </a:cubicBezTo>
                  <a:cubicBezTo>
                    <a:pt x="7448" y="2921"/>
                    <a:pt x="7107" y="3054"/>
                    <a:pt x="6851" y="3310"/>
                  </a:cubicBezTo>
                  <a:lnTo>
                    <a:pt x="2993" y="7168"/>
                  </a:lnTo>
                  <a:lnTo>
                    <a:pt x="2839" y="7013"/>
                  </a:lnTo>
                  <a:cubicBezTo>
                    <a:pt x="2716" y="6890"/>
                    <a:pt x="2546" y="6828"/>
                    <a:pt x="2372" y="6828"/>
                  </a:cubicBezTo>
                  <a:cubicBezTo>
                    <a:pt x="2199" y="6828"/>
                    <a:pt x="2021" y="6890"/>
                    <a:pt x="1882" y="7013"/>
                  </a:cubicBezTo>
                  <a:lnTo>
                    <a:pt x="1419" y="7476"/>
                  </a:lnTo>
                  <a:cubicBezTo>
                    <a:pt x="1172" y="7754"/>
                    <a:pt x="1172" y="8186"/>
                    <a:pt x="1419" y="8464"/>
                  </a:cubicBezTo>
                  <a:lnTo>
                    <a:pt x="2777" y="9760"/>
                  </a:lnTo>
                  <a:lnTo>
                    <a:pt x="1913" y="10624"/>
                  </a:lnTo>
                  <a:lnTo>
                    <a:pt x="1821" y="10532"/>
                  </a:lnTo>
                  <a:cubicBezTo>
                    <a:pt x="1634" y="10345"/>
                    <a:pt x="1426" y="10267"/>
                    <a:pt x="1226" y="10267"/>
                  </a:cubicBezTo>
                  <a:cubicBezTo>
                    <a:pt x="567" y="10267"/>
                    <a:pt x="1" y="11119"/>
                    <a:pt x="617" y="11735"/>
                  </a:cubicBezTo>
                  <a:lnTo>
                    <a:pt x="2067" y="13186"/>
                  </a:lnTo>
                  <a:cubicBezTo>
                    <a:pt x="2238" y="13343"/>
                    <a:pt x="2426" y="13409"/>
                    <a:pt x="2609" y="13409"/>
                  </a:cubicBezTo>
                  <a:cubicBezTo>
                    <a:pt x="3253" y="13409"/>
                    <a:pt x="3824" y="12583"/>
                    <a:pt x="3271" y="11982"/>
                  </a:cubicBezTo>
                  <a:lnTo>
                    <a:pt x="3178" y="11890"/>
                  </a:lnTo>
                  <a:lnTo>
                    <a:pt x="4043" y="11025"/>
                  </a:lnTo>
                  <a:lnTo>
                    <a:pt x="5370" y="12353"/>
                  </a:lnTo>
                  <a:cubicBezTo>
                    <a:pt x="5493" y="12476"/>
                    <a:pt x="5663" y="12538"/>
                    <a:pt x="5836" y="12538"/>
                  </a:cubicBezTo>
                  <a:cubicBezTo>
                    <a:pt x="6010" y="12538"/>
                    <a:pt x="6187" y="12476"/>
                    <a:pt x="6326" y="12353"/>
                  </a:cubicBezTo>
                  <a:lnTo>
                    <a:pt x="6789" y="11890"/>
                  </a:lnTo>
                  <a:cubicBezTo>
                    <a:pt x="7036" y="11612"/>
                    <a:pt x="7036" y="11180"/>
                    <a:pt x="6789" y="10933"/>
                  </a:cubicBezTo>
                  <a:lnTo>
                    <a:pt x="6635" y="10779"/>
                  </a:lnTo>
                  <a:lnTo>
                    <a:pt x="10493" y="6921"/>
                  </a:lnTo>
                  <a:cubicBezTo>
                    <a:pt x="10956" y="6458"/>
                    <a:pt x="11017" y="5717"/>
                    <a:pt x="10616" y="5193"/>
                  </a:cubicBezTo>
                  <a:lnTo>
                    <a:pt x="10956" y="4853"/>
                  </a:lnTo>
                  <a:cubicBezTo>
                    <a:pt x="11264" y="4545"/>
                    <a:pt x="11295" y="4051"/>
                    <a:pt x="11079" y="3711"/>
                  </a:cubicBezTo>
                  <a:lnTo>
                    <a:pt x="12807" y="1952"/>
                  </a:lnTo>
                  <a:cubicBezTo>
                    <a:pt x="12971" y="1812"/>
                    <a:pt x="12833" y="1601"/>
                    <a:pt x="12677" y="1601"/>
                  </a:cubicBezTo>
                  <a:cubicBezTo>
                    <a:pt x="12626" y="1601"/>
                    <a:pt x="12574" y="1622"/>
                    <a:pt x="12530" y="1674"/>
                  </a:cubicBezTo>
                  <a:lnTo>
                    <a:pt x="10801" y="3372"/>
                  </a:lnTo>
                  <a:lnTo>
                    <a:pt x="10400" y="3001"/>
                  </a:lnTo>
                  <a:lnTo>
                    <a:pt x="12622" y="779"/>
                  </a:lnTo>
                  <a:cubicBezTo>
                    <a:pt x="12864" y="538"/>
                    <a:pt x="13162" y="410"/>
                    <a:pt x="13487" y="410"/>
                  </a:cubicBezTo>
                  <a:cubicBezTo>
                    <a:pt x="13577" y="410"/>
                    <a:pt x="13670" y="420"/>
                    <a:pt x="13764" y="440"/>
                  </a:cubicBezTo>
                  <a:lnTo>
                    <a:pt x="13116" y="1088"/>
                  </a:lnTo>
                  <a:cubicBezTo>
                    <a:pt x="13023" y="1181"/>
                    <a:pt x="13023" y="1304"/>
                    <a:pt x="13116" y="1397"/>
                  </a:cubicBezTo>
                  <a:cubicBezTo>
                    <a:pt x="13147" y="1428"/>
                    <a:pt x="13193" y="1443"/>
                    <a:pt x="13243" y="1443"/>
                  </a:cubicBezTo>
                  <a:cubicBezTo>
                    <a:pt x="13293" y="1443"/>
                    <a:pt x="13347" y="1428"/>
                    <a:pt x="13394" y="1397"/>
                  </a:cubicBezTo>
                  <a:lnTo>
                    <a:pt x="14104" y="687"/>
                  </a:lnTo>
                  <a:cubicBezTo>
                    <a:pt x="14196" y="594"/>
                    <a:pt x="14227" y="440"/>
                    <a:pt x="14196" y="286"/>
                  </a:cubicBezTo>
                  <a:lnTo>
                    <a:pt x="14196" y="286"/>
                  </a:lnTo>
                  <a:lnTo>
                    <a:pt x="14165" y="317"/>
                  </a:lnTo>
                  <a:cubicBezTo>
                    <a:pt x="14134" y="162"/>
                    <a:pt x="14011" y="70"/>
                    <a:pt x="13887" y="39"/>
                  </a:cubicBezTo>
                  <a:cubicBezTo>
                    <a:pt x="13766" y="13"/>
                    <a:pt x="13645" y="1"/>
                    <a:pt x="135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34" name="Google Shape;13434;p25"/>
          <p:cNvGrpSpPr/>
          <p:nvPr/>
        </p:nvGrpSpPr>
        <p:grpSpPr>
          <a:xfrm>
            <a:off x="8090037" y="4668425"/>
            <a:ext cx="702150" cy="629850"/>
            <a:chOff x="2532763" y="3037481"/>
            <a:chExt cx="351075" cy="314925"/>
          </a:xfrm>
          <a:solidFill>
            <a:schemeClr val="tx1"/>
          </a:solidFill>
        </p:grpSpPr>
        <p:sp>
          <p:nvSpPr>
            <p:cNvPr id="13435" name="Google Shape;13435;p25"/>
            <p:cNvSpPr/>
            <p:nvPr/>
          </p:nvSpPr>
          <p:spPr>
            <a:xfrm>
              <a:off x="2702813" y="3147881"/>
              <a:ext cx="15900" cy="17050"/>
            </a:xfrm>
            <a:custGeom>
              <a:avLst/>
              <a:gdLst/>
              <a:ahLst/>
              <a:cxnLst/>
              <a:rect l="l" t="t" r="r" b="b"/>
              <a:pathLst>
                <a:path w="636" h="682" extrusionOk="0">
                  <a:moveTo>
                    <a:pt x="258" y="0"/>
                  </a:moveTo>
                  <a:cubicBezTo>
                    <a:pt x="126" y="0"/>
                    <a:pt x="1" y="121"/>
                    <a:pt x="80" y="280"/>
                  </a:cubicBezTo>
                  <a:lnTo>
                    <a:pt x="204" y="558"/>
                  </a:lnTo>
                  <a:cubicBezTo>
                    <a:pt x="235" y="619"/>
                    <a:pt x="296" y="681"/>
                    <a:pt x="389" y="681"/>
                  </a:cubicBezTo>
                  <a:cubicBezTo>
                    <a:pt x="543" y="681"/>
                    <a:pt x="636" y="527"/>
                    <a:pt x="574" y="403"/>
                  </a:cubicBezTo>
                  <a:lnTo>
                    <a:pt x="451" y="126"/>
                  </a:lnTo>
                  <a:cubicBezTo>
                    <a:pt x="407" y="38"/>
                    <a:pt x="331" y="0"/>
                    <a:pt x="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6" name="Google Shape;13436;p25"/>
            <p:cNvSpPr/>
            <p:nvPr/>
          </p:nvSpPr>
          <p:spPr>
            <a:xfrm>
              <a:off x="2779138" y="3112606"/>
              <a:ext cx="15975" cy="16825"/>
            </a:xfrm>
            <a:custGeom>
              <a:avLst/>
              <a:gdLst/>
              <a:ahLst/>
              <a:cxnLst/>
              <a:rect l="l" t="t" r="r" b="b"/>
              <a:pathLst>
                <a:path w="639" h="673" extrusionOk="0">
                  <a:moveTo>
                    <a:pt x="275" y="0"/>
                  </a:moveTo>
                  <a:cubicBezTo>
                    <a:pt x="138" y="0"/>
                    <a:pt x="0" y="137"/>
                    <a:pt x="83" y="302"/>
                  </a:cubicBezTo>
                  <a:lnTo>
                    <a:pt x="206" y="580"/>
                  </a:lnTo>
                  <a:cubicBezTo>
                    <a:pt x="237" y="642"/>
                    <a:pt x="299" y="672"/>
                    <a:pt x="391" y="672"/>
                  </a:cubicBezTo>
                  <a:cubicBezTo>
                    <a:pt x="546" y="672"/>
                    <a:pt x="638" y="518"/>
                    <a:pt x="576" y="395"/>
                  </a:cubicBezTo>
                  <a:lnTo>
                    <a:pt x="453" y="117"/>
                  </a:lnTo>
                  <a:cubicBezTo>
                    <a:pt x="412" y="35"/>
                    <a:pt x="343" y="0"/>
                    <a:pt x="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7" name="Google Shape;13437;p25"/>
            <p:cNvSpPr/>
            <p:nvPr/>
          </p:nvSpPr>
          <p:spPr>
            <a:xfrm>
              <a:off x="2733263" y="3132281"/>
              <a:ext cx="32525" cy="20300"/>
            </a:xfrm>
            <a:custGeom>
              <a:avLst/>
              <a:gdLst/>
              <a:ahLst/>
              <a:cxnLst/>
              <a:rect l="l" t="t" r="r" b="b"/>
              <a:pathLst>
                <a:path w="1301" h="812" extrusionOk="0">
                  <a:moveTo>
                    <a:pt x="1081" y="1"/>
                  </a:moveTo>
                  <a:cubicBezTo>
                    <a:pt x="982" y="1"/>
                    <a:pt x="894" y="56"/>
                    <a:pt x="868" y="132"/>
                  </a:cubicBezTo>
                  <a:cubicBezTo>
                    <a:pt x="838" y="256"/>
                    <a:pt x="776" y="317"/>
                    <a:pt x="683" y="348"/>
                  </a:cubicBezTo>
                  <a:cubicBezTo>
                    <a:pt x="637" y="379"/>
                    <a:pt x="591" y="395"/>
                    <a:pt x="544" y="395"/>
                  </a:cubicBezTo>
                  <a:cubicBezTo>
                    <a:pt x="498" y="395"/>
                    <a:pt x="452" y="379"/>
                    <a:pt x="405" y="348"/>
                  </a:cubicBezTo>
                  <a:cubicBezTo>
                    <a:pt x="375" y="338"/>
                    <a:pt x="346" y="334"/>
                    <a:pt x="319" y="334"/>
                  </a:cubicBezTo>
                  <a:cubicBezTo>
                    <a:pt x="99" y="334"/>
                    <a:pt x="0" y="640"/>
                    <a:pt x="220" y="750"/>
                  </a:cubicBezTo>
                  <a:cubicBezTo>
                    <a:pt x="313" y="780"/>
                    <a:pt x="436" y="811"/>
                    <a:pt x="529" y="811"/>
                  </a:cubicBezTo>
                  <a:cubicBezTo>
                    <a:pt x="868" y="811"/>
                    <a:pt x="1177" y="595"/>
                    <a:pt x="1270" y="256"/>
                  </a:cubicBezTo>
                  <a:cubicBezTo>
                    <a:pt x="1300" y="163"/>
                    <a:pt x="1239" y="40"/>
                    <a:pt x="1146" y="9"/>
                  </a:cubicBezTo>
                  <a:cubicBezTo>
                    <a:pt x="1124" y="3"/>
                    <a:pt x="1102" y="1"/>
                    <a:pt x="10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8" name="Google Shape;13438;p25"/>
            <p:cNvSpPr/>
            <p:nvPr/>
          </p:nvSpPr>
          <p:spPr>
            <a:xfrm>
              <a:off x="2686288" y="3194206"/>
              <a:ext cx="38600" cy="33275"/>
            </a:xfrm>
            <a:custGeom>
              <a:avLst/>
              <a:gdLst/>
              <a:ahLst/>
              <a:cxnLst/>
              <a:rect l="l" t="t" r="r" b="b"/>
              <a:pathLst>
                <a:path w="1544" h="1331" extrusionOk="0">
                  <a:moveTo>
                    <a:pt x="649" y="402"/>
                  </a:moveTo>
                  <a:cubicBezTo>
                    <a:pt x="896" y="402"/>
                    <a:pt x="1019" y="680"/>
                    <a:pt x="834" y="834"/>
                  </a:cubicBezTo>
                  <a:cubicBezTo>
                    <a:pt x="782" y="896"/>
                    <a:pt x="717" y="923"/>
                    <a:pt x="653" y="923"/>
                  </a:cubicBezTo>
                  <a:cubicBezTo>
                    <a:pt x="525" y="923"/>
                    <a:pt x="402" y="813"/>
                    <a:pt x="402" y="649"/>
                  </a:cubicBezTo>
                  <a:cubicBezTo>
                    <a:pt x="402" y="525"/>
                    <a:pt x="525" y="402"/>
                    <a:pt x="649" y="402"/>
                  </a:cubicBezTo>
                  <a:close/>
                  <a:moveTo>
                    <a:pt x="649" y="1"/>
                  </a:moveTo>
                  <a:cubicBezTo>
                    <a:pt x="278" y="1"/>
                    <a:pt x="1" y="279"/>
                    <a:pt x="1" y="649"/>
                  </a:cubicBezTo>
                  <a:cubicBezTo>
                    <a:pt x="1" y="1068"/>
                    <a:pt x="328" y="1330"/>
                    <a:pt x="673" y="1330"/>
                  </a:cubicBezTo>
                  <a:cubicBezTo>
                    <a:pt x="836" y="1330"/>
                    <a:pt x="1004" y="1272"/>
                    <a:pt x="1143" y="1143"/>
                  </a:cubicBezTo>
                  <a:cubicBezTo>
                    <a:pt x="1544" y="711"/>
                    <a:pt x="1266" y="1"/>
                    <a:pt x="6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9" name="Google Shape;13439;p25"/>
            <p:cNvSpPr/>
            <p:nvPr/>
          </p:nvSpPr>
          <p:spPr>
            <a:xfrm>
              <a:off x="2532763" y="3037481"/>
              <a:ext cx="351075" cy="314925"/>
            </a:xfrm>
            <a:custGeom>
              <a:avLst/>
              <a:gdLst/>
              <a:ahLst/>
              <a:cxnLst/>
              <a:rect l="l" t="t" r="r" b="b"/>
              <a:pathLst>
                <a:path w="14043" h="12597" extrusionOk="0">
                  <a:moveTo>
                    <a:pt x="6821" y="5869"/>
                  </a:moveTo>
                  <a:cubicBezTo>
                    <a:pt x="7716" y="5869"/>
                    <a:pt x="8179" y="6949"/>
                    <a:pt x="7592" y="7628"/>
                  </a:cubicBezTo>
                  <a:cubicBezTo>
                    <a:pt x="7379" y="7874"/>
                    <a:pt x="7097" y="7987"/>
                    <a:pt x="6818" y="7987"/>
                  </a:cubicBezTo>
                  <a:cubicBezTo>
                    <a:pt x="6329" y="7987"/>
                    <a:pt x="5850" y="7642"/>
                    <a:pt x="5771" y="7072"/>
                  </a:cubicBezTo>
                  <a:cubicBezTo>
                    <a:pt x="5679" y="6455"/>
                    <a:pt x="6173" y="5869"/>
                    <a:pt x="6821" y="5869"/>
                  </a:cubicBezTo>
                  <a:close/>
                  <a:moveTo>
                    <a:pt x="1074" y="6691"/>
                  </a:moveTo>
                  <a:cubicBezTo>
                    <a:pt x="1166" y="6691"/>
                    <a:pt x="1249" y="6731"/>
                    <a:pt x="1296" y="6825"/>
                  </a:cubicBezTo>
                  <a:lnTo>
                    <a:pt x="2006" y="8368"/>
                  </a:lnTo>
                  <a:cubicBezTo>
                    <a:pt x="2037" y="8430"/>
                    <a:pt x="2037" y="8492"/>
                    <a:pt x="2006" y="8554"/>
                  </a:cubicBezTo>
                  <a:cubicBezTo>
                    <a:pt x="1975" y="8584"/>
                    <a:pt x="1944" y="8646"/>
                    <a:pt x="1883" y="8677"/>
                  </a:cubicBezTo>
                  <a:lnTo>
                    <a:pt x="1543" y="8831"/>
                  </a:lnTo>
                  <a:cubicBezTo>
                    <a:pt x="1514" y="8839"/>
                    <a:pt x="1485" y="8842"/>
                    <a:pt x="1457" y="8842"/>
                  </a:cubicBezTo>
                  <a:cubicBezTo>
                    <a:pt x="1367" y="8842"/>
                    <a:pt x="1289" y="8802"/>
                    <a:pt x="1265" y="8708"/>
                  </a:cubicBezTo>
                  <a:lnTo>
                    <a:pt x="525" y="7165"/>
                  </a:lnTo>
                  <a:cubicBezTo>
                    <a:pt x="494" y="7041"/>
                    <a:pt x="525" y="6918"/>
                    <a:pt x="648" y="6887"/>
                  </a:cubicBezTo>
                  <a:lnTo>
                    <a:pt x="988" y="6702"/>
                  </a:lnTo>
                  <a:cubicBezTo>
                    <a:pt x="1017" y="6695"/>
                    <a:pt x="1046" y="6691"/>
                    <a:pt x="1074" y="6691"/>
                  </a:cubicBezTo>
                  <a:close/>
                  <a:moveTo>
                    <a:pt x="5864" y="7998"/>
                  </a:moveTo>
                  <a:cubicBezTo>
                    <a:pt x="5956" y="8091"/>
                    <a:pt x="6049" y="8152"/>
                    <a:pt x="6173" y="8214"/>
                  </a:cubicBezTo>
                  <a:cubicBezTo>
                    <a:pt x="6234" y="8245"/>
                    <a:pt x="6327" y="8276"/>
                    <a:pt x="6419" y="8307"/>
                  </a:cubicBezTo>
                  <a:lnTo>
                    <a:pt x="4784" y="11331"/>
                  </a:lnTo>
                  <a:lnTo>
                    <a:pt x="4074" y="11331"/>
                  </a:lnTo>
                  <a:lnTo>
                    <a:pt x="5864" y="7998"/>
                  </a:lnTo>
                  <a:close/>
                  <a:moveTo>
                    <a:pt x="7746" y="7998"/>
                  </a:moveTo>
                  <a:lnTo>
                    <a:pt x="9506" y="11331"/>
                  </a:lnTo>
                  <a:lnTo>
                    <a:pt x="8765" y="11331"/>
                  </a:lnTo>
                  <a:lnTo>
                    <a:pt x="7160" y="8307"/>
                  </a:lnTo>
                  <a:cubicBezTo>
                    <a:pt x="7253" y="8276"/>
                    <a:pt x="7345" y="8245"/>
                    <a:pt x="7438" y="8214"/>
                  </a:cubicBezTo>
                  <a:cubicBezTo>
                    <a:pt x="7530" y="8152"/>
                    <a:pt x="7654" y="8091"/>
                    <a:pt x="7746" y="7998"/>
                  </a:cubicBezTo>
                  <a:close/>
                  <a:moveTo>
                    <a:pt x="5123" y="11732"/>
                  </a:moveTo>
                  <a:cubicBezTo>
                    <a:pt x="5185" y="11732"/>
                    <a:pt x="5247" y="11763"/>
                    <a:pt x="5247" y="11825"/>
                  </a:cubicBezTo>
                  <a:lnTo>
                    <a:pt x="5247" y="12103"/>
                  </a:lnTo>
                  <a:cubicBezTo>
                    <a:pt x="5216" y="12134"/>
                    <a:pt x="5185" y="12195"/>
                    <a:pt x="5123" y="12195"/>
                  </a:cubicBezTo>
                  <a:lnTo>
                    <a:pt x="3580" y="12195"/>
                  </a:lnTo>
                  <a:cubicBezTo>
                    <a:pt x="3518" y="12195"/>
                    <a:pt x="3457" y="12134"/>
                    <a:pt x="3457" y="12103"/>
                  </a:cubicBezTo>
                  <a:lnTo>
                    <a:pt x="3457" y="11825"/>
                  </a:lnTo>
                  <a:cubicBezTo>
                    <a:pt x="3457" y="11763"/>
                    <a:pt x="3518" y="11732"/>
                    <a:pt x="3580" y="11732"/>
                  </a:cubicBezTo>
                  <a:close/>
                  <a:moveTo>
                    <a:pt x="9999" y="11732"/>
                  </a:moveTo>
                  <a:cubicBezTo>
                    <a:pt x="10061" y="11732"/>
                    <a:pt x="10123" y="11763"/>
                    <a:pt x="10123" y="11825"/>
                  </a:cubicBezTo>
                  <a:lnTo>
                    <a:pt x="10123" y="12103"/>
                  </a:lnTo>
                  <a:cubicBezTo>
                    <a:pt x="10092" y="12134"/>
                    <a:pt x="10061" y="12195"/>
                    <a:pt x="9999" y="12195"/>
                  </a:cubicBezTo>
                  <a:lnTo>
                    <a:pt x="8456" y="12195"/>
                  </a:lnTo>
                  <a:cubicBezTo>
                    <a:pt x="8395" y="12195"/>
                    <a:pt x="8333" y="12134"/>
                    <a:pt x="8333" y="12103"/>
                  </a:cubicBezTo>
                  <a:lnTo>
                    <a:pt x="8333" y="11825"/>
                  </a:lnTo>
                  <a:cubicBezTo>
                    <a:pt x="8333" y="11763"/>
                    <a:pt x="8395" y="11732"/>
                    <a:pt x="8456" y="11732"/>
                  </a:cubicBezTo>
                  <a:close/>
                  <a:moveTo>
                    <a:pt x="11354" y="1"/>
                  </a:moveTo>
                  <a:cubicBezTo>
                    <a:pt x="11262" y="1"/>
                    <a:pt x="11168" y="22"/>
                    <a:pt x="11080" y="67"/>
                  </a:cubicBezTo>
                  <a:lnTo>
                    <a:pt x="10493" y="314"/>
                  </a:lnTo>
                  <a:cubicBezTo>
                    <a:pt x="10246" y="437"/>
                    <a:pt x="10092" y="715"/>
                    <a:pt x="10123" y="992"/>
                  </a:cubicBezTo>
                  <a:lnTo>
                    <a:pt x="1512" y="6486"/>
                  </a:lnTo>
                  <a:cubicBezTo>
                    <a:pt x="1389" y="6362"/>
                    <a:pt x="1235" y="6301"/>
                    <a:pt x="1080" y="6301"/>
                  </a:cubicBezTo>
                  <a:cubicBezTo>
                    <a:pt x="988" y="6301"/>
                    <a:pt x="895" y="6301"/>
                    <a:pt x="803" y="6362"/>
                  </a:cubicBezTo>
                  <a:lnTo>
                    <a:pt x="463" y="6517"/>
                  </a:lnTo>
                  <a:cubicBezTo>
                    <a:pt x="154" y="6671"/>
                    <a:pt x="0" y="7041"/>
                    <a:pt x="154" y="7350"/>
                  </a:cubicBezTo>
                  <a:lnTo>
                    <a:pt x="864" y="8893"/>
                  </a:lnTo>
                  <a:cubicBezTo>
                    <a:pt x="979" y="9122"/>
                    <a:pt x="1212" y="9249"/>
                    <a:pt x="1451" y="9249"/>
                  </a:cubicBezTo>
                  <a:cubicBezTo>
                    <a:pt x="1534" y="9249"/>
                    <a:pt x="1618" y="9234"/>
                    <a:pt x="1698" y="9202"/>
                  </a:cubicBezTo>
                  <a:lnTo>
                    <a:pt x="2037" y="9047"/>
                  </a:lnTo>
                  <a:cubicBezTo>
                    <a:pt x="2284" y="8924"/>
                    <a:pt x="2438" y="8677"/>
                    <a:pt x="2407" y="8430"/>
                  </a:cubicBezTo>
                  <a:lnTo>
                    <a:pt x="3488" y="8122"/>
                  </a:lnTo>
                  <a:cubicBezTo>
                    <a:pt x="3716" y="8036"/>
                    <a:pt x="3628" y="7713"/>
                    <a:pt x="3418" y="7713"/>
                  </a:cubicBezTo>
                  <a:cubicBezTo>
                    <a:pt x="3401" y="7713"/>
                    <a:pt x="3383" y="7716"/>
                    <a:pt x="3364" y="7720"/>
                  </a:cubicBezTo>
                  <a:lnTo>
                    <a:pt x="2284" y="8060"/>
                  </a:lnTo>
                  <a:lnTo>
                    <a:pt x="1759" y="6825"/>
                  </a:lnTo>
                  <a:lnTo>
                    <a:pt x="10308" y="1363"/>
                  </a:lnTo>
                  <a:lnTo>
                    <a:pt x="12067" y="5128"/>
                  </a:lnTo>
                  <a:lnTo>
                    <a:pt x="8148" y="6301"/>
                  </a:lnTo>
                  <a:cubicBezTo>
                    <a:pt x="8148" y="6301"/>
                    <a:pt x="8086" y="6177"/>
                    <a:pt x="8024" y="6116"/>
                  </a:cubicBezTo>
                  <a:cubicBezTo>
                    <a:pt x="7746" y="5683"/>
                    <a:pt x="7253" y="5437"/>
                    <a:pt x="6728" y="5437"/>
                  </a:cubicBezTo>
                  <a:cubicBezTo>
                    <a:pt x="5956" y="5498"/>
                    <a:pt x="5370" y="6146"/>
                    <a:pt x="5370" y="6918"/>
                  </a:cubicBezTo>
                  <a:cubicBezTo>
                    <a:pt x="5339" y="6980"/>
                    <a:pt x="5339" y="7041"/>
                    <a:pt x="5370" y="7134"/>
                  </a:cubicBezTo>
                  <a:lnTo>
                    <a:pt x="4136" y="7504"/>
                  </a:lnTo>
                  <a:cubicBezTo>
                    <a:pt x="4043" y="7535"/>
                    <a:pt x="3981" y="7628"/>
                    <a:pt x="4012" y="7751"/>
                  </a:cubicBezTo>
                  <a:cubicBezTo>
                    <a:pt x="4038" y="7827"/>
                    <a:pt x="4126" y="7883"/>
                    <a:pt x="4208" y="7883"/>
                  </a:cubicBezTo>
                  <a:cubicBezTo>
                    <a:pt x="4225" y="7883"/>
                    <a:pt x="4243" y="7880"/>
                    <a:pt x="4259" y="7875"/>
                  </a:cubicBezTo>
                  <a:lnTo>
                    <a:pt x="5463" y="7504"/>
                  </a:lnTo>
                  <a:cubicBezTo>
                    <a:pt x="5494" y="7566"/>
                    <a:pt x="5524" y="7628"/>
                    <a:pt x="5555" y="7689"/>
                  </a:cubicBezTo>
                  <a:lnTo>
                    <a:pt x="3611" y="11331"/>
                  </a:lnTo>
                  <a:lnTo>
                    <a:pt x="3580" y="11331"/>
                  </a:lnTo>
                  <a:cubicBezTo>
                    <a:pt x="3302" y="11331"/>
                    <a:pt x="3086" y="11547"/>
                    <a:pt x="3055" y="11825"/>
                  </a:cubicBezTo>
                  <a:lnTo>
                    <a:pt x="3055" y="12103"/>
                  </a:lnTo>
                  <a:cubicBezTo>
                    <a:pt x="3086" y="12380"/>
                    <a:pt x="3302" y="12596"/>
                    <a:pt x="3580" y="12596"/>
                  </a:cubicBezTo>
                  <a:lnTo>
                    <a:pt x="5123" y="12596"/>
                  </a:lnTo>
                  <a:cubicBezTo>
                    <a:pt x="5401" y="12596"/>
                    <a:pt x="5648" y="12380"/>
                    <a:pt x="5648" y="12103"/>
                  </a:cubicBezTo>
                  <a:lnTo>
                    <a:pt x="5648" y="11825"/>
                  </a:lnTo>
                  <a:cubicBezTo>
                    <a:pt x="5648" y="11609"/>
                    <a:pt x="5494" y="11393"/>
                    <a:pt x="5247" y="11331"/>
                  </a:cubicBezTo>
                  <a:lnTo>
                    <a:pt x="6790" y="8461"/>
                  </a:lnTo>
                  <a:lnTo>
                    <a:pt x="8333" y="11331"/>
                  </a:lnTo>
                  <a:cubicBezTo>
                    <a:pt x="8117" y="11393"/>
                    <a:pt x="7963" y="11609"/>
                    <a:pt x="7963" y="11825"/>
                  </a:cubicBezTo>
                  <a:lnTo>
                    <a:pt x="7963" y="12103"/>
                  </a:lnTo>
                  <a:cubicBezTo>
                    <a:pt x="7963" y="12380"/>
                    <a:pt x="8179" y="12596"/>
                    <a:pt x="8456" y="12596"/>
                  </a:cubicBezTo>
                  <a:lnTo>
                    <a:pt x="9999" y="12596"/>
                  </a:lnTo>
                  <a:cubicBezTo>
                    <a:pt x="10308" y="12596"/>
                    <a:pt x="10524" y="12380"/>
                    <a:pt x="10524" y="12103"/>
                  </a:cubicBezTo>
                  <a:lnTo>
                    <a:pt x="10524" y="11825"/>
                  </a:lnTo>
                  <a:cubicBezTo>
                    <a:pt x="10524" y="11547"/>
                    <a:pt x="10308" y="11331"/>
                    <a:pt x="9999" y="11331"/>
                  </a:cubicBezTo>
                  <a:lnTo>
                    <a:pt x="9969" y="11331"/>
                  </a:lnTo>
                  <a:lnTo>
                    <a:pt x="8055" y="7689"/>
                  </a:lnTo>
                  <a:cubicBezTo>
                    <a:pt x="8209" y="7443"/>
                    <a:pt x="8271" y="7165"/>
                    <a:pt x="8271" y="6918"/>
                  </a:cubicBezTo>
                  <a:cubicBezTo>
                    <a:pt x="8271" y="6825"/>
                    <a:pt x="8271" y="6764"/>
                    <a:pt x="8271" y="6671"/>
                  </a:cubicBezTo>
                  <a:lnTo>
                    <a:pt x="12252" y="5467"/>
                  </a:lnTo>
                  <a:cubicBezTo>
                    <a:pt x="12376" y="5622"/>
                    <a:pt x="12561" y="5683"/>
                    <a:pt x="12746" y="5683"/>
                  </a:cubicBezTo>
                  <a:cubicBezTo>
                    <a:pt x="12839" y="5683"/>
                    <a:pt x="12900" y="5683"/>
                    <a:pt x="12993" y="5622"/>
                  </a:cubicBezTo>
                  <a:lnTo>
                    <a:pt x="13579" y="5375"/>
                  </a:lnTo>
                  <a:cubicBezTo>
                    <a:pt x="13888" y="5221"/>
                    <a:pt x="14042" y="4850"/>
                    <a:pt x="13888" y="4542"/>
                  </a:cubicBezTo>
                  <a:lnTo>
                    <a:pt x="12592" y="1795"/>
                  </a:lnTo>
                  <a:cubicBezTo>
                    <a:pt x="12551" y="1713"/>
                    <a:pt x="12482" y="1678"/>
                    <a:pt x="12413" y="1678"/>
                  </a:cubicBezTo>
                  <a:cubicBezTo>
                    <a:pt x="12276" y="1678"/>
                    <a:pt x="12139" y="1815"/>
                    <a:pt x="12221" y="1980"/>
                  </a:cubicBezTo>
                  <a:cubicBezTo>
                    <a:pt x="12221" y="1980"/>
                    <a:pt x="13456" y="4727"/>
                    <a:pt x="13487" y="4727"/>
                  </a:cubicBezTo>
                  <a:cubicBezTo>
                    <a:pt x="13518" y="4850"/>
                    <a:pt x="13456" y="4974"/>
                    <a:pt x="13363" y="5035"/>
                  </a:cubicBezTo>
                  <a:lnTo>
                    <a:pt x="12777" y="5282"/>
                  </a:lnTo>
                  <a:cubicBezTo>
                    <a:pt x="12742" y="5299"/>
                    <a:pt x="12708" y="5307"/>
                    <a:pt x="12675" y="5307"/>
                  </a:cubicBezTo>
                  <a:cubicBezTo>
                    <a:pt x="12589" y="5307"/>
                    <a:pt x="12513" y="5256"/>
                    <a:pt x="12468" y="5190"/>
                  </a:cubicBezTo>
                  <a:lnTo>
                    <a:pt x="10555" y="992"/>
                  </a:lnTo>
                  <a:cubicBezTo>
                    <a:pt x="10493" y="869"/>
                    <a:pt x="10555" y="746"/>
                    <a:pt x="10678" y="684"/>
                  </a:cubicBezTo>
                  <a:lnTo>
                    <a:pt x="11234" y="437"/>
                  </a:lnTo>
                  <a:cubicBezTo>
                    <a:pt x="11275" y="416"/>
                    <a:pt x="11316" y="406"/>
                    <a:pt x="11355" y="406"/>
                  </a:cubicBezTo>
                  <a:cubicBezTo>
                    <a:pt x="11433" y="406"/>
                    <a:pt x="11501" y="447"/>
                    <a:pt x="11542" y="530"/>
                  </a:cubicBezTo>
                  <a:lnTo>
                    <a:pt x="11882" y="1239"/>
                  </a:lnTo>
                  <a:cubicBezTo>
                    <a:pt x="11915" y="1327"/>
                    <a:pt x="11983" y="1364"/>
                    <a:pt x="12053" y="1364"/>
                  </a:cubicBezTo>
                  <a:cubicBezTo>
                    <a:pt x="12180" y="1364"/>
                    <a:pt x="12312" y="1244"/>
                    <a:pt x="12252" y="1085"/>
                  </a:cubicBezTo>
                  <a:lnTo>
                    <a:pt x="11913" y="375"/>
                  </a:lnTo>
                  <a:cubicBezTo>
                    <a:pt x="11803" y="133"/>
                    <a:pt x="11583" y="1"/>
                    <a:pt x="11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440" name="Google Shape;13440;p25"/>
          <p:cNvSpPr/>
          <p:nvPr/>
        </p:nvSpPr>
        <p:spPr>
          <a:xfrm>
            <a:off x="6614588" y="4637425"/>
            <a:ext cx="674400" cy="691850"/>
          </a:xfrm>
          <a:custGeom>
            <a:avLst/>
            <a:gdLst/>
            <a:ahLst/>
            <a:cxnLst/>
            <a:rect l="l" t="t" r="r" b="b"/>
            <a:pathLst>
              <a:path w="13488" h="13837" extrusionOk="0">
                <a:moveTo>
                  <a:pt x="10416" y="427"/>
                </a:moveTo>
                <a:cubicBezTo>
                  <a:pt x="10532" y="427"/>
                  <a:pt x="10648" y="474"/>
                  <a:pt x="10741" y="566"/>
                </a:cubicBezTo>
                <a:lnTo>
                  <a:pt x="12870" y="2696"/>
                </a:lnTo>
                <a:cubicBezTo>
                  <a:pt x="13055" y="2881"/>
                  <a:pt x="13055" y="3159"/>
                  <a:pt x="12870" y="3344"/>
                </a:cubicBezTo>
                <a:cubicBezTo>
                  <a:pt x="12793" y="3421"/>
                  <a:pt x="12685" y="3460"/>
                  <a:pt x="12573" y="3460"/>
                </a:cubicBezTo>
                <a:cubicBezTo>
                  <a:pt x="12461" y="3460"/>
                  <a:pt x="12345" y="3421"/>
                  <a:pt x="12253" y="3344"/>
                </a:cubicBezTo>
                <a:lnTo>
                  <a:pt x="10092" y="1184"/>
                </a:lnTo>
                <a:cubicBezTo>
                  <a:pt x="9938" y="998"/>
                  <a:pt x="9938" y="721"/>
                  <a:pt x="10092" y="566"/>
                </a:cubicBezTo>
                <a:cubicBezTo>
                  <a:pt x="10185" y="474"/>
                  <a:pt x="10301" y="427"/>
                  <a:pt x="10416" y="427"/>
                </a:cubicBezTo>
                <a:close/>
                <a:moveTo>
                  <a:pt x="1605" y="7881"/>
                </a:moveTo>
                <a:lnTo>
                  <a:pt x="1914" y="8220"/>
                </a:lnTo>
                <a:cubicBezTo>
                  <a:pt x="1945" y="8220"/>
                  <a:pt x="1945" y="8251"/>
                  <a:pt x="1914" y="8282"/>
                </a:cubicBezTo>
                <a:lnTo>
                  <a:pt x="834" y="9362"/>
                </a:lnTo>
                <a:cubicBezTo>
                  <a:pt x="818" y="9377"/>
                  <a:pt x="811" y="9385"/>
                  <a:pt x="803" y="9385"/>
                </a:cubicBezTo>
                <a:cubicBezTo>
                  <a:pt x="795" y="9385"/>
                  <a:pt x="788" y="9377"/>
                  <a:pt x="772" y="9362"/>
                </a:cubicBezTo>
                <a:lnTo>
                  <a:pt x="464" y="9053"/>
                </a:lnTo>
                <a:cubicBezTo>
                  <a:pt x="433" y="9022"/>
                  <a:pt x="433" y="9022"/>
                  <a:pt x="464" y="8992"/>
                </a:cubicBezTo>
                <a:lnTo>
                  <a:pt x="1544" y="7881"/>
                </a:lnTo>
                <a:close/>
                <a:moveTo>
                  <a:pt x="1883" y="8899"/>
                </a:moveTo>
                <a:lnTo>
                  <a:pt x="2253" y="9269"/>
                </a:lnTo>
                <a:lnTo>
                  <a:pt x="1821" y="9701"/>
                </a:lnTo>
                <a:lnTo>
                  <a:pt x="1451" y="9331"/>
                </a:lnTo>
                <a:lnTo>
                  <a:pt x="1883" y="8899"/>
                </a:lnTo>
                <a:close/>
                <a:moveTo>
                  <a:pt x="9969" y="1616"/>
                </a:moveTo>
                <a:lnTo>
                  <a:pt x="11821" y="3467"/>
                </a:lnTo>
                <a:lnTo>
                  <a:pt x="6327" y="8992"/>
                </a:lnTo>
                <a:cubicBezTo>
                  <a:pt x="6080" y="9208"/>
                  <a:pt x="5772" y="9362"/>
                  <a:pt x="5463" y="9362"/>
                </a:cubicBezTo>
                <a:cubicBezTo>
                  <a:pt x="5062" y="9393"/>
                  <a:pt x="4661" y="9578"/>
                  <a:pt x="4352" y="9887"/>
                </a:cubicBezTo>
                <a:lnTo>
                  <a:pt x="4167" y="10072"/>
                </a:lnTo>
                <a:lnTo>
                  <a:pt x="3365" y="9269"/>
                </a:lnTo>
                <a:lnTo>
                  <a:pt x="3550" y="9084"/>
                </a:lnTo>
                <a:cubicBezTo>
                  <a:pt x="3858" y="8776"/>
                  <a:pt x="4013" y="8405"/>
                  <a:pt x="4043" y="7973"/>
                </a:cubicBezTo>
                <a:cubicBezTo>
                  <a:pt x="4074" y="7726"/>
                  <a:pt x="4167" y="7479"/>
                  <a:pt x="4290" y="7294"/>
                </a:cubicBezTo>
                <a:lnTo>
                  <a:pt x="4938" y="7911"/>
                </a:lnTo>
                <a:cubicBezTo>
                  <a:pt x="4985" y="7958"/>
                  <a:pt x="5039" y="7981"/>
                  <a:pt x="5089" y="7981"/>
                </a:cubicBezTo>
                <a:cubicBezTo>
                  <a:pt x="5139" y="7981"/>
                  <a:pt x="5185" y="7958"/>
                  <a:pt x="5216" y="7911"/>
                </a:cubicBezTo>
                <a:cubicBezTo>
                  <a:pt x="5309" y="7850"/>
                  <a:pt x="5309" y="7726"/>
                  <a:pt x="5216" y="7634"/>
                </a:cubicBezTo>
                <a:lnTo>
                  <a:pt x="4568" y="6986"/>
                </a:lnTo>
                <a:lnTo>
                  <a:pt x="4784" y="6770"/>
                </a:lnTo>
                <a:lnTo>
                  <a:pt x="5278" y="7232"/>
                </a:lnTo>
                <a:cubicBezTo>
                  <a:pt x="5321" y="7276"/>
                  <a:pt x="5369" y="7294"/>
                  <a:pt x="5415" y="7294"/>
                </a:cubicBezTo>
                <a:cubicBezTo>
                  <a:pt x="5567" y="7294"/>
                  <a:pt x="5698" y="7097"/>
                  <a:pt x="5556" y="6955"/>
                </a:cubicBezTo>
                <a:lnTo>
                  <a:pt x="5093" y="6492"/>
                </a:lnTo>
                <a:lnTo>
                  <a:pt x="5309" y="6245"/>
                </a:lnTo>
                <a:lnTo>
                  <a:pt x="5772" y="6739"/>
                </a:lnTo>
                <a:cubicBezTo>
                  <a:pt x="5818" y="6770"/>
                  <a:pt x="5872" y="6785"/>
                  <a:pt x="5922" y="6785"/>
                </a:cubicBezTo>
                <a:cubicBezTo>
                  <a:pt x="5972" y="6785"/>
                  <a:pt x="6019" y="6770"/>
                  <a:pt x="6050" y="6739"/>
                </a:cubicBezTo>
                <a:cubicBezTo>
                  <a:pt x="6142" y="6646"/>
                  <a:pt x="6142" y="6523"/>
                  <a:pt x="6050" y="6430"/>
                </a:cubicBezTo>
                <a:lnTo>
                  <a:pt x="5587" y="5967"/>
                </a:lnTo>
                <a:lnTo>
                  <a:pt x="5833" y="5751"/>
                </a:lnTo>
                <a:lnTo>
                  <a:pt x="6296" y="6214"/>
                </a:lnTo>
                <a:cubicBezTo>
                  <a:pt x="6327" y="6245"/>
                  <a:pt x="6389" y="6276"/>
                  <a:pt x="6451" y="6276"/>
                </a:cubicBezTo>
                <a:cubicBezTo>
                  <a:pt x="6512" y="6276"/>
                  <a:pt x="6543" y="6245"/>
                  <a:pt x="6605" y="6214"/>
                </a:cubicBezTo>
                <a:cubicBezTo>
                  <a:pt x="6667" y="6121"/>
                  <a:pt x="6667" y="5998"/>
                  <a:pt x="6605" y="5905"/>
                </a:cubicBezTo>
                <a:lnTo>
                  <a:pt x="6111" y="5443"/>
                </a:lnTo>
                <a:lnTo>
                  <a:pt x="6358" y="5226"/>
                </a:lnTo>
                <a:lnTo>
                  <a:pt x="6821" y="5689"/>
                </a:lnTo>
                <a:cubicBezTo>
                  <a:pt x="6852" y="5736"/>
                  <a:pt x="6898" y="5759"/>
                  <a:pt x="6948" y="5759"/>
                </a:cubicBezTo>
                <a:cubicBezTo>
                  <a:pt x="6999" y="5759"/>
                  <a:pt x="7053" y="5736"/>
                  <a:pt x="7099" y="5689"/>
                </a:cubicBezTo>
                <a:cubicBezTo>
                  <a:pt x="7191" y="5628"/>
                  <a:pt x="7191" y="5473"/>
                  <a:pt x="7099" y="5412"/>
                </a:cubicBezTo>
                <a:lnTo>
                  <a:pt x="6605" y="4980"/>
                </a:lnTo>
                <a:lnTo>
                  <a:pt x="6821" y="4733"/>
                </a:lnTo>
                <a:lnTo>
                  <a:pt x="7500" y="5412"/>
                </a:lnTo>
                <a:cubicBezTo>
                  <a:pt x="7540" y="5452"/>
                  <a:pt x="7585" y="5469"/>
                  <a:pt x="7628" y="5469"/>
                </a:cubicBezTo>
                <a:cubicBezTo>
                  <a:pt x="7784" y="5469"/>
                  <a:pt x="7923" y="5248"/>
                  <a:pt x="7778" y="5103"/>
                </a:cubicBezTo>
                <a:lnTo>
                  <a:pt x="7130" y="4455"/>
                </a:lnTo>
                <a:lnTo>
                  <a:pt x="7346" y="4239"/>
                </a:lnTo>
                <a:lnTo>
                  <a:pt x="7809" y="4702"/>
                </a:lnTo>
                <a:cubicBezTo>
                  <a:pt x="7849" y="4736"/>
                  <a:pt x="7893" y="4750"/>
                  <a:pt x="7935" y="4750"/>
                </a:cubicBezTo>
                <a:cubicBezTo>
                  <a:pt x="8083" y="4750"/>
                  <a:pt x="8207" y="4568"/>
                  <a:pt x="8086" y="4424"/>
                </a:cubicBezTo>
                <a:lnTo>
                  <a:pt x="7623" y="3961"/>
                </a:lnTo>
                <a:lnTo>
                  <a:pt x="7839" y="3714"/>
                </a:lnTo>
                <a:lnTo>
                  <a:pt x="8333" y="4208"/>
                </a:lnTo>
                <a:cubicBezTo>
                  <a:pt x="8364" y="4239"/>
                  <a:pt x="8410" y="4254"/>
                  <a:pt x="8461" y="4254"/>
                </a:cubicBezTo>
                <a:cubicBezTo>
                  <a:pt x="8511" y="4254"/>
                  <a:pt x="8565" y="4239"/>
                  <a:pt x="8611" y="4208"/>
                </a:cubicBezTo>
                <a:cubicBezTo>
                  <a:pt x="8704" y="4115"/>
                  <a:pt x="8704" y="3992"/>
                  <a:pt x="8611" y="3899"/>
                </a:cubicBezTo>
                <a:lnTo>
                  <a:pt x="8148" y="3436"/>
                </a:lnTo>
                <a:lnTo>
                  <a:pt x="8364" y="3190"/>
                </a:lnTo>
                <a:lnTo>
                  <a:pt x="8858" y="3683"/>
                </a:lnTo>
                <a:cubicBezTo>
                  <a:pt x="8889" y="3714"/>
                  <a:pt x="8935" y="3730"/>
                  <a:pt x="8985" y="3730"/>
                </a:cubicBezTo>
                <a:cubicBezTo>
                  <a:pt x="9035" y="3730"/>
                  <a:pt x="9089" y="3714"/>
                  <a:pt x="9136" y="3683"/>
                </a:cubicBezTo>
                <a:cubicBezTo>
                  <a:pt x="9197" y="3591"/>
                  <a:pt x="9197" y="3467"/>
                  <a:pt x="9136" y="3375"/>
                </a:cubicBezTo>
                <a:lnTo>
                  <a:pt x="8673" y="2912"/>
                </a:lnTo>
                <a:lnTo>
                  <a:pt x="8889" y="2696"/>
                </a:lnTo>
                <a:lnTo>
                  <a:pt x="9352" y="3159"/>
                </a:lnTo>
                <a:cubicBezTo>
                  <a:pt x="9398" y="3205"/>
                  <a:pt x="9452" y="3228"/>
                  <a:pt x="9502" y="3228"/>
                </a:cubicBezTo>
                <a:cubicBezTo>
                  <a:pt x="9552" y="3228"/>
                  <a:pt x="9599" y="3205"/>
                  <a:pt x="9629" y="3159"/>
                </a:cubicBezTo>
                <a:cubicBezTo>
                  <a:pt x="9722" y="3097"/>
                  <a:pt x="9722" y="2943"/>
                  <a:pt x="9629" y="2881"/>
                </a:cubicBezTo>
                <a:lnTo>
                  <a:pt x="9167" y="2418"/>
                </a:lnTo>
                <a:lnTo>
                  <a:pt x="9383" y="2171"/>
                </a:lnTo>
                <a:lnTo>
                  <a:pt x="10031" y="2850"/>
                </a:lnTo>
                <a:cubicBezTo>
                  <a:pt x="10077" y="2881"/>
                  <a:pt x="10131" y="2896"/>
                  <a:pt x="10185" y="2896"/>
                </a:cubicBezTo>
                <a:cubicBezTo>
                  <a:pt x="10239" y="2896"/>
                  <a:pt x="10293" y="2881"/>
                  <a:pt x="10339" y="2850"/>
                </a:cubicBezTo>
                <a:cubicBezTo>
                  <a:pt x="10401" y="2758"/>
                  <a:pt x="10401" y="2634"/>
                  <a:pt x="10339" y="2542"/>
                </a:cubicBezTo>
                <a:lnTo>
                  <a:pt x="9691" y="1893"/>
                </a:lnTo>
                <a:lnTo>
                  <a:pt x="9969" y="1616"/>
                </a:lnTo>
                <a:close/>
                <a:moveTo>
                  <a:pt x="2797" y="9377"/>
                </a:moveTo>
                <a:cubicBezTo>
                  <a:pt x="2840" y="9377"/>
                  <a:pt x="2886" y="9393"/>
                  <a:pt x="2932" y="9424"/>
                </a:cubicBezTo>
                <a:lnTo>
                  <a:pt x="4013" y="10504"/>
                </a:lnTo>
                <a:cubicBezTo>
                  <a:pt x="4074" y="10566"/>
                  <a:pt x="4074" y="10658"/>
                  <a:pt x="4013" y="10720"/>
                </a:cubicBezTo>
                <a:lnTo>
                  <a:pt x="3303" y="11461"/>
                </a:lnTo>
                <a:cubicBezTo>
                  <a:pt x="3272" y="11491"/>
                  <a:pt x="3226" y="11507"/>
                  <a:pt x="3179" y="11507"/>
                </a:cubicBezTo>
                <a:cubicBezTo>
                  <a:pt x="3133" y="11507"/>
                  <a:pt x="3087" y="11491"/>
                  <a:pt x="3056" y="11461"/>
                </a:cubicBezTo>
                <a:lnTo>
                  <a:pt x="1976" y="10380"/>
                </a:lnTo>
                <a:cubicBezTo>
                  <a:pt x="1914" y="10319"/>
                  <a:pt x="1914" y="10195"/>
                  <a:pt x="1976" y="10133"/>
                </a:cubicBezTo>
                <a:lnTo>
                  <a:pt x="2686" y="9424"/>
                </a:lnTo>
                <a:cubicBezTo>
                  <a:pt x="2716" y="9393"/>
                  <a:pt x="2755" y="9377"/>
                  <a:pt x="2797" y="9377"/>
                </a:cubicBezTo>
                <a:close/>
                <a:moveTo>
                  <a:pt x="5216" y="10751"/>
                </a:moveTo>
                <a:cubicBezTo>
                  <a:pt x="5216" y="10751"/>
                  <a:pt x="5278" y="10751"/>
                  <a:pt x="5340" y="10812"/>
                </a:cubicBezTo>
                <a:lnTo>
                  <a:pt x="5926" y="11430"/>
                </a:lnTo>
                <a:cubicBezTo>
                  <a:pt x="5988" y="11491"/>
                  <a:pt x="6019" y="11522"/>
                  <a:pt x="5988" y="11522"/>
                </a:cubicBezTo>
                <a:cubicBezTo>
                  <a:pt x="5988" y="11615"/>
                  <a:pt x="5679" y="11738"/>
                  <a:pt x="5371" y="11800"/>
                </a:cubicBezTo>
                <a:lnTo>
                  <a:pt x="4938" y="11368"/>
                </a:lnTo>
                <a:cubicBezTo>
                  <a:pt x="5031" y="11028"/>
                  <a:pt x="5155" y="10751"/>
                  <a:pt x="5216" y="10751"/>
                </a:cubicBezTo>
                <a:close/>
                <a:moveTo>
                  <a:pt x="2007" y="10936"/>
                </a:moveTo>
                <a:lnTo>
                  <a:pt x="2500" y="11430"/>
                </a:lnTo>
                <a:lnTo>
                  <a:pt x="1451" y="12479"/>
                </a:lnTo>
                <a:cubicBezTo>
                  <a:pt x="1420" y="12510"/>
                  <a:pt x="1374" y="12525"/>
                  <a:pt x="1324" y="12525"/>
                </a:cubicBezTo>
                <a:cubicBezTo>
                  <a:pt x="1274" y="12525"/>
                  <a:pt x="1220" y="12510"/>
                  <a:pt x="1173" y="12479"/>
                </a:cubicBezTo>
                <a:lnTo>
                  <a:pt x="957" y="12232"/>
                </a:lnTo>
                <a:cubicBezTo>
                  <a:pt x="865" y="12170"/>
                  <a:pt x="865" y="12047"/>
                  <a:pt x="957" y="11985"/>
                </a:cubicBezTo>
                <a:lnTo>
                  <a:pt x="2007" y="10936"/>
                </a:lnTo>
                <a:close/>
                <a:moveTo>
                  <a:pt x="4167" y="11152"/>
                </a:moveTo>
                <a:lnTo>
                  <a:pt x="5371" y="12356"/>
                </a:lnTo>
                <a:cubicBezTo>
                  <a:pt x="5401" y="12386"/>
                  <a:pt x="5401" y="12448"/>
                  <a:pt x="5371" y="12510"/>
                </a:cubicBezTo>
                <a:lnTo>
                  <a:pt x="5093" y="12788"/>
                </a:lnTo>
                <a:cubicBezTo>
                  <a:pt x="5062" y="12803"/>
                  <a:pt x="5031" y="12811"/>
                  <a:pt x="5004" y="12811"/>
                </a:cubicBezTo>
                <a:cubicBezTo>
                  <a:pt x="4977" y="12811"/>
                  <a:pt x="4954" y="12803"/>
                  <a:pt x="4938" y="12788"/>
                </a:cubicBezTo>
                <a:lnTo>
                  <a:pt x="3735" y="11584"/>
                </a:lnTo>
                <a:lnTo>
                  <a:pt x="4167" y="11152"/>
                </a:lnTo>
                <a:close/>
                <a:moveTo>
                  <a:pt x="3951" y="12356"/>
                </a:moveTo>
                <a:lnTo>
                  <a:pt x="4383" y="12818"/>
                </a:lnTo>
                <a:cubicBezTo>
                  <a:pt x="4321" y="13158"/>
                  <a:pt x="4167" y="13436"/>
                  <a:pt x="4105" y="13436"/>
                </a:cubicBezTo>
                <a:cubicBezTo>
                  <a:pt x="4105" y="13436"/>
                  <a:pt x="4074" y="13436"/>
                  <a:pt x="3982" y="13343"/>
                </a:cubicBezTo>
                <a:lnTo>
                  <a:pt x="3395" y="12757"/>
                </a:lnTo>
                <a:cubicBezTo>
                  <a:pt x="3334" y="12695"/>
                  <a:pt x="3334" y="12664"/>
                  <a:pt x="3334" y="12633"/>
                </a:cubicBezTo>
                <a:cubicBezTo>
                  <a:pt x="3365" y="12572"/>
                  <a:pt x="3642" y="12417"/>
                  <a:pt x="3951" y="12356"/>
                </a:cubicBezTo>
                <a:close/>
                <a:moveTo>
                  <a:pt x="10428" y="1"/>
                </a:moveTo>
                <a:cubicBezTo>
                  <a:pt x="9836" y="1"/>
                  <a:pt x="9300" y="662"/>
                  <a:pt x="9691" y="1307"/>
                </a:cubicBezTo>
                <a:lnTo>
                  <a:pt x="4167" y="6831"/>
                </a:lnTo>
                <a:cubicBezTo>
                  <a:pt x="3858" y="7140"/>
                  <a:pt x="3673" y="7510"/>
                  <a:pt x="3642" y="7942"/>
                </a:cubicBezTo>
                <a:cubicBezTo>
                  <a:pt x="3642" y="8251"/>
                  <a:pt x="3488" y="8560"/>
                  <a:pt x="3272" y="8806"/>
                </a:cubicBezTo>
                <a:lnTo>
                  <a:pt x="3056" y="9022"/>
                </a:lnTo>
                <a:cubicBezTo>
                  <a:pt x="2979" y="8976"/>
                  <a:pt x="2902" y="8953"/>
                  <a:pt x="2824" y="8953"/>
                </a:cubicBezTo>
                <a:cubicBezTo>
                  <a:pt x="2747" y="8953"/>
                  <a:pt x="2670" y="8976"/>
                  <a:pt x="2593" y="9022"/>
                </a:cubicBezTo>
                <a:lnTo>
                  <a:pt x="2192" y="8590"/>
                </a:lnTo>
                <a:lnTo>
                  <a:pt x="2223" y="8560"/>
                </a:lnTo>
                <a:cubicBezTo>
                  <a:pt x="2408" y="8374"/>
                  <a:pt x="2408" y="8097"/>
                  <a:pt x="2223" y="7911"/>
                </a:cubicBezTo>
                <a:lnTo>
                  <a:pt x="1914" y="7603"/>
                </a:lnTo>
                <a:cubicBezTo>
                  <a:pt x="1821" y="7510"/>
                  <a:pt x="1706" y="7464"/>
                  <a:pt x="1590" y="7464"/>
                </a:cubicBezTo>
                <a:cubicBezTo>
                  <a:pt x="1474" y="7464"/>
                  <a:pt x="1358" y="7510"/>
                  <a:pt x="1266" y="7603"/>
                </a:cubicBezTo>
                <a:lnTo>
                  <a:pt x="186" y="8683"/>
                </a:lnTo>
                <a:cubicBezTo>
                  <a:pt x="1" y="8868"/>
                  <a:pt x="1" y="9146"/>
                  <a:pt x="186" y="9331"/>
                </a:cubicBezTo>
                <a:lnTo>
                  <a:pt x="494" y="9640"/>
                </a:lnTo>
                <a:cubicBezTo>
                  <a:pt x="587" y="9732"/>
                  <a:pt x="703" y="9779"/>
                  <a:pt x="818" y="9779"/>
                </a:cubicBezTo>
                <a:cubicBezTo>
                  <a:pt x="934" y="9779"/>
                  <a:pt x="1050" y="9732"/>
                  <a:pt x="1142" y="9640"/>
                </a:cubicBezTo>
                <a:lnTo>
                  <a:pt x="1173" y="9609"/>
                </a:lnTo>
                <a:lnTo>
                  <a:pt x="1605" y="10010"/>
                </a:lnTo>
                <a:cubicBezTo>
                  <a:pt x="1482" y="10226"/>
                  <a:pt x="1544" y="10473"/>
                  <a:pt x="1698" y="10658"/>
                </a:cubicBezTo>
                <a:lnTo>
                  <a:pt x="649" y="11677"/>
                </a:lnTo>
                <a:cubicBezTo>
                  <a:pt x="433" y="11923"/>
                  <a:pt x="433" y="12294"/>
                  <a:pt x="649" y="12541"/>
                </a:cubicBezTo>
                <a:lnTo>
                  <a:pt x="896" y="12757"/>
                </a:lnTo>
                <a:cubicBezTo>
                  <a:pt x="1019" y="12880"/>
                  <a:pt x="1173" y="12942"/>
                  <a:pt x="1328" y="12942"/>
                </a:cubicBezTo>
                <a:cubicBezTo>
                  <a:pt x="1482" y="12942"/>
                  <a:pt x="1636" y="12880"/>
                  <a:pt x="1760" y="12757"/>
                </a:cubicBezTo>
                <a:lnTo>
                  <a:pt x="2809" y="11738"/>
                </a:lnTo>
                <a:cubicBezTo>
                  <a:pt x="2902" y="11831"/>
                  <a:pt x="3025" y="11893"/>
                  <a:pt x="3179" y="11893"/>
                </a:cubicBezTo>
                <a:cubicBezTo>
                  <a:pt x="3272" y="11893"/>
                  <a:pt x="3334" y="11862"/>
                  <a:pt x="3395" y="11831"/>
                </a:cubicBezTo>
                <a:lnTo>
                  <a:pt x="3611" y="12047"/>
                </a:lnTo>
                <a:lnTo>
                  <a:pt x="3519" y="12047"/>
                </a:lnTo>
                <a:cubicBezTo>
                  <a:pt x="3179" y="12170"/>
                  <a:pt x="2994" y="12325"/>
                  <a:pt x="2932" y="12541"/>
                </a:cubicBezTo>
                <a:cubicBezTo>
                  <a:pt x="2871" y="12726"/>
                  <a:pt x="2932" y="12911"/>
                  <a:pt x="3087" y="13065"/>
                </a:cubicBezTo>
                <a:lnTo>
                  <a:pt x="3704" y="13652"/>
                </a:lnTo>
                <a:cubicBezTo>
                  <a:pt x="3797" y="13744"/>
                  <a:pt x="3920" y="13837"/>
                  <a:pt x="4074" y="13837"/>
                </a:cubicBezTo>
                <a:cubicBezTo>
                  <a:pt x="4290" y="13806"/>
                  <a:pt x="4445" y="13683"/>
                  <a:pt x="4537" y="13497"/>
                </a:cubicBezTo>
                <a:cubicBezTo>
                  <a:pt x="4599" y="13374"/>
                  <a:pt x="4661" y="13250"/>
                  <a:pt x="4692" y="13127"/>
                </a:cubicBezTo>
                <a:cubicBezTo>
                  <a:pt x="4784" y="13189"/>
                  <a:pt x="4877" y="13220"/>
                  <a:pt x="4969" y="13220"/>
                </a:cubicBezTo>
                <a:cubicBezTo>
                  <a:pt x="5124" y="13220"/>
                  <a:pt x="5247" y="13158"/>
                  <a:pt x="5340" y="13065"/>
                </a:cubicBezTo>
                <a:lnTo>
                  <a:pt x="5617" y="12788"/>
                </a:lnTo>
                <a:cubicBezTo>
                  <a:pt x="5803" y="12602"/>
                  <a:pt x="5833" y="12325"/>
                  <a:pt x="5679" y="12139"/>
                </a:cubicBezTo>
                <a:cubicBezTo>
                  <a:pt x="5957" y="12047"/>
                  <a:pt x="6296" y="11893"/>
                  <a:pt x="6358" y="11646"/>
                </a:cubicBezTo>
                <a:cubicBezTo>
                  <a:pt x="6420" y="11461"/>
                  <a:pt x="6358" y="11275"/>
                  <a:pt x="6235" y="11152"/>
                </a:cubicBezTo>
                <a:lnTo>
                  <a:pt x="5617" y="10535"/>
                </a:lnTo>
                <a:cubicBezTo>
                  <a:pt x="5525" y="10442"/>
                  <a:pt x="5401" y="10350"/>
                  <a:pt x="5247" y="10350"/>
                </a:cubicBezTo>
                <a:cubicBezTo>
                  <a:pt x="4908" y="10350"/>
                  <a:pt x="4722" y="10751"/>
                  <a:pt x="4630" y="11059"/>
                </a:cubicBezTo>
                <a:lnTo>
                  <a:pt x="4445" y="10843"/>
                </a:lnTo>
                <a:cubicBezTo>
                  <a:pt x="4506" y="10689"/>
                  <a:pt x="4506" y="10535"/>
                  <a:pt x="4445" y="10380"/>
                </a:cubicBezTo>
                <a:lnTo>
                  <a:pt x="4661" y="10164"/>
                </a:lnTo>
                <a:cubicBezTo>
                  <a:pt x="4877" y="9948"/>
                  <a:pt x="5185" y="9794"/>
                  <a:pt x="5494" y="9794"/>
                </a:cubicBezTo>
                <a:cubicBezTo>
                  <a:pt x="5926" y="9763"/>
                  <a:pt x="6296" y="9578"/>
                  <a:pt x="6605" y="9269"/>
                </a:cubicBezTo>
                <a:lnTo>
                  <a:pt x="12129" y="3745"/>
                </a:lnTo>
                <a:cubicBezTo>
                  <a:pt x="12284" y="3807"/>
                  <a:pt x="12438" y="3869"/>
                  <a:pt x="12592" y="3869"/>
                </a:cubicBezTo>
                <a:cubicBezTo>
                  <a:pt x="12808" y="3869"/>
                  <a:pt x="12993" y="3776"/>
                  <a:pt x="13179" y="3622"/>
                </a:cubicBezTo>
                <a:cubicBezTo>
                  <a:pt x="13487" y="3282"/>
                  <a:pt x="13487" y="2758"/>
                  <a:pt x="13179" y="2418"/>
                </a:cubicBezTo>
                <a:lnTo>
                  <a:pt x="11018" y="258"/>
                </a:lnTo>
                <a:cubicBezTo>
                  <a:pt x="10838" y="77"/>
                  <a:pt x="10630" y="1"/>
                  <a:pt x="1042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3441" name="Google Shape;13441;p25"/>
          <p:cNvGrpSpPr/>
          <p:nvPr/>
        </p:nvGrpSpPr>
        <p:grpSpPr>
          <a:xfrm>
            <a:off x="5052988" y="4635750"/>
            <a:ext cx="722200" cy="695200"/>
            <a:chOff x="1767388" y="3021206"/>
            <a:chExt cx="361100" cy="347600"/>
          </a:xfrm>
          <a:solidFill>
            <a:schemeClr val="tx1"/>
          </a:solidFill>
        </p:grpSpPr>
        <p:sp>
          <p:nvSpPr>
            <p:cNvPr id="13442" name="Google Shape;13442;p25"/>
            <p:cNvSpPr/>
            <p:nvPr/>
          </p:nvSpPr>
          <p:spPr>
            <a:xfrm>
              <a:off x="1885438" y="3181881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185" y="0"/>
                  </a:moveTo>
                  <a:cubicBezTo>
                    <a:pt x="62" y="0"/>
                    <a:pt x="0" y="93"/>
                    <a:pt x="0" y="216"/>
                  </a:cubicBezTo>
                  <a:lnTo>
                    <a:pt x="0" y="617"/>
                  </a:lnTo>
                  <a:cubicBezTo>
                    <a:pt x="0" y="741"/>
                    <a:pt x="93" y="833"/>
                    <a:pt x="185" y="833"/>
                  </a:cubicBezTo>
                  <a:cubicBezTo>
                    <a:pt x="309" y="833"/>
                    <a:pt x="401" y="741"/>
                    <a:pt x="401" y="617"/>
                  </a:cubicBezTo>
                  <a:lnTo>
                    <a:pt x="401" y="216"/>
                  </a:lnTo>
                  <a:cubicBezTo>
                    <a:pt x="401" y="93"/>
                    <a:pt x="309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43" name="Google Shape;13443;p25"/>
            <p:cNvSpPr/>
            <p:nvPr/>
          </p:nvSpPr>
          <p:spPr>
            <a:xfrm>
              <a:off x="2000388" y="3181881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617"/>
                  </a:lnTo>
                  <a:cubicBezTo>
                    <a:pt x="0" y="741"/>
                    <a:pt x="93" y="833"/>
                    <a:pt x="216" y="833"/>
                  </a:cubicBezTo>
                  <a:cubicBezTo>
                    <a:pt x="309" y="833"/>
                    <a:pt x="402" y="741"/>
                    <a:pt x="402" y="617"/>
                  </a:cubicBezTo>
                  <a:lnTo>
                    <a:pt x="402" y="216"/>
                  </a:lnTo>
                  <a:cubicBezTo>
                    <a:pt x="402" y="93"/>
                    <a:pt x="309" y="0"/>
                    <a:pt x="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44" name="Google Shape;13444;p25"/>
            <p:cNvSpPr/>
            <p:nvPr/>
          </p:nvSpPr>
          <p:spPr>
            <a:xfrm>
              <a:off x="1928638" y="3191606"/>
              <a:ext cx="40150" cy="16325"/>
            </a:xfrm>
            <a:custGeom>
              <a:avLst/>
              <a:gdLst/>
              <a:ahLst/>
              <a:cxnLst/>
              <a:rect l="l" t="t" r="r" b="b"/>
              <a:pathLst>
                <a:path w="1606" h="653" extrusionOk="0">
                  <a:moveTo>
                    <a:pt x="200" y="0"/>
                  </a:moveTo>
                  <a:cubicBezTo>
                    <a:pt x="152" y="0"/>
                    <a:pt x="104" y="15"/>
                    <a:pt x="62" y="43"/>
                  </a:cubicBezTo>
                  <a:cubicBezTo>
                    <a:pt x="0" y="136"/>
                    <a:pt x="0" y="259"/>
                    <a:pt x="62" y="352"/>
                  </a:cubicBezTo>
                  <a:cubicBezTo>
                    <a:pt x="263" y="552"/>
                    <a:pt x="525" y="653"/>
                    <a:pt x="787" y="653"/>
                  </a:cubicBezTo>
                  <a:cubicBezTo>
                    <a:pt x="1050" y="653"/>
                    <a:pt x="1312" y="552"/>
                    <a:pt x="1513" y="352"/>
                  </a:cubicBezTo>
                  <a:cubicBezTo>
                    <a:pt x="1605" y="259"/>
                    <a:pt x="1605" y="136"/>
                    <a:pt x="1513" y="43"/>
                  </a:cubicBezTo>
                  <a:lnTo>
                    <a:pt x="1482" y="43"/>
                  </a:lnTo>
                  <a:cubicBezTo>
                    <a:pt x="1440" y="15"/>
                    <a:pt x="1392" y="0"/>
                    <a:pt x="1347" y="0"/>
                  </a:cubicBezTo>
                  <a:cubicBezTo>
                    <a:pt x="1291" y="0"/>
                    <a:pt x="1238" y="23"/>
                    <a:pt x="1204" y="74"/>
                  </a:cubicBezTo>
                  <a:cubicBezTo>
                    <a:pt x="1080" y="197"/>
                    <a:pt x="926" y="259"/>
                    <a:pt x="772" y="259"/>
                  </a:cubicBezTo>
                  <a:cubicBezTo>
                    <a:pt x="618" y="259"/>
                    <a:pt x="463" y="197"/>
                    <a:pt x="371" y="74"/>
                  </a:cubicBezTo>
                  <a:cubicBezTo>
                    <a:pt x="320" y="23"/>
                    <a:pt x="259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45" name="Google Shape;13445;p25"/>
            <p:cNvSpPr/>
            <p:nvPr/>
          </p:nvSpPr>
          <p:spPr>
            <a:xfrm>
              <a:off x="1767388" y="3021206"/>
              <a:ext cx="361100" cy="347600"/>
            </a:xfrm>
            <a:custGeom>
              <a:avLst/>
              <a:gdLst/>
              <a:ahLst/>
              <a:cxnLst/>
              <a:rect l="l" t="t" r="r" b="b"/>
              <a:pathLst>
                <a:path w="14444" h="13904" extrusionOk="0">
                  <a:moveTo>
                    <a:pt x="3734" y="1181"/>
                  </a:moveTo>
                  <a:lnTo>
                    <a:pt x="3765" y="1983"/>
                  </a:lnTo>
                  <a:lnTo>
                    <a:pt x="2685" y="1983"/>
                  </a:lnTo>
                  <a:lnTo>
                    <a:pt x="2685" y="1181"/>
                  </a:lnTo>
                  <a:close/>
                  <a:moveTo>
                    <a:pt x="6419" y="1181"/>
                  </a:moveTo>
                  <a:lnTo>
                    <a:pt x="6419" y="1983"/>
                  </a:lnTo>
                  <a:lnTo>
                    <a:pt x="5370" y="1983"/>
                  </a:lnTo>
                  <a:lnTo>
                    <a:pt x="5370" y="1181"/>
                  </a:lnTo>
                  <a:close/>
                  <a:moveTo>
                    <a:pt x="9104" y="1181"/>
                  </a:moveTo>
                  <a:lnTo>
                    <a:pt x="9104" y="1983"/>
                  </a:lnTo>
                  <a:lnTo>
                    <a:pt x="8024" y="1983"/>
                  </a:lnTo>
                  <a:lnTo>
                    <a:pt x="8024" y="1181"/>
                  </a:lnTo>
                  <a:close/>
                  <a:moveTo>
                    <a:pt x="11759" y="1181"/>
                  </a:moveTo>
                  <a:lnTo>
                    <a:pt x="11759" y="1983"/>
                  </a:lnTo>
                  <a:lnTo>
                    <a:pt x="10678" y="1983"/>
                  </a:lnTo>
                  <a:lnTo>
                    <a:pt x="10678" y="1181"/>
                  </a:lnTo>
                  <a:close/>
                  <a:moveTo>
                    <a:pt x="13363" y="1211"/>
                  </a:moveTo>
                  <a:cubicBezTo>
                    <a:pt x="13549" y="1242"/>
                    <a:pt x="13703" y="1397"/>
                    <a:pt x="13703" y="1613"/>
                  </a:cubicBezTo>
                  <a:cubicBezTo>
                    <a:pt x="13703" y="1829"/>
                    <a:pt x="13549" y="1983"/>
                    <a:pt x="13363" y="2014"/>
                  </a:cubicBezTo>
                  <a:lnTo>
                    <a:pt x="13363" y="1211"/>
                  </a:lnTo>
                  <a:close/>
                  <a:moveTo>
                    <a:pt x="1049" y="1242"/>
                  </a:moveTo>
                  <a:lnTo>
                    <a:pt x="1049" y="2045"/>
                  </a:lnTo>
                  <a:cubicBezTo>
                    <a:pt x="864" y="2014"/>
                    <a:pt x="710" y="1860"/>
                    <a:pt x="710" y="1643"/>
                  </a:cubicBezTo>
                  <a:lnTo>
                    <a:pt x="710" y="1613"/>
                  </a:lnTo>
                  <a:cubicBezTo>
                    <a:pt x="710" y="1427"/>
                    <a:pt x="864" y="1242"/>
                    <a:pt x="1049" y="1242"/>
                  </a:cubicBezTo>
                  <a:close/>
                  <a:moveTo>
                    <a:pt x="7222" y="424"/>
                  </a:moveTo>
                  <a:cubicBezTo>
                    <a:pt x="7422" y="424"/>
                    <a:pt x="7623" y="563"/>
                    <a:pt x="7623" y="841"/>
                  </a:cubicBezTo>
                  <a:lnTo>
                    <a:pt x="7623" y="2909"/>
                  </a:lnTo>
                  <a:lnTo>
                    <a:pt x="6852" y="2909"/>
                  </a:lnTo>
                  <a:lnTo>
                    <a:pt x="6821" y="841"/>
                  </a:lnTo>
                  <a:cubicBezTo>
                    <a:pt x="6821" y="563"/>
                    <a:pt x="7021" y="424"/>
                    <a:pt x="7222" y="424"/>
                  </a:cubicBezTo>
                  <a:close/>
                  <a:moveTo>
                    <a:pt x="6419" y="2415"/>
                  </a:moveTo>
                  <a:lnTo>
                    <a:pt x="6419" y="3001"/>
                  </a:lnTo>
                  <a:cubicBezTo>
                    <a:pt x="6049" y="3063"/>
                    <a:pt x="5710" y="3187"/>
                    <a:pt x="5370" y="3372"/>
                  </a:cubicBezTo>
                  <a:lnTo>
                    <a:pt x="5370" y="2415"/>
                  </a:lnTo>
                  <a:close/>
                  <a:moveTo>
                    <a:pt x="9074" y="2415"/>
                  </a:moveTo>
                  <a:lnTo>
                    <a:pt x="9074" y="3372"/>
                  </a:lnTo>
                  <a:cubicBezTo>
                    <a:pt x="8734" y="3187"/>
                    <a:pt x="8395" y="3063"/>
                    <a:pt x="8024" y="2971"/>
                  </a:cubicBezTo>
                  <a:lnTo>
                    <a:pt x="8024" y="2415"/>
                  </a:lnTo>
                  <a:close/>
                  <a:moveTo>
                    <a:pt x="11759" y="2415"/>
                  </a:moveTo>
                  <a:lnTo>
                    <a:pt x="11759" y="3464"/>
                  </a:lnTo>
                  <a:lnTo>
                    <a:pt x="10678" y="3464"/>
                  </a:lnTo>
                  <a:lnTo>
                    <a:pt x="10678" y="2415"/>
                  </a:lnTo>
                  <a:close/>
                  <a:moveTo>
                    <a:pt x="3734" y="2415"/>
                  </a:moveTo>
                  <a:lnTo>
                    <a:pt x="3734" y="3495"/>
                  </a:lnTo>
                  <a:lnTo>
                    <a:pt x="2685" y="3495"/>
                  </a:lnTo>
                  <a:lnTo>
                    <a:pt x="2685" y="2415"/>
                  </a:lnTo>
                  <a:close/>
                  <a:moveTo>
                    <a:pt x="4568" y="424"/>
                  </a:moveTo>
                  <a:cubicBezTo>
                    <a:pt x="4768" y="424"/>
                    <a:pt x="4969" y="563"/>
                    <a:pt x="4969" y="841"/>
                  </a:cubicBezTo>
                  <a:lnTo>
                    <a:pt x="4969" y="3588"/>
                  </a:lnTo>
                  <a:cubicBezTo>
                    <a:pt x="4660" y="3773"/>
                    <a:pt x="4383" y="4020"/>
                    <a:pt x="4167" y="4298"/>
                  </a:cubicBezTo>
                  <a:lnTo>
                    <a:pt x="4167" y="841"/>
                  </a:lnTo>
                  <a:cubicBezTo>
                    <a:pt x="4167" y="563"/>
                    <a:pt x="4367" y="424"/>
                    <a:pt x="4568" y="424"/>
                  </a:cubicBezTo>
                  <a:close/>
                  <a:moveTo>
                    <a:pt x="9876" y="424"/>
                  </a:moveTo>
                  <a:cubicBezTo>
                    <a:pt x="10077" y="424"/>
                    <a:pt x="10277" y="563"/>
                    <a:pt x="10277" y="841"/>
                  </a:cubicBezTo>
                  <a:lnTo>
                    <a:pt x="10277" y="4298"/>
                  </a:lnTo>
                  <a:cubicBezTo>
                    <a:pt x="10061" y="4020"/>
                    <a:pt x="9783" y="3773"/>
                    <a:pt x="9475" y="3588"/>
                  </a:cubicBezTo>
                  <a:lnTo>
                    <a:pt x="9475" y="841"/>
                  </a:lnTo>
                  <a:cubicBezTo>
                    <a:pt x="9475" y="563"/>
                    <a:pt x="9675" y="424"/>
                    <a:pt x="9876" y="424"/>
                  </a:cubicBezTo>
                  <a:close/>
                  <a:moveTo>
                    <a:pt x="3734" y="3866"/>
                  </a:moveTo>
                  <a:lnTo>
                    <a:pt x="3734" y="4668"/>
                  </a:lnTo>
                  <a:lnTo>
                    <a:pt x="2685" y="4668"/>
                  </a:lnTo>
                  <a:lnTo>
                    <a:pt x="2685" y="3866"/>
                  </a:lnTo>
                  <a:close/>
                  <a:moveTo>
                    <a:pt x="11759" y="3866"/>
                  </a:moveTo>
                  <a:lnTo>
                    <a:pt x="11759" y="4668"/>
                  </a:lnTo>
                  <a:lnTo>
                    <a:pt x="10678" y="4668"/>
                  </a:lnTo>
                  <a:lnTo>
                    <a:pt x="10678" y="3866"/>
                  </a:lnTo>
                  <a:close/>
                  <a:moveTo>
                    <a:pt x="13302" y="3866"/>
                  </a:moveTo>
                  <a:cubicBezTo>
                    <a:pt x="13487" y="3896"/>
                    <a:pt x="13641" y="4051"/>
                    <a:pt x="13641" y="4267"/>
                  </a:cubicBezTo>
                  <a:cubicBezTo>
                    <a:pt x="13641" y="4483"/>
                    <a:pt x="13487" y="4637"/>
                    <a:pt x="13302" y="4668"/>
                  </a:cubicBezTo>
                  <a:lnTo>
                    <a:pt x="13302" y="3866"/>
                  </a:lnTo>
                  <a:close/>
                  <a:moveTo>
                    <a:pt x="1049" y="3896"/>
                  </a:moveTo>
                  <a:lnTo>
                    <a:pt x="1049" y="4699"/>
                  </a:lnTo>
                  <a:cubicBezTo>
                    <a:pt x="864" y="4699"/>
                    <a:pt x="710" y="4514"/>
                    <a:pt x="710" y="4328"/>
                  </a:cubicBezTo>
                  <a:lnTo>
                    <a:pt x="710" y="4298"/>
                  </a:lnTo>
                  <a:cubicBezTo>
                    <a:pt x="710" y="4082"/>
                    <a:pt x="864" y="3927"/>
                    <a:pt x="1049" y="3896"/>
                  </a:cubicBezTo>
                  <a:close/>
                  <a:moveTo>
                    <a:pt x="3642" y="5100"/>
                  </a:moveTo>
                  <a:cubicBezTo>
                    <a:pt x="3457" y="5439"/>
                    <a:pt x="3333" y="5779"/>
                    <a:pt x="3241" y="6149"/>
                  </a:cubicBezTo>
                  <a:lnTo>
                    <a:pt x="2685" y="6149"/>
                  </a:lnTo>
                  <a:lnTo>
                    <a:pt x="2685" y="5100"/>
                  </a:lnTo>
                  <a:close/>
                  <a:moveTo>
                    <a:pt x="11759" y="5069"/>
                  </a:moveTo>
                  <a:lnTo>
                    <a:pt x="11759" y="6149"/>
                  </a:lnTo>
                  <a:lnTo>
                    <a:pt x="11172" y="6149"/>
                  </a:lnTo>
                  <a:cubicBezTo>
                    <a:pt x="11080" y="5779"/>
                    <a:pt x="10956" y="5409"/>
                    <a:pt x="10802" y="5069"/>
                  </a:cubicBezTo>
                  <a:close/>
                  <a:moveTo>
                    <a:pt x="1049" y="6581"/>
                  </a:moveTo>
                  <a:lnTo>
                    <a:pt x="1049" y="7353"/>
                  </a:lnTo>
                  <a:cubicBezTo>
                    <a:pt x="869" y="7323"/>
                    <a:pt x="717" y="7175"/>
                    <a:pt x="710" y="6967"/>
                  </a:cubicBezTo>
                  <a:lnTo>
                    <a:pt x="710" y="6967"/>
                  </a:lnTo>
                  <a:cubicBezTo>
                    <a:pt x="717" y="6759"/>
                    <a:pt x="869" y="6611"/>
                    <a:pt x="1049" y="6581"/>
                  </a:cubicBezTo>
                  <a:close/>
                  <a:moveTo>
                    <a:pt x="3179" y="6581"/>
                  </a:moveTo>
                  <a:cubicBezTo>
                    <a:pt x="3179" y="6705"/>
                    <a:pt x="3179" y="6828"/>
                    <a:pt x="3179" y="6952"/>
                  </a:cubicBezTo>
                  <a:cubicBezTo>
                    <a:pt x="3179" y="7075"/>
                    <a:pt x="3179" y="7229"/>
                    <a:pt x="3179" y="7353"/>
                  </a:cubicBezTo>
                  <a:lnTo>
                    <a:pt x="2685" y="7353"/>
                  </a:lnTo>
                  <a:lnTo>
                    <a:pt x="2685" y="6581"/>
                  </a:lnTo>
                  <a:close/>
                  <a:moveTo>
                    <a:pt x="11759" y="6550"/>
                  </a:moveTo>
                  <a:lnTo>
                    <a:pt x="11759" y="7353"/>
                  </a:lnTo>
                  <a:lnTo>
                    <a:pt x="11234" y="7353"/>
                  </a:lnTo>
                  <a:cubicBezTo>
                    <a:pt x="11265" y="7075"/>
                    <a:pt x="11265" y="6797"/>
                    <a:pt x="11234" y="6550"/>
                  </a:cubicBezTo>
                  <a:close/>
                  <a:moveTo>
                    <a:pt x="13302" y="6581"/>
                  </a:moveTo>
                  <a:cubicBezTo>
                    <a:pt x="13487" y="6581"/>
                    <a:pt x="13641" y="6767"/>
                    <a:pt x="13641" y="6952"/>
                  </a:cubicBezTo>
                  <a:cubicBezTo>
                    <a:pt x="13641" y="7137"/>
                    <a:pt x="13487" y="7322"/>
                    <a:pt x="13302" y="7353"/>
                  </a:cubicBezTo>
                  <a:lnTo>
                    <a:pt x="13302" y="6581"/>
                  </a:lnTo>
                  <a:close/>
                  <a:moveTo>
                    <a:pt x="11759" y="7754"/>
                  </a:moveTo>
                  <a:lnTo>
                    <a:pt x="11759" y="8803"/>
                  </a:lnTo>
                  <a:lnTo>
                    <a:pt x="10802" y="8803"/>
                  </a:lnTo>
                  <a:cubicBezTo>
                    <a:pt x="10987" y="8495"/>
                    <a:pt x="11110" y="8124"/>
                    <a:pt x="11172" y="7754"/>
                  </a:cubicBezTo>
                  <a:close/>
                  <a:moveTo>
                    <a:pt x="3241" y="7754"/>
                  </a:moveTo>
                  <a:cubicBezTo>
                    <a:pt x="3333" y="8124"/>
                    <a:pt x="3457" y="8495"/>
                    <a:pt x="3642" y="8834"/>
                  </a:cubicBezTo>
                  <a:lnTo>
                    <a:pt x="2685" y="8834"/>
                  </a:lnTo>
                  <a:lnTo>
                    <a:pt x="2685" y="7754"/>
                  </a:lnTo>
                  <a:close/>
                  <a:moveTo>
                    <a:pt x="11759" y="9235"/>
                  </a:moveTo>
                  <a:lnTo>
                    <a:pt x="11759" y="10007"/>
                  </a:lnTo>
                  <a:lnTo>
                    <a:pt x="10678" y="10007"/>
                  </a:lnTo>
                  <a:lnTo>
                    <a:pt x="10678" y="9235"/>
                  </a:lnTo>
                  <a:close/>
                  <a:moveTo>
                    <a:pt x="13302" y="9205"/>
                  </a:moveTo>
                  <a:cubicBezTo>
                    <a:pt x="13487" y="9235"/>
                    <a:pt x="13641" y="9390"/>
                    <a:pt x="13641" y="9606"/>
                  </a:cubicBezTo>
                  <a:lnTo>
                    <a:pt x="13641" y="9637"/>
                  </a:lnTo>
                  <a:cubicBezTo>
                    <a:pt x="13641" y="9822"/>
                    <a:pt x="13487" y="9976"/>
                    <a:pt x="13302" y="10007"/>
                  </a:cubicBezTo>
                  <a:lnTo>
                    <a:pt x="13302" y="9205"/>
                  </a:lnTo>
                  <a:close/>
                  <a:moveTo>
                    <a:pt x="1049" y="9266"/>
                  </a:moveTo>
                  <a:lnTo>
                    <a:pt x="1049" y="10038"/>
                  </a:lnTo>
                  <a:cubicBezTo>
                    <a:pt x="864" y="10007"/>
                    <a:pt x="710" y="9853"/>
                    <a:pt x="710" y="9667"/>
                  </a:cubicBezTo>
                  <a:lnTo>
                    <a:pt x="710" y="9637"/>
                  </a:lnTo>
                  <a:cubicBezTo>
                    <a:pt x="710" y="9421"/>
                    <a:pt x="864" y="9266"/>
                    <a:pt x="1049" y="9266"/>
                  </a:cubicBezTo>
                  <a:close/>
                  <a:moveTo>
                    <a:pt x="3734" y="9235"/>
                  </a:moveTo>
                  <a:lnTo>
                    <a:pt x="3734" y="10038"/>
                  </a:lnTo>
                  <a:lnTo>
                    <a:pt x="2685" y="10038"/>
                  </a:lnTo>
                  <a:lnTo>
                    <a:pt x="2685" y="9235"/>
                  </a:lnTo>
                  <a:close/>
                  <a:moveTo>
                    <a:pt x="7222" y="3341"/>
                  </a:moveTo>
                  <a:cubicBezTo>
                    <a:pt x="9104" y="3341"/>
                    <a:pt x="10678" y="4791"/>
                    <a:pt x="10833" y="6674"/>
                  </a:cubicBezTo>
                  <a:cubicBezTo>
                    <a:pt x="10987" y="8587"/>
                    <a:pt x="9660" y="10254"/>
                    <a:pt x="7777" y="10562"/>
                  </a:cubicBezTo>
                  <a:cubicBezTo>
                    <a:pt x="7592" y="10578"/>
                    <a:pt x="7407" y="10586"/>
                    <a:pt x="7218" y="10586"/>
                  </a:cubicBezTo>
                  <a:cubicBezTo>
                    <a:pt x="7029" y="10586"/>
                    <a:pt x="6836" y="10578"/>
                    <a:pt x="6635" y="10562"/>
                  </a:cubicBezTo>
                  <a:cubicBezTo>
                    <a:pt x="4784" y="10254"/>
                    <a:pt x="3426" y="8587"/>
                    <a:pt x="3580" y="6674"/>
                  </a:cubicBezTo>
                  <a:cubicBezTo>
                    <a:pt x="3734" y="4791"/>
                    <a:pt x="5308" y="3341"/>
                    <a:pt x="7222" y="3341"/>
                  </a:cubicBezTo>
                  <a:close/>
                  <a:moveTo>
                    <a:pt x="11759" y="10408"/>
                  </a:moveTo>
                  <a:lnTo>
                    <a:pt x="11759" y="11457"/>
                  </a:lnTo>
                  <a:lnTo>
                    <a:pt x="10678" y="11457"/>
                  </a:lnTo>
                  <a:lnTo>
                    <a:pt x="10678" y="10408"/>
                  </a:lnTo>
                  <a:close/>
                  <a:moveTo>
                    <a:pt x="3734" y="10439"/>
                  </a:moveTo>
                  <a:lnTo>
                    <a:pt x="3734" y="11488"/>
                  </a:lnTo>
                  <a:lnTo>
                    <a:pt x="2685" y="11488"/>
                  </a:lnTo>
                  <a:lnTo>
                    <a:pt x="2685" y="10439"/>
                  </a:lnTo>
                  <a:close/>
                  <a:moveTo>
                    <a:pt x="5370" y="10562"/>
                  </a:moveTo>
                  <a:cubicBezTo>
                    <a:pt x="5710" y="10717"/>
                    <a:pt x="6049" y="10871"/>
                    <a:pt x="6419" y="10933"/>
                  </a:cubicBezTo>
                  <a:lnTo>
                    <a:pt x="6419" y="11519"/>
                  </a:lnTo>
                  <a:lnTo>
                    <a:pt x="5370" y="11519"/>
                  </a:lnTo>
                  <a:lnTo>
                    <a:pt x="5370" y="10562"/>
                  </a:lnTo>
                  <a:close/>
                  <a:moveTo>
                    <a:pt x="9104" y="10532"/>
                  </a:moveTo>
                  <a:lnTo>
                    <a:pt x="9074" y="11519"/>
                  </a:lnTo>
                  <a:lnTo>
                    <a:pt x="8024" y="11519"/>
                  </a:lnTo>
                  <a:lnTo>
                    <a:pt x="8024" y="10933"/>
                  </a:lnTo>
                  <a:cubicBezTo>
                    <a:pt x="8395" y="10840"/>
                    <a:pt x="8765" y="10717"/>
                    <a:pt x="9104" y="10532"/>
                  </a:cubicBezTo>
                  <a:close/>
                  <a:moveTo>
                    <a:pt x="3734" y="11890"/>
                  </a:moveTo>
                  <a:lnTo>
                    <a:pt x="3734" y="12692"/>
                  </a:lnTo>
                  <a:lnTo>
                    <a:pt x="2685" y="12692"/>
                  </a:lnTo>
                  <a:lnTo>
                    <a:pt x="2685" y="11890"/>
                  </a:lnTo>
                  <a:close/>
                  <a:moveTo>
                    <a:pt x="6389" y="11890"/>
                  </a:moveTo>
                  <a:lnTo>
                    <a:pt x="6389" y="12692"/>
                  </a:lnTo>
                  <a:lnTo>
                    <a:pt x="5370" y="12692"/>
                  </a:lnTo>
                  <a:lnTo>
                    <a:pt x="5339" y="11890"/>
                  </a:lnTo>
                  <a:close/>
                  <a:moveTo>
                    <a:pt x="9043" y="11890"/>
                  </a:moveTo>
                  <a:lnTo>
                    <a:pt x="9043" y="12692"/>
                  </a:lnTo>
                  <a:lnTo>
                    <a:pt x="8024" y="12692"/>
                  </a:lnTo>
                  <a:lnTo>
                    <a:pt x="7963" y="11890"/>
                  </a:lnTo>
                  <a:close/>
                  <a:moveTo>
                    <a:pt x="11697" y="11890"/>
                  </a:moveTo>
                  <a:lnTo>
                    <a:pt x="11697" y="12692"/>
                  </a:lnTo>
                  <a:lnTo>
                    <a:pt x="10617" y="12692"/>
                  </a:lnTo>
                  <a:lnTo>
                    <a:pt x="10617" y="11890"/>
                  </a:lnTo>
                  <a:close/>
                  <a:moveTo>
                    <a:pt x="13302" y="11890"/>
                  </a:moveTo>
                  <a:cubicBezTo>
                    <a:pt x="13487" y="11890"/>
                    <a:pt x="13641" y="12075"/>
                    <a:pt x="13641" y="12260"/>
                  </a:cubicBezTo>
                  <a:lnTo>
                    <a:pt x="13641" y="12291"/>
                  </a:lnTo>
                  <a:cubicBezTo>
                    <a:pt x="13641" y="12507"/>
                    <a:pt x="13487" y="12661"/>
                    <a:pt x="13302" y="12692"/>
                  </a:cubicBezTo>
                  <a:lnTo>
                    <a:pt x="13302" y="11890"/>
                  </a:lnTo>
                  <a:close/>
                  <a:moveTo>
                    <a:pt x="1049" y="11920"/>
                  </a:moveTo>
                  <a:lnTo>
                    <a:pt x="1049" y="12723"/>
                  </a:lnTo>
                  <a:cubicBezTo>
                    <a:pt x="864" y="12692"/>
                    <a:pt x="710" y="12538"/>
                    <a:pt x="710" y="12322"/>
                  </a:cubicBezTo>
                  <a:cubicBezTo>
                    <a:pt x="710" y="12106"/>
                    <a:pt x="864" y="11951"/>
                    <a:pt x="1049" y="11920"/>
                  </a:cubicBezTo>
                  <a:close/>
                  <a:moveTo>
                    <a:pt x="4136" y="9575"/>
                  </a:moveTo>
                  <a:cubicBezTo>
                    <a:pt x="4383" y="9853"/>
                    <a:pt x="4629" y="10100"/>
                    <a:pt x="4938" y="10285"/>
                  </a:cubicBezTo>
                  <a:lnTo>
                    <a:pt x="4938" y="13062"/>
                  </a:lnTo>
                  <a:cubicBezTo>
                    <a:pt x="4938" y="13325"/>
                    <a:pt x="4737" y="13456"/>
                    <a:pt x="4537" y="13456"/>
                  </a:cubicBezTo>
                  <a:cubicBezTo>
                    <a:pt x="4336" y="13456"/>
                    <a:pt x="4136" y="13325"/>
                    <a:pt x="4136" y="13062"/>
                  </a:cubicBezTo>
                  <a:lnTo>
                    <a:pt x="4136" y="9575"/>
                  </a:lnTo>
                  <a:close/>
                  <a:moveTo>
                    <a:pt x="7561" y="10964"/>
                  </a:moveTo>
                  <a:lnTo>
                    <a:pt x="7592" y="13062"/>
                  </a:lnTo>
                  <a:cubicBezTo>
                    <a:pt x="7592" y="13325"/>
                    <a:pt x="7392" y="13456"/>
                    <a:pt x="7191" y="13456"/>
                  </a:cubicBezTo>
                  <a:cubicBezTo>
                    <a:pt x="6990" y="13456"/>
                    <a:pt x="6790" y="13325"/>
                    <a:pt x="6790" y="13062"/>
                  </a:cubicBezTo>
                  <a:lnTo>
                    <a:pt x="6790" y="10964"/>
                  </a:lnTo>
                  <a:cubicBezTo>
                    <a:pt x="6913" y="10995"/>
                    <a:pt x="7037" y="10995"/>
                    <a:pt x="7191" y="10995"/>
                  </a:cubicBezTo>
                  <a:cubicBezTo>
                    <a:pt x="7314" y="10995"/>
                    <a:pt x="7438" y="10995"/>
                    <a:pt x="7561" y="10964"/>
                  </a:cubicBezTo>
                  <a:close/>
                  <a:moveTo>
                    <a:pt x="10246" y="9575"/>
                  </a:moveTo>
                  <a:lnTo>
                    <a:pt x="10246" y="13062"/>
                  </a:lnTo>
                  <a:cubicBezTo>
                    <a:pt x="10246" y="13325"/>
                    <a:pt x="10046" y="13456"/>
                    <a:pt x="9845" y="13456"/>
                  </a:cubicBezTo>
                  <a:cubicBezTo>
                    <a:pt x="9645" y="13456"/>
                    <a:pt x="9444" y="13325"/>
                    <a:pt x="9444" y="13062"/>
                  </a:cubicBezTo>
                  <a:lnTo>
                    <a:pt x="9444" y="10285"/>
                  </a:lnTo>
                  <a:cubicBezTo>
                    <a:pt x="9753" y="10100"/>
                    <a:pt x="9999" y="9853"/>
                    <a:pt x="10246" y="9575"/>
                  </a:cubicBezTo>
                  <a:close/>
                  <a:moveTo>
                    <a:pt x="1860" y="0"/>
                  </a:moveTo>
                  <a:cubicBezTo>
                    <a:pt x="1458" y="0"/>
                    <a:pt x="1065" y="270"/>
                    <a:pt x="1080" y="810"/>
                  </a:cubicBezTo>
                  <a:cubicBezTo>
                    <a:pt x="0" y="810"/>
                    <a:pt x="0" y="2415"/>
                    <a:pt x="1080" y="2415"/>
                  </a:cubicBezTo>
                  <a:lnTo>
                    <a:pt x="1080" y="3495"/>
                  </a:lnTo>
                  <a:cubicBezTo>
                    <a:pt x="0" y="3495"/>
                    <a:pt x="0" y="5100"/>
                    <a:pt x="1080" y="5100"/>
                  </a:cubicBezTo>
                  <a:lnTo>
                    <a:pt x="1080" y="6149"/>
                  </a:lnTo>
                  <a:cubicBezTo>
                    <a:pt x="62" y="6211"/>
                    <a:pt x="62" y="7692"/>
                    <a:pt x="1080" y="7754"/>
                  </a:cubicBezTo>
                  <a:lnTo>
                    <a:pt x="1080" y="8834"/>
                  </a:lnTo>
                  <a:cubicBezTo>
                    <a:pt x="0" y="8834"/>
                    <a:pt x="0" y="10439"/>
                    <a:pt x="1080" y="10439"/>
                  </a:cubicBezTo>
                  <a:lnTo>
                    <a:pt x="1080" y="10562"/>
                  </a:lnTo>
                  <a:cubicBezTo>
                    <a:pt x="1080" y="10686"/>
                    <a:pt x="1142" y="10748"/>
                    <a:pt x="1266" y="10748"/>
                  </a:cubicBezTo>
                  <a:cubicBezTo>
                    <a:pt x="1282" y="10752"/>
                    <a:pt x="1297" y="10754"/>
                    <a:pt x="1312" y="10754"/>
                  </a:cubicBezTo>
                  <a:cubicBezTo>
                    <a:pt x="1412" y="10754"/>
                    <a:pt x="1482" y="10670"/>
                    <a:pt x="1482" y="10562"/>
                  </a:cubicBezTo>
                  <a:lnTo>
                    <a:pt x="1482" y="841"/>
                  </a:lnTo>
                  <a:cubicBezTo>
                    <a:pt x="1482" y="579"/>
                    <a:pt x="1682" y="448"/>
                    <a:pt x="1883" y="448"/>
                  </a:cubicBezTo>
                  <a:cubicBezTo>
                    <a:pt x="2083" y="448"/>
                    <a:pt x="2284" y="579"/>
                    <a:pt x="2284" y="841"/>
                  </a:cubicBezTo>
                  <a:lnTo>
                    <a:pt x="2284" y="13062"/>
                  </a:lnTo>
                  <a:cubicBezTo>
                    <a:pt x="2284" y="13325"/>
                    <a:pt x="2083" y="13456"/>
                    <a:pt x="1883" y="13456"/>
                  </a:cubicBezTo>
                  <a:cubicBezTo>
                    <a:pt x="1682" y="13456"/>
                    <a:pt x="1482" y="13325"/>
                    <a:pt x="1482" y="13062"/>
                  </a:cubicBezTo>
                  <a:lnTo>
                    <a:pt x="1482" y="11365"/>
                  </a:lnTo>
                  <a:cubicBezTo>
                    <a:pt x="1482" y="11241"/>
                    <a:pt x="1389" y="11149"/>
                    <a:pt x="1266" y="11149"/>
                  </a:cubicBezTo>
                  <a:cubicBezTo>
                    <a:pt x="1142" y="11149"/>
                    <a:pt x="1049" y="11241"/>
                    <a:pt x="1080" y="11365"/>
                  </a:cubicBezTo>
                  <a:lnTo>
                    <a:pt x="1080" y="11488"/>
                  </a:lnTo>
                  <a:cubicBezTo>
                    <a:pt x="0" y="11488"/>
                    <a:pt x="0" y="13093"/>
                    <a:pt x="1080" y="13093"/>
                  </a:cubicBezTo>
                  <a:cubicBezTo>
                    <a:pt x="1080" y="13633"/>
                    <a:pt x="1482" y="13903"/>
                    <a:pt x="1883" y="13903"/>
                  </a:cubicBezTo>
                  <a:cubicBezTo>
                    <a:pt x="2284" y="13903"/>
                    <a:pt x="2685" y="13633"/>
                    <a:pt x="2685" y="13093"/>
                  </a:cubicBezTo>
                  <a:lnTo>
                    <a:pt x="3734" y="13093"/>
                  </a:lnTo>
                  <a:cubicBezTo>
                    <a:pt x="3734" y="13633"/>
                    <a:pt x="4136" y="13903"/>
                    <a:pt x="4537" y="13903"/>
                  </a:cubicBezTo>
                  <a:cubicBezTo>
                    <a:pt x="4938" y="13903"/>
                    <a:pt x="5339" y="13633"/>
                    <a:pt x="5339" y="13093"/>
                  </a:cubicBezTo>
                  <a:lnTo>
                    <a:pt x="6419" y="13093"/>
                  </a:lnTo>
                  <a:cubicBezTo>
                    <a:pt x="6419" y="13633"/>
                    <a:pt x="6821" y="13903"/>
                    <a:pt x="7222" y="13903"/>
                  </a:cubicBezTo>
                  <a:cubicBezTo>
                    <a:pt x="7623" y="13903"/>
                    <a:pt x="8024" y="13633"/>
                    <a:pt x="8024" y="13093"/>
                  </a:cubicBezTo>
                  <a:lnTo>
                    <a:pt x="9074" y="13093"/>
                  </a:lnTo>
                  <a:cubicBezTo>
                    <a:pt x="9104" y="13602"/>
                    <a:pt x="9490" y="13857"/>
                    <a:pt x="9876" y="13857"/>
                  </a:cubicBezTo>
                  <a:cubicBezTo>
                    <a:pt x="10262" y="13857"/>
                    <a:pt x="10648" y="13602"/>
                    <a:pt x="10678" y="13093"/>
                  </a:cubicBezTo>
                  <a:lnTo>
                    <a:pt x="11759" y="13093"/>
                  </a:lnTo>
                  <a:cubicBezTo>
                    <a:pt x="11759" y="13633"/>
                    <a:pt x="12160" y="13903"/>
                    <a:pt x="12561" y="13903"/>
                  </a:cubicBezTo>
                  <a:cubicBezTo>
                    <a:pt x="12962" y="13903"/>
                    <a:pt x="13363" y="13633"/>
                    <a:pt x="13363" y="13093"/>
                  </a:cubicBezTo>
                  <a:cubicBezTo>
                    <a:pt x="14444" y="13093"/>
                    <a:pt x="14444" y="11488"/>
                    <a:pt x="13363" y="11488"/>
                  </a:cubicBezTo>
                  <a:lnTo>
                    <a:pt x="13363" y="10439"/>
                  </a:lnTo>
                  <a:cubicBezTo>
                    <a:pt x="14433" y="10408"/>
                    <a:pt x="14443" y="8834"/>
                    <a:pt x="13394" y="8834"/>
                  </a:cubicBezTo>
                  <a:cubicBezTo>
                    <a:pt x="13384" y="8834"/>
                    <a:pt x="13374" y="8834"/>
                    <a:pt x="13363" y="8834"/>
                  </a:cubicBezTo>
                  <a:lnTo>
                    <a:pt x="13363" y="7754"/>
                  </a:lnTo>
                  <a:cubicBezTo>
                    <a:pt x="14351" y="7692"/>
                    <a:pt x="14351" y="6211"/>
                    <a:pt x="13363" y="6149"/>
                  </a:cubicBezTo>
                  <a:lnTo>
                    <a:pt x="13363" y="5069"/>
                  </a:lnTo>
                  <a:cubicBezTo>
                    <a:pt x="14444" y="5069"/>
                    <a:pt x="14444" y="3464"/>
                    <a:pt x="13363" y="3464"/>
                  </a:cubicBezTo>
                  <a:lnTo>
                    <a:pt x="13363" y="3341"/>
                  </a:lnTo>
                  <a:cubicBezTo>
                    <a:pt x="13363" y="3234"/>
                    <a:pt x="13294" y="3150"/>
                    <a:pt x="13194" y="3150"/>
                  </a:cubicBezTo>
                  <a:cubicBezTo>
                    <a:pt x="13179" y="3150"/>
                    <a:pt x="13164" y="3152"/>
                    <a:pt x="13147" y="3156"/>
                  </a:cubicBezTo>
                  <a:cubicBezTo>
                    <a:pt x="13055" y="3156"/>
                    <a:pt x="12962" y="3217"/>
                    <a:pt x="12962" y="3341"/>
                  </a:cubicBezTo>
                  <a:lnTo>
                    <a:pt x="12962" y="13062"/>
                  </a:lnTo>
                  <a:cubicBezTo>
                    <a:pt x="12962" y="13325"/>
                    <a:pt x="12762" y="13456"/>
                    <a:pt x="12561" y="13456"/>
                  </a:cubicBezTo>
                  <a:cubicBezTo>
                    <a:pt x="12360" y="13456"/>
                    <a:pt x="12160" y="13325"/>
                    <a:pt x="12160" y="13062"/>
                  </a:cubicBezTo>
                  <a:lnTo>
                    <a:pt x="12160" y="841"/>
                  </a:lnTo>
                  <a:cubicBezTo>
                    <a:pt x="12160" y="579"/>
                    <a:pt x="12360" y="448"/>
                    <a:pt x="12561" y="448"/>
                  </a:cubicBezTo>
                  <a:cubicBezTo>
                    <a:pt x="12762" y="448"/>
                    <a:pt x="12962" y="579"/>
                    <a:pt x="12962" y="841"/>
                  </a:cubicBezTo>
                  <a:lnTo>
                    <a:pt x="12962" y="2538"/>
                  </a:lnTo>
                  <a:cubicBezTo>
                    <a:pt x="12962" y="2662"/>
                    <a:pt x="13055" y="2754"/>
                    <a:pt x="13178" y="2754"/>
                  </a:cubicBezTo>
                  <a:cubicBezTo>
                    <a:pt x="13271" y="2754"/>
                    <a:pt x="13363" y="2662"/>
                    <a:pt x="13363" y="2538"/>
                  </a:cubicBezTo>
                  <a:lnTo>
                    <a:pt x="13363" y="2415"/>
                  </a:lnTo>
                  <a:cubicBezTo>
                    <a:pt x="14444" y="2415"/>
                    <a:pt x="14444" y="810"/>
                    <a:pt x="13363" y="810"/>
                  </a:cubicBezTo>
                  <a:cubicBezTo>
                    <a:pt x="13363" y="270"/>
                    <a:pt x="12962" y="0"/>
                    <a:pt x="12561" y="0"/>
                  </a:cubicBezTo>
                  <a:cubicBezTo>
                    <a:pt x="12160" y="0"/>
                    <a:pt x="11759" y="270"/>
                    <a:pt x="11759" y="810"/>
                  </a:cubicBezTo>
                  <a:lnTo>
                    <a:pt x="10709" y="810"/>
                  </a:lnTo>
                  <a:cubicBezTo>
                    <a:pt x="10678" y="301"/>
                    <a:pt x="10293" y="46"/>
                    <a:pt x="9907" y="46"/>
                  </a:cubicBezTo>
                  <a:cubicBezTo>
                    <a:pt x="9521" y="46"/>
                    <a:pt x="9135" y="301"/>
                    <a:pt x="9104" y="810"/>
                  </a:cubicBezTo>
                  <a:lnTo>
                    <a:pt x="8024" y="810"/>
                  </a:lnTo>
                  <a:cubicBezTo>
                    <a:pt x="8024" y="270"/>
                    <a:pt x="7623" y="0"/>
                    <a:pt x="7222" y="0"/>
                  </a:cubicBezTo>
                  <a:cubicBezTo>
                    <a:pt x="6821" y="0"/>
                    <a:pt x="6419" y="270"/>
                    <a:pt x="6419" y="810"/>
                  </a:cubicBezTo>
                  <a:lnTo>
                    <a:pt x="5370" y="810"/>
                  </a:lnTo>
                  <a:cubicBezTo>
                    <a:pt x="5370" y="270"/>
                    <a:pt x="4969" y="0"/>
                    <a:pt x="4568" y="0"/>
                  </a:cubicBezTo>
                  <a:cubicBezTo>
                    <a:pt x="4167" y="0"/>
                    <a:pt x="3765" y="270"/>
                    <a:pt x="3765" y="810"/>
                  </a:cubicBezTo>
                  <a:lnTo>
                    <a:pt x="2685" y="810"/>
                  </a:lnTo>
                  <a:cubicBezTo>
                    <a:pt x="2670" y="270"/>
                    <a:pt x="2261" y="0"/>
                    <a:pt x="18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46" name="Google Shape;13446;p25"/>
          <p:cNvGrpSpPr/>
          <p:nvPr/>
        </p:nvGrpSpPr>
        <p:grpSpPr>
          <a:xfrm>
            <a:off x="3562876" y="4639650"/>
            <a:ext cx="717400" cy="687400"/>
            <a:chOff x="1002088" y="3024131"/>
            <a:chExt cx="358700" cy="343700"/>
          </a:xfrm>
          <a:solidFill>
            <a:schemeClr val="tx1"/>
          </a:solidFill>
        </p:grpSpPr>
        <p:sp>
          <p:nvSpPr>
            <p:cNvPr id="13447" name="Google Shape;13447;p25"/>
            <p:cNvSpPr/>
            <p:nvPr/>
          </p:nvSpPr>
          <p:spPr>
            <a:xfrm>
              <a:off x="1205688" y="3159306"/>
              <a:ext cx="19025" cy="16400"/>
            </a:xfrm>
            <a:custGeom>
              <a:avLst/>
              <a:gdLst/>
              <a:ahLst/>
              <a:cxnLst/>
              <a:rect l="l" t="t" r="r" b="b"/>
              <a:pathLst>
                <a:path w="761" h="656" extrusionOk="0">
                  <a:moveTo>
                    <a:pt x="221" y="0"/>
                  </a:moveTo>
                  <a:cubicBezTo>
                    <a:pt x="170" y="0"/>
                    <a:pt x="124" y="23"/>
                    <a:pt x="93" y="70"/>
                  </a:cubicBezTo>
                  <a:cubicBezTo>
                    <a:pt x="1" y="131"/>
                    <a:pt x="1" y="255"/>
                    <a:pt x="93" y="348"/>
                  </a:cubicBezTo>
                  <a:lnTo>
                    <a:pt x="340" y="594"/>
                  </a:lnTo>
                  <a:cubicBezTo>
                    <a:pt x="383" y="637"/>
                    <a:pt x="431" y="655"/>
                    <a:pt x="477" y="655"/>
                  </a:cubicBezTo>
                  <a:cubicBezTo>
                    <a:pt x="629" y="655"/>
                    <a:pt x="760" y="459"/>
                    <a:pt x="618" y="317"/>
                  </a:cubicBezTo>
                  <a:lnTo>
                    <a:pt x="371" y="70"/>
                  </a:lnTo>
                  <a:cubicBezTo>
                    <a:pt x="325" y="23"/>
                    <a:pt x="271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48" name="Google Shape;13448;p25"/>
            <p:cNvSpPr/>
            <p:nvPr/>
          </p:nvSpPr>
          <p:spPr>
            <a:xfrm>
              <a:off x="1276688" y="3088331"/>
              <a:ext cx="17750" cy="16600"/>
            </a:xfrm>
            <a:custGeom>
              <a:avLst/>
              <a:gdLst/>
              <a:ahLst/>
              <a:cxnLst/>
              <a:rect l="l" t="t" r="r" b="b"/>
              <a:pathLst>
                <a:path w="710" h="664" extrusionOk="0">
                  <a:moveTo>
                    <a:pt x="220" y="0"/>
                  </a:moveTo>
                  <a:cubicBezTo>
                    <a:pt x="170" y="0"/>
                    <a:pt x="123" y="23"/>
                    <a:pt x="93" y="69"/>
                  </a:cubicBezTo>
                  <a:cubicBezTo>
                    <a:pt x="0" y="131"/>
                    <a:pt x="0" y="255"/>
                    <a:pt x="93" y="347"/>
                  </a:cubicBezTo>
                  <a:lnTo>
                    <a:pt x="340" y="594"/>
                  </a:lnTo>
                  <a:cubicBezTo>
                    <a:pt x="370" y="640"/>
                    <a:pt x="424" y="664"/>
                    <a:pt x="478" y="664"/>
                  </a:cubicBezTo>
                  <a:cubicBezTo>
                    <a:pt x="532" y="664"/>
                    <a:pt x="586" y="640"/>
                    <a:pt x="617" y="594"/>
                  </a:cubicBezTo>
                  <a:cubicBezTo>
                    <a:pt x="710" y="532"/>
                    <a:pt x="710" y="378"/>
                    <a:pt x="617" y="316"/>
                  </a:cubicBezTo>
                  <a:lnTo>
                    <a:pt x="370" y="69"/>
                  </a:lnTo>
                  <a:cubicBezTo>
                    <a:pt x="324" y="23"/>
                    <a:pt x="270" y="0"/>
                    <a:pt x="2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49" name="Google Shape;13449;p25"/>
            <p:cNvSpPr/>
            <p:nvPr/>
          </p:nvSpPr>
          <p:spPr>
            <a:xfrm>
              <a:off x="1237963" y="3120906"/>
              <a:ext cx="28700" cy="27800"/>
            </a:xfrm>
            <a:custGeom>
              <a:avLst/>
              <a:gdLst/>
              <a:ahLst/>
              <a:cxnLst/>
              <a:rect l="l" t="t" r="r" b="b"/>
              <a:pathLst>
                <a:path w="1148" h="1112" extrusionOk="0">
                  <a:moveTo>
                    <a:pt x="932" y="1"/>
                  </a:moveTo>
                  <a:cubicBezTo>
                    <a:pt x="808" y="1"/>
                    <a:pt x="716" y="94"/>
                    <a:pt x="747" y="217"/>
                  </a:cubicBezTo>
                  <a:cubicBezTo>
                    <a:pt x="747" y="340"/>
                    <a:pt x="685" y="464"/>
                    <a:pt x="592" y="556"/>
                  </a:cubicBezTo>
                  <a:cubicBezTo>
                    <a:pt x="500" y="649"/>
                    <a:pt x="376" y="711"/>
                    <a:pt x="253" y="711"/>
                  </a:cubicBezTo>
                  <a:cubicBezTo>
                    <a:pt x="228" y="698"/>
                    <a:pt x="205" y="693"/>
                    <a:pt x="185" y="693"/>
                  </a:cubicBezTo>
                  <a:cubicBezTo>
                    <a:pt x="13" y="693"/>
                    <a:pt x="1" y="1086"/>
                    <a:pt x="185" y="1086"/>
                  </a:cubicBezTo>
                  <a:cubicBezTo>
                    <a:pt x="197" y="1086"/>
                    <a:pt x="209" y="1084"/>
                    <a:pt x="222" y="1081"/>
                  </a:cubicBezTo>
                  <a:lnTo>
                    <a:pt x="222" y="1112"/>
                  </a:lnTo>
                  <a:cubicBezTo>
                    <a:pt x="469" y="1112"/>
                    <a:pt x="716" y="1019"/>
                    <a:pt x="901" y="865"/>
                  </a:cubicBezTo>
                  <a:cubicBezTo>
                    <a:pt x="1055" y="680"/>
                    <a:pt x="1148" y="433"/>
                    <a:pt x="1148" y="186"/>
                  </a:cubicBezTo>
                  <a:cubicBezTo>
                    <a:pt x="1148" y="94"/>
                    <a:pt x="1024" y="1"/>
                    <a:pt x="9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0" name="Google Shape;13450;p25"/>
            <p:cNvSpPr/>
            <p:nvPr/>
          </p:nvSpPr>
          <p:spPr>
            <a:xfrm>
              <a:off x="1114663" y="3024131"/>
              <a:ext cx="246125" cy="261525"/>
            </a:xfrm>
            <a:custGeom>
              <a:avLst/>
              <a:gdLst/>
              <a:ahLst/>
              <a:cxnLst/>
              <a:rect l="l" t="t" r="r" b="b"/>
              <a:pathLst>
                <a:path w="9845" h="10461" extrusionOk="0">
                  <a:moveTo>
                    <a:pt x="7137" y="387"/>
                  </a:moveTo>
                  <a:cubicBezTo>
                    <a:pt x="7287" y="387"/>
                    <a:pt x="7436" y="435"/>
                    <a:pt x="7561" y="539"/>
                  </a:cubicBezTo>
                  <a:lnTo>
                    <a:pt x="9197" y="2205"/>
                  </a:lnTo>
                  <a:cubicBezTo>
                    <a:pt x="9536" y="2576"/>
                    <a:pt x="9351" y="3162"/>
                    <a:pt x="8857" y="3316"/>
                  </a:cubicBezTo>
                  <a:cubicBezTo>
                    <a:pt x="8518" y="3409"/>
                    <a:pt x="8209" y="3718"/>
                    <a:pt x="8117" y="4088"/>
                  </a:cubicBezTo>
                  <a:cubicBezTo>
                    <a:pt x="8024" y="4304"/>
                    <a:pt x="7870" y="4489"/>
                    <a:pt x="7623" y="4551"/>
                  </a:cubicBezTo>
                  <a:cubicBezTo>
                    <a:pt x="7283" y="4674"/>
                    <a:pt x="7006" y="4952"/>
                    <a:pt x="6882" y="5292"/>
                  </a:cubicBezTo>
                  <a:cubicBezTo>
                    <a:pt x="6790" y="5508"/>
                    <a:pt x="6635" y="5693"/>
                    <a:pt x="6419" y="5785"/>
                  </a:cubicBezTo>
                  <a:cubicBezTo>
                    <a:pt x="6049" y="5878"/>
                    <a:pt x="5740" y="6187"/>
                    <a:pt x="5648" y="6526"/>
                  </a:cubicBezTo>
                  <a:cubicBezTo>
                    <a:pt x="5555" y="6773"/>
                    <a:pt x="5370" y="6958"/>
                    <a:pt x="5154" y="7020"/>
                  </a:cubicBezTo>
                  <a:cubicBezTo>
                    <a:pt x="4784" y="7143"/>
                    <a:pt x="4475" y="7421"/>
                    <a:pt x="4382" y="7791"/>
                  </a:cubicBezTo>
                  <a:cubicBezTo>
                    <a:pt x="4282" y="8113"/>
                    <a:pt x="3999" y="8290"/>
                    <a:pt x="3711" y="8290"/>
                  </a:cubicBezTo>
                  <a:cubicBezTo>
                    <a:pt x="3557" y="8290"/>
                    <a:pt x="3401" y="8239"/>
                    <a:pt x="3271" y="8131"/>
                  </a:cubicBezTo>
                  <a:lnTo>
                    <a:pt x="1636" y="6464"/>
                  </a:lnTo>
                  <a:cubicBezTo>
                    <a:pt x="1481" y="6279"/>
                    <a:pt x="1420" y="6063"/>
                    <a:pt x="1481" y="5847"/>
                  </a:cubicBezTo>
                  <a:cubicBezTo>
                    <a:pt x="1574" y="5600"/>
                    <a:pt x="1728" y="5415"/>
                    <a:pt x="1975" y="5353"/>
                  </a:cubicBezTo>
                  <a:cubicBezTo>
                    <a:pt x="2346" y="5230"/>
                    <a:pt x="2623" y="4952"/>
                    <a:pt x="2716" y="4582"/>
                  </a:cubicBezTo>
                  <a:cubicBezTo>
                    <a:pt x="2808" y="4366"/>
                    <a:pt x="2994" y="4181"/>
                    <a:pt x="3210" y="4119"/>
                  </a:cubicBezTo>
                  <a:cubicBezTo>
                    <a:pt x="3580" y="3995"/>
                    <a:pt x="3858" y="3718"/>
                    <a:pt x="3981" y="3378"/>
                  </a:cubicBezTo>
                  <a:cubicBezTo>
                    <a:pt x="4043" y="3131"/>
                    <a:pt x="4228" y="2946"/>
                    <a:pt x="4444" y="2884"/>
                  </a:cubicBezTo>
                  <a:cubicBezTo>
                    <a:pt x="4814" y="2761"/>
                    <a:pt x="5092" y="2483"/>
                    <a:pt x="5216" y="2113"/>
                  </a:cubicBezTo>
                  <a:cubicBezTo>
                    <a:pt x="5277" y="1897"/>
                    <a:pt x="5463" y="1712"/>
                    <a:pt x="5679" y="1650"/>
                  </a:cubicBezTo>
                  <a:cubicBezTo>
                    <a:pt x="6049" y="1526"/>
                    <a:pt x="6358" y="1249"/>
                    <a:pt x="6450" y="878"/>
                  </a:cubicBezTo>
                  <a:cubicBezTo>
                    <a:pt x="6552" y="572"/>
                    <a:pt x="6844" y="387"/>
                    <a:pt x="7137" y="387"/>
                  </a:cubicBezTo>
                  <a:close/>
                  <a:moveTo>
                    <a:pt x="7099" y="0"/>
                  </a:moveTo>
                  <a:cubicBezTo>
                    <a:pt x="6644" y="0"/>
                    <a:pt x="6207" y="292"/>
                    <a:pt x="6049" y="786"/>
                  </a:cubicBezTo>
                  <a:cubicBezTo>
                    <a:pt x="5987" y="1002"/>
                    <a:pt x="5802" y="1187"/>
                    <a:pt x="5555" y="1280"/>
                  </a:cubicBezTo>
                  <a:cubicBezTo>
                    <a:pt x="5216" y="1372"/>
                    <a:pt x="4938" y="1650"/>
                    <a:pt x="4814" y="2020"/>
                  </a:cubicBezTo>
                  <a:cubicBezTo>
                    <a:pt x="4753" y="2236"/>
                    <a:pt x="4568" y="2421"/>
                    <a:pt x="4321" y="2514"/>
                  </a:cubicBezTo>
                  <a:cubicBezTo>
                    <a:pt x="3981" y="2607"/>
                    <a:pt x="3673" y="2915"/>
                    <a:pt x="3580" y="3286"/>
                  </a:cubicBezTo>
                  <a:cubicBezTo>
                    <a:pt x="3518" y="3502"/>
                    <a:pt x="3333" y="3687"/>
                    <a:pt x="3086" y="3749"/>
                  </a:cubicBezTo>
                  <a:cubicBezTo>
                    <a:pt x="2747" y="3872"/>
                    <a:pt x="2469" y="4150"/>
                    <a:pt x="2346" y="4520"/>
                  </a:cubicBezTo>
                  <a:cubicBezTo>
                    <a:pt x="2284" y="4736"/>
                    <a:pt x="2099" y="4921"/>
                    <a:pt x="1852" y="5014"/>
                  </a:cubicBezTo>
                  <a:cubicBezTo>
                    <a:pt x="1481" y="5106"/>
                    <a:pt x="1204" y="5415"/>
                    <a:pt x="1080" y="5785"/>
                  </a:cubicBezTo>
                  <a:cubicBezTo>
                    <a:pt x="957" y="6125"/>
                    <a:pt x="1080" y="6526"/>
                    <a:pt x="1327" y="6804"/>
                  </a:cubicBezTo>
                  <a:lnTo>
                    <a:pt x="1667" y="7112"/>
                  </a:lnTo>
                  <a:lnTo>
                    <a:pt x="1142" y="7637"/>
                  </a:lnTo>
                  <a:cubicBezTo>
                    <a:pt x="1049" y="7699"/>
                    <a:pt x="1049" y="7822"/>
                    <a:pt x="1142" y="7915"/>
                  </a:cubicBezTo>
                  <a:cubicBezTo>
                    <a:pt x="1173" y="7946"/>
                    <a:pt x="1227" y="7961"/>
                    <a:pt x="1281" y="7961"/>
                  </a:cubicBezTo>
                  <a:cubicBezTo>
                    <a:pt x="1335" y="7961"/>
                    <a:pt x="1389" y="7946"/>
                    <a:pt x="1420" y="7915"/>
                  </a:cubicBezTo>
                  <a:lnTo>
                    <a:pt x="1944" y="7390"/>
                  </a:lnTo>
                  <a:lnTo>
                    <a:pt x="2407" y="7853"/>
                  </a:lnTo>
                  <a:lnTo>
                    <a:pt x="93" y="10137"/>
                  </a:lnTo>
                  <a:cubicBezTo>
                    <a:pt x="0" y="10199"/>
                    <a:pt x="0" y="10322"/>
                    <a:pt x="93" y="10415"/>
                  </a:cubicBezTo>
                  <a:cubicBezTo>
                    <a:pt x="123" y="10445"/>
                    <a:pt x="170" y="10461"/>
                    <a:pt x="220" y="10461"/>
                  </a:cubicBezTo>
                  <a:cubicBezTo>
                    <a:pt x="270" y="10461"/>
                    <a:pt x="324" y="10445"/>
                    <a:pt x="370" y="10415"/>
                  </a:cubicBezTo>
                  <a:lnTo>
                    <a:pt x="2685" y="8069"/>
                  </a:lnTo>
                  <a:lnTo>
                    <a:pt x="3025" y="8409"/>
                  </a:lnTo>
                  <a:cubicBezTo>
                    <a:pt x="3208" y="8592"/>
                    <a:pt x="3478" y="8691"/>
                    <a:pt x="3756" y="8691"/>
                  </a:cubicBezTo>
                  <a:cubicBezTo>
                    <a:pt x="3852" y="8691"/>
                    <a:pt x="3948" y="8679"/>
                    <a:pt x="4043" y="8656"/>
                  </a:cubicBezTo>
                  <a:cubicBezTo>
                    <a:pt x="4382" y="8532"/>
                    <a:pt x="4660" y="8254"/>
                    <a:pt x="4784" y="7884"/>
                  </a:cubicBezTo>
                  <a:cubicBezTo>
                    <a:pt x="4845" y="7668"/>
                    <a:pt x="5031" y="7483"/>
                    <a:pt x="5277" y="7421"/>
                  </a:cubicBezTo>
                  <a:cubicBezTo>
                    <a:pt x="5617" y="7298"/>
                    <a:pt x="5895" y="7020"/>
                    <a:pt x="6018" y="6650"/>
                  </a:cubicBezTo>
                  <a:cubicBezTo>
                    <a:pt x="6080" y="6433"/>
                    <a:pt x="6265" y="6248"/>
                    <a:pt x="6512" y="6156"/>
                  </a:cubicBezTo>
                  <a:cubicBezTo>
                    <a:pt x="6851" y="6063"/>
                    <a:pt x="7129" y="5785"/>
                    <a:pt x="7253" y="5415"/>
                  </a:cubicBezTo>
                  <a:cubicBezTo>
                    <a:pt x="7314" y="5199"/>
                    <a:pt x="7499" y="5014"/>
                    <a:pt x="7746" y="4921"/>
                  </a:cubicBezTo>
                  <a:cubicBezTo>
                    <a:pt x="8086" y="4829"/>
                    <a:pt x="8394" y="4551"/>
                    <a:pt x="8487" y="4181"/>
                  </a:cubicBezTo>
                  <a:cubicBezTo>
                    <a:pt x="8580" y="3965"/>
                    <a:pt x="8765" y="3779"/>
                    <a:pt x="8981" y="3687"/>
                  </a:cubicBezTo>
                  <a:cubicBezTo>
                    <a:pt x="9351" y="3563"/>
                    <a:pt x="9629" y="3286"/>
                    <a:pt x="9722" y="2946"/>
                  </a:cubicBezTo>
                  <a:cubicBezTo>
                    <a:pt x="9845" y="2576"/>
                    <a:pt x="9752" y="2175"/>
                    <a:pt x="9475" y="1928"/>
                  </a:cubicBezTo>
                  <a:lnTo>
                    <a:pt x="7839" y="292"/>
                  </a:lnTo>
                  <a:cubicBezTo>
                    <a:pt x="7617" y="92"/>
                    <a:pt x="7355" y="0"/>
                    <a:pt x="7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1" name="Google Shape;13451;p25"/>
            <p:cNvSpPr/>
            <p:nvPr/>
          </p:nvSpPr>
          <p:spPr>
            <a:xfrm>
              <a:off x="1027563" y="3311281"/>
              <a:ext cx="49300" cy="36500"/>
            </a:xfrm>
            <a:custGeom>
              <a:avLst/>
              <a:gdLst/>
              <a:ahLst/>
              <a:cxnLst/>
              <a:rect l="l" t="t" r="r" b="b"/>
              <a:pathLst>
                <a:path w="1972" h="1460" extrusionOk="0">
                  <a:moveTo>
                    <a:pt x="1008" y="416"/>
                  </a:moveTo>
                  <a:cubicBezTo>
                    <a:pt x="1167" y="416"/>
                    <a:pt x="1324" y="540"/>
                    <a:pt x="1324" y="749"/>
                  </a:cubicBezTo>
                  <a:cubicBezTo>
                    <a:pt x="1324" y="936"/>
                    <a:pt x="1170" y="1054"/>
                    <a:pt x="1013" y="1054"/>
                  </a:cubicBezTo>
                  <a:cubicBezTo>
                    <a:pt x="937" y="1054"/>
                    <a:pt x="860" y="1026"/>
                    <a:pt x="799" y="965"/>
                  </a:cubicBezTo>
                  <a:cubicBezTo>
                    <a:pt x="676" y="842"/>
                    <a:pt x="676" y="626"/>
                    <a:pt x="799" y="503"/>
                  </a:cubicBezTo>
                  <a:cubicBezTo>
                    <a:pt x="858" y="443"/>
                    <a:pt x="934" y="416"/>
                    <a:pt x="1008" y="416"/>
                  </a:cubicBezTo>
                  <a:close/>
                  <a:moveTo>
                    <a:pt x="1023" y="1"/>
                  </a:moveTo>
                  <a:cubicBezTo>
                    <a:pt x="479" y="1"/>
                    <a:pt x="0" y="722"/>
                    <a:pt x="521" y="1243"/>
                  </a:cubicBezTo>
                  <a:cubicBezTo>
                    <a:pt x="645" y="1367"/>
                    <a:pt x="830" y="1459"/>
                    <a:pt x="1015" y="1459"/>
                  </a:cubicBezTo>
                  <a:cubicBezTo>
                    <a:pt x="1663" y="1459"/>
                    <a:pt x="1972" y="688"/>
                    <a:pt x="1509" y="225"/>
                  </a:cubicBezTo>
                  <a:cubicBezTo>
                    <a:pt x="1358" y="67"/>
                    <a:pt x="1188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2" name="Google Shape;13452;p25"/>
            <p:cNvSpPr/>
            <p:nvPr/>
          </p:nvSpPr>
          <p:spPr>
            <a:xfrm>
              <a:off x="1002088" y="3225856"/>
              <a:ext cx="138525" cy="141975"/>
            </a:xfrm>
            <a:custGeom>
              <a:avLst/>
              <a:gdLst/>
              <a:ahLst/>
              <a:cxnLst/>
              <a:rect l="l" t="t" r="r" b="b"/>
              <a:pathLst>
                <a:path w="5541" h="5679" extrusionOk="0">
                  <a:moveTo>
                    <a:pt x="2021" y="3030"/>
                  </a:moveTo>
                  <a:cubicBezTo>
                    <a:pt x="2596" y="3030"/>
                    <a:pt x="3145" y="3479"/>
                    <a:pt x="3145" y="4166"/>
                  </a:cubicBezTo>
                  <a:cubicBezTo>
                    <a:pt x="3145" y="4839"/>
                    <a:pt x="2587" y="5283"/>
                    <a:pt x="2006" y="5283"/>
                  </a:cubicBezTo>
                  <a:cubicBezTo>
                    <a:pt x="1735" y="5283"/>
                    <a:pt x="1458" y="5185"/>
                    <a:pt x="1232" y="4969"/>
                  </a:cubicBezTo>
                  <a:cubicBezTo>
                    <a:pt x="800" y="4506"/>
                    <a:pt x="800" y="3796"/>
                    <a:pt x="1232" y="3364"/>
                  </a:cubicBezTo>
                  <a:cubicBezTo>
                    <a:pt x="1462" y="3134"/>
                    <a:pt x="1745" y="3030"/>
                    <a:pt x="2021" y="3030"/>
                  </a:cubicBezTo>
                  <a:close/>
                  <a:moveTo>
                    <a:pt x="5257" y="1"/>
                  </a:moveTo>
                  <a:cubicBezTo>
                    <a:pt x="5211" y="1"/>
                    <a:pt x="5163" y="19"/>
                    <a:pt x="5120" y="62"/>
                  </a:cubicBezTo>
                  <a:lnTo>
                    <a:pt x="2497" y="2685"/>
                  </a:lnTo>
                  <a:cubicBezTo>
                    <a:pt x="2359" y="2651"/>
                    <a:pt x="2225" y="2636"/>
                    <a:pt x="2096" y="2636"/>
                  </a:cubicBezTo>
                  <a:cubicBezTo>
                    <a:pt x="806" y="2636"/>
                    <a:pt x="0" y="4209"/>
                    <a:pt x="954" y="5247"/>
                  </a:cubicBezTo>
                  <a:cubicBezTo>
                    <a:pt x="1263" y="5524"/>
                    <a:pt x="1633" y="5679"/>
                    <a:pt x="2034" y="5679"/>
                  </a:cubicBezTo>
                  <a:cubicBezTo>
                    <a:pt x="2435" y="5679"/>
                    <a:pt x="2837" y="5524"/>
                    <a:pt x="3114" y="5247"/>
                  </a:cubicBezTo>
                  <a:cubicBezTo>
                    <a:pt x="3515" y="4845"/>
                    <a:pt x="3670" y="4259"/>
                    <a:pt x="3515" y="3704"/>
                  </a:cubicBezTo>
                  <a:lnTo>
                    <a:pt x="4318" y="2901"/>
                  </a:lnTo>
                  <a:cubicBezTo>
                    <a:pt x="4380" y="2809"/>
                    <a:pt x="4380" y="2685"/>
                    <a:pt x="4318" y="2623"/>
                  </a:cubicBezTo>
                  <a:cubicBezTo>
                    <a:pt x="4272" y="2577"/>
                    <a:pt x="4218" y="2554"/>
                    <a:pt x="4167" y="2554"/>
                  </a:cubicBezTo>
                  <a:cubicBezTo>
                    <a:pt x="4117" y="2554"/>
                    <a:pt x="4071" y="2577"/>
                    <a:pt x="4040" y="2623"/>
                  </a:cubicBezTo>
                  <a:lnTo>
                    <a:pt x="3330" y="3333"/>
                  </a:lnTo>
                  <a:cubicBezTo>
                    <a:pt x="3269" y="3241"/>
                    <a:pt x="3207" y="3148"/>
                    <a:pt x="3114" y="3086"/>
                  </a:cubicBezTo>
                  <a:cubicBezTo>
                    <a:pt x="3053" y="3025"/>
                    <a:pt x="2960" y="2932"/>
                    <a:pt x="2867" y="2870"/>
                  </a:cubicBezTo>
                  <a:lnTo>
                    <a:pt x="5398" y="340"/>
                  </a:lnTo>
                  <a:cubicBezTo>
                    <a:pt x="5540" y="197"/>
                    <a:pt x="5410" y="1"/>
                    <a:pt x="52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53" name="Google Shape;13453;p25"/>
          <p:cNvGrpSpPr/>
          <p:nvPr/>
        </p:nvGrpSpPr>
        <p:grpSpPr>
          <a:xfrm>
            <a:off x="2094209" y="4637675"/>
            <a:ext cx="675650" cy="691350"/>
            <a:chOff x="1014488" y="3581531"/>
            <a:chExt cx="337825" cy="345675"/>
          </a:xfrm>
          <a:solidFill>
            <a:schemeClr val="tx1"/>
          </a:solidFill>
        </p:grpSpPr>
        <p:sp>
          <p:nvSpPr>
            <p:cNvPr id="13454" name="Google Shape;13454;p25"/>
            <p:cNvSpPr/>
            <p:nvPr/>
          </p:nvSpPr>
          <p:spPr>
            <a:xfrm>
              <a:off x="1135488" y="3834581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6" y="1"/>
                  </a:moveTo>
                  <a:cubicBezTo>
                    <a:pt x="93" y="1"/>
                    <a:pt x="0" y="94"/>
                    <a:pt x="0" y="217"/>
                  </a:cubicBezTo>
                  <a:lnTo>
                    <a:pt x="0" y="556"/>
                  </a:lnTo>
                  <a:cubicBezTo>
                    <a:pt x="0" y="649"/>
                    <a:pt x="93" y="742"/>
                    <a:pt x="216" y="742"/>
                  </a:cubicBezTo>
                  <a:cubicBezTo>
                    <a:pt x="309" y="742"/>
                    <a:pt x="402" y="649"/>
                    <a:pt x="402" y="556"/>
                  </a:cubicBezTo>
                  <a:lnTo>
                    <a:pt x="402" y="217"/>
                  </a:lnTo>
                  <a:cubicBezTo>
                    <a:pt x="402" y="94"/>
                    <a:pt x="309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5" name="Google Shape;13455;p25"/>
            <p:cNvSpPr/>
            <p:nvPr/>
          </p:nvSpPr>
          <p:spPr>
            <a:xfrm>
              <a:off x="1228063" y="3834581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186" y="1"/>
                  </a:moveTo>
                  <a:cubicBezTo>
                    <a:pt x="93" y="1"/>
                    <a:pt x="1" y="94"/>
                    <a:pt x="1" y="217"/>
                  </a:cubicBezTo>
                  <a:lnTo>
                    <a:pt x="1" y="556"/>
                  </a:lnTo>
                  <a:cubicBezTo>
                    <a:pt x="1" y="649"/>
                    <a:pt x="93" y="742"/>
                    <a:pt x="186" y="742"/>
                  </a:cubicBezTo>
                  <a:cubicBezTo>
                    <a:pt x="309" y="742"/>
                    <a:pt x="402" y="649"/>
                    <a:pt x="402" y="556"/>
                  </a:cubicBezTo>
                  <a:lnTo>
                    <a:pt x="402" y="217"/>
                  </a:lnTo>
                  <a:cubicBezTo>
                    <a:pt x="402" y="94"/>
                    <a:pt x="309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6" name="Google Shape;13456;p25"/>
            <p:cNvSpPr/>
            <p:nvPr/>
          </p:nvSpPr>
          <p:spPr>
            <a:xfrm>
              <a:off x="1169438" y="3842881"/>
              <a:ext cx="35900" cy="15075"/>
            </a:xfrm>
            <a:custGeom>
              <a:avLst/>
              <a:gdLst/>
              <a:ahLst/>
              <a:cxnLst/>
              <a:rect l="l" t="t" r="r" b="b"/>
              <a:pathLst>
                <a:path w="1436" h="603" extrusionOk="0">
                  <a:moveTo>
                    <a:pt x="247" y="1"/>
                  </a:moveTo>
                  <a:cubicBezTo>
                    <a:pt x="193" y="1"/>
                    <a:pt x="139" y="24"/>
                    <a:pt x="93" y="70"/>
                  </a:cubicBezTo>
                  <a:cubicBezTo>
                    <a:pt x="31" y="132"/>
                    <a:pt x="0" y="255"/>
                    <a:pt x="93" y="348"/>
                  </a:cubicBezTo>
                  <a:cubicBezTo>
                    <a:pt x="247" y="518"/>
                    <a:pt x="471" y="603"/>
                    <a:pt x="695" y="603"/>
                  </a:cubicBezTo>
                  <a:cubicBezTo>
                    <a:pt x="918" y="603"/>
                    <a:pt x="1142" y="518"/>
                    <a:pt x="1296" y="348"/>
                  </a:cubicBezTo>
                  <a:cubicBezTo>
                    <a:pt x="1436" y="185"/>
                    <a:pt x="1295" y="5"/>
                    <a:pt x="1138" y="5"/>
                  </a:cubicBezTo>
                  <a:cubicBezTo>
                    <a:pt x="1087" y="5"/>
                    <a:pt x="1034" y="24"/>
                    <a:pt x="988" y="70"/>
                  </a:cubicBezTo>
                  <a:cubicBezTo>
                    <a:pt x="926" y="132"/>
                    <a:pt x="803" y="194"/>
                    <a:pt x="679" y="194"/>
                  </a:cubicBezTo>
                  <a:cubicBezTo>
                    <a:pt x="587" y="194"/>
                    <a:pt x="463" y="132"/>
                    <a:pt x="401" y="70"/>
                  </a:cubicBezTo>
                  <a:cubicBezTo>
                    <a:pt x="355" y="24"/>
                    <a:pt x="301" y="1"/>
                    <a:pt x="2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7" name="Google Shape;13457;p25"/>
            <p:cNvSpPr/>
            <p:nvPr/>
          </p:nvSpPr>
          <p:spPr>
            <a:xfrm>
              <a:off x="1083013" y="3789431"/>
              <a:ext cx="209125" cy="110000"/>
            </a:xfrm>
            <a:custGeom>
              <a:avLst/>
              <a:gdLst/>
              <a:ahLst/>
              <a:cxnLst/>
              <a:rect l="l" t="t" r="r" b="b"/>
              <a:pathLst>
                <a:path w="8365" h="4400" extrusionOk="0">
                  <a:moveTo>
                    <a:pt x="2217" y="0"/>
                  </a:moveTo>
                  <a:cubicBezTo>
                    <a:pt x="1608" y="0"/>
                    <a:pt x="1011" y="148"/>
                    <a:pt x="309" y="572"/>
                  </a:cubicBezTo>
                  <a:cubicBezTo>
                    <a:pt x="130" y="692"/>
                    <a:pt x="9" y="927"/>
                    <a:pt x="1" y="1166"/>
                  </a:cubicBezTo>
                  <a:lnTo>
                    <a:pt x="1" y="1166"/>
                  </a:lnTo>
                  <a:cubicBezTo>
                    <a:pt x="1" y="1163"/>
                    <a:pt x="1" y="1161"/>
                    <a:pt x="1" y="1159"/>
                  </a:cubicBezTo>
                  <a:lnTo>
                    <a:pt x="1" y="1190"/>
                  </a:lnTo>
                  <a:cubicBezTo>
                    <a:pt x="1" y="1182"/>
                    <a:pt x="1" y="1174"/>
                    <a:pt x="1" y="1166"/>
                  </a:cubicBezTo>
                  <a:lnTo>
                    <a:pt x="1" y="1166"/>
                  </a:lnTo>
                  <a:cubicBezTo>
                    <a:pt x="65" y="2274"/>
                    <a:pt x="589" y="3321"/>
                    <a:pt x="1451" y="4060"/>
                  </a:cubicBezTo>
                  <a:cubicBezTo>
                    <a:pt x="1729" y="4276"/>
                    <a:pt x="2068" y="4399"/>
                    <a:pt x="2439" y="4399"/>
                  </a:cubicBezTo>
                  <a:lnTo>
                    <a:pt x="5864" y="4399"/>
                  </a:lnTo>
                  <a:cubicBezTo>
                    <a:pt x="6235" y="4399"/>
                    <a:pt x="6574" y="4276"/>
                    <a:pt x="6883" y="4029"/>
                  </a:cubicBezTo>
                  <a:cubicBezTo>
                    <a:pt x="7099" y="3813"/>
                    <a:pt x="7315" y="3597"/>
                    <a:pt x="7500" y="3381"/>
                  </a:cubicBezTo>
                  <a:cubicBezTo>
                    <a:pt x="7562" y="3288"/>
                    <a:pt x="7531" y="3165"/>
                    <a:pt x="7438" y="3072"/>
                  </a:cubicBezTo>
                  <a:cubicBezTo>
                    <a:pt x="7406" y="3050"/>
                    <a:pt x="7369" y="3040"/>
                    <a:pt x="7333" y="3040"/>
                  </a:cubicBezTo>
                  <a:cubicBezTo>
                    <a:pt x="7266" y="3040"/>
                    <a:pt x="7201" y="3074"/>
                    <a:pt x="7161" y="3134"/>
                  </a:cubicBezTo>
                  <a:cubicBezTo>
                    <a:pt x="7006" y="3350"/>
                    <a:pt x="6821" y="3535"/>
                    <a:pt x="6605" y="3720"/>
                  </a:cubicBezTo>
                  <a:cubicBezTo>
                    <a:pt x="6389" y="3906"/>
                    <a:pt x="6142" y="3998"/>
                    <a:pt x="5864" y="3998"/>
                  </a:cubicBezTo>
                  <a:lnTo>
                    <a:pt x="2439" y="3998"/>
                  </a:lnTo>
                  <a:cubicBezTo>
                    <a:pt x="2161" y="3998"/>
                    <a:pt x="1914" y="3906"/>
                    <a:pt x="1698" y="3720"/>
                  </a:cubicBezTo>
                  <a:cubicBezTo>
                    <a:pt x="927" y="3072"/>
                    <a:pt x="464" y="2146"/>
                    <a:pt x="402" y="1128"/>
                  </a:cubicBezTo>
                  <a:cubicBezTo>
                    <a:pt x="371" y="1035"/>
                    <a:pt x="433" y="943"/>
                    <a:pt x="525" y="881"/>
                  </a:cubicBezTo>
                  <a:cubicBezTo>
                    <a:pt x="1114" y="515"/>
                    <a:pt x="1629" y="387"/>
                    <a:pt x="2168" y="387"/>
                  </a:cubicBezTo>
                  <a:cubicBezTo>
                    <a:pt x="2674" y="387"/>
                    <a:pt x="3200" y="500"/>
                    <a:pt x="3828" y="634"/>
                  </a:cubicBezTo>
                  <a:cubicBezTo>
                    <a:pt x="4986" y="888"/>
                    <a:pt x="6144" y="1039"/>
                    <a:pt x="7303" y="1039"/>
                  </a:cubicBezTo>
                  <a:cubicBezTo>
                    <a:pt x="7410" y="1039"/>
                    <a:pt x="7517" y="1038"/>
                    <a:pt x="7624" y="1035"/>
                  </a:cubicBezTo>
                  <a:cubicBezTo>
                    <a:pt x="7778" y="1035"/>
                    <a:pt x="7901" y="1159"/>
                    <a:pt x="7901" y="1313"/>
                  </a:cubicBezTo>
                  <a:cubicBezTo>
                    <a:pt x="7840" y="1714"/>
                    <a:pt x="7716" y="2116"/>
                    <a:pt x="7562" y="2486"/>
                  </a:cubicBezTo>
                  <a:cubicBezTo>
                    <a:pt x="7500" y="2578"/>
                    <a:pt x="7562" y="2702"/>
                    <a:pt x="7654" y="2733"/>
                  </a:cubicBezTo>
                  <a:cubicBezTo>
                    <a:pt x="7685" y="2753"/>
                    <a:pt x="7720" y="2764"/>
                    <a:pt x="7754" y="2764"/>
                  </a:cubicBezTo>
                  <a:cubicBezTo>
                    <a:pt x="7822" y="2764"/>
                    <a:pt x="7891" y="2723"/>
                    <a:pt x="7932" y="2640"/>
                  </a:cubicBezTo>
                  <a:cubicBezTo>
                    <a:pt x="8117" y="2239"/>
                    <a:pt x="8241" y="1838"/>
                    <a:pt x="8303" y="1375"/>
                  </a:cubicBezTo>
                  <a:cubicBezTo>
                    <a:pt x="8364" y="974"/>
                    <a:pt x="8025" y="634"/>
                    <a:pt x="7654" y="634"/>
                  </a:cubicBezTo>
                  <a:cubicBezTo>
                    <a:pt x="7528" y="637"/>
                    <a:pt x="7402" y="639"/>
                    <a:pt x="7276" y="639"/>
                  </a:cubicBezTo>
                  <a:cubicBezTo>
                    <a:pt x="6143" y="639"/>
                    <a:pt x="5034" y="514"/>
                    <a:pt x="3951" y="264"/>
                  </a:cubicBezTo>
                  <a:cubicBezTo>
                    <a:pt x="3311" y="118"/>
                    <a:pt x="2759" y="0"/>
                    <a:pt x="2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8" name="Google Shape;13458;p25"/>
            <p:cNvSpPr/>
            <p:nvPr/>
          </p:nvSpPr>
          <p:spPr>
            <a:xfrm>
              <a:off x="1137038" y="3740456"/>
              <a:ext cx="49400" cy="42450"/>
            </a:xfrm>
            <a:custGeom>
              <a:avLst/>
              <a:gdLst/>
              <a:ahLst/>
              <a:cxnLst/>
              <a:rect l="l" t="t" r="r" b="b"/>
              <a:pathLst>
                <a:path w="1976" h="1698" extrusionOk="0">
                  <a:moveTo>
                    <a:pt x="833" y="402"/>
                  </a:moveTo>
                  <a:cubicBezTo>
                    <a:pt x="1080" y="402"/>
                    <a:pt x="1296" y="618"/>
                    <a:pt x="1296" y="865"/>
                  </a:cubicBezTo>
                  <a:cubicBezTo>
                    <a:pt x="1296" y="1118"/>
                    <a:pt x="1065" y="1300"/>
                    <a:pt x="830" y="1300"/>
                  </a:cubicBezTo>
                  <a:cubicBezTo>
                    <a:pt x="721" y="1300"/>
                    <a:pt x="612" y="1261"/>
                    <a:pt x="525" y="1174"/>
                  </a:cubicBezTo>
                  <a:cubicBezTo>
                    <a:pt x="247" y="896"/>
                    <a:pt x="432" y="402"/>
                    <a:pt x="833" y="402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cubicBezTo>
                    <a:pt x="0" y="1366"/>
                    <a:pt x="409" y="1697"/>
                    <a:pt x="846" y="1697"/>
                  </a:cubicBezTo>
                  <a:cubicBezTo>
                    <a:pt x="1055" y="1697"/>
                    <a:pt x="1271" y="1621"/>
                    <a:pt x="1451" y="1451"/>
                  </a:cubicBezTo>
                  <a:cubicBezTo>
                    <a:pt x="1975" y="927"/>
                    <a:pt x="1605" y="1"/>
                    <a:pt x="8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9" name="Google Shape;13459;p25"/>
            <p:cNvSpPr/>
            <p:nvPr/>
          </p:nvSpPr>
          <p:spPr>
            <a:xfrm>
              <a:off x="1192588" y="3732831"/>
              <a:ext cx="44000" cy="37750"/>
            </a:xfrm>
            <a:custGeom>
              <a:avLst/>
              <a:gdLst/>
              <a:ahLst/>
              <a:cxnLst/>
              <a:rect l="l" t="t" r="r" b="b"/>
              <a:pathLst>
                <a:path w="1760" h="1510" extrusionOk="0">
                  <a:moveTo>
                    <a:pt x="999" y="375"/>
                  </a:moveTo>
                  <a:cubicBezTo>
                    <a:pt x="1181" y="375"/>
                    <a:pt x="1358" y="506"/>
                    <a:pt x="1327" y="769"/>
                  </a:cubicBezTo>
                  <a:cubicBezTo>
                    <a:pt x="1312" y="969"/>
                    <a:pt x="1157" y="1070"/>
                    <a:pt x="999" y="1070"/>
                  </a:cubicBezTo>
                  <a:cubicBezTo>
                    <a:pt x="841" y="1070"/>
                    <a:pt x="679" y="969"/>
                    <a:pt x="648" y="769"/>
                  </a:cubicBezTo>
                  <a:cubicBezTo>
                    <a:pt x="633" y="506"/>
                    <a:pt x="818" y="375"/>
                    <a:pt x="999" y="375"/>
                  </a:cubicBezTo>
                  <a:close/>
                  <a:moveTo>
                    <a:pt x="991" y="0"/>
                  </a:moveTo>
                  <a:cubicBezTo>
                    <a:pt x="808" y="0"/>
                    <a:pt x="620" y="66"/>
                    <a:pt x="463" y="213"/>
                  </a:cubicBezTo>
                  <a:cubicBezTo>
                    <a:pt x="0" y="676"/>
                    <a:pt x="309" y="1479"/>
                    <a:pt x="988" y="1509"/>
                  </a:cubicBezTo>
                  <a:cubicBezTo>
                    <a:pt x="1389" y="1509"/>
                    <a:pt x="1728" y="1201"/>
                    <a:pt x="1759" y="769"/>
                  </a:cubicBezTo>
                  <a:cubicBezTo>
                    <a:pt x="1759" y="305"/>
                    <a:pt x="1386" y="0"/>
                    <a:pt x="9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0" name="Google Shape;13460;p25"/>
            <p:cNvSpPr/>
            <p:nvPr/>
          </p:nvSpPr>
          <p:spPr>
            <a:xfrm>
              <a:off x="1160938" y="3699656"/>
              <a:ext cx="37075" cy="32350"/>
            </a:xfrm>
            <a:custGeom>
              <a:avLst/>
              <a:gdLst/>
              <a:ahLst/>
              <a:cxnLst/>
              <a:rect l="l" t="t" r="r" b="b"/>
              <a:pathLst>
                <a:path w="1483" h="1294" extrusionOk="0">
                  <a:moveTo>
                    <a:pt x="697" y="527"/>
                  </a:moveTo>
                  <a:cubicBezTo>
                    <a:pt x="850" y="527"/>
                    <a:pt x="1150" y="892"/>
                    <a:pt x="865" y="892"/>
                  </a:cubicBezTo>
                  <a:cubicBezTo>
                    <a:pt x="711" y="892"/>
                    <a:pt x="618" y="769"/>
                    <a:pt x="618" y="645"/>
                  </a:cubicBezTo>
                  <a:cubicBezTo>
                    <a:pt x="618" y="560"/>
                    <a:pt x="651" y="527"/>
                    <a:pt x="697" y="527"/>
                  </a:cubicBezTo>
                  <a:close/>
                  <a:moveTo>
                    <a:pt x="834" y="0"/>
                  </a:moveTo>
                  <a:cubicBezTo>
                    <a:pt x="682" y="0"/>
                    <a:pt x="528" y="56"/>
                    <a:pt x="402" y="182"/>
                  </a:cubicBezTo>
                  <a:cubicBezTo>
                    <a:pt x="1" y="584"/>
                    <a:pt x="279" y="1293"/>
                    <a:pt x="865" y="1293"/>
                  </a:cubicBezTo>
                  <a:cubicBezTo>
                    <a:pt x="1204" y="1293"/>
                    <a:pt x="1482" y="985"/>
                    <a:pt x="1482" y="645"/>
                  </a:cubicBezTo>
                  <a:cubicBezTo>
                    <a:pt x="1482" y="265"/>
                    <a:pt x="1163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1" name="Google Shape;13461;p25"/>
            <p:cNvSpPr/>
            <p:nvPr/>
          </p:nvSpPr>
          <p:spPr>
            <a:xfrm>
              <a:off x="1014488" y="3581531"/>
              <a:ext cx="337825" cy="345675"/>
            </a:xfrm>
            <a:custGeom>
              <a:avLst/>
              <a:gdLst/>
              <a:ahLst/>
              <a:cxnLst/>
              <a:rect l="l" t="t" r="r" b="b"/>
              <a:pathLst>
                <a:path w="13513" h="13827" extrusionOk="0">
                  <a:moveTo>
                    <a:pt x="7649" y="402"/>
                  </a:moveTo>
                  <a:cubicBezTo>
                    <a:pt x="8204" y="463"/>
                    <a:pt x="8204" y="1266"/>
                    <a:pt x="7649" y="1327"/>
                  </a:cubicBezTo>
                  <a:lnTo>
                    <a:pt x="6137" y="1327"/>
                  </a:lnTo>
                  <a:cubicBezTo>
                    <a:pt x="5890" y="1327"/>
                    <a:pt x="5674" y="1111"/>
                    <a:pt x="5674" y="864"/>
                  </a:cubicBezTo>
                  <a:cubicBezTo>
                    <a:pt x="5674" y="618"/>
                    <a:pt x="5890" y="402"/>
                    <a:pt x="6137" y="402"/>
                  </a:cubicBezTo>
                  <a:close/>
                  <a:moveTo>
                    <a:pt x="2865" y="1883"/>
                  </a:moveTo>
                  <a:cubicBezTo>
                    <a:pt x="2873" y="1891"/>
                    <a:pt x="2881" y="1899"/>
                    <a:pt x="2889" y="1907"/>
                  </a:cubicBezTo>
                  <a:lnTo>
                    <a:pt x="2889" y="1907"/>
                  </a:lnTo>
                  <a:cubicBezTo>
                    <a:pt x="2891" y="1909"/>
                    <a:pt x="2894" y="1911"/>
                    <a:pt x="2896" y="1914"/>
                  </a:cubicBezTo>
                  <a:lnTo>
                    <a:pt x="2865" y="1883"/>
                  </a:lnTo>
                  <a:close/>
                  <a:moveTo>
                    <a:pt x="11522" y="2053"/>
                  </a:moveTo>
                  <a:cubicBezTo>
                    <a:pt x="11638" y="2053"/>
                    <a:pt x="11753" y="2099"/>
                    <a:pt x="11846" y="2192"/>
                  </a:cubicBezTo>
                  <a:lnTo>
                    <a:pt x="12895" y="3241"/>
                  </a:lnTo>
                  <a:cubicBezTo>
                    <a:pt x="13080" y="3426"/>
                    <a:pt x="13080" y="3704"/>
                    <a:pt x="12895" y="3889"/>
                  </a:cubicBezTo>
                  <a:cubicBezTo>
                    <a:pt x="12803" y="3981"/>
                    <a:pt x="12687" y="4028"/>
                    <a:pt x="12571" y="4028"/>
                  </a:cubicBezTo>
                  <a:cubicBezTo>
                    <a:pt x="12455" y="4028"/>
                    <a:pt x="12340" y="3981"/>
                    <a:pt x="12247" y="3889"/>
                  </a:cubicBezTo>
                  <a:lnTo>
                    <a:pt x="11198" y="2840"/>
                  </a:lnTo>
                  <a:cubicBezTo>
                    <a:pt x="11013" y="2654"/>
                    <a:pt x="11013" y="2377"/>
                    <a:pt x="11198" y="2192"/>
                  </a:cubicBezTo>
                  <a:cubicBezTo>
                    <a:pt x="11290" y="2099"/>
                    <a:pt x="11406" y="2053"/>
                    <a:pt x="11522" y="2053"/>
                  </a:cubicBezTo>
                  <a:close/>
                  <a:moveTo>
                    <a:pt x="2269" y="2036"/>
                  </a:moveTo>
                  <a:cubicBezTo>
                    <a:pt x="2629" y="2036"/>
                    <a:pt x="2941" y="2510"/>
                    <a:pt x="2587" y="2840"/>
                  </a:cubicBezTo>
                  <a:lnTo>
                    <a:pt x="1538" y="3920"/>
                  </a:lnTo>
                  <a:cubicBezTo>
                    <a:pt x="1446" y="3997"/>
                    <a:pt x="1330" y="4036"/>
                    <a:pt x="1214" y="4036"/>
                  </a:cubicBezTo>
                  <a:cubicBezTo>
                    <a:pt x="1098" y="4036"/>
                    <a:pt x="983" y="3997"/>
                    <a:pt x="890" y="3920"/>
                  </a:cubicBezTo>
                  <a:cubicBezTo>
                    <a:pt x="705" y="3735"/>
                    <a:pt x="705" y="3426"/>
                    <a:pt x="890" y="3241"/>
                  </a:cubicBezTo>
                  <a:lnTo>
                    <a:pt x="1939" y="2192"/>
                  </a:lnTo>
                  <a:cubicBezTo>
                    <a:pt x="2042" y="2082"/>
                    <a:pt x="2158" y="2036"/>
                    <a:pt x="2269" y="2036"/>
                  </a:cubicBezTo>
                  <a:close/>
                  <a:moveTo>
                    <a:pt x="6137" y="0"/>
                  </a:moveTo>
                  <a:cubicBezTo>
                    <a:pt x="5118" y="31"/>
                    <a:pt x="4964" y="1451"/>
                    <a:pt x="5951" y="1729"/>
                  </a:cubicBezTo>
                  <a:lnTo>
                    <a:pt x="5951" y="3889"/>
                  </a:lnTo>
                  <a:cubicBezTo>
                    <a:pt x="5951" y="3951"/>
                    <a:pt x="5890" y="4043"/>
                    <a:pt x="5797" y="4043"/>
                  </a:cubicBezTo>
                  <a:cubicBezTo>
                    <a:pt x="5396" y="4136"/>
                    <a:pt x="4995" y="4259"/>
                    <a:pt x="4624" y="4444"/>
                  </a:cubicBezTo>
                  <a:cubicBezTo>
                    <a:pt x="4606" y="4453"/>
                    <a:pt x="4588" y="4457"/>
                    <a:pt x="4570" y="4457"/>
                  </a:cubicBezTo>
                  <a:cubicBezTo>
                    <a:pt x="4526" y="4457"/>
                    <a:pt x="4483" y="4435"/>
                    <a:pt x="4439" y="4414"/>
                  </a:cubicBezTo>
                  <a:lnTo>
                    <a:pt x="3019" y="2963"/>
                  </a:lnTo>
                  <a:cubicBezTo>
                    <a:pt x="3081" y="2840"/>
                    <a:pt x="3143" y="2685"/>
                    <a:pt x="3143" y="2500"/>
                  </a:cubicBezTo>
                  <a:cubicBezTo>
                    <a:pt x="3143" y="2293"/>
                    <a:pt x="3058" y="2087"/>
                    <a:pt x="2889" y="1907"/>
                  </a:cubicBezTo>
                  <a:lnTo>
                    <a:pt x="2889" y="1907"/>
                  </a:lnTo>
                  <a:cubicBezTo>
                    <a:pt x="2705" y="1742"/>
                    <a:pt x="2484" y="1659"/>
                    <a:pt x="2267" y="1659"/>
                  </a:cubicBezTo>
                  <a:cubicBezTo>
                    <a:pt x="2047" y="1659"/>
                    <a:pt x="1831" y="1744"/>
                    <a:pt x="1662" y="1914"/>
                  </a:cubicBezTo>
                  <a:lnTo>
                    <a:pt x="612" y="2963"/>
                  </a:lnTo>
                  <a:cubicBezTo>
                    <a:pt x="0" y="3550"/>
                    <a:pt x="526" y="4452"/>
                    <a:pt x="1215" y="4452"/>
                  </a:cubicBezTo>
                  <a:cubicBezTo>
                    <a:pt x="1359" y="4452"/>
                    <a:pt x="1511" y="4412"/>
                    <a:pt x="1662" y="4321"/>
                  </a:cubicBezTo>
                  <a:lnTo>
                    <a:pt x="2896" y="5525"/>
                  </a:lnTo>
                  <a:cubicBezTo>
                    <a:pt x="2958" y="5586"/>
                    <a:pt x="2958" y="5710"/>
                    <a:pt x="2896" y="5771"/>
                  </a:cubicBezTo>
                  <a:cubicBezTo>
                    <a:pt x="2649" y="6049"/>
                    <a:pt x="2433" y="6358"/>
                    <a:pt x="2248" y="6697"/>
                  </a:cubicBezTo>
                  <a:cubicBezTo>
                    <a:pt x="2217" y="6790"/>
                    <a:pt x="2248" y="6913"/>
                    <a:pt x="2341" y="6975"/>
                  </a:cubicBezTo>
                  <a:cubicBezTo>
                    <a:pt x="2364" y="6983"/>
                    <a:pt x="2389" y="6987"/>
                    <a:pt x="2414" y="6987"/>
                  </a:cubicBezTo>
                  <a:cubicBezTo>
                    <a:pt x="2491" y="6987"/>
                    <a:pt x="2572" y="6952"/>
                    <a:pt x="2618" y="6882"/>
                  </a:cubicBezTo>
                  <a:cubicBezTo>
                    <a:pt x="2773" y="6574"/>
                    <a:pt x="2989" y="6296"/>
                    <a:pt x="3205" y="6018"/>
                  </a:cubicBezTo>
                  <a:cubicBezTo>
                    <a:pt x="3390" y="5802"/>
                    <a:pt x="3390" y="5463"/>
                    <a:pt x="3174" y="5247"/>
                  </a:cubicBezTo>
                  <a:lnTo>
                    <a:pt x="1970" y="4043"/>
                  </a:lnTo>
                  <a:lnTo>
                    <a:pt x="2742" y="3272"/>
                  </a:lnTo>
                  <a:lnTo>
                    <a:pt x="4161" y="4691"/>
                  </a:lnTo>
                  <a:cubicBezTo>
                    <a:pt x="4266" y="4796"/>
                    <a:pt x="4428" y="4858"/>
                    <a:pt x="4589" y="4858"/>
                  </a:cubicBezTo>
                  <a:cubicBezTo>
                    <a:pt x="4665" y="4858"/>
                    <a:pt x="4740" y="4844"/>
                    <a:pt x="4809" y="4815"/>
                  </a:cubicBezTo>
                  <a:cubicBezTo>
                    <a:pt x="5149" y="4630"/>
                    <a:pt x="5519" y="4506"/>
                    <a:pt x="5890" y="4444"/>
                  </a:cubicBezTo>
                  <a:cubicBezTo>
                    <a:pt x="6137" y="4383"/>
                    <a:pt x="6322" y="4136"/>
                    <a:pt x="6322" y="3889"/>
                  </a:cubicBezTo>
                  <a:lnTo>
                    <a:pt x="6322" y="1729"/>
                  </a:lnTo>
                  <a:lnTo>
                    <a:pt x="7433" y="1729"/>
                  </a:lnTo>
                  <a:lnTo>
                    <a:pt x="7433" y="3889"/>
                  </a:lnTo>
                  <a:cubicBezTo>
                    <a:pt x="7433" y="4136"/>
                    <a:pt x="7618" y="4383"/>
                    <a:pt x="7865" y="4444"/>
                  </a:cubicBezTo>
                  <a:cubicBezTo>
                    <a:pt x="8266" y="4506"/>
                    <a:pt x="8605" y="4630"/>
                    <a:pt x="8976" y="4815"/>
                  </a:cubicBezTo>
                  <a:cubicBezTo>
                    <a:pt x="9045" y="4844"/>
                    <a:pt x="9117" y="4858"/>
                    <a:pt x="9190" y="4858"/>
                  </a:cubicBezTo>
                  <a:cubicBezTo>
                    <a:pt x="9344" y="4858"/>
                    <a:pt x="9498" y="4796"/>
                    <a:pt x="9624" y="4691"/>
                  </a:cubicBezTo>
                  <a:lnTo>
                    <a:pt x="11044" y="3272"/>
                  </a:lnTo>
                  <a:lnTo>
                    <a:pt x="11815" y="4043"/>
                  </a:lnTo>
                  <a:lnTo>
                    <a:pt x="10611" y="5247"/>
                  </a:lnTo>
                  <a:cubicBezTo>
                    <a:pt x="10395" y="5463"/>
                    <a:pt x="10365" y="5802"/>
                    <a:pt x="10581" y="6018"/>
                  </a:cubicBezTo>
                  <a:cubicBezTo>
                    <a:pt x="12309" y="8055"/>
                    <a:pt x="12062" y="11111"/>
                    <a:pt x="10025" y="12870"/>
                  </a:cubicBezTo>
                  <a:cubicBezTo>
                    <a:pt x="9624" y="13209"/>
                    <a:pt x="9130" y="13394"/>
                    <a:pt x="8575" y="13394"/>
                  </a:cubicBezTo>
                  <a:lnTo>
                    <a:pt x="5180" y="13394"/>
                  </a:lnTo>
                  <a:cubicBezTo>
                    <a:pt x="4655" y="13394"/>
                    <a:pt x="4130" y="13209"/>
                    <a:pt x="3729" y="12870"/>
                  </a:cubicBezTo>
                  <a:cubicBezTo>
                    <a:pt x="2217" y="11573"/>
                    <a:pt x="1662" y="9475"/>
                    <a:pt x="2310" y="7592"/>
                  </a:cubicBezTo>
                  <a:cubicBezTo>
                    <a:pt x="2341" y="7469"/>
                    <a:pt x="2279" y="7376"/>
                    <a:pt x="2186" y="7345"/>
                  </a:cubicBezTo>
                  <a:cubicBezTo>
                    <a:pt x="2161" y="7329"/>
                    <a:pt x="2134" y="7321"/>
                    <a:pt x="2107" y="7321"/>
                  </a:cubicBezTo>
                  <a:cubicBezTo>
                    <a:pt x="2034" y="7321"/>
                    <a:pt x="1962" y="7378"/>
                    <a:pt x="1939" y="7469"/>
                  </a:cubicBezTo>
                  <a:cubicBezTo>
                    <a:pt x="1199" y="9506"/>
                    <a:pt x="1816" y="11789"/>
                    <a:pt x="3482" y="13178"/>
                  </a:cubicBezTo>
                  <a:cubicBezTo>
                    <a:pt x="3945" y="13579"/>
                    <a:pt x="4563" y="13826"/>
                    <a:pt x="5180" y="13826"/>
                  </a:cubicBezTo>
                  <a:lnTo>
                    <a:pt x="8575" y="13826"/>
                  </a:lnTo>
                  <a:cubicBezTo>
                    <a:pt x="9223" y="13826"/>
                    <a:pt x="9809" y="13579"/>
                    <a:pt x="10303" y="13178"/>
                  </a:cubicBezTo>
                  <a:cubicBezTo>
                    <a:pt x="12525" y="11296"/>
                    <a:pt x="12772" y="7963"/>
                    <a:pt x="10889" y="5771"/>
                  </a:cubicBezTo>
                  <a:cubicBezTo>
                    <a:pt x="10828" y="5679"/>
                    <a:pt x="10828" y="5586"/>
                    <a:pt x="10889" y="5525"/>
                  </a:cubicBezTo>
                  <a:lnTo>
                    <a:pt x="12124" y="4290"/>
                  </a:lnTo>
                  <a:cubicBezTo>
                    <a:pt x="12268" y="4382"/>
                    <a:pt x="12430" y="4429"/>
                    <a:pt x="12589" y="4429"/>
                  </a:cubicBezTo>
                  <a:cubicBezTo>
                    <a:pt x="12803" y="4429"/>
                    <a:pt x="13014" y="4344"/>
                    <a:pt x="13173" y="4167"/>
                  </a:cubicBezTo>
                  <a:cubicBezTo>
                    <a:pt x="13512" y="3827"/>
                    <a:pt x="13512" y="3303"/>
                    <a:pt x="13173" y="2963"/>
                  </a:cubicBezTo>
                  <a:lnTo>
                    <a:pt x="12124" y="1914"/>
                  </a:lnTo>
                  <a:cubicBezTo>
                    <a:pt x="11954" y="1744"/>
                    <a:pt x="11730" y="1659"/>
                    <a:pt x="11506" y="1659"/>
                  </a:cubicBezTo>
                  <a:cubicBezTo>
                    <a:pt x="11283" y="1659"/>
                    <a:pt x="11059" y="1744"/>
                    <a:pt x="10889" y="1914"/>
                  </a:cubicBezTo>
                  <a:cubicBezTo>
                    <a:pt x="10611" y="2192"/>
                    <a:pt x="10550" y="2624"/>
                    <a:pt x="10766" y="2963"/>
                  </a:cubicBezTo>
                  <a:lnTo>
                    <a:pt x="9346" y="4414"/>
                  </a:lnTo>
                  <a:cubicBezTo>
                    <a:pt x="9303" y="4435"/>
                    <a:pt x="9259" y="4457"/>
                    <a:pt x="9215" y="4457"/>
                  </a:cubicBezTo>
                  <a:cubicBezTo>
                    <a:pt x="9197" y="4457"/>
                    <a:pt x="9179" y="4453"/>
                    <a:pt x="9161" y="4444"/>
                  </a:cubicBezTo>
                  <a:cubicBezTo>
                    <a:pt x="8760" y="4259"/>
                    <a:pt x="8389" y="4136"/>
                    <a:pt x="7988" y="4043"/>
                  </a:cubicBezTo>
                  <a:cubicBezTo>
                    <a:pt x="7896" y="4043"/>
                    <a:pt x="7834" y="3951"/>
                    <a:pt x="7834" y="3889"/>
                  </a:cubicBezTo>
                  <a:lnTo>
                    <a:pt x="7834" y="1729"/>
                  </a:lnTo>
                  <a:cubicBezTo>
                    <a:pt x="8821" y="1451"/>
                    <a:pt x="8667" y="31"/>
                    <a:pt x="76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62" name="Google Shape;13462;p25"/>
          <p:cNvGrpSpPr/>
          <p:nvPr/>
        </p:nvGrpSpPr>
        <p:grpSpPr>
          <a:xfrm>
            <a:off x="2138834" y="5701449"/>
            <a:ext cx="586400" cy="691350"/>
            <a:chOff x="2561313" y="4141656"/>
            <a:chExt cx="293200" cy="345675"/>
          </a:xfrm>
          <a:solidFill>
            <a:schemeClr val="tx1"/>
          </a:solidFill>
        </p:grpSpPr>
        <p:sp>
          <p:nvSpPr>
            <p:cNvPr id="13463" name="Google Shape;13463;p25"/>
            <p:cNvSpPr/>
            <p:nvPr/>
          </p:nvSpPr>
          <p:spPr>
            <a:xfrm>
              <a:off x="2656963" y="4363106"/>
              <a:ext cx="10075" cy="18525"/>
            </a:xfrm>
            <a:custGeom>
              <a:avLst/>
              <a:gdLst/>
              <a:ahLst/>
              <a:cxnLst/>
              <a:rect l="l" t="t" r="r" b="b"/>
              <a:pathLst>
                <a:path w="403" h="741" extrusionOk="0">
                  <a:moveTo>
                    <a:pt x="186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525"/>
                  </a:lnTo>
                  <a:cubicBezTo>
                    <a:pt x="1" y="648"/>
                    <a:pt x="93" y="741"/>
                    <a:pt x="186" y="741"/>
                  </a:cubicBezTo>
                  <a:cubicBezTo>
                    <a:pt x="310" y="741"/>
                    <a:pt x="402" y="648"/>
                    <a:pt x="402" y="525"/>
                  </a:cubicBezTo>
                  <a:lnTo>
                    <a:pt x="402" y="185"/>
                  </a:lnTo>
                  <a:cubicBezTo>
                    <a:pt x="402" y="93"/>
                    <a:pt x="310" y="0"/>
                    <a:pt x="1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4" name="Google Shape;13464;p25"/>
            <p:cNvSpPr/>
            <p:nvPr/>
          </p:nvSpPr>
          <p:spPr>
            <a:xfrm>
              <a:off x="2748788" y="4363106"/>
              <a:ext cx="10050" cy="17750"/>
            </a:xfrm>
            <a:custGeom>
              <a:avLst/>
              <a:gdLst/>
              <a:ahLst/>
              <a:cxnLst/>
              <a:rect l="l" t="t" r="r" b="b"/>
              <a:pathLst>
                <a:path w="402" h="710" extrusionOk="0">
                  <a:moveTo>
                    <a:pt x="217" y="0"/>
                  </a:moveTo>
                  <a:cubicBezTo>
                    <a:pt x="93" y="0"/>
                    <a:pt x="0" y="93"/>
                    <a:pt x="0" y="185"/>
                  </a:cubicBezTo>
                  <a:lnTo>
                    <a:pt x="0" y="525"/>
                  </a:lnTo>
                  <a:cubicBezTo>
                    <a:pt x="16" y="648"/>
                    <a:pt x="108" y="710"/>
                    <a:pt x="201" y="710"/>
                  </a:cubicBezTo>
                  <a:cubicBezTo>
                    <a:pt x="294" y="710"/>
                    <a:pt x="386" y="648"/>
                    <a:pt x="402" y="525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5" name="Google Shape;13465;p25"/>
            <p:cNvSpPr/>
            <p:nvPr/>
          </p:nvSpPr>
          <p:spPr>
            <a:xfrm>
              <a:off x="2690913" y="4369856"/>
              <a:ext cx="33975" cy="15650"/>
            </a:xfrm>
            <a:custGeom>
              <a:avLst/>
              <a:gdLst/>
              <a:ahLst/>
              <a:cxnLst/>
              <a:rect l="l" t="t" r="r" b="b"/>
              <a:pathLst>
                <a:path w="1359" h="626" extrusionOk="0">
                  <a:moveTo>
                    <a:pt x="244" y="0"/>
                  </a:moveTo>
                  <a:cubicBezTo>
                    <a:pt x="194" y="0"/>
                    <a:pt x="140" y="23"/>
                    <a:pt x="93" y="70"/>
                  </a:cubicBezTo>
                  <a:cubicBezTo>
                    <a:pt x="1" y="131"/>
                    <a:pt x="1" y="286"/>
                    <a:pt x="63" y="347"/>
                  </a:cubicBezTo>
                  <a:cubicBezTo>
                    <a:pt x="217" y="533"/>
                    <a:pt x="433" y="625"/>
                    <a:pt x="680" y="625"/>
                  </a:cubicBezTo>
                  <a:cubicBezTo>
                    <a:pt x="927" y="625"/>
                    <a:pt x="1143" y="533"/>
                    <a:pt x="1297" y="347"/>
                  </a:cubicBezTo>
                  <a:cubicBezTo>
                    <a:pt x="1359" y="286"/>
                    <a:pt x="1359" y="131"/>
                    <a:pt x="1266" y="70"/>
                  </a:cubicBezTo>
                  <a:cubicBezTo>
                    <a:pt x="1235" y="23"/>
                    <a:pt x="1181" y="0"/>
                    <a:pt x="1127" y="0"/>
                  </a:cubicBezTo>
                  <a:cubicBezTo>
                    <a:pt x="1073" y="0"/>
                    <a:pt x="1019" y="23"/>
                    <a:pt x="988" y="70"/>
                  </a:cubicBezTo>
                  <a:cubicBezTo>
                    <a:pt x="911" y="162"/>
                    <a:pt x="803" y="209"/>
                    <a:pt x="691" y="209"/>
                  </a:cubicBezTo>
                  <a:cubicBezTo>
                    <a:pt x="579" y="209"/>
                    <a:pt x="464" y="162"/>
                    <a:pt x="371" y="70"/>
                  </a:cubicBezTo>
                  <a:cubicBezTo>
                    <a:pt x="340" y="23"/>
                    <a:pt x="294" y="0"/>
                    <a:pt x="2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6" name="Google Shape;13466;p25"/>
            <p:cNvSpPr/>
            <p:nvPr/>
          </p:nvSpPr>
          <p:spPr>
            <a:xfrm>
              <a:off x="2626888" y="4343806"/>
              <a:ext cx="161275" cy="60975"/>
            </a:xfrm>
            <a:custGeom>
              <a:avLst/>
              <a:gdLst/>
              <a:ahLst/>
              <a:cxnLst/>
              <a:rect l="l" t="t" r="r" b="b"/>
              <a:pathLst>
                <a:path w="6451" h="2439" extrusionOk="0">
                  <a:moveTo>
                    <a:pt x="5771" y="402"/>
                  </a:moveTo>
                  <a:cubicBezTo>
                    <a:pt x="5926" y="402"/>
                    <a:pt x="6049" y="525"/>
                    <a:pt x="6049" y="680"/>
                  </a:cubicBezTo>
                  <a:lnTo>
                    <a:pt x="6080" y="1760"/>
                  </a:lnTo>
                  <a:cubicBezTo>
                    <a:pt x="6080" y="1914"/>
                    <a:pt x="5926" y="2037"/>
                    <a:pt x="5771" y="2037"/>
                  </a:cubicBezTo>
                  <a:lnTo>
                    <a:pt x="710" y="2037"/>
                  </a:lnTo>
                  <a:cubicBezTo>
                    <a:pt x="525" y="2037"/>
                    <a:pt x="402" y="1914"/>
                    <a:pt x="402" y="1760"/>
                  </a:cubicBezTo>
                  <a:lnTo>
                    <a:pt x="402" y="680"/>
                  </a:lnTo>
                  <a:cubicBezTo>
                    <a:pt x="402" y="525"/>
                    <a:pt x="525" y="402"/>
                    <a:pt x="710" y="402"/>
                  </a:cubicBezTo>
                  <a:close/>
                  <a:moveTo>
                    <a:pt x="710" y="1"/>
                  </a:moveTo>
                  <a:cubicBezTo>
                    <a:pt x="309" y="1"/>
                    <a:pt x="0" y="309"/>
                    <a:pt x="0" y="680"/>
                  </a:cubicBezTo>
                  <a:lnTo>
                    <a:pt x="0" y="1760"/>
                  </a:lnTo>
                  <a:cubicBezTo>
                    <a:pt x="0" y="2130"/>
                    <a:pt x="309" y="2439"/>
                    <a:pt x="710" y="2439"/>
                  </a:cubicBezTo>
                  <a:lnTo>
                    <a:pt x="5771" y="2439"/>
                  </a:lnTo>
                  <a:cubicBezTo>
                    <a:pt x="6142" y="2439"/>
                    <a:pt x="6450" y="2130"/>
                    <a:pt x="6450" y="1760"/>
                  </a:cubicBezTo>
                  <a:lnTo>
                    <a:pt x="6450" y="680"/>
                  </a:lnTo>
                  <a:cubicBezTo>
                    <a:pt x="6450" y="309"/>
                    <a:pt x="6142" y="1"/>
                    <a:pt x="5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7" name="Google Shape;13467;p25"/>
            <p:cNvSpPr/>
            <p:nvPr/>
          </p:nvSpPr>
          <p:spPr>
            <a:xfrm>
              <a:off x="2603738" y="4419431"/>
              <a:ext cx="49400" cy="41650"/>
            </a:xfrm>
            <a:custGeom>
              <a:avLst/>
              <a:gdLst/>
              <a:ahLst/>
              <a:cxnLst/>
              <a:rect l="l" t="t" r="r" b="b"/>
              <a:pathLst>
                <a:path w="1976" h="1666" extrusionOk="0">
                  <a:moveTo>
                    <a:pt x="1145" y="392"/>
                  </a:moveTo>
                  <a:cubicBezTo>
                    <a:pt x="1366" y="392"/>
                    <a:pt x="1574" y="564"/>
                    <a:pt x="1574" y="833"/>
                  </a:cubicBezTo>
                  <a:cubicBezTo>
                    <a:pt x="1574" y="1080"/>
                    <a:pt x="1389" y="1265"/>
                    <a:pt x="1142" y="1265"/>
                  </a:cubicBezTo>
                  <a:cubicBezTo>
                    <a:pt x="741" y="1265"/>
                    <a:pt x="556" y="802"/>
                    <a:pt x="834" y="525"/>
                  </a:cubicBezTo>
                  <a:cubicBezTo>
                    <a:pt x="925" y="433"/>
                    <a:pt x="1036" y="392"/>
                    <a:pt x="1145" y="392"/>
                  </a:cubicBezTo>
                  <a:close/>
                  <a:moveTo>
                    <a:pt x="1142" y="0"/>
                  </a:moveTo>
                  <a:cubicBezTo>
                    <a:pt x="402" y="0"/>
                    <a:pt x="0" y="895"/>
                    <a:pt x="556" y="1420"/>
                  </a:cubicBezTo>
                  <a:cubicBezTo>
                    <a:pt x="726" y="1590"/>
                    <a:pt x="935" y="1666"/>
                    <a:pt x="1139" y="1666"/>
                  </a:cubicBezTo>
                  <a:cubicBezTo>
                    <a:pt x="1566" y="1666"/>
                    <a:pt x="1976" y="1334"/>
                    <a:pt x="1976" y="833"/>
                  </a:cubicBezTo>
                  <a:cubicBezTo>
                    <a:pt x="1976" y="370"/>
                    <a:pt x="1605" y="0"/>
                    <a:pt x="11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8" name="Google Shape;13468;p25"/>
            <p:cNvSpPr/>
            <p:nvPr/>
          </p:nvSpPr>
          <p:spPr>
            <a:xfrm>
              <a:off x="2762663" y="4419431"/>
              <a:ext cx="48650" cy="41650"/>
            </a:xfrm>
            <a:custGeom>
              <a:avLst/>
              <a:gdLst/>
              <a:ahLst/>
              <a:cxnLst/>
              <a:rect l="l" t="t" r="r" b="b"/>
              <a:pathLst>
                <a:path w="1946" h="1666" extrusionOk="0">
                  <a:moveTo>
                    <a:pt x="834" y="401"/>
                  </a:moveTo>
                  <a:cubicBezTo>
                    <a:pt x="1081" y="401"/>
                    <a:pt x="1266" y="586"/>
                    <a:pt x="1266" y="833"/>
                  </a:cubicBezTo>
                  <a:cubicBezTo>
                    <a:pt x="1266" y="1103"/>
                    <a:pt x="1058" y="1275"/>
                    <a:pt x="837" y="1275"/>
                  </a:cubicBezTo>
                  <a:cubicBezTo>
                    <a:pt x="728" y="1275"/>
                    <a:pt x="617" y="1233"/>
                    <a:pt x="526" y="1142"/>
                  </a:cubicBezTo>
                  <a:cubicBezTo>
                    <a:pt x="248" y="864"/>
                    <a:pt x="433" y="401"/>
                    <a:pt x="834" y="401"/>
                  </a:cubicBezTo>
                  <a:close/>
                  <a:moveTo>
                    <a:pt x="834" y="0"/>
                  </a:moveTo>
                  <a:cubicBezTo>
                    <a:pt x="371" y="0"/>
                    <a:pt x="1" y="370"/>
                    <a:pt x="1" y="833"/>
                  </a:cubicBezTo>
                  <a:cubicBezTo>
                    <a:pt x="1" y="1334"/>
                    <a:pt x="410" y="1666"/>
                    <a:pt x="837" y="1666"/>
                  </a:cubicBezTo>
                  <a:cubicBezTo>
                    <a:pt x="1042" y="1666"/>
                    <a:pt x="1251" y="1590"/>
                    <a:pt x="1421" y="1420"/>
                  </a:cubicBezTo>
                  <a:cubicBezTo>
                    <a:pt x="1945" y="895"/>
                    <a:pt x="1575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9" name="Google Shape;13469;p25"/>
            <p:cNvSpPr/>
            <p:nvPr/>
          </p:nvSpPr>
          <p:spPr>
            <a:xfrm>
              <a:off x="2679338" y="4419431"/>
              <a:ext cx="49425" cy="41650"/>
            </a:xfrm>
            <a:custGeom>
              <a:avLst/>
              <a:gdLst/>
              <a:ahLst/>
              <a:cxnLst/>
              <a:rect l="l" t="t" r="r" b="b"/>
              <a:pathLst>
                <a:path w="1977" h="1666" extrusionOk="0">
                  <a:moveTo>
                    <a:pt x="1145" y="392"/>
                  </a:moveTo>
                  <a:cubicBezTo>
                    <a:pt x="1366" y="392"/>
                    <a:pt x="1575" y="564"/>
                    <a:pt x="1575" y="833"/>
                  </a:cubicBezTo>
                  <a:cubicBezTo>
                    <a:pt x="1575" y="1080"/>
                    <a:pt x="1390" y="1265"/>
                    <a:pt x="1143" y="1265"/>
                  </a:cubicBezTo>
                  <a:cubicBezTo>
                    <a:pt x="742" y="1265"/>
                    <a:pt x="556" y="802"/>
                    <a:pt x="834" y="525"/>
                  </a:cubicBezTo>
                  <a:cubicBezTo>
                    <a:pt x="926" y="433"/>
                    <a:pt x="1037" y="392"/>
                    <a:pt x="1145" y="392"/>
                  </a:cubicBezTo>
                  <a:close/>
                  <a:moveTo>
                    <a:pt x="1143" y="0"/>
                  </a:moveTo>
                  <a:cubicBezTo>
                    <a:pt x="402" y="0"/>
                    <a:pt x="1" y="895"/>
                    <a:pt x="556" y="1420"/>
                  </a:cubicBezTo>
                  <a:cubicBezTo>
                    <a:pt x="726" y="1590"/>
                    <a:pt x="935" y="1666"/>
                    <a:pt x="1140" y="1666"/>
                  </a:cubicBezTo>
                  <a:cubicBezTo>
                    <a:pt x="1567" y="1666"/>
                    <a:pt x="1976" y="1334"/>
                    <a:pt x="1976" y="833"/>
                  </a:cubicBezTo>
                  <a:cubicBezTo>
                    <a:pt x="1976" y="370"/>
                    <a:pt x="1606" y="0"/>
                    <a:pt x="1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0" name="Google Shape;13470;p25"/>
            <p:cNvSpPr/>
            <p:nvPr/>
          </p:nvSpPr>
          <p:spPr>
            <a:xfrm>
              <a:off x="2561313" y="4141656"/>
              <a:ext cx="293200" cy="345675"/>
            </a:xfrm>
            <a:custGeom>
              <a:avLst/>
              <a:gdLst/>
              <a:ahLst/>
              <a:cxnLst/>
              <a:rect l="l" t="t" r="r" b="b"/>
              <a:pathLst>
                <a:path w="11728" h="13827" extrusionOk="0">
                  <a:moveTo>
                    <a:pt x="6944" y="402"/>
                  </a:moveTo>
                  <a:cubicBezTo>
                    <a:pt x="7222" y="402"/>
                    <a:pt x="7438" y="618"/>
                    <a:pt x="7438" y="896"/>
                  </a:cubicBezTo>
                  <a:lnTo>
                    <a:pt x="7438" y="1421"/>
                  </a:lnTo>
                  <a:lnTo>
                    <a:pt x="4290" y="1421"/>
                  </a:lnTo>
                  <a:lnTo>
                    <a:pt x="4290" y="896"/>
                  </a:lnTo>
                  <a:cubicBezTo>
                    <a:pt x="4290" y="618"/>
                    <a:pt x="4506" y="402"/>
                    <a:pt x="4784" y="402"/>
                  </a:cubicBezTo>
                  <a:close/>
                  <a:moveTo>
                    <a:pt x="8333" y="1853"/>
                  </a:moveTo>
                  <a:cubicBezTo>
                    <a:pt x="8857" y="1853"/>
                    <a:pt x="9289" y="2254"/>
                    <a:pt x="9289" y="2778"/>
                  </a:cubicBezTo>
                  <a:lnTo>
                    <a:pt x="9259" y="2778"/>
                  </a:lnTo>
                  <a:lnTo>
                    <a:pt x="9259" y="4352"/>
                  </a:lnTo>
                  <a:lnTo>
                    <a:pt x="4413" y="4352"/>
                  </a:lnTo>
                  <a:cubicBezTo>
                    <a:pt x="4290" y="4352"/>
                    <a:pt x="4197" y="4445"/>
                    <a:pt x="4197" y="4538"/>
                  </a:cubicBezTo>
                  <a:cubicBezTo>
                    <a:pt x="4197" y="4661"/>
                    <a:pt x="4290" y="4754"/>
                    <a:pt x="4413" y="4754"/>
                  </a:cubicBezTo>
                  <a:lnTo>
                    <a:pt x="9382" y="4754"/>
                  </a:lnTo>
                  <a:lnTo>
                    <a:pt x="11110" y="7006"/>
                  </a:lnTo>
                  <a:lnTo>
                    <a:pt x="9691" y="7006"/>
                  </a:lnTo>
                  <a:cubicBezTo>
                    <a:pt x="9598" y="7006"/>
                    <a:pt x="9505" y="7099"/>
                    <a:pt x="9505" y="7222"/>
                  </a:cubicBezTo>
                  <a:cubicBezTo>
                    <a:pt x="9505" y="7315"/>
                    <a:pt x="9598" y="7408"/>
                    <a:pt x="9691" y="7408"/>
                  </a:cubicBezTo>
                  <a:lnTo>
                    <a:pt x="11326" y="7408"/>
                  </a:lnTo>
                  <a:lnTo>
                    <a:pt x="11326" y="12592"/>
                  </a:lnTo>
                  <a:cubicBezTo>
                    <a:pt x="11326" y="13055"/>
                    <a:pt x="10956" y="13426"/>
                    <a:pt x="10493" y="13426"/>
                  </a:cubicBezTo>
                  <a:lnTo>
                    <a:pt x="1235" y="13426"/>
                  </a:lnTo>
                  <a:cubicBezTo>
                    <a:pt x="772" y="13426"/>
                    <a:pt x="401" y="13055"/>
                    <a:pt x="401" y="12592"/>
                  </a:cubicBezTo>
                  <a:lnTo>
                    <a:pt x="401" y="7408"/>
                  </a:lnTo>
                  <a:lnTo>
                    <a:pt x="8888" y="7408"/>
                  </a:lnTo>
                  <a:cubicBezTo>
                    <a:pt x="9012" y="7408"/>
                    <a:pt x="9104" y="7315"/>
                    <a:pt x="9104" y="7222"/>
                  </a:cubicBezTo>
                  <a:cubicBezTo>
                    <a:pt x="9104" y="7099"/>
                    <a:pt x="9012" y="7006"/>
                    <a:pt x="8888" y="7006"/>
                  </a:cubicBezTo>
                  <a:lnTo>
                    <a:pt x="617" y="7006"/>
                  </a:lnTo>
                  <a:lnTo>
                    <a:pt x="2346" y="4754"/>
                  </a:lnTo>
                  <a:lnTo>
                    <a:pt x="3580" y="4754"/>
                  </a:lnTo>
                  <a:cubicBezTo>
                    <a:pt x="3703" y="4754"/>
                    <a:pt x="3796" y="4661"/>
                    <a:pt x="3796" y="4538"/>
                  </a:cubicBezTo>
                  <a:cubicBezTo>
                    <a:pt x="3796" y="4414"/>
                    <a:pt x="3703" y="4352"/>
                    <a:pt x="3611" y="4352"/>
                  </a:cubicBezTo>
                  <a:lnTo>
                    <a:pt x="2469" y="4352"/>
                  </a:lnTo>
                  <a:lnTo>
                    <a:pt x="2469" y="2778"/>
                  </a:lnTo>
                  <a:cubicBezTo>
                    <a:pt x="2469" y="2254"/>
                    <a:pt x="2870" y="1853"/>
                    <a:pt x="3395" y="1853"/>
                  </a:cubicBezTo>
                  <a:close/>
                  <a:moveTo>
                    <a:pt x="4784" y="1"/>
                  </a:moveTo>
                  <a:cubicBezTo>
                    <a:pt x="4290" y="1"/>
                    <a:pt x="3889" y="402"/>
                    <a:pt x="3889" y="896"/>
                  </a:cubicBezTo>
                  <a:lnTo>
                    <a:pt x="3889" y="1421"/>
                  </a:lnTo>
                  <a:lnTo>
                    <a:pt x="3395" y="1421"/>
                  </a:lnTo>
                  <a:cubicBezTo>
                    <a:pt x="2654" y="1421"/>
                    <a:pt x="2068" y="2038"/>
                    <a:pt x="2068" y="2778"/>
                  </a:cubicBezTo>
                  <a:lnTo>
                    <a:pt x="2068" y="4476"/>
                  </a:lnTo>
                  <a:lnTo>
                    <a:pt x="62" y="7099"/>
                  </a:lnTo>
                  <a:cubicBezTo>
                    <a:pt x="31" y="7130"/>
                    <a:pt x="0" y="7161"/>
                    <a:pt x="0" y="7222"/>
                  </a:cubicBezTo>
                  <a:lnTo>
                    <a:pt x="0" y="12623"/>
                  </a:lnTo>
                  <a:cubicBezTo>
                    <a:pt x="0" y="13271"/>
                    <a:pt x="556" y="13827"/>
                    <a:pt x="1235" y="13827"/>
                  </a:cubicBezTo>
                  <a:lnTo>
                    <a:pt x="10493" y="13827"/>
                  </a:lnTo>
                  <a:cubicBezTo>
                    <a:pt x="11172" y="13827"/>
                    <a:pt x="11728" y="13271"/>
                    <a:pt x="11728" y="12623"/>
                  </a:cubicBezTo>
                  <a:lnTo>
                    <a:pt x="11728" y="7222"/>
                  </a:lnTo>
                  <a:cubicBezTo>
                    <a:pt x="11728" y="7161"/>
                    <a:pt x="11728" y="7130"/>
                    <a:pt x="11697" y="7099"/>
                  </a:cubicBezTo>
                  <a:lnTo>
                    <a:pt x="9691" y="4476"/>
                  </a:lnTo>
                  <a:lnTo>
                    <a:pt x="9691" y="2778"/>
                  </a:lnTo>
                  <a:cubicBezTo>
                    <a:pt x="9691" y="2038"/>
                    <a:pt x="9073" y="1421"/>
                    <a:pt x="8333" y="1421"/>
                  </a:cubicBezTo>
                  <a:lnTo>
                    <a:pt x="7839" y="1421"/>
                  </a:lnTo>
                  <a:lnTo>
                    <a:pt x="7839" y="896"/>
                  </a:lnTo>
                  <a:cubicBezTo>
                    <a:pt x="7839" y="402"/>
                    <a:pt x="7438" y="1"/>
                    <a:pt x="69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71" name="Google Shape;13471;p25"/>
          <p:cNvGrpSpPr/>
          <p:nvPr/>
        </p:nvGrpSpPr>
        <p:grpSpPr>
          <a:xfrm>
            <a:off x="3572801" y="5701649"/>
            <a:ext cx="697550" cy="690950"/>
            <a:chOff x="7790063" y="1921756"/>
            <a:chExt cx="348775" cy="345475"/>
          </a:xfrm>
          <a:solidFill>
            <a:schemeClr val="tx1"/>
          </a:solidFill>
        </p:grpSpPr>
        <p:sp>
          <p:nvSpPr>
            <p:cNvPr id="13472" name="Google Shape;13472;p25"/>
            <p:cNvSpPr/>
            <p:nvPr/>
          </p:nvSpPr>
          <p:spPr>
            <a:xfrm>
              <a:off x="7790063" y="1992606"/>
              <a:ext cx="267750" cy="274625"/>
            </a:xfrm>
            <a:custGeom>
              <a:avLst/>
              <a:gdLst/>
              <a:ahLst/>
              <a:cxnLst/>
              <a:rect l="l" t="t" r="r" b="b"/>
              <a:pathLst>
                <a:path w="10710" h="10985" extrusionOk="0">
                  <a:moveTo>
                    <a:pt x="9815" y="970"/>
                  </a:moveTo>
                  <a:cubicBezTo>
                    <a:pt x="9877" y="970"/>
                    <a:pt x="9938" y="1001"/>
                    <a:pt x="10000" y="1032"/>
                  </a:cubicBezTo>
                  <a:cubicBezTo>
                    <a:pt x="10124" y="1155"/>
                    <a:pt x="10124" y="1371"/>
                    <a:pt x="10000" y="1495"/>
                  </a:cubicBezTo>
                  <a:lnTo>
                    <a:pt x="9815" y="1649"/>
                  </a:lnTo>
                  <a:lnTo>
                    <a:pt x="9815" y="970"/>
                  </a:lnTo>
                  <a:close/>
                  <a:moveTo>
                    <a:pt x="9105" y="414"/>
                  </a:moveTo>
                  <a:cubicBezTo>
                    <a:pt x="9290" y="414"/>
                    <a:pt x="9414" y="538"/>
                    <a:pt x="9414" y="723"/>
                  </a:cubicBezTo>
                  <a:lnTo>
                    <a:pt x="9414" y="3130"/>
                  </a:lnTo>
                  <a:cubicBezTo>
                    <a:pt x="9414" y="3346"/>
                    <a:pt x="9259" y="3454"/>
                    <a:pt x="9105" y="3454"/>
                  </a:cubicBezTo>
                  <a:cubicBezTo>
                    <a:pt x="8951" y="3454"/>
                    <a:pt x="8797" y="3346"/>
                    <a:pt x="8797" y="3130"/>
                  </a:cubicBezTo>
                  <a:lnTo>
                    <a:pt x="8797" y="723"/>
                  </a:lnTo>
                  <a:cubicBezTo>
                    <a:pt x="8797" y="538"/>
                    <a:pt x="8951" y="414"/>
                    <a:pt x="9105" y="414"/>
                  </a:cubicBezTo>
                  <a:close/>
                  <a:moveTo>
                    <a:pt x="8395" y="2204"/>
                  </a:moveTo>
                  <a:lnTo>
                    <a:pt x="8395" y="3069"/>
                  </a:lnTo>
                  <a:lnTo>
                    <a:pt x="8025" y="3470"/>
                  </a:lnTo>
                  <a:lnTo>
                    <a:pt x="8025" y="2575"/>
                  </a:lnTo>
                  <a:lnTo>
                    <a:pt x="8395" y="2204"/>
                  </a:lnTo>
                  <a:close/>
                  <a:moveTo>
                    <a:pt x="7355" y="2200"/>
                  </a:moveTo>
                  <a:cubicBezTo>
                    <a:pt x="7495" y="2200"/>
                    <a:pt x="7624" y="2341"/>
                    <a:pt x="7624" y="2482"/>
                  </a:cubicBezTo>
                  <a:lnTo>
                    <a:pt x="7624" y="4920"/>
                  </a:lnTo>
                  <a:cubicBezTo>
                    <a:pt x="7608" y="5113"/>
                    <a:pt x="7449" y="5214"/>
                    <a:pt x="7297" y="5214"/>
                  </a:cubicBezTo>
                  <a:cubicBezTo>
                    <a:pt x="7157" y="5214"/>
                    <a:pt x="7021" y="5129"/>
                    <a:pt x="7007" y="4951"/>
                  </a:cubicBezTo>
                  <a:lnTo>
                    <a:pt x="7007" y="2513"/>
                  </a:lnTo>
                  <a:cubicBezTo>
                    <a:pt x="7007" y="2328"/>
                    <a:pt x="7130" y="2204"/>
                    <a:pt x="7315" y="2204"/>
                  </a:cubicBezTo>
                  <a:cubicBezTo>
                    <a:pt x="7329" y="2202"/>
                    <a:pt x="7342" y="2200"/>
                    <a:pt x="7355" y="2200"/>
                  </a:cubicBezTo>
                  <a:close/>
                  <a:moveTo>
                    <a:pt x="6605" y="3994"/>
                  </a:moveTo>
                  <a:lnTo>
                    <a:pt x="6605" y="4889"/>
                  </a:lnTo>
                  <a:lnTo>
                    <a:pt x="6204" y="5291"/>
                  </a:lnTo>
                  <a:lnTo>
                    <a:pt x="6204" y="4365"/>
                  </a:lnTo>
                  <a:lnTo>
                    <a:pt x="6605" y="3994"/>
                  </a:lnTo>
                  <a:close/>
                  <a:moveTo>
                    <a:pt x="5483" y="4025"/>
                  </a:moveTo>
                  <a:cubicBezTo>
                    <a:pt x="5625" y="4025"/>
                    <a:pt x="5772" y="4118"/>
                    <a:pt x="5803" y="4303"/>
                  </a:cubicBezTo>
                  <a:lnTo>
                    <a:pt x="5803" y="6741"/>
                  </a:lnTo>
                  <a:cubicBezTo>
                    <a:pt x="5803" y="6926"/>
                    <a:pt x="5679" y="7050"/>
                    <a:pt x="5494" y="7050"/>
                  </a:cubicBezTo>
                  <a:cubicBezTo>
                    <a:pt x="5340" y="7050"/>
                    <a:pt x="5186" y="6895"/>
                    <a:pt x="5186" y="6741"/>
                  </a:cubicBezTo>
                  <a:lnTo>
                    <a:pt x="5186" y="4303"/>
                  </a:lnTo>
                  <a:cubicBezTo>
                    <a:pt x="5201" y="4118"/>
                    <a:pt x="5340" y="4025"/>
                    <a:pt x="5483" y="4025"/>
                  </a:cubicBezTo>
                  <a:close/>
                  <a:moveTo>
                    <a:pt x="4815" y="5784"/>
                  </a:moveTo>
                  <a:lnTo>
                    <a:pt x="4815" y="6679"/>
                  </a:lnTo>
                  <a:lnTo>
                    <a:pt x="4414" y="7081"/>
                  </a:lnTo>
                  <a:lnTo>
                    <a:pt x="4414" y="6186"/>
                  </a:lnTo>
                  <a:lnTo>
                    <a:pt x="4815" y="5784"/>
                  </a:lnTo>
                  <a:close/>
                  <a:moveTo>
                    <a:pt x="2995" y="7605"/>
                  </a:moveTo>
                  <a:lnTo>
                    <a:pt x="2995" y="8469"/>
                  </a:lnTo>
                  <a:lnTo>
                    <a:pt x="2748" y="8747"/>
                  </a:lnTo>
                  <a:lnTo>
                    <a:pt x="2316" y="8315"/>
                  </a:lnTo>
                  <a:lnTo>
                    <a:pt x="2995" y="7605"/>
                  </a:lnTo>
                  <a:close/>
                  <a:moveTo>
                    <a:pt x="3720" y="5816"/>
                  </a:moveTo>
                  <a:cubicBezTo>
                    <a:pt x="3896" y="5822"/>
                    <a:pt x="4013" y="5943"/>
                    <a:pt x="4013" y="6093"/>
                  </a:cubicBezTo>
                  <a:lnTo>
                    <a:pt x="4013" y="8531"/>
                  </a:lnTo>
                  <a:cubicBezTo>
                    <a:pt x="4013" y="8747"/>
                    <a:pt x="3859" y="8855"/>
                    <a:pt x="3704" y="8855"/>
                  </a:cubicBezTo>
                  <a:cubicBezTo>
                    <a:pt x="3550" y="8855"/>
                    <a:pt x="3396" y="8747"/>
                    <a:pt x="3396" y="8531"/>
                  </a:cubicBezTo>
                  <a:lnTo>
                    <a:pt x="3396" y="6124"/>
                  </a:lnTo>
                  <a:cubicBezTo>
                    <a:pt x="3396" y="5944"/>
                    <a:pt x="3542" y="5822"/>
                    <a:pt x="3720" y="5816"/>
                  </a:cubicBezTo>
                  <a:close/>
                  <a:moveTo>
                    <a:pt x="1482" y="8037"/>
                  </a:moveTo>
                  <a:lnTo>
                    <a:pt x="3025" y="9580"/>
                  </a:lnTo>
                  <a:cubicBezTo>
                    <a:pt x="2776" y="9746"/>
                    <a:pt x="2502" y="9863"/>
                    <a:pt x="2204" y="9863"/>
                  </a:cubicBezTo>
                  <a:cubicBezTo>
                    <a:pt x="2169" y="9863"/>
                    <a:pt x="2135" y="9861"/>
                    <a:pt x="2100" y="9858"/>
                  </a:cubicBezTo>
                  <a:cubicBezTo>
                    <a:pt x="1883" y="9858"/>
                    <a:pt x="1637" y="9920"/>
                    <a:pt x="1482" y="10105"/>
                  </a:cubicBezTo>
                  <a:lnTo>
                    <a:pt x="1019" y="10568"/>
                  </a:lnTo>
                  <a:cubicBezTo>
                    <a:pt x="1004" y="10583"/>
                    <a:pt x="981" y="10591"/>
                    <a:pt x="958" y="10591"/>
                  </a:cubicBezTo>
                  <a:cubicBezTo>
                    <a:pt x="934" y="10591"/>
                    <a:pt x="911" y="10583"/>
                    <a:pt x="896" y="10568"/>
                  </a:cubicBezTo>
                  <a:lnTo>
                    <a:pt x="495" y="10198"/>
                  </a:lnTo>
                  <a:cubicBezTo>
                    <a:pt x="464" y="10167"/>
                    <a:pt x="464" y="10105"/>
                    <a:pt x="495" y="10074"/>
                  </a:cubicBezTo>
                  <a:lnTo>
                    <a:pt x="495" y="10043"/>
                  </a:lnTo>
                  <a:lnTo>
                    <a:pt x="958" y="9580"/>
                  </a:lnTo>
                  <a:cubicBezTo>
                    <a:pt x="1112" y="9395"/>
                    <a:pt x="1205" y="9179"/>
                    <a:pt x="1205" y="8963"/>
                  </a:cubicBezTo>
                  <a:cubicBezTo>
                    <a:pt x="1174" y="8624"/>
                    <a:pt x="1266" y="8315"/>
                    <a:pt x="1482" y="8037"/>
                  </a:cubicBezTo>
                  <a:close/>
                  <a:moveTo>
                    <a:pt x="9128" y="0"/>
                  </a:moveTo>
                  <a:cubicBezTo>
                    <a:pt x="8763" y="0"/>
                    <a:pt x="8395" y="251"/>
                    <a:pt x="8395" y="723"/>
                  </a:cubicBezTo>
                  <a:lnTo>
                    <a:pt x="8395" y="1618"/>
                  </a:lnTo>
                  <a:lnTo>
                    <a:pt x="7932" y="2112"/>
                  </a:lnTo>
                  <a:cubicBezTo>
                    <a:pt x="7782" y="1892"/>
                    <a:pt x="7559" y="1794"/>
                    <a:pt x="7337" y="1794"/>
                  </a:cubicBezTo>
                  <a:cubicBezTo>
                    <a:pt x="6968" y="1794"/>
                    <a:pt x="6605" y="2069"/>
                    <a:pt x="6605" y="2513"/>
                  </a:cubicBezTo>
                  <a:lnTo>
                    <a:pt x="6605" y="3439"/>
                  </a:lnTo>
                  <a:lnTo>
                    <a:pt x="6112" y="3902"/>
                  </a:lnTo>
                  <a:cubicBezTo>
                    <a:pt x="5973" y="3682"/>
                    <a:pt x="5756" y="3584"/>
                    <a:pt x="5540" y="3584"/>
                  </a:cubicBezTo>
                  <a:cubicBezTo>
                    <a:pt x="5178" y="3584"/>
                    <a:pt x="4815" y="3859"/>
                    <a:pt x="4815" y="4303"/>
                  </a:cubicBezTo>
                  <a:lnTo>
                    <a:pt x="4815" y="5229"/>
                  </a:lnTo>
                  <a:lnTo>
                    <a:pt x="4322" y="5692"/>
                  </a:lnTo>
                  <a:cubicBezTo>
                    <a:pt x="4171" y="5483"/>
                    <a:pt x="3950" y="5387"/>
                    <a:pt x="3732" y="5387"/>
                  </a:cubicBezTo>
                  <a:cubicBezTo>
                    <a:pt x="3369" y="5387"/>
                    <a:pt x="3014" y="5650"/>
                    <a:pt x="2995" y="6093"/>
                  </a:cubicBezTo>
                  <a:lnTo>
                    <a:pt x="2995" y="7019"/>
                  </a:lnTo>
                  <a:lnTo>
                    <a:pt x="2038" y="7976"/>
                  </a:lnTo>
                  <a:lnTo>
                    <a:pt x="1328" y="7327"/>
                  </a:lnTo>
                  <a:cubicBezTo>
                    <a:pt x="958" y="6957"/>
                    <a:pt x="958" y="6371"/>
                    <a:pt x="1328" y="6000"/>
                  </a:cubicBezTo>
                  <a:lnTo>
                    <a:pt x="1482" y="5846"/>
                  </a:lnTo>
                  <a:cubicBezTo>
                    <a:pt x="1822" y="5507"/>
                    <a:pt x="1945" y="5013"/>
                    <a:pt x="1791" y="4550"/>
                  </a:cubicBezTo>
                  <a:cubicBezTo>
                    <a:pt x="1667" y="4180"/>
                    <a:pt x="1482" y="3871"/>
                    <a:pt x="1235" y="3562"/>
                  </a:cubicBezTo>
                  <a:cubicBezTo>
                    <a:pt x="1174" y="3531"/>
                    <a:pt x="1174" y="3470"/>
                    <a:pt x="1235" y="3439"/>
                  </a:cubicBezTo>
                  <a:lnTo>
                    <a:pt x="1482" y="3192"/>
                  </a:lnTo>
                  <a:cubicBezTo>
                    <a:pt x="1498" y="3161"/>
                    <a:pt x="1521" y="3146"/>
                    <a:pt x="1548" y="3146"/>
                  </a:cubicBezTo>
                  <a:cubicBezTo>
                    <a:pt x="1575" y="3146"/>
                    <a:pt x="1606" y="3161"/>
                    <a:pt x="1637" y="3192"/>
                  </a:cubicBezTo>
                  <a:cubicBezTo>
                    <a:pt x="1914" y="3408"/>
                    <a:pt x="2254" y="3624"/>
                    <a:pt x="2593" y="3748"/>
                  </a:cubicBezTo>
                  <a:cubicBezTo>
                    <a:pt x="2723" y="3782"/>
                    <a:pt x="2855" y="3800"/>
                    <a:pt x="2986" y="3800"/>
                  </a:cubicBezTo>
                  <a:cubicBezTo>
                    <a:pt x="3321" y="3800"/>
                    <a:pt x="3645" y="3683"/>
                    <a:pt x="3890" y="3439"/>
                  </a:cubicBezTo>
                  <a:lnTo>
                    <a:pt x="6451" y="877"/>
                  </a:lnTo>
                  <a:cubicBezTo>
                    <a:pt x="6544" y="785"/>
                    <a:pt x="6544" y="661"/>
                    <a:pt x="6451" y="600"/>
                  </a:cubicBezTo>
                  <a:cubicBezTo>
                    <a:pt x="6405" y="553"/>
                    <a:pt x="6351" y="530"/>
                    <a:pt x="6301" y="530"/>
                  </a:cubicBezTo>
                  <a:cubicBezTo>
                    <a:pt x="6250" y="530"/>
                    <a:pt x="6204" y="553"/>
                    <a:pt x="6173" y="600"/>
                  </a:cubicBezTo>
                  <a:lnTo>
                    <a:pt x="3612" y="3130"/>
                  </a:lnTo>
                  <a:cubicBezTo>
                    <a:pt x="3437" y="3305"/>
                    <a:pt x="3215" y="3387"/>
                    <a:pt x="3002" y="3387"/>
                  </a:cubicBezTo>
                  <a:cubicBezTo>
                    <a:pt x="2915" y="3387"/>
                    <a:pt x="2829" y="3373"/>
                    <a:pt x="2748" y="3346"/>
                  </a:cubicBezTo>
                  <a:cubicBezTo>
                    <a:pt x="2439" y="3254"/>
                    <a:pt x="2130" y="3069"/>
                    <a:pt x="1883" y="2853"/>
                  </a:cubicBezTo>
                  <a:cubicBezTo>
                    <a:pt x="1795" y="2779"/>
                    <a:pt x="1679" y="2740"/>
                    <a:pt x="1561" y="2740"/>
                  </a:cubicBezTo>
                  <a:cubicBezTo>
                    <a:pt x="1432" y="2740"/>
                    <a:pt x="1301" y="2787"/>
                    <a:pt x="1205" y="2883"/>
                  </a:cubicBezTo>
                  <a:lnTo>
                    <a:pt x="958" y="3161"/>
                  </a:lnTo>
                  <a:cubicBezTo>
                    <a:pt x="772" y="3346"/>
                    <a:pt x="742" y="3624"/>
                    <a:pt x="927" y="3840"/>
                  </a:cubicBezTo>
                  <a:cubicBezTo>
                    <a:pt x="1143" y="4087"/>
                    <a:pt x="1297" y="4365"/>
                    <a:pt x="1421" y="4673"/>
                  </a:cubicBezTo>
                  <a:cubicBezTo>
                    <a:pt x="1513" y="4982"/>
                    <a:pt x="1421" y="5321"/>
                    <a:pt x="1205" y="5538"/>
                  </a:cubicBezTo>
                  <a:lnTo>
                    <a:pt x="1050" y="5692"/>
                  </a:lnTo>
                  <a:cubicBezTo>
                    <a:pt x="526" y="6216"/>
                    <a:pt x="526" y="7081"/>
                    <a:pt x="1050" y="7605"/>
                  </a:cubicBezTo>
                  <a:lnTo>
                    <a:pt x="1174" y="7760"/>
                  </a:lnTo>
                  <a:cubicBezTo>
                    <a:pt x="896" y="8099"/>
                    <a:pt x="772" y="8531"/>
                    <a:pt x="803" y="8963"/>
                  </a:cubicBezTo>
                  <a:cubicBezTo>
                    <a:pt x="803" y="9087"/>
                    <a:pt x="742" y="9210"/>
                    <a:pt x="680" y="9272"/>
                  </a:cubicBezTo>
                  <a:lnTo>
                    <a:pt x="186" y="9766"/>
                  </a:lnTo>
                  <a:cubicBezTo>
                    <a:pt x="1" y="9951"/>
                    <a:pt x="1" y="10259"/>
                    <a:pt x="186" y="10444"/>
                  </a:cubicBezTo>
                  <a:lnTo>
                    <a:pt x="587" y="10846"/>
                  </a:lnTo>
                  <a:cubicBezTo>
                    <a:pt x="680" y="10938"/>
                    <a:pt x="803" y="10985"/>
                    <a:pt x="927" y="10985"/>
                  </a:cubicBezTo>
                  <a:cubicBezTo>
                    <a:pt x="1050" y="10985"/>
                    <a:pt x="1174" y="10938"/>
                    <a:pt x="1266" y="10846"/>
                  </a:cubicBezTo>
                  <a:lnTo>
                    <a:pt x="1760" y="10352"/>
                  </a:lnTo>
                  <a:cubicBezTo>
                    <a:pt x="1829" y="10282"/>
                    <a:pt x="1934" y="10248"/>
                    <a:pt x="2033" y="10248"/>
                  </a:cubicBezTo>
                  <a:cubicBezTo>
                    <a:pt x="2067" y="10248"/>
                    <a:pt x="2100" y="10252"/>
                    <a:pt x="2130" y="10259"/>
                  </a:cubicBezTo>
                  <a:cubicBezTo>
                    <a:pt x="2562" y="10259"/>
                    <a:pt x="2964" y="10105"/>
                    <a:pt x="3272" y="9858"/>
                  </a:cubicBezTo>
                  <a:lnTo>
                    <a:pt x="3396" y="10012"/>
                  </a:lnTo>
                  <a:cubicBezTo>
                    <a:pt x="3658" y="10275"/>
                    <a:pt x="4013" y="10406"/>
                    <a:pt x="4368" y="10406"/>
                  </a:cubicBezTo>
                  <a:cubicBezTo>
                    <a:pt x="4723" y="10406"/>
                    <a:pt x="5078" y="10275"/>
                    <a:pt x="5340" y="10012"/>
                  </a:cubicBezTo>
                  <a:lnTo>
                    <a:pt x="6698" y="8624"/>
                  </a:lnTo>
                  <a:cubicBezTo>
                    <a:pt x="6840" y="8482"/>
                    <a:pt x="6709" y="8285"/>
                    <a:pt x="6557" y="8285"/>
                  </a:cubicBezTo>
                  <a:cubicBezTo>
                    <a:pt x="6511" y="8285"/>
                    <a:pt x="6463" y="8303"/>
                    <a:pt x="6420" y="8346"/>
                  </a:cubicBezTo>
                  <a:lnTo>
                    <a:pt x="5062" y="9704"/>
                  </a:lnTo>
                  <a:cubicBezTo>
                    <a:pt x="4877" y="9889"/>
                    <a:pt x="4630" y="9982"/>
                    <a:pt x="4383" y="9982"/>
                  </a:cubicBezTo>
                  <a:cubicBezTo>
                    <a:pt x="4136" y="9982"/>
                    <a:pt x="3890" y="9889"/>
                    <a:pt x="3704" y="9704"/>
                  </a:cubicBezTo>
                  <a:lnTo>
                    <a:pt x="3025" y="9025"/>
                  </a:lnTo>
                  <a:lnTo>
                    <a:pt x="3118" y="8932"/>
                  </a:lnTo>
                  <a:cubicBezTo>
                    <a:pt x="3149" y="8994"/>
                    <a:pt x="3180" y="9025"/>
                    <a:pt x="3211" y="9056"/>
                  </a:cubicBezTo>
                  <a:cubicBezTo>
                    <a:pt x="3334" y="9179"/>
                    <a:pt x="3519" y="9272"/>
                    <a:pt x="3704" y="9272"/>
                  </a:cubicBezTo>
                  <a:cubicBezTo>
                    <a:pt x="4106" y="9241"/>
                    <a:pt x="4414" y="8932"/>
                    <a:pt x="4414" y="8531"/>
                  </a:cubicBezTo>
                  <a:lnTo>
                    <a:pt x="4414" y="7636"/>
                  </a:lnTo>
                  <a:lnTo>
                    <a:pt x="4908" y="7142"/>
                  </a:lnTo>
                  <a:cubicBezTo>
                    <a:pt x="4939" y="7173"/>
                    <a:pt x="4970" y="7204"/>
                    <a:pt x="5001" y="7235"/>
                  </a:cubicBezTo>
                  <a:cubicBezTo>
                    <a:pt x="5124" y="7389"/>
                    <a:pt x="5309" y="7451"/>
                    <a:pt x="5494" y="7451"/>
                  </a:cubicBezTo>
                  <a:cubicBezTo>
                    <a:pt x="5896" y="7451"/>
                    <a:pt x="6204" y="7142"/>
                    <a:pt x="6204" y="6741"/>
                  </a:cubicBezTo>
                  <a:lnTo>
                    <a:pt x="6204" y="5815"/>
                  </a:lnTo>
                  <a:lnTo>
                    <a:pt x="6729" y="5321"/>
                  </a:lnTo>
                  <a:cubicBezTo>
                    <a:pt x="6760" y="5383"/>
                    <a:pt x="6791" y="5414"/>
                    <a:pt x="6821" y="5445"/>
                  </a:cubicBezTo>
                  <a:cubicBezTo>
                    <a:pt x="6971" y="5594"/>
                    <a:pt x="7149" y="5660"/>
                    <a:pt x="7323" y="5660"/>
                  </a:cubicBezTo>
                  <a:cubicBezTo>
                    <a:pt x="7688" y="5660"/>
                    <a:pt x="8035" y="5369"/>
                    <a:pt x="8056" y="4951"/>
                  </a:cubicBezTo>
                  <a:lnTo>
                    <a:pt x="8056" y="4025"/>
                  </a:lnTo>
                  <a:lnTo>
                    <a:pt x="8519" y="3531"/>
                  </a:lnTo>
                  <a:cubicBezTo>
                    <a:pt x="8550" y="3562"/>
                    <a:pt x="8581" y="3624"/>
                    <a:pt x="8611" y="3655"/>
                  </a:cubicBezTo>
                  <a:cubicBezTo>
                    <a:pt x="8755" y="3779"/>
                    <a:pt x="8922" y="3835"/>
                    <a:pt x="9085" y="3835"/>
                  </a:cubicBezTo>
                  <a:cubicBezTo>
                    <a:pt x="9449" y="3835"/>
                    <a:pt x="9794" y="3556"/>
                    <a:pt x="9815" y="3130"/>
                  </a:cubicBezTo>
                  <a:lnTo>
                    <a:pt x="9815" y="2235"/>
                  </a:lnTo>
                  <a:lnTo>
                    <a:pt x="10278" y="1772"/>
                  </a:lnTo>
                  <a:cubicBezTo>
                    <a:pt x="10710" y="1340"/>
                    <a:pt x="10432" y="569"/>
                    <a:pt x="9815" y="538"/>
                  </a:cubicBezTo>
                  <a:cubicBezTo>
                    <a:pt x="9731" y="174"/>
                    <a:pt x="9431" y="0"/>
                    <a:pt x="91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3" name="Google Shape;13473;p25"/>
            <p:cNvSpPr/>
            <p:nvPr/>
          </p:nvSpPr>
          <p:spPr>
            <a:xfrm>
              <a:off x="7955963" y="1921756"/>
              <a:ext cx="182875" cy="273650"/>
            </a:xfrm>
            <a:custGeom>
              <a:avLst/>
              <a:gdLst/>
              <a:ahLst/>
              <a:cxnLst/>
              <a:rect l="l" t="t" r="r" b="b"/>
              <a:pathLst>
                <a:path w="7315" h="10946" extrusionOk="0">
                  <a:moveTo>
                    <a:pt x="4927" y="417"/>
                  </a:moveTo>
                  <a:cubicBezTo>
                    <a:pt x="5038" y="417"/>
                    <a:pt x="5154" y="455"/>
                    <a:pt x="5247" y="533"/>
                  </a:cubicBezTo>
                  <a:lnTo>
                    <a:pt x="6697" y="1983"/>
                  </a:lnTo>
                  <a:cubicBezTo>
                    <a:pt x="6882" y="2168"/>
                    <a:pt x="6882" y="2446"/>
                    <a:pt x="6697" y="2600"/>
                  </a:cubicBezTo>
                  <a:cubicBezTo>
                    <a:pt x="6620" y="2693"/>
                    <a:pt x="6512" y="2739"/>
                    <a:pt x="6400" y="2739"/>
                  </a:cubicBezTo>
                  <a:cubicBezTo>
                    <a:pt x="6288" y="2739"/>
                    <a:pt x="6173" y="2693"/>
                    <a:pt x="6080" y="2600"/>
                  </a:cubicBezTo>
                  <a:lnTo>
                    <a:pt x="4629" y="1181"/>
                  </a:lnTo>
                  <a:cubicBezTo>
                    <a:pt x="4444" y="996"/>
                    <a:pt x="4444" y="718"/>
                    <a:pt x="4629" y="564"/>
                  </a:cubicBezTo>
                  <a:lnTo>
                    <a:pt x="4629" y="533"/>
                  </a:lnTo>
                  <a:cubicBezTo>
                    <a:pt x="4707" y="455"/>
                    <a:pt x="4815" y="417"/>
                    <a:pt x="4927" y="417"/>
                  </a:cubicBezTo>
                  <a:close/>
                  <a:moveTo>
                    <a:pt x="4629" y="1705"/>
                  </a:moveTo>
                  <a:lnTo>
                    <a:pt x="5555" y="2631"/>
                  </a:lnTo>
                  <a:lnTo>
                    <a:pt x="4846" y="3341"/>
                  </a:lnTo>
                  <a:lnTo>
                    <a:pt x="3920" y="2415"/>
                  </a:lnTo>
                  <a:lnTo>
                    <a:pt x="4629" y="1705"/>
                  </a:lnTo>
                  <a:close/>
                  <a:moveTo>
                    <a:pt x="4927" y="0"/>
                  </a:moveTo>
                  <a:cubicBezTo>
                    <a:pt x="4714" y="0"/>
                    <a:pt x="4506" y="85"/>
                    <a:pt x="4352" y="255"/>
                  </a:cubicBezTo>
                  <a:cubicBezTo>
                    <a:pt x="4043" y="564"/>
                    <a:pt x="4043" y="1088"/>
                    <a:pt x="4352" y="1397"/>
                  </a:cubicBezTo>
                  <a:lnTo>
                    <a:pt x="3611" y="2137"/>
                  </a:lnTo>
                  <a:lnTo>
                    <a:pt x="3179" y="1705"/>
                  </a:lnTo>
                  <a:cubicBezTo>
                    <a:pt x="2917" y="1428"/>
                    <a:pt x="2569" y="1289"/>
                    <a:pt x="2222" y="1289"/>
                  </a:cubicBezTo>
                  <a:cubicBezTo>
                    <a:pt x="1875" y="1289"/>
                    <a:pt x="1528" y="1428"/>
                    <a:pt x="1266" y="1705"/>
                  </a:cubicBezTo>
                  <a:lnTo>
                    <a:pt x="93" y="2878"/>
                  </a:lnTo>
                  <a:cubicBezTo>
                    <a:pt x="0" y="2940"/>
                    <a:pt x="0" y="3063"/>
                    <a:pt x="93" y="3156"/>
                  </a:cubicBezTo>
                  <a:cubicBezTo>
                    <a:pt x="139" y="3202"/>
                    <a:pt x="193" y="3225"/>
                    <a:pt x="243" y="3225"/>
                  </a:cubicBezTo>
                  <a:cubicBezTo>
                    <a:pt x="293" y="3225"/>
                    <a:pt x="340" y="3202"/>
                    <a:pt x="371" y="3156"/>
                  </a:cubicBezTo>
                  <a:lnTo>
                    <a:pt x="1574" y="1983"/>
                  </a:lnTo>
                  <a:cubicBezTo>
                    <a:pt x="1759" y="1798"/>
                    <a:pt x="1999" y="1705"/>
                    <a:pt x="2238" y="1705"/>
                  </a:cubicBezTo>
                  <a:cubicBezTo>
                    <a:pt x="2477" y="1705"/>
                    <a:pt x="2716" y="1798"/>
                    <a:pt x="2901" y="1983"/>
                  </a:cubicBezTo>
                  <a:lnTo>
                    <a:pt x="5278" y="4359"/>
                  </a:lnTo>
                  <a:cubicBezTo>
                    <a:pt x="5648" y="4730"/>
                    <a:pt x="5648" y="5316"/>
                    <a:pt x="5278" y="5687"/>
                  </a:cubicBezTo>
                  <a:lnTo>
                    <a:pt x="5123" y="5841"/>
                  </a:lnTo>
                  <a:cubicBezTo>
                    <a:pt x="4784" y="6180"/>
                    <a:pt x="4660" y="6674"/>
                    <a:pt x="4815" y="7137"/>
                  </a:cubicBezTo>
                  <a:cubicBezTo>
                    <a:pt x="4938" y="7507"/>
                    <a:pt x="5123" y="7816"/>
                    <a:pt x="5370" y="8125"/>
                  </a:cubicBezTo>
                  <a:cubicBezTo>
                    <a:pt x="5401" y="8155"/>
                    <a:pt x="5401" y="8217"/>
                    <a:pt x="5370" y="8248"/>
                  </a:cubicBezTo>
                  <a:lnTo>
                    <a:pt x="5123" y="8495"/>
                  </a:lnTo>
                  <a:cubicBezTo>
                    <a:pt x="5092" y="8510"/>
                    <a:pt x="5062" y="8518"/>
                    <a:pt x="5035" y="8518"/>
                  </a:cubicBezTo>
                  <a:cubicBezTo>
                    <a:pt x="5008" y="8518"/>
                    <a:pt x="4984" y="8510"/>
                    <a:pt x="4969" y="8495"/>
                  </a:cubicBezTo>
                  <a:cubicBezTo>
                    <a:pt x="4691" y="8248"/>
                    <a:pt x="4352" y="8063"/>
                    <a:pt x="4012" y="7939"/>
                  </a:cubicBezTo>
                  <a:cubicBezTo>
                    <a:pt x="3879" y="7895"/>
                    <a:pt x="3744" y="7874"/>
                    <a:pt x="3611" y="7874"/>
                  </a:cubicBezTo>
                  <a:cubicBezTo>
                    <a:pt x="3279" y="7874"/>
                    <a:pt x="2958" y="8006"/>
                    <a:pt x="2716" y="8248"/>
                  </a:cubicBezTo>
                  <a:lnTo>
                    <a:pt x="340" y="10594"/>
                  </a:lnTo>
                  <a:cubicBezTo>
                    <a:pt x="278" y="10686"/>
                    <a:pt x="278" y="10810"/>
                    <a:pt x="340" y="10902"/>
                  </a:cubicBezTo>
                  <a:cubicBezTo>
                    <a:pt x="362" y="10924"/>
                    <a:pt x="399" y="10946"/>
                    <a:pt x="441" y="10946"/>
                  </a:cubicBezTo>
                  <a:cubicBezTo>
                    <a:pt x="458" y="10946"/>
                    <a:pt x="476" y="10942"/>
                    <a:pt x="494" y="10933"/>
                  </a:cubicBezTo>
                  <a:cubicBezTo>
                    <a:pt x="512" y="10942"/>
                    <a:pt x="528" y="10946"/>
                    <a:pt x="542" y="10946"/>
                  </a:cubicBezTo>
                  <a:cubicBezTo>
                    <a:pt x="576" y="10946"/>
                    <a:pt x="605" y="10924"/>
                    <a:pt x="648" y="10902"/>
                  </a:cubicBezTo>
                  <a:lnTo>
                    <a:pt x="2994" y="8526"/>
                  </a:lnTo>
                  <a:cubicBezTo>
                    <a:pt x="3169" y="8351"/>
                    <a:pt x="3390" y="8269"/>
                    <a:pt x="3614" y="8269"/>
                  </a:cubicBezTo>
                  <a:cubicBezTo>
                    <a:pt x="3706" y="8269"/>
                    <a:pt x="3799" y="8283"/>
                    <a:pt x="3889" y="8310"/>
                  </a:cubicBezTo>
                  <a:cubicBezTo>
                    <a:pt x="4167" y="8433"/>
                    <a:pt x="4475" y="8588"/>
                    <a:pt x="4722" y="8804"/>
                  </a:cubicBezTo>
                  <a:cubicBezTo>
                    <a:pt x="4810" y="8877"/>
                    <a:pt x="4927" y="8916"/>
                    <a:pt x="5045" y="8916"/>
                  </a:cubicBezTo>
                  <a:cubicBezTo>
                    <a:pt x="5174" y="8916"/>
                    <a:pt x="5304" y="8870"/>
                    <a:pt x="5401" y="8773"/>
                  </a:cubicBezTo>
                  <a:lnTo>
                    <a:pt x="5648" y="8495"/>
                  </a:lnTo>
                  <a:cubicBezTo>
                    <a:pt x="5833" y="8310"/>
                    <a:pt x="5864" y="8032"/>
                    <a:pt x="5679" y="7816"/>
                  </a:cubicBezTo>
                  <a:cubicBezTo>
                    <a:pt x="5463" y="7569"/>
                    <a:pt x="5308" y="7291"/>
                    <a:pt x="5216" y="6983"/>
                  </a:cubicBezTo>
                  <a:cubicBezTo>
                    <a:pt x="5092" y="6674"/>
                    <a:pt x="5185" y="6335"/>
                    <a:pt x="5401" y="6119"/>
                  </a:cubicBezTo>
                  <a:lnTo>
                    <a:pt x="5555" y="5964"/>
                  </a:lnTo>
                  <a:cubicBezTo>
                    <a:pt x="6111" y="5440"/>
                    <a:pt x="6111" y="4576"/>
                    <a:pt x="5555" y="4020"/>
                  </a:cubicBezTo>
                  <a:lnTo>
                    <a:pt x="5123" y="3619"/>
                  </a:lnTo>
                  <a:lnTo>
                    <a:pt x="5833" y="2909"/>
                  </a:lnTo>
                  <a:cubicBezTo>
                    <a:pt x="5987" y="3063"/>
                    <a:pt x="6196" y="3140"/>
                    <a:pt x="6404" y="3140"/>
                  </a:cubicBezTo>
                  <a:cubicBezTo>
                    <a:pt x="6612" y="3140"/>
                    <a:pt x="6821" y="3063"/>
                    <a:pt x="6975" y="2909"/>
                  </a:cubicBezTo>
                  <a:cubicBezTo>
                    <a:pt x="7314" y="2570"/>
                    <a:pt x="7314" y="2045"/>
                    <a:pt x="6975" y="1736"/>
                  </a:cubicBezTo>
                  <a:lnTo>
                    <a:pt x="5524" y="255"/>
                  </a:lnTo>
                  <a:cubicBezTo>
                    <a:pt x="5355" y="85"/>
                    <a:pt x="5139" y="0"/>
                    <a:pt x="49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74" name="Google Shape;13474;p25"/>
          <p:cNvGrpSpPr/>
          <p:nvPr/>
        </p:nvGrpSpPr>
        <p:grpSpPr>
          <a:xfrm>
            <a:off x="5100038" y="5701449"/>
            <a:ext cx="628100" cy="691350"/>
            <a:chOff x="6329538" y="3581531"/>
            <a:chExt cx="314050" cy="345675"/>
          </a:xfrm>
          <a:solidFill>
            <a:schemeClr val="tx1"/>
          </a:solidFill>
        </p:grpSpPr>
        <p:sp>
          <p:nvSpPr>
            <p:cNvPr id="13475" name="Google Shape;13475;p25"/>
            <p:cNvSpPr/>
            <p:nvPr/>
          </p:nvSpPr>
          <p:spPr>
            <a:xfrm>
              <a:off x="6409013" y="3621656"/>
              <a:ext cx="193675" cy="233025"/>
            </a:xfrm>
            <a:custGeom>
              <a:avLst/>
              <a:gdLst/>
              <a:ahLst/>
              <a:cxnLst/>
              <a:rect l="l" t="t" r="r" b="b"/>
              <a:pathLst>
                <a:path w="7747" h="9321" extrusionOk="0">
                  <a:moveTo>
                    <a:pt x="7345" y="2716"/>
                  </a:moveTo>
                  <a:lnTo>
                    <a:pt x="7345" y="3395"/>
                  </a:lnTo>
                  <a:lnTo>
                    <a:pt x="401" y="3395"/>
                  </a:lnTo>
                  <a:lnTo>
                    <a:pt x="401" y="2716"/>
                  </a:lnTo>
                  <a:close/>
                  <a:moveTo>
                    <a:pt x="7345" y="3765"/>
                  </a:moveTo>
                  <a:lnTo>
                    <a:pt x="7345" y="5555"/>
                  </a:lnTo>
                  <a:lnTo>
                    <a:pt x="401" y="5555"/>
                  </a:lnTo>
                  <a:lnTo>
                    <a:pt x="401" y="3765"/>
                  </a:lnTo>
                  <a:close/>
                  <a:moveTo>
                    <a:pt x="7376" y="5956"/>
                  </a:moveTo>
                  <a:lnTo>
                    <a:pt x="7376" y="6635"/>
                  </a:lnTo>
                  <a:lnTo>
                    <a:pt x="6265" y="6635"/>
                  </a:lnTo>
                  <a:cubicBezTo>
                    <a:pt x="6018" y="6666"/>
                    <a:pt x="6018" y="7006"/>
                    <a:pt x="6265" y="7037"/>
                  </a:cubicBezTo>
                  <a:lnTo>
                    <a:pt x="7345" y="7037"/>
                  </a:lnTo>
                  <a:lnTo>
                    <a:pt x="7345" y="8919"/>
                  </a:lnTo>
                  <a:lnTo>
                    <a:pt x="401" y="8919"/>
                  </a:lnTo>
                  <a:lnTo>
                    <a:pt x="401" y="7037"/>
                  </a:lnTo>
                  <a:lnTo>
                    <a:pt x="5463" y="7037"/>
                  </a:lnTo>
                  <a:cubicBezTo>
                    <a:pt x="5679" y="7006"/>
                    <a:pt x="5679" y="6666"/>
                    <a:pt x="5463" y="6635"/>
                  </a:cubicBezTo>
                  <a:lnTo>
                    <a:pt x="432" y="6635"/>
                  </a:lnTo>
                  <a:lnTo>
                    <a:pt x="432" y="5956"/>
                  </a:lnTo>
                  <a:close/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31" y="9135"/>
                  </a:lnTo>
                  <a:cubicBezTo>
                    <a:pt x="31" y="9228"/>
                    <a:pt x="124" y="9320"/>
                    <a:pt x="216" y="9320"/>
                  </a:cubicBezTo>
                  <a:lnTo>
                    <a:pt x="7561" y="9320"/>
                  </a:lnTo>
                  <a:cubicBezTo>
                    <a:pt x="7654" y="9320"/>
                    <a:pt x="7746" y="9259"/>
                    <a:pt x="7746" y="9135"/>
                  </a:cubicBezTo>
                  <a:lnTo>
                    <a:pt x="7746" y="216"/>
                  </a:lnTo>
                  <a:cubicBezTo>
                    <a:pt x="7746" y="93"/>
                    <a:pt x="7654" y="0"/>
                    <a:pt x="7561" y="0"/>
                  </a:cubicBezTo>
                  <a:lnTo>
                    <a:pt x="2747" y="0"/>
                  </a:lnTo>
                  <a:cubicBezTo>
                    <a:pt x="2623" y="0"/>
                    <a:pt x="2531" y="93"/>
                    <a:pt x="2531" y="216"/>
                  </a:cubicBezTo>
                  <a:cubicBezTo>
                    <a:pt x="2531" y="309"/>
                    <a:pt x="2623" y="401"/>
                    <a:pt x="2747" y="401"/>
                  </a:cubicBezTo>
                  <a:lnTo>
                    <a:pt x="7345" y="401"/>
                  </a:lnTo>
                  <a:lnTo>
                    <a:pt x="7345" y="2315"/>
                  </a:lnTo>
                  <a:lnTo>
                    <a:pt x="401" y="2315"/>
                  </a:lnTo>
                  <a:lnTo>
                    <a:pt x="401" y="401"/>
                  </a:lnTo>
                  <a:lnTo>
                    <a:pt x="1914" y="401"/>
                  </a:lnTo>
                  <a:cubicBezTo>
                    <a:pt x="2037" y="401"/>
                    <a:pt x="2130" y="309"/>
                    <a:pt x="2130" y="216"/>
                  </a:cubicBezTo>
                  <a:cubicBezTo>
                    <a:pt x="2130" y="93"/>
                    <a:pt x="2037" y="0"/>
                    <a:pt x="1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6" name="Google Shape;13476;p25"/>
            <p:cNvSpPr/>
            <p:nvPr/>
          </p:nvSpPr>
          <p:spPr>
            <a:xfrm>
              <a:off x="6354988" y="3655981"/>
              <a:ext cx="38600" cy="164350"/>
            </a:xfrm>
            <a:custGeom>
              <a:avLst/>
              <a:gdLst/>
              <a:ahLst/>
              <a:cxnLst/>
              <a:rect l="l" t="t" r="r" b="b"/>
              <a:pathLst>
                <a:path w="1544" h="6574" extrusionOk="0">
                  <a:moveTo>
                    <a:pt x="784" y="440"/>
                  </a:moveTo>
                  <a:cubicBezTo>
                    <a:pt x="1004" y="440"/>
                    <a:pt x="1220" y="556"/>
                    <a:pt x="1143" y="787"/>
                  </a:cubicBezTo>
                  <a:lnTo>
                    <a:pt x="1143" y="5787"/>
                  </a:lnTo>
                  <a:cubicBezTo>
                    <a:pt x="1096" y="5972"/>
                    <a:pt x="942" y="6065"/>
                    <a:pt x="784" y="6065"/>
                  </a:cubicBezTo>
                  <a:cubicBezTo>
                    <a:pt x="626" y="6065"/>
                    <a:pt x="464" y="5972"/>
                    <a:pt x="402" y="5787"/>
                  </a:cubicBezTo>
                  <a:lnTo>
                    <a:pt x="402" y="787"/>
                  </a:lnTo>
                  <a:cubicBezTo>
                    <a:pt x="340" y="556"/>
                    <a:pt x="564" y="440"/>
                    <a:pt x="784" y="440"/>
                  </a:cubicBezTo>
                  <a:close/>
                  <a:moveTo>
                    <a:pt x="772" y="0"/>
                  </a:moveTo>
                  <a:cubicBezTo>
                    <a:pt x="387" y="0"/>
                    <a:pt x="1" y="263"/>
                    <a:pt x="1" y="787"/>
                  </a:cubicBezTo>
                  <a:lnTo>
                    <a:pt x="1" y="5787"/>
                  </a:lnTo>
                  <a:cubicBezTo>
                    <a:pt x="1" y="6312"/>
                    <a:pt x="387" y="6574"/>
                    <a:pt x="772" y="6574"/>
                  </a:cubicBezTo>
                  <a:cubicBezTo>
                    <a:pt x="1158" y="6574"/>
                    <a:pt x="1544" y="6312"/>
                    <a:pt x="1544" y="5787"/>
                  </a:cubicBezTo>
                  <a:lnTo>
                    <a:pt x="1544" y="787"/>
                  </a:lnTo>
                  <a:cubicBezTo>
                    <a:pt x="1544" y="263"/>
                    <a:pt x="1158" y="0"/>
                    <a:pt x="7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7" name="Google Shape;13477;p25"/>
            <p:cNvSpPr/>
            <p:nvPr/>
          </p:nvSpPr>
          <p:spPr>
            <a:xfrm>
              <a:off x="6329538" y="3581531"/>
              <a:ext cx="314050" cy="345675"/>
            </a:xfrm>
            <a:custGeom>
              <a:avLst/>
              <a:gdLst/>
              <a:ahLst/>
              <a:cxnLst/>
              <a:rect l="l" t="t" r="r" b="b"/>
              <a:pathLst>
                <a:path w="12562" h="13827" extrusionOk="0">
                  <a:moveTo>
                    <a:pt x="11172" y="402"/>
                  </a:moveTo>
                  <a:cubicBezTo>
                    <a:pt x="11697" y="402"/>
                    <a:pt x="12129" y="834"/>
                    <a:pt x="12129" y="1358"/>
                  </a:cubicBezTo>
                  <a:lnTo>
                    <a:pt x="12129" y="11203"/>
                  </a:lnTo>
                  <a:cubicBezTo>
                    <a:pt x="12129" y="11728"/>
                    <a:pt x="11697" y="12129"/>
                    <a:pt x="11172" y="12129"/>
                  </a:cubicBezTo>
                  <a:lnTo>
                    <a:pt x="1327" y="12129"/>
                  </a:lnTo>
                  <a:cubicBezTo>
                    <a:pt x="834" y="12129"/>
                    <a:pt x="402" y="11728"/>
                    <a:pt x="402" y="11203"/>
                  </a:cubicBezTo>
                  <a:lnTo>
                    <a:pt x="402" y="1358"/>
                  </a:lnTo>
                  <a:cubicBezTo>
                    <a:pt x="402" y="834"/>
                    <a:pt x="834" y="402"/>
                    <a:pt x="1327" y="402"/>
                  </a:cubicBezTo>
                  <a:close/>
                  <a:moveTo>
                    <a:pt x="3210" y="12530"/>
                  </a:moveTo>
                  <a:lnTo>
                    <a:pt x="3210" y="13117"/>
                  </a:lnTo>
                  <a:cubicBezTo>
                    <a:pt x="3210" y="13257"/>
                    <a:pt x="3081" y="13398"/>
                    <a:pt x="2942" y="13398"/>
                  </a:cubicBezTo>
                  <a:cubicBezTo>
                    <a:pt x="2928" y="13398"/>
                    <a:pt x="2915" y="13397"/>
                    <a:pt x="2901" y="13394"/>
                  </a:cubicBezTo>
                  <a:lnTo>
                    <a:pt x="1852" y="13394"/>
                  </a:lnTo>
                  <a:cubicBezTo>
                    <a:pt x="1836" y="13397"/>
                    <a:pt x="1820" y="13398"/>
                    <a:pt x="1805" y="13398"/>
                  </a:cubicBezTo>
                  <a:cubicBezTo>
                    <a:pt x="1646" y="13398"/>
                    <a:pt x="1543" y="13257"/>
                    <a:pt x="1543" y="13117"/>
                  </a:cubicBezTo>
                  <a:lnTo>
                    <a:pt x="1543" y="12530"/>
                  </a:lnTo>
                  <a:close/>
                  <a:moveTo>
                    <a:pt x="10987" y="12530"/>
                  </a:moveTo>
                  <a:lnTo>
                    <a:pt x="10987" y="13117"/>
                  </a:lnTo>
                  <a:cubicBezTo>
                    <a:pt x="10987" y="13257"/>
                    <a:pt x="10884" y="13398"/>
                    <a:pt x="10726" y="13398"/>
                  </a:cubicBezTo>
                  <a:cubicBezTo>
                    <a:pt x="10710" y="13398"/>
                    <a:pt x="10695" y="13397"/>
                    <a:pt x="10679" y="13394"/>
                  </a:cubicBezTo>
                  <a:lnTo>
                    <a:pt x="9629" y="13394"/>
                  </a:lnTo>
                  <a:cubicBezTo>
                    <a:pt x="9475" y="13394"/>
                    <a:pt x="9321" y="13271"/>
                    <a:pt x="9321" y="13117"/>
                  </a:cubicBezTo>
                  <a:lnTo>
                    <a:pt x="9321" y="12530"/>
                  </a:lnTo>
                  <a:close/>
                  <a:moveTo>
                    <a:pt x="1327" y="0"/>
                  </a:moveTo>
                  <a:cubicBezTo>
                    <a:pt x="587" y="0"/>
                    <a:pt x="0" y="618"/>
                    <a:pt x="0" y="1358"/>
                  </a:cubicBezTo>
                  <a:lnTo>
                    <a:pt x="0" y="11203"/>
                  </a:lnTo>
                  <a:cubicBezTo>
                    <a:pt x="0" y="11851"/>
                    <a:pt x="494" y="12438"/>
                    <a:pt x="1142" y="12530"/>
                  </a:cubicBezTo>
                  <a:lnTo>
                    <a:pt x="1142" y="13117"/>
                  </a:lnTo>
                  <a:cubicBezTo>
                    <a:pt x="1142" y="13487"/>
                    <a:pt x="1482" y="13826"/>
                    <a:pt x="1852" y="13826"/>
                  </a:cubicBezTo>
                  <a:lnTo>
                    <a:pt x="2901" y="13826"/>
                  </a:lnTo>
                  <a:cubicBezTo>
                    <a:pt x="3303" y="13826"/>
                    <a:pt x="3611" y="13487"/>
                    <a:pt x="3611" y="13117"/>
                  </a:cubicBezTo>
                  <a:lnTo>
                    <a:pt x="3611" y="12530"/>
                  </a:lnTo>
                  <a:lnTo>
                    <a:pt x="8950" y="12530"/>
                  </a:lnTo>
                  <a:lnTo>
                    <a:pt x="8950" y="13117"/>
                  </a:lnTo>
                  <a:cubicBezTo>
                    <a:pt x="8950" y="13487"/>
                    <a:pt x="9259" y="13826"/>
                    <a:pt x="9629" y="13826"/>
                  </a:cubicBezTo>
                  <a:lnTo>
                    <a:pt x="10679" y="13826"/>
                  </a:lnTo>
                  <a:cubicBezTo>
                    <a:pt x="11080" y="13826"/>
                    <a:pt x="11388" y="13518"/>
                    <a:pt x="11388" y="13117"/>
                  </a:cubicBezTo>
                  <a:lnTo>
                    <a:pt x="11388" y="12530"/>
                  </a:lnTo>
                  <a:cubicBezTo>
                    <a:pt x="12067" y="12438"/>
                    <a:pt x="12561" y="11851"/>
                    <a:pt x="12561" y="11203"/>
                  </a:cubicBezTo>
                  <a:lnTo>
                    <a:pt x="12561" y="1358"/>
                  </a:lnTo>
                  <a:cubicBezTo>
                    <a:pt x="12561" y="618"/>
                    <a:pt x="11944" y="0"/>
                    <a:pt x="1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78" name="Google Shape;13478;p25"/>
          <p:cNvGrpSpPr/>
          <p:nvPr/>
        </p:nvGrpSpPr>
        <p:grpSpPr>
          <a:xfrm>
            <a:off x="6603788" y="5717599"/>
            <a:ext cx="696000" cy="659050"/>
            <a:chOff x="7054788" y="1930381"/>
            <a:chExt cx="348000" cy="329525"/>
          </a:xfrm>
          <a:solidFill>
            <a:schemeClr val="tx1"/>
          </a:solidFill>
        </p:grpSpPr>
        <p:sp>
          <p:nvSpPr>
            <p:cNvPr id="13479" name="Google Shape;13479;p25"/>
            <p:cNvSpPr/>
            <p:nvPr/>
          </p:nvSpPr>
          <p:spPr>
            <a:xfrm>
              <a:off x="7054788" y="1930381"/>
              <a:ext cx="348000" cy="329525"/>
            </a:xfrm>
            <a:custGeom>
              <a:avLst/>
              <a:gdLst/>
              <a:ahLst/>
              <a:cxnLst/>
              <a:rect l="l" t="t" r="r" b="b"/>
              <a:pathLst>
                <a:path w="13920" h="13181" extrusionOk="0">
                  <a:moveTo>
                    <a:pt x="8580" y="404"/>
                  </a:moveTo>
                  <a:lnTo>
                    <a:pt x="8241" y="1268"/>
                  </a:lnTo>
                  <a:lnTo>
                    <a:pt x="5679" y="1268"/>
                  </a:lnTo>
                  <a:lnTo>
                    <a:pt x="5309" y="404"/>
                  </a:lnTo>
                  <a:close/>
                  <a:moveTo>
                    <a:pt x="8086" y="1669"/>
                  </a:moveTo>
                  <a:lnTo>
                    <a:pt x="6944" y="4447"/>
                  </a:lnTo>
                  <a:lnTo>
                    <a:pt x="5833" y="1669"/>
                  </a:lnTo>
                  <a:close/>
                  <a:moveTo>
                    <a:pt x="4877" y="406"/>
                  </a:moveTo>
                  <a:lnTo>
                    <a:pt x="6543" y="4539"/>
                  </a:lnTo>
                  <a:lnTo>
                    <a:pt x="4661" y="3521"/>
                  </a:lnTo>
                  <a:lnTo>
                    <a:pt x="5154" y="2996"/>
                  </a:lnTo>
                  <a:cubicBezTo>
                    <a:pt x="5247" y="2903"/>
                    <a:pt x="5247" y="2780"/>
                    <a:pt x="5154" y="2687"/>
                  </a:cubicBezTo>
                  <a:lnTo>
                    <a:pt x="3395" y="990"/>
                  </a:lnTo>
                  <a:cubicBezTo>
                    <a:pt x="3789" y="626"/>
                    <a:pt x="4332" y="441"/>
                    <a:pt x="4877" y="406"/>
                  </a:cubicBezTo>
                  <a:close/>
                  <a:moveTo>
                    <a:pt x="9012" y="404"/>
                  </a:moveTo>
                  <a:cubicBezTo>
                    <a:pt x="9568" y="404"/>
                    <a:pt x="10092" y="620"/>
                    <a:pt x="10524" y="990"/>
                  </a:cubicBezTo>
                  <a:lnTo>
                    <a:pt x="8765" y="2718"/>
                  </a:lnTo>
                  <a:cubicBezTo>
                    <a:pt x="8673" y="2780"/>
                    <a:pt x="8673" y="2903"/>
                    <a:pt x="8765" y="2996"/>
                  </a:cubicBezTo>
                  <a:lnTo>
                    <a:pt x="9259" y="3521"/>
                  </a:lnTo>
                  <a:lnTo>
                    <a:pt x="7346" y="4539"/>
                  </a:lnTo>
                  <a:lnTo>
                    <a:pt x="9012" y="404"/>
                  </a:lnTo>
                  <a:close/>
                  <a:moveTo>
                    <a:pt x="13148" y="7502"/>
                  </a:moveTo>
                  <a:lnTo>
                    <a:pt x="13425" y="8273"/>
                  </a:lnTo>
                  <a:cubicBezTo>
                    <a:pt x="13456" y="8366"/>
                    <a:pt x="13425" y="8489"/>
                    <a:pt x="13333" y="8520"/>
                  </a:cubicBezTo>
                  <a:lnTo>
                    <a:pt x="13333" y="8551"/>
                  </a:lnTo>
                  <a:lnTo>
                    <a:pt x="12160" y="8983"/>
                  </a:lnTo>
                  <a:cubicBezTo>
                    <a:pt x="12144" y="8989"/>
                    <a:pt x="12126" y="8991"/>
                    <a:pt x="12109" y="8991"/>
                  </a:cubicBezTo>
                  <a:cubicBezTo>
                    <a:pt x="12027" y="8991"/>
                    <a:pt x="11939" y="8936"/>
                    <a:pt x="11913" y="8860"/>
                  </a:cubicBezTo>
                  <a:lnTo>
                    <a:pt x="11635" y="8088"/>
                  </a:lnTo>
                  <a:lnTo>
                    <a:pt x="13148" y="7502"/>
                  </a:lnTo>
                  <a:close/>
                  <a:moveTo>
                    <a:pt x="741" y="7533"/>
                  </a:moveTo>
                  <a:lnTo>
                    <a:pt x="2284" y="8119"/>
                  </a:lnTo>
                  <a:lnTo>
                    <a:pt x="2007" y="8891"/>
                  </a:lnTo>
                  <a:lnTo>
                    <a:pt x="2007" y="8860"/>
                  </a:lnTo>
                  <a:cubicBezTo>
                    <a:pt x="1983" y="8954"/>
                    <a:pt x="1905" y="8994"/>
                    <a:pt x="1829" y="8994"/>
                  </a:cubicBezTo>
                  <a:cubicBezTo>
                    <a:pt x="1805" y="8994"/>
                    <a:pt x="1782" y="8990"/>
                    <a:pt x="1760" y="8983"/>
                  </a:cubicBezTo>
                  <a:lnTo>
                    <a:pt x="587" y="8551"/>
                  </a:lnTo>
                  <a:cubicBezTo>
                    <a:pt x="494" y="8520"/>
                    <a:pt x="463" y="8397"/>
                    <a:pt x="494" y="8304"/>
                  </a:cubicBezTo>
                  <a:lnTo>
                    <a:pt x="741" y="7533"/>
                  </a:lnTo>
                  <a:close/>
                  <a:moveTo>
                    <a:pt x="8994" y="0"/>
                  </a:moveTo>
                  <a:cubicBezTo>
                    <a:pt x="8959" y="0"/>
                    <a:pt x="8924" y="1"/>
                    <a:pt x="8889" y="2"/>
                  </a:cubicBezTo>
                  <a:lnTo>
                    <a:pt x="5031" y="2"/>
                  </a:lnTo>
                  <a:cubicBezTo>
                    <a:pt x="3797" y="2"/>
                    <a:pt x="2686" y="774"/>
                    <a:pt x="2253" y="1947"/>
                  </a:cubicBezTo>
                  <a:lnTo>
                    <a:pt x="124" y="8181"/>
                  </a:lnTo>
                  <a:cubicBezTo>
                    <a:pt x="1" y="8489"/>
                    <a:pt x="155" y="8829"/>
                    <a:pt x="463" y="8952"/>
                  </a:cubicBezTo>
                  <a:lnTo>
                    <a:pt x="1605" y="9384"/>
                  </a:lnTo>
                  <a:cubicBezTo>
                    <a:pt x="1671" y="9402"/>
                    <a:pt x="1737" y="9411"/>
                    <a:pt x="1802" y="9411"/>
                  </a:cubicBezTo>
                  <a:cubicBezTo>
                    <a:pt x="2068" y="9411"/>
                    <a:pt x="2302" y="9263"/>
                    <a:pt x="2377" y="9014"/>
                  </a:cubicBezTo>
                  <a:lnTo>
                    <a:pt x="3395" y="6144"/>
                  </a:lnTo>
                  <a:lnTo>
                    <a:pt x="3179" y="9631"/>
                  </a:lnTo>
                  <a:cubicBezTo>
                    <a:pt x="3130" y="9747"/>
                    <a:pt x="3257" y="9810"/>
                    <a:pt x="3377" y="9810"/>
                  </a:cubicBezTo>
                  <a:cubicBezTo>
                    <a:pt x="3480" y="9810"/>
                    <a:pt x="3578" y="9763"/>
                    <a:pt x="3550" y="9662"/>
                  </a:cubicBezTo>
                  <a:lnTo>
                    <a:pt x="3889" y="4693"/>
                  </a:lnTo>
                  <a:cubicBezTo>
                    <a:pt x="3889" y="4570"/>
                    <a:pt x="3797" y="4477"/>
                    <a:pt x="3704" y="4477"/>
                  </a:cubicBezTo>
                  <a:cubicBezTo>
                    <a:pt x="3688" y="4472"/>
                    <a:pt x="3671" y="4469"/>
                    <a:pt x="3655" y="4469"/>
                  </a:cubicBezTo>
                  <a:cubicBezTo>
                    <a:pt x="3581" y="4469"/>
                    <a:pt x="3513" y="4525"/>
                    <a:pt x="3488" y="4601"/>
                  </a:cubicBezTo>
                  <a:lnTo>
                    <a:pt x="2408" y="7687"/>
                  </a:lnTo>
                  <a:lnTo>
                    <a:pt x="896" y="7101"/>
                  </a:lnTo>
                  <a:lnTo>
                    <a:pt x="2624" y="2070"/>
                  </a:lnTo>
                  <a:cubicBezTo>
                    <a:pt x="2747" y="1762"/>
                    <a:pt x="2902" y="1484"/>
                    <a:pt x="3087" y="1268"/>
                  </a:cubicBezTo>
                  <a:lnTo>
                    <a:pt x="4722" y="2842"/>
                  </a:lnTo>
                  <a:lnTo>
                    <a:pt x="4198" y="3459"/>
                  </a:lnTo>
                  <a:cubicBezTo>
                    <a:pt x="4105" y="3552"/>
                    <a:pt x="4136" y="3706"/>
                    <a:pt x="4229" y="3768"/>
                  </a:cubicBezTo>
                  <a:lnTo>
                    <a:pt x="6759" y="5126"/>
                  </a:lnTo>
                  <a:lnTo>
                    <a:pt x="6759" y="12779"/>
                  </a:lnTo>
                  <a:lnTo>
                    <a:pt x="3797" y="12779"/>
                  </a:lnTo>
                  <a:cubicBezTo>
                    <a:pt x="3550" y="12779"/>
                    <a:pt x="3395" y="12594"/>
                    <a:pt x="3395" y="12378"/>
                  </a:cubicBezTo>
                  <a:lnTo>
                    <a:pt x="3519" y="10434"/>
                  </a:lnTo>
                  <a:cubicBezTo>
                    <a:pt x="3570" y="10315"/>
                    <a:pt x="3434" y="10243"/>
                    <a:pt x="3307" y="10243"/>
                  </a:cubicBezTo>
                  <a:cubicBezTo>
                    <a:pt x="3203" y="10243"/>
                    <a:pt x="3104" y="10292"/>
                    <a:pt x="3118" y="10403"/>
                  </a:cubicBezTo>
                  <a:lnTo>
                    <a:pt x="3025" y="12347"/>
                  </a:lnTo>
                  <a:cubicBezTo>
                    <a:pt x="2994" y="12779"/>
                    <a:pt x="3334" y="13150"/>
                    <a:pt x="3797" y="13180"/>
                  </a:cubicBezTo>
                  <a:lnTo>
                    <a:pt x="10123" y="13180"/>
                  </a:lnTo>
                  <a:cubicBezTo>
                    <a:pt x="10555" y="13180"/>
                    <a:pt x="10926" y="12779"/>
                    <a:pt x="10895" y="12347"/>
                  </a:cubicBezTo>
                  <a:lnTo>
                    <a:pt x="10524" y="6144"/>
                  </a:lnTo>
                  <a:lnTo>
                    <a:pt x="11512" y="9014"/>
                  </a:lnTo>
                  <a:cubicBezTo>
                    <a:pt x="11611" y="9263"/>
                    <a:pt x="11851" y="9411"/>
                    <a:pt x="12102" y="9411"/>
                  </a:cubicBezTo>
                  <a:cubicBezTo>
                    <a:pt x="12162" y="9411"/>
                    <a:pt x="12224" y="9402"/>
                    <a:pt x="12284" y="9384"/>
                  </a:cubicBezTo>
                  <a:lnTo>
                    <a:pt x="13456" y="8921"/>
                  </a:lnTo>
                  <a:cubicBezTo>
                    <a:pt x="13765" y="8829"/>
                    <a:pt x="13919" y="8459"/>
                    <a:pt x="13796" y="8150"/>
                  </a:cubicBezTo>
                  <a:lnTo>
                    <a:pt x="13796" y="8150"/>
                  </a:lnTo>
                  <a:lnTo>
                    <a:pt x="13827" y="8181"/>
                  </a:lnTo>
                  <a:lnTo>
                    <a:pt x="12376" y="4014"/>
                  </a:lnTo>
                  <a:cubicBezTo>
                    <a:pt x="12351" y="3938"/>
                    <a:pt x="12263" y="3883"/>
                    <a:pt x="12181" y="3883"/>
                  </a:cubicBezTo>
                  <a:cubicBezTo>
                    <a:pt x="12163" y="3883"/>
                    <a:pt x="12146" y="3886"/>
                    <a:pt x="12129" y="3891"/>
                  </a:cubicBezTo>
                  <a:cubicBezTo>
                    <a:pt x="12006" y="3922"/>
                    <a:pt x="11944" y="4045"/>
                    <a:pt x="12006" y="4138"/>
                  </a:cubicBezTo>
                  <a:lnTo>
                    <a:pt x="13024" y="7132"/>
                  </a:lnTo>
                  <a:lnTo>
                    <a:pt x="11512" y="7718"/>
                  </a:lnTo>
                  <a:lnTo>
                    <a:pt x="10432" y="4632"/>
                  </a:lnTo>
                  <a:cubicBezTo>
                    <a:pt x="10393" y="4541"/>
                    <a:pt x="10317" y="4500"/>
                    <a:pt x="10241" y="4500"/>
                  </a:cubicBezTo>
                  <a:cubicBezTo>
                    <a:pt x="10135" y="4500"/>
                    <a:pt x="10031" y="4581"/>
                    <a:pt x="10031" y="4724"/>
                  </a:cubicBezTo>
                  <a:cubicBezTo>
                    <a:pt x="10031" y="4724"/>
                    <a:pt x="10524" y="12378"/>
                    <a:pt x="10524" y="12378"/>
                  </a:cubicBezTo>
                  <a:cubicBezTo>
                    <a:pt x="10524" y="12594"/>
                    <a:pt x="10339" y="12779"/>
                    <a:pt x="10123" y="12779"/>
                  </a:cubicBezTo>
                  <a:lnTo>
                    <a:pt x="7160" y="12779"/>
                  </a:lnTo>
                  <a:lnTo>
                    <a:pt x="7160" y="5126"/>
                  </a:lnTo>
                  <a:lnTo>
                    <a:pt x="9691" y="3768"/>
                  </a:lnTo>
                  <a:cubicBezTo>
                    <a:pt x="9784" y="3706"/>
                    <a:pt x="9815" y="3552"/>
                    <a:pt x="9722" y="3428"/>
                  </a:cubicBezTo>
                  <a:lnTo>
                    <a:pt x="9197" y="2842"/>
                  </a:lnTo>
                  <a:lnTo>
                    <a:pt x="10833" y="1268"/>
                  </a:lnTo>
                  <a:cubicBezTo>
                    <a:pt x="11018" y="1515"/>
                    <a:pt x="11173" y="1792"/>
                    <a:pt x="11296" y="2070"/>
                  </a:cubicBezTo>
                  <a:lnTo>
                    <a:pt x="11728" y="3397"/>
                  </a:lnTo>
                  <a:cubicBezTo>
                    <a:pt x="11753" y="3473"/>
                    <a:pt x="11842" y="3529"/>
                    <a:pt x="11941" y="3529"/>
                  </a:cubicBezTo>
                  <a:cubicBezTo>
                    <a:pt x="11962" y="3529"/>
                    <a:pt x="11984" y="3526"/>
                    <a:pt x="12006" y="3521"/>
                  </a:cubicBezTo>
                  <a:cubicBezTo>
                    <a:pt x="12098" y="3490"/>
                    <a:pt x="12160" y="3366"/>
                    <a:pt x="12129" y="3274"/>
                  </a:cubicBezTo>
                  <a:lnTo>
                    <a:pt x="11666" y="1947"/>
                  </a:lnTo>
                  <a:cubicBezTo>
                    <a:pt x="11512" y="1546"/>
                    <a:pt x="11296" y="1175"/>
                    <a:pt x="10987" y="867"/>
                  </a:cubicBezTo>
                  <a:cubicBezTo>
                    <a:pt x="10457" y="307"/>
                    <a:pt x="9730" y="0"/>
                    <a:pt x="89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0" name="Google Shape;13480;p25"/>
            <p:cNvSpPr/>
            <p:nvPr/>
          </p:nvSpPr>
          <p:spPr>
            <a:xfrm>
              <a:off x="7244588" y="2131031"/>
              <a:ext cx="55575" cy="70225"/>
            </a:xfrm>
            <a:custGeom>
              <a:avLst/>
              <a:gdLst/>
              <a:ahLst/>
              <a:cxnLst/>
              <a:rect l="l" t="t" r="r" b="b"/>
              <a:pathLst>
                <a:path w="2223" h="2809" extrusionOk="0">
                  <a:moveTo>
                    <a:pt x="1791" y="402"/>
                  </a:moveTo>
                  <a:cubicBezTo>
                    <a:pt x="1821" y="402"/>
                    <a:pt x="1821" y="433"/>
                    <a:pt x="1821" y="433"/>
                  </a:cubicBezTo>
                  <a:lnTo>
                    <a:pt x="1821" y="895"/>
                  </a:lnTo>
                  <a:lnTo>
                    <a:pt x="433" y="895"/>
                  </a:lnTo>
                  <a:lnTo>
                    <a:pt x="433" y="433"/>
                  </a:lnTo>
                  <a:cubicBezTo>
                    <a:pt x="402" y="433"/>
                    <a:pt x="433" y="402"/>
                    <a:pt x="463" y="402"/>
                  </a:cubicBezTo>
                  <a:close/>
                  <a:moveTo>
                    <a:pt x="1821" y="1297"/>
                  </a:moveTo>
                  <a:lnTo>
                    <a:pt x="1821" y="1698"/>
                  </a:lnTo>
                  <a:cubicBezTo>
                    <a:pt x="1821" y="2068"/>
                    <a:pt x="1513" y="2408"/>
                    <a:pt x="1112" y="2408"/>
                  </a:cubicBezTo>
                  <a:cubicBezTo>
                    <a:pt x="741" y="2408"/>
                    <a:pt x="402" y="2099"/>
                    <a:pt x="402" y="1698"/>
                  </a:cubicBezTo>
                  <a:lnTo>
                    <a:pt x="402" y="1297"/>
                  </a:lnTo>
                  <a:close/>
                  <a:moveTo>
                    <a:pt x="463" y="1"/>
                  </a:moveTo>
                  <a:cubicBezTo>
                    <a:pt x="217" y="1"/>
                    <a:pt x="1" y="186"/>
                    <a:pt x="1" y="433"/>
                  </a:cubicBezTo>
                  <a:lnTo>
                    <a:pt x="1" y="1698"/>
                  </a:lnTo>
                  <a:cubicBezTo>
                    <a:pt x="1" y="2439"/>
                    <a:pt x="556" y="2809"/>
                    <a:pt x="1112" y="2809"/>
                  </a:cubicBezTo>
                  <a:cubicBezTo>
                    <a:pt x="1667" y="2809"/>
                    <a:pt x="2223" y="2439"/>
                    <a:pt x="2223" y="1698"/>
                  </a:cubicBezTo>
                  <a:lnTo>
                    <a:pt x="2223" y="433"/>
                  </a:lnTo>
                  <a:cubicBezTo>
                    <a:pt x="2223" y="186"/>
                    <a:pt x="2037" y="1"/>
                    <a:pt x="1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1" name="Google Shape;13481;p25"/>
            <p:cNvSpPr/>
            <p:nvPr/>
          </p:nvSpPr>
          <p:spPr>
            <a:xfrm>
              <a:off x="7155488" y="2131031"/>
              <a:ext cx="57875" cy="71975"/>
            </a:xfrm>
            <a:custGeom>
              <a:avLst/>
              <a:gdLst/>
              <a:ahLst/>
              <a:cxnLst/>
              <a:rect l="l" t="t" r="r" b="b"/>
              <a:pathLst>
                <a:path w="2315" h="2879" extrusionOk="0">
                  <a:moveTo>
                    <a:pt x="1867" y="402"/>
                  </a:moveTo>
                  <a:cubicBezTo>
                    <a:pt x="1867" y="402"/>
                    <a:pt x="1898" y="433"/>
                    <a:pt x="1898" y="433"/>
                  </a:cubicBezTo>
                  <a:lnTo>
                    <a:pt x="1898" y="895"/>
                  </a:lnTo>
                  <a:lnTo>
                    <a:pt x="478" y="895"/>
                  </a:lnTo>
                  <a:lnTo>
                    <a:pt x="478" y="433"/>
                  </a:lnTo>
                  <a:cubicBezTo>
                    <a:pt x="478" y="433"/>
                    <a:pt x="509" y="402"/>
                    <a:pt x="509" y="402"/>
                  </a:cubicBezTo>
                  <a:close/>
                  <a:moveTo>
                    <a:pt x="1898" y="1297"/>
                  </a:moveTo>
                  <a:lnTo>
                    <a:pt x="1898" y="1698"/>
                  </a:lnTo>
                  <a:cubicBezTo>
                    <a:pt x="1898" y="2099"/>
                    <a:pt x="1589" y="2408"/>
                    <a:pt x="1188" y="2408"/>
                  </a:cubicBezTo>
                  <a:cubicBezTo>
                    <a:pt x="787" y="2408"/>
                    <a:pt x="478" y="2068"/>
                    <a:pt x="478" y="1698"/>
                  </a:cubicBezTo>
                  <a:lnTo>
                    <a:pt x="478" y="1297"/>
                  </a:lnTo>
                  <a:close/>
                  <a:moveTo>
                    <a:pt x="509" y="1"/>
                  </a:moveTo>
                  <a:cubicBezTo>
                    <a:pt x="262" y="1"/>
                    <a:pt x="46" y="186"/>
                    <a:pt x="46" y="433"/>
                  </a:cubicBezTo>
                  <a:lnTo>
                    <a:pt x="46" y="1698"/>
                  </a:lnTo>
                  <a:cubicBezTo>
                    <a:pt x="0" y="2485"/>
                    <a:pt x="579" y="2878"/>
                    <a:pt x="1157" y="2878"/>
                  </a:cubicBezTo>
                  <a:cubicBezTo>
                    <a:pt x="1736" y="2878"/>
                    <a:pt x="2315" y="2485"/>
                    <a:pt x="2268" y="1698"/>
                  </a:cubicBezTo>
                  <a:lnTo>
                    <a:pt x="2268" y="433"/>
                  </a:lnTo>
                  <a:cubicBezTo>
                    <a:pt x="2268" y="186"/>
                    <a:pt x="2083" y="1"/>
                    <a:pt x="18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82" name="Google Shape;13482;p25"/>
          <p:cNvGrpSpPr/>
          <p:nvPr/>
        </p:nvGrpSpPr>
        <p:grpSpPr>
          <a:xfrm>
            <a:off x="8139412" y="5701449"/>
            <a:ext cx="603400" cy="691350"/>
            <a:chOff x="5584988" y="4141656"/>
            <a:chExt cx="301700" cy="345675"/>
          </a:xfrm>
          <a:solidFill>
            <a:schemeClr val="tx1"/>
          </a:solidFill>
        </p:grpSpPr>
        <p:sp>
          <p:nvSpPr>
            <p:cNvPr id="13483" name="Google Shape;13483;p25"/>
            <p:cNvSpPr/>
            <p:nvPr/>
          </p:nvSpPr>
          <p:spPr>
            <a:xfrm>
              <a:off x="5682988" y="4403206"/>
              <a:ext cx="10825" cy="18550"/>
            </a:xfrm>
            <a:custGeom>
              <a:avLst/>
              <a:gdLst/>
              <a:ahLst/>
              <a:cxnLst/>
              <a:rect l="l" t="t" r="r" b="b"/>
              <a:pathLst>
                <a:path w="433" h="742" extrusionOk="0">
                  <a:moveTo>
                    <a:pt x="216" y="1"/>
                  </a:moveTo>
                  <a:cubicBezTo>
                    <a:pt x="93" y="1"/>
                    <a:pt x="0" y="63"/>
                    <a:pt x="31" y="186"/>
                  </a:cubicBezTo>
                  <a:lnTo>
                    <a:pt x="31" y="526"/>
                  </a:lnTo>
                  <a:cubicBezTo>
                    <a:pt x="31" y="649"/>
                    <a:pt x="93" y="742"/>
                    <a:pt x="216" y="742"/>
                  </a:cubicBezTo>
                  <a:cubicBezTo>
                    <a:pt x="340" y="742"/>
                    <a:pt x="432" y="649"/>
                    <a:pt x="432" y="526"/>
                  </a:cubicBezTo>
                  <a:lnTo>
                    <a:pt x="432" y="186"/>
                  </a:lnTo>
                  <a:cubicBezTo>
                    <a:pt x="432" y="94"/>
                    <a:pt x="340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4" name="Google Shape;13484;p25"/>
            <p:cNvSpPr/>
            <p:nvPr/>
          </p:nvSpPr>
          <p:spPr>
            <a:xfrm>
              <a:off x="5777113" y="4403206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6" y="1"/>
                  </a:moveTo>
                  <a:cubicBezTo>
                    <a:pt x="93" y="1"/>
                    <a:pt x="0" y="63"/>
                    <a:pt x="0" y="186"/>
                  </a:cubicBezTo>
                  <a:lnTo>
                    <a:pt x="0" y="526"/>
                  </a:lnTo>
                  <a:cubicBezTo>
                    <a:pt x="0" y="649"/>
                    <a:pt x="93" y="742"/>
                    <a:pt x="216" y="742"/>
                  </a:cubicBezTo>
                  <a:cubicBezTo>
                    <a:pt x="340" y="742"/>
                    <a:pt x="401" y="649"/>
                    <a:pt x="401" y="526"/>
                  </a:cubicBezTo>
                  <a:lnTo>
                    <a:pt x="401" y="186"/>
                  </a:lnTo>
                  <a:cubicBezTo>
                    <a:pt x="401" y="94"/>
                    <a:pt x="309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5" name="Google Shape;13485;p25"/>
            <p:cNvSpPr/>
            <p:nvPr/>
          </p:nvSpPr>
          <p:spPr>
            <a:xfrm>
              <a:off x="5716538" y="4410856"/>
              <a:ext cx="37850" cy="15525"/>
            </a:xfrm>
            <a:custGeom>
              <a:avLst/>
              <a:gdLst/>
              <a:ahLst/>
              <a:cxnLst/>
              <a:rect l="l" t="t" r="r" b="b"/>
              <a:pathLst>
                <a:path w="1514" h="621" extrusionOk="0">
                  <a:moveTo>
                    <a:pt x="298" y="0"/>
                  </a:moveTo>
                  <a:cubicBezTo>
                    <a:pt x="141" y="0"/>
                    <a:pt x="0" y="180"/>
                    <a:pt x="140" y="343"/>
                  </a:cubicBezTo>
                  <a:cubicBezTo>
                    <a:pt x="294" y="497"/>
                    <a:pt x="510" y="621"/>
                    <a:pt x="757" y="621"/>
                  </a:cubicBezTo>
                  <a:cubicBezTo>
                    <a:pt x="1004" y="621"/>
                    <a:pt x="1220" y="497"/>
                    <a:pt x="1374" y="343"/>
                  </a:cubicBezTo>
                  <a:cubicBezTo>
                    <a:pt x="1513" y="180"/>
                    <a:pt x="1373" y="0"/>
                    <a:pt x="1216" y="0"/>
                  </a:cubicBezTo>
                  <a:cubicBezTo>
                    <a:pt x="1164" y="0"/>
                    <a:pt x="1111" y="20"/>
                    <a:pt x="1065" y="65"/>
                  </a:cubicBezTo>
                  <a:cubicBezTo>
                    <a:pt x="973" y="158"/>
                    <a:pt x="880" y="220"/>
                    <a:pt x="757" y="220"/>
                  </a:cubicBezTo>
                  <a:cubicBezTo>
                    <a:pt x="633" y="220"/>
                    <a:pt x="510" y="158"/>
                    <a:pt x="448" y="65"/>
                  </a:cubicBezTo>
                  <a:cubicBezTo>
                    <a:pt x="402" y="20"/>
                    <a:pt x="349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6" name="Google Shape;13486;p25"/>
            <p:cNvSpPr/>
            <p:nvPr/>
          </p:nvSpPr>
          <p:spPr>
            <a:xfrm>
              <a:off x="5618938" y="4355856"/>
              <a:ext cx="233025" cy="104475"/>
            </a:xfrm>
            <a:custGeom>
              <a:avLst/>
              <a:gdLst/>
              <a:ahLst/>
              <a:cxnLst/>
              <a:rect l="l" t="t" r="r" b="b"/>
              <a:pathLst>
                <a:path w="9321" h="4179" extrusionOk="0">
                  <a:moveTo>
                    <a:pt x="3156" y="1"/>
                  </a:moveTo>
                  <a:cubicBezTo>
                    <a:pt x="2736" y="1"/>
                    <a:pt x="2335" y="131"/>
                    <a:pt x="2068" y="475"/>
                  </a:cubicBezTo>
                  <a:lnTo>
                    <a:pt x="1359" y="1401"/>
                  </a:lnTo>
                  <a:cubicBezTo>
                    <a:pt x="1297" y="1494"/>
                    <a:pt x="1297" y="1617"/>
                    <a:pt x="1389" y="1679"/>
                  </a:cubicBezTo>
                  <a:cubicBezTo>
                    <a:pt x="1431" y="1707"/>
                    <a:pt x="1479" y="1722"/>
                    <a:pt x="1525" y="1722"/>
                  </a:cubicBezTo>
                  <a:cubicBezTo>
                    <a:pt x="1580" y="1722"/>
                    <a:pt x="1633" y="1699"/>
                    <a:pt x="1667" y="1648"/>
                  </a:cubicBezTo>
                  <a:lnTo>
                    <a:pt x="2377" y="722"/>
                  </a:lnTo>
                  <a:cubicBezTo>
                    <a:pt x="2544" y="485"/>
                    <a:pt x="2819" y="399"/>
                    <a:pt x="3115" y="399"/>
                  </a:cubicBezTo>
                  <a:cubicBezTo>
                    <a:pt x="3475" y="399"/>
                    <a:pt x="3866" y="525"/>
                    <a:pt x="4136" y="661"/>
                  </a:cubicBezTo>
                  <a:cubicBezTo>
                    <a:pt x="4407" y="796"/>
                    <a:pt x="4677" y="922"/>
                    <a:pt x="5120" y="922"/>
                  </a:cubicBezTo>
                  <a:cubicBezTo>
                    <a:pt x="5486" y="922"/>
                    <a:pt x="5969" y="836"/>
                    <a:pt x="6667" y="599"/>
                  </a:cubicBezTo>
                  <a:cubicBezTo>
                    <a:pt x="6692" y="591"/>
                    <a:pt x="6716" y="587"/>
                    <a:pt x="6741" y="587"/>
                  </a:cubicBezTo>
                  <a:cubicBezTo>
                    <a:pt x="6807" y="587"/>
                    <a:pt x="6868" y="615"/>
                    <a:pt x="6914" y="661"/>
                  </a:cubicBezTo>
                  <a:lnTo>
                    <a:pt x="8518" y="2821"/>
                  </a:lnTo>
                  <a:cubicBezTo>
                    <a:pt x="8796" y="3191"/>
                    <a:pt x="8518" y="3747"/>
                    <a:pt x="8056" y="3747"/>
                  </a:cubicBezTo>
                  <a:lnTo>
                    <a:pt x="1266" y="3747"/>
                  </a:lnTo>
                  <a:cubicBezTo>
                    <a:pt x="803" y="3747"/>
                    <a:pt x="525" y="3191"/>
                    <a:pt x="803" y="2821"/>
                  </a:cubicBezTo>
                  <a:lnTo>
                    <a:pt x="1204" y="2296"/>
                  </a:lnTo>
                  <a:cubicBezTo>
                    <a:pt x="1316" y="2139"/>
                    <a:pt x="1168" y="1966"/>
                    <a:pt x="1019" y="1966"/>
                  </a:cubicBezTo>
                  <a:cubicBezTo>
                    <a:pt x="963" y="1966"/>
                    <a:pt x="907" y="1990"/>
                    <a:pt x="865" y="2049"/>
                  </a:cubicBezTo>
                  <a:lnTo>
                    <a:pt x="494" y="2574"/>
                  </a:lnTo>
                  <a:cubicBezTo>
                    <a:pt x="1" y="3253"/>
                    <a:pt x="464" y="4179"/>
                    <a:pt x="1297" y="4179"/>
                  </a:cubicBezTo>
                  <a:lnTo>
                    <a:pt x="8056" y="4179"/>
                  </a:lnTo>
                  <a:cubicBezTo>
                    <a:pt x="8858" y="4148"/>
                    <a:pt x="9321" y="3253"/>
                    <a:pt x="8858" y="2574"/>
                  </a:cubicBezTo>
                  <a:lnTo>
                    <a:pt x="7253" y="444"/>
                  </a:lnTo>
                  <a:cubicBezTo>
                    <a:pt x="7116" y="285"/>
                    <a:pt x="6929" y="193"/>
                    <a:pt x="6729" y="193"/>
                  </a:cubicBezTo>
                  <a:cubicBezTo>
                    <a:pt x="6658" y="193"/>
                    <a:pt x="6585" y="204"/>
                    <a:pt x="6512" y="228"/>
                  </a:cubicBezTo>
                  <a:cubicBezTo>
                    <a:pt x="5893" y="440"/>
                    <a:pt x="5479" y="516"/>
                    <a:pt x="5168" y="516"/>
                  </a:cubicBezTo>
                  <a:cubicBezTo>
                    <a:pt x="4797" y="516"/>
                    <a:pt x="4573" y="408"/>
                    <a:pt x="4321" y="290"/>
                  </a:cubicBezTo>
                  <a:cubicBezTo>
                    <a:pt x="3987" y="123"/>
                    <a:pt x="3563" y="1"/>
                    <a:pt x="3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7" name="Google Shape;13487;p25"/>
            <p:cNvSpPr/>
            <p:nvPr/>
          </p:nvSpPr>
          <p:spPr>
            <a:xfrm>
              <a:off x="5724638" y="4309856"/>
              <a:ext cx="50950" cy="44300"/>
            </a:xfrm>
            <a:custGeom>
              <a:avLst/>
              <a:gdLst/>
              <a:ahLst/>
              <a:cxnLst/>
              <a:rect l="l" t="t" r="r" b="b"/>
              <a:pathLst>
                <a:path w="2038" h="1772" extrusionOk="0">
                  <a:moveTo>
                    <a:pt x="896" y="402"/>
                  </a:moveTo>
                  <a:cubicBezTo>
                    <a:pt x="1297" y="433"/>
                    <a:pt x="1513" y="927"/>
                    <a:pt x="1204" y="1204"/>
                  </a:cubicBezTo>
                  <a:cubicBezTo>
                    <a:pt x="1103" y="1306"/>
                    <a:pt x="981" y="1351"/>
                    <a:pt x="864" y="1351"/>
                  </a:cubicBezTo>
                  <a:cubicBezTo>
                    <a:pt x="624" y="1351"/>
                    <a:pt x="402" y="1165"/>
                    <a:pt x="402" y="896"/>
                  </a:cubicBezTo>
                  <a:cubicBezTo>
                    <a:pt x="402" y="618"/>
                    <a:pt x="618" y="402"/>
                    <a:pt x="896" y="402"/>
                  </a:cubicBezTo>
                  <a:close/>
                  <a:moveTo>
                    <a:pt x="896" y="1"/>
                  </a:moveTo>
                  <a:cubicBezTo>
                    <a:pt x="402" y="1"/>
                    <a:pt x="1" y="402"/>
                    <a:pt x="1" y="896"/>
                  </a:cubicBezTo>
                  <a:cubicBezTo>
                    <a:pt x="1" y="1419"/>
                    <a:pt x="440" y="1772"/>
                    <a:pt x="897" y="1772"/>
                  </a:cubicBezTo>
                  <a:cubicBezTo>
                    <a:pt x="1113" y="1772"/>
                    <a:pt x="1334" y="1692"/>
                    <a:pt x="1513" y="1513"/>
                  </a:cubicBezTo>
                  <a:cubicBezTo>
                    <a:pt x="2038" y="957"/>
                    <a:pt x="1667" y="1"/>
                    <a:pt x="8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8" name="Google Shape;13488;p25"/>
            <p:cNvSpPr/>
            <p:nvPr/>
          </p:nvSpPr>
          <p:spPr>
            <a:xfrm>
              <a:off x="5708438" y="4259706"/>
              <a:ext cx="40925" cy="35125"/>
            </a:xfrm>
            <a:custGeom>
              <a:avLst/>
              <a:gdLst/>
              <a:ahLst/>
              <a:cxnLst/>
              <a:rect l="l" t="t" r="r" b="b"/>
              <a:pathLst>
                <a:path w="1637" h="1405" extrusionOk="0">
                  <a:moveTo>
                    <a:pt x="952" y="405"/>
                  </a:moveTo>
                  <a:cubicBezTo>
                    <a:pt x="1098" y="405"/>
                    <a:pt x="1235" y="515"/>
                    <a:pt x="1235" y="680"/>
                  </a:cubicBezTo>
                  <a:cubicBezTo>
                    <a:pt x="1235" y="865"/>
                    <a:pt x="1112" y="988"/>
                    <a:pt x="957" y="988"/>
                  </a:cubicBezTo>
                  <a:cubicBezTo>
                    <a:pt x="680" y="988"/>
                    <a:pt x="556" y="680"/>
                    <a:pt x="741" y="494"/>
                  </a:cubicBezTo>
                  <a:cubicBezTo>
                    <a:pt x="803" y="433"/>
                    <a:pt x="878" y="405"/>
                    <a:pt x="952" y="405"/>
                  </a:cubicBezTo>
                  <a:close/>
                  <a:moveTo>
                    <a:pt x="957" y="1"/>
                  </a:moveTo>
                  <a:cubicBezTo>
                    <a:pt x="309" y="1"/>
                    <a:pt x="1" y="741"/>
                    <a:pt x="464" y="1204"/>
                  </a:cubicBezTo>
                  <a:cubicBezTo>
                    <a:pt x="601" y="1342"/>
                    <a:pt x="771" y="1405"/>
                    <a:pt x="938" y="1405"/>
                  </a:cubicBezTo>
                  <a:cubicBezTo>
                    <a:pt x="1293" y="1405"/>
                    <a:pt x="1636" y="1121"/>
                    <a:pt x="1636" y="680"/>
                  </a:cubicBezTo>
                  <a:cubicBezTo>
                    <a:pt x="1636" y="309"/>
                    <a:pt x="1328" y="1"/>
                    <a:pt x="9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9" name="Google Shape;13489;p25"/>
            <p:cNvSpPr/>
            <p:nvPr/>
          </p:nvSpPr>
          <p:spPr>
            <a:xfrm>
              <a:off x="5584988" y="4141656"/>
              <a:ext cx="301700" cy="345675"/>
            </a:xfrm>
            <a:custGeom>
              <a:avLst/>
              <a:gdLst/>
              <a:ahLst/>
              <a:cxnLst/>
              <a:rect l="l" t="t" r="r" b="b"/>
              <a:pathLst>
                <a:path w="12068" h="13827" extrusionOk="0">
                  <a:moveTo>
                    <a:pt x="7586" y="430"/>
                  </a:moveTo>
                  <a:cubicBezTo>
                    <a:pt x="8706" y="430"/>
                    <a:pt x="8706" y="2164"/>
                    <a:pt x="7586" y="2164"/>
                  </a:cubicBezTo>
                  <a:cubicBezTo>
                    <a:pt x="7558" y="2164"/>
                    <a:pt x="7529" y="2163"/>
                    <a:pt x="7500" y="2161"/>
                  </a:cubicBezTo>
                  <a:lnTo>
                    <a:pt x="4507" y="2161"/>
                  </a:lnTo>
                  <a:cubicBezTo>
                    <a:pt x="4044" y="2161"/>
                    <a:pt x="3642" y="1760"/>
                    <a:pt x="3642" y="1297"/>
                  </a:cubicBezTo>
                  <a:cubicBezTo>
                    <a:pt x="3642" y="803"/>
                    <a:pt x="4044" y="433"/>
                    <a:pt x="4507" y="433"/>
                  </a:cubicBezTo>
                  <a:lnTo>
                    <a:pt x="7500" y="433"/>
                  </a:lnTo>
                  <a:cubicBezTo>
                    <a:pt x="7529" y="431"/>
                    <a:pt x="7558" y="430"/>
                    <a:pt x="7586" y="430"/>
                  </a:cubicBezTo>
                  <a:close/>
                  <a:moveTo>
                    <a:pt x="4537" y="1"/>
                  </a:moveTo>
                  <a:cubicBezTo>
                    <a:pt x="2994" y="32"/>
                    <a:pt x="2809" y="2285"/>
                    <a:pt x="4352" y="2532"/>
                  </a:cubicBezTo>
                  <a:lnTo>
                    <a:pt x="4352" y="4908"/>
                  </a:lnTo>
                  <a:cubicBezTo>
                    <a:pt x="4321" y="5556"/>
                    <a:pt x="4105" y="6204"/>
                    <a:pt x="3642" y="6698"/>
                  </a:cubicBezTo>
                  <a:lnTo>
                    <a:pt x="988" y="10494"/>
                  </a:lnTo>
                  <a:cubicBezTo>
                    <a:pt x="1" y="11883"/>
                    <a:pt x="957" y="13796"/>
                    <a:pt x="2624" y="13827"/>
                  </a:cubicBezTo>
                  <a:lnTo>
                    <a:pt x="9414" y="13827"/>
                  </a:lnTo>
                  <a:cubicBezTo>
                    <a:pt x="11080" y="13796"/>
                    <a:pt x="12068" y="11883"/>
                    <a:pt x="11080" y="10494"/>
                  </a:cubicBezTo>
                  <a:lnTo>
                    <a:pt x="9444" y="8148"/>
                  </a:lnTo>
                  <a:cubicBezTo>
                    <a:pt x="9393" y="8097"/>
                    <a:pt x="9333" y="8074"/>
                    <a:pt x="9274" y="8074"/>
                  </a:cubicBezTo>
                  <a:cubicBezTo>
                    <a:pt x="9225" y="8074"/>
                    <a:pt x="9177" y="8090"/>
                    <a:pt x="9136" y="8117"/>
                  </a:cubicBezTo>
                  <a:cubicBezTo>
                    <a:pt x="9043" y="8179"/>
                    <a:pt x="9043" y="8303"/>
                    <a:pt x="9105" y="8395"/>
                  </a:cubicBezTo>
                  <a:lnTo>
                    <a:pt x="10741" y="10741"/>
                  </a:lnTo>
                  <a:cubicBezTo>
                    <a:pt x="11543" y="11852"/>
                    <a:pt x="10771" y="13395"/>
                    <a:pt x="9414" y="13395"/>
                  </a:cubicBezTo>
                  <a:lnTo>
                    <a:pt x="2624" y="13395"/>
                  </a:lnTo>
                  <a:cubicBezTo>
                    <a:pt x="1266" y="13364"/>
                    <a:pt x="494" y="11852"/>
                    <a:pt x="1297" y="10741"/>
                  </a:cubicBezTo>
                  <a:lnTo>
                    <a:pt x="3951" y="6914"/>
                  </a:lnTo>
                  <a:cubicBezTo>
                    <a:pt x="4445" y="6358"/>
                    <a:pt x="4723" y="5649"/>
                    <a:pt x="4723" y="4908"/>
                  </a:cubicBezTo>
                  <a:lnTo>
                    <a:pt x="4723" y="2562"/>
                  </a:lnTo>
                  <a:lnTo>
                    <a:pt x="7315" y="2562"/>
                  </a:lnTo>
                  <a:lnTo>
                    <a:pt x="7315" y="4908"/>
                  </a:lnTo>
                  <a:cubicBezTo>
                    <a:pt x="7315" y="5649"/>
                    <a:pt x="7593" y="6358"/>
                    <a:pt x="8086" y="6914"/>
                  </a:cubicBezTo>
                  <a:lnTo>
                    <a:pt x="8642" y="7747"/>
                  </a:lnTo>
                  <a:cubicBezTo>
                    <a:pt x="8676" y="7798"/>
                    <a:pt x="8729" y="7821"/>
                    <a:pt x="8785" y="7821"/>
                  </a:cubicBezTo>
                  <a:cubicBezTo>
                    <a:pt x="8830" y="7821"/>
                    <a:pt x="8878" y="7806"/>
                    <a:pt x="8920" y="7778"/>
                  </a:cubicBezTo>
                  <a:cubicBezTo>
                    <a:pt x="9012" y="7716"/>
                    <a:pt x="9043" y="7593"/>
                    <a:pt x="8981" y="7500"/>
                  </a:cubicBezTo>
                  <a:lnTo>
                    <a:pt x="8395" y="6698"/>
                  </a:lnTo>
                  <a:cubicBezTo>
                    <a:pt x="7963" y="6204"/>
                    <a:pt x="7716" y="5556"/>
                    <a:pt x="7716" y="4908"/>
                  </a:cubicBezTo>
                  <a:lnTo>
                    <a:pt x="7716" y="2532"/>
                  </a:lnTo>
                  <a:cubicBezTo>
                    <a:pt x="9259" y="2285"/>
                    <a:pt x="9074" y="32"/>
                    <a:pt x="7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90" name="Google Shape;13490;p25"/>
          <p:cNvGrpSpPr/>
          <p:nvPr/>
        </p:nvGrpSpPr>
        <p:grpSpPr>
          <a:xfrm>
            <a:off x="8114712" y="6836235"/>
            <a:ext cx="652800" cy="689450"/>
            <a:chOff x="7065588" y="3581531"/>
            <a:chExt cx="326400" cy="344725"/>
          </a:xfrm>
          <a:solidFill>
            <a:schemeClr val="tx1"/>
          </a:solidFill>
        </p:grpSpPr>
        <p:sp>
          <p:nvSpPr>
            <p:cNvPr id="13491" name="Google Shape;13491;p25"/>
            <p:cNvSpPr/>
            <p:nvPr/>
          </p:nvSpPr>
          <p:spPr>
            <a:xfrm>
              <a:off x="7170513" y="3671031"/>
              <a:ext cx="10075" cy="18725"/>
            </a:xfrm>
            <a:custGeom>
              <a:avLst/>
              <a:gdLst/>
              <a:ahLst/>
              <a:cxnLst/>
              <a:rect l="l" t="t" r="r" b="b"/>
              <a:pathLst>
                <a:path w="403" h="749" extrusionOk="0">
                  <a:moveTo>
                    <a:pt x="201" y="0"/>
                  </a:moveTo>
                  <a:cubicBezTo>
                    <a:pt x="109" y="0"/>
                    <a:pt x="16" y="62"/>
                    <a:pt x="1" y="185"/>
                  </a:cubicBezTo>
                  <a:lnTo>
                    <a:pt x="1" y="587"/>
                  </a:lnTo>
                  <a:cubicBezTo>
                    <a:pt x="16" y="695"/>
                    <a:pt x="109" y="749"/>
                    <a:pt x="201" y="749"/>
                  </a:cubicBezTo>
                  <a:cubicBezTo>
                    <a:pt x="294" y="749"/>
                    <a:pt x="387" y="695"/>
                    <a:pt x="402" y="587"/>
                  </a:cubicBezTo>
                  <a:lnTo>
                    <a:pt x="402" y="185"/>
                  </a:lnTo>
                  <a:cubicBezTo>
                    <a:pt x="387" y="62"/>
                    <a:pt x="294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2" name="Google Shape;13492;p25"/>
            <p:cNvSpPr/>
            <p:nvPr/>
          </p:nvSpPr>
          <p:spPr>
            <a:xfrm>
              <a:off x="7276988" y="3671031"/>
              <a:ext cx="10825" cy="19300"/>
            </a:xfrm>
            <a:custGeom>
              <a:avLst/>
              <a:gdLst/>
              <a:ahLst/>
              <a:cxnLst/>
              <a:rect l="l" t="t" r="r" b="b"/>
              <a:pathLst>
                <a:path w="433" h="772" extrusionOk="0">
                  <a:moveTo>
                    <a:pt x="217" y="0"/>
                  </a:moveTo>
                  <a:cubicBezTo>
                    <a:pt x="93" y="0"/>
                    <a:pt x="1" y="62"/>
                    <a:pt x="32" y="185"/>
                  </a:cubicBezTo>
                  <a:lnTo>
                    <a:pt x="32" y="587"/>
                  </a:lnTo>
                  <a:cubicBezTo>
                    <a:pt x="1" y="679"/>
                    <a:pt x="93" y="772"/>
                    <a:pt x="217" y="772"/>
                  </a:cubicBezTo>
                  <a:cubicBezTo>
                    <a:pt x="340" y="772"/>
                    <a:pt x="433" y="679"/>
                    <a:pt x="433" y="587"/>
                  </a:cubicBezTo>
                  <a:lnTo>
                    <a:pt x="433" y="185"/>
                  </a:lnTo>
                  <a:cubicBezTo>
                    <a:pt x="433" y="93"/>
                    <a:pt x="340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3" name="Google Shape;13493;p25"/>
            <p:cNvSpPr/>
            <p:nvPr/>
          </p:nvSpPr>
          <p:spPr>
            <a:xfrm>
              <a:off x="7207938" y="3679431"/>
              <a:ext cx="41125" cy="16125"/>
            </a:xfrm>
            <a:custGeom>
              <a:avLst/>
              <a:gdLst/>
              <a:ahLst/>
              <a:cxnLst/>
              <a:rect l="l" t="t" r="r" b="b"/>
              <a:pathLst>
                <a:path w="1645" h="645" extrusionOk="0">
                  <a:moveTo>
                    <a:pt x="298" y="0"/>
                  </a:moveTo>
                  <a:cubicBezTo>
                    <a:pt x="141" y="0"/>
                    <a:pt x="0" y="181"/>
                    <a:pt x="140" y="343"/>
                  </a:cubicBezTo>
                  <a:cubicBezTo>
                    <a:pt x="325" y="544"/>
                    <a:pt x="572" y="644"/>
                    <a:pt x="818" y="644"/>
                  </a:cubicBezTo>
                  <a:cubicBezTo>
                    <a:pt x="1065" y="644"/>
                    <a:pt x="1312" y="544"/>
                    <a:pt x="1497" y="343"/>
                  </a:cubicBezTo>
                  <a:lnTo>
                    <a:pt x="1528" y="343"/>
                  </a:lnTo>
                  <a:cubicBezTo>
                    <a:pt x="1644" y="181"/>
                    <a:pt x="1498" y="0"/>
                    <a:pt x="1353" y="0"/>
                  </a:cubicBezTo>
                  <a:cubicBezTo>
                    <a:pt x="1305" y="0"/>
                    <a:pt x="1258" y="20"/>
                    <a:pt x="1220" y="65"/>
                  </a:cubicBezTo>
                  <a:cubicBezTo>
                    <a:pt x="1127" y="189"/>
                    <a:pt x="973" y="251"/>
                    <a:pt x="818" y="251"/>
                  </a:cubicBezTo>
                  <a:cubicBezTo>
                    <a:pt x="664" y="251"/>
                    <a:pt x="541" y="189"/>
                    <a:pt x="448" y="65"/>
                  </a:cubicBezTo>
                  <a:cubicBezTo>
                    <a:pt x="402" y="20"/>
                    <a:pt x="349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4" name="Google Shape;13494;p25"/>
            <p:cNvSpPr/>
            <p:nvPr/>
          </p:nvSpPr>
          <p:spPr>
            <a:xfrm>
              <a:off x="7065588" y="3581531"/>
              <a:ext cx="326400" cy="344725"/>
            </a:xfrm>
            <a:custGeom>
              <a:avLst/>
              <a:gdLst/>
              <a:ahLst/>
              <a:cxnLst/>
              <a:rect l="l" t="t" r="r" b="b"/>
              <a:pathLst>
                <a:path w="13056" h="13789" extrusionOk="0">
                  <a:moveTo>
                    <a:pt x="1389" y="0"/>
                  </a:moveTo>
                  <a:cubicBezTo>
                    <a:pt x="155" y="31"/>
                    <a:pt x="1" y="1790"/>
                    <a:pt x="1204" y="2037"/>
                  </a:cubicBezTo>
                  <a:cubicBezTo>
                    <a:pt x="1328" y="2747"/>
                    <a:pt x="1575" y="3426"/>
                    <a:pt x="1883" y="4074"/>
                  </a:cubicBezTo>
                  <a:cubicBezTo>
                    <a:pt x="2747" y="5710"/>
                    <a:pt x="4044" y="7099"/>
                    <a:pt x="5648" y="8055"/>
                  </a:cubicBezTo>
                  <a:lnTo>
                    <a:pt x="5648" y="13333"/>
                  </a:lnTo>
                  <a:cubicBezTo>
                    <a:pt x="5648" y="13601"/>
                    <a:pt x="5876" y="13789"/>
                    <a:pt x="6131" y="13789"/>
                  </a:cubicBezTo>
                  <a:cubicBezTo>
                    <a:pt x="6227" y="13789"/>
                    <a:pt x="6327" y="13762"/>
                    <a:pt x="6420" y="13703"/>
                  </a:cubicBezTo>
                  <a:lnTo>
                    <a:pt x="6945" y="13271"/>
                  </a:lnTo>
                  <a:cubicBezTo>
                    <a:pt x="7222" y="13055"/>
                    <a:pt x="7377" y="12715"/>
                    <a:pt x="7377" y="12376"/>
                  </a:cubicBezTo>
                  <a:lnTo>
                    <a:pt x="7377" y="11388"/>
                  </a:lnTo>
                  <a:cubicBezTo>
                    <a:pt x="7377" y="11265"/>
                    <a:pt x="7284" y="11172"/>
                    <a:pt x="7161" y="11172"/>
                  </a:cubicBezTo>
                  <a:cubicBezTo>
                    <a:pt x="7068" y="11172"/>
                    <a:pt x="6975" y="11265"/>
                    <a:pt x="6975" y="11388"/>
                  </a:cubicBezTo>
                  <a:lnTo>
                    <a:pt x="6975" y="12376"/>
                  </a:lnTo>
                  <a:cubicBezTo>
                    <a:pt x="6975" y="12592"/>
                    <a:pt x="6852" y="12808"/>
                    <a:pt x="6698" y="12962"/>
                  </a:cubicBezTo>
                  <a:lnTo>
                    <a:pt x="6173" y="13394"/>
                  </a:lnTo>
                  <a:cubicBezTo>
                    <a:pt x="6156" y="13403"/>
                    <a:pt x="6138" y="13406"/>
                    <a:pt x="6119" y="13406"/>
                  </a:cubicBezTo>
                  <a:cubicBezTo>
                    <a:pt x="6068" y="13406"/>
                    <a:pt x="6019" y="13378"/>
                    <a:pt x="6019" y="13333"/>
                  </a:cubicBezTo>
                  <a:lnTo>
                    <a:pt x="6019" y="7932"/>
                  </a:lnTo>
                  <a:cubicBezTo>
                    <a:pt x="6019" y="7839"/>
                    <a:pt x="5988" y="7777"/>
                    <a:pt x="5926" y="7747"/>
                  </a:cubicBezTo>
                  <a:cubicBezTo>
                    <a:pt x="4352" y="6852"/>
                    <a:pt x="3056" y="5494"/>
                    <a:pt x="2254" y="3889"/>
                  </a:cubicBezTo>
                  <a:cubicBezTo>
                    <a:pt x="1945" y="3303"/>
                    <a:pt x="1729" y="2685"/>
                    <a:pt x="1605" y="2037"/>
                  </a:cubicBezTo>
                  <a:lnTo>
                    <a:pt x="3426" y="2037"/>
                  </a:lnTo>
                  <a:cubicBezTo>
                    <a:pt x="3550" y="2037"/>
                    <a:pt x="3642" y="1945"/>
                    <a:pt x="3642" y="1821"/>
                  </a:cubicBezTo>
                  <a:cubicBezTo>
                    <a:pt x="3642" y="1729"/>
                    <a:pt x="3550" y="1636"/>
                    <a:pt x="3426" y="1636"/>
                  </a:cubicBezTo>
                  <a:lnTo>
                    <a:pt x="1389" y="1636"/>
                  </a:lnTo>
                  <a:cubicBezTo>
                    <a:pt x="618" y="1574"/>
                    <a:pt x="618" y="463"/>
                    <a:pt x="1389" y="402"/>
                  </a:cubicBezTo>
                  <a:lnTo>
                    <a:pt x="11666" y="402"/>
                  </a:lnTo>
                  <a:cubicBezTo>
                    <a:pt x="11686" y="400"/>
                    <a:pt x="11704" y="399"/>
                    <a:pt x="11723" y="399"/>
                  </a:cubicBezTo>
                  <a:cubicBezTo>
                    <a:pt x="12512" y="399"/>
                    <a:pt x="12512" y="1638"/>
                    <a:pt x="11723" y="1638"/>
                  </a:cubicBezTo>
                  <a:cubicBezTo>
                    <a:pt x="11704" y="1638"/>
                    <a:pt x="11686" y="1637"/>
                    <a:pt x="11666" y="1636"/>
                  </a:cubicBezTo>
                  <a:lnTo>
                    <a:pt x="4260" y="1636"/>
                  </a:lnTo>
                  <a:cubicBezTo>
                    <a:pt x="4167" y="1636"/>
                    <a:pt x="4074" y="1729"/>
                    <a:pt x="4074" y="1821"/>
                  </a:cubicBezTo>
                  <a:cubicBezTo>
                    <a:pt x="4074" y="1945"/>
                    <a:pt x="4167" y="2037"/>
                    <a:pt x="4260" y="2037"/>
                  </a:cubicBezTo>
                  <a:lnTo>
                    <a:pt x="11450" y="2037"/>
                  </a:lnTo>
                  <a:cubicBezTo>
                    <a:pt x="11296" y="2685"/>
                    <a:pt x="11080" y="3303"/>
                    <a:pt x="10771" y="3889"/>
                  </a:cubicBezTo>
                  <a:cubicBezTo>
                    <a:pt x="9969" y="5494"/>
                    <a:pt x="8673" y="6852"/>
                    <a:pt x="7099" y="7747"/>
                  </a:cubicBezTo>
                  <a:cubicBezTo>
                    <a:pt x="7037" y="7777"/>
                    <a:pt x="7006" y="7839"/>
                    <a:pt x="7006" y="7932"/>
                  </a:cubicBezTo>
                  <a:lnTo>
                    <a:pt x="7006" y="10555"/>
                  </a:lnTo>
                  <a:cubicBezTo>
                    <a:pt x="7006" y="10678"/>
                    <a:pt x="7099" y="10771"/>
                    <a:pt x="7191" y="10771"/>
                  </a:cubicBezTo>
                  <a:cubicBezTo>
                    <a:pt x="7315" y="10771"/>
                    <a:pt x="7407" y="10678"/>
                    <a:pt x="7407" y="10555"/>
                  </a:cubicBezTo>
                  <a:lnTo>
                    <a:pt x="7407" y="8055"/>
                  </a:lnTo>
                  <a:cubicBezTo>
                    <a:pt x="9012" y="7099"/>
                    <a:pt x="10308" y="5710"/>
                    <a:pt x="11142" y="4074"/>
                  </a:cubicBezTo>
                  <a:cubicBezTo>
                    <a:pt x="11481" y="3426"/>
                    <a:pt x="11728" y="2747"/>
                    <a:pt x="11852" y="2037"/>
                  </a:cubicBezTo>
                  <a:cubicBezTo>
                    <a:pt x="13055" y="1790"/>
                    <a:pt x="12901" y="31"/>
                    <a:pt x="11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95" name="Google Shape;13495;p25"/>
          <p:cNvGrpSpPr/>
          <p:nvPr/>
        </p:nvGrpSpPr>
        <p:grpSpPr>
          <a:xfrm>
            <a:off x="6606113" y="6836010"/>
            <a:ext cx="691350" cy="689900"/>
            <a:chOff x="3294263" y="3582256"/>
            <a:chExt cx="345675" cy="344950"/>
          </a:xfrm>
          <a:solidFill>
            <a:schemeClr val="tx1"/>
          </a:solidFill>
        </p:grpSpPr>
        <p:sp>
          <p:nvSpPr>
            <p:cNvPr id="13496" name="Google Shape;13496;p25"/>
            <p:cNvSpPr/>
            <p:nvPr/>
          </p:nvSpPr>
          <p:spPr>
            <a:xfrm>
              <a:off x="3526513" y="3727206"/>
              <a:ext cx="10050" cy="22550"/>
            </a:xfrm>
            <a:custGeom>
              <a:avLst/>
              <a:gdLst/>
              <a:ahLst/>
              <a:cxnLst/>
              <a:rect l="l" t="t" r="r" b="b"/>
              <a:pathLst>
                <a:path w="402" h="902" extrusionOk="0">
                  <a:moveTo>
                    <a:pt x="169" y="0"/>
                  </a:moveTo>
                  <a:cubicBezTo>
                    <a:pt x="70" y="0"/>
                    <a:pt x="0" y="84"/>
                    <a:pt x="0" y="191"/>
                  </a:cubicBezTo>
                  <a:lnTo>
                    <a:pt x="0" y="716"/>
                  </a:lnTo>
                  <a:cubicBezTo>
                    <a:pt x="0" y="809"/>
                    <a:pt x="93" y="901"/>
                    <a:pt x="216" y="901"/>
                  </a:cubicBezTo>
                  <a:cubicBezTo>
                    <a:pt x="309" y="901"/>
                    <a:pt x="401" y="809"/>
                    <a:pt x="401" y="716"/>
                  </a:cubicBezTo>
                  <a:lnTo>
                    <a:pt x="401" y="191"/>
                  </a:lnTo>
                  <a:cubicBezTo>
                    <a:pt x="401" y="99"/>
                    <a:pt x="309" y="6"/>
                    <a:pt x="216" y="6"/>
                  </a:cubicBezTo>
                  <a:cubicBezTo>
                    <a:pt x="200" y="2"/>
                    <a:pt x="184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7" name="Google Shape;13497;p25"/>
            <p:cNvSpPr/>
            <p:nvPr/>
          </p:nvSpPr>
          <p:spPr>
            <a:xfrm>
              <a:off x="3397663" y="3727206"/>
              <a:ext cx="10050" cy="22550"/>
            </a:xfrm>
            <a:custGeom>
              <a:avLst/>
              <a:gdLst/>
              <a:ahLst/>
              <a:cxnLst/>
              <a:rect l="l" t="t" r="r" b="b"/>
              <a:pathLst>
                <a:path w="402" h="902" extrusionOk="0">
                  <a:moveTo>
                    <a:pt x="140" y="0"/>
                  </a:moveTo>
                  <a:cubicBezTo>
                    <a:pt x="47" y="0"/>
                    <a:pt x="0" y="84"/>
                    <a:pt x="0" y="191"/>
                  </a:cubicBezTo>
                  <a:lnTo>
                    <a:pt x="0" y="716"/>
                  </a:lnTo>
                  <a:cubicBezTo>
                    <a:pt x="0" y="809"/>
                    <a:pt x="93" y="901"/>
                    <a:pt x="185" y="901"/>
                  </a:cubicBezTo>
                  <a:cubicBezTo>
                    <a:pt x="309" y="901"/>
                    <a:pt x="402" y="809"/>
                    <a:pt x="402" y="716"/>
                  </a:cubicBezTo>
                  <a:lnTo>
                    <a:pt x="402" y="191"/>
                  </a:lnTo>
                  <a:cubicBezTo>
                    <a:pt x="402" y="99"/>
                    <a:pt x="309" y="6"/>
                    <a:pt x="185" y="6"/>
                  </a:cubicBezTo>
                  <a:cubicBezTo>
                    <a:pt x="169" y="2"/>
                    <a:pt x="154" y="0"/>
                    <a:pt x="1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8" name="Google Shape;13498;p25"/>
            <p:cNvSpPr/>
            <p:nvPr/>
          </p:nvSpPr>
          <p:spPr>
            <a:xfrm>
              <a:off x="3448238" y="3758556"/>
              <a:ext cx="35850" cy="15100"/>
            </a:xfrm>
            <a:custGeom>
              <a:avLst/>
              <a:gdLst/>
              <a:ahLst/>
              <a:cxnLst/>
              <a:rect l="l" t="t" r="r" b="b"/>
              <a:pathLst>
                <a:path w="1434" h="604" extrusionOk="0">
                  <a:moveTo>
                    <a:pt x="289" y="1"/>
                  </a:moveTo>
                  <a:cubicBezTo>
                    <a:pt x="135" y="1"/>
                    <a:pt x="0" y="189"/>
                    <a:pt x="138" y="326"/>
                  </a:cubicBezTo>
                  <a:cubicBezTo>
                    <a:pt x="307" y="511"/>
                    <a:pt x="531" y="604"/>
                    <a:pt x="755" y="604"/>
                  </a:cubicBezTo>
                  <a:cubicBezTo>
                    <a:pt x="979" y="604"/>
                    <a:pt x="1202" y="511"/>
                    <a:pt x="1372" y="326"/>
                  </a:cubicBezTo>
                  <a:cubicBezTo>
                    <a:pt x="1434" y="264"/>
                    <a:pt x="1434" y="141"/>
                    <a:pt x="1372" y="48"/>
                  </a:cubicBezTo>
                  <a:lnTo>
                    <a:pt x="1341" y="79"/>
                  </a:lnTo>
                  <a:cubicBezTo>
                    <a:pt x="1295" y="33"/>
                    <a:pt x="1241" y="10"/>
                    <a:pt x="1191" y="10"/>
                  </a:cubicBezTo>
                  <a:cubicBezTo>
                    <a:pt x="1141" y="10"/>
                    <a:pt x="1094" y="33"/>
                    <a:pt x="1063" y="79"/>
                  </a:cubicBezTo>
                  <a:cubicBezTo>
                    <a:pt x="971" y="172"/>
                    <a:pt x="878" y="203"/>
                    <a:pt x="755" y="203"/>
                  </a:cubicBezTo>
                  <a:cubicBezTo>
                    <a:pt x="631" y="203"/>
                    <a:pt x="508" y="172"/>
                    <a:pt x="446" y="79"/>
                  </a:cubicBezTo>
                  <a:cubicBezTo>
                    <a:pt x="398" y="23"/>
                    <a:pt x="342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9" name="Google Shape;13499;p25"/>
            <p:cNvSpPr/>
            <p:nvPr/>
          </p:nvSpPr>
          <p:spPr>
            <a:xfrm>
              <a:off x="3294263" y="3582256"/>
              <a:ext cx="345675" cy="344950"/>
            </a:xfrm>
            <a:custGeom>
              <a:avLst/>
              <a:gdLst/>
              <a:ahLst/>
              <a:cxnLst/>
              <a:rect l="l" t="t" r="r" b="b"/>
              <a:pathLst>
                <a:path w="13827" h="13798" extrusionOk="0">
                  <a:moveTo>
                    <a:pt x="4904" y="2531"/>
                  </a:moveTo>
                  <a:cubicBezTo>
                    <a:pt x="4936" y="2531"/>
                    <a:pt x="4968" y="2532"/>
                    <a:pt x="5000" y="2533"/>
                  </a:cubicBezTo>
                  <a:cubicBezTo>
                    <a:pt x="5556" y="2564"/>
                    <a:pt x="6081" y="2625"/>
                    <a:pt x="6636" y="2780"/>
                  </a:cubicBezTo>
                  <a:cubicBezTo>
                    <a:pt x="7253" y="2903"/>
                    <a:pt x="7871" y="2996"/>
                    <a:pt x="8519" y="3027"/>
                  </a:cubicBezTo>
                  <a:cubicBezTo>
                    <a:pt x="9074" y="3027"/>
                    <a:pt x="9630" y="2903"/>
                    <a:pt x="10124" y="2687"/>
                  </a:cubicBezTo>
                  <a:cubicBezTo>
                    <a:pt x="10167" y="2665"/>
                    <a:pt x="10211" y="2655"/>
                    <a:pt x="10252" y="2655"/>
                  </a:cubicBezTo>
                  <a:cubicBezTo>
                    <a:pt x="10327" y="2655"/>
                    <a:pt x="10392" y="2689"/>
                    <a:pt x="10432" y="2749"/>
                  </a:cubicBezTo>
                  <a:cubicBezTo>
                    <a:pt x="10802" y="3150"/>
                    <a:pt x="11111" y="3613"/>
                    <a:pt x="11327" y="4107"/>
                  </a:cubicBezTo>
                  <a:lnTo>
                    <a:pt x="2562" y="4107"/>
                  </a:lnTo>
                  <a:cubicBezTo>
                    <a:pt x="2686" y="3891"/>
                    <a:pt x="2840" y="3644"/>
                    <a:pt x="2994" y="3459"/>
                  </a:cubicBezTo>
                  <a:cubicBezTo>
                    <a:pt x="3468" y="2867"/>
                    <a:pt x="4167" y="2531"/>
                    <a:pt x="4904" y="2531"/>
                  </a:cubicBezTo>
                  <a:close/>
                  <a:moveTo>
                    <a:pt x="1451" y="5372"/>
                  </a:moveTo>
                  <a:lnTo>
                    <a:pt x="1482" y="5496"/>
                  </a:lnTo>
                  <a:cubicBezTo>
                    <a:pt x="1513" y="5742"/>
                    <a:pt x="1575" y="5958"/>
                    <a:pt x="1667" y="6175"/>
                  </a:cubicBezTo>
                  <a:cubicBezTo>
                    <a:pt x="1667" y="6329"/>
                    <a:pt x="1667" y="6452"/>
                    <a:pt x="1698" y="6607"/>
                  </a:cubicBezTo>
                  <a:cubicBezTo>
                    <a:pt x="1698" y="6823"/>
                    <a:pt x="1760" y="7039"/>
                    <a:pt x="1791" y="7255"/>
                  </a:cubicBezTo>
                  <a:cubicBezTo>
                    <a:pt x="1266" y="7224"/>
                    <a:pt x="865" y="6792"/>
                    <a:pt x="865" y="6267"/>
                  </a:cubicBezTo>
                  <a:cubicBezTo>
                    <a:pt x="865" y="5989"/>
                    <a:pt x="988" y="5712"/>
                    <a:pt x="1204" y="5526"/>
                  </a:cubicBezTo>
                  <a:cubicBezTo>
                    <a:pt x="1297" y="5465"/>
                    <a:pt x="1359" y="5403"/>
                    <a:pt x="1451" y="5372"/>
                  </a:cubicBezTo>
                  <a:close/>
                  <a:moveTo>
                    <a:pt x="12376" y="5403"/>
                  </a:moveTo>
                  <a:cubicBezTo>
                    <a:pt x="13302" y="5835"/>
                    <a:pt x="13025" y="7255"/>
                    <a:pt x="11975" y="7286"/>
                  </a:cubicBezTo>
                  <a:lnTo>
                    <a:pt x="12006" y="7255"/>
                  </a:lnTo>
                  <a:cubicBezTo>
                    <a:pt x="12037" y="7100"/>
                    <a:pt x="12099" y="6915"/>
                    <a:pt x="12099" y="6730"/>
                  </a:cubicBezTo>
                  <a:cubicBezTo>
                    <a:pt x="12130" y="6545"/>
                    <a:pt x="12130" y="6391"/>
                    <a:pt x="12160" y="6205"/>
                  </a:cubicBezTo>
                  <a:cubicBezTo>
                    <a:pt x="12253" y="5928"/>
                    <a:pt x="12315" y="5681"/>
                    <a:pt x="12346" y="5403"/>
                  </a:cubicBezTo>
                  <a:close/>
                  <a:moveTo>
                    <a:pt x="11636" y="4508"/>
                  </a:moveTo>
                  <a:cubicBezTo>
                    <a:pt x="11759" y="4508"/>
                    <a:pt x="11852" y="4539"/>
                    <a:pt x="11944" y="4601"/>
                  </a:cubicBezTo>
                  <a:cubicBezTo>
                    <a:pt x="12006" y="4724"/>
                    <a:pt x="12037" y="4878"/>
                    <a:pt x="12006" y="5033"/>
                  </a:cubicBezTo>
                  <a:lnTo>
                    <a:pt x="12006" y="5064"/>
                  </a:lnTo>
                  <a:lnTo>
                    <a:pt x="10895" y="5064"/>
                  </a:lnTo>
                  <a:cubicBezTo>
                    <a:pt x="10679" y="5125"/>
                    <a:pt x="10679" y="5372"/>
                    <a:pt x="10895" y="5434"/>
                  </a:cubicBezTo>
                  <a:lnTo>
                    <a:pt x="11944" y="5434"/>
                  </a:lnTo>
                  <a:lnTo>
                    <a:pt x="11913" y="5557"/>
                  </a:lnTo>
                  <a:cubicBezTo>
                    <a:pt x="11821" y="6020"/>
                    <a:pt x="11636" y="6452"/>
                    <a:pt x="11327" y="6853"/>
                  </a:cubicBezTo>
                  <a:cubicBezTo>
                    <a:pt x="10957" y="7286"/>
                    <a:pt x="10432" y="7532"/>
                    <a:pt x="9877" y="7532"/>
                  </a:cubicBezTo>
                  <a:cubicBezTo>
                    <a:pt x="9841" y="7535"/>
                    <a:pt x="9805" y="7536"/>
                    <a:pt x="9769" y="7536"/>
                  </a:cubicBezTo>
                  <a:cubicBezTo>
                    <a:pt x="9312" y="7536"/>
                    <a:pt x="8862" y="7356"/>
                    <a:pt x="8519" y="7070"/>
                  </a:cubicBezTo>
                  <a:cubicBezTo>
                    <a:pt x="8025" y="6637"/>
                    <a:pt x="7624" y="6082"/>
                    <a:pt x="6914" y="6082"/>
                  </a:cubicBezTo>
                  <a:cubicBezTo>
                    <a:pt x="6327" y="6082"/>
                    <a:pt x="5895" y="6452"/>
                    <a:pt x="5525" y="6853"/>
                  </a:cubicBezTo>
                  <a:cubicBezTo>
                    <a:pt x="5100" y="7279"/>
                    <a:pt x="4515" y="7521"/>
                    <a:pt x="3907" y="7521"/>
                  </a:cubicBezTo>
                  <a:cubicBezTo>
                    <a:pt x="3809" y="7521"/>
                    <a:pt x="3710" y="7514"/>
                    <a:pt x="3612" y="7502"/>
                  </a:cubicBezTo>
                  <a:cubicBezTo>
                    <a:pt x="2655" y="7316"/>
                    <a:pt x="2099" y="6452"/>
                    <a:pt x="1914" y="5588"/>
                  </a:cubicBezTo>
                  <a:lnTo>
                    <a:pt x="1883" y="5465"/>
                  </a:lnTo>
                  <a:lnTo>
                    <a:pt x="10093" y="5465"/>
                  </a:lnTo>
                  <a:cubicBezTo>
                    <a:pt x="10105" y="5468"/>
                    <a:pt x="10116" y="5470"/>
                    <a:pt x="10127" y="5470"/>
                  </a:cubicBezTo>
                  <a:cubicBezTo>
                    <a:pt x="10297" y="5470"/>
                    <a:pt x="10297" y="5058"/>
                    <a:pt x="10127" y="5058"/>
                  </a:cubicBezTo>
                  <a:cubicBezTo>
                    <a:pt x="10116" y="5058"/>
                    <a:pt x="10105" y="5060"/>
                    <a:pt x="10093" y="5064"/>
                  </a:cubicBezTo>
                  <a:lnTo>
                    <a:pt x="1822" y="5064"/>
                  </a:lnTo>
                  <a:cubicBezTo>
                    <a:pt x="1791" y="4971"/>
                    <a:pt x="1791" y="4878"/>
                    <a:pt x="1822" y="4755"/>
                  </a:cubicBezTo>
                  <a:cubicBezTo>
                    <a:pt x="1853" y="4601"/>
                    <a:pt x="1976" y="4508"/>
                    <a:pt x="2099" y="4508"/>
                  </a:cubicBezTo>
                  <a:close/>
                  <a:moveTo>
                    <a:pt x="6914" y="6514"/>
                  </a:moveTo>
                  <a:cubicBezTo>
                    <a:pt x="7500" y="6514"/>
                    <a:pt x="7871" y="7039"/>
                    <a:pt x="8272" y="7409"/>
                  </a:cubicBezTo>
                  <a:cubicBezTo>
                    <a:pt x="8704" y="7779"/>
                    <a:pt x="9259" y="7995"/>
                    <a:pt x="9846" y="7995"/>
                  </a:cubicBezTo>
                  <a:cubicBezTo>
                    <a:pt x="10494" y="7965"/>
                    <a:pt x="11111" y="7687"/>
                    <a:pt x="11574" y="7224"/>
                  </a:cubicBezTo>
                  <a:lnTo>
                    <a:pt x="11636" y="7131"/>
                  </a:lnTo>
                  <a:lnTo>
                    <a:pt x="11574" y="7409"/>
                  </a:lnTo>
                  <a:cubicBezTo>
                    <a:pt x="11327" y="8181"/>
                    <a:pt x="10895" y="8921"/>
                    <a:pt x="10309" y="9508"/>
                  </a:cubicBezTo>
                  <a:cubicBezTo>
                    <a:pt x="9383" y="10403"/>
                    <a:pt x="8179" y="10896"/>
                    <a:pt x="6914" y="10896"/>
                  </a:cubicBezTo>
                  <a:cubicBezTo>
                    <a:pt x="6327" y="10896"/>
                    <a:pt x="5741" y="10773"/>
                    <a:pt x="5186" y="10557"/>
                  </a:cubicBezTo>
                  <a:cubicBezTo>
                    <a:pt x="3766" y="10032"/>
                    <a:pt x="2686" y="8859"/>
                    <a:pt x="2285" y="7409"/>
                  </a:cubicBezTo>
                  <a:cubicBezTo>
                    <a:pt x="2285" y="7409"/>
                    <a:pt x="2223" y="7224"/>
                    <a:pt x="2192" y="7131"/>
                  </a:cubicBezTo>
                  <a:lnTo>
                    <a:pt x="2192" y="7131"/>
                  </a:lnTo>
                  <a:lnTo>
                    <a:pt x="2254" y="7224"/>
                  </a:lnTo>
                  <a:cubicBezTo>
                    <a:pt x="2717" y="7687"/>
                    <a:pt x="3334" y="7995"/>
                    <a:pt x="4013" y="7995"/>
                  </a:cubicBezTo>
                  <a:cubicBezTo>
                    <a:pt x="4568" y="7995"/>
                    <a:pt x="5124" y="7779"/>
                    <a:pt x="5556" y="7409"/>
                  </a:cubicBezTo>
                  <a:cubicBezTo>
                    <a:pt x="5957" y="7070"/>
                    <a:pt x="6327" y="6514"/>
                    <a:pt x="6914" y="6514"/>
                  </a:cubicBezTo>
                  <a:close/>
                  <a:moveTo>
                    <a:pt x="7624" y="11236"/>
                  </a:moveTo>
                  <a:cubicBezTo>
                    <a:pt x="7469" y="11544"/>
                    <a:pt x="7222" y="11760"/>
                    <a:pt x="6914" y="11915"/>
                  </a:cubicBezTo>
                  <a:cubicBezTo>
                    <a:pt x="6605" y="11791"/>
                    <a:pt x="6327" y="11544"/>
                    <a:pt x="6173" y="11267"/>
                  </a:cubicBezTo>
                  <a:cubicBezTo>
                    <a:pt x="6266" y="11267"/>
                    <a:pt x="6760" y="11298"/>
                    <a:pt x="6914" y="11298"/>
                  </a:cubicBezTo>
                  <a:cubicBezTo>
                    <a:pt x="7161" y="11298"/>
                    <a:pt x="7377" y="11267"/>
                    <a:pt x="7624" y="11236"/>
                  </a:cubicBezTo>
                  <a:close/>
                  <a:moveTo>
                    <a:pt x="7901" y="11514"/>
                  </a:moveTo>
                  <a:lnTo>
                    <a:pt x="7901" y="13365"/>
                  </a:lnTo>
                  <a:lnTo>
                    <a:pt x="5865" y="13365"/>
                  </a:lnTo>
                  <a:lnTo>
                    <a:pt x="5895" y="11514"/>
                  </a:lnTo>
                  <a:cubicBezTo>
                    <a:pt x="6111" y="11884"/>
                    <a:pt x="6451" y="12162"/>
                    <a:pt x="6883" y="12285"/>
                  </a:cubicBezTo>
                  <a:lnTo>
                    <a:pt x="6945" y="12285"/>
                  </a:lnTo>
                  <a:cubicBezTo>
                    <a:pt x="7346" y="12162"/>
                    <a:pt x="7685" y="11884"/>
                    <a:pt x="7901" y="11514"/>
                  </a:cubicBezTo>
                  <a:close/>
                  <a:moveTo>
                    <a:pt x="5155" y="10989"/>
                  </a:moveTo>
                  <a:cubicBezTo>
                    <a:pt x="5247" y="11020"/>
                    <a:pt x="5371" y="11051"/>
                    <a:pt x="5494" y="11082"/>
                  </a:cubicBezTo>
                  <a:lnTo>
                    <a:pt x="5494" y="13396"/>
                  </a:lnTo>
                  <a:lnTo>
                    <a:pt x="4939" y="13396"/>
                  </a:lnTo>
                  <a:lnTo>
                    <a:pt x="4939" y="12625"/>
                  </a:lnTo>
                  <a:cubicBezTo>
                    <a:pt x="4939" y="12501"/>
                    <a:pt x="4846" y="12409"/>
                    <a:pt x="4754" y="12409"/>
                  </a:cubicBezTo>
                  <a:cubicBezTo>
                    <a:pt x="4630" y="12409"/>
                    <a:pt x="4538" y="12501"/>
                    <a:pt x="4538" y="12625"/>
                  </a:cubicBezTo>
                  <a:lnTo>
                    <a:pt x="4538" y="13396"/>
                  </a:lnTo>
                  <a:lnTo>
                    <a:pt x="4013" y="13396"/>
                  </a:lnTo>
                  <a:cubicBezTo>
                    <a:pt x="4105" y="12470"/>
                    <a:pt x="4507" y="11637"/>
                    <a:pt x="5155" y="10989"/>
                  </a:cubicBezTo>
                  <a:close/>
                  <a:moveTo>
                    <a:pt x="8673" y="10989"/>
                  </a:moveTo>
                  <a:cubicBezTo>
                    <a:pt x="9321" y="11637"/>
                    <a:pt x="9722" y="12470"/>
                    <a:pt x="9784" y="13396"/>
                  </a:cubicBezTo>
                  <a:lnTo>
                    <a:pt x="9259" y="13396"/>
                  </a:lnTo>
                  <a:lnTo>
                    <a:pt x="9259" y="12625"/>
                  </a:lnTo>
                  <a:cubicBezTo>
                    <a:pt x="9259" y="12501"/>
                    <a:pt x="9167" y="12409"/>
                    <a:pt x="9043" y="12409"/>
                  </a:cubicBezTo>
                  <a:cubicBezTo>
                    <a:pt x="8951" y="12409"/>
                    <a:pt x="8858" y="12501"/>
                    <a:pt x="8858" y="12625"/>
                  </a:cubicBezTo>
                  <a:lnTo>
                    <a:pt x="8858" y="13396"/>
                  </a:lnTo>
                  <a:lnTo>
                    <a:pt x="8334" y="13396"/>
                  </a:lnTo>
                  <a:lnTo>
                    <a:pt x="8334" y="11112"/>
                  </a:lnTo>
                  <a:cubicBezTo>
                    <a:pt x="8457" y="11082"/>
                    <a:pt x="8550" y="11020"/>
                    <a:pt x="8673" y="10989"/>
                  </a:cubicBezTo>
                  <a:close/>
                  <a:moveTo>
                    <a:pt x="6793" y="1"/>
                  </a:moveTo>
                  <a:cubicBezTo>
                    <a:pt x="5384" y="1"/>
                    <a:pt x="4013" y="523"/>
                    <a:pt x="2933" y="1453"/>
                  </a:cubicBezTo>
                  <a:cubicBezTo>
                    <a:pt x="2764" y="1598"/>
                    <a:pt x="2897" y="1818"/>
                    <a:pt x="3067" y="1818"/>
                  </a:cubicBezTo>
                  <a:cubicBezTo>
                    <a:pt x="3114" y="1818"/>
                    <a:pt x="3164" y="1801"/>
                    <a:pt x="3210" y="1761"/>
                  </a:cubicBezTo>
                  <a:cubicBezTo>
                    <a:pt x="4229" y="866"/>
                    <a:pt x="5525" y="373"/>
                    <a:pt x="6914" y="373"/>
                  </a:cubicBezTo>
                  <a:cubicBezTo>
                    <a:pt x="7716" y="373"/>
                    <a:pt x="8550" y="465"/>
                    <a:pt x="9352" y="589"/>
                  </a:cubicBezTo>
                  <a:cubicBezTo>
                    <a:pt x="9832" y="674"/>
                    <a:pt x="10236" y="741"/>
                    <a:pt x="10590" y="741"/>
                  </a:cubicBezTo>
                  <a:cubicBezTo>
                    <a:pt x="10873" y="741"/>
                    <a:pt x="11125" y="698"/>
                    <a:pt x="11358" y="589"/>
                  </a:cubicBezTo>
                  <a:cubicBezTo>
                    <a:pt x="11389" y="589"/>
                    <a:pt x="11451" y="589"/>
                    <a:pt x="11451" y="619"/>
                  </a:cubicBezTo>
                  <a:cubicBezTo>
                    <a:pt x="11605" y="866"/>
                    <a:pt x="11728" y="1329"/>
                    <a:pt x="11420" y="2008"/>
                  </a:cubicBezTo>
                  <a:cubicBezTo>
                    <a:pt x="11296" y="2255"/>
                    <a:pt x="11327" y="2502"/>
                    <a:pt x="11481" y="2718"/>
                  </a:cubicBezTo>
                  <a:cubicBezTo>
                    <a:pt x="11975" y="3397"/>
                    <a:pt x="12315" y="4169"/>
                    <a:pt x="12469" y="5002"/>
                  </a:cubicBezTo>
                  <a:lnTo>
                    <a:pt x="12407" y="4971"/>
                  </a:lnTo>
                  <a:lnTo>
                    <a:pt x="12407" y="4878"/>
                  </a:lnTo>
                  <a:cubicBezTo>
                    <a:pt x="12438" y="4693"/>
                    <a:pt x="12346" y="4508"/>
                    <a:pt x="12222" y="4354"/>
                  </a:cubicBezTo>
                  <a:cubicBezTo>
                    <a:pt x="12099" y="4230"/>
                    <a:pt x="11944" y="4138"/>
                    <a:pt x="11759" y="4138"/>
                  </a:cubicBezTo>
                  <a:cubicBezTo>
                    <a:pt x="11543" y="3520"/>
                    <a:pt x="11173" y="2965"/>
                    <a:pt x="10741" y="2471"/>
                  </a:cubicBezTo>
                  <a:cubicBezTo>
                    <a:pt x="10599" y="2329"/>
                    <a:pt x="10417" y="2254"/>
                    <a:pt x="10239" y="2254"/>
                  </a:cubicBezTo>
                  <a:cubicBezTo>
                    <a:pt x="10146" y="2254"/>
                    <a:pt x="10054" y="2274"/>
                    <a:pt x="9969" y="2317"/>
                  </a:cubicBezTo>
                  <a:cubicBezTo>
                    <a:pt x="9506" y="2533"/>
                    <a:pt x="9012" y="2625"/>
                    <a:pt x="8519" y="2625"/>
                  </a:cubicBezTo>
                  <a:cubicBezTo>
                    <a:pt x="7901" y="2595"/>
                    <a:pt x="7315" y="2533"/>
                    <a:pt x="6729" y="2379"/>
                  </a:cubicBezTo>
                  <a:cubicBezTo>
                    <a:pt x="6142" y="2255"/>
                    <a:pt x="5556" y="2163"/>
                    <a:pt x="5000" y="2132"/>
                  </a:cubicBezTo>
                  <a:cubicBezTo>
                    <a:pt x="4968" y="2131"/>
                    <a:pt x="4936" y="2130"/>
                    <a:pt x="4904" y="2130"/>
                  </a:cubicBezTo>
                  <a:cubicBezTo>
                    <a:pt x="4044" y="2130"/>
                    <a:pt x="3221" y="2527"/>
                    <a:pt x="2686" y="3212"/>
                  </a:cubicBezTo>
                  <a:cubicBezTo>
                    <a:pt x="2439" y="3490"/>
                    <a:pt x="2223" y="3798"/>
                    <a:pt x="2069" y="4107"/>
                  </a:cubicBezTo>
                  <a:cubicBezTo>
                    <a:pt x="1883" y="4138"/>
                    <a:pt x="1698" y="4199"/>
                    <a:pt x="1575" y="4354"/>
                  </a:cubicBezTo>
                  <a:cubicBezTo>
                    <a:pt x="1420" y="4508"/>
                    <a:pt x="1359" y="4724"/>
                    <a:pt x="1390" y="4971"/>
                  </a:cubicBezTo>
                  <a:lnTo>
                    <a:pt x="1328" y="4971"/>
                  </a:lnTo>
                  <a:cubicBezTo>
                    <a:pt x="1513" y="3983"/>
                    <a:pt x="1976" y="3058"/>
                    <a:pt x="2655" y="2317"/>
                  </a:cubicBezTo>
                  <a:cubicBezTo>
                    <a:pt x="2770" y="2156"/>
                    <a:pt x="2628" y="1961"/>
                    <a:pt x="2484" y="1961"/>
                  </a:cubicBezTo>
                  <a:cubicBezTo>
                    <a:pt x="2435" y="1961"/>
                    <a:pt x="2386" y="1984"/>
                    <a:pt x="2346" y="2039"/>
                  </a:cubicBezTo>
                  <a:cubicBezTo>
                    <a:pt x="1544" y="2934"/>
                    <a:pt x="1019" y="4076"/>
                    <a:pt x="865" y="5280"/>
                  </a:cubicBezTo>
                  <a:cubicBezTo>
                    <a:pt x="1" y="6175"/>
                    <a:pt x="618" y="7656"/>
                    <a:pt x="1853" y="7656"/>
                  </a:cubicBezTo>
                  <a:lnTo>
                    <a:pt x="1914" y="7656"/>
                  </a:lnTo>
                  <a:cubicBezTo>
                    <a:pt x="2161" y="8458"/>
                    <a:pt x="2624" y="9199"/>
                    <a:pt x="3241" y="9785"/>
                  </a:cubicBezTo>
                  <a:cubicBezTo>
                    <a:pt x="3673" y="10217"/>
                    <a:pt x="4198" y="10557"/>
                    <a:pt x="4754" y="10835"/>
                  </a:cubicBezTo>
                  <a:cubicBezTo>
                    <a:pt x="4044" y="11575"/>
                    <a:pt x="3643" y="12563"/>
                    <a:pt x="3612" y="13581"/>
                  </a:cubicBezTo>
                  <a:cubicBezTo>
                    <a:pt x="3612" y="13705"/>
                    <a:pt x="3704" y="13797"/>
                    <a:pt x="3828" y="13797"/>
                  </a:cubicBezTo>
                  <a:lnTo>
                    <a:pt x="10000" y="13797"/>
                  </a:lnTo>
                  <a:cubicBezTo>
                    <a:pt x="10093" y="13797"/>
                    <a:pt x="10185" y="13705"/>
                    <a:pt x="10185" y="13581"/>
                  </a:cubicBezTo>
                  <a:cubicBezTo>
                    <a:pt x="10185" y="12563"/>
                    <a:pt x="9784" y="11575"/>
                    <a:pt x="9074" y="10835"/>
                  </a:cubicBezTo>
                  <a:cubicBezTo>
                    <a:pt x="10432" y="10217"/>
                    <a:pt x="11451" y="9076"/>
                    <a:pt x="11913" y="7656"/>
                  </a:cubicBezTo>
                  <a:lnTo>
                    <a:pt x="11944" y="7656"/>
                  </a:lnTo>
                  <a:cubicBezTo>
                    <a:pt x="13210" y="7656"/>
                    <a:pt x="13827" y="6175"/>
                    <a:pt x="12932" y="5280"/>
                  </a:cubicBezTo>
                  <a:cubicBezTo>
                    <a:pt x="12808" y="4261"/>
                    <a:pt x="12407" y="3304"/>
                    <a:pt x="11821" y="2471"/>
                  </a:cubicBezTo>
                  <a:cubicBezTo>
                    <a:pt x="11759" y="2379"/>
                    <a:pt x="11759" y="2255"/>
                    <a:pt x="11790" y="2193"/>
                  </a:cubicBezTo>
                  <a:cubicBezTo>
                    <a:pt x="12222" y="1268"/>
                    <a:pt x="11975" y="681"/>
                    <a:pt x="11821" y="403"/>
                  </a:cubicBezTo>
                  <a:cubicBezTo>
                    <a:pt x="11734" y="252"/>
                    <a:pt x="11572" y="177"/>
                    <a:pt x="11409" y="177"/>
                  </a:cubicBezTo>
                  <a:cubicBezTo>
                    <a:pt x="11339" y="177"/>
                    <a:pt x="11268" y="190"/>
                    <a:pt x="11204" y="218"/>
                  </a:cubicBezTo>
                  <a:cubicBezTo>
                    <a:pt x="11021" y="296"/>
                    <a:pt x="10816" y="325"/>
                    <a:pt x="10580" y="325"/>
                  </a:cubicBezTo>
                  <a:cubicBezTo>
                    <a:pt x="10258" y="325"/>
                    <a:pt x="9877" y="272"/>
                    <a:pt x="9414" y="218"/>
                  </a:cubicBezTo>
                  <a:cubicBezTo>
                    <a:pt x="8580" y="64"/>
                    <a:pt x="7747" y="2"/>
                    <a:pt x="6914" y="2"/>
                  </a:cubicBezTo>
                  <a:cubicBezTo>
                    <a:pt x="6873" y="1"/>
                    <a:pt x="6833" y="1"/>
                    <a:pt x="67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00" name="Google Shape;13500;p25"/>
          <p:cNvGrpSpPr/>
          <p:nvPr/>
        </p:nvGrpSpPr>
        <p:grpSpPr>
          <a:xfrm>
            <a:off x="5053763" y="6836460"/>
            <a:ext cx="720650" cy="689000"/>
            <a:chOff x="4038813" y="2463956"/>
            <a:chExt cx="360325" cy="344500"/>
          </a:xfrm>
          <a:solidFill>
            <a:schemeClr val="tx1"/>
          </a:solidFill>
        </p:grpSpPr>
        <p:grpSp>
          <p:nvGrpSpPr>
            <p:cNvPr id="13501" name="Google Shape;13501;p25"/>
            <p:cNvGrpSpPr/>
            <p:nvPr/>
          </p:nvGrpSpPr>
          <p:grpSpPr>
            <a:xfrm>
              <a:off x="4038813" y="2575656"/>
              <a:ext cx="360325" cy="232800"/>
              <a:chOff x="4038813" y="2575656"/>
              <a:chExt cx="360325" cy="232800"/>
            </a:xfrm>
            <a:grpFill/>
          </p:grpSpPr>
          <p:sp>
            <p:nvSpPr>
              <p:cNvPr id="13502" name="Google Shape;13502;p25"/>
              <p:cNvSpPr/>
              <p:nvPr/>
            </p:nvSpPr>
            <p:spPr>
              <a:xfrm>
                <a:off x="4087413" y="2682481"/>
                <a:ext cx="1777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711" h="665" extrusionOk="0">
                    <a:moveTo>
                      <a:pt x="479" y="1"/>
                    </a:moveTo>
                    <a:cubicBezTo>
                      <a:pt x="425" y="1"/>
                      <a:pt x="371" y="24"/>
                      <a:pt x="340" y="70"/>
                    </a:cubicBezTo>
                    <a:lnTo>
                      <a:pt x="63" y="317"/>
                    </a:lnTo>
                    <a:cubicBezTo>
                      <a:pt x="1" y="410"/>
                      <a:pt x="1" y="533"/>
                      <a:pt x="63" y="595"/>
                    </a:cubicBezTo>
                    <a:cubicBezTo>
                      <a:pt x="109" y="641"/>
                      <a:pt x="163" y="664"/>
                      <a:pt x="213" y="664"/>
                    </a:cubicBezTo>
                    <a:cubicBezTo>
                      <a:pt x="263" y="664"/>
                      <a:pt x="309" y="641"/>
                      <a:pt x="340" y="595"/>
                    </a:cubicBezTo>
                    <a:lnTo>
                      <a:pt x="618" y="348"/>
                    </a:lnTo>
                    <a:cubicBezTo>
                      <a:pt x="711" y="255"/>
                      <a:pt x="711" y="132"/>
                      <a:pt x="618" y="70"/>
                    </a:cubicBezTo>
                    <a:cubicBezTo>
                      <a:pt x="587" y="24"/>
                      <a:pt x="533" y="1"/>
                      <a:pt x="47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03" name="Google Shape;13503;p25"/>
              <p:cNvSpPr/>
              <p:nvPr/>
            </p:nvSpPr>
            <p:spPr>
              <a:xfrm>
                <a:off x="4161488" y="2755781"/>
                <a:ext cx="17775" cy="16800"/>
              </a:xfrm>
              <a:custGeom>
                <a:avLst/>
                <a:gdLst/>
                <a:ahLst/>
                <a:cxnLst/>
                <a:rect l="l" t="t" r="r" b="b"/>
                <a:pathLst>
                  <a:path w="711" h="672" extrusionOk="0">
                    <a:moveTo>
                      <a:pt x="479" y="1"/>
                    </a:moveTo>
                    <a:cubicBezTo>
                      <a:pt x="425" y="1"/>
                      <a:pt x="371" y="24"/>
                      <a:pt x="340" y="70"/>
                    </a:cubicBezTo>
                    <a:lnTo>
                      <a:pt x="62" y="348"/>
                    </a:lnTo>
                    <a:cubicBezTo>
                      <a:pt x="1" y="410"/>
                      <a:pt x="1" y="533"/>
                      <a:pt x="62" y="626"/>
                    </a:cubicBezTo>
                    <a:cubicBezTo>
                      <a:pt x="109" y="657"/>
                      <a:pt x="163" y="672"/>
                      <a:pt x="213" y="672"/>
                    </a:cubicBezTo>
                    <a:cubicBezTo>
                      <a:pt x="263" y="672"/>
                      <a:pt x="309" y="657"/>
                      <a:pt x="340" y="626"/>
                    </a:cubicBezTo>
                    <a:lnTo>
                      <a:pt x="618" y="348"/>
                    </a:lnTo>
                    <a:cubicBezTo>
                      <a:pt x="710" y="286"/>
                      <a:pt x="710" y="163"/>
                      <a:pt x="618" y="70"/>
                    </a:cubicBezTo>
                    <a:cubicBezTo>
                      <a:pt x="587" y="24"/>
                      <a:pt x="533" y="1"/>
                      <a:pt x="47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04" name="Google Shape;13504;p25"/>
              <p:cNvSpPr/>
              <p:nvPr/>
            </p:nvSpPr>
            <p:spPr>
              <a:xfrm>
                <a:off x="4115213" y="2715856"/>
                <a:ext cx="29625" cy="28700"/>
              </a:xfrm>
              <a:custGeom>
                <a:avLst/>
                <a:gdLst/>
                <a:ahLst/>
                <a:cxnLst/>
                <a:rect l="l" t="t" r="r" b="b"/>
                <a:pathLst>
                  <a:path w="1185" h="1148" extrusionOk="0">
                    <a:moveTo>
                      <a:pt x="247" y="1"/>
                    </a:moveTo>
                    <a:cubicBezTo>
                      <a:pt x="123" y="1"/>
                      <a:pt x="31" y="93"/>
                      <a:pt x="31" y="186"/>
                    </a:cubicBezTo>
                    <a:cubicBezTo>
                      <a:pt x="1" y="723"/>
                      <a:pt x="403" y="1144"/>
                      <a:pt x="932" y="1144"/>
                    </a:cubicBezTo>
                    <a:cubicBezTo>
                      <a:pt x="950" y="1144"/>
                      <a:pt x="969" y="1144"/>
                      <a:pt x="987" y="1142"/>
                    </a:cubicBezTo>
                    <a:cubicBezTo>
                      <a:pt x="999" y="1146"/>
                      <a:pt x="1011" y="1148"/>
                      <a:pt x="1021" y="1148"/>
                    </a:cubicBezTo>
                    <a:cubicBezTo>
                      <a:pt x="1184" y="1148"/>
                      <a:pt x="1166" y="761"/>
                      <a:pt x="1006" y="761"/>
                    </a:cubicBezTo>
                    <a:cubicBezTo>
                      <a:pt x="991" y="761"/>
                      <a:pt x="974" y="765"/>
                      <a:pt x="957" y="772"/>
                    </a:cubicBezTo>
                    <a:cubicBezTo>
                      <a:pt x="648" y="772"/>
                      <a:pt x="432" y="525"/>
                      <a:pt x="432" y="248"/>
                    </a:cubicBezTo>
                    <a:cubicBezTo>
                      <a:pt x="432" y="124"/>
                      <a:pt x="370" y="31"/>
                      <a:pt x="247" y="31"/>
                    </a:cubicBezTo>
                    <a:lnTo>
                      <a:pt x="247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05" name="Google Shape;13505;p25"/>
              <p:cNvSpPr/>
              <p:nvPr/>
            </p:nvSpPr>
            <p:spPr>
              <a:xfrm>
                <a:off x="4038813" y="2575656"/>
                <a:ext cx="36032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14413" h="9312" extrusionOk="0">
                    <a:moveTo>
                      <a:pt x="12253" y="1458"/>
                    </a:moveTo>
                    <a:cubicBezTo>
                      <a:pt x="12353" y="1458"/>
                      <a:pt x="12453" y="1504"/>
                      <a:pt x="12530" y="1597"/>
                    </a:cubicBezTo>
                    <a:lnTo>
                      <a:pt x="13796" y="2862"/>
                    </a:lnTo>
                    <a:cubicBezTo>
                      <a:pt x="13981" y="3016"/>
                      <a:pt x="13981" y="3263"/>
                      <a:pt x="13796" y="3417"/>
                    </a:cubicBezTo>
                    <a:lnTo>
                      <a:pt x="12530" y="4683"/>
                    </a:lnTo>
                    <a:lnTo>
                      <a:pt x="10710" y="2862"/>
                    </a:lnTo>
                    <a:lnTo>
                      <a:pt x="11975" y="1597"/>
                    </a:lnTo>
                    <a:cubicBezTo>
                      <a:pt x="12052" y="1504"/>
                      <a:pt x="12152" y="1458"/>
                      <a:pt x="12253" y="1458"/>
                    </a:cubicBezTo>
                    <a:close/>
                    <a:moveTo>
                      <a:pt x="2021" y="1"/>
                    </a:moveTo>
                    <a:cubicBezTo>
                      <a:pt x="1975" y="1"/>
                      <a:pt x="1927" y="17"/>
                      <a:pt x="1883" y="54"/>
                    </a:cubicBezTo>
                    <a:cubicBezTo>
                      <a:pt x="1" y="2276"/>
                      <a:pt x="155" y="5578"/>
                      <a:pt x="2161" y="7645"/>
                    </a:cubicBezTo>
                    <a:cubicBezTo>
                      <a:pt x="3241" y="8726"/>
                      <a:pt x="4661" y="9312"/>
                      <a:pt x="6142" y="9312"/>
                    </a:cubicBezTo>
                    <a:cubicBezTo>
                      <a:pt x="7623" y="9312"/>
                      <a:pt x="9074" y="8726"/>
                      <a:pt x="10123" y="7645"/>
                    </a:cubicBezTo>
                    <a:lnTo>
                      <a:pt x="14104" y="3664"/>
                    </a:lnTo>
                    <a:cubicBezTo>
                      <a:pt x="14413" y="3356"/>
                      <a:pt x="14413" y="2862"/>
                      <a:pt x="14104" y="2553"/>
                    </a:cubicBezTo>
                    <a:lnTo>
                      <a:pt x="12839" y="1288"/>
                    </a:lnTo>
                    <a:cubicBezTo>
                      <a:pt x="12669" y="1134"/>
                      <a:pt x="12461" y="1057"/>
                      <a:pt x="12257" y="1057"/>
                    </a:cubicBezTo>
                    <a:cubicBezTo>
                      <a:pt x="12052" y="1057"/>
                      <a:pt x="11851" y="1134"/>
                      <a:pt x="11697" y="1288"/>
                    </a:cubicBezTo>
                    <a:lnTo>
                      <a:pt x="8025" y="4930"/>
                    </a:lnTo>
                    <a:cubicBezTo>
                      <a:pt x="7963" y="5022"/>
                      <a:pt x="7963" y="5146"/>
                      <a:pt x="8025" y="5207"/>
                    </a:cubicBezTo>
                    <a:cubicBezTo>
                      <a:pt x="8071" y="5254"/>
                      <a:pt x="8125" y="5277"/>
                      <a:pt x="8179" y="5277"/>
                    </a:cubicBezTo>
                    <a:cubicBezTo>
                      <a:pt x="8233" y="5277"/>
                      <a:pt x="8287" y="5254"/>
                      <a:pt x="8333" y="5207"/>
                    </a:cubicBezTo>
                    <a:lnTo>
                      <a:pt x="10401" y="3140"/>
                    </a:lnTo>
                    <a:lnTo>
                      <a:pt x="12253" y="4961"/>
                    </a:lnTo>
                    <a:lnTo>
                      <a:pt x="9815" y="7368"/>
                    </a:lnTo>
                    <a:cubicBezTo>
                      <a:pt x="8858" y="8355"/>
                      <a:pt x="7531" y="8911"/>
                      <a:pt x="6142" y="8911"/>
                    </a:cubicBezTo>
                    <a:cubicBezTo>
                      <a:pt x="4753" y="8911"/>
                      <a:pt x="3426" y="8355"/>
                      <a:pt x="2469" y="7368"/>
                    </a:cubicBezTo>
                    <a:cubicBezTo>
                      <a:pt x="587" y="5423"/>
                      <a:pt x="463" y="2368"/>
                      <a:pt x="2192" y="300"/>
                    </a:cubicBezTo>
                    <a:cubicBezTo>
                      <a:pt x="2286" y="160"/>
                      <a:pt x="2165" y="1"/>
                      <a:pt x="202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506" name="Google Shape;13506;p25"/>
            <p:cNvSpPr/>
            <p:nvPr/>
          </p:nvSpPr>
          <p:spPr>
            <a:xfrm>
              <a:off x="4098213" y="2463956"/>
              <a:ext cx="162050" cy="269675"/>
            </a:xfrm>
            <a:custGeom>
              <a:avLst/>
              <a:gdLst/>
              <a:ahLst/>
              <a:cxnLst/>
              <a:rect l="l" t="t" r="r" b="b"/>
              <a:pathLst>
                <a:path w="6482" h="10787" extrusionOk="0">
                  <a:moveTo>
                    <a:pt x="4352" y="394"/>
                  </a:moveTo>
                  <a:cubicBezTo>
                    <a:pt x="4453" y="394"/>
                    <a:pt x="4553" y="432"/>
                    <a:pt x="4630" y="510"/>
                  </a:cubicBezTo>
                  <a:lnTo>
                    <a:pt x="5895" y="1775"/>
                  </a:lnTo>
                  <a:cubicBezTo>
                    <a:pt x="6050" y="1929"/>
                    <a:pt x="6050" y="2176"/>
                    <a:pt x="5895" y="2330"/>
                  </a:cubicBezTo>
                  <a:lnTo>
                    <a:pt x="4630" y="3596"/>
                  </a:lnTo>
                  <a:lnTo>
                    <a:pt x="2809" y="1775"/>
                  </a:lnTo>
                  <a:lnTo>
                    <a:pt x="4075" y="510"/>
                  </a:lnTo>
                  <a:cubicBezTo>
                    <a:pt x="4152" y="432"/>
                    <a:pt x="4252" y="394"/>
                    <a:pt x="4352" y="394"/>
                  </a:cubicBezTo>
                  <a:close/>
                  <a:moveTo>
                    <a:pt x="4352" y="0"/>
                  </a:moveTo>
                  <a:cubicBezTo>
                    <a:pt x="4152" y="0"/>
                    <a:pt x="3951" y="77"/>
                    <a:pt x="3797" y="232"/>
                  </a:cubicBezTo>
                  <a:lnTo>
                    <a:pt x="93" y="3935"/>
                  </a:lnTo>
                  <a:cubicBezTo>
                    <a:pt x="1" y="3997"/>
                    <a:pt x="1" y="4120"/>
                    <a:pt x="93" y="4213"/>
                  </a:cubicBezTo>
                  <a:cubicBezTo>
                    <a:pt x="140" y="4244"/>
                    <a:pt x="194" y="4259"/>
                    <a:pt x="244" y="4259"/>
                  </a:cubicBezTo>
                  <a:cubicBezTo>
                    <a:pt x="294" y="4259"/>
                    <a:pt x="340" y="4244"/>
                    <a:pt x="371" y="4213"/>
                  </a:cubicBezTo>
                  <a:lnTo>
                    <a:pt x="2532" y="2053"/>
                  </a:lnTo>
                  <a:lnTo>
                    <a:pt x="4352" y="3904"/>
                  </a:lnTo>
                  <a:lnTo>
                    <a:pt x="1945" y="6281"/>
                  </a:lnTo>
                  <a:cubicBezTo>
                    <a:pt x="279" y="7916"/>
                    <a:pt x="1421" y="10786"/>
                    <a:pt x="3797" y="10786"/>
                  </a:cubicBezTo>
                  <a:cubicBezTo>
                    <a:pt x="4352" y="10786"/>
                    <a:pt x="4908" y="10601"/>
                    <a:pt x="5340" y="10262"/>
                  </a:cubicBezTo>
                  <a:cubicBezTo>
                    <a:pt x="5433" y="10200"/>
                    <a:pt x="5463" y="10077"/>
                    <a:pt x="5402" y="9984"/>
                  </a:cubicBezTo>
                  <a:cubicBezTo>
                    <a:pt x="5351" y="9933"/>
                    <a:pt x="5290" y="9910"/>
                    <a:pt x="5236" y="9910"/>
                  </a:cubicBezTo>
                  <a:cubicBezTo>
                    <a:pt x="5192" y="9910"/>
                    <a:pt x="5152" y="9925"/>
                    <a:pt x="5124" y="9953"/>
                  </a:cubicBezTo>
                  <a:cubicBezTo>
                    <a:pt x="4673" y="10293"/>
                    <a:pt x="4205" y="10439"/>
                    <a:pt x="3763" y="10439"/>
                  </a:cubicBezTo>
                  <a:cubicBezTo>
                    <a:pt x="1996" y="10439"/>
                    <a:pt x="625" y="8119"/>
                    <a:pt x="2254" y="6589"/>
                  </a:cubicBezTo>
                  <a:lnTo>
                    <a:pt x="6173" y="2639"/>
                  </a:lnTo>
                  <a:cubicBezTo>
                    <a:pt x="6482" y="2299"/>
                    <a:pt x="6482" y="1806"/>
                    <a:pt x="6173" y="1497"/>
                  </a:cubicBezTo>
                  <a:lnTo>
                    <a:pt x="4908" y="232"/>
                  </a:lnTo>
                  <a:cubicBezTo>
                    <a:pt x="4754" y="77"/>
                    <a:pt x="4553" y="0"/>
                    <a:pt x="4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07" name="Google Shape;13507;p25"/>
          <p:cNvGrpSpPr/>
          <p:nvPr/>
        </p:nvGrpSpPr>
        <p:grpSpPr>
          <a:xfrm>
            <a:off x="3717876" y="6835285"/>
            <a:ext cx="407400" cy="691350"/>
            <a:chOff x="7861838" y="4141656"/>
            <a:chExt cx="203700" cy="345675"/>
          </a:xfrm>
          <a:solidFill>
            <a:schemeClr val="tx1"/>
          </a:solidFill>
        </p:grpSpPr>
        <p:sp>
          <p:nvSpPr>
            <p:cNvPr id="13508" name="Google Shape;13508;p25"/>
            <p:cNvSpPr/>
            <p:nvPr/>
          </p:nvSpPr>
          <p:spPr>
            <a:xfrm>
              <a:off x="7915063" y="4445656"/>
              <a:ext cx="10050" cy="17775"/>
            </a:xfrm>
            <a:custGeom>
              <a:avLst/>
              <a:gdLst/>
              <a:ahLst/>
              <a:cxnLst/>
              <a:rect l="l" t="t" r="r" b="b"/>
              <a:pathLst>
                <a:path w="402" h="711" extrusionOk="0">
                  <a:moveTo>
                    <a:pt x="186" y="0"/>
                  </a:moveTo>
                  <a:cubicBezTo>
                    <a:pt x="93" y="0"/>
                    <a:pt x="1" y="93"/>
                    <a:pt x="1" y="186"/>
                  </a:cubicBezTo>
                  <a:lnTo>
                    <a:pt x="1" y="525"/>
                  </a:lnTo>
                  <a:cubicBezTo>
                    <a:pt x="1" y="618"/>
                    <a:pt x="93" y="710"/>
                    <a:pt x="186" y="710"/>
                  </a:cubicBezTo>
                  <a:cubicBezTo>
                    <a:pt x="309" y="710"/>
                    <a:pt x="402" y="618"/>
                    <a:pt x="402" y="525"/>
                  </a:cubicBezTo>
                  <a:lnTo>
                    <a:pt x="402" y="186"/>
                  </a:lnTo>
                  <a:cubicBezTo>
                    <a:pt x="402" y="93"/>
                    <a:pt x="309" y="0"/>
                    <a:pt x="1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09" name="Google Shape;13509;p25"/>
            <p:cNvSpPr/>
            <p:nvPr/>
          </p:nvSpPr>
          <p:spPr>
            <a:xfrm>
              <a:off x="8002238" y="4445656"/>
              <a:ext cx="10825" cy="17775"/>
            </a:xfrm>
            <a:custGeom>
              <a:avLst/>
              <a:gdLst/>
              <a:ahLst/>
              <a:cxnLst/>
              <a:rect l="l" t="t" r="r" b="b"/>
              <a:pathLst>
                <a:path w="433" h="711" extrusionOk="0">
                  <a:moveTo>
                    <a:pt x="217" y="0"/>
                  </a:moveTo>
                  <a:cubicBezTo>
                    <a:pt x="94" y="0"/>
                    <a:pt x="32" y="93"/>
                    <a:pt x="32" y="186"/>
                  </a:cubicBezTo>
                  <a:lnTo>
                    <a:pt x="32" y="525"/>
                  </a:lnTo>
                  <a:cubicBezTo>
                    <a:pt x="1" y="618"/>
                    <a:pt x="94" y="710"/>
                    <a:pt x="217" y="710"/>
                  </a:cubicBezTo>
                  <a:cubicBezTo>
                    <a:pt x="340" y="710"/>
                    <a:pt x="433" y="618"/>
                    <a:pt x="433" y="525"/>
                  </a:cubicBezTo>
                  <a:lnTo>
                    <a:pt x="433" y="186"/>
                  </a:lnTo>
                  <a:cubicBezTo>
                    <a:pt x="433" y="93"/>
                    <a:pt x="340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0" name="Google Shape;13510;p25"/>
            <p:cNvSpPr/>
            <p:nvPr/>
          </p:nvSpPr>
          <p:spPr>
            <a:xfrm>
              <a:off x="7945563" y="4452956"/>
              <a:ext cx="36250" cy="15100"/>
            </a:xfrm>
            <a:custGeom>
              <a:avLst/>
              <a:gdLst/>
              <a:ahLst/>
              <a:cxnLst/>
              <a:rect l="l" t="t" r="r" b="b"/>
              <a:pathLst>
                <a:path w="1450" h="604" extrusionOk="0">
                  <a:moveTo>
                    <a:pt x="291" y="1"/>
                  </a:moveTo>
                  <a:cubicBezTo>
                    <a:pt x="136" y="1"/>
                    <a:pt x="1" y="196"/>
                    <a:pt x="138" y="356"/>
                  </a:cubicBezTo>
                  <a:cubicBezTo>
                    <a:pt x="293" y="511"/>
                    <a:pt x="509" y="603"/>
                    <a:pt x="725" y="603"/>
                  </a:cubicBezTo>
                  <a:cubicBezTo>
                    <a:pt x="941" y="603"/>
                    <a:pt x="1157" y="511"/>
                    <a:pt x="1311" y="356"/>
                  </a:cubicBezTo>
                  <a:cubicBezTo>
                    <a:pt x="1449" y="196"/>
                    <a:pt x="1313" y="1"/>
                    <a:pt x="1158" y="1"/>
                  </a:cubicBezTo>
                  <a:cubicBezTo>
                    <a:pt x="1105" y="1"/>
                    <a:pt x="1050" y="24"/>
                    <a:pt x="1003" y="79"/>
                  </a:cubicBezTo>
                  <a:cubicBezTo>
                    <a:pt x="925" y="156"/>
                    <a:pt x="825" y="194"/>
                    <a:pt x="725" y="194"/>
                  </a:cubicBezTo>
                  <a:cubicBezTo>
                    <a:pt x="625" y="194"/>
                    <a:pt x="524" y="156"/>
                    <a:pt x="447" y="79"/>
                  </a:cubicBezTo>
                  <a:cubicBezTo>
                    <a:pt x="400" y="24"/>
                    <a:pt x="344" y="1"/>
                    <a:pt x="2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1" name="Google Shape;13511;p25"/>
            <p:cNvSpPr/>
            <p:nvPr/>
          </p:nvSpPr>
          <p:spPr>
            <a:xfrm>
              <a:off x="7861838" y="4141656"/>
              <a:ext cx="203700" cy="345675"/>
            </a:xfrm>
            <a:custGeom>
              <a:avLst/>
              <a:gdLst/>
              <a:ahLst/>
              <a:cxnLst/>
              <a:rect l="l" t="t" r="r" b="b"/>
              <a:pathLst>
                <a:path w="8148" h="13827" extrusionOk="0">
                  <a:moveTo>
                    <a:pt x="5733" y="430"/>
                  </a:moveTo>
                  <a:cubicBezTo>
                    <a:pt x="6792" y="430"/>
                    <a:pt x="6792" y="2072"/>
                    <a:pt x="5733" y="2072"/>
                  </a:cubicBezTo>
                  <a:cubicBezTo>
                    <a:pt x="5705" y="2072"/>
                    <a:pt x="5677" y="2071"/>
                    <a:pt x="5648" y="2069"/>
                  </a:cubicBezTo>
                  <a:lnTo>
                    <a:pt x="2531" y="2069"/>
                  </a:lnTo>
                  <a:cubicBezTo>
                    <a:pt x="2068" y="2069"/>
                    <a:pt x="1697" y="1698"/>
                    <a:pt x="1697" y="1235"/>
                  </a:cubicBezTo>
                  <a:cubicBezTo>
                    <a:pt x="1697" y="803"/>
                    <a:pt x="2068" y="433"/>
                    <a:pt x="2531" y="433"/>
                  </a:cubicBezTo>
                  <a:lnTo>
                    <a:pt x="5648" y="433"/>
                  </a:lnTo>
                  <a:cubicBezTo>
                    <a:pt x="5677" y="431"/>
                    <a:pt x="5705" y="430"/>
                    <a:pt x="5733" y="430"/>
                  </a:cubicBezTo>
                  <a:close/>
                  <a:moveTo>
                    <a:pt x="2500" y="1"/>
                  </a:moveTo>
                  <a:cubicBezTo>
                    <a:pt x="957" y="1"/>
                    <a:pt x="772" y="2223"/>
                    <a:pt x="2284" y="2470"/>
                  </a:cubicBezTo>
                  <a:lnTo>
                    <a:pt x="2284" y="10988"/>
                  </a:lnTo>
                  <a:cubicBezTo>
                    <a:pt x="1975" y="11142"/>
                    <a:pt x="1667" y="11358"/>
                    <a:pt x="1420" y="11605"/>
                  </a:cubicBezTo>
                  <a:cubicBezTo>
                    <a:pt x="1251" y="11725"/>
                    <a:pt x="1383" y="11940"/>
                    <a:pt x="1538" y="11940"/>
                  </a:cubicBezTo>
                  <a:cubicBezTo>
                    <a:pt x="1581" y="11940"/>
                    <a:pt x="1626" y="11923"/>
                    <a:pt x="1667" y="11883"/>
                  </a:cubicBezTo>
                  <a:cubicBezTo>
                    <a:pt x="1944" y="11667"/>
                    <a:pt x="2222" y="11451"/>
                    <a:pt x="2531" y="11296"/>
                  </a:cubicBezTo>
                  <a:lnTo>
                    <a:pt x="5555" y="11296"/>
                  </a:lnTo>
                  <a:cubicBezTo>
                    <a:pt x="6358" y="11728"/>
                    <a:pt x="7006" y="12376"/>
                    <a:pt x="7499" y="13117"/>
                  </a:cubicBezTo>
                  <a:cubicBezTo>
                    <a:pt x="7592" y="13241"/>
                    <a:pt x="7499" y="13426"/>
                    <a:pt x="7345" y="13426"/>
                  </a:cubicBezTo>
                  <a:lnTo>
                    <a:pt x="772" y="13426"/>
                  </a:lnTo>
                  <a:cubicBezTo>
                    <a:pt x="617" y="13426"/>
                    <a:pt x="525" y="13241"/>
                    <a:pt x="617" y="13117"/>
                  </a:cubicBezTo>
                  <a:cubicBezTo>
                    <a:pt x="772" y="12870"/>
                    <a:pt x="957" y="12654"/>
                    <a:pt x="1173" y="12438"/>
                  </a:cubicBezTo>
                  <a:cubicBezTo>
                    <a:pt x="1289" y="12275"/>
                    <a:pt x="1160" y="12095"/>
                    <a:pt x="1010" y="12095"/>
                  </a:cubicBezTo>
                  <a:cubicBezTo>
                    <a:pt x="961" y="12095"/>
                    <a:pt x="910" y="12115"/>
                    <a:pt x="864" y="12160"/>
                  </a:cubicBezTo>
                  <a:cubicBezTo>
                    <a:pt x="648" y="12407"/>
                    <a:pt x="463" y="12623"/>
                    <a:pt x="278" y="12901"/>
                  </a:cubicBezTo>
                  <a:cubicBezTo>
                    <a:pt x="0" y="13302"/>
                    <a:pt x="309" y="13827"/>
                    <a:pt x="772" y="13827"/>
                  </a:cubicBezTo>
                  <a:lnTo>
                    <a:pt x="7407" y="13827"/>
                  </a:lnTo>
                  <a:cubicBezTo>
                    <a:pt x="7870" y="13827"/>
                    <a:pt x="8148" y="13302"/>
                    <a:pt x="7870" y="12901"/>
                  </a:cubicBezTo>
                  <a:cubicBezTo>
                    <a:pt x="7345" y="12099"/>
                    <a:pt x="6666" y="11451"/>
                    <a:pt x="5833" y="10988"/>
                  </a:cubicBezTo>
                  <a:lnTo>
                    <a:pt x="5833" y="4507"/>
                  </a:lnTo>
                  <a:cubicBezTo>
                    <a:pt x="5833" y="4383"/>
                    <a:pt x="5740" y="4291"/>
                    <a:pt x="5648" y="4291"/>
                  </a:cubicBezTo>
                  <a:cubicBezTo>
                    <a:pt x="5524" y="4291"/>
                    <a:pt x="5432" y="4383"/>
                    <a:pt x="5432" y="4507"/>
                  </a:cubicBezTo>
                  <a:lnTo>
                    <a:pt x="5432" y="10895"/>
                  </a:lnTo>
                  <a:lnTo>
                    <a:pt x="2747" y="10895"/>
                  </a:lnTo>
                  <a:lnTo>
                    <a:pt x="2747" y="10278"/>
                  </a:lnTo>
                  <a:lnTo>
                    <a:pt x="3518" y="10278"/>
                  </a:lnTo>
                  <a:cubicBezTo>
                    <a:pt x="3611" y="10278"/>
                    <a:pt x="3703" y="10185"/>
                    <a:pt x="3703" y="10093"/>
                  </a:cubicBezTo>
                  <a:cubicBezTo>
                    <a:pt x="3703" y="9969"/>
                    <a:pt x="3611" y="9877"/>
                    <a:pt x="3518" y="9877"/>
                  </a:cubicBezTo>
                  <a:lnTo>
                    <a:pt x="2747" y="9877"/>
                  </a:lnTo>
                  <a:lnTo>
                    <a:pt x="2747" y="9506"/>
                  </a:lnTo>
                  <a:lnTo>
                    <a:pt x="3518" y="9506"/>
                  </a:lnTo>
                  <a:cubicBezTo>
                    <a:pt x="3703" y="9475"/>
                    <a:pt x="3703" y="9198"/>
                    <a:pt x="3518" y="9136"/>
                  </a:cubicBezTo>
                  <a:lnTo>
                    <a:pt x="2747" y="9136"/>
                  </a:lnTo>
                  <a:lnTo>
                    <a:pt x="2747" y="8766"/>
                  </a:lnTo>
                  <a:lnTo>
                    <a:pt x="3518" y="8766"/>
                  </a:lnTo>
                  <a:cubicBezTo>
                    <a:pt x="3611" y="8766"/>
                    <a:pt x="3703" y="8673"/>
                    <a:pt x="3703" y="8580"/>
                  </a:cubicBezTo>
                  <a:cubicBezTo>
                    <a:pt x="3703" y="8457"/>
                    <a:pt x="3611" y="8364"/>
                    <a:pt x="3518" y="8364"/>
                  </a:cubicBezTo>
                  <a:lnTo>
                    <a:pt x="2747" y="8364"/>
                  </a:lnTo>
                  <a:lnTo>
                    <a:pt x="2747" y="8025"/>
                  </a:lnTo>
                  <a:lnTo>
                    <a:pt x="3518" y="8025"/>
                  </a:lnTo>
                  <a:cubicBezTo>
                    <a:pt x="3611" y="8025"/>
                    <a:pt x="3703" y="7932"/>
                    <a:pt x="3703" y="7809"/>
                  </a:cubicBezTo>
                  <a:cubicBezTo>
                    <a:pt x="3703" y="7685"/>
                    <a:pt x="3611" y="7624"/>
                    <a:pt x="3518" y="7624"/>
                  </a:cubicBezTo>
                  <a:lnTo>
                    <a:pt x="2747" y="7624"/>
                  </a:lnTo>
                  <a:lnTo>
                    <a:pt x="2747" y="7253"/>
                  </a:lnTo>
                  <a:lnTo>
                    <a:pt x="3827" y="7253"/>
                  </a:lnTo>
                  <a:cubicBezTo>
                    <a:pt x="3950" y="7253"/>
                    <a:pt x="4043" y="7161"/>
                    <a:pt x="4043" y="7037"/>
                  </a:cubicBezTo>
                  <a:cubicBezTo>
                    <a:pt x="4043" y="6945"/>
                    <a:pt x="3950" y="6852"/>
                    <a:pt x="3827" y="6852"/>
                  </a:cubicBezTo>
                  <a:lnTo>
                    <a:pt x="2747" y="6852"/>
                  </a:lnTo>
                  <a:lnTo>
                    <a:pt x="2747" y="6482"/>
                  </a:lnTo>
                  <a:lnTo>
                    <a:pt x="3518" y="6482"/>
                  </a:lnTo>
                  <a:cubicBezTo>
                    <a:pt x="3611" y="6482"/>
                    <a:pt x="3703" y="6389"/>
                    <a:pt x="3703" y="6297"/>
                  </a:cubicBezTo>
                  <a:cubicBezTo>
                    <a:pt x="3703" y="6173"/>
                    <a:pt x="3611" y="6081"/>
                    <a:pt x="3518" y="6081"/>
                  </a:cubicBezTo>
                  <a:lnTo>
                    <a:pt x="2747" y="6081"/>
                  </a:lnTo>
                  <a:lnTo>
                    <a:pt x="2747" y="5741"/>
                  </a:lnTo>
                  <a:lnTo>
                    <a:pt x="3518" y="5741"/>
                  </a:lnTo>
                  <a:cubicBezTo>
                    <a:pt x="3611" y="5741"/>
                    <a:pt x="3703" y="5649"/>
                    <a:pt x="3703" y="5525"/>
                  </a:cubicBezTo>
                  <a:cubicBezTo>
                    <a:pt x="3703" y="5402"/>
                    <a:pt x="3611" y="5309"/>
                    <a:pt x="3518" y="5309"/>
                  </a:cubicBezTo>
                  <a:lnTo>
                    <a:pt x="2747" y="5309"/>
                  </a:lnTo>
                  <a:lnTo>
                    <a:pt x="2747" y="4970"/>
                  </a:lnTo>
                  <a:lnTo>
                    <a:pt x="3518" y="4970"/>
                  </a:lnTo>
                  <a:cubicBezTo>
                    <a:pt x="3611" y="4970"/>
                    <a:pt x="3703" y="4877"/>
                    <a:pt x="3703" y="4754"/>
                  </a:cubicBezTo>
                  <a:cubicBezTo>
                    <a:pt x="3703" y="4646"/>
                    <a:pt x="3610" y="4562"/>
                    <a:pt x="3525" y="4562"/>
                  </a:cubicBezTo>
                  <a:cubicBezTo>
                    <a:pt x="3512" y="4562"/>
                    <a:pt x="3500" y="4564"/>
                    <a:pt x="3487" y="4568"/>
                  </a:cubicBezTo>
                  <a:lnTo>
                    <a:pt x="2716" y="4568"/>
                  </a:lnTo>
                  <a:lnTo>
                    <a:pt x="2716" y="4198"/>
                  </a:lnTo>
                  <a:lnTo>
                    <a:pt x="3487" y="4198"/>
                  </a:lnTo>
                  <a:cubicBezTo>
                    <a:pt x="3673" y="4136"/>
                    <a:pt x="3673" y="3859"/>
                    <a:pt x="3487" y="3797"/>
                  </a:cubicBezTo>
                  <a:lnTo>
                    <a:pt x="2716" y="3797"/>
                  </a:lnTo>
                  <a:lnTo>
                    <a:pt x="2716" y="3427"/>
                  </a:lnTo>
                  <a:lnTo>
                    <a:pt x="3796" y="3427"/>
                  </a:lnTo>
                  <a:cubicBezTo>
                    <a:pt x="3920" y="3427"/>
                    <a:pt x="4012" y="3365"/>
                    <a:pt x="4012" y="3241"/>
                  </a:cubicBezTo>
                  <a:cubicBezTo>
                    <a:pt x="4012" y="3118"/>
                    <a:pt x="3920" y="3025"/>
                    <a:pt x="3796" y="3025"/>
                  </a:cubicBezTo>
                  <a:lnTo>
                    <a:pt x="2716" y="3025"/>
                  </a:lnTo>
                  <a:lnTo>
                    <a:pt x="2716" y="2470"/>
                  </a:lnTo>
                  <a:lnTo>
                    <a:pt x="5401" y="2470"/>
                  </a:lnTo>
                  <a:lnTo>
                    <a:pt x="5401" y="3704"/>
                  </a:lnTo>
                  <a:cubicBezTo>
                    <a:pt x="5401" y="3828"/>
                    <a:pt x="5493" y="3920"/>
                    <a:pt x="5617" y="3920"/>
                  </a:cubicBezTo>
                  <a:cubicBezTo>
                    <a:pt x="5710" y="3920"/>
                    <a:pt x="5802" y="3828"/>
                    <a:pt x="5802" y="3704"/>
                  </a:cubicBezTo>
                  <a:lnTo>
                    <a:pt x="5802" y="2470"/>
                  </a:lnTo>
                  <a:cubicBezTo>
                    <a:pt x="7314" y="2223"/>
                    <a:pt x="7129" y="1"/>
                    <a:pt x="56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12" name="Google Shape;13512;p25"/>
          <p:cNvGrpSpPr/>
          <p:nvPr/>
        </p:nvGrpSpPr>
        <p:grpSpPr>
          <a:xfrm>
            <a:off x="2134184" y="6835085"/>
            <a:ext cx="595700" cy="691750"/>
            <a:chOff x="3318963" y="4141656"/>
            <a:chExt cx="297850" cy="345875"/>
          </a:xfrm>
          <a:solidFill>
            <a:schemeClr val="tx1"/>
          </a:solidFill>
        </p:grpSpPr>
        <p:sp>
          <p:nvSpPr>
            <p:cNvPr id="13513" name="Google Shape;13513;p25"/>
            <p:cNvSpPr/>
            <p:nvPr/>
          </p:nvSpPr>
          <p:spPr>
            <a:xfrm>
              <a:off x="3511063" y="4180831"/>
              <a:ext cx="14700" cy="14300"/>
            </a:xfrm>
            <a:custGeom>
              <a:avLst/>
              <a:gdLst/>
              <a:ahLst/>
              <a:cxnLst/>
              <a:rect l="l" t="t" r="r" b="b"/>
              <a:pathLst>
                <a:path w="588" h="572" extrusionOk="0">
                  <a:moveTo>
                    <a:pt x="375" y="0"/>
                  </a:moveTo>
                  <a:cubicBezTo>
                    <a:pt x="325" y="0"/>
                    <a:pt x="279" y="23"/>
                    <a:pt x="248" y="70"/>
                  </a:cubicBezTo>
                  <a:lnTo>
                    <a:pt x="63" y="224"/>
                  </a:lnTo>
                  <a:cubicBezTo>
                    <a:pt x="1" y="286"/>
                    <a:pt x="1" y="440"/>
                    <a:pt x="63" y="502"/>
                  </a:cubicBezTo>
                  <a:cubicBezTo>
                    <a:pt x="109" y="548"/>
                    <a:pt x="163" y="571"/>
                    <a:pt x="217" y="571"/>
                  </a:cubicBezTo>
                  <a:cubicBezTo>
                    <a:pt x="271" y="571"/>
                    <a:pt x="325" y="548"/>
                    <a:pt x="371" y="502"/>
                  </a:cubicBezTo>
                  <a:lnTo>
                    <a:pt x="526" y="347"/>
                  </a:lnTo>
                  <a:cubicBezTo>
                    <a:pt x="587" y="255"/>
                    <a:pt x="587" y="131"/>
                    <a:pt x="526" y="70"/>
                  </a:cubicBezTo>
                  <a:cubicBezTo>
                    <a:pt x="479" y="23"/>
                    <a:pt x="425" y="0"/>
                    <a:pt x="3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4" name="Google Shape;13514;p25"/>
            <p:cNvSpPr/>
            <p:nvPr/>
          </p:nvSpPr>
          <p:spPr>
            <a:xfrm>
              <a:off x="3556588" y="4226331"/>
              <a:ext cx="15475" cy="14500"/>
            </a:xfrm>
            <a:custGeom>
              <a:avLst/>
              <a:gdLst/>
              <a:ahLst/>
              <a:cxnLst/>
              <a:rect l="l" t="t" r="r" b="b"/>
              <a:pathLst>
                <a:path w="619" h="580" extrusionOk="0">
                  <a:moveTo>
                    <a:pt x="398" y="1"/>
                  </a:moveTo>
                  <a:cubicBezTo>
                    <a:pt x="348" y="1"/>
                    <a:pt x="294" y="24"/>
                    <a:pt x="248" y="70"/>
                  </a:cubicBezTo>
                  <a:lnTo>
                    <a:pt x="93" y="225"/>
                  </a:lnTo>
                  <a:cubicBezTo>
                    <a:pt x="1" y="317"/>
                    <a:pt x="1" y="441"/>
                    <a:pt x="93" y="533"/>
                  </a:cubicBezTo>
                  <a:cubicBezTo>
                    <a:pt x="124" y="564"/>
                    <a:pt x="171" y="580"/>
                    <a:pt x="221" y="580"/>
                  </a:cubicBezTo>
                  <a:cubicBezTo>
                    <a:pt x="271" y="580"/>
                    <a:pt x="325" y="564"/>
                    <a:pt x="371" y="533"/>
                  </a:cubicBezTo>
                  <a:lnTo>
                    <a:pt x="525" y="348"/>
                  </a:lnTo>
                  <a:cubicBezTo>
                    <a:pt x="618" y="286"/>
                    <a:pt x="618" y="163"/>
                    <a:pt x="525" y="70"/>
                  </a:cubicBezTo>
                  <a:cubicBezTo>
                    <a:pt x="495" y="24"/>
                    <a:pt x="448" y="1"/>
                    <a:pt x="3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5" name="Google Shape;13515;p25"/>
            <p:cNvSpPr/>
            <p:nvPr/>
          </p:nvSpPr>
          <p:spPr>
            <a:xfrm>
              <a:off x="3528813" y="4201856"/>
              <a:ext cx="22075" cy="21625"/>
            </a:xfrm>
            <a:custGeom>
              <a:avLst/>
              <a:gdLst/>
              <a:ahLst/>
              <a:cxnLst/>
              <a:rect l="l" t="t" r="r" b="b"/>
              <a:pathLst>
                <a:path w="883" h="865" extrusionOk="0">
                  <a:moveTo>
                    <a:pt x="217" y="0"/>
                  </a:moveTo>
                  <a:cubicBezTo>
                    <a:pt x="93" y="0"/>
                    <a:pt x="1" y="62"/>
                    <a:pt x="1" y="185"/>
                  </a:cubicBezTo>
                  <a:cubicBezTo>
                    <a:pt x="1" y="370"/>
                    <a:pt x="63" y="556"/>
                    <a:pt x="186" y="679"/>
                  </a:cubicBezTo>
                  <a:cubicBezTo>
                    <a:pt x="309" y="802"/>
                    <a:pt x="495" y="864"/>
                    <a:pt x="680" y="864"/>
                  </a:cubicBezTo>
                  <a:cubicBezTo>
                    <a:pt x="882" y="864"/>
                    <a:pt x="868" y="457"/>
                    <a:pt x="687" y="457"/>
                  </a:cubicBezTo>
                  <a:cubicBezTo>
                    <a:pt x="675" y="457"/>
                    <a:pt x="662" y="459"/>
                    <a:pt x="649" y="463"/>
                  </a:cubicBezTo>
                  <a:cubicBezTo>
                    <a:pt x="587" y="463"/>
                    <a:pt x="525" y="432"/>
                    <a:pt x="464" y="401"/>
                  </a:cubicBezTo>
                  <a:cubicBezTo>
                    <a:pt x="433" y="340"/>
                    <a:pt x="402" y="278"/>
                    <a:pt x="402" y="216"/>
                  </a:cubicBezTo>
                  <a:cubicBezTo>
                    <a:pt x="402" y="93"/>
                    <a:pt x="340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6" name="Google Shape;13516;p25"/>
            <p:cNvSpPr/>
            <p:nvPr/>
          </p:nvSpPr>
          <p:spPr>
            <a:xfrm>
              <a:off x="3318963" y="4404556"/>
              <a:ext cx="75625" cy="82975"/>
            </a:xfrm>
            <a:custGeom>
              <a:avLst/>
              <a:gdLst/>
              <a:ahLst/>
              <a:cxnLst/>
              <a:rect l="l" t="t" r="r" b="b"/>
              <a:pathLst>
                <a:path w="3025" h="3319" extrusionOk="0">
                  <a:moveTo>
                    <a:pt x="1513" y="410"/>
                  </a:moveTo>
                  <a:cubicBezTo>
                    <a:pt x="1543" y="410"/>
                    <a:pt x="1543" y="410"/>
                    <a:pt x="1574" y="441"/>
                  </a:cubicBezTo>
                  <a:cubicBezTo>
                    <a:pt x="2099" y="996"/>
                    <a:pt x="2593" y="1830"/>
                    <a:pt x="2346" y="2416"/>
                  </a:cubicBezTo>
                  <a:cubicBezTo>
                    <a:pt x="2145" y="2740"/>
                    <a:pt x="1821" y="2902"/>
                    <a:pt x="1497" y="2902"/>
                  </a:cubicBezTo>
                  <a:cubicBezTo>
                    <a:pt x="1173" y="2902"/>
                    <a:pt x="849" y="2740"/>
                    <a:pt x="648" y="2416"/>
                  </a:cubicBezTo>
                  <a:cubicBezTo>
                    <a:pt x="402" y="1830"/>
                    <a:pt x="895" y="996"/>
                    <a:pt x="1420" y="441"/>
                  </a:cubicBezTo>
                  <a:cubicBezTo>
                    <a:pt x="1451" y="410"/>
                    <a:pt x="1451" y="410"/>
                    <a:pt x="1482" y="410"/>
                  </a:cubicBezTo>
                  <a:close/>
                  <a:moveTo>
                    <a:pt x="1509" y="1"/>
                  </a:moveTo>
                  <a:cubicBezTo>
                    <a:pt x="1381" y="1"/>
                    <a:pt x="1250" y="55"/>
                    <a:pt x="1142" y="163"/>
                  </a:cubicBezTo>
                  <a:cubicBezTo>
                    <a:pt x="340" y="996"/>
                    <a:pt x="0" y="1922"/>
                    <a:pt x="278" y="2601"/>
                  </a:cubicBezTo>
                  <a:cubicBezTo>
                    <a:pt x="540" y="3079"/>
                    <a:pt x="1019" y="3319"/>
                    <a:pt x="1497" y="3319"/>
                  </a:cubicBezTo>
                  <a:cubicBezTo>
                    <a:pt x="1976" y="3319"/>
                    <a:pt x="2454" y="3079"/>
                    <a:pt x="2716" y="2601"/>
                  </a:cubicBezTo>
                  <a:cubicBezTo>
                    <a:pt x="3025" y="1922"/>
                    <a:pt x="2685" y="996"/>
                    <a:pt x="1852" y="163"/>
                  </a:cubicBezTo>
                  <a:cubicBezTo>
                    <a:pt x="1760" y="55"/>
                    <a:pt x="1636" y="1"/>
                    <a:pt x="15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7" name="Google Shape;13517;p25"/>
            <p:cNvSpPr/>
            <p:nvPr/>
          </p:nvSpPr>
          <p:spPr>
            <a:xfrm>
              <a:off x="3352913" y="4141656"/>
              <a:ext cx="263900" cy="256175"/>
            </a:xfrm>
            <a:custGeom>
              <a:avLst/>
              <a:gdLst/>
              <a:ahLst/>
              <a:cxnLst/>
              <a:rect l="l" t="t" r="r" b="b"/>
              <a:pathLst>
                <a:path w="10556" h="10247" extrusionOk="0">
                  <a:moveTo>
                    <a:pt x="3920" y="4329"/>
                  </a:moveTo>
                  <a:cubicBezTo>
                    <a:pt x="4020" y="4329"/>
                    <a:pt x="4120" y="4368"/>
                    <a:pt x="4198" y="4445"/>
                  </a:cubicBezTo>
                  <a:lnTo>
                    <a:pt x="5864" y="6111"/>
                  </a:lnTo>
                  <a:cubicBezTo>
                    <a:pt x="6018" y="6266"/>
                    <a:pt x="6018" y="6482"/>
                    <a:pt x="5864" y="6636"/>
                  </a:cubicBezTo>
                  <a:lnTo>
                    <a:pt x="5617" y="6914"/>
                  </a:lnTo>
                  <a:cubicBezTo>
                    <a:pt x="5540" y="6991"/>
                    <a:pt x="5440" y="7030"/>
                    <a:pt x="5339" y="7030"/>
                  </a:cubicBezTo>
                  <a:cubicBezTo>
                    <a:pt x="5239" y="7030"/>
                    <a:pt x="5139" y="6991"/>
                    <a:pt x="5062" y="6914"/>
                  </a:cubicBezTo>
                  <a:lnTo>
                    <a:pt x="3395" y="5216"/>
                  </a:lnTo>
                  <a:cubicBezTo>
                    <a:pt x="3241" y="5093"/>
                    <a:pt x="3241" y="4846"/>
                    <a:pt x="3395" y="4692"/>
                  </a:cubicBezTo>
                  <a:lnTo>
                    <a:pt x="3642" y="4445"/>
                  </a:lnTo>
                  <a:cubicBezTo>
                    <a:pt x="3719" y="4368"/>
                    <a:pt x="3819" y="4329"/>
                    <a:pt x="3920" y="4329"/>
                  </a:cubicBezTo>
                  <a:close/>
                  <a:moveTo>
                    <a:pt x="7469" y="1"/>
                  </a:moveTo>
                  <a:cubicBezTo>
                    <a:pt x="6821" y="63"/>
                    <a:pt x="6234" y="340"/>
                    <a:pt x="5802" y="772"/>
                  </a:cubicBezTo>
                  <a:cubicBezTo>
                    <a:pt x="5370" y="1297"/>
                    <a:pt x="5062" y="1914"/>
                    <a:pt x="4969" y="2562"/>
                  </a:cubicBezTo>
                  <a:cubicBezTo>
                    <a:pt x="4907" y="3118"/>
                    <a:pt x="4660" y="3643"/>
                    <a:pt x="4290" y="4044"/>
                  </a:cubicBezTo>
                  <a:cubicBezTo>
                    <a:pt x="4167" y="3951"/>
                    <a:pt x="4043" y="3920"/>
                    <a:pt x="3920" y="3920"/>
                  </a:cubicBezTo>
                  <a:cubicBezTo>
                    <a:pt x="3704" y="3920"/>
                    <a:pt x="3519" y="4013"/>
                    <a:pt x="3364" y="4167"/>
                  </a:cubicBezTo>
                  <a:lnTo>
                    <a:pt x="3087" y="4445"/>
                  </a:lnTo>
                  <a:cubicBezTo>
                    <a:pt x="2840" y="4692"/>
                    <a:pt x="2778" y="5062"/>
                    <a:pt x="2963" y="5371"/>
                  </a:cubicBezTo>
                  <a:lnTo>
                    <a:pt x="1297" y="7068"/>
                  </a:lnTo>
                  <a:cubicBezTo>
                    <a:pt x="834" y="7500"/>
                    <a:pt x="525" y="8056"/>
                    <a:pt x="371" y="8642"/>
                  </a:cubicBezTo>
                  <a:cubicBezTo>
                    <a:pt x="309" y="8858"/>
                    <a:pt x="247" y="9043"/>
                    <a:pt x="124" y="9229"/>
                  </a:cubicBezTo>
                  <a:cubicBezTo>
                    <a:pt x="0" y="9445"/>
                    <a:pt x="31" y="9722"/>
                    <a:pt x="216" y="9907"/>
                  </a:cubicBezTo>
                  <a:lnTo>
                    <a:pt x="402" y="10093"/>
                  </a:lnTo>
                  <a:cubicBezTo>
                    <a:pt x="494" y="10185"/>
                    <a:pt x="618" y="10247"/>
                    <a:pt x="772" y="10247"/>
                  </a:cubicBezTo>
                  <a:cubicBezTo>
                    <a:pt x="864" y="10247"/>
                    <a:pt x="988" y="10216"/>
                    <a:pt x="1080" y="10185"/>
                  </a:cubicBezTo>
                  <a:cubicBezTo>
                    <a:pt x="1266" y="10062"/>
                    <a:pt x="1451" y="9969"/>
                    <a:pt x="1667" y="9938"/>
                  </a:cubicBezTo>
                  <a:cubicBezTo>
                    <a:pt x="2130" y="9815"/>
                    <a:pt x="2562" y="9599"/>
                    <a:pt x="2932" y="9290"/>
                  </a:cubicBezTo>
                  <a:cubicBezTo>
                    <a:pt x="3107" y="9165"/>
                    <a:pt x="2979" y="8940"/>
                    <a:pt x="2809" y="8940"/>
                  </a:cubicBezTo>
                  <a:cubicBezTo>
                    <a:pt x="2769" y="8940"/>
                    <a:pt x="2727" y="8952"/>
                    <a:pt x="2685" y="8982"/>
                  </a:cubicBezTo>
                  <a:cubicBezTo>
                    <a:pt x="2346" y="9229"/>
                    <a:pt x="1945" y="9414"/>
                    <a:pt x="1543" y="9537"/>
                  </a:cubicBezTo>
                  <a:cubicBezTo>
                    <a:pt x="1297" y="9599"/>
                    <a:pt x="1080" y="9691"/>
                    <a:pt x="864" y="9846"/>
                  </a:cubicBezTo>
                  <a:cubicBezTo>
                    <a:pt x="846" y="9855"/>
                    <a:pt x="826" y="9859"/>
                    <a:pt x="805" y="9859"/>
                  </a:cubicBezTo>
                  <a:cubicBezTo>
                    <a:pt x="754" y="9859"/>
                    <a:pt x="701" y="9837"/>
                    <a:pt x="679" y="9815"/>
                  </a:cubicBezTo>
                  <a:lnTo>
                    <a:pt x="494" y="9630"/>
                  </a:lnTo>
                  <a:cubicBezTo>
                    <a:pt x="432" y="9568"/>
                    <a:pt x="432" y="9506"/>
                    <a:pt x="463" y="9445"/>
                  </a:cubicBezTo>
                  <a:cubicBezTo>
                    <a:pt x="587" y="9229"/>
                    <a:pt x="679" y="8982"/>
                    <a:pt x="741" y="8735"/>
                  </a:cubicBezTo>
                  <a:cubicBezTo>
                    <a:pt x="895" y="8210"/>
                    <a:pt x="1173" y="7716"/>
                    <a:pt x="1574" y="7346"/>
                  </a:cubicBezTo>
                  <a:lnTo>
                    <a:pt x="3241" y="5679"/>
                  </a:lnTo>
                  <a:lnTo>
                    <a:pt x="4630" y="7068"/>
                  </a:lnTo>
                  <a:lnTo>
                    <a:pt x="3241" y="8457"/>
                  </a:lnTo>
                  <a:cubicBezTo>
                    <a:pt x="3148" y="8519"/>
                    <a:pt x="3148" y="8642"/>
                    <a:pt x="3241" y="8735"/>
                  </a:cubicBezTo>
                  <a:cubicBezTo>
                    <a:pt x="3287" y="8781"/>
                    <a:pt x="3341" y="8804"/>
                    <a:pt x="3391" y="8804"/>
                  </a:cubicBezTo>
                  <a:cubicBezTo>
                    <a:pt x="3441" y="8804"/>
                    <a:pt x="3488" y="8781"/>
                    <a:pt x="3519" y="8735"/>
                  </a:cubicBezTo>
                  <a:lnTo>
                    <a:pt x="4938" y="7315"/>
                  </a:lnTo>
                  <a:cubicBezTo>
                    <a:pt x="5067" y="7392"/>
                    <a:pt x="5206" y="7432"/>
                    <a:pt x="5342" y="7432"/>
                  </a:cubicBezTo>
                  <a:cubicBezTo>
                    <a:pt x="5534" y="7432"/>
                    <a:pt x="5720" y="7354"/>
                    <a:pt x="5864" y="7192"/>
                  </a:cubicBezTo>
                  <a:lnTo>
                    <a:pt x="6142" y="6945"/>
                  </a:lnTo>
                  <a:cubicBezTo>
                    <a:pt x="6389" y="6698"/>
                    <a:pt x="6450" y="6297"/>
                    <a:pt x="6265" y="5988"/>
                  </a:cubicBezTo>
                  <a:cubicBezTo>
                    <a:pt x="6666" y="5618"/>
                    <a:pt x="7191" y="5371"/>
                    <a:pt x="7716" y="5309"/>
                  </a:cubicBezTo>
                  <a:cubicBezTo>
                    <a:pt x="8395" y="5216"/>
                    <a:pt x="9012" y="4939"/>
                    <a:pt x="9506" y="4476"/>
                  </a:cubicBezTo>
                  <a:cubicBezTo>
                    <a:pt x="10555" y="3457"/>
                    <a:pt x="10555" y="1791"/>
                    <a:pt x="9506" y="772"/>
                  </a:cubicBezTo>
                  <a:cubicBezTo>
                    <a:pt x="9197" y="433"/>
                    <a:pt x="8765" y="186"/>
                    <a:pt x="8333" y="93"/>
                  </a:cubicBezTo>
                  <a:cubicBezTo>
                    <a:pt x="8311" y="88"/>
                    <a:pt x="8290" y="85"/>
                    <a:pt x="8270" y="85"/>
                  </a:cubicBezTo>
                  <a:cubicBezTo>
                    <a:pt x="8179" y="85"/>
                    <a:pt x="8112" y="141"/>
                    <a:pt x="8086" y="217"/>
                  </a:cubicBezTo>
                  <a:cubicBezTo>
                    <a:pt x="8055" y="340"/>
                    <a:pt x="8117" y="433"/>
                    <a:pt x="8210" y="464"/>
                  </a:cubicBezTo>
                  <a:cubicBezTo>
                    <a:pt x="9876" y="896"/>
                    <a:pt x="10462" y="2994"/>
                    <a:pt x="9228" y="4198"/>
                  </a:cubicBezTo>
                  <a:cubicBezTo>
                    <a:pt x="8796" y="4599"/>
                    <a:pt x="8240" y="4846"/>
                    <a:pt x="7654" y="4908"/>
                  </a:cubicBezTo>
                  <a:cubicBezTo>
                    <a:pt x="7037" y="5000"/>
                    <a:pt x="6450" y="5278"/>
                    <a:pt x="6018" y="5679"/>
                  </a:cubicBezTo>
                  <a:lnTo>
                    <a:pt x="4599" y="4291"/>
                  </a:lnTo>
                  <a:cubicBezTo>
                    <a:pt x="5031" y="3828"/>
                    <a:pt x="5309" y="3272"/>
                    <a:pt x="5370" y="2655"/>
                  </a:cubicBezTo>
                  <a:cubicBezTo>
                    <a:pt x="5463" y="2069"/>
                    <a:pt x="5710" y="1513"/>
                    <a:pt x="6080" y="1050"/>
                  </a:cubicBezTo>
                  <a:cubicBezTo>
                    <a:pt x="6450" y="680"/>
                    <a:pt x="6975" y="464"/>
                    <a:pt x="7500" y="402"/>
                  </a:cubicBezTo>
                  <a:cubicBezTo>
                    <a:pt x="7592" y="402"/>
                    <a:pt x="7685" y="309"/>
                    <a:pt x="7685" y="186"/>
                  </a:cubicBezTo>
                  <a:cubicBezTo>
                    <a:pt x="7654" y="93"/>
                    <a:pt x="7561" y="1"/>
                    <a:pt x="74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18" name="Google Shape;13518;p25"/>
          <p:cNvGrpSpPr/>
          <p:nvPr/>
        </p:nvGrpSpPr>
        <p:grpSpPr>
          <a:xfrm>
            <a:off x="2096384" y="7967661"/>
            <a:ext cx="671300" cy="691350"/>
            <a:chOff x="6318738" y="2463556"/>
            <a:chExt cx="335650" cy="345675"/>
          </a:xfrm>
          <a:solidFill>
            <a:schemeClr val="tx1"/>
          </a:solidFill>
        </p:grpSpPr>
        <p:sp>
          <p:nvSpPr>
            <p:cNvPr id="13519" name="Google Shape;13519;p25"/>
            <p:cNvSpPr/>
            <p:nvPr/>
          </p:nvSpPr>
          <p:spPr>
            <a:xfrm>
              <a:off x="6429063" y="2508306"/>
              <a:ext cx="10825" cy="20100"/>
            </a:xfrm>
            <a:custGeom>
              <a:avLst/>
              <a:gdLst/>
              <a:ahLst/>
              <a:cxnLst/>
              <a:rect l="l" t="t" r="r" b="b"/>
              <a:pathLst>
                <a:path w="433" h="804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587"/>
                  </a:lnTo>
                  <a:cubicBezTo>
                    <a:pt x="1" y="711"/>
                    <a:pt x="93" y="803"/>
                    <a:pt x="217" y="803"/>
                  </a:cubicBezTo>
                  <a:cubicBezTo>
                    <a:pt x="340" y="803"/>
                    <a:pt x="433" y="711"/>
                    <a:pt x="433" y="587"/>
                  </a:cubicBezTo>
                  <a:lnTo>
                    <a:pt x="433" y="217"/>
                  </a:lnTo>
                  <a:cubicBezTo>
                    <a:pt x="433" y="93"/>
                    <a:pt x="340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0" name="Google Shape;13520;p25"/>
            <p:cNvSpPr/>
            <p:nvPr/>
          </p:nvSpPr>
          <p:spPr>
            <a:xfrm>
              <a:off x="6533213" y="2508306"/>
              <a:ext cx="10075" cy="20100"/>
            </a:xfrm>
            <a:custGeom>
              <a:avLst/>
              <a:gdLst/>
              <a:ahLst/>
              <a:cxnLst/>
              <a:rect l="l" t="t" r="r" b="b"/>
              <a:pathLst>
                <a:path w="403" h="804" extrusionOk="0">
                  <a:moveTo>
                    <a:pt x="217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587"/>
                  </a:lnTo>
                  <a:cubicBezTo>
                    <a:pt x="1" y="711"/>
                    <a:pt x="94" y="803"/>
                    <a:pt x="217" y="803"/>
                  </a:cubicBezTo>
                  <a:cubicBezTo>
                    <a:pt x="310" y="803"/>
                    <a:pt x="402" y="711"/>
                    <a:pt x="402" y="587"/>
                  </a:cubicBezTo>
                  <a:lnTo>
                    <a:pt x="402" y="217"/>
                  </a:lnTo>
                  <a:cubicBezTo>
                    <a:pt x="402" y="93"/>
                    <a:pt x="340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1" name="Google Shape;13521;p25"/>
            <p:cNvSpPr/>
            <p:nvPr/>
          </p:nvSpPr>
          <p:spPr>
            <a:xfrm>
              <a:off x="6467638" y="2517481"/>
              <a:ext cx="38425" cy="16325"/>
            </a:xfrm>
            <a:custGeom>
              <a:avLst/>
              <a:gdLst/>
              <a:ahLst/>
              <a:cxnLst/>
              <a:rect l="l" t="t" r="r" b="b"/>
              <a:pathLst>
                <a:path w="1537" h="653" extrusionOk="0">
                  <a:moveTo>
                    <a:pt x="1258" y="1"/>
                  </a:moveTo>
                  <a:cubicBezTo>
                    <a:pt x="1209" y="1"/>
                    <a:pt x="1157" y="20"/>
                    <a:pt x="1112" y="66"/>
                  </a:cubicBezTo>
                  <a:cubicBezTo>
                    <a:pt x="1019" y="158"/>
                    <a:pt x="896" y="220"/>
                    <a:pt x="741" y="220"/>
                  </a:cubicBezTo>
                  <a:cubicBezTo>
                    <a:pt x="587" y="220"/>
                    <a:pt x="464" y="189"/>
                    <a:pt x="371" y="66"/>
                  </a:cubicBezTo>
                  <a:cubicBezTo>
                    <a:pt x="325" y="35"/>
                    <a:pt x="271" y="20"/>
                    <a:pt x="217" y="20"/>
                  </a:cubicBezTo>
                  <a:cubicBezTo>
                    <a:pt x="163" y="20"/>
                    <a:pt x="109" y="35"/>
                    <a:pt x="62" y="66"/>
                  </a:cubicBezTo>
                  <a:cubicBezTo>
                    <a:pt x="1" y="158"/>
                    <a:pt x="1" y="282"/>
                    <a:pt x="62" y="344"/>
                  </a:cubicBezTo>
                  <a:cubicBezTo>
                    <a:pt x="248" y="560"/>
                    <a:pt x="494" y="652"/>
                    <a:pt x="741" y="652"/>
                  </a:cubicBezTo>
                  <a:lnTo>
                    <a:pt x="741" y="621"/>
                  </a:lnTo>
                  <a:cubicBezTo>
                    <a:pt x="988" y="621"/>
                    <a:pt x="1235" y="529"/>
                    <a:pt x="1420" y="344"/>
                  </a:cubicBezTo>
                  <a:cubicBezTo>
                    <a:pt x="1537" y="181"/>
                    <a:pt x="1408" y="1"/>
                    <a:pt x="12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2" name="Google Shape;13522;p25"/>
            <p:cNvSpPr/>
            <p:nvPr/>
          </p:nvSpPr>
          <p:spPr>
            <a:xfrm>
              <a:off x="6415938" y="2603206"/>
              <a:ext cx="202175" cy="137375"/>
            </a:xfrm>
            <a:custGeom>
              <a:avLst/>
              <a:gdLst/>
              <a:ahLst/>
              <a:cxnLst/>
              <a:rect l="l" t="t" r="r" b="b"/>
              <a:pathLst>
                <a:path w="8087" h="5495" extrusionOk="0">
                  <a:moveTo>
                    <a:pt x="217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5309"/>
                  </a:lnTo>
                  <a:cubicBezTo>
                    <a:pt x="1" y="5402"/>
                    <a:pt x="94" y="5494"/>
                    <a:pt x="217" y="5494"/>
                  </a:cubicBezTo>
                  <a:lnTo>
                    <a:pt x="1421" y="5494"/>
                  </a:lnTo>
                  <a:cubicBezTo>
                    <a:pt x="1513" y="5494"/>
                    <a:pt x="1606" y="5402"/>
                    <a:pt x="1606" y="5309"/>
                  </a:cubicBezTo>
                  <a:cubicBezTo>
                    <a:pt x="1606" y="5186"/>
                    <a:pt x="1513" y="5093"/>
                    <a:pt x="1421" y="5093"/>
                  </a:cubicBezTo>
                  <a:lnTo>
                    <a:pt x="402" y="5093"/>
                  </a:lnTo>
                  <a:lnTo>
                    <a:pt x="402" y="402"/>
                  </a:lnTo>
                  <a:lnTo>
                    <a:pt x="7686" y="402"/>
                  </a:lnTo>
                  <a:lnTo>
                    <a:pt x="7686" y="5093"/>
                  </a:lnTo>
                  <a:lnTo>
                    <a:pt x="2223" y="5093"/>
                  </a:lnTo>
                  <a:cubicBezTo>
                    <a:pt x="2100" y="5093"/>
                    <a:pt x="2007" y="5186"/>
                    <a:pt x="2007" y="5309"/>
                  </a:cubicBezTo>
                  <a:cubicBezTo>
                    <a:pt x="2007" y="5402"/>
                    <a:pt x="2100" y="5494"/>
                    <a:pt x="2223" y="5494"/>
                  </a:cubicBezTo>
                  <a:lnTo>
                    <a:pt x="7871" y="5494"/>
                  </a:lnTo>
                  <a:cubicBezTo>
                    <a:pt x="7994" y="5494"/>
                    <a:pt x="8087" y="5402"/>
                    <a:pt x="8087" y="5278"/>
                  </a:cubicBezTo>
                  <a:lnTo>
                    <a:pt x="8087" y="217"/>
                  </a:lnTo>
                  <a:cubicBezTo>
                    <a:pt x="8087" y="93"/>
                    <a:pt x="7994" y="1"/>
                    <a:pt x="79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3" name="Google Shape;13523;p25"/>
            <p:cNvSpPr/>
            <p:nvPr/>
          </p:nvSpPr>
          <p:spPr>
            <a:xfrm>
              <a:off x="6318738" y="2463556"/>
              <a:ext cx="335650" cy="345675"/>
            </a:xfrm>
            <a:custGeom>
              <a:avLst/>
              <a:gdLst/>
              <a:ahLst/>
              <a:cxnLst/>
              <a:rect l="l" t="t" r="r" b="b"/>
              <a:pathLst>
                <a:path w="13426" h="13827" extrusionOk="0">
                  <a:moveTo>
                    <a:pt x="11790" y="402"/>
                  </a:moveTo>
                  <a:cubicBezTo>
                    <a:pt x="12438" y="433"/>
                    <a:pt x="12993" y="958"/>
                    <a:pt x="12993" y="1637"/>
                  </a:cubicBezTo>
                  <a:lnTo>
                    <a:pt x="12993" y="4198"/>
                  </a:lnTo>
                  <a:lnTo>
                    <a:pt x="11357" y="4198"/>
                  </a:lnTo>
                  <a:cubicBezTo>
                    <a:pt x="11265" y="4198"/>
                    <a:pt x="11172" y="4260"/>
                    <a:pt x="11172" y="4383"/>
                  </a:cubicBezTo>
                  <a:cubicBezTo>
                    <a:pt x="11172" y="4507"/>
                    <a:pt x="11265" y="4599"/>
                    <a:pt x="11357" y="4599"/>
                  </a:cubicBezTo>
                  <a:lnTo>
                    <a:pt x="12993" y="4599"/>
                  </a:lnTo>
                  <a:lnTo>
                    <a:pt x="12993" y="10864"/>
                  </a:lnTo>
                  <a:cubicBezTo>
                    <a:pt x="12993" y="11543"/>
                    <a:pt x="12438" y="12099"/>
                    <a:pt x="11790" y="12099"/>
                  </a:cubicBezTo>
                  <a:lnTo>
                    <a:pt x="1636" y="12099"/>
                  </a:lnTo>
                  <a:cubicBezTo>
                    <a:pt x="926" y="12099"/>
                    <a:pt x="371" y="11543"/>
                    <a:pt x="402" y="10864"/>
                  </a:cubicBezTo>
                  <a:lnTo>
                    <a:pt x="402" y="4568"/>
                  </a:lnTo>
                  <a:lnTo>
                    <a:pt x="10555" y="4568"/>
                  </a:lnTo>
                  <a:cubicBezTo>
                    <a:pt x="10648" y="4568"/>
                    <a:pt x="10740" y="4476"/>
                    <a:pt x="10740" y="4352"/>
                  </a:cubicBezTo>
                  <a:cubicBezTo>
                    <a:pt x="10740" y="4260"/>
                    <a:pt x="10648" y="4167"/>
                    <a:pt x="10555" y="4167"/>
                  </a:cubicBezTo>
                  <a:lnTo>
                    <a:pt x="402" y="4167"/>
                  </a:lnTo>
                  <a:lnTo>
                    <a:pt x="402" y="1637"/>
                  </a:lnTo>
                  <a:cubicBezTo>
                    <a:pt x="402" y="958"/>
                    <a:pt x="926" y="433"/>
                    <a:pt x="1605" y="402"/>
                  </a:cubicBezTo>
                  <a:close/>
                  <a:moveTo>
                    <a:pt x="3889" y="12500"/>
                  </a:moveTo>
                  <a:lnTo>
                    <a:pt x="3889" y="13055"/>
                  </a:lnTo>
                  <a:cubicBezTo>
                    <a:pt x="3889" y="13240"/>
                    <a:pt x="3735" y="13426"/>
                    <a:pt x="3549" y="13426"/>
                  </a:cubicBezTo>
                  <a:lnTo>
                    <a:pt x="2192" y="13426"/>
                  </a:lnTo>
                  <a:cubicBezTo>
                    <a:pt x="1975" y="13426"/>
                    <a:pt x="1821" y="13240"/>
                    <a:pt x="1821" y="13055"/>
                  </a:cubicBezTo>
                  <a:lnTo>
                    <a:pt x="1821" y="12500"/>
                  </a:lnTo>
                  <a:close/>
                  <a:moveTo>
                    <a:pt x="11574" y="12500"/>
                  </a:moveTo>
                  <a:lnTo>
                    <a:pt x="11574" y="13055"/>
                  </a:lnTo>
                  <a:cubicBezTo>
                    <a:pt x="11574" y="13240"/>
                    <a:pt x="11419" y="13426"/>
                    <a:pt x="11203" y="13426"/>
                  </a:cubicBezTo>
                  <a:lnTo>
                    <a:pt x="9876" y="13426"/>
                  </a:lnTo>
                  <a:cubicBezTo>
                    <a:pt x="9660" y="13426"/>
                    <a:pt x="9506" y="13240"/>
                    <a:pt x="9506" y="13055"/>
                  </a:cubicBezTo>
                  <a:lnTo>
                    <a:pt x="9506" y="12500"/>
                  </a:lnTo>
                  <a:close/>
                  <a:moveTo>
                    <a:pt x="1636" y="1"/>
                  </a:moveTo>
                  <a:cubicBezTo>
                    <a:pt x="741" y="32"/>
                    <a:pt x="0" y="742"/>
                    <a:pt x="0" y="1637"/>
                  </a:cubicBezTo>
                  <a:lnTo>
                    <a:pt x="0" y="10864"/>
                  </a:lnTo>
                  <a:cubicBezTo>
                    <a:pt x="0" y="11697"/>
                    <a:pt x="618" y="12376"/>
                    <a:pt x="1420" y="12500"/>
                  </a:cubicBezTo>
                  <a:lnTo>
                    <a:pt x="1420" y="13055"/>
                  </a:lnTo>
                  <a:cubicBezTo>
                    <a:pt x="1420" y="13487"/>
                    <a:pt x="1759" y="13827"/>
                    <a:pt x="2192" y="13827"/>
                  </a:cubicBezTo>
                  <a:lnTo>
                    <a:pt x="3549" y="13827"/>
                  </a:lnTo>
                  <a:cubicBezTo>
                    <a:pt x="3982" y="13827"/>
                    <a:pt x="4321" y="13487"/>
                    <a:pt x="4321" y="13055"/>
                  </a:cubicBezTo>
                  <a:lnTo>
                    <a:pt x="4321" y="12500"/>
                  </a:lnTo>
                  <a:lnTo>
                    <a:pt x="9105" y="12500"/>
                  </a:lnTo>
                  <a:lnTo>
                    <a:pt x="9105" y="13055"/>
                  </a:lnTo>
                  <a:cubicBezTo>
                    <a:pt x="9105" y="13487"/>
                    <a:pt x="9444" y="13827"/>
                    <a:pt x="9876" y="13827"/>
                  </a:cubicBezTo>
                  <a:lnTo>
                    <a:pt x="11234" y="13827"/>
                  </a:lnTo>
                  <a:cubicBezTo>
                    <a:pt x="11666" y="13827"/>
                    <a:pt x="12006" y="13487"/>
                    <a:pt x="12006" y="13055"/>
                  </a:cubicBezTo>
                  <a:lnTo>
                    <a:pt x="12006" y="12500"/>
                  </a:lnTo>
                  <a:cubicBezTo>
                    <a:pt x="12808" y="12376"/>
                    <a:pt x="13425" y="11697"/>
                    <a:pt x="13425" y="10864"/>
                  </a:cubicBezTo>
                  <a:lnTo>
                    <a:pt x="13425" y="1637"/>
                  </a:lnTo>
                  <a:cubicBezTo>
                    <a:pt x="13425" y="742"/>
                    <a:pt x="12685" y="1"/>
                    <a:pt x="117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4" name="Google Shape;13524;p25"/>
            <p:cNvSpPr/>
            <p:nvPr/>
          </p:nvSpPr>
          <p:spPr>
            <a:xfrm>
              <a:off x="6385088" y="2491331"/>
              <a:ext cx="202175" cy="60225"/>
            </a:xfrm>
            <a:custGeom>
              <a:avLst/>
              <a:gdLst/>
              <a:ahLst/>
              <a:cxnLst/>
              <a:rect l="l" t="t" r="r" b="b"/>
              <a:pathLst>
                <a:path w="8087" h="2409" extrusionOk="0">
                  <a:moveTo>
                    <a:pt x="7438" y="371"/>
                  </a:moveTo>
                  <a:cubicBezTo>
                    <a:pt x="7562" y="371"/>
                    <a:pt x="7685" y="495"/>
                    <a:pt x="7685" y="618"/>
                  </a:cubicBezTo>
                  <a:lnTo>
                    <a:pt x="7685" y="1760"/>
                  </a:lnTo>
                  <a:cubicBezTo>
                    <a:pt x="7685" y="1914"/>
                    <a:pt x="7562" y="2007"/>
                    <a:pt x="7438" y="2007"/>
                  </a:cubicBezTo>
                  <a:lnTo>
                    <a:pt x="649" y="2007"/>
                  </a:lnTo>
                  <a:cubicBezTo>
                    <a:pt x="525" y="2007"/>
                    <a:pt x="402" y="1914"/>
                    <a:pt x="402" y="1760"/>
                  </a:cubicBezTo>
                  <a:lnTo>
                    <a:pt x="402" y="618"/>
                  </a:lnTo>
                  <a:cubicBezTo>
                    <a:pt x="402" y="495"/>
                    <a:pt x="525" y="371"/>
                    <a:pt x="649" y="371"/>
                  </a:cubicBezTo>
                  <a:close/>
                  <a:moveTo>
                    <a:pt x="649" y="1"/>
                  </a:moveTo>
                  <a:cubicBezTo>
                    <a:pt x="309" y="1"/>
                    <a:pt x="0" y="279"/>
                    <a:pt x="0" y="618"/>
                  </a:cubicBezTo>
                  <a:lnTo>
                    <a:pt x="0" y="1791"/>
                  </a:lnTo>
                  <a:cubicBezTo>
                    <a:pt x="0" y="2130"/>
                    <a:pt x="309" y="2408"/>
                    <a:pt x="649" y="2408"/>
                  </a:cubicBezTo>
                  <a:lnTo>
                    <a:pt x="7438" y="2408"/>
                  </a:lnTo>
                  <a:cubicBezTo>
                    <a:pt x="7808" y="2408"/>
                    <a:pt x="8086" y="2099"/>
                    <a:pt x="8086" y="1760"/>
                  </a:cubicBezTo>
                  <a:lnTo>
                    <a:pt x="8086" y="587"/>
                  </a:lnTo>
                  <a:cubicBezTo>
                    <a:pt x="8055" y="248"/>
                    <a:pt x="7778" y="1"/>
                    <a:pt x="74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5" name="Google Shape;13525;p25"/>
            <p:cNvSpPr/>
            <p:nvPr/>
          </p:nvSpPr>
          <p:spPr>
            <a:xfrm>
              <a:off x="6359638" y="2603206"/>
              <a:ext cx="40125" cy="137550"/>
            </a:xfrm>
            <a:custGeom>
              <a:avLst/>
              <a:gdLst/>
              <a:ahLst/>
              <a:cxnLst/>
              <a:rect l="l" t="t" r="r" b="b"/>
              <a:pathLst>
                <a:path w="1605" h="5502" extrusionOk="0">
                  <a:moveTo>
                    <a:pt x="787" y="410"/>
                  </a:moveTo>
                  <a:cubicBezTo>
                    <a:pt x="980" y="410"/>
                    <a:pt x="1173" y="541"/>
                    <a:pt x="1173" y="803"/>
                  </a:cubicBezTo>
                  <a:lnTo>
                    <a:pt x="1173" y="4692"/>
                  </a:lnTo>
                  <a:cubicBezTo>
                    <a:pt x="1173" y="4954"/>
                    <a:pt x="980" y="5085"/>
                    <a:pt x="787" y="5085"/>
                  </a:cubicBezTo>
                  <a:cubicBezTo>
                    <a:pt x="594" y="5085"/>
                    <a:pt x="401" y="4954"/>
                    <a:pt x="401" y="4692"/>
                  </a:cubicBezTo>
                  <a:lnTo>
                    <a:pt x="401" y="803"/>
                  </a:lnTo>
                  <a:cubicBezTo>
                    <a:pt x="401" y="541"/>
                    <a:pt x="594" y="410"/>
                    <a:pt x="787" y="410"/>
                  </a:cubicBezTo>
                  <a:close/>
                  <a:moveTo>
                    <a:pt x="802" y="1"/>
                  </a:moveTo>
                  <a:cubicBezTo>
                    <a:pt x="370" y="1"/>
                    <a:pt x="0" y="371"/>
                    <a:pt x="0" y="803"/>
                  </a:cubicBezTo>
                  <a:lnTo>
                    <a:pt x="0" y="4692"/>
                  </a:lnTo>
                  <a:cubicBezTo>
                    <a:pt x="0" y="5232"/>
                    <a:pt x="401" y="5502"/>
                    <a:pt x="802" y="5502"/>
                  </a:cubicBezTo>
                  <a:cubicBezTo>
                    <a:pt x="1204" y="5502"/>
                    <a:pt x="1605" y="5232"/>
                    <a:pt x="1605" y="4692"/>
                  </a:cubicBezTo>
                  <a:lnTo>
                    <a:pt x="1605" y="803"/>
                  </a:lnTo>
                  <a:cubicBezTo>
                    <a:pt x="1605" y="371"/>
                    <a:pt x="1234" y="1"/>
                    <a:pt x="8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26" name="Google Shape;13526;p25"/>
          <p:cNvGrpSpPr/>
          <p:nvPr/>
        </p:nvGrpSpPr>
        <p:grpSpPr>
          <a:xfrm>
            <a:off x="3575126" y="7999184"/>
            <a:ext cx="692900" cy="628300"/>
            <a:chOff x="4051938" y="1937256"/>
            <a:chExt cx="346450" cy="314150"/>
          </a:xfrm>
          <a:solidFill>
            <a:schemeClr val="tx1"/>
          </a:solidFill>
        </p:grpSpPr>
        <p:sp>
          <p:nvSpPr>
            <p:cNvPr id="13527" name="Google Shape;13527;p25"/>
            <p:cNvSpPr/>
            <p:nvPr/>
          </p:nvSpPr>
          <p:spPr>
            <a:xfrm>
              <a:off x="4165338" y="2050031"/>
              <a:ext cx="104200" cy="88750"/>
            </a:xfrm>
            <a:custGeom>
              <a:avLst/>
              <a:gdLst/>
              <a:ahLst/>
              <a:cxnLst/>
              <a:rect l="l" t="t" r="r" b="b"/>
              <a:pathLst>
                <a:path w="4168" h="3550" extrusionOk="0">
                  <a:moveTo>
                    <a:pt x="2373" y="399"/>
                  </a:moveTo>
                  <a:cubicBezTo>
                    <a:pt x="3071" y="399"/>
                    <a:pt x="3735" y="945"/>
                    <a:pt x="3735" y="1759"/>
                  </a:cubicBezTo>
                  <a:cubicBezTo>
                    <a:pt x="3735" y="2531"/>
                    <a:pt x="3149" y="3148"/>
                    <a:pt x="2377" y="3148"/>
                  </a:cubicBezTo>
                  <a:cubicBezTo>
                    <a:pt x="1174" y="3148"/>
                    <a:pt x="556" y="1667"/>
                    <a:pt x="1421" y="802"/>
                  </a:cubicBezTo>
                  <a:cubicBezTo>
                    <a:pt x="1700" y="523"/>
                    <a:pt x="2040" y="399"/>
                    <a:pt x="2373" y="399"/>
                  </a:cubicBezTo>
                  <a:close/>
                  <a:moveTo>
                    <a:pt x="2382" y="1"/>
                  </a:moveTo>
                  <a:cubicBezTo>
                    <a:pt x="1948" y="1"/>
                    <a:pt x="1504" y="163"/>
                    <a:pt x="1143" y="525"/>
                  </a:cubicBezTo>
                  <a:cubicBezTo>
                    <a:pt x="1" y="1636"/>
                    <a:pt x="803" y="3549"/>
                    <a:pt x="2377" y="3549"/>
                  </a:cubicBezTo>
                  <a:cubicBezTo>
                    <a:pt x="3365" y="3549"/>
                    <a:pt x="4167" y="2747"/>
                    <a:pt x="4167" y="1759"/>
                  </a:cubicBezTo>
                  <a:cubicBezTo>
                    <a:pt x="4146" y="697"/>
                    <a:pt x="3283" y="1"/>
                    <a:pt x="2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8" name="Google Shape;13528;p25"/>
            <p:cNvSpPr/>
            <p:nvPr/>
          </p:nvSpPr>
          <p:spPr>
            <a:xfrm>
              <a:off x="4051938" y="1937256"/>
              <a:ext cx="346450" cy="314150"/>
            </a:xfrm>
            <a:custGeom>
              <a:avLst/>
              <a:gdLst/>
              <a:ahLst/>
              <a:cxnLst/>
              <a:rect l="l" t="t" r="r" b="b"/>
              <a:pathLst>
                <a:path w="13858" h="12566" extrusionOk="0">
                  <a:moveTo>
                    <a:pt x="6913" y="2258"/>
                  </a:moveTo>
                  <a:cubicBezTo>
                    <a:pt x="7037" y="2382"/>
                    <a:pt x="7129" y="2474"/>
                    <a:pt x="7253" y="2567"/>
                  </a:cubicBezTo>
                  <a:lnTo>
                    <a:pt x="6574" y="2567"/>
                  </a:lnTo>
                  <a:cubicBezTo>
                    <a:pt x="6697" y="2474"/>
                    <a:pt x="6790" y="2382"/>
                    <a:pt x="6913" y="2258"/>
                  </a:cubicBezTo>
                  <a:close/>
                  <a:moveTo>
                    <a:pt x="6296" y="1826"/>
                  </a:moveTo>
                  <a:lnTo>
                    <a:pt x="6450" y="1919"/>
                  </a:lnTo>
                  <a:lnTo>
                    <a:pt x="6574" y="2042"/>
                  </a:lnTo>
                  <a:cubicBezTo>
                    <a:pt x="6358" y="2227"/>
                    <a:pt x="6173" y="2412"/>
                    <a:pt x="5957" y="2628"/>
                  </a:cubicBezTo>
                  <a:lnTo>
                    <a:pt x="5740" y="2659"/>
                  </a:lnTo>
                  <a:lnTo>
                    <a:pt x="5432" y="2690"/>
                  </a:lnTo>
                  <a:cubicBezTo>
                    <a:pt x="5710" y="2382"/>
                    <a:pt x="5987" y="2073"/>
                    <a:pt x="6296" y="1826"/>
                  </a:cubicBezTo>
                  <a:close/>
                  <a:moveTo>
                    <a:pt x="4660" y="1178"/>
                  </a:moveTo>
                  <a:cubicBezTo>
                    <a:pt x="5123" y="1178"/>
                    <a:pt x="5555" y="1332"/>
                    <a:pt x="5957" y="1579"/>
                  </a:cubicBezTo>
                  <a:cubicBezTo>
                    <a:pt x="5555" y="1919"/>
                    <a:pt x="5216" y="2320"/>
                    <a:pt x="4876" y="2721"/>
                  </a:cubicBezTo>
                  <a:cubicBezTo>
                    <a:pt x="4352" y="2814"/>
                    <a:pt x="3858" y="2937"/>
                    <a:pt x="3364" y="3091"/>
                  </a:cubicBezTo>
                  <a:lnTo>
                    <a:pt x="3364" y="3091"/>
                  </a:lnTo>
                  <a:cubicBezTo>
                    <a:pt x="3370" y="2212"/>
                    <a:pt x="3616" y="1576"/>
                    <a:pt x="4074" y="1332"/>
                  </a:cubicBezTo>
                  <a:cubicBezTo>
                    <a:pt x="4228" y="1209"/>
                    <a:pt x="4444" y="1178"/>
                    <a:pt x="4660" y="1178"/>
                  </a:cubicBezTo>
                  <a:close/>
                  <a:moveTo>
                    <a:pt x="4660" y="406"/>
                  </a:moveTo>
                  <a:cubicBezTo>
                    <a:pt x="5617" y="406"/>
                    <a:pt x="6543" y="962"/>
                    <a:pt x="7253" y="1548"/>
                  </a:cubicBezTo>
                  <a:cubicBezTo>
                    <a:pt x="7685" y="1888"/>
                    <a:pt x="8055" y="2258"/>
                    <a:pt x="8395" y="2659"/>
                  </a:cubicBezTo>
                  <a:lnTo>
                    <a:pt x="7870" y="2598"/>
                  </a:lnTo>
                  <a:cubicBezTo>
                    <a:pt x="7623" y="2320"/>
                    <a:pt x="7345" y="2073"/>
                    <a:pt x="7068" y="1857"/>
                  </a:cubicBezTo>
                  <a:cubicBezTo>
                    <a:pt x="6440" y="1345"/>
                    <a:pt x="5549" y="746"/>
                    <a:pt x="4699" y="746"/>
                  </a:cubicBezTo>
                  <a:cubicBezTo>
                    <a:pt x="4421" y="746"/>
                    <a:pt x="4147" y="810"/>
                    <a:pt x="3889" y="962"/>
                  </a:cubicBezTo>
                  <a:cubicBezTo>
                    <a:pt x="3302" y="1271"/>
                    <a:pt x="2963" y="2042"/>
                    <a:pt x="2963" y="3061"/>
                  </a:cubicBezTo>
                  <a:lnTo>
                    <a:pt x="2839" y="3061"/>
                  </a:lnTo>
                  <a:cubicBezTo>
                    <a:pt x="2747" y="3061"/>
                    <a:pt x="2685" y="3061"/>
                    <a:pt x="2593" y="3091"/>
                  </a:cubicBezTo>
                  <a:cubicBezTo>
                    <a:pt x="2593" y="1919"/>
                    <a:pt x="2994" y="1055"/>
                    <a:pt x="3704" y="653"/>
                  </a:cubicBezTo>
                  <a:lnTo>
                    <a:pt x="3673" y="653"/>
                  </a:lnTo>
                  <a:cubicBezTo>
                    <a:pt x="3981" y="499"/>
                    <a:pt x="4321" y="406"/>
                    <a:pt x="4660" y="406"/>
                  </a:cubicBezTo>
                  <a:close/>
                  <a:moveTo>
                    <a:pt x="9298" y="1170"/>
                  </a:moveTo>
                  <a:cubicBezTo>
                    <a:pt x="9457" y="1170"/>
                    <a:pt x="9626" y="1225"/>
                    <a:pt x="9753" y="1301"/>
                  </a:cubicBezTo>
                  <a:cubicBezTo>
                    <a:pt x="10215" y="1579"/>
                    <a:pt x="10462" y="2196"/>
                    <a:pt x="10493" y="3091"/>
                  </a:cubicBezTo>
                  <a:cubicBezTo>
                    <a:pt x="9999" y="2937"/>
                    <a:pt x="9475" y="2814"/>
                    <a:pt x="8981" y="2721"/>
                  </a:cubicBezTo>
                  <a:cubicBezTo>
                    <a:pt x="8641" y="2320"/>
                    <a:pt x="8271" y="1950"/>
                    <a:pt x="7901" y="1579"/>
                  </a:cubicBezTo>
                  <a:cubicBezTo>
                    <a:pt x="8271" y="1332"/>
                    <a:pt x="8734" y="1178"/>
                    <a:pt x="9197" y="1178"/>
                  </a:cubicBezTo>
                  <a:cubicBezTo>
                    <a:pt x="9230" y="1173"/>
                    <a:pt x="9264" y="1170"/>
                    <a:pt x="9298" y="1170"/>
                  </a:cubicBezTo>
                  <a:close/>
                  <a:moveTo>
                    <a:pt x="9197" y="406"/>
                  </a:moveTo>
                  <a:cubicBezTo>
                    <a:pt x="9536" y="406"/>
                    <a:pt x="9845" y="499"/>
                    <a:pt x="10154" y="653"/>
                  </a:cubicBezTo>
                  <a:cubicBezTo>
                    <a:pt x="10864" y="1055"/>
                    <a:pt x="11234" y="1950"/>
                    <a:pt x="11234" y="3184"/>
                  </a:cubicBezTo>
                  <a:lnTo>
                    <a:pt x="11234" y="3400"/>
                  </a:lnTo>
                  <a:lnTo>
                    <a:pt x="10894" y="3246"/>
                  </a:lnTo>
                  <a:lnTo>
                    <a:pt x="10894" y="3153"/>
                  </a:lnTo>
                  <a:cubicBezTo>
                    <a:pt x="10894" y="2073"/>
                    <a:pt x="10555" y="1301"/>
                    <a:pt x="9969" y="962"/>
                  </a:cubicBezTo>
                  <a:cubicBezTo>
                    <a:pt x="9722" y="808"/>
                    <a:pt x="9475" y="746"/>
                    <a:pt x="9197" y="746"/>
                  </a:cubicBezTo>
                  <a:cubicBezTo>
                    <a:pt x="8611" y="808"/>
                    <a:pt x="8055" y="962"/>
                    <a:pt x="7561" y="1301"/>
                  </a:cubicBezTo>
                  <a:lnTo>
                    <a:pt x="7253" y="1055"/>
                  </a:lnTo>
                  <a:cubicBezTo>
                    <a:pt x="7839" y="653"/>
                    <a:pt x="8518" y="437"/>
                    <a:pt x="9197" y="406"/>
                  </a:cubicBezTo>
                  <a:close/>
                  <a:moveTo>
                    <a:pt x="2809" y="3462"/>
                  </a:moveTo>
                  <a:cubicBezTo>
                    <a:pt x="3025" y="3462"/>
                    <a:pt x="3210" y="3647"/>
                    <a:pt x="3241" y="3863"/>
                  </a:cubicBezTo>
                  <a:cubicBezTo>
                    <a:pt x="3257" y="4167"/>
                    <a:pt x="3031" y="4330"/>
                    <a:pt x="2807" y="4330"/>
                  </a:cubicBezTo>
                  <a:cubicBezTo>
                    <a:pt x="2599" y="4330"/>
                    <a:pt x="2391" y="4191"/>
                    <a:pt x="2377" y="3894"/>
                  </a:cubicBezTo>
                  <a:cubicBezTo>
                    <a:pt x="2377" y="3770"/>
                    <a:pt x="2438" y="3647"/>
                    <a:pt x="2531" y="3554"/>
                  </a:cubicBezTo>
                  <a:cubicBezTo>
                    <a:pt x="2623" y="3493"/>
                    <a:pt x="2716" y="3462"/>
                    <a:pt x="2809" y="3462"/>
                  </a:cubicBezTo>
                  <a:close/>
                  <a:moveTo>
                    <a:pt x="3858" y="4172"/>
                  </a:moveTo>
                  <a:lnTo>
                    <a:pt x="3704" y="4449"/>
                  </a:lnTo>
                  <a:lnTo>
                    <a:pt x="3549" y="4727"/>
                  </a:lnTo>
                  <a:cubicBezTo>
                    <a:pt x="3518" y="4634"/>
                    <a:pt x="3518" y="4542"/>
                    <a:pt x="3488" y="4449"/>
                  </a:cubicBezTo>
                  <a:cubicBezTo>
                    <a:pt x="3518" y="4388"/>
                    <a:pt x="3580" y="4326"/>
                    <a:pt x="3580" y="4264"/>
                  </a:cubicBezTo>
                  <a:lnTo>
                    <a:pt x="3858" y="4172"/>
                  </a:lnTo>
                  <a:close/>
                  <a:moveTo>
                    <a:pt x="9969" y="4172"/>
                  </a:moveTo>
                  <a:lnTo>
                    <a:pt x="9969" y="4172"/>
                  </a:lnTo>
                  <a:cubicBezTo>
                    <a:pt x="10092" y="4202"/>
                    <a:pt x="10246" y="4264"/>
                    <a:pt x="10370" y="4295"/>
                  </a:cubicBezTo>
                  <a:cubicBezTo>
                    <a:pt x="10339" y="4449"/>
                    <a:pt x="10308" y="4573"/>
                    <a:pt x="10277" y="4727"/>
                  </a:cubicBezTo>
                  <a:lnTo>
                    <a:pt x="10154" y="4449"/>
                  </a:lnTo>
                  <a:cubicBezTo>
                    <a:pt x="10092" y="4357"/>
                    <a:pt x="10030" y="4264"/>
                    <a:pt x="9969" y="4172"/>
                  </a:cubicBezTo>
                  <a:close/>
                  <a:moveTo>
                    <a:pt x="3117" y="4727"/>
                  </a:moveTo>
                  <a:cubicBezTo>
                    <a:pt x="3179" y="4881"/>
                    <a:pt x="3210" y="5067"/>
                    <a:pt x="3272" y="5252"/>
                  </a:cubicBezTo>
                  <a:cubicBezTo>
                    <a:pt x="3210" y="5406"/>
                    <a:pt x="3117" y="5591"/>
                    <a:pt x="3055" y="5745"/>
                  </a:cubicBezTo>
                  <a:cubicBezTo>
                    <a:pt x="2932" y="5406"/>
                    <a:pt x="2839" y="5097"/>
                    <a:pt x="2778" y="4789"/>
                  </a:cubicBezTo>
                  <a:lnTo>
                    <a:pt x="2901" y="4789"/>
                  </a:lnTo>
                  <a:lnTo>
                    <a:pt x="2901" y="4758"/>
                  </a:lnTo>
                  <a:cubicBezTo>
                    <a:pt x="2994" y="4758"/>
                    <a:pt x="3055" y="4758"/>
                    <a:pt x="3117" y="4727"/>
                  </a:cubicBezTo>
                  <a:close/>
                  <a:moveTo>
                    <a:pt x="10771" y="4449"/>
                  </a:moveTo>
                  <a:lnTo>
                    <a:pt x="11080" y="4604"/>
                  </a:lnTo>
                  <a:cubicBezTo>
                    <a:pt x="11018" y="4974"/>
                    <a:pt x="10894" y="5375"/>
                    <a:pt x="10771" y="5745"/>
                  </a:cubicBezTo>
                  <a:cubicBezTo>
                    <a:pt x="10709" y="5591"/>
                    <a:pt x="10648" y="5437"/>
                    <a:pt x="10555" y="5283"/>
                  </a:cubicBezTo>
                  <a:cubicBezTo>
                    <a:pt x="10648" y="5005"/>
                    <a:pt x="10709" y="4727"/>
                    <a:pt x="10771" y="4449"/>
                  </a:cubicBezTo>
                  <a:close/>
                  <a:moveTo>
                    <a:pt x="2377" y="4789"/>
                  </a:moveTo>
                  <a:cubicBezTo>
                    <a:pt x="2469" y="5283"/>
                    <a:pt x="2623" y="5776"/>
                    <a:pt x="2809" y="6270"/>
                  </a:cubicBezTo>
                  <a:cubicBezTo>
                    <a:pt x="2623" y="6764"/>
                    <a:pt x="2469" y="7289"/>
                    <a:pt x="2377" y="7782"/>
                  </a:cubicBezTo>
                  <a:cubicBezTo>
                    <a:pt x="1605" y="7350"/>
                    <a:pt x="1173" y="6795"/>
                    <a:pt x="1173" y="6270"/>
                  </a:cubicBezTo>
                  <a:cubicBezTo>
                    <a:pt x="1173" y="5776"/>
                    <a:pt x="1605" y="5221"/>
                    <a:pt x="2377" y="4789"/>
                  </a:cubicBezTo>
                  <a:close/>
                  <a:moveTo>
                    <a:pt x="11481" y="4789"/>
                  </a:moveTo>
                  <a:cubicBezTo>
                    <a:pt x="12252" y="5252"/>
                    <a:pt x="12654" y="5776"/>
                    <a:pt x="12654" y="6301"/>
                  </a:cubicBezTo>
                  <a:cubicBezTo>
                    <a:pt x="12654" y="6826"/>
                    <a:pt x="12221" y="7350"/>
                    <a:pt x="11450" y="7813"/>
                  </a:cubicBezTo>
                  <a:cubicBezTo>
                    <a:pt x="11357" y="7289"/>
                    <a:pt x="11203" y="6795"/>
                    <a:pt x="11018" y="6301"/>
                  </a:cubicBezTo>
                  <a:cubicBezTo>
                    <a:pt x="11203" y="5807"/>
                    <a:pt x="11357" y="5313"/>
                    <a:pt x="11481" y="4789"/>
                  </a:cubicBezTo>
                  <a:close/>
                  <a:moveTo>
                    <a:pt x="8919" y="3925"/>
                  </a:moveTo>
                  <a:lnTo>
                    <a:pt x="9413" y="4017"/>
                  </a:lnTo>
                  <a:lnTo>
                    <a:pt x="9382" y="4017"/>
                  </a:lnTo>
                  <a:cubicBezTo>
                    <a:pt x="9536" y="4233"/>
                    <a:pt x="9660" y="4449"/>
                    <a:pt x="9783" y="4665"/>
                  </a:cubicBezTo>
                  <a:cubicBezTo>
                    <a:pt x="10370" y="5653"/>
                    <a:pt x="10771" y="6702"/>
                    <a:pt x="11049" y="7844"/>
                  </a:cubicBezTo>
                  <a:cubicBezTo>
                    <a:pt x="11018" y="7834"/>
                    <a:pt x="10990" y="7830"/>
                    <a:pt x="10965" y="7830"/>
                  </a:cubicBezTo>
                  <a:cubicBezTo>
                    <a:pt x="10915" y="7830"/>
                    <a:pt x="10874" y="7844"/>
                    <a:pt x="10833" y="7844"/>
                  </a:cubicBezTo>
                  <a:lnTo>
                    <a:pt x="10709" y="7906"/>
                  </a:lnTo>
                  <a:cubicBezTo>
                    <a:pt x="10462" y="6826"/>
                    <a:pt x="10030" y="5776"/>
                    <a:pt x="9475" y="4820"/>
                  </a:cubicBezTo>
                  <a:cubicBezTo>
                    <a:pt x="9290" y="4511"/>
                    <a:pt x="9104" y="4202"/>
                    <a:pt x="8919" y="3925"/>
                  </a:cubicBezTo>
                  <a:close/>
                  <a:moveTo>
                    <a:pt x="4938" y="3925"/>
                  </a:moveTo>
                  <a:cubicBezTo>
                    <a:pt x="4722" y="4202"/>
                    <a:pt x="4568" y="4511"/>
                    <a:pt x="4352" y="4851"/>
                  </a:cubicBezTo>
                  <a:cubicBezTo>
                    <a:pt x="3920" y="5591"/>
                    <a:pt x="3549" y="6424"/>
                    <a:pt x="3302" y="7289"/>
                  </a:cubicBezTo>
                  <a:cubicBezTo>
                    <a:pt x="3210" y="7566"/>
                    <a:pt x="3148" y="7875"/>
                    <a:pt x="3086" y="8153"/>
                  </a:cubicBezTo>
                  <a:cubicBezTo>
                    <a:pt x="2994" y="8122"/>
                    <a:pt x="2901" y="8091"/>
                    <a:pt x="2809" y="8029"/>
                  </a:cubicBezTo>
                  <a:lnTo>
                    <a:pt x="2747" y="7998"/>
                  </a:lnTo>
                  <a:cubicBezTo>
                    <a:pt x="2870" y="7443"/>
                    <a:pt x="3025" y="6918"/>
                    <a:pt x="3241" y="6394"/>
                  </a:cubicBezTo>
                  <a:cubicBezTo>
                    <a:pt x="3457" y="5776"/>
                    <a:pt x="3734" y="5221"/>
                    <a:pt x="4043" y="4665"/>
                  </a:cubicBezTo>
                  <a:cubicBezTo>
                    <a:pt x="4167" y="4449"/>
                    <a:pt x="4321" y="4233"/>
                    <a:pt x="4444" y="4017"/>
                  </a:cubicBezTo>
                  <a:lnTo>
                    <a:pt x="4938" y="3925"/>
                  </a:lnTo>
                  <a:close/>
                  <a:moveTo>
                    <a:pt x="3549" y="7875"/>
                  </a:moveTo>
                  <a:lnTo>
                    <a:pt x="3704" y="8153"/>
                  </a:lnTo>
                  <a:lnTo>
                    <a:pt x="3858" y="8430"/>
                  </a:lnTo>
                  <a:cubicBezTo>
                    <a:pt x="3734" y="8400"/>
                    <a:pt x="3580" y="8338"/>
                    <a:pt x="3457" y="8307"/>
                  </a:cubicBezTo>
                  <a:cubicBezTo>
                    <a:pt x="3488" y="8153"/>
                    <a:pt x="3518" y="8029"/>
                    <a:pt x="3549" y="7875"/>
                  </a:cubicBezTo>
                  <a:close/>
                  <a:moveTo>
                    <a:pt x="10277" y="7875"/>
                  </a:moveTo>
                  <a:cubicBezTo>
                    <a:pt x="10308" y="7968"/>
                    <a:pt x="10339" y="8091"/>
                    <a:pt x="10339" y="8184"/>
                  </a:cubicBezTo>
                  <a:cubicBezTo>
                    <a:pt x="10308" y="8214"/>
                    <a:pt x="10277" y="8276"/>
                    <a:pt x="10246" y="8369"/>
                  </a:cubicBezTo>
                  <a:lnTo>
                    <a:pt x="9969" y="8430"/>
                  </a:lnTo>
                  <a:cubicBezTo>
                    <a:pt x="10030" y="8338"/>
                    <a:pt x="10092" y="8245"/>
                    <a:pt x="10154" y="8153"/>
                  </a:cubicBezTo>
                  <a:cubicBezTo>
                    <a:pt x="10185" y="8060"/>
                    <a:pt x="10246" y="7968"/>
                    <a:pt x="10277" y="7875"/>
                  </a:cubicBezTo>
                  <a:close/>
                  <a:moveTo>
                    <a:pt x="3889" y="6826"/>
                  </a:moveTo>
                  <a:cubicBezTo>
                    <a:pt x="4043" y="7165"/>
                    <a:pt x="4197" y="7474"/>
                    <a:pt x="4383" y="7782"/>
                  </a:cubicBezTo>
                  <a:cubicBezTo>
                    <a:pt x="4537" y="8091"/>
                    <a:pt x="4753" y="8400"/>
                    <a:pt x="4938" y="8677"/>
                  </a:cubicBezTo>
                  <a:cubicBezTo>
                    <a:pt x="4784" y="8646"/>
                    <a:pt x="4599" y="8616"/>
                    <a:pt x="4444" y="8585"/>
                  </a:cubicBezTo>
                  <a:cubicBezTo>
                    <a:pt x="4321" y="8369"/>
                    <a:pt x="4167" y="8153"/>
                    <a:pt x="4074" y="7937"/>
                  </a:cubicBezTo>
                  <a:cubicBezTo>
                    <a:pt x="3950" y="7721"/>
                    <a:pt x="3827" y="7535"/>
                    <a:pt x="3734" y="7319"/>
                  </a:cubicBezTo>
                  <a:cubicBezTo>
                    <a:pt x="3765" y="7165"/>
                    <a:pt x="3827" y="6980"/>
                    <a:pt x="3889" y="6826"/>
                  </a:cubicBezTo>
                  <a:close/>
                  <a:moveTo>
                    <a:pt x="9969" y="6826"/>
                  </a:moveTo>
                  <a:cubicBezTo>
                    <a:pt x="10030" y="6980"/>
                    <a:pt x="10092" y="7165"/>
                    <a:pt x="10123" y="7319"/>
                  </a:cubicBezTo>
                  <a:cubicBezTo>
                    <a:pt x="10030" y="7535"/>
                    <a:pt x="9907" y="7752"/>
                    <a:pt x="9783" y="7937"/>
                  </a:cubicBezTo>
                  <a:cubicBezTo>
                    <a:pt x="9660" y="8153"/>
                    <a:pt x="9536" y="8369"/>
                    <a:pt x="9413" y="8585"/>
                  </a:cubicBezTo>
                  <a:lnTo>
                    <a:pt x="8919" y="8677"/>
                  </a:lnTo>
                  <a:lnTo>
                    <a:pt x="8888" y="8677"/>
                  </a:lnTo>
                  <a:cubicBezTo>
                    <a:pt x="9104" y="8400"/>
                    <a:pt x="9290" y="8091"/>
                    <a:pt x="9475" y="7782"/>
                  </a:cubicBezTo>
                  <a:cubicBezTo>
                    <a:pt x="9660" y="7474"/>
                    <a:pt x="9814" y="7134"/>
                    <a:pt x="9969" y="6826"/>
                  </a:cubicBezTo>
                  <a:close/>
                  <a:moveTo>
                    <a:pt x="6902" y="3739"/>
                  </a:moveTo>
                  <a:cubicBezTo>
                    <a:pt x="7376" y="3739"/>
                    <a:pt x="7855" y="3770"/>
                    <a:pt x="8333" y="3832"/>
                  </a:cubicBezTo>
                  <a:cubicBezTo>
                    <a:pt x="8611" y="4202"/>
                    <a:pt x="8888" y="4604"/>
                    <a:pt x="9104" y="5005"/>
                  </a:cubicBezTo>
                  <a:cubicBezTo>
                    <a:pt x="9351" y="5437"/>
                    <a:pt x="9567" y="5838"/>
                    <a:pt x="9753" y="6270"/>
                  </a:cubicBezTo>
                  <a:cubicBezTo>
                    <a:pt x="9567" y="6702"/>
                    <a:pt x="9351" y="7134"/>
                    <a:pt x="9104" y="7566"/>
                  </a:cubicBezTo>
                  <a:cubicBezTo>
                    <a:pt x="8888" y="7968"/>
                    <a:pt x="8611" y="8369"/>
                    <a:pt x="8333" y="8739"/>
                  </a:cubicBezTo>
                  <a:cubicBezTo>
                    <a:pt x="7870" y="8801"/>
                    <a:pt x="7376" y="8832"/>
                    <a:pt x="6913" y="8832"/>
                  </a:cubicBezTo>
                  <a:cubicBezTo>
                    <a:pt x="6450" y="8832"/>
                    <a:pt x="5957" y="8801"/>
                    <a:pt x="5494" y="8739"/>
                  </a:cubicBezTo>
                  <a:cubicBezTo>
                    <a:pt x="5216" y="8369"/>
                    <a:pt x="4938" y="7968"/>
                    <a:pt x="4722" y="7566"/>
                  </a:cubicBezTo>
                  <a:cubicBezTo>
                    <a:pt x="4475" y="7134"/>
                    <a:pt x="4259" y="6733"/>
                    <a:pt x="4074" y="6301"/>
                  </a:cubicBezTo>
                  <a:cubicBezTo>
                    <a:pt x="4259" y="5838"/>
                    <a:pt x="4475" y="5437"/>
                    <a:pt x="4722" y="5005"/>
                  </a:cubicBezTo>
                  <a:cubicBezTo>
                    <a:pt x="4938" y="4604"/>
                    <a:pt x="5216" y="4202"/>
                    <a:pt x="5494" y="3832"/>
                  </a:cubicBezTo>
                  <a:cubicBezTo>
                    <a:pt x="5957" y="3770"/>
                    <a:pt x="6427" y="3739"/>
                    <a:pt x="6902" y="3739"/>
                  </a:cubicBezTo>
                  <a:close/>
                  <a:moveTo>
                    <a:pt x="11022" y="8264"/>
                  </a:moveTo>
                  <a:cubicBezTo>
                    <a:pt x="11234" y="8264"/>
                    <a:pt x="11427" y="8432"/>
                    <a:pt x="11481" y="8646"/>
                  </a:cubicBezTo>
                  <a:cubicBezTo>
                    <a:pt x="11481" y="8801"/>
                    <a:pt x="11419" y="8924"/>
                    <a:pt x="11296" y="9017"/>
                  </a:cubicBezTo>
                  <a:lnTo>
                    <a:pt x="11296" y="9048"/>
                  </a:lnTo>
                  <a:cubicBezTo>
                    <a:pt x="11240" y="9095"/>
                    <a:pt x="11183" y="9115"/>
                    <a:pt x="11126" y="9115"/>
                  </a:cubicBezTo>
                  <a:cubicBezTo>
                    <a:pt x="10777" y="9115"/>
                    <a:pt x="10473" y="8329"/>
                    <a:pt x="10925" y="8276"/>
                  </a:cubicBezTo>
                  <a:cubicBezTo>
                    <a:pt x="10958" y="8268"/>
                    <a:pt x="10990" y="8264"/>
                    <a:pt x="11022" y="8264"/>
                  </a:cubicBezTo>
                  <a:close/>
                  <a:moveTo>
                    <a:pt x="7253" y="10004"/>
                  </a:moveTo>
                  <a:cubicBezTo>
                    <a:pt x="7160" y="10097"/>
                    <a:pt x="7037" y="10190"/>
                    <a:pt x="6944" y="10313"/>
                  </a:cubicBezTo>
                  <a:cubicBezTo>
                    <a:pt x="6821" y="10190"/>
                    <a:pt x="6697" y="10097"/>
                    <a:pt x="6605" y="10004"/>
                  </a:cubicBezTo>
                  <a:close/>
                  <a:moveTo>
                    <a:pt x="8395" y="9912"/>
                  </a:moveTo>
                  <a:lnTo>
                    <a:pt x="8395" y="9912"/>
                  </a:lnTo>
                  <a:cubicBezTo>
                    <a:pt x="8117" y="10220"/>
                    <a:pt x="7839" y="10498"/>
                    <a:pt x="7561" y="10776"/>
                  </a:cubicBezTo>
                  <a:cubicBezTo>
                    <a:pt x="7500" y="10745"/>
                    <a:pt x="7438" y="10714"/>
                    <a:pt x="7407" y="10652"/>
                  </a:cubicBezTo>
                  <a:cubicBezTo>
                    <a:pt x="7345" y="10622"/>
                    <a:pt x="7284" y="10591"/>
                    <a:pt x="7253" y="10560"/>
                  </a:cubicBezTo>
                  <a:cubicBezTo>
                    <a:pt x="7469" y="10375"/>
                    <a:pt x="7654" y="10159"/>
                    <a:pt x="7870" y="9974"/>
                  </a:cubicBezTo>
                  <a:lnTo>
                    <a:pt x="7901" y="9974"/>
                  </a:lnTo>
                  <a:lnTo>
                    <a:pt x="8395" y="9912"/>
                  </a:lnTo>
                  <a:close/>
                  <a:moveTo>
                    <a:pt x="3364" y="9480"/>
                  </a:moveTo>
                  <a:lnTo>
                    <a:pt x="3364" y="9480"/>
                  </a:lnTo>
                  <a:cubicBezTo>
                    <a:pt x="3858" y="9634"/>
                    <a:pt x="4352" y="9758"/>
                    <a:pt x="4876" y="9850"/>
                  </a:cubicBezTo>
                  <a:cubicBezTo>
                    <a:pt x="5216" y="10251"/>
                    <a:pt x="5555" y="10622"/>
                    <a:pt x="5957" y="10992"/>
                  </a:cubicBezTo>
                  <a:cubicBezTo>
                    <a:pt x="5555" y="11239"/>
                    <a:pt x="5123" y="11362"/>
                    <a:pt x="4660" y="11393"/>
                  </a:cubicBezTo>
                  <a:cubicBezTo>
                    <a:pt x="4444" y="11393"/>
                    <a:pt x="4259" y="11362"/>
                    <a:pt x="4074" y="11270"/>
                  </a:cubicBezTo>
                  <a:cubicBezTo>
                    <a:pt x="3611" y="10992"/>
                    <a:pt x="3364" y="10375"/>
                    <a:pt x="3364" y="9480"/>
                  </a:cubicBezTo>
                  <a:close/>
                  <a:moveTo>
                    <a:pt x="10493" y="9480"/>
                  </a:moveTo>
                  <a:cubicBezTo>
                    <a:pt x="10493" y="10375"/>
                    <a:pt x="10215" y="10992"/>
                    <a:pt x="9753" y="11270"/>
                  </a:cubicBezTo>
                  <a:cubicBezTo>
                    <a:pt x="9598" y="11362"/>
                    <a:pt x="9382" y="11393"/>
                    <a:pt x="9197" y="11393"/>
                  </a:cubicBezTo>
                  <a:cubicBezTo>
                    <a:pt x="8734" y="11362"/>
                    <a:pt x="8271" y="11239"/>
                    <a:pt x="7901" y="10992"/>
                  </a:cubicBezTo>
                  <a:cubicBezTo>
                    <a:pt x="8271" y="10622"/>
                    <a:pt x="8641" y="10251"/>
                    <a:pt x="8981" y="9850"/>
                  </a:cubicBezTo>
                  <a:cubicBezTo>
                    <a:pt x="9475" y="9758"/>
                    <a:pt x="9999" y="9634"/>
                    <a:pt x="10493" y="9480"/>
                  </a:cubicBezTo>
                  <a:close/>
                  <a:moveTo>
                    <a:pt x="2623" y="9202"/>
                  </a:moveTo>
                  <a:lnTo>
                    <a:pt x="2963" y="9325"/>
                  </a:lnTo>
                  <a:lnTo>
                    <a:pt x="2963" y="9418"/>
                  </a:lnTo>
                  <a:cubicBezTo>
                    <a:pt x="2963" y="10498"/>
                    <a:pt x="3272" y="11270"/>
                    <a:pt x="3889" y="11609"/>
                  </a:cubicBezTo>
                  <a:cubicBezTo>
                    <a:pt x="4105" y="11733"/>
                    <a:pt x="4383" y="11794"/>
                    <a:pt x="4660" y="11794"/>
                  </a:cubicBezTo>
                  <a:cubicBezTo>
                    <a:pt x="5216" y="11764"/>
                    <a:pt x="5771" y="11578"/>
                    <a:pt x="6265" y="11270"/>
                  </a:cubicBezTo>
                  <a:lnTo>
                    <a:pt x="6327" y="11301"/>
                  </a:lnTo>
                  <a:cubicBezTo>
                    <a:pt x="6389" y="11362"/>
                    <a:pt x="6481" y="11424"/>
                    <a:pt x="6574" y="11486"/>
                  </a:cubicBezTo>
                  <a:cubicBezTo>
                    <a:pt x="6018" y="11887"/>
                    <a:pt x="5339" y="12134"/>
                    <a:pt x="4660" y="12165"/>
                  </a:cubicBezTo>
                  <a:cubicBezTo>
                    <a:pt x="4321" y="12165"/>
                    <a:pt x="3981" y="12103"/>
                    <a:pt x="3704" y="11918"/>
                  </a:cubicBezTo>
                  <a:cubicBezTo>
                    <a:pt x="2994" y="11517"/>
                    <a:pt x="2593" y="10622"/>
                    <a:pt x="2593" y="9418"/>
                  </a:cubicBezTo>
                  <a:lnTo>
                    <a:pt x="2593" y="9202"/>
                  </a:lnTo>
                  <a:close/>
                  <a:moveTo>
                    <a:pt x="11265" y="9480"/>
                  </a:moveTo>
                  <a:cubicBezTo>
                    <a:pt x="11265" y="10652"/>
                    <a:pt x="10864" y="11517"/>
                    <a:pt x="10154" y="11918"/>
                  </a:cubicBezTo>
                  <a:cubicBezTo>
                    <a:pt x="9876" y="12103"/>
                    <a:pt x="9536" y="12165"/>
                    <a:pt x="9197" y="12165"/>
                  </a:cubicBezTo>
                  <a:cubicBezTo>
                    <a:pt x="8240" y="12165"/>
                    <a:pt x="7314" y="11609"/>
                    <a:pt x="6605" y="11023"/>
                  </a:cubicBezTo>
                  <a:cubicBezTo>
                    <a:pt x="6173" y="10683"/>
                    <a:pt x="5802" y="10313"/>
                    <a:pt x="5463" y="9912"/>
                  </a:cubicBezTo>
                  <a:lnTo>
                    <a:pt x="5463" y="9912"/>
                  </a:lnTo>
                  <a:lnTo>
                    <a:pt x="5710" y="9943"/>
                  </a:lnTo>
                  <a:lnTo>
                    <a:pt x="5987" y="9974"/>
                  </a:lnTo>
                  <a:cubicBezTo>
                    <a:pt x="6234" y="10220"/>
                    <a:pt x="6512" y="10498"/>
                    <a:pt x="6790" y="10714"/>
                  </a:cubicBezTo>
                  <a:cubicBezTo>
                    <a:pt x="7469" y="11270"/>
                    <a:pt x="8302" y="11825"/>
                    <a:pt x="9197" y="11825"/>
                  </a:cubicBezTo>
                  <a:cubicBezTo>
                    <a:pt x="9475" y="11825"/>
                    <a:pt x="9753" y="11764"/>
                    <a:pt x="9969" y="11609"/>
                  </a:cubicBezTo>
                  <a:cubicBezTo>
                    <a:pt x="10555" y="11301"/>
                    <a:pt x="10894" y="10529"/>
                    <a:pt x="10894" y="9511"/>
                  </a:cubicBezTo>
                  <a:lnTo>
                    <a:pt x="11018" y="9511"/>
                  </a:lnTo>
                  <a:cubicBezTo>
                    <a:pt x="11110" y="9511"/>
                    <a:pt x="11172" y="9511"/>
                    <a:pt x="11265" y="9480"/>
                  </a:cubicBezTo>
                  <a:close/>
                  <a:moveTo>
                    <a:pt x="4528" y="1"/>
                  </a:moveTo>
                  <a:cubicBezTo>
                    <a:pt x="4146" y="1"/>
                    <a:pt x="3792" y="117"/>
                    <a:pt x="3488" y="283"/>
                  </a:cubicBezTo>
                  <a:cubicBezTo>
                    <a:pt x="2654" y="777"/>
                    <a:pt x="2191" y="1795"/>
                    <a:pt x="2191" y="3153"/>
                  </a:cubicBezTo>
                  <a:lnTo>
                    <a:pt x="2191" y="3338"/>
                  </a:lnTo>
                  <a:cubicBezTo>
                    <a:pt x="2099" y="3431"/>
                    <a:pt x="2037" y="3523"/>
                    <a:pt x="2006" y="3647"/>
                  </a:cubicBezTo>
                  <a:cubicBezTo>
                    <a:pt x="710" y="4326"/>
                    <a:pt x="0" y="5252"/>
                    <a:pt x="0" y="6270"/>
                  </a:cubicBezTo>
                  <a:cubicBezTo>
                    <a:pt x="31" y="6918"/>
                    <a:pt x="309" y="7535"/>
                    <a:pt x="772" y="7998"/>
                  </a:cubicBezTo>
                  <a:cubicBezTo>
                    <a:pt x="803" y="8045"/>
                    <a:pt x="849" y="8068"/>
                    <a:pt x="899" y="8068"/>
                  </a:cubicBezTo>
                  <a:cubicBezTo>
                    <a:pt x="949" y="8068"/>
                    <a:pt x="1003" y="8045"/>
                    <a:pt x="1049" y="7998"/>
                  </a:cubicBezTo>
                  <a:cubicBezTo>
                    <a:pt x="1142" y="7937"/>
                    <a:pt x="1142" y="7782"/>
                    <a:pt x="1049" y="7721"/>
                  </a:cubicBezTo>
                  <a:cubicBezTo>
                    <a:pt x="648" y="7350"/>
                    <a:pt x="432" y="6826"/>
                    <a:pt x="401" y="6270"/>
                  </a:cubicBezTo>
                  <a:cubicBezTo>
                    <a:pt x="401" y="5468"/>
                    <a:pt x="957" y="4727"/>
                    <a:pt x="1975" y="4110"/>
                  </a:cubicBezTo>
                  <a:cubicBezTo>
                    <a:pt x="2006" y="4233"/>
                    <a:pt x="2068" y="4357"/>
                    <a:pt x="2130" y="4449"/>
                  </a:cubicBezTo>
                  <a:cubicBezTo>
                    <a:pt x="1266" y="4974"/>
                    <a:pt x="772" y="5622"/>
                    <a:pt x="772" y="6270"/>
                  </a:cubicBezTo>
                  <a:cubicBezTo>
                    <a:pt x="772" y="7042"/>
                    <a:pt x="1389" y="7782"/>
                    <a:pt x="2500" y="8338"/>
                  </a:cubicBezTo>
                  <a:cubicBezTo>
                    <a:pt x="3826" y="8927"/>
                    <a:pt x="5263" y="9235"/>
                    <a:pt x="6707" y="9235"/>
                  </a:cubicBezTo>
                  <a:cubicBezTo>
                    <a:pt x="6775" y="9235"/>
                    <a:pt x="6844" y="9234"/>
                    <a:pt x="6913" y="9233"/>
                  </a:cubicBezTo>
                  <a:cubicBezTo>
                    <a:pt x="7592" y="9233"/>
                    <a:pt x="8271" y="9171"/>
                    <a:pt x="8950" y="9079"/>
                  </a:cubicBezTo>
                  <a:cubicBezTo>
                    <a:pt x="9382" y="8986"/>
                    <a:pt x="9783" y="8893"/>
                    <a:pt x="10185" y="8770"/>
                  </a:cubicBezTo>
                  <a:cubicBezTo>
                    <a:pt x="10185" y="8893"/>
                    <a:pt x="10215" y="9017"/>
                    <a:pt x="10308" y="9109"/>
                  </a:cubicBezTo>
                  <a:cubicBezTo>
                    <a:pt x="9814" y="9264"/>
                    <a:pt x="9320" y="9387"/>
                    <a:pt x="8827" y="9449"/>
                  </a:cubicBezTo>
                  <a:cubicBezTo>
                    <a:pt x="8179" y="9541"/>
                    <a:pt x="7530" y="9603"/>
                    <a:pt x="6913" y="9603"/>
                  </a:cubicBezTo>
                  <a:cubicBezTo>
                    <a:pt x="6847" y="9604"/>
                    <a:pt x="6782" y="9605"/>
                    <a:pt x="6716" y="9605"/>
                  </a:cubicBezTo>
                  <a:cubicBezTo>
                    <a:pt x="5210" y="9605"/>
                    <a:pt x="3737" y="9267"/>
                    <a:pt x="2377" y="8646"/>
                  </a:cubicBezTo>
                  <a:cubicBezTo>
                    <a:pt x="2099" y="8523"/>
                    <a:pt x="1852" y="8369"/>
                    <a:pt x="1605" y="8184"/>
                  </a:cubicBezTo>
                  <a:cubicBezTo>
                    <a:pt x="1572" y="8162"/>
                    <a:pt x="1536" y="8151"/>
                    <a:pt x="1498" y="8151"/>
                  </a:cubicBezTo>
                  <a:cubicBezTo>
                    <a:pt x="1429" y="8151"/>
                    <a:pt x="1356" y="8186"/>
                    <a:pt x="1296" y="8245"/>
                  </a:cubicBezTo>
                  <a:cubicBezTo>
                    <a:pt x="1235" y="8338"/>
                    <a:pt x="1266" y="8461"/>
                    <a:pt x="1358" y="8523"/>
                  </a:cubicBezTo>
                  <a:cubicBezTo>
                    <a:pt x="1605" y="8708"/>
                    <a:pt x="1883" y="8893"/>
                    <a:pt x="2191" y="9048"/>
                  </a:cubicBezTo>
                  <a:lnTo>
                    <a:pt x="2191" y="9418"/>
                  </a:lnTo>
                  <a:cubicBezTo>
                    <a:pt x="2191" y="10776"/>
                    <a:pt x="2654" y="11794"/>
                    <a:pt x="3488" y="12288"/>
                  </a:cubicBezTo>
                  <a:cubicBezTo>
                    <a:pt x="3858" y="12473"/>
                    <a:pt x="4228" y="12566"/>
                    <a:pt x="4660" y="12566"/>
                  </a:cubicBezTo>
                  <a:cubicBezTo>
                    <a:pt x="5463" y="12535"/>
                    <a:pt x="6265" y="12257"/>
                    <a:pt x="6944" y="11764"/>
                  </a:cubicBezTo>
                  <a:cubicBezTo>
                    <a:pt x="7592" y="12257"/>
                    <a:pt x="8395" y="12535"/>
                    <a:pt x="9228" y="12566"/>
                  </a:cubicBezTo>
                  <a:cubicBezTo>
                    <a:pt x="9629" y="12566"/>
                    <a:pt x="10030" y="12473"/>
                    <a:pt x="10370" y="12288"/>
                  </a:cubicBezTo>
                  <a:cubicBezTo>
                    <a:pt x="11203" y="11794"/>
                    <a:pt x="11666" y="10776"/>
                    <a:pt x="11666" y="9418"/>
                  </a:cubicBezTo>
                  <a:lnTo>
                    <a:pt x="11666" y="9233"/>
                  </a:lnTo>
                  <a:cubicBezTo>
                    <a:pt x="11759" y="9140"/>
                    <a:pt x="11820" y="9048"/>
                    <a:pt x="11851" y="8924"/>
                  </a:cubicBezTo>
                  <a:cubicBezTo>
                    <a:pt x="13147" y="8245"/>
                    <a:pt x="13857" y="7289"/>
                    <a:pt x="13857" y="6270"/>
                  </a:cubicBezTo>
                  <a:cubicBezTo>
                    <a:pt x="13826" y="5838"/>
                    <a:pt x="13703" y="5406"/>
                    <a:pt x="13456" y="5036"/>
                  </a:cubicBezTo>
                  <a:cubicBezTo>
                    <a:pt x="13416" y="4976"/>
                    <a:pt x="13350" y="4942"/>
                    <a:pt x="13284" y="4942"/>
                  </a:cubicBezTo>
                  <a:cubicBezTo>
                    <a:pt x="13248" y="4942"/>
                    <a:pt x="13211" y="4952"/>
                    <a:pt x="13178" y="4974"/>
                  </a:cubicBezTo>
                  <a:cubicBezTo>
                    <a:pt x="13086" y="5036"/>
                    <a:pt x="13055" y="5159"/>
                    <a:pt x="13116" y="5252"/>
                  </a:cubicBezTo>
                  <a:cubicBezTo>
                    <a:pt x="13302" y="5560"/>
                    <a:pt x="13425" y="5931"/>
                    <a:pt x="13425" y="6270"/>
                  </a:cubicBezTo>
                  <a:cubicBezTo>
                    <a:pt x="13425" y="7103"/>
                    <a:pt x="12870" y="7844"/>
                    <a:pt x="11851" y="8461"/>
                  </a:cubicBezTo>
                  <a:cubicBezTo>
                    <a:pt x="11820" y="8338"/>
                    <a:pt x="11759" y="8214"/>
                    <a:pt x="11666" y="8122"/>
                  </a:cubicBezTo>
                  <a:cubicBezTo>
                    <a:pt x="12561" y="7597"/>
                    <a:pt x="13055" y="6949"/>
                    <a:pt x="13055" y="6270"/>
                  </a:cubicBezTo>
                  <a:cubicBezTo>
                    <a:pt x="13055" y="5499"/>
                    <a:pt x="12437" y="4789"/>
                    <a:pt x="11296" y="4233"/>
                  </a:cubicBezTo>
                  <a:cubicBezTo>
                    <a:pt x="10000" y="3644"/>
                    <a:pt x="8563" y="3336"/>
                    <a:pt x="7120" y="3336"/>
                  </a:cubicBezTo>
                  <a:cubicBezTo>
                    <a:pt x="7051" y="3336"/>
                    <a:pt x="6982" y="3337"/>
                    <a:pt x="6913" y="3338"/>
                  </a:cubicBezTo>
                  <a:cubicBezTo>
                    <a:pt x="5802" y="3338"/>
                    <a:pt x="4722" y="3462"/>
                    <a:pt x="3642" y="3801"/>
                  </a:cubicBezTo>
                  <a:cubicBezTo>
                    <a:pt x="3642" y="3678"/>
                    <a:pt x="3580" y="3554"/>
                    <a:pt x="3518" y="3462"/>
                  </a:cubicBezTo>
                  <a:cubicBezTo>
                    <a:pt x="4012" y="3307"/>
                    <a:pt x="4506" y="3184"/>
                    <a:pt x="5000" y="3122"/>
                  </a:cubicBezTo>
                  <a:cubicBezTo>
                    <a:pt x="5648" y="3030"/>
                    <a:pt x="6296" y="2968"/>
                    <a:pt x="6944" y="2968"/>
                  </a:cubicBezTo>
                  <a:cubicBezTo>
                    <a:pt x="8179" y="2968"/>
                    <a:pt x="9444" y="3153"/>
                    <a:pt x="10617" y="3554"/>
                  </a:cubicBezTo>
                  <a:cubicBezTo>
                    <a:pt x="11357" y="3801"/>
                    <a:pt x="12036" y="4172"/>
                    <a:pt x="12623" y="4696"/>
                  </a:cubicBezTo>
                  <a:cubicBezTo>
                    <a:pt x="12669" y="4727"/>
                    <a:pt x="12723" y="4742"/>
                    <a:pt x="12777" y="4742"/>
                  </a:cubicBezTo>
                  <a:cubicBezTo>
                    <a:pt x="12831" y="4742"/>
                    <a:pt x="12885" y="4727"/>
                    <a:pt x="12931" y="4696"/>
                  </a:cubicBezTo>
                  <a:cubicBezTo>
                    <a:pt x="12993" y="4604"/>
                    <a:pt x="12993" y="4480"/>
                    <a:pt x="12931" y="4388"/>
                  </a:cubicBezTo>
                  <a:cubicBezTo>
                    <a:pt x="12561" y="4048"/>
                    <a:pt x="12129" y="3770"/>
                    <a:pt x="11666" y="3554"/>
                  </a:cubicBezTo>
                  <a:lnTo>
                    <a:pt x="11666" y="3184"/>
                  </a:lnTo>
                  <a:cubicBezTo>
                    <a:pt x="11666" y="1826"/>
                    <a:pt x="11203" y="808"/>
                    <a:pt x="10370" y="314"/>
                  </a:cubicBezTo>
                  <a:cubicBezTo>
                    <a:pt x="10030" y="129"/>
                    <a:pt x="9629" y="5"/>
                    <a:pt x="9197" y="5"/>
                  </a:cubicBezTo>
                  <a:cubicBezTo>
                    <a:pt x="8395" y="67"/>
                    <a:pt x="7592" y="345"/>
                    <a:pt x="6944" y="838"/>
                  </a:cubicBezTo>
                  <a:cubicBezTo>
                    <a:pt x="6265" y="345"/>
                    <a:pt x="5463" y="36"/>
                    <a:pt x="4660" y="5"/>
                  </a:cubicBezTo>
                  <a:cubicBezTo>
                    <a:pt x="4616" y="2"/>
                    <a:pt x="4571" y="1"/>
                    <a:pt x="45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529" name="Google Shape;13529;p25"/>
          <p:cNvSpPr/>
          <p:nvPr/>
        </p:nvSpPr>
        <p:spPr>
          <a:xfrm>
            <a:off x="5064563" y="7967061"/>
            <a:ext cx="699050" cy="692550"/>
          </a:xfrm>
          <a:custGeom>
            <a:avLst/>
            <a:gdLst/>
            <a:ahLst/>
            <a:cxnLst/>
            <a:rect l="l" t="t" r="r" b="b"/>
            <a:pathLst>
              <a:path w="13981" h="13851" extrusionOk="0">
                <a:moveTo>
                  <a:pt x="11018" y="2011"/>
                </a:moveTo>
                <a:lnTo>
                  <a:pt x="11913" y="2906"/>
                </a:lnTo>
                <a:cubicBezTo>
                  <a:pt x="11758" y="3029"/>
                  <a:pt x="11604" y="3122"/>
                  <a:pt x="11419" y="3214"/>
                </a:cubicBezTo>
                <a:lnTo>
                  <a:pt x="10709" y="2505"/>
                </a:lnTo>
                <a:cubicBezTo>
                  <a:pt x="10802" y="2319"/>
                  <a:pt x="10894" y="2165"/>
                  <a:pt x="11018" y="2011"/>
                </a:cubicBezTo>
                <a:close/>
                <a:moveTo>
                  <a:pt x="10524" y="2906"/>
                </a:moveTo>
                <a:lnTo>
                  <a:pt x="11018" y="3430"/>
                </a:lnTo>
                <a:cubicBezTo>
                  <a:pt x="10802" y="3492"/>
                  <a:pt x="10586" y="3554"/>
                  <a:pt x="10370" y="3554"/>
                </a:cubicBezTo>
                <a:cubicBezTo>
                  <a:pt x="10370" y="3338"/>
                  <a:pt x="10431" y="3091"/>
                  <a:pt x="10524" y="2906"/>
                </a:cubicBezTo>
                <a:close/>
                <a:moveTo>
                  <a:pt x="10482" y="437"/>
                </a:moveTo>
                <a:cubicBezTo>
                  <a:pt x="10563" y="437"/>
                  <a:pt x="10647" y="468"/>
                  <a:pt x="10709" y="530"/>
                </a:cubicBezTo>
                <a:lnTo>
                  <a:pt x="11079" y="900"/>
                </a:lnTo>
                <a:cubicBezTo>
                  <a:pt x="11172" y="1023"/>
                  <a:pt x="11172" y="1208"/>
                  <a:pt x="11079" y="1301"/>
                </a:cubicBezTo>
                <a:cubicBezTo>
                  <a:pt x="10462" y="1918"/>
                  <a:pt x="10061" y="2721"/>
                  <a:pt x="9968" y="3585"/>
                </a:cubicBezTo>
                <a:cubicBezTo>
                  <a:pt x="9567" y="3554"/>
                  <a:pt x="9197" y="3492"/>
                  <a:pt x="8827" y="3430"/>
                </a:cubicBezTo>
                <a:cubicBezTo>
                  <a:pt x="8981" y="2319"/>
                  <a:pt x="9475" y="1301"/>
                  <a:pt x="10246" y="530"/>
                </a:cubicBezTo>
                <a:lnTo>
                  <a:pt x="10277" y="530"/>
                </a:lnTo>
                <a:cubicBezTo>
                  <a:pt x="10323" y="468"/>
                  <a:pt x="10401" y="437"/>
                  <a:pt x="10482" y="437"/>
                </a:cubicBezTo>
                <a:close/>
                <a:moveTo>
                  <a:pt x="7890" y="5239"/>
                </a:moveTo>
                <a:cubicBezTo>
                  <a:pt x="8130" y="5239"/>
                  <a:pt x="8362" y="5268"/>
                  <a:pt x="8611" y="5313"/>
                </a:cubicBezTo>
                <a:lnTo>
                  <a:pt x="8580" y="5313"/>
                </a:lnTo>
                <a:cubicBezTo>
                  <a:pt x="8672" y="5653"/>
                  <a:pt x="8672" y="5961"/>
                  <a:pt x="8672" y="6301"/>
                </a:cubicBezTo>
                <a:lnTo>
                  <a:pt x="7623" y="5251"/>
                </a:lnTo>
                <a:cubicBezTo>
                  <a:pt x="7714" y="5243"/>
                  <a:pt x="7803" y="5239"/>
                  <a:pt x="7890" y="5239"/>
                </a:cubicBezTo>
                <a:close/>
                <a:moveTo>
                  <a:pt x="7160" y="5344"/>
                </a:moveTo>
                <a:lnTo>
                  <a:pt x="8580" y="6764"/>
                </a:lnTo>
                <a:cubicBezTo>
                  <a:pt x="8518" y="6949"/>
                  <a:pt x="8395" y="7134"/>
                  <a:pt x="8302" y="7288"/>
                </a:cubicBezTo>
                <a:lnTo>
                  <a:pt x="6635" y="5622"/>
                </a:lnTo>
                <a:lnTo>
                  <a:pt x="6728" y="5560"/>
                </a:lnTo>
                <a:cubicBezTo>
                  <a:pt x="6851" y="5467"/>
                  <a:pt x="7006" y="5406"/>
                  <a:pt x="7160" y="5344"/>
                </a:cubicBezTo>
                <a:close/>
                <a:moveTo>
                  <a:pt x="6327" y="5869"/>
                </a:moveTo>
                <a:lnTo>
                  <a:pt x="8024" y="7597"/>
                </a:lnTo>
                <a:lnTo>
                  <a:pt x="7870" y="7782"/>
                </a:lnTo>
                <a:lnTo>
                  <a:pt x="7777" y="7875"/>
                </a:lnTo>
                <a:lnTo>
                  <a:pt x="6049" y="6146"/>
                </a:lnTo>
                <a:cubicBezTo>
                  <a:pt x="6049" y="6146"/>
                  <a:pt x="6327" y="5869"/>
                  <a:pt x="6327" y="5869"/>
                </a:cubicBezTo>
                <a:close/>
                <a:moveTo>
                  <a:pt x="5771" y="6455"/>
                </a:moveTo>
                <a:lnTo>
                  <a:pt x="7469" y="8152"/>
                </a:lnTo>
                <a:cubicBezTo>
                  <a:pt x="7314" y="8276"/>
                  <a:pt x="7160" y="8368"/>
                  <a:pt x="6975" y="8430"/>
                </a:cubicBezTo>
                <a:lnTo>
                  <a:pt x="5494" y="6949"/>
                </a:lnTo>
                <a:cubicBezTo>
                  <a:pt x="5524" y="6825"/>
                  <a:pt x="5586" y="6702"/>
                  <a:pt x="5679" y="6609"/>
                </a:cubicBezTo>
                <a:lnTo>
                  <a:pt x="5648" y="6609"/>
                </a:lnTo>
                <a:lnTo>
                  <a:pt x="5771" y="6455"/>
                </a:lnTo>
                <a:close/>
                <a:moveTo>
                  <a:pt x="5339" y="7381"/>
                </a:moveTo>
                <a:lnTo>
                  <a:pt x="6543" y="8584"/>
                </a:lnTo>
                <a:cubicBezTo>
                  <a:pt x="6419" y="8615"/>
                  <a:pt x="6327" y="8615"/>
                  <a:pt x="6203" y="8615"/>
                </a:cubicBezTo>
                <a:cubicBezTo>
                  <a:pt x="5926" y="8615"/>
                  <a:pt x="5648" y="8584"/>
                  <a:pt x="5401" y="8523"/>
                </a:cubicBezTo>
                <a:cubicBezTo>
                  <a:pt x="5308" y="8152"/>
                  <a:pt x="5277" y="7751"/>
                  <a:pt x="5339" y="7381"/>
                </a:cubicBezTo>
                <a:close/>
                <a:moveTo>
                  <a:pt x="9012" y="5406"/>
                </a:moveTo>
                <a:lnTo>
                  <a:pt x="9320" y="5437"/>
                </a:lnTo>
                <a:cubicBezTo>
                  <a:pt x="9598" y="5467"/>
                  <a:pt x="9876" y="5498"/>
                  <a:pt x="10154" y="5498"/>
                </a:cubicBezTo>
                <a:cubicBezTo>
                  <a:pt x="10215" y="5930"/>
                  <a:pt x="10215" y="6331"/>
                  <a:pt x="10154" y="6764"/>
                </a:cubicBezTo>
                <a:cubicBezTo>
                  <a:pt x="9722" y="8368"/>
                  <a:pt x="8456" y="9665"/>
                  <a:pt x="6821" y="10097"/>
                </a:cubicBezTo>
                <a:cubicBezTo>
                  <a:pt x="6635" y="10127"/>
                  <a:pt x="6419" y="10127"/>
                  <a:pt x="6203" y="10127"/>
                </a:cubicBezTo>
                <a:cubicBezTo>
                  <a:pt x="5987" y="10127"/>
                  <a:pt x="5771" y="10127"/>
                  <a:pt x="5586" y="10097"/>
                </a:cubicBezTo>
                <a:cubicBezTo>
                  <a:pt x="5555" y="9695"/>
                  <a:pt x="5524" y="9325"/>
                  <a:pt x="5463" y="8924"/>
                </a:cubicBezTo>
                <a:lnTo>
                  <a:pt x="5463" y="8924"/>
                </a:lnTo>
                <a:cubicBezTo>
                  <a:pt x="5710" y="8986"/>
                  <a:pt x="5956" y="8986"/>
                  <a:pt x="6203" y="9016"/>
                </a:cubicBezTo>
                <a:cubicBezTo>
                  <a:pt x="7129" y="9016"/>
                  <a:pt x="7932" y="8368"/>
                  <a:pt x="8518" y="7659"/>
                </a:cubicBezTo>
                <a:cubicBezTo>
                  <a:pt x="9166" y="6856"/>
                  <a:pt x="9135" y="6208"/>
                  <a:pt x="9012" y="5406"/>
                </a:cubicBezTo>
                <a:close/>
                <a:moveTo>
                  <a:pt x="3611" y="10282"/>
                </a:moveTo>
                <a:lnTo>
                  <a:pt x="3611" y="10282"/>
                </a:lnTo>
                <a:cubicBezTo>
                  <a:pt x="3580" y="10529"/>
                  <a:pt x="3549" y="10745"/>
                  <a:pt x="3457" y="10961"/>
                </a:cubicBezTo>
                <a:lnTo>
                  <a:pt x="2963" y="10436"/>
                </a:lnTo>
                <a:cubicBezTo>
                  <a:pt x="3179" y="10374"/>
                  <a:pt x="3395" y="10313"/>
                  <a:pt x="3611" y="10282"/>
                </a:cubicBezTo>
                <a:close/>
                <a:moveTo>
                  <a:pt x="2562" y="10621"/>
                </a:moveTo>
                <a:lnTo>
                  <a:pt x="3302" y="11362"/>
                </a:lnTo>
                <a:cubicBezTo>
                  <a:pt x="3210" y="11516"/>
                  <a:pt x="3086" y="11671"/>
                  <a:pt x="2963" y="11825"/>
                </a:cubicBezTo>
                <a:lnTo>
                  <a:pt x="2099" y="10930"/>
                </a:lnTo>
                <a:cubicBezTo>
                  <a:pt x="2253" y="10837"/>
                  <a:pt x="2407" y="10714"/>
                  <a:pt x="2562" y="10621"/>
                </a:cubicBezTo>
                <a:close/>
                <a:moveTo>
                  <a:pt x="10461" y="1"/>
                </a:moveTo>
                <a:cubicBezTo>
                  <a:pt x="10271" y="1"/>
                  <a:pt x="10080" y="78"/>
                  <a:pt x="9938" y="221"/>
                </a:cubicBezTo>
                <a:cubicBezTo>
                  <a:pt x="9104" y="1085"/>
                  <a:pt x="8580" y="2165"/>
                  <a:pt x="8425" y="3307"/>
                </a:cubicBezTo>
                <a:cubicBezTo>
                  <a:pt x="8194" y="3276"/>
                  <a:pt x="7970" y="3261"/>
                  <a:pt x="7746" y="3261"/>
                </a:cubicBezTo>
                <a:cubicBezTo>
                  <a:pt x="7523" y="3261"/>
                  <a:pt x="7299" y="3276"/>
                  <a:pt x="7067" y="3307"/>
                </a:cubicBezTo>
                <a:cubicBezTo>
                  <a:pt x="5277" y="3770"/>
                  <a:pt x="3889" y="5190"/>
                  <a:pt x="3426" y="6980"/>
                </a:cubicBezTo>
                <a:cubicBezTo>
                  <a:pt x="3333" y="7412"/>
                  <a:pt x="3333" y="7875"/>
                  <a:pt x="3426" y="8337"/>
                </a:cubicBezTo>
                <a:cubicBezTo>
                  <a:pt x="2932" y="8368"/>
                  <a:pt x="2438" y="8492"/>
                  <a:pt x="1975" y="8708"/>
                </a:cubicBezTo>
                <a:cubicBezTo>
                  <a:pt x="1883" y="8770"/>
                  <a:pt x="1821" y="8862"/>
                  <a:pt x="1883" y="8986"/>
                </a:cubicBezTo>
                <a:cubicBezTo>
                  <a:pt x="1906" y="9055"/>
                  <a:pt x="1981" y="9090"/>
                  <a:pt x="2056" y="9090"/>
                </a:cubicBezTo>
                <a:cubicBezTo>
                  <a:pt x="2081" y="9090"/>
                  <a:pt x="2106" y="9086"/>
                  <a:pt x="2130" y="9078"/>
                </a:cubicBezTo>
                <a:cubicBezTo>
                  <a:pt x="2562" y="8893"/>
                  <a:pt x="3025" y="8770"/>
                  <a:pt x="3487" y="8708"/>
                </a:cubicBezTo>
                <a:cubicBezTo>
                  <a:pt x="3487" y="8831"/>
                  <a:pt x="3642" y="9819"/>
                  <a:pt x="3611" y="9819"/>
                </a:cubicBezTo>
                <a:cubicBezTo>
                  <a:pt x="2778" y="9942"/>
                  <a:pt x="1975" y="10344"/>
                  <a:pt x="1358" y="10961"/>
                </a:cubicBezTo>
                <a:cubicBezTo>
                  <a:pt x="1312" y="11007"/>
                  <a:pt x="1242" y="11030"/>
                  <a:pt x="1169" y="11030"/>
                </a:cubicBezTo>
                <a:cubicBezTo>
                  <a:pt x="1096" y="11030"/>
                  <a:pt x="1019" y="11007"/>
                  <a:pt x="957" y="10961"/>
                </a:cubicBezTo>
                <a:lnTo>
                  <a:pt x="586" y="10560"/>
                </a:lnTo>
                <a:cubicBezTo>
                  <a:pt x="463" y="10436"/>
                  <a:pt x="463" y="10251"/>
                  <a:pt x="586" y="10127"/>
                </a:cubicBezTo>
                <a:cubicBezTo>
                  <a:pt x="864" y="9881"/>
                  <a:pt x="1142" y="9634"/>
                  <a:pt x="1451" y="9449"/>
                </a:cubicBezTo>
                <a:cubicBezTo>
                  <a:pt x="1654" y="9322"/>
                  <a:pt x="1544" y="9070"/>
                  <a:pt x="1361" y="9070"/>
                </a:cubicBezTo>
                <a:cubicBezTo>
                  <a:pt x="1322" y="9070"/>
                  <a:pt x="1279" y="9082"/>
                  <a:pt x="1235" y="9109"/>
                </a:cubicBezTo>
                <a:cubicBezTo>
                  <a:pt x="926" y="9325"/>
                  <a:pt x="617" y="9541"/>
                  <a:pt x="309" y="9819"/>
                </a:cubicBezTo>
                <a:cubicBezTo>
                  <a:pt x="31" y="10097"/>
                  <a:pt x="0" y="10560"/>
                  <a:pt x="278" y="10837"/>
                </a:cubicBezTo>
                <a:lnTo>
                  <a:pt x="648" y="11208"/>
                </a:lnTo>
                <a:cubicBezTo>
                  <a:pt x="802" y="11331"/>
                  <a:pt x="957" y="11424"/>
                  <a:pt x="1142" y="11424"/>
                </a:cubicBezTo>
                <a:lnTo>
                  <a:pt x="1173" y="11485"/>
                </a:lnTo>
                <a:cubicBezTo>
                  <a:pt x="1358" y="11485"/>
                  <a:pt x="1512" y="11424"/>
                  <a:pt x="1636" y="11300"/>
                </a:cubicBezTo>
                <a:lnTo>
                  <a:pt x="1759" y="11208"/>
                </a:lnTo>
                <a:lnTo>
                  <a:pt x="2716" y="12164"/>
                </a:lnTo>
                <a:lnTo>
                  <a:pt x="2623" y="12288"/>
                </a:lnTo>
                <a:cubicBezTo>
                  <a:pt x="2346" y="12566"/>
                  <a:pt x="2376" y="12998"/>
                  <a:pt x="2623" y="13275"/>
                </a:cubicBezTo>
                <a:lnTo>
                  <a:pt x="2994" y="13646"/>
                </a:lnTo>
                <a:cubicBezTo>
                  <a:pt x="3144" y="13781"/>
                  <a:pt x="3331" y="13850"/>
                  <a:pt x="3511" y="13850"/>
                </a:cubicBezTo>
                <a:cubicBezTo>
                  <a:pt x="3702" y="13850"/>
                  <a:pt x="3885" y="13773"/>
                  <a:pt x="4012" y="13615"/>
                </a:cubicBezTo>
                <a:cubicBezTo>
                  <a:pt x="5092" y="12442"/>
                  <a:pt x="5463" y="11424"/>
                  <a:pt x="5555" y="10529"/>
                </a:cubicBezTo>
                <a:cubicBezTo>
                  <a:pt x="5771" y="10560"/>
                  <a:pt x="5995" y="10575"/>
                  <a:pt x="6219" y="10575"/>
                </a:cubicBezTo>
                <a:cubicBezTo>
                  <a:pt x="6443" y="10575"/>
                  <a:pt x="6666" y="10560"/>
                  <a:pt x="6882" y="10529"/>
                </a:cubicBezTo>
                <a:cubicBezTo>
                  <a:pt x="8672" y="10066"/>
                  <a:pt x="10092" y="8677"/>
                  <a:pt x="10555" y="6887"/>
                </a:cubicBezTo>
                <a:cubicBezTo>
                  <a:pt x="10617" y="6424"/>
                  <a:pt x="10617" y="5961"/>
                  <a:pt x="10555" y="5529"/>
                </a:cubicBezTo>
                <a:cubicBezTo>
                  <a:pt x="11018" y="5467"/>
                  <a:pt x="11450" y="5375"/>
                  <a:pt x="11882" y="5190"/>
                </a:cubicBezTo>
                <a:cubicBezTo>
                  <a:pt x="12005" y="5128"/>
                  <a:pt x="12036" y="5004"/>
                  <a:pt x="12005" y="4912"/>
                </a:cubicBezTo>
                <a:cubicBezTo>
                  <a:pt x="11961" y="4845"/>
                  <a:pt x="11884" y="4794"/>
                  <a:pt x="11810" y="4794"/>
                </a:cubicBezTo>
                <a:cubicBezTo>
                  <a:pt x="11782" y="4794"/>
                  <a:pt x="11753" y="4802"/>
                  <a:pt x="11728" y="4819"/>
                </a:cubicBezTo>
                <a:cubicBezTo>
                  <a:pt x="11234" y="5035"/>
                  <a:pt x="10678" y="5128"/>
                  <a:pt x="10154" y="5159"/>
                </a:cubicBezTo>
                <a:cubicBezTo>
                  <a:pt x="9722" y="5128"/>
                  <a:pt x="9320" y="5097"/>
                  <a:pt x="8919" y="5035"/>
                </a:cubicBezTo>
                <a:cubicBezTo>
                  <a:pt x="8540" y="4972"/>
                  <a:pt x="8176" y="4919"/>
                  <a:pt x="7823" y="4919"/>
                </a:cubicBezTo>
                <a:cubicBezTo>
                  <a:pt x="7315" y="4919"/>
                  <a:pt x="6831" y="5029"/>
                  <a:pt x="6358" y="5375"/>
                </a:cubicBezTo>
                <a:cubicBezTo>
                  <a:pt x="5987" y="5653"/>
                  <a:pt x="5648" y="5992"/>
                  <a:pt x="5339" y="6362"/>
                </a:cubicBezTo>
                <a:cubicBezTo>
                  <a:pt x="4753" y="7226"/>
                  <a:pt x="4845" y="7905"/>
                  <a:pt x="5000" y="8800"/>
                </a:cubicBezTo>
                <a:cubicBezTo>
                  <a:pt x="5092" y="9263"/>
                  <a:pt x="5154" y="9757"/>
                  <a:pt x="5154" y="10251"/>
                </a:cubicBezTo>
                <a:cubicBezTo>
                  <a:pt x="5031" y="11424"/>
                  <a:pt x="4537" y="12535"/>
                  <a:pt x="3704" y="13368"/>
                </a:cubicBezTo>
                <a:cubicBezTo>
                  <a:pt x="3642" y="13430"/>
                  <a:pt x="3565" y="13461"/>
                  <a:pt x="3487" y="13461"/>
                </a:cubicBezTo>
                <a:cubicBezTo>
                  <a:pt x="3410" y="13461"/>
                  <a:pt x="3333" y="13430"/>
                  <a:pt x="3271" y="13368"/>
                </a:cubicBezTo>
                <a:lnTo>
                  <a:pt x="2901" y="12967"/>
                </a:lnTo>
                <a:cubicBezTo>
                  <a:pt x="2778" y="12874"/>
                  <a:pt x="2778" y="12689"/>
                  <a:pt x="2901" y="12566"/>
                </a:cubicBezTo>
                <a:cubicBezTo>
                  <a:pt x="3549" y="11887"/>
                  <a:pt x="3950" y="11022"/>
                  <a:pt x="4012" y="10097"/>
                </a:cubicBezTo>
                <a:cubicBezTo>
                  <a:pt x="4012" y="9109"/>
                  <a:pt x="3642" y="8121"/>
                  <a:pt x="3796" y="7103"/>
                </a:cubicBezTo>
                <a:cubicBezTo>
                  <a:pt x="4228" y="5498"/>
                  <a:pt x="5494" y="4202"/>
                  <a:pt x="7129" y="3770"/>
                </a:cubicBezTo>
                <a:cubicBezTo>
                  <a:pt x="7294" y="3745"/>
                  <a:pt x="7459" y="3735"/>
                  <a:pt x="7623" y="3735"/>
                </a:cubicBezTo>
                <a:cubicBezTo>
                  <a:pt x="8431" y="3735"/>
                  <a:pt x="9222" y="3988"/>
                  <a:pt x="10012" y="3988"/>
                </a:cubicBezTo>
                <a:cubicBezTo>
                  <a:pt x="10049" y="3988"/>
                  <a:pt x="10086" y="3987"/>
                  <a:pt x="10123" y="3986"/>
                </a:cubicBezTo>
                <a:cubicBezTo>
                  <a:pt x="11049" y="3924"/>
                  <a:pt x="11913" y="3523"/>
                  <a:pt x="12592" y="2875"/>
                </a:cubicBezTo>
                <a:cubicBezTo>
                  <a:pt x="12653" y="2813"/>
                  <a:pt x="12723" y="2782"/>
                  <a:pt x="12792" y="2782"/>
                </a:cubicBezTo>
                <a:cubicBezTo>
                  <a:pt x="12862" y="2782"/>
                  <a:pt x="12931" y="2813"/>
                  <a:pt x="12993" y="2875"/>
                </a:cubicBezTo>
                <a:lnTo>
                  <a:pt x="13394" y="3245"/>
                </a:lnTo>
                <a:cubicBezTo>
                  <a:pt x="13518" y="3338"/>
                  <a:pt x="13518" y="3554"/>
                  <a:pt x="13394" y="3677"/>
                </a:cubicBezTo>
                <a:cubicBezTo>
                  <a:pt x="13086" y="3924"/>
                  <a:pt x="12777" y="4171"/>
                  <a:pt x="12437" y="4387"/>
                </a:cubicBezTo>
                <a:cubicBezTo>
                  <a:pt x="12234" y="4514"/>
                  <a:pt x="12344" y="4766"/>
                  <a:pt x="12527" y="4766"/>
                </a:cubicBezTo>
                <a:cubicBezTo>
                  <a:pt x="12567" y="4766"/>
                  <a:pt x="12609" y="4754"/>
                  <a:pt x="12653" y="4727"/>
                </a:cubicBezTo>
                <a:cubicBezTo>
                  <a:pt x="12993" y="4511"/>
                  <a:pt x="13332" y="4264"/>
                  <a:pt x="13672" y="3955"/>
                </a:cubicBezTo>
                <a:cubicBezTo>
                  <a:pt x="13950" y="3708"/>
                  <a:pt x="13981" y="3245"/>
                  <a:pt x="13672" y="2937"/>
                </a:cubicBezTo>
                <a:lnTo>
                  <a:pt x="13332" y="2566"/>
                </a:lnTo>
                <a:cubicBezTo>
                  <a:pt x="13189" y="2423"/>
                  <a:pt x="13006" y="2354"/>
                  <a:pt x="12823" y="2354"/>
                </a:cubicBezTo>
                <a:cubicBezTo>
                  <a:pt x="12651" y="2354"/>
                  <a:pt x="12480" y="2416"/>
                  <a:pt x="12345" y="2536"/>
                </a:cubicBezTo>
                <a:lnTo>
                  <a:pt x="12221" y="2628"/>
                </a:lnTo>
                <a:lnTo>
                  <a:pt x="11265" y="1702"/>
                </a:lnTo>
                <a:lnTo>
                  <a:pt x="11357" y="1579"/>
                </a:lnTo>
                <a:cubicBezTo>
                  <a:pt x="11635" y="1301"/>
                  <a:pt x="11604" y="869"/>
                  <a:pt x="11357" y="591"/>
                </a:cubicBezTo>
                <a:lnTo>
                  <a:pt x="10956" y="221"/>
                </a:lnTo>
                <a:cubicBezTo>
                  <a:pt x="10821" y="71"/>
                  <a:pt x="10642" y="1"/>
                  <a:pt x="1046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3530" name="Google Shape;13530;p25"/>
          <p:cNvGrpSpPr/>
          <p:nvPr/>
        </p:nvGrpSpPr>
        <p:grpSpPr>
          <a:xfrm>
            <a:off x="6603013" y="7967561"/>
            <a:ext cx="697550" cy="691550"/>
            <a:chOff x="3293488" y="1921231"/>
            <a:chExt cx="348775" cy="345775"/>
          </a:xfrm>
          <a:solidFill>
            <a:schemeClr val="tx1"/>
          </a:solidFill>
        </p:grpSpPr>
        <p:sp>
          <p:nvSpPr>
            <p:cNvPr id="13531" name="Google Shape;13531;p25"/>
            <p:cNvSpPr/>
            <p:nvPr/>
          </p:nvSpPr>
          <p:spPr>
            <a:xfrm>
              <a:off x="3423113" y="2086131"/>
              <a:ext cx="10050" cy="16375"/>
            </a:xfrm>
            <a:custGeom>
              <a:avLst/>
              <a:gdLst/>
              <a:ahLst/>
              <a:cxnLst/>
              <a:rect l="l" t="t" r="r" b="b"/>
              <a:pathLst>
                <a:path w="402" h="655" extrusionOk="0">
                  <a:moveTo>
                    <a:pt x="170" y="1"/>
                  </a:moveTo>
                  <a:cubicBezTo>
                    <a:pt x="71" y="1"/>
                    <a:pt x="1" y="84"/>
                    <a:pt x="1" y="192"/>
                  </a:cubicBezTo>
                  <a:lnTo>
                    <a:pt x="1" y="469"/>
                  </a:lnTo>
                  <a:cubicBezTo>
                    <a:pt x="1" y="562"/>
                    <a:pt x="93" y="655"/>
                    <a:pt x="217" y="655"/>
                  </a:cubicBezTo>
                  <a:cubicBezTo>
                    <a:pt x="309" y="655"/>
                    <a:pt x="402" y="562"/>
                    <a:pt x="402" y="469"/>
                  </a:cubicBezTo>
                  <a:lnTo>
                    <a:pt x="402" y="192"/>
                  </a:lnTo>
                  <a:cubicBezTo>
                    <a:pt x="402" y="68"/>
                    <a:pt x="309" y="7"/>
                    <a:pt x="217" y="7"/>
                  </a:cubicBezTo>
                  <a:cubicBezTo>
                    <a:pt x="201" y="2"/>
                    <a:pt x="185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2" name="Google Shape;13532;p25"/>
            <p:cNvSpPr/>
            <p:nvPr/>
          </p:nvSpPr>
          <p:spPr>
            <a:xfrm>
              <a:off x="3496413" y="2086131"/>
              <a:ext cx="10050" cy="16375"/>
            </a:xfrm>
            <a:custGeom>
              <a:avLst/>
              <a:gdLst/>
              <a:ahLst/>
              <a:cxnLst/>
              <a:rect l="l" t="t" r="r" b="b"/>
              <a:pathLst>
                <a:path w="402" h="655" extrusionOk="0">
                  <a:moveTo>
                    <a:pt x="233" y="1"/>
                  </a:moveTo>
                  <a:cubicBezTo>
                    <a:pt x="218" y="1"/>
                    <a:pt x="202" y="2"/>
                    <a:pt x="186" y="7"/>
                  </a:cubicBezTo>
                  <a:cubicBezTo>
                    <a:pt x="93" y="7"/>
                    <a:pt x="1" y="68"/>
                    <a:pt x="1" y="192"/>
                  </a:cubicBezTo>
                  <a:lnTo>
                    <a:pt x="1" y="469"/>
                  </a:lnTo>
                  <a:cubicBezTo>
                    <a:pt x="1" y="562"/>
                    <a:pt x="93" y="655"/>
                    <a:pt x="186" y="655"/>
                  </a:cubicBezTo>
                  <a:cubicBezTo>
                    <a:pt x="309" y="655"/>
                    <a:pt x="402" y="562"/>
                    <a:pt x="402" y="469"/>
                  </a:cubicBezTo>
                  <a:lnTo>
                    <a:pt x="402" y="192"/>
                  </a:lnTo>
                  <a:cubicBezTo>
                    <a:pt x="402" y="84"/>
                    <a:pt x="332" y="1"/>
                    <a:pt x="2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3" name="Google Shape;13533;p25"/>
            <p:cNvSpPr/>
            <p:nvPr/>
          </p:nvSpPr>
          <p:spPr>
            <a:xfrm>
              <a:off x="3448788" y="2092031"/>
              <a:ext cx="30675" cy="14150"/>
            </a:xfrm>
            <a:custGeom>
              <a:avLst/>
              <a:gdLst/>
              <a:ahLst/>
              <a:cxnLst/>
              <a:rect l="l" t="t" r="r" b="b"/>
              <a:pathLst>
                <a:path w="1227" h="566" extrusionOk="0">
                  <a:moveTo>
                    <a:pt x="273" y="1"/>
                  </a:moveTo>
                  <a:cubicBezTo>
                    <a:pt x="125" y="1"/>
                    <a:pt x="1" y="196"/>
                    <a:pt x="116" y="357"/>
                  </a:cubicBezTo>
                  <a:cubicBezTo>
                    <a:pt x="255" y="496"/>
                    <a:pt x="447" y="565"/>
                    <a:pt x="636" y="565"/>
                  </a:cubicBezTo>
                  <a:cubicBezTo>
                    <a:pt x="825" y="565"/>
                    <a:pt x="1011" y="496"/>
                    <a:pt x="1134" y="357"/>
                  </a:cubicBezTo>
                  <a:cubicBezTo>
                    <a:pt x="1227" y="264"/>
                    <a:pt x="1227" y="141"/>
                    <a:pt x="1134" y="48"/>
                  </a:cubicBezTo>
                  <a:cubicBezTo>
                    <a:pt x="1092" y="21"/>
                    <a:pt x="1045" y="5"/>
                    <a:pt x="999" y="5"/>
                  </a:cubicBezTo>
                  <a:cubicBezTo>
                    <a:pt x="943" y="5"/>
                    <a:pt x="890" y="28"/>
                    <a:pt x="856" y="79"/>
                  </a:cubicBezTo>
                  <a:cubicBezTo>
                    <a:pt x="795" y="141"/>
                    <a:pt x="717" y="172"/>
                    <a:pt x="640" y="172"/>
                  </a:cubicBezTo>
                  <a:cubicBezTo>
                    <a:pt x="563" y="172"/>
                    <a:pt x="486" y="141"/>
                    <a:pt x="424" y="79"/>
                  </a:cubicBezTo>
                  <a:cubicBezTo>
                    <a:pt x="377" y="24"/>
                    <a:pt x="324" y="1"/>
                    <a:pt x="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4" name="Google Shape;13534;p25"/>
            <p:cNvSpPr/>
            <p:nvPr/>
          </p:nvSpPr>
          <p:spPr>
            <a:xfrm>
              <a:off x="3293488" y="1921231"/>
              <a:ext cx="348775" cy="345775"/>
            </a:xfrm>
            <a:custGeom>
              <a:avLst/>
              <a:gdLst/>
              <a:ahLst/>
              <a:cxnLst/>
              <a:rect l="l" t="t" r="r" b="b"/>
              <a:pathLst>
                <a:path w="13951" h="13831" extrusionOk="0">
                  <a:moveTo>
                    <a:pt x="2069" y="1186"/>
                  </a:moveTo>
                  <a:cubicBezTo>
                    <a:pt x="2616" y="1186"/>
                    <a:pt x="3164" y="1541"/>
                    <a:pt x="3211" y="2251"/>
                  </a:cubicBezTo>
                  <a:cubicBezTo>
                    <a:pt x="3180" y="2868"/>
                    <a:pt x="2686" y="3362"/>
                    <a:pt x="2069" y="3393"/>
                  </a:cubicBezTo>
                  <a:cubicBezTo>
                    <a:pt x="1451" y="3393"/>
                    <a:pt x="927" y="2868"/>
                    <a:pt x="927" y="2251"/>
                  </a:cubicBezTo>
                  <a:cubicBezTo>
                    <a:pt x="973" y="1541"/>
                    <a:pt x="1521" y="1186"/>
                    <a:pt x="2069" y="1186"/>
                  </a:cubicBezTo>
                  <a:close/>
                  <a:moveTo>
                    <a:pt x="3334" y="3115"/>
                  </a:moveTo>
                  <a:lnTo>
                    <a:pt x="5587" y="5368"/>
                  </a:lnTo>
                  <a:cubicBezTo>
                    <a:pt x="5760" y="5566"/>
                    <a:pt x="5577" y="5822"/>
                    <a:pt x="5355" y="5822"/>
                  </a:cubicBezTo>
                  <a:cubicBezTo>
                    <a:pt x="5299" y="5822"/>
                    <a:pt x="5241" y="5806"/>
                    <a:pt x="5186" y="5769"/>
                  </a:cubicBezTo>
                  <a:lnTo>
                    <a:pt x="2933" y="3516"/>
                  </a:lnTo>
                  <a:cubicBezTo>
                    <a:pt x="3087" y="3393"/>
                    <a:pt x="3211" y="3269"/>
                    <a:pt x="3334" y="3115"/>
                  </a:cubicBezTo>
                  <a:close/>
                  <a:moveTo>
                    <a:pt x="9877" y="3609"/>
                  </a:moveTo>
                  <a:cubicBezTo>
                    <a:pt x="10000" y="3763"/>
                    <a:pt x="10124" y="3887"/>
                    <a:pt x="10278" y="4010"/>
                  </a:cubicBezTo>
                  <a:lnTo>
                    <a:pt x="8519" y="5769"/>
                  </a:lnTo>
                  <a:cubicBezTo>
                    <a:pt x="8450" y="5845"/>
                    <a:pt x="8373" y="5876"/>
                    <a:pt x="8299" y="5876"/>
                  </a:cubicBezTo>
                  <a:cubicBezTo>
                    <a:pt x="8073" y="5876"/>
                    <a:pt x="7885" y="5585"/>
                    <a:pt x="8118" y="5399"/>
                  </a:cubicBezTo>
                  <a:lnTo>
                    <a:pt x="9877" y="3609"/>
                  </a:lnTo>
                  <a:close/>
                  <a:moveTo>
                    <a:pt x="6852" y="4519"/>
                  </a:moveTo>
                  <a:cubicBezTo>
                    <a:pt x="7277" y="4519"/>
                    <a:pt x="7701" y="4627"/>
                    <a:pt x="8087" y="4843"/>
                  </a:cubicBezTo>
                  <a:lnTo>
                    <a:pt x="7840" y="5090"/>
                  </a:lnTo>
                  <a:cubicBezTo>
                    <a:pt x="7344" y="5586"/>
                    <a:pt x="7788" y="6263"/>
                    <a:pt x="8314" y="6263"/>
                  </a:cubicBezTo>
                  <a:cubicBezTo>
                    <a:pt x="8475" y="6263"/>
                    <a:pt x="8644" y="6199"/>
                    <a:pt x="8797" y="6047"/>
                  </a:cubicBezTo>
                  <a:lnTo>
                    <a:pt x="9043" y="5831"/>
                  </a:lnTo>
                  <a:cubicBezTo>
                    <a:pt x="9229" y="6170"/>
                    <a:pt x="9321" y="6572"/>
                    <a:pt x="9321" y="7004"/>
                  </a:cubicBezTo>
                  <a:cubicBezTo>
                    <a:pt x="9321" y="8398"/>
                    <a:pt x="8181" y="9489"/>
                    <a:pt x="6849" y="9489"/>
                  </a:cubicBezTo>
                  <a:cubicBezTo>
                    <a:pt x="6648" y="9489"/>
                    <a:pt x="6442" y="9464"/>
                    <a:pt x="6235" y="9411"/>
                  </a:cubicBezTo>
                  <a:cubicBezTo>
                    <a:pt x="4661" y="9010"/>
                    <a:pt x="3890" y="7251"/>
                    <a:pt x="4661" y="5831"/>
                  </a:cubicBezTo>
                  <a:lnTo>
                    <a:pt x="4661" y="5831"/>
                  </a:lnTo>
                  <a:lnTo>
                    <a:pt x="4908" y="6047"/>
                  </a:lnTo>
                  <a:cubicBezTo>
                    <a:pt x="5031" y="6186"/>
                    <a:pt x="5201" y="6255"/>
                    <a:pt x="5375" y="6255"/>
                  </a:cubicBezTo>
                  <a:cubicBezTo>
                    <a:pt x="5548" y="6255"/>
                    <a:pt x="5726" y="6186"/>
                    <a:pt x="5865" y="6047"/>
                  </a:cubicBezTo>
                  <a:cubicBezTo>
                    <a:pt x="6142" y="5800"/>
                    <a:pt x="6142" y="5368"/>
                    <a:pt x="5865" y="5090"/>
                  </a:cubicBezTo>
                  <a:lnTo>
                    <a:pt x="5618" y="4843"/>
                  </a:lnTo>
                  <a:cubicBezTo>
                    <a:pt x="6004" y="4627"/>
                    <a:pt x="6428" y="4519"/>
                    <a:pt x="6852" y="4519"/>
                  </a:cubicBezTo>
                  <a:close/>
                  <a:moveTo>
                    <a:pt x="4630" y="8855"/>
                  </a:moveTo>
                  <a:cubicBezTo>
                    <a:pt x="4754" y="9010"/>
                    <a:pt x="4877" y="9133"/>
                    <a:pt x="5031" y="9257"/>
                  </a:cubicBezTo>
                  <a:lnTo>
                    <a:pt x="3735" y="10553"/>
                  </a:lnTo>
                  <a:cubicBezTo>
                    <a:pt x="3612" y="10399"/>
                    <a:pt x="3488" y="10275"/>
                    <a:pt x="3365" y="10152"/>
                  </a:cubicBezTo>
                  <a:lnTo>
                    <a:pt x="4630" y="8855"/>
                  </a:lnTo>
                  <a:close/>
                  <a:moveTo>
                    <a:pt x="9043" y="8855"/>
                  </a:moveTo>
                  <a:lnTo>
                    <a:pt x="10741" y="10553"/>
                  </a:lnTo>
                  <a:cubicBezTo>
                    <a:pt x="10587" y="10676"/>
                    <a:pt x="10463" y="10800"/>
                    <a:pt x="10371" y="10954"/>
                  </a:cubicBezTo>
                  <a:lnTo>
                    <a:pt x="8673" y="9257"/>
                  </a:lnTo>
                  <a:cubicBezTo>
                    <a:pt x="8797" y="9133"/>
                    <a:pt x="8920" y="9010"/>
                    <a:pt x="9043" y="8855"/>
                  </a:cubicBezTo>
                  <a:close/>
                  <a:moveTo>
                    <a:pt x="11605" y="10707"/>
                  </a:moveTo>
                  <a:cubicBezTo>
                    <a:pt x="12191" y="10707"/>
                    <a:pt x="12685" y="11201"/>
                    <a:pt x="12685" y="11787"/>
                  </a:cubicBezTo>
                  <a:cubicBezTo>
                    <a:pt x="12685" y="12437"/>
                    <a:pt x="12144" y="12874"/>
                    <a:pt x="11584" y="12874"/>
                  </a:cubicBezTo>
                  <a:cubicBezTo>
                    <a:pt x="11320" y="12874"/>
                    <a:pt x="11051" y="12776"/>
                    <a:pt x="10833" y="12559"/>
                  </a:cubicBezTo>
                  <a:cubicBezTo>
                    <a:pt x="10155" y="11880"/>
                    <a:pt x="10648" y="10707"/>
                    <a:pt x="11605" y="10707"/>
                  </a:cubicBezTo>
                  <a:close/>
                  <a:moveTo>
                    <a:pt x="11632" y="0"/>
                  </a:moveTo>
                  <a:cubicBezTo>
                    <a:pt x="10128" y="0"/>
                    <a:pt x="8836" y="1644"/>
                    <a:pt x="9661" y="3269"/>
                  </a:cubicBezTo>
                  <a:lnTo>
                    <a:pt x="8365" y="4566"/>
                  </a:lnTo>
                  <a:cubicBezTo>
                    <a:pt x="7902" y="4272"/>
                    <a:pt x="7369" y="4126"/>
                    <a:pt x="6837" y="4126"/>
                  </a:cubicBezTo>
                  <a:cubicBezTo>
                    <a:pt x="6304" y="4126"/>
                    <a:pt x="5772" y="4272"/>
                    <a:pt x="5309" y="4566"/>
                  </a:cubicBezTo>
                  <a:lnTo>
                    <a:pt x="3519" y="2745"/>
                  </a:lnTo>
                  <a:cubicBezTo>
                    <a:pt x="3581" y="2560"/>
                    <a:pt x="3612" y="2405"/>
                    <a:pt x="3612" y="2251"/>
                  </a:cubicBezTo>
                  <a:cubicBezTo>
                    <a:pt x="3612" y="1309"/>
                    <a:pt x="2845" y="694"/>
                    <a:pt x="2044" y="694"/>
                  </a:cubicBezTo>
                  <a:cubicBezTo>
                    <a:pt x="1663" y="694"/>
                    <a:pt x="1275" y="832"/>
                    <a:pt x="958" y="1140"/>
                  </a:cubicBezTo>
                  <a:cubicBezTo>
                    <a:pt x="1" y="2128"/>
                    <a:pt x="680" y="3763"/>
                    <a:pt x="2069" y="3763"/>
                  </a:cubicBezTo>
                  <a:cubicBezTo>
                    <a:pt x="2223" y="3763"/>
                    <a:pt x="2377" y="3763"/>
                    <a:pt x="2562" y="3702"/>
                  </a:cubicBezTo>
                  <a:lnTo>
                    <a:pt x="4383" y="5522"/>
                  </a:lnTo>
                  <a:cubicBezTo>
                    <a:pt x="4106" y="5954"/>
                    <a:pt x="3951" y="6479"/>
                    <a:pt x="3951" y="7004"/>
                  </a:cubicBezTo>
                  <a:cubicBezTo>
                    <a:pt x="3951" y="7528"/>
                    <a:pt x="4106" y="8084"/>
                    <a:pt x="4383" y="8547"/>
                  </a:cubicBezTo>
                  <a:lnTo>
                    <a:pt x="2995" y="9936"/>
                  </a:lnTo>
                  <a:cubicBezTo>
                    <a:pt x="2717" y="9812"/>
                    <a:pt x="2408" y="9720"/>
                    <a:pt x="2100" y="9720"/>
                  </a:cubicBezTo>
                  <a:cubicBezTo>
                    <a:pt x="958" y="9720"/>
                    <a:pt x="32" y="10645"/>
                    <a:pt x="32" y="11787"/>
                  </a:cubicBezTo>
                  <a:cubicBezTo>
                    <a:pt x="32" y="12250"/>
                    <a:pt x="186" y="12682"/>
                    <a:pt x="464" y="13053"/>
                  </a:cubicBezTo>
                  <a:cubicBezTo>
                    <a:pt x="515" y="13104"/>
                    <a:pt x="575" y="13126"/>
                    <a:pt x="629" y="13126"/>
                  </a:cubicBezTo>
                  <a:cubicBezTo>
                    <a:pt x="674" y="13126"/>
                    <a:pt x="714" y="13111"/>
                    <a:pt x="742" y="13083"/>
                  </a:cubicBezTo>
                  <a:cubicBezTo>
                    <a:pt x="834" y="13022"/>
                    <a:pt x="865" y="12898"/>
                    <a:pt x="803" y="12806"/>
                  </a:cubicBezTo>
                  <a:cubicBezTo>
                    <a:pt x="556" y="12528"/>
                    <a:pt x="433" y="12158"/>
                    <a:pt x="433" y="11787"/>
                  </a:cubicBezTo>
                  <a:cubicBezTo>
                    <a:pt x="433" y="10892"/>
                    <a:pt x="1174" y="10152"/>
                    <a:pt x="2100" y="10152"/>
                  </a:cubicBezTo>
                  <a:cubicBezTo>
                    <a:pt x="2995" y="10152"/>
                    <a:pt x="3735" y="10892"/>
                    <a:pt x="3735" y="11787"/>
                  </a:cubicBezTo>
                  <a:cubicBezTo>
                    <a:pt x="3735" y="12713"/>
                    <a:pt x="2995" y="13454"/>
                    <a:pt x="2100" y="13454"/>
                  </a:cubicBezTo>
                  <a:cubicBezTo>
                    <a:pt x="1822" y="13454"/>
                    <a:pt x="1575" y="13361"/>
                    <a:pt x="1328" y="13269"/>
                  </a:cubicBezTo>
                  <a:cubicBezTo>
                    <a:pt x="1295" y="13247"/>
                    <a:pt x="1259" y="13237"/>
                    <a:pt x="1222" y="13237"/>
                  </a:cubicBezTo>
                  <a:cubicBezTo>
                    <a:pt x="1156" y="13237"/>
                    <a:pt x="1090" y="13271"/>
                    <a:pt x="1050" y="13330"/>
                  </a:cubicBezTo>
                  <a:cubicBezTo>
                    <a:pt x="1019" y="13454"/>
                    <a:pt x="1050" y="13577"/>
                    <a:pt x="1143" y="13608"/>
                  </a:cubicBezTo>
                  <a:cubicBezTo>
                    <a:pt x="1412" y="13742"/>
                    <a:pt x="1680" y="13830"/>
                    <a:pt x="1949" y="13830"/>
                  </a:cubicBezTo>
                  <a:cubicBezTo>
                    <a:pt x="1989" y="13830"/>
                    <a:pt x="2029" y="13828"/>
                    <a:pt x="2069" y="13824"/>
                  </a:cubicBezTo>
                  <a:cubicBezTo>
                    <a:pt x="3211" y="13824"/>
                    <a:pt x="4136" y="12929"/>
                    <a:pt x="4136" y="11787"/>
                  </a:cubicBezTo>
                  <a:cubicBezTo>
                    <a:pt x="4136" y="11479"/>
                    <a:pt x="4075" y="11170"/>
                    <a:pt x="3920" y="10892"/>
                  </a:cubicBezTo>
                  <a:lnTo>
                    <a:pt x="5340" y="9473"/>
                  </a:lnTo>
                  <a:cubicBezTo>
                    <a:pt x="5803" y="9750"/>
                    <a:pt x="6320" y="9889"/>
                    <a:pt x="6833" y="9889"/>
                  </a:cubicBezTo>
                  <a:cubicBezTo>
                    <a:pt x="7346" y="9889"/>
                    <a:pt x="7855" y="9750"/>
                    <a:pt x="8303" y="9473"/>
                  </a:cubicBezTo>
                  <a:lnTo>
                    <a:pt x="10155" y="11324"/>
                  </a:lnTo>
                  <a:cubicBezTo>
                    <a:pt x="9821" y="12414"/>
                    <a:pt x="10690" y="13312"/>
                    <a:pt x="11617" y="13312"/>
                  </a:cubicBezTo>
                  <a:cubicBezTo>
                    <a:pt x="11976" y="13312"/>
                    <a:pt x="12344" y="13178"/>
                    <a:pt x="12654" y="12867"/>
                  </a:cubicBezTo>
                  <a:cubicBezTo>
                    <a:pt x="13639" y="11855"/>
                    <a:pt x="12854" y="10286"/>
                    <a:pt x="11610" y="10286"/>
                  </a:cubicBezTo>
                  <a:cubicBezTo>
                    <a:pt x="11450" y="10286"/>
                    <a:pt x="11283" y="10312"/>
                    <a:pt x="11111" y="10368"/>
                  </a:cubicBezTo>
                  <a:lnTo>
                    <a:pt x="9290" y="8516"/>
                  </a:lnTo>
                  <a:cubicBezTo>
                    <a:pt x="9599" y="8053"/>
                    <a:pt x="9722" y="7528"/>
                    <a:pt x="9722" y="6973"/>
                  </a:cubicBezTo>
                  <a:cubicBezTo>
                    <a:pt x="9722" y="6448"/>
                    <a:pt x="9599" y="5954"/>
                    <a:pt x="9321" y="5492"/>
                  </a:cubicBezTo>
                  <a:lnTo>
                    <a:pt x="10617" y="4195"/>
                  </a:lnTo>
                  <a:cubicBezTo>
                    <a:pt x="10952" y="4369"/>
                    <a:pt x="11300" y="4449"/>
                    <a:pt x="11640" y="4449"/>
                  </a:cubicBezTo>
                  <a:cubicBezTo>
                    <a:pt x="12803" y="4449"/>
                    <a:pt x="13858" y="3510"/>
                    <a:pt x="13858" y="2220"/>
                  </a:cubicBezTo>
                  <a:cubicBezTo>
                    <a:pt x="13858" y="1788"/>
                    <a:pt x="13734" y="1356"/>
                    <a:pt x="13488" y="1017"/>
                  </a:cubicBezTo>
                  <a:cubicBezTo>
                    <a:pt x="13448" y="957"/>
                    <a:pt x="13382" y="923"/>
                    <a:pt x="13316" y="923"/>
                  </a:cubicBezTo>
                  <a:cubicBezTo>
                    <a:pt x="13279" y="923"/>
                    <a:pt x="13243" y="933"/>
                    <a:pt x="13210" y="955"/>
                  </a:cubicBezTo>
                  <a:lnTo>
                    <a:pt x="13210" y="986"/>
                  </a:lnTo>
                  <a:cubicBezTo>
                    <a:pt x="13117" y="1047"/>
                    <a:pt x="13086" y="1171"/>
                    <a:pt x="13148" y="1263"/>
                  </a:cubicBezTo>
                  <a:cubicBezTo>
                    <a:pt x="13951" y="2467"/>
                    <a:pt x="13086" y="4072"/>
                    <a:pt x="11636" y="4072"/>
                  </a:cubicBezTo>
                  <a:cubicBezTo>
                    <a:pt x="10648" y="4072"/>
                    <a:pt x="9815" y="3239"/>
                    <a:pt x="9815" y="2251"/>
                  </a:cubicBezTo>
                  <a:cubicBezTo>
                    <a:pt x="9815" y="1233"/>
                    <a:pt x="10617" y="430"/>
                    <a:pt x="11636" y="430"/>
                  </a:cubicBezTo>
                  <a:cubicBezTo>
                    <a:pt x="12006" y="430"/>
                    <a:pt x="12346" y="554"/>
                    <a:pt x="12654" y="739"/>
                  </a:cubicBezTo>
                  <a:cubicBezTo>
                    <a:pt x="12685" y="765"/>
                    <a:pt x="12718" y="776"/>
                    <a:pt x="12750" y="776"/>
                  </a:cubicBezTo>
                  <a:cubicBezTo>
                    <a:pt x="12909" y="776"/>
                    <a:pt x="13050" y="502"/>
                    <a:pt x="12870" y="399"/>
                  </a:cubicBezTo>
                  <a:cubicBezTo>
                    <a:pt x="12467" y="122"/>
                    <a:pt x="12042" y="0"/>
                    <a:pt x="11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35" name="Google Shape;13535;p25"/>
          <p:cNvGrpSpPr/>
          <p:nvPr/>
        </p:nvGrpSpPr>
        <p:grpSpPr>
          <a:xfrm>
            <a:off x="8188787" y="7969011"/>
            <a:ext cx="504650" cy="688650"/>
            <a:chOff x="6360388" y="4142256"/>
            <a:chExt cx="252325" cy="344325"/>
          </a:xfrm>
          <a:solidFill>
            <a:schemeClr val="tx1"/>
          </a:solidFill>
        </p:grpSpPr>
        <p:sp>
          <p:nvSpPr>
            <p:cNvPr id="13536" name="Google Shape;13536;p25"/>
            <p:cNvSpPr/>
            <p:nvPr/>
          </p:nvSpPr>
          <p:spPr>
            <a:xfrm>
              <a:off x="6427138" y="4405531"/>
              <a:ext cx="11600" cy="17575"/>
            </a:xfrm>
            <a:custGeom>
              <a:avLst/>
              <a:gdLst/>
              <a:ahLst/>
              <a:cxnLst/>
              <a:rect l="l" t="t" r="r" b="b"/>
              <a:pathLst>
                <a:path w="464" h="703" extrusionOk="0">
                  <a:moveTo>
                    <a:pt x="232" y="1"/>
                  </a:moveTo>
                  <a:cubicBezTo>
                    <a:pt x="116" y="1"/>
                    <a:pt x="0" y="62"/>
                    <a:pt x="47" y="186"/>
                  </a:cubicBezTo>
                  <a:lnTo>
                    <a:pt x="47" y="587"/>
                  </a:lnTo>
                  <a:cubicBezTo>
                    <a:pt x="78" y="664"/>
                    <a:pt x="155" y="703"/>
                    <a:pt x="232" y="703"/>
                  </a:cubicBezTo>
                  <a:cubicBezTo>
                    <a:pt x="309" y="703"/>
                    <a:pt x="386" y="664"/>
                    <a:pt x="417" y="587"/>
                  </a:cubicBezTo>
                  <a:lnTo>
                    <a:pt x="417" y="186"/>
                  </a:lnTo>
                  <a:cubicBezTo>
                    <a:pt x="463" y="62"/>
                    <a:pt x="348" y="1"/>
                    <a:pt x="2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7" name="Google Shape;13537;p25"/>
            <p:cNvSpPr/>
            <p:nvPr/>
          </p:nvSpPr>
          <p:spPr>
            <a:xfrm>
              <a:off x="6534388" y="4406106"/>
              <a:ext cx="10825" cy="18150"/>
            </a:xfrm>
            <a:custGeom>
              <a:avLst/>
              <a:gdLst/>
              <a:ahLst/>
              <a:cxnLst/>
              <a:rect l="l" t="t" r="r" b="b"/>
              <a:pathLst>
                <a:path w="433" h="726" extrusionOk="0">
                  <a:moveTo>
                    <a:pt x="216" y="1"/>
                  </a:moveTo>
                  <a:cubicBezTo>
                    <a:pt x="108" y="1"/>
                    <a:pt x="0" y="55"/>
                    <a:pt x="16" y="163"/>
                  </a:cubicBezTo>
                  <a:lnTo>
                    <a:pt x="16" y="564"/>
                  </a:lnTo>
                  <a:cubicBezTo>
                    <a:pt x="31" y="672"/>
                    <a:pt x="124" y="726"/>
                    <a:pt x="216" y="726"/>
                  </a:cubicBezTo>
                  <a:cubicBezTo>
                    <a:pt x="309" y="726"/>
                    <a:pt x="401" y="672"/>
                    <a:pt x="417" y="564"/>
                  </a:cubicBezTo>
                  <a:lnTo>
                    <a:pt x="417" y="163"/>
                  </a:lnTo>
                  <a:cubicBezTo>
                    <a:pt x="432" y="55"/>
                    <a:pt x="324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8" name="Google Shape;13538;p25"/>
            <p:cNvSpPr/>
            <p:nvPr/>
          </p:nvSpPr>
          <p:spPr>
            <a:xfrm>
              <a:off x="6466863" y="4413706"/>
              <a:ext cx="37850" cy="15575"/>
            </a:xfrm>
            <a:custGeom>
              <a:avLst/>
              <a:gdLst/>
              <a:ahLst/>
              <a:cxnLst/>
              <a:rect l="l" t="t" r="r" b="b"/>
              <a:pathLst>
                <a:path w="1514" h="623" extrusionOk="0">
                  <a:moveTo>
                    <a:pt x="236" y="1"/>
                  </a:moveTo>
                  <a:cubicBezTo>
                    <a:pt x="192" y="1"/>
                    <a:pt x="152" y="16"/>
                    <a:pt x="124" y="44"/>
                  </a:cubicBezTo>
                  <a:cubicBezTo>
                    <a:pt x="32" y="106"/>
                    <a:pt x="1" y="260"/>
                    <a:pt x="93" y="322"/>
                  </a:cubicBezTo>
                  <a:cubicBezTo>
                    <a:pt x="279" y="522"/>
                    <a:pt x="525" y="623"/>
                    <a:pt x="772" y="623"/>
                  </a:cubicBezTo>
                  <a:cubicBezTo>
                    <a:pt x="1019" y="623"/>
                    <a:pt x="1266" y="522"/>
                    <a:pt x="1451" y="322"/>
                  </a:cubicBezTo>
                  <a:cubicBezTo>
                    <a:pt x="1513" y="260"/>
                    <a:pt x="1513" y="136"/>
                    <a:pt x="1451" y="44"/>
                  </a:cubicBezTo>
                  <a:cubicBezTo>
                    <a:pt x="1410" y="16"/>
                    <a:pt x="1362" y="1"/>
                    <a:pt x="1316" y="1"/>
                  </a:cubicBezTo>
                  <a:cubicBezTo>
                    <a:pt x="1260" y="1"/>
                    <a:pt x="1208" y="24"/>
                    <a:pt x="1174" y="75"/>
                  </a:cubicBezTo>
                  <a:cubicBezTo>
                    <a:pt x="1066" y="183"/>
                    <a:pt x="919" y="237"/>
                    <a:pt x="776" y="237"/>
                  </a:cubicBezTo>
                  <a:cubicBezTo>
                    <a:pt x="633" y="237"/>
                    <a:pt x="495" y="183"/>
                    <a:pt x="402" y="75"/>
                  </a:cubicBezTo>
                  <a:cubicBezTo>
                    <a:pt x="351" y="24"/>
                    <a:pt x="291" y="1"/>
                    <a:pt x="2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9" name="Google Shape;13539;p25"/>
            <p:cNvSpPr/>
            <p:nvPr/>
          </p:nvSpPr>
          <p:spPr>
            <a:xfrm>
              <a:off x="6360388" y="4142256"/>
              <a:ext cx="252325" cy="344325"/>
            </a:xfrm>
            <a:custGeom>
              <a:avLst/>
              <a:gdLst/>
              <a:ahLst/>
              <a:cxnLst/>
              <a:rect l="l" t="t" r="r" b="b"/>
              <a:pathLst>
                <a:path w="10093" h="13773" extrusionOk="0">
                  <a:moveTo>
                    <a:pt x="5031" y="2199"/>
                  </a:moveTo>
                  <a:cubicBezTo>
                    <a:pt x="5525" y="2569"/>
                    <a:pt x="5803" y="3156"/>
                    <a:pt x="5772" y="3773"/>
                  </a:cubicBezTo>
                  <a:cubicBezTo>
                    <a:pt x="5772" y="3896"/>
                    <a:pt x="5772" y="4020"/>
                    <a:pt x="5741" y="4143"/>
                  </a:cubicBezTo>
                  <a:lnTo>
                    <a:pt x="4352" y="4143"/>
                  </a:lnTo>
                  <a:cubicBezTo>
                    <a:pt x="4322" y="4020"/>
                    <a:pt x="4322" y="3896"/>
                    <a:pt x="4322" y="3773"/>
                  </a:cubicBezTo>
                  <a:cubicBezTo>
                    <a:pt x="4291" y="3156"/>
                    <a:pt x="4568" y="2569"/>
                    <a:pt x="5031" y="2199"/>
                  </a:cubicBezTo>
                  <a:close/>
                  <a:moveTo>
                    <a:pt x="6698" y="4544"/>
                  </a:moveTo>
                  <a:cubicBezTo>
                    <a:pt x="7531" y="4544"/>
                    <a:pt x="7531" y="5779"/>
                    <a:pt x="6698" y="5779"/>
                  </a:cubicBezTo>
                  <a:lnTo>
                    <a:pt x="3365" y="5779"/>
                  </a:lnTo>
                  <a:cubicBezTo>
                    <a:pt x="3025" y="5748"/>
                    <a:pt x="2748" y="5501"/>
                    <a:pt x="2748" y="5162"/>
                  </a:cubicBezTo>
                  <a:lnTo>
                    <a:pt x="2778" y="5162"/>
                  </a:lnTo>
                  <a:cubicBezTo>
                    <a:pt x="2778" y="4822"/>
                    <a:pt x="3025" y="4544"/>
                    <a:pt x="3365" y="4544"/>
                  </a:cubicBezTo>
                  <a:close/>
                  <a:moveTo>
                    <a:pt x="3334" y="6179"/>
                  </a:moveTo>
                  <a:cubicBezTo>
                    <a:pt x="3344" y="6179"/>
                    <a:pt x="3355" y="6180"/>
                    <a:pt x="3365" y="6180"/>
                  </a:cubicBezTo>
                  <a:lnTo>
                    <a:pt x="6729" y="6180"/>
                  </a:lnTo>
                  <a:cubicBezTo>
                    <a:pt x="7562" y="6180"/>
                    <a:pt x="7562" y="7384"/>
                    <a:pt x="6729" y="7384"/>
                  </a:cubicBezTo>
                  <a:lnTo>
                    <a:pt x="3365" y="7384"/>
                  </a:lnTo>
                  <a:cubicBezTo>
                    <a:pt x="2542" y="7384"/>
                    <a:pt x="2532" y="6179"/>
                    <a:pt x="3334" y="6179"/>
                  </a:cubicBezTo>
                  <a:close/>
                  <a:moveTo>
                    <a:pt x="5031" y="0"/>
                  </a:moveTo>
                  <a:cubicBezTo>
                    <a:pt x="4954" y="0"/>
                    <a:pt x="4877" y="23"/>
                    <a:pt x="4815" y="69"/>
                  </a:cubicBezTo>
                  <a:cubicBezTo>
                    <a:pt x="4352" y="255"/>
                    <a:pt x="3982" y="532"/>
                    <a:pt x="3704" y="934"/>
                  </a:cubicBezTo>
                  <a:cubicBezTo>
                    <a:pt x="3567" y="1071"/>
                    <a:pt x="3701" y="1259"/>
                    <a:pt x="3855" y="1259"/>
                  </a:cubicBezTo>
                  <a:cubicBezTo>
                    <a:pt x="3909" y="1259"/>
                    <a:pt x="3965" y="1236"/>
                    <a:pt x="4013" y="1180"/>
                  </a:cubicBezTo>
                  <a:cubicBezTo>
                    <a:pt x="4260" y="841"/>
                    <a:pt x="4599" y="594"/>
                    <a:pt x="4970" y="440"/>
                  </a:cubicBezTo>
                  <a:cubicBezTo>
                    <a:pt x="4985" y="424"/>
                    <a:pt x="5008" y="417"/>
                    <a:pt x="5031" y="417"/>
                  </a:cubicBezTo>
                  <a:cubicBezTo>
                    <a:pt x="5054" y="417"/>
                    <a:pt x="5078" y="424"/>
                    <a:pt x="5093" y="440"/>
                  </a:cubicBezTo>
                  <a:cubicBezTo>
                    <a:pt x="5587" y="625"/>
                    <a:pt x="5988" y="995"/>
                    <a:pt x="6266" y="1427"/>
                  </a:cubicBezTo>
                  <a:cubicBezTo>
                    <a:pt x="6544" y="1921"/>
                    <a:pt x="6698" y="2477"/>
                    <a:pt x="6698" y="3032"/>
                  </a:cubicBezTo>
                  <a:cubicBezTo>
                    <a:pt x="6698" y="3433"/>
                    <a:pt x="6636" y="3804"/>
                    <a:pt x="6513" y="4143"/>
                  </a:cubicBezTo>
                  <a:lnTo>
                    <a:pt x="6173" y="4143"/>
                  </a:lnTo>
                  <a:cubicBezTo>
                    <a:pt x="6173" y="4020"/>
                    <a:pt x="6173" y="3896"/>
                    <a:pt x="6173" y="3773"/>
                  </a:cubicBezTo>
                  <a:cubicBezTo>
                    <a:pt x="6204" y="2970"/>
                    <a:pt x="5803" y="2230"/>
                    <a:pt x="5155" y="1798"/>
                  </a:cubicBezTo>
                  <a:cubicBezTo>
                    <a:pt x="5124" y="1767"/>
                    <a:pt x="5085" y="1751"/>
                    <a:pt x="5047" y="1751"/>
                  </a:cubicBezTo>
                  <a:cubicBezTo>
                    <a:pt x="5008" y="1751"/>
                    <a:pt x="4970" y="1767"/>
                    <a:pt x="4939" y="1798"/>
                  </a:cubicBezTo>
                  <a:cubicBezTo>
                    <a:pt x="4167" y="2322"/>
                    <a:pt x="3797" y="3248"/>
                    <a:pt x="3920" y="4143"/>
                  </a:cubicBezTo>
                  <a:lnTo>
                    <a:pt x="3581" y="4143"/>
                  </a:lnTo>
                  <a:cubicBezTo>
                    <a:pt x="3303" y="3403"/>
                    <a:pt x="3303" y="2569"/>
                    <a:pt x="3643" y="1829"/>
                  </a:cubicBezTo>
                  <a:cubicBezTo>
                    <a:pt x="3673" y="1705"/>
                    <a:pt x="3643" y="1582"/>
                    <a:pt x="3519" y="1551"/>
                  </a:cubicBezTo>
                  <a:cubicBezTo>
                    <a:pt x="3493" y="1534"/>
                    <a:pt x="3465" y="1526"/>
                    <a:pt x="3437" y="1526"/>
                  </a:cubicBezTo>
                  <a:cubicBezTo>
                    <a:pt x="3365" y="1526"/>
                    <a:pt x="3294" y="1577"/>
                    <a:pt x="3272" y="1643"/>
                  </a:cubicBezTo>
                  <a:cubicBezTo>
                    <a:pt x="3087" y="2075"/>
                    <a:pt x="2964" y="2538"/>
                    <a:pt x="2964" y="3001"/>
                  </a:cubicBezTo>
                  <a:cubicBezTo>
                    <a:pt x="2964" y="3372"/>
                    <a:pt x="3025" y="3773"/>
                    <a:pt x="3149" y="4143"/>
                  </a:cubicBezTo>
                  <a:cubicBezTo>
                    <a:pt x="2285" y="4328"/>
                    <a:pt x="2069" y="5409"/>
                    <a:pt x="2778" y="5933"/>
                  </a:cubicBezTo>
                  <a:cubicBezTo>
                    <a:pt x="2192" y="6365"/>
                    <a:pt x="2223" y="7198"/>
                    <a:pt x="2809" y="7600"/>
                  </a:cubicBezTo>
                  <a:cubicBezTo>
                    <a:pt x="2408" y="7816"/>
                    <a:pt x="2007" y="8063"/>
                    <a:pt x="1667" y="8371"/>
                  </a:cubicBezTo>
                  <a:cubicBezTo>
                    <a:pt x="649" y="9112"/>
                    <a:pt x="32" y="10285"/>
                    <a:pt x="1" y="11550"/>
                  </a:cubicBezTo>
                  <a:cubicBezTo>
                    <a:pt x="1" y="12754"/>
                    <a:pt x="988" y="13741"/>
                    <a:pt x="2223" y="13741"/>
                  </a:cubicBezTo>
                  <a:lnTo>
                    <a:pt x="2192" y="13772"/>
                  </a:lnTo>
                  <a:lnTo>
                    <a:pt x="7871" y="13772"/>
                  </a:lnTo>
                  <a:cubicBezTo>
                    <a:pt x="9105" y="13772"/>
                    <a:pt x="10093" y="12784"/>
                    <a:pt x="10093" y="11550"/>
                  </a:cubicBezTo>
                  <a:cubicBezTo>
                    <a:pt x="10093" y="11272"/>
                    <a:pt x="10062" y="10964"/>
                    <a:pt x="10000" y="10686"/>
                  </a:cubicBezTo>
                  <a:cubicBezTo>
                    <a:pt x="9969" y="10593"/>
                    <a:pt x="9846" y="10532"/>
                    <a:pt x="9753" y="10532"/>
                  </a:cubicBezTo>
                  <a:cubicBezTo>
                    <a:pt x="9630" y="10562"/>
                    <a:pt x="9568" y="10686"/>
                    <a:pt x="9599" y="10778"/>
                  </a:cubicBezTo>
                  <a:cubicBezTo>
                    <a:pt x="9661" y="11025"/>
                    <a:pt x="9691" y="11303"/>
                    <a:pt x="9691" y="11550"/>
                  </a:cubicBezTo>
                  <a:cubicBezTo>
                    <a:pt x="9691" y="12568"/>
                    <a:pt x="8889" y="13371"/>
                    <a:pt x="7871" y="13371"/>
                  </a:cubicBezTo>
                  <a:lnTo>
                    <a:pt x="2192" y="13371"/>
                  </a:lnTo>
                  <a:cubicBezTo>
                    <a:pt x="1204" y="13371"/>
                    <a:pt x="371" y="12568"/>
                    <a:pt x="371" y="11550"/>
                  </a:cubicBezTo>
                  <a:cubicBezTo>
                    <a:pt x="371" y="10501"/>
                    <a:pt x="896" y="9513"/>
                    <a:pt x="1883" y="8711"/>
                  </a:cubicBezTo>
                  <a:cubicBezTo>
                    <a:pt x="2346" y="8340"/>
                    <a:pt x="2840" y="8032"/>
                    <a:pt x="3365" y="7785"/>
                  </a:cubicBezTo>
                  <a:lnTo>
                    <a:pt x="6698" y="7785"/>
                  </a:lnTo>
                  <a:cubicBezTo>
                    <a:pt x="6945" y="7877"/>
                    <a:pt x="8611" y="8649"/>
                    <a:pt x="9321" y="10099"/>
                  </a:cubicBezTo>
                  <a:cubicBezTo>
                    <a:pt x="9362" y="10182"/>
                    <a:pt x="9431" y="10216"/>
                    <a:pt x="9499" y="10216"/>
                  </a:cubicBezTo>
                  <a:cubicBezTo>
                    <a:pt x="9637" y="10216"/>
                    <a:pt x="9774" y="10079"/>
                    <a:pt x="9691" y="9914"/>
                  </a:cubicBezTo>
                  <a:cubicBezTo>
                    <a:pt x="9136" y="8927"/>
                    <a:pt x="8303" y="8124"/>
                    <a:pt x="7284" y="7631"/>
                  </a:cubicBezTo>
                  <a:cubicBezTo>
                    <a:pt x="7840" y="7229"/>
                    <a:pt x="7871" y="6396"/>
                    <a:pt x="7315" y="5964"/>
                  </a:cubicBezTo>
                  <a:cubicBezTo>
                    <a:pt x="8025" y="5439"/>
                    <a:pt x="7778" y="4328"/>
                    <a:pt x="6914" y="4174"/>
                  </a:cubicBezTo>
                  <a:cubicBezTo>
                    <a:pt x="7253" y="3186"/>
                    <a:pt x="7130" y="2106"/>
                    <a:pt x="6605" y="1211"/>
                  </a:cubicBezTo>
                  <a:cubicBezTo>
                    <a:pt x="6266" y="687"/>
                    <a:pt x="5803" y="285"/>
                    <a:pt x="5247" y="69"/>
                  </a:cubicBezTo>
                  <a:cubicBezTo>
                    <a:pt x="5186" y="23"/>
                    <a:pt x="5109" y="0"/>
                    <a:pt x="50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40" name="Google Shape;13540;p25"/>
          <p:cNvGrpSpPr/>
          <p:nvPr/>
        </p:nvGrpSpPr>
        <p:grpSpPr>
          <a:xfrm>
            <a:off x="2104859" y="3531173"/>
            <a:ext cx="654350" cy="691350"/>
            <a:chOff x="4058863" y="3580756"/>
            <a:chExt cx="327175" cy="345675"/>
          </a:xfrm>
          <a:solidFill>
            <a:schemeClr val="tx1"/>
          </a:solidFill>
        </p:grpSpPr>
        <p:sp>
          <p:nvSpPr>
            <p:cNvPr id="13541" name="Google Shape;13541;p25"/>
            <p:cNvSpPr/>
            <p:nvPr/>
          </p:nvSpPr>
          <p:spPr>
            <a:xfrm>
              <a:off x="4284163" y="3726581"/>
              <a:ext cx="10050" cy="22400"/>
            </a:xfrm>
            <a:custGeom>
              <a:avLst/>
              <a:gdLst/>
              <a:ahLst/>
              <a:cxnLst/>
              <a:rect l="l" t="t" r="r" b="b"/>
              <a:pathLst>
                <a:path w="402" h="896" extrusionOk="0"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710"/>
                  </a:lnTo>
                  <a:cubicBezTo>
                    <a:pt x="1" y="803"/>
                    <a:pt x="93" y="895"/>
                    <a:pt x="217" y="895"/>
                  </a:cubicBezTo>
                  <a:cubicBezTo>
                    <a:pt x="309" y="895"/>
                    <a:pt x="402" y="803"/>
                    <a:pt x="402" y="710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2" name="Google Shape;13542;p25"/>
            <p:cNvSpPr/>
            <p:nvPr/>
          </p:nvSpPr>
          <p:spPr>
            <a:xfrm>
              <a:off x="4155313" y="3726581"/>
              <a:ext cx="10050" cy="22400"/>
            </a:xfrm>
            <a:custGeom>
              <a:avLst/>
              <a:gdLst/>
              <a:ahLst/>
              <a:cxnLst/>
              <a:rect l="l" t="t" r="r" b="b"/>
              <a:pathLst>
                <a:path w="402" h="896" extrusionOk="0"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710"/>
                  </a:lnTo>
                  <a:cubicBezTo>
                    <a:pt x="1" y="803"/>
                    <a:pt x="93" y="895"/>
                    <a:pt x="217" y="895"/>
                  </a:cubicBezTo>
                  <a:cubicBezTo>
                    <a:pt x="309" y="895"/>
                    <a:pt x="402" y="803"/>
                    <a:pt x="402" y="710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3" name="Google Shape;13543;p25"/>
            <p:cNvSpPr/>
            <p:nvPr/>
          </p:nvSpPr>
          <p:spPr>
            <a:xfrm>
              <a:off x="4206463" y="3757806"/>
              <a:ext cx="35300" cy="15275"/>
            </a:xfrm>
            <a:custGeom>
              <a:avLst/>
              <a:gdLst/>
              <a:ahLst/>
              <a:cxnLst/>
              <a:rect l="l" t="t" r="r" b="b"/>
              <a:pathLst>
                <a:path w="1412" h="611" extrusionOk="0">
                  <a:moveTo>
                    <a:pt x="272" y="0"/>
                  </a:moveTo>
                  <a:cubicBezTo>
                    <a:pt x="125" y="0"/>
                    <a:pt x="0" y="195"/>
                    <a:pt x="115" y="356"/>
                  </a:cubicBezTo>
                  <a:cubicBezTo>
                    <a:pt x="285" y="526"/>
                    <a:pt x="508" y="611"/>
                    <a:pt x="732" y="611"/>
                  </a:cubicBezTo>
                  <a:cubicBezTo>
                    <a:pt x="956" y="611"/>
                    <a:pt x="1180" y="526"/>
                    <a:pt x="1349" y="356"/>
                  </a:cubicBezTo>
                  <a:cubicBezTo>
                    <a:pt x="1411" y="264"/>
                    <a:pt x="1411" y="140"/>
                    <a:pt x="1319" y="48"/>
                  </a:cubicBezTo>
                  <a:lnTo>
                    <a:pt x="1319" y="78"/>
                  </a:lnTo>
                  <a:cubicBezTo>
                    <a:pt x="1288" y="32"/>
                    <a:pt x="1241" y="9"/>
                    <a:pt x="1191" y="9"/>
                  </a:cubicBezTo>
                  <a:cubicBezTo>
                    <a:pt x="1141" y="9"/>
                    <a:pt x="1087" y="32"/>
                    <a:pt x="1041" y="78"/>
                  </a:cubicBezTo>
                  <a:cubicBezTo>
                    <a:pt x="964" y="171"/>
                    <a:pt x="856" y="217"/>
                    <a:pt x="744" y="217"/>
                  </a:cubicBezTo>
                  <a:cubicBezTo>
                    <a:pt x="632" y="217"/>
                    <a:pt x="516" y="171"/>
                    <a:pt x="424" y="78"/>
                  </a:cubicBezTo>
                  <a:cubicBezTo>
                    <a:pt x="376" y="23"/>
                    <a:pt x="323" y="0"/>
                    <a:pt x="2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4" name="Google Shape;13544;p25"/>
            <p:cNvSpPr/>
            <p:nvPr/>
          </p:nvSpPr>
          <p:spPr>
            <a:xfrm>
              <a:off x="4058863" y="3580756"/>
              <a:ext cx="327175" cy="345675"/>
            </a:xfrm>
            <a:custGeom>
              <a:avLst/>
              <a:gdLst/>
              <a:ahLst/>
              <a:cxnLst/>
              <a:rect l="l" t="t" r="r" b="b"/>
              <a:pathLst>
                <a:path w="13087" h="13827" extrusionOk="0">
                  <a:moveTo>
                    <a:pt x="7635" y="2169"/>
                  </a:moveTo>
                  <a:cubicBezTo>
                    <a:pt x="7725" y="2169"/>
                    <a:pt x="7815" y="2209"/>
                    <a:pt x="7871" y="2284"/>
                  </a:cubicBezTo>
                  <a:cubicBezTo>
                    <a:pt x="8550" y="3056"/>
                    <a:pt x="9383" y="3704"/>
                    <a:pt x="10340" y="4136"/>
                  </a:cubicBezTo>
                  <a:lnTo>
                    <a:pt x="3704" y="4136"/>
                  </a:lnTo>
                  <a:cubicBezTo>
                    <a:pt x="5062" y="3673"/>
                    <a:pt x="6328" y="3056"/>
                    <a:pt x="7469" y="2223"/>
                  </a:cubicBezTo>
                  <a:cubicBezTo>
                    <a:pt x="7518" y="2186"/>
                    <a:pt x="7576" y="2169"/>
                    <a:pt x="7635" y="2169"/>
                  </a:cubicBezTo>
                  <a:close/>
                  <a:moveTo>
                    <a:pt x="6636" y="433"/>
                  </a:moveTo>
                  <a:cubicBezTo>
                    <a:pt x="9213" y="433"/>
                    <a:pt x="11428" y="2155"/>
                    <a:pt x="12097" y="4624"/>
                  </a:cubicBezTo>
                  <a:lnTo>
                    <a:pt x="12097" y="4624"/>
                  </a:lnTo>
                  <a:cubicBezTo>
                    <a:pt x="12032" y="4436"/>
                    <a:pt x="11886" y="4281"/>
                    <a:pt x="11698" y="4198"/>
                  </a:cubicBezTo>
                  <a:cubicBezTo>
                    <a:pt x="11605" y="4167"/>
                    <a:pt x="11512" y="4136"/>
                    <a:pt x="11389" y="4136"/>
                  </a:cubicBezTo>
                  <a:cubicBezTo>
                    <a:pt x="10154" y="3735"/>
                    <a:pt x="9043" y="3025"/>
                    <a:pt x="8179" y="2037"/>
                  </a:cubicBezTo>
                  <a:cubicBezTo>
                    <a:pt x="8033" y="1873"/>
                    <a:pt x="7832" y="1784"/>
                    <a:pt x="7629" y="1784"/>
                  </a:cubicBezTo>
                  <a:cubicBezTo>
                    <a:pt x="7489" y="1784"/>
                    <a:pt x="7348" y="1826"/>
                    <a:pt x="7223" y="1914"/>
                  </a:cubicBezTo>
                  <a:cubicBezTo>
                    <a:pt x="6420" y="2500"/>
                    <a:pt x="4291" y="3858"/>
                    <a:pt x="1914" y="4136"/>
                  </a:cubicBezTo>
                  <a:lnTo>
                    <a:pt x="1853" y="4136"/>
                  </a:lnTo>
                  <a:cubicBezTo>
                    <a:pt x="1544" y="4136"/>
                    <a:pt x="1266" y="4352"/>
                    <a:pt x="1174" y="4661"/>
                  </a:cubicBezTo>
                  <a:cubicBezTo>
                    <a:pt x="1143" y="4753"/>
                    <a:pt x="1143" y="4877"/>
                    <a:pt x="1143" y="5000"/>
                  </a:cubicBezTo>
                  <a:lnTo>
                    <a:pt x="1081" y="5031"/>
                  </a:lnTo>
                  <a:cubicBezTo>
                    <a:pt x="1606" y="2346"/>
                    <a:pt x="3920" y="433"/>
                    <a:pt x="6636" y="433"/>
                  </a:cubicBezTo>
                  <a:close/>
                  <a:moveTo>
                    <a:pt x="12122" y="4722"/>
                  </a:moveTo>
                  <a:lnTo>
                    <a:pt x="12122" y="4722"/>
                  </a:lnTo>
                  <a:cubicBezTo>
                    <a:pt x="12148" y="4824"/>
                    <a:pt x="12171" y="4927"/>
                    <a:pt x="12191" y="5031"/>
                  </a:cubicBezTo>
                  <a:lnTo>
                    <a:pt x="12130" y="5000"/>
                  </a:lnTo>
                  <a:lnTo>
                    <a:pt x="12130" y="4907"/>
                  </a:lnTo>
                  <a:cubicBezTo>
                    <a:pt x="12136" y="4844"/>
                    <a:pt x="12133" y="4782"/>
                    <a:pt x="12122" y="4722"/>
                  </a:cubicBezTo>
                  <a:close/>
                  <a:moveTo>
                    <a:pt x="12099" y="5401"/>
                  </a:moveTo>
                  <a:cubicBezTo>
                    <a:pt x="12839" y="5772"/>
                    <a:pt x="12839" y="6821"/>
                    <a:pt x="12099" y="7160"/>
                  </a:cubicBezTo>
                  <a:lnTo>
                    <a:pt x="12130" y="7191"/>
                  </a:lnTo>
                  <a:cubicBezTo>
                    <a:pt x="12006" y="7253"/>
                    <a:pt x="11852" y="7284"/>
                    <a:pt x="11728" y="7284"/>
                  </a:cubicBezTo>
                  <a:cubicBezTo>
                    <a:pt x="11759" y="7130"/>
                    <a:pt x="11790" y="6975"/>
                    <a:pt x="11821" y="6821"/>
                  </a:cubicBezTo>
                  <a:cubicBezTo>
                    <a:pt x="11852" y="6636"/>
                    <a:pt x="11852" y="6420"/>
                    <a:pt x="11883" y="6235"/>
                  </a:cubicBezTo>
                  <a:cubicBezTo>
                    <a:pt x="11975" y="5957"/>
                    <a:pt x="12037" y="5710"/>
                    <a:pt x="12068" y="5432"/>
                  </a:cubicBezTo>
                  <a:lnTo>
                    <a:pt x="12068" y="5401"/>
                  </a:lnTo>
                  <a:close/>
                  <a:moveTo>
                    <a:pt x="1205" y="5432"/>
                  </a:moveTo>
                  <a:cubicBezTo>
                    <a:pt x="1235" y="5710"/>
                    <a:pt x="1297" y="5957"/>
                    <a:pt x="1390" y="6204"/>
                  </a:cubicBezTo>
                  <a:lnTo>
                    <a:pt x="1421" y="6265"/>
                  </a:lnTo>
                  <a:lnTo>
                    <a:pt x="1421" y="6358"/>
                  </a:lnTo>
                  <a:cubicBezTo>
                    <a:pt x="1421" y="6512"/>
                    <a:pt x="1421" y="6667"/>
                    <a:pt x="1451" y="6790"/>
                  </a:cubicBezTo>
                  <a:cubicBezTo>
                    <a:pt x="1482" y="6975"/>
                    <a:pt x="1513" y="7130"/>
                    <a:pt x="1544" y="7315"/>
                  </a:cubicBezTo>
                  <a:cubicBezTo>
                    <a:pt x="1421" y="7315"/>
                    <a:pt x="1266" y="7284"/>
                    <a:pt x="1174" y="7222"/>
                  </a:cubicBezTo>
                  <a:cubicBezTo>
                    <a:pt x="834" y="7037"/>
                    <a:pt x="618" y="6697"/>
                    <a:pt x="618" y="6327"/>
                  </a:cubicBezTo>
                  <a:lnTo>
                    <a:pt x="618" y="6296"/>
                  </a:lnTo>
                  <a:cubicBezTo>
                    <a:pt x="618" y="6018"/>
                    <a:pt x="742" y="5741"/>
                    <a:pt x="958" y="5556"/>
                  </a:cubicBezTo>
                  <a:cubicBezTo>
                    <a:pt x="1019" y="5494"/>
                    <a:pt x="1112" y="5463"/>
                    <a:pt x="1174" y="5432"/>
                  </a:cubicBezTo>
                  <a:close/>
                  <a:moveTo>
                    <a:pt x="11420" y="4537"/>
                  </a:moveTo>
                  <a:cubicBezTo>
                    <a:pt x="11605" y="4537"/>
                    <a:pt x="11759" y="4722"/>
                    <a:pt x="11728" y="4877"/>
                  </a:cubicBezTo>
                  <a:lnTo>
                    <a:pt x="11728" y="5062"/>
                  </a:lnTo>
                  <a:lnTo>
                    <a:pt x="3396" y="5062"/>
                  </a:lnTo>
                  <a:cubicBezTo>
                    <a:pt x="3272" y="5062"/>
                    <a:pt x="3180" y="5154"/>
                    <a:pt x="3211" y="5278"/>
                  </a:cubicBezTo>
                  <a:cubicBezTo>
                    <a:pt x="3211" y="5401"/>
                    <a:pt x="3272" y="5494"/>
                    <a:pt x="3396" y="5494"/>
                  </a:cubicBezTo>
                  <a:lnTo>
                    <a:pt x="11667" y="5494"/>
                  </a:lnTo>
                  <a:cubicBezTo>
                    <a:pt x="11636" y="5586"/>
                    <a:pt x="11605" y="5710"/>
                    <a:pt x="11574" y="5802"/>
                  </a:cubicBezTo>
                  <a:cubicBezTo>
                    <a:pt x="11543" y="5926"/>
                    <a:pt x="11512" y="6049"/>
                    <a:pt x="11451" y="6173"/>
                  </a:cubicBezTo>
                  <a:cubicBezTo>
                    <a:pt x="11296" y="6667"/>
                    <a:pt x="10957" y="7068"/>
                    <a:pt x="10494" y="7346"/>
                  </a:cubicBezTo>
                  <a:cubicBezTo>
                    <a:pt x="10206" y="7496"/>
                    <a:pt x="9888" y="7570"/>
                    <a:pt x="9568" y="7570"/>
                  </a:cubicBezTo>
                  <a:cubicBezTo>
                    <a:pt x="9099" y="7570"/>
                    <a:pt x="8626" y="7411"/>
                    <a:pt x="8241" y="7099"/>
                  </a:cubicBezTo>
                  <a:cubicBezTo>
                    <a:pt x="7778" y="6667"/>
                    <a:pt x="7346" y="6111"/>
                    <a:pt x="6636" y="6111"/>
                  </a:cubicBezTo>
                  <a:cubicBezTo>
                    <a:pt x="5957" y="6111"/>
                    <a:pt x="5525" y="6667"/>
                    <a:pt x="5031" y="7099"/>
                  </a:cubicBezTo>
                  <a:cubicBezTo>
                    <a:pt x="4667" y="7411"/>
                    <a:pt x="4205" y="7567"/>
                    <a:pt x="3738" y="7567"/>
                  </a:cubicBezTo>
                  <a:cubicBezTo>
                    <a:pt x="3375" y="7567"/>
                    <a:pt x="3010" y="7473"/>
                    <a:pt x="2686" y="7284"/>
                  </a:cubicBezTo>
                  <a:cubicBezTo>
                    <a:pt x="2192" y="6913"/>
                    <a:pt x="1822" y="6389"/>
                    <a:pt x="1698" y="5802"/>
                  </a:cubicBezTo>
                  <a:cubicBezTo>
                    <a:pt x="1667" y="5710"/>
                    <a:pt x="1637" y="5586"/>
                    <a:pt x="1637" y="5463"/>
                  </a:cubicBezTo>
                  <a:lnTo>
                    <a:pt x="2624" y="5463"/>
                  </a:lnTo>
                  <a:cubicBezTo>
                    <a:pt x="2717" y="5463"/>
                    <a:pt x="2809" y="5370"/>
                    <a:pt x="2809" y="5278"/>
                  </a:cubicBezTo>
                  <a:cubicBezTo>
                    <a:pt x="2809" y="5154"/>
                    <a:pt x="2717" y="5062"/>
                    <a:pt x="2624" y="5062"/>
                  </a:cubicBezTo>
                  <a:lnTo>
                    <a:pt x="1575" y="5062"/>
                  </a:lnTo>
                  <a:cubicBezTo>
                    <a:pt x="1575" y="5000"/>
                    <a:pt x="1575" y="4938"/>
                    <a:pt x="1544" y="4877"/>
                  </a:cubicBezTo>
                  <a:cubicBezTo>
                    <a:pt x="1544" y="4691"/>
                    <a:pt x="1667" y="4537"/>
                    <a:pt x="1853" y="4537"/>
                  </a:cubicBezTo>
                  <a:close/>
                  <a:moveTo>
                    <a:pt x="5926" y="11234"/>
                  </a:moveTo>
                  <a:lnTo>
                    <a:pt x="6173" y="11265"/>
                  </a:lnTo>
                  <a:lnTo>
                    <a:pt x="6173" y="11296"/>
                  </a:lnTo>
                  <a:lnTo>
                    <a:pt x="6914" y="11296"/>
                  </a:lnTo>
                  <a:cubicBezTo>
                    <a:pt x="7068" y="11296"/>
                    <a:pt x="7223" y="11265"/>
                    <a:pt x="7377" y="11234"/>
                  </a:cubicBezTo>
                  <a:lnTo>
                    <a:pt x="7377" y="11234"/>
                  </a:lnTo>
                  <a:cubicBezTo>
                    <a:pt x="7331" y="11666"/>
                    <a:pt x="6991" y="11882"/>
                    <a:pt x="6652" y="11882"/>
                  </a:cubicBezTo>
                  <a:cubicBezTo>
                    <a:pt x="6312" y="11882"/>
                    <a:pt x="5973" y="11666"/>
                    <a:pt x="5926" y="11234"/>
                  </a:cubicBezTo>
                  <a:close/>
                  <a:moveTo>
                    <a:pt x="1297" y="7654"/>
                  </a:moveTo>
                  <a:cubicBezTo>
                    <a:pt x="1390" y="7685"/>
                    <a:pt x="1513" y="7685"/>
                    <a:pt x="1606" y="7685"/>
                  </a:cubicBezTo>
                  <a:lnTo>
                    <a:pt x="1667" y="7685"/>
                  </a:lnTo>
                  <a:cubicBezTo>
                    <a:pt x="2130" y="9074"/>
                    <a:pt x="3149" y="10216"/>
                    <a:pt x="4476" y="10833"/>
                  </a:cubicBezTo>
                  <a:cubicBezTo>
                    <a:pt x="3982" y="11388"/>
                    <a:pt x="3612" y="12067"/>
                    <a:pt x="3457" y="12777"/>
                  </a:cubicBezTo>
                  <a:cubicBezTo>
                    <a:pt x="3087" y="12561"/>
                    <a:pt x="2840" y="12160"/>
                    <a:pt x="2840" y="11728"/>
                  </a:cubicBezTo>
                  <a:lnTo>
                    <a:pt x="2840" y="11759"/>
                  </a:lnTo>
                  <a:cubicBezTo>
                    <a:pt x="2840" y="11450"/>
                    <a:pt x="2717" y="11172"/>
                    <a:pt x="2501" y="10956"/>
                  </a:cubicBezTo>
                  <a:cubicBezTo>
                    <a:pt x="2223" y="10709"/>
                    <a:pt x="2007" y="10432"/>
                    <a:pt x="1822" y="10123"/>
                  </a:cubicBezTo>
                  <a:cubicBezTo>
                    <a:pt x="1421" y="9352"/>
                    <a:pt x="1205" y="8518"/>
                    <a:pt x="1235" y="7654"/>
                  </a:cubicBezTo>
                  <a:close/>
                  <a:moveTo>
                    <a:pt x="6636" y="6512"/>
                  </a:moveTo>
                  <a:cubicBezTo>
                    <a:pt x="7037" y="6574"/>
                    <a:pt x="7408" y="6790"/>
                    <a:pt x="7655" y="7099"/>
                  </a:cubicBezTo>
                  <a:cubicBezTo>
                    <a:pt x="8087" y="7562"/>
                    <a:pt x="8642" y="7870"/>
                    <a:pt x="9229" y="7994"/>
                  </a:cubicBezTo>
                  <a:cubicBezTo>
                    <a:pt x="9310" y="8001"/>
                    <a:pt x="9392" y="8005"/>
                    <a:pt x="9473" y="8005"/>
                  </a:cubicBezTo>
                  <a:cubicBezTo>
                    <a:pt x="10038" y="8005"/>
                    <a:pt x="10587" y="7820"/>
                    <a:pt x="11019" y="7469"/>
                  </a:cubicBezTo>
                  <a:cubicBezTo>
                    <a:pt x="11142" y="7376"/>
                    <a:pt x="11266" y="7284"/>
                    <a:pt x="11358" y="7160"/>
                  </a:cubicBezTo>
                  <a:lnTo>
                    <a:pt x="11358" y="7160"/>
                  </a:lnTo>
                  <a:cubicBezTo>
                    <a:pt x="11358" y="7222"/>
                    <a:pt x="11327" y="7284"/>
                    <a:pt x="11296" y="7346"/>
                  </a:cubicBezTo>
                  <a:cubicBezTo>
                    <a:pt x="11111" y="8117"/>
                    <a:pt x="10710" y="8827"/>
                    <a:pt x="10154" y="9413"/>
                  </a:cubicBezTo>
                  <a:cubicBezTo>
                    <a:pt x="10062" y="9475"/>
                    <a:pt x="10062" y="9598"/>
                    <a:pt x="10154" y="9691"/>
                  </a:cubicBezTo>
                  <a:cubicBezTo>
                    <a:pt x="10201" y="9722"/>
                    <a:pt x="10255" y="9737"/>
                    <a:pt x="10305" y="9737"/>
                  </a:cubicBezTo>
                  <a:cubicBezTo>
                    <a:pt x="10355" y="9737"/>
                    <a:pt x="10401" y="9722"/>
                    <a:pt x="10432" y="9691"/>
                  </a:cubicBezTo>
                  <a:cubicBezTo>
                    <a:pt x="10803" y="9290"/>
                    <a:pt x="11111" y="8858"/>
                    <a:pt x="11327" y="8364"/>
                  </a:cubicBezTo>
                  <a:cubicBezTo>
                    <a:pt x="11389" y="8271"/>
                    <a:pt x="11451" y="8148"/>
                    <a:pt x="11482" y="8025"/>
                  </a:cubicBezTo>
                  <a:cubicBezTo>
                    <a:pt x="11543" y="7932"/>
                    <a:pt x="11574" y="7808"/>
                    <a:pt x="11605" y="7716"/>
                  </a:cubicBezTo>
                  <a:lnTo>
                    <a:pt x="11667" y="7716"/>
                  </a:lnTo>
                  <a:cubicBezTo>
                    <a:pt x="11759" y="7716"/>
                    <a:pt x="11883" y="7685"/>
                    <a:pt x="11975" y="7654"/>
                  </a:cubicBezTo>
                  <a:lnTo>
                    <a:pt x="12006" y="7654"/>
                  </a:lnTo>
                  <a:cubicBezTo>
                    <a:pt x="12068" y="8518"/>
                    <a:pt x="11852" y="9382"/>
                    <a:pt x="11451" y="10123"/>
                  </a:cubicBezTo>
                  <a:cubicBezTo>
                    <a:pt x="11266" y="10432"/>
                    <a:pt x="11049" y="10709"/>
                    <a:pt x="10772" y="10956"/>
                  </a:cubicBezTo>
                  <a:cubicBezTo>
                    <a:pt x="10556" y="11172"/>
                    <a:pt x="10432" y="11450"/>
                    <a:pt x="10432" y="11759"/>
                  </a:cubicBezTo>
                  <a:cubicBezTo>
                    <a:pt x="10432" y="12191"/>
                    <a:pt x="10216" y="12592"/>
                    <a:pt x="9815" y="12808"/>
                  </a:cubicBezTo>
                  <a:cubicBezTo>
                    <a:pt x="9630" y="12067"/>
                    <a:pt x="9290" y="11419"/>
                    <a:pt x="8797" y="10864"/>
                  </a:cubicBezTo>
                  <a:cubicBezTo>
                    <a:pt x="9105" y="10709"/>
                    <a:pt x="9414" y="10524"/>
                    <a:pt x="9722" y="10339"/>
                  </a:cubicBezTo>
                  <a:lnTo>
                    <a:pt x="9846" y="10247"/>
                  </a:lnTo>
                  <a:cubicBezTo>
                    <a:pt x="10021" y="10096"/>
                    <a:pt x="9892" y="9865"/>
                    <a:pt x="9722" y="9865"/>
                  </a:cubicBezTo>
                  <a:cubicBezTo>
                    <a:pt x="9682" y="9865"/>
                    <a:pt x="9640" y="9878"/>
                    <a:pt x="9599" y="9907"/>
                  </a:cubicBezTo>
                  <a:cubicBezTo>
                    <a:pt x="9229" y="10216"/>
                    <a:pt x="8797" y="10432"/>
                    <a:pt x="8364" y="10617"/>
                  </a:cubicBezTo>
                  <a:cubicBezTo>
                    <a:pt x="7826" y="10819"/>
                    <a:pt x="7260" y="10920"/>
                    <a:pt x="6691" y="10920"/>
                  </a:cubicBezTo>
                  <a:cubicBezTo>
                    <a:pt x="6217" y="10920"/>
                    <a:pt x="5741" y="10850"/>
                    <a:pt x="5278" y="10709"/>
                  </a:cubicBezTo>
                  <a:cubicBezTo>
                    <a:pt x="3704" y="10247"/>
                    <a:pt x="2470" y="9012"/>
                    <a:pt x="2007" y="7438"/>
                  </a:cubicBezTo>
                  <a:cubicBezTo>
                    <a:pt x="1976" y="7346"/>
                    <a:pt x="1945" y="7253"/>
                    <a:pt x="1945" y="7191"/>
                  </a:cubicBezTo>
                  <a:lnTo>
                    <a:pt x="1945" y="7191"/>
                  </a:lnTo>
                  <a:cubicBezTo>
                    <a:pt x="2254" y="7531"/>
                    <a:pt x="2655" y="7808"/>
                    <a:pt x="3087" y="7932"/>
                  </a:cubicBezTo>
                  <a:cubicBezTo>
                    <a:pt x="3303" y="7978"/>
                    <a:pt x="3519" y="8001"/>
                    <a:pt x="3731" y="8001"/>
                  </a:cubicBezTo>
                  <a:cubicBezTo>
                    <a:pt x="3944" y="8001"/>
                    <a:pt x="4152" y="7978"/>
                    <a:pt x="4352" y="7932"/>
                  </a:cubicBezTo>
                  <a:cubicBezTo>
                    <a:pt x="4846" y="7778"/>
                    <a:pt x="5278" y="7500"/>
                    <a:pt x="5618" y="7099"/>
                  </a:cubicBezTo>
                  <a:cubicBezTo>
                    <a:pt x="5865" y="6790"/>
                    <a:pt x="6235" y="6574"/>
                    <a:pt x="6636" y="6512"/>
                  </a:cubicBezTo>
                  <a:close/>
                  <a:moveTo>
                    <a:pt x="4877" y="11018"/>
                  </a:moveTo>
                  <a:cubicBezTo>
                    <a:pt x="5001" y="11049"/>
                    <a:pt x="5093" y="11080"/>
                    <a:pt x="5217" y="11111"/>
                  </a:cubicBezTo>
                  <a:lnTo>
                    <a:pt x="5217" y="13394"/>
                  </a:lnTo>
                  <a:lnTo>
                    <a:pt x="4692" y="13394"/>
                  </a:lnTo>
                  <a:lnTo>
                    <a:pt x="4692" y="12623"/>
                  </a:lnTo>
                  <a:cubicBezTo>
                    <a:pt x="4661" y="12530"/>
                    <a:pt x="4576" y="12484"/>
                    <a:pt x="4491" y="12484"/>
                  </a:cubicBezTo>
                  <a:cubicBezTo>
                    <a:pt x="4406" y="12484"/>
                    <a:pt x="4322" y="12530"/>
                    <a:pt x="4291" y="12623"/>
                  </a:cubicBezTo>
                  <a:lnTo>
                    <a:pt x="4291" y="13394"/>
                  </a:lnTo>
                  <a:lnTo>
                    <a:pt x="3766" y="13394"/>
                  </a:lnTo>
                  <a:cubicBezTo>
                    <a:pt x="3859" y="12499"/>
                    <a:pt x="4260" y="11666"/>
                    <a:pt x="4877" y="11018"/>
                  </a:cubicBezTo>
                  <a:close/>
                  <a:moveTo>
                    <a:pt x="5618" y="11543"/>
                  </a:moveTo>
                  <a:cubicBezTo>
                    <a:pt x="5834" y="11913"/>
                    <a:pt x="6173" y="12191"/>
                    <a:pt x="6605" y="12314"/>
                  </a:cubicBezTo>
                  <a:lnTo>
                    <a:pt x="6667" y="12314"/>
                  </a:lnTo>
                  <a:cubicBezTo>
                    <a:pt x="7068" y="12191"/>
                    <a:pt x="7439" y="11913"/>
                    <a:pt x="7655" y="11574"/>
                  </a:cubicBezTo>
                  <a:lnTo>
                    <a:pt x="7655" y="13394"/>
                  </a:lnTo>
                  <a:lnTo>
                    <a:pt x="5618" y="13394"/>
                  </a:lnTo>
                  <a:lnTo>
                    <a:pt x="5618" y="11543"/>
                  </a:lnTo>
                  <a:close/>
                  <a:moveTo>
                    <a:pt x="8395" y="11018"/>
                  </a:moveTo>
                  <a:lnTo>
                    <a:pt x="8395" y="11049"/>
                  </a:lnTo>
                  <a:cubicBezTo>
                    <a:pt x="8920" y="11574"/>
                    <a:pt x="9259" y="12222"/>
                    <a:pt x="9445" y="12932"/>
                  </a:cubicBezTo>
                  <a:cubicBezTo>
                    <a:pt x="9445" y="12962"/>
                    <a:pt x="9445" y="12993"/>
                    <a:pt x="9445" y="13024"/>
                  </a:cubicBezTo>
                  <a:cubicBezTo>
                    <a:pt x="9460" y="13040"/>
                    <a:pt x="9460" y="13040"/>
                    <a:pt x="9456" y="13040"/>
                  </a:cubicBezTo>
                  <a:cubicBezTo>
                    <a:pt x="9452" y="13040"/>
                    <a:pt x="9445" y="13040"/>
                    <a:pt x="9445" y="13055"/>
                  </a:cubicBezTo>
                  <a:cubicBezTo>
                    <a:pt x="9445" y="13178"/>
                    <a:pt x="9476" y="13271"/>
                    <a:pt x="9506" y="13394"/>
                  </a:cubicBezTo>
                  <a:lnTo>
                    <a:pt x="8982" y="13394"/>
                  </a:lnTo>
                  <a:lnTo>
                    <a:pt x="8982" y="12623"/>
                  </a:lnTo>
                  <a:cubicBezTo>
                    <a:pt x="8982" y="12530"/>
                    <a:pt x="8889" y="12438"/>
                    <a:pt x="8766" y="12438"/>
                  </a:cubicBezTo>
                  <a:cubicBezTo>
                    <a:pt x="8673" y="12438"/>
                    <a:pt x="8581" y="12530"/>
                    <a:pt x="8581" y="12623"/>
                  </a:cubicBezTo>
                  <a:lnTo>
                    <a:pt x="8581" y="13394"/>
                  </a:lnTo>
                  <a:lnTo>
                    <a:pt x="8056" y="13394"/>
                  </a:lnTo>
                  <a:lnTo>
                    <a:pt x="8056" y="11111"/>
                  </a:lnTo>
                  <a:cubicBezTo>
                    <a:pt x="8148" y="11111"/>
                    <a:pt x="8272" y="11049"/>
                    <a:pt x="8395" y="11018"/>
                  </a:cubicBezTo>
                  <a:close/>
                  <a:moveTo>
                    <a:pt x="6636" y="0"/>
                  </a:moveTo>
                  <a:cubicBezTo>
                    <a:pt x="3581" y="0"/>
                    <a:pt x="989" y="2284"/>
                    <a:pt x="618" y="5340"/>
                  </a:cubicBezTo>
                  <a:cubicBezTo>
                    <a:pt x="1" y="5957"/>
                    <a:pt x="94" y="7006"/>
                    <a:pt x="865" y="7469"/>
                  </a:cubicBezTo>
                  <a:cubicBezTo>
                    <a:pt x="772" y="8457"/>
                    <a:pt x="1019" y="9444"/>
                    <a:pt x="1482" y="10339"/>
                  </a:cubicBezTo>
                  <a:cubicBezTo>
                    <a:pt x="1698" y="10679"/>
                    <a:pt x="1945" y="11018"/>
                    <a:pt x="2254" y="11265"/>
                  </a:cubicBezTo>
                  <a:cubicBezTo>
                    <a:pt x="2377" y="11419"/>
                    <a:pt x="2439" y="11604"/>
                    <a:pt x="2439" y="11790"/>
                  </a:cubicBezTo>
                  <a:cubicBezTo>
                    <a:pt x="2470" y="12253"/>
                    <a:pt x="2562" y="12715"/>
                    <a:pt x="3365" y="13240"/>
                  </a:cubicBezTo>
                  <a:cubicBezTo>
                    <a:pt x="3365" y="13364"/>
                    <a:pt x="3365" y="13487"/>
                    <a:pt x="3365" y="13610"/>
                  </a:cubicBezTo>
                  <a:cubicBezTo>
                    <a:pt x="3365" y="13734"/>
                    <a:pt x="3457" y="13826"/>
                    <a:pt x="3550" y="13826"/>
                  </a:cubicBezTo>
                  <a:lnTo>
                    <a:pt x="9722" y="13826"/>
                  </a:lnTo>
                  <a:cubicBezTo>
                    <a:pt x="9815" y="13826"/>
                    <a:pt x="9908" y="13734"/>
                    <a:pt x="9908" y="13610"/>
                  </a:cubicBezTo>
                  <a:cubicBezTo>
                    <a:pt x="9908" y="13487"/>
                    <a:pt x="9908" y="13364"/>
                    <a:pt x="9908" y="13240"/>
                  </a:cubicBezTo>
                  <a:cubicBezTo>
                    <a:pt x="10710" y="12715"/>
                    <a:pt x="10803" y="12283"/>
                    <a:pt x="10864" y="11790"/>
                  </a:cubicBezTo>
                  <a:cubicBezTo>
                    <a:pt x="10864" y="11604"/>
                    <a:pt x="10926" y="11419"/>
                    <a:pt x="11019" y="11265"/>
                  </a:cubicBezTo>
                  <a:cubicBezTo>
                    <a:pt x="11327" y="11018"/>
                    <a:pt x="11605" y="10709"/>
                    <a:pt x="11790" y="10339"/>
                  </a:cubicBezTo>
                  <a:cubicBezTo>
                    <a:pt x="12284" y="9475"/>
                    <a:pt x="12500" y="8487"/>
                    <a:pt x="12438" y="7500"/>
                  </a:cubicBezTo>
                  <a:cubicBezTo>
                    <a:pt x="12839" y="7222"/>
                    <a:pt x="13055" y="6790"/>
                    <a:pt x="13086" y="6327"/>
                  </a:cubicBezTo>
                  <a:lnTo>
                    <a:pt x="13055" y="6296"/>
                  </a:lnTo>
                  <a:cubicBezTo>
                    <a:pt x="13055" y="5926"/>
                    <a:pt x="12901" y="5586"/>
                    <a:pt x="12654" y="5340"/>
                  </a:cubicBezTo>
                  <a:cubicBezTo>
                    <a:pt x="12284" y="2284"/>
                    <a:pt x="9692" y="0"/>
                    <a:pt x="6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545" name="Google Shape;13545;p25"/>
          <p:cNvSpPr txBox="1">
            <a:spLocks noGrp="1"/>
          </p:cNvSpPr>
          <p:nvPr>
            <p:ph type="title"/>
          </p:nvPr>
        </p:nvSpPr>
        <p:spPr>
          <a:xfrm>
            <a:off x="2096700" y="647700"/>
            <a:ext cx="14094600" cy="964800"/>
          </a:xfrm>
          <a:prstGeom prst="rect">
            <a:avLst/>
          </a:prstGeom>
          <a:solidFill>
            <a:schemeClr val="tx1"/>
          </a:solidFill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es" dirty="0">
                <a:solidFill>
                  <a:schemeClr val="lt1"/>
                </a:solidFill>
              </a:rPr>
              <a:t>Premium Icons</a:t>
            </a:r>
            <a:endParaRPr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50" name="Google Shape;13550;p26"/>
          <p:cNvGrpSpPr/>
          <p:nvPr/>
        </p:nvGrpSpPr>
        <p:grpSpPr>
          <a:xfrm>
            <a:off x="2105151" y="3531827"/>
            <a:ext cx="726850" cy="726850"/>
            <a:chOff x="6243125" y="3052825"/>
            <a:chExt cx="363425" cy="363425"/>
          </a:xfrm>
          <a:solidFill>
            <a:schemeClr val="tx1"/>
          </a:solidFill>
        </p:grpSpPr>
        <p:sp>
          <p:nvSpPr>
            <p:cNvPr id="13551" name="Google Shape;13551;p26"/>
            <p:cNvSpPr/>
            <p:nvPr/>
          </p:nvSpPr>
          <p:spPr>
            <a:xfrm>
              <a:off x="6243125" y="305282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3673" y="556"/>
                  </a:moveTo>
                  <a:cubicBezTo>
                    <a:pt x="13827" y="556"/>
                    <a:pt x="13951" y="711"/>
                    <a:pt x="13951" y="865"/>
                  </a:cubicBezTo>
                  <a:lnTo>
                    <a:pt x="13951" y="10401"/>
                  </a:lnTo>
                  <a:lnTo>
                    <a:pt x="8550" y="10401"/>
                  </a:lnTo>
                  <a:cubicBezTo>
                    <a:pt x="8531" y="10399"/>
                    <a:pt x="8513" y="10397"/>
                    <a:pt x="8496" y="10397"/>
                  </a:cubicBezTo>
                  <a:cubicBezTo>
                    <a:pt x="8136" y="10397"/>
                    <a:pt x="8136" y="10961"/>
                    <a:pt x="8496" y="10961"/>
                  </a:cubicBezTo>
                  <a:cubicBezTo>
                    <a:pt x="8513" y="10961"/>
                    <a:pt x="8531" y="10960"/>
                    <a:pt x="8550" y="10957"/>
                  </a:cubicBezTo>
                  <a:lnTo>
                    <a:pt x="13951" y="10957"/>
                  </a:lnTo>
                  <a:lnTo>
                    <a:pt x="13951" y="11790"/>
                  </a:lnTo>
                  <a:cubicBezTo>
                    <a:pt x="13951" y="11975"/>
                    <a:pt x="13827" y="12099"/>
                    <a:pt x="13673" y="12099"/>
                  </a:cubicBezTo>
                  <a:lnTo>
                    <a:pt x="834" y="12099"/>
                  </a:lnTo>
                  <a:cubicBezTo>
                    <a:pt x="680" y="12099"/>
                    <a:pt x="556" y="11975"/>
                    <a:pt x="556" y="11821"/>
                  </a:cubicBezTo>
                  <a:lnTo>
                    <a:pt x="556" y="10957"/>
                  </a:lnTo>
                  <a:lnTo>
                    <a:pt x="5957" y="10957"/>
                  </a:lnTo>
                  <a:cubicBezTo>
                    <a:pt x="6297" y="10926"/>
                    <a:pt x="6297" y="10432"/>
                    <a:pt x="5957" y="10401"/>
                  </a:cubicBezTo>
                  <a:lnTo>
                    <a:pt x="556" y="10401"/>
                  </a:lnTo>
                  <a:lnTo>
                    <a:pt x="556" y="865"/>
                  </a:lnTo>
                  <a:cubicBezTo>
                    <a:pt x="556" y="711"/>
                    <a:pt x="680" y="556"/>
                    <a:pt x="834" y="556"/>
                  </a:cubicBezTo>
                  <a:close/>
                  <a:moveTo>
                    <a:pt x="8673" y="12685"/>
                  </a:moveTo>
                  <a:lnTo>
                    <a:pt x="8673" y="13981"/>
                  </a:lnTo>
                  <a:lnTo>
                    <a:pt x="5834" y="13981"/>
                  </a:lnTo>
                  <a:lnTo>
                    <a:pt x="5834" y="12685"/>
                  </a:lnTo>
                  <a:close/>
                  <a:moveTo>
                    <a:pt x="13673" y="1"/>
                  </a:moveTo>
                  <a:lnTo>
                    <a:pt x="13673" y="32"/>
                  </a:lnTo>
                  <a:lnTo>
                    <a:pt x="834" y="32"/>
                  </a:lnTo>
                  <a:cubicBezTo>
                    <a:pt x="371" y="32"/>
                    <a:pt x="1" y="402"/>
                    <a:pt x="1" y="865"/>
                  </a:cubicBezTo>
                  <a:lnTo>
                    <a:pt x="1" y="11821"/>
                  </a:lnTo>
                  <a:cubicBezTo>
                    <a:pt x="1" y="12284"/>
                    <a:pt x="371" y="12685"/>
                    <a:pt x="834" y="12685"/>
                  </a:cubicBezTo>
                  <a:lnTo>
                    <a:pt x="5278" y="12685"/>
                  </a:lnTo>
                  <a:lnTo>
                    <a:pt x="5278" y="13981"/>
                  </a:lnTo>
                  <a:lnTo>
                    <a:pt x="3859" y="13981"/>
                  </a:lnTo>
                  <a:cubicBezTo>
                    <a:pt x="3704" y="13981"/>
                    <a:pt x="3550" y="14105"/>
                    <a:pt x="3581" y="14259"/>
                  </a:cubicBezTo>
                  <a:cubicBezTo>
                    <a:pt x="3581" y="14413"/>
                    <a:pt x="3704" y="14537"/>
                    <a:pt x="3859" y="14537"/>
                  </a:cubicBezTo>
                  <a:lnTo>
                    <a:pt x="10648" y="14537"/>
                  </a:lnTo>
                  <a:cubicBezTo>
                    <a:pt x="10833" y="14537"/>
                    <a:pt x="10957" y="14413"/>
                    <a:pt x="10957" y="14259"/>
                  </a:cubicBezTo>
                  <a:cubicBezTo>
                    <a:pt x="10957" y="14105"/>
                    <a:pt x="10833" y="13981"/>
                    <a:pt x="10648" y="13981"/>
                  </a:cubicBezTo>
                  <a:lnTo>
                    <a:pt x="9260" y="13981"/>
                  </a:lnTo>
                  <a:lnTo>
                    <a:pt x="9260" y="12685"/>
                  </a:lnTo>
                  <a:lnTo>
                    <a:pt x="13673" y="12685"/>
                  </a:lnTo>
                  <a:cubicBezTo>
                    <a:pt x="14136" y="12685"/>
                    <a:pt x="14537" y="12284"/>
                    <a:pt x="14537" y="11821"/>
                  </a:cubicBezTo>
                  <a:lnTo>
                    <a:pt x="14537" y="865"/>
                  </a:lnTo>
                  <a:cubicBezTo>
                    <a:pt x="14537" y="371"/>
                    <a:pt x="14136" y="1"/>
                    <a:pt x="136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2" name="Google Shape;13552;p26"/>
            <p:cNvSpPr/>
            <p:nvPr/>
          </p:nvSpPr>
          <p:spPr>
            <a:xfrm>
              <a:off x="6285575" y="3097575"/>
              <a:ext cx="277775" cy="78725"/>
            </a:xfrm>
            <a:custGeom>
              <a:avLst/>
              <a:gdLst/>
              <a:ahLst/>
              <a:cxnLst/>
              <a:rect l="l" t="t" r="r" b="b"/>
              <a:pathLst>
                <a:path w="11111" h="3149" extrusionOk="0">
                  <a:moveTo>
                    <a:pt x="10555" y="556"/>
                  </a:moveTo>
                  <a:lnTo>
                    <a:pt x="10555" y="2562"/>
                  </a:lnTo>
                  <a:lnTo>
                    <a:pt x="556" y="2562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2871"/>
                  </a:lnTo>
                  <a:cubicBezTo>
                    <a:pt x="0" y="3025"/>
                    <a:pt x="124" y="3149"/>
                    <a:pt x="278" y="3149"/>
                  </a:cubicBezTo>
                  <a:lnTo>
                    <a:pt x="278" y="3118"/>
                  </a:lnTo>
                  <a:lnTo>
                    <a:pt x="10833" y="3118"/>
                  </a:lnTo>
                  <a:cubicBezTo>
                    <a:pt x="10987" y="3118"/>
                    <a:pt x="11111" y="2995"/>
                    <a:pt x="11111" y="2840"/>
                  </a:cubicBezTo>
                  <a:lnTo>
                    <a:pt x="11111" y="279"/>
                  </a:lnTo>
                  <a:cubicBezTo>
                    <a:pt x="11111" y="124"/>
                    <a:pt x="10987" y="1"/>
                    <a:pt x="108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3" name="Google Shape;13553;p26"/>
            <p:cNvSpPr/>
            <p:nvPr/>
          </p:nvSpPr>
          <p:spPr>
            <a:xfrm>
              <a:off x="6285575" y="3204050"/>
              <a:ext cx="125000" cy="77950"/>
            </a:xfrm>
            <a:custGeom>
              <a:avLst/>
              <a:gdLst/>
              <a:ahLst/>
              <a:cxnLst/>
              <a:rect l="l" t="t" r="r" b="b"/>
              <a:pathLst>
                <a:path w="5000" h="3118" extrusionOk="0">
                  <a:moveTo>
                    <a:pt x="4414" y="556"/>
                  </a:moveTo>
                  <a:lnTo>
                    <a:pt x="4414" y="2562"/>
                  </a:lnTo>
                  <a:lnTo>
                    <a:pt x="556" y="2562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2840"/>
                  </a:lnTo>
                  <a:cubicBezTo>
                    <a:pt x="0" y="2994"/>
                    <a:pt x="124" y="3118"/>
                    <a:pt x="278" y="3118"/>
                  </a:cubicBezTo>
                  <a:lnTo>
                    <a:pt x="4722" y="3118"/>
                  </a:lnTo>
                  <a:cubicBezTo>
                    <a:pt x="4877" y="3118"/>
                    <a:pt x="5000" y="2994"/>
                    <a:pt x="5000" y="2840"/>
                  </a:cubicBezTo>
                  <a:lnTo>
                    <a:pt x="5000" y="279"/>
                  </a:lnTo>
                  <a:cubicBezTo>
                    <a:pt x="5000" y="124"/>
                    <a:pt x="4877" y="1"/>
                    <a:pt x="47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4" name="Google Shape;13554;p26"/>
            <p:cNvSpPr/>
            <p:nvPr/>
          </p:nvSpPr>
          <p:spPr>
            <a:xfrm>
              <a:off x="6438350" y="3204050"/>
              <a:ext cx="125000" cy="77950"/>
            </a:xfrm>
            <a:custGeom>
              <a:avLst/>
              <a:gdLst/>
              <a:ahLst/>
              <a:cxnLst/>
              <a:rect l="l" t="t" r="r" b="b"/>
              <a:pathLst>
                <a:path w="5000" h="3118" extrusionOk="0">
                  <a:moveTo>
                    <a:pt x="4444" y="556"/>
                  </a:moveTo>
                  <a:lnTo>
                    <a:pt x="4444" y="2562"/>
                  </a:lnTo>
                  <a:lnTo>
                    <a:pt x="586" y="2562"/>
                  </a:lnTo>
                  <a:lnTo>
                    <a:pt x="586" y="556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279"/>
                  </a:cubicBezTo>
                  <a:lnTo>
                    <a:pt x="0" y="2840"/>
                  </a:lnTo>
                  <a:cubicBezTo>
                    <a:pt x="0" y="2994"/>
                    <a:pt x="154" y="3118"/>
                    <a:pt x="309" y="3118"/>
                  </a:cubicBezTo>
                  <a:lnTo>
                    <a:pt x="4722" y="3118"/>
                  </a:lnTo>
                  <a:cubicBezTo>
                    <a:pt x="4876" y="3118"/>
                    <a:pt x="5000" y="2994"/>
                    <a:pt x="5000" y="2840"/>
                  </a:cubicBezTo>
                  <a:lnTo>
                    <a:pt x="5000" y="279"/>
                  </a:lnTo>
                  <a:cubicBezTo>
                    <a:pt x="5000" y="124"/>
                    <a:pt x="4876" y="1"/>
                    <a:pt x="47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5" name="Google Shape;13555;p26"/>
            <p:cNvSpPr/>
            <p:nvPr/>
          </p:nvSpPr>
          <p:spPr>
            <a:xfrm>
              <a:off x="6416650" y="3312350"/>
              <a:ext cx="15625" cy="14125"/>
            </a:xfrm>
            <a:custGeom>
              <a:avLst/>
              <a:gdLst/>
              <a:ahLst/>
              <a:cxnLst/>
              <a:rect l="l" t="t" r="r" b="b"/>
              <a:pathLst>
                <a:path w="625" h="565" extrusionOk="0">
                  <a:moveTo>
                    <a:pt x="318" y="1"/>
                  </a:moveTo>
                  <a:cubicBezTo>
                    <a:pt x="160" y="1"/>
                    <a:pt x="0" y="121"/>
                    <a:pt x="35" y="329"/>
                  </a:cubicBezTo>
                  <a:cubicBezTo>
                    <a:pt x="62" y="491"/>
                    <a:pt x="184" y="565"/>
                    <a:pt x="307" y="565"/>
                  </a:cubicBezTo>
                  <a:cubicBezTo>
                    <a:pt x="465" y="565"/>
                    <a:pt x="625" y="444"/>
                    <a:pt x="590" y="236"/>
                  </a:cubicBezTo>
                  <a:cubicBezTo>
                    <a:pt x="563" y="74"/>
                    <a:pt x="441" y="1"/>
                    <a:pt x="3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56" name="Google Shape;13556;p26"/>
          <p:cNvGrpSpPr/>
          <p:nvPr/>
        </p:nvGrpSpPr>
        <p:grpSpPr>
          <a:xfrm>
            <a:off x="3406727" y="3531827"/>
            <a:ext cx="774650" cy="726850"/>
            <a:chOff x="5481625" y="3052825"/>
            <a:chExt cx="387325" cy="363425"/>
          </a:xfrm>
          <a:solidFill>
            <a:schemeClr val="tx1"/>
          </a:solidFill>
        </p:grpSpPr>
        <p:sp>
          <p:nvSpPr>
            <p:cNvPr id="13557" name="Google Shape;13557;p26"/>
            <p:cNvSpPr/>
            <p:nvPr/>
          </p:nvSpPr>
          <p:spPr>
            <a:xfrm>
              <a:off x="5650600" y="3095400"/>
              <a:ext cx="66375" cy="57000"/>
            </a:xfrm>
            <a:custGeom>
              <a:avLst/>
              <a:gdLst/>
              <a:ahLst/>
              <a:cxnLst/>
              <a:rect l="l" t="t" r="r" b="b"/>
              <a:pathLst>
                <a:path w="2655" h="2280" extrusionOk="0">
                  <a:moveTo>
                    <a:pt x="1142" y="582"/>
                  </a:moveTo>
                  <a:cubicBezTo>
                    <a:pt x="1636" y="582"/>
                    <a:pt x="1883" y="1168"/>
                    <a:pt x="1512" y="1538"/>
                  </a:cubicBezTo>
                  <a:cubicBezTo>
                    <a:pt x="1404" y="1657"/>
                    <a:pt x="1267" y="1709"/>
                    <a:pt x="1131" y="1709"/>
                  </a:cubicBezTo>
                  <a:cubicBezTo>
                    <a:pt x="841" y="1709"/>
                    <a:pt x="556" y="1473"/>
                    <a:pt x="556" y="1137"/>
                  </a:cubicBezTo>
                  <a:cubicBezTo>
                    <a:pt x="556" y="829"/>
                    <a:pt x="802" y="582"/>
                    <a:pt x="1142" y="582"/>
                  </a:cubicBezTo>
                  <a:close/>
                  <a:moveTo>
                    <a:pt x="1134" y="1"/>
                  </a:moveTo>
                  <a:cubicBezTo>
                    <a:pt x="549" y="1"/>
                    <a:pt x="0" y="449"/>
                    <a:pt x="0" y="1137"/>
                  </a:cubicBezTo>
                  <a:cubicBezTo>
                    <a:pt x="0" y="1754"/>
                    <a:pt x="494" y="2279"/>
                    <a:pt x="1142" y="2279"/>
                  </a:cubicBezTo>
                  <a:cubicBezTo>
                    <a:pt x="2130" y="2279"/>
                    <a:pt x="2654" y="1045"/>
                    <a:pt x="1944" y="335"/>
                  </a:cubicBezTo>
                  <a:cubicBezTo>
                    <a:pt x="1704" y="104"/>
                    <a:pt x="1415" y="1"/>
                    <a:pt x="11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8" name="Google Shape;13558;p26"/>
            <p:cNvSpPr/>
            <p:nvPr/>
          </p:nvSpPr>
          <p:spPr>
            <a:xfrm>
              <a:off x="5550300" y="3295250"/>
              <a:ext cx="66375" cy="56975"/>
            </a:xfrm>
            <a:custGeom>
              <a:avLst/>
              <a:gdLst/>
              <a:ahLst/>
              <a:cxnLst/>
              <a:rect l="l" t="t" r="r" b="b"/>
              <a:pathLst>
                <a:path w="2655" h="2279" extrusionOk="0">
                  <a:moveTo>
                    <a:pt x="1142" y="581"/>
                  </a:moveTo>
                  <a:cubicBezTo>
                    <a:pt x="1636" y="581"/>
                    <a:pt x="1913" y="1198"/>
                    <a:pt x="1543" y="1538"/>
                  </a:cubicBezTo>
                  <a:cubicBezTo>
                    <a:pt x="1421" y="1660"/>
                    <a:pt x="1272" y="1715"/>
                    <a:pt x="1127" y="1715"/>
                  </a:cubicBezTo>
                  <a:cubicBezTo>
                    <a:pt x="833" y="1715"/>
                    <a:pt x="556" y="1488"/>
                    <a:pt x="556" y="1136"/>
                  </a:cubicBezTo>
                  <a:cubicBezTo>
                    <a:pt x="556" y="828"/>
                    <a:pt x="833" y="581"/>
                    <a:pt x="1142" y="581"/>
                  </a:cubicBezTo>
                  <a:close/>
                  <a:moveTo>
                    <a:pt x="1147" y="0"/>
                  </a:moveTo>
                  <a:cubicBezTo>
                    <a:pt x="563" y="0"/>
                    <a:pt x="0" y="449"/>
                    <a:pt x="0" y="1136"/>
                  </a:cubicBezTo>
                  <a:cubicBezTo>
                    <a:pt x="0" y="1754"/>
                    <a:pt x="525" y="2278"/>
                    <a:pt x="1142" y="2278"/>
                  </a:cubicBezTo>
                  <a:cubicBezTo>
                    <a:pt x="2160" y="2278"/>
                    <a:pt x="2654" y="1044"/>
                    <a:pt x="1944" y="334"/>
                  </a:cubicBezTo>
                  <a:cubicBezTo>
                    <a:pt x="1714" y="104"/>
                    <a:pt x="1428" y="0"/>
                    <a:pt x="11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9" name="Google Shape;13559;p26"/>
            <p:cNvSpPr/>
            <p:nvPr/>
          </p:nvSpPr>
          <p:spPr>
            <a:xfrm>
              <a:off x="5481625" y="3059950"/>
              <a:ext cx="387325" cy="356300"/>
            </a:xfrm>
            <a:custGeom>
              <a:avLst/>
              <a:gdLst/>
              <a:ahLst/>
              <a:cxnLst/>
              <a:rect l="l" t="t" r="r" b="b"/>
              <a:pathLst>
                <a:path w="15493" h="14252" extrusionOk="0">
                  <a:moveTo>
                    <a:pt x="7901" y="4530"/>
                  </a:moveTo>
                  <a:cubicBezTo>
                    <a:pt x="8426" y="4530"/>
                    <a:pt x="8919" y="4870"/>
                    <a:pt x="9166" y="5364"/>
                  </a:cubicBezTo>
                  <a:cubicBezTo>
                    <a:pt x="8765" y="5580"/>
                    <a:pt x="8325" y="5688"/>
                    <a:pt x="7886" y="5688"/>
                  </a:cubicBezTo>
                  <a:cubicBezTo>
                    <a:pt x="7446" y="5688"/>
                    <a:pt x="7006" y="5580"/>
                    <a:pt x="6605" y="5364"/>
                  </a:cubicBezTo>
                  <a:cubicBezTo>
                    <a:pt x="6852" y="4870"/>
                    <a:pt x="7345" y="4530"/>
                    <a:pt x="7901" y="4530"/>
                  </a:cubicBezTo>
                  <a:close/>
                  <a:moveTo>
                    <a:pt x="3889" y="8296"/>
                  </a:moveTo>
                  <a:cubicBezTo>
                    <a:pt x="4630" y="8296"/>
                    <a:pt x="5339" y="8573"/>
                    <a:pt x="5833" y="9129"/>
                  </a:cubicBezTo>
                  <a:cubicBezTo>
                    <a:pt x="6882" y="10240"/>
                    <a:pt x="6790" y="12030"/>
                    <a:pt x="5648" y="13017"/>
                  </a:cubicBezTo>
                  <a:cubicBezTo>
                    <a:pt x="5262" y="12323"/>
                    <a:pt x="4568" y="11976"/>
                    <a:pt x="3877" y="11976"/>
                  </a:cubicBezTo>
                  <a:cubicBezTo>
                    <a:pt x="3187" y="11976"/>
                    <a:pt x="2500" y="12323"/>
                    <a:pt x="2130" y="13017"/>
                  </a:cubicBezTo>
                  <a:cubicBezTo>
                    <a:pt x="247" y="11382"/>
                    <a:pt x="1389" y="8296"/>
                    <a:pt x="3889" y="8296"/>
                  </a:cubicBezTo>
                  <a:close/>
                  <a:moveTo>
                    <a:pt x="11859" y="8306"/>
                  </a:moveTo>
                  <a:cubicBezTo>
                    <a:pt x="13233" y="8306"/>
                    <a:pt x="14546" y="9365"/>
                    <a:pt x="14567" y="10981"/>
                  </a:cubicBezTo>
                  <a:lnTo>
                    <a:pt x="14598" y="10981"/>
                  </a:lnTo>
                  <a:cubicBezTo>
                    <a:pt x="14567" y="11783"/>
                    <a:pt x="14228" y="12524"/>
                    <a:pt x="13641" y="13017"/>
                  </a:cubicBezTo>
                  <a:cubicBezTo>
                    <a:pt x="13271" y="12323"/>
                    <a:pt x="12584" y="11976"/>
                    <a:pt x="11894" y="11976"/>
                  </a:cubicBezTo>
                  <a:cubicBezTo>
                    <a:pt x="11203" y="11976"/>
                    <a:pt x="10509" y="12323"/>
                    <a:pt x="10123" y="13017"/>
                  </a:cubicBezTo>
                  <a:cubicBezTo>
                    <a:pt x="8950" y="12030"/>
                    <a:pt x="8889" y="10240"/>
                    <a:pt x="9938" y="9129"/>
                  </a:cubicBezTo>
                  <a:cubicBezTo>
                    <a:pt x="10496" y="8560"/>
                    <a:pt x="11185" y="8306"/>
                    <a:pt x="11859" y="8306"/>
                  </a:cubicBezTo>
                  <a:close/>
                  <a:moveTo>
                    <a:pt x="3904" y="12547"/>
                  </a:moveTo>
                  <a:cubicBezTo>
                    <a:pt x="4414" y="12547"/>
                    <a:pt x="4923" y="12817"/>
                    <a:pt x="5185" y="13357"/>
                  </a:cubicBezTo>
                  <a:cubicBezTo>
                    <a:pt x="4784" y="13573"/>
                    <a:pt x="4344" y="13681"/>
                    <a:pt x="3904" y="13681"/>
                  </a:cubicBezTo>
                  <a:cubicBezTo>
                    <a:pt x="3465" y="13681"/>
                    <a:pt x="3025" y="13573"/>
                    <a:pt x="2624" y="13357"/>
                  </a:cubicBezTo>
                  <a:cubicBezTo>
                    <a:pt x="2886" y="12817"/>
                    <a:pt x="3395" y="12547"/>
                    <a:pt x="3904" y="12547"/>
                  </a:cubicBezTo>
                  <a:close/>
                  <a:moveTo>
                    <a:pt x="11909" y="12547"/>
                  </a:moveTo>
                  <a:cubicBezTo>
                    <a:pt x="12422" y="12547"/>
                    <a:pt x="12931" y="12817"/>
                    <a:pt x="13178" y="13357"/>
                  </a:cubicBezTo>
                  <a:cubicBezTo>
                    <a:pt x="12777" y="13573"/>
                    <a:pt x="12337" y="13681"/>
                    <a:pt x="11898" y="13681"/>
                  </a:cubicBezTo>
                  <a:cubicBezTo>
                    <a:pt x="11458" y="13681"/>
                    <a:pt x="11018" y="13573"/>
                    <a:pt x="10617" y="13357"/>
                  </a:cubicBezTo>
                  <a:cubicBezTo>
                    <a:pt x="10879" y="12817"/>
                    <a:pt x="11396" y="12547"/>
                    <a:pt x="11909" y="12547"/>
                  </a:cubicBezTo>
                  <a:close/>
                  <a:moveTo>
                    <a:pt x="6621" y="0"/>
                  </a:moveTo>
                  <a:cubicBezTo>
                    <a:pt x="6583" y="0"/>
                    <a:pt x="6545" y="8"/>
                    <a:pt x="6512" y="25"/>
                  </a:cubicBezTo>
                  <a:cubicBezTo>
                    <a:pt x="3457" y="1413"/>
                    <a:pt x="4259" y="5950"/>
                    <a:pt x="7592" y="6228"/>
                  </a:cubicBezTo>
                  <a:lnTo>
                    <a:pt x="7592" y="7833"/>
                  </a:lnTo>
                  <a:lnTo>
                    <a:pt x="6111" y="8573"/>
                  </a:lnTo>
                  <a:cubicBezTo>
                    <a:pt x="5470" y="7991"/>
                    <a:pt x="4680" y="7716"/>
                    <a:pt x="3899" y="7716"/>
                  </a:cubicBezTo>
                  <a:cubicBezTo>
                    <a:pt x="2612" y="7716"/>
                    <a:pt x="1352" y="8463"/>
                    <a:pt x="834" y="9808"/>
                  </a:cubicBezTo>
                  <a:cubicBezTo>
                    <a:pt x="0" y="11937"/>
                    <a:pt x="1574" y="14252"/>
                    <a:pt x="3889" y="14252"/>
                  </a:cubicBezTo>
                  <a:cubicBezTo>
                    <a:pt x="5679" y="14252"/>
                    <a:pt x="7160" y="12801"/>
                    <a:pt x="7160" y="10981"/>
                  </a:cubicBezTo>
                  <a:cubicBezTo>
                    <a:pt x="7160" y="10271"/>
                    <a:pt x="6913" y="9592"/>
                    <a:pt x="6481" y="9005"/>
                  </a:cubicBezTo>
                  <a:lnTo>
                    <a:pt x="7901" y="8326"/>
                  </a:lnTo>
                  <a:lnTo>
                    <a:pt x="9290" y="9005"/>
                  </a:lnTo>
                  <a:cubicBezTo>
                    <a:pt x="8271" y="10425"/>
                    <a:pt x="8518" y="12400"/>
                    <a:pt x="9876" y="13480"/>
                  </a:cubicBezTo>
                  <a:cubicBezTo>
                    <a:pt x="10472" y="13954"/>
                    <a:pt x="11186" y="14184"/>
                    <a:pt x="11896" y="14184"/>
                  </a:cubicBezTo>
                  <a:cubicBezTo>
                    <a:pt x="12806" y="14184"/>
                    <a:pt x="13710" y="13807"/>
                    <a:pt x="14351" y="13079"/>
                  </a:cubicBezTo>
                  <a:cubicBezTo>
                    <a:pt x="15493" y="11783"/>
                    <a:pt x="15400" y="9808"/>
                    <a:pt x="14166" y="8604"/>
                  </a:cubicBezTo>
                  <a:cubicBezTo>
                    <a:pt x="13525" y="7995"/>
                    <a:pt x="12702" y="7686"/>
                    <a:pt x="11882" y="7686"/>
                  </a:cubicBezTo>
                  <a:cubicBezTo>
                    <a:pt x="11082" y="7686"/>
                    <a:pt x="10285" y="7979"/>
                    <a:pt x="9660" y="8573"/>
                  </a:cubicBezTo>
                  <a:lnTo>
                    <a:pt x="8179" y="7833"/>
                  </a:lnTo>
                  <a:lnTo>
                    <a:pt x="8179" y="6228"/>
                  </a:lnTo>
                  <a:cubicBezTo>
                    <a:pt x="11512" y="5950"/>
                    <a:pt x="12283" y="1413"/>
                    <a:pt x="9259" y="25"/>
                  </a:cubicBezTo>
                  <a:cubicBezTo>
                    <a:pt x="9218" y="8"/>
                    <a:pt x="9176" y="0"/>
                    <a:pt x="9136" y="0"/>
                  </a:cubicBezTo>
                  <a:cubicBezTo>
                    <a:pt x="9026" y="0"/>
                    <a:pt x="8925" y="58"/>
                    <a:pt x="8858" y="148"/>
                  </a:cubicBezTo>
                  <a:cubicBezTo>
                    <a:pt x="8796" y="302"/>
                    <a:pt x="8858" y="488"/>
                    <a:pt x="9012" y="549"/>
                  </a:cubicBezTo>
                  <a:cubicBezTo>
                    <a:pt x="10802" y="1383"/>
                    <a:pt x="11111" y="3759"/>
                    <a:pt x="9629" y="5055"/>
                  </a:cubicBezTo>
                  <a:cubicBezTo>
                    <a:pt x="9259" y="4345"/>
                    <a:pt x="8572" y="3990"/>
                    <a:pt x="7886" y="3990"/>
                  </a:cubicBezTo>
                  <a:cubicBezTo>
                    <a:pt x="7199" y="3990"/>
                    <a:pt x="6512" y="4345"/>
                    <a:pt x="6142" y="5055"/>
                  </a:cubicBezTo>
                  <a:cubicBezTo>
                    <a:pt x="4630" y="3759"/>
                    <a:pt x="4969" y="1383"/>
                    <a:pt x="6759" y="549"/>
                  </a:cubicBezTo>
                  <a:cubicBezTo>
                    <a:pt x="6913" y="488"/>
                    <a:pt x="6975" y="302"/>
                    <a:pt x="6882" y="148"/>
                  </a:cubicBezTo>
                  <a:cubicBezTo>
                    <a:pt x="6837" y="58"/>
                    <a:pt x="6726" y="0"/>
                    <a:pt x="6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0" name="Google Shape;13560;p26"/>
            <p:cNvSpPr/>
            <p:nvPr/>
          </p:nvSpPr>
          <p:spPr>
            <a:xfrm>
              <a:off x="5750125" y="3295250"/>
              <a:ext cx="66375" cy="56975"/>
            </a:xfrm>
            <a:custGeom>
              <a:avLst/>
              <a:gdLst/>
              <a:ahLst/>
              <a:cxnLst/>
              <a:rect l="l" t="t" r="r" b="b"/>
              <a:pathLst>
                <a:path w="2655" h="2279" extrusionOk="0">
                  <a:moveTo>
                    <a:pt x="1142" y="581"/>
                  </a:moveTo>
                  <a:cubicBezTo>
                    <a:pt x="1667" y="581"/>
                    <a:pt x="1914" y="1198"/>
                    <a:pt x="1543" y="1538"/>
                  </a:cubicBezTo>
                  <a:cubicBezTo>
                    <a:pt x="1431" y="1660"/>
                    <a:pt x="1289" y="1715"/>
                    <a:pt x="1149" y="1715"/>
                  </a:cubicBezTo>
                  <a:cubicBezTo>
                    <a:pt x="864" y="1715"/>
                    <a:pt x="587" y="1488"/>
                    <a:pt x="587" y="1136"/>
                  </a:cubicBezTo>
                  <a:cubicBezTo>
                    <a:pt x="587" y="828"/>
                    <a:pt x="833" y="581"/>
                    <a:pt x="1142" y="581"/>
                  </a:cubicBezTo>
                  <a:close/>
                  <a:moveTo>
                    <a:pt x="1148" y="0"/>
                  </a:moveTo>
                  <a:cubicBezTo>
                    <a:pt x="563" y="0"/>
                    <a:pt x="0" y="449"/>
                    <a:pt x="0" y="1136"/>
                  </a:cubicBezTo>
                  <a:cubicBezTo>
                    <a:pt x="0" y="1754"/>
                    <a:pt x="525" y="2278"/>
                    <a:pt x="1142" y="2278"/>
                  </a:cubicBezTo>
                  <a:cubicBezTo>
                    <a:pt x="2161" y="2278"/>
                    <a:pt x="2654" y="1044"/>
                    <a:pt x="1945" y="334"/>
                  </a:cubicBezTo>
                  <a:cubicBezTo>
                    <a:pt x="1714" y="104"/>
                    <a:pt x="1428" y="0"/>
                    <a:pt x="11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1" name="Google Shape;13561;p26"/>
            <p:cNvSpPr/>
            <p:nvPr/>
          </p:nvSpPr>
          <p:spPr>
            <a:xfrm>
              <a:off x="5669100" y="305282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402" y="1"/>
                  </a:moveTo>
                  <a:cubicBezTo>
                    <a:pt x="124" y="1"/>
                    <a:pt x="1" y="310"/>
                    <a:pt x="186" y="495"/>
                  </a:cubicBezTo>
                  <a:cubicBezTo>
                    <a:pt x="243" y="552"/>
                    <a:pt x="311" y="576"/>
                    <a:pt x="379" y="576"/>
                  </a:cubicBezTo>
                  <a:cubicBezTo>
                    <a:pt x="531" y="576"/>
                    <a:pt x="680" y="450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62" name="Google Shape;13562;p26"/>
          <p:cNvGrpSpPr/>
          <p:nvPr/>
        </p:nvGrpSpPr>
        <p:grpSpPr>
          <a:xfrm>
            <a:off x="4965500" y="3531150"/>
            <a:ext cx="625800" cy="728200"/>
            <a:chOff x="2518100" y="3601800"/>
            <a:chExt cx="312900" cy="364100"/>
          </a:xfrm>
          <a:solidFill>
            <a:schemeClr val="tx1"/>
          </a:solidFill>
        </p:grpSpPr>
        <p:sp>
          <p:nvSpPr>
            <p:cNvPr id="13563" name="Google Shape;13563;p26"/>
            <p:cNvSpPr/>
            <p:nvPr/>
          </p:nvSpPr>
          <p:spPr>
            <a:xfrm>
              <a:off x="2560550" y="3734875"/>
              <a:ext cx="156650" cy="141725"/>
            </a:xfrm>
            <a:custGeom>
              <a:avLst/>
              <a:gdLst/>
              <a:ahLst/>
              <a:cxnLst/>
              <a:rect l="l" t="t" r="r" b="b"/>
              <a:pathLst>
                <a:path w="6266" h="5669" extrusionOk="0">
                  <a:moveTo>
                    <a:pt x="3426" y="556"/>
                  </a:moveTo>
                  <a:lnTo>
                    <a:pt x="3426" y="1698"/>
                  </a:lnTo>
                  <a:cubicBezTo>
                    <a:pt x="2531" y="1822"/>
                    <a:pt x="1852" y="2531"/>
                    <a:pt x="1729" y="3396"/>
                  </a:cubicBezTo>
                  <a:lnTo>
                    <a:pt x="587" y="3396"/>
                  </a:lnTo>
                  <a:lnTo>
                    <a:pt x="587" y="556"/>
                  </a:lnTo>
                  <a:close/>
                  <a:moveTo>
                    <a:pt x="3426" y="2285"/>
                  </a:moveTo>
                  <a:lnTo>
                    <a:pt x="3426" y="3396"/>
                  </a:lnTo>
                  <a:lnTo>
                    <a:pt x="2315" y="3396"/>
                  </a:lnTo>
                  <a:cubicBezTo>
                    <a:pt x="2407" y="2840"/>
                    <a:pt x="2870" y="2408"/>
                    <a:pt x="3426" y="2285"/>
                  </a:cubicBezTo>
                  <a:close/>
                  <a:moveTo>
                    <a:pt x="3981" y="2285"/>
                  </a:moveTo>
                  <a:cubicBezTo>
                    <a:pt x="4630" y="2408"/>
                    <a:pt x="5123" y="2994"/>
                    <a:pt x="5123" y="3673"/>
                  </a:cubicBezTo>
                  <a:cubicBezTo>
                    <a:pt x="5107" y="4588"/>
                    <a:pt x="4391" y="5081"/>
                    <a:pt x="3682" y="5081"/>
                  </a:cubicBezTo>
                  <a:cubicBezTo>
                    <a:pt x="3074" y="5081"/>
                    <a:pt x="2471" y="4720"/>
                    <a:pt x="2315" y="3951"/>
                  </a:cubicBezTo>
                  <a:lnTo>
                    <a:pt x="3704" y="3951"/>
                  </a:lnTo>
                  <a:cubicBezTo>
                    <a:pt x="3858" y="3951"/>
                    <a:pt x="3981" y="3828"/>
                    <a:pt x="3981" y="3673"/>
                  </a:cubicBezTo>
                  <a:lnTo>
                    <a:pt x="3981" y="2285"/>
                  </a:lnTo>
                  <a:close/>
                  <a:moveTo>
                    <a:pt x="309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3673"/>
                  </a:lnTo>
                  <a:cubicBezTo>
                    <a:pt x="0" y="3828"/>
                    <a:pt x="124" y="3951"/>
                    <a:pt x="309" y="3951"/>
                  </a:cubicBezTo>
                  <a:lnTo>
                    <a:pt x="1729" y="3951"/>
                  </a:lnTo>
                  <a:cubicBezTo>
                    <a:pt x="1890" y="5021"/>
                    <a:pt x="2791" y="5669"/>
                    <a:pt x="3715" y="5669"/>
                  </a:cubicBezTo>
                  <a:cubicBezTo>
                    <a:pt x="4203" y="5669"/>
                    <a:pt x="4698" y="5488"/>
                    <a:pt x="5092" y="5093"/>
                  </a:cubicBezTo>
                  <a:cubicBezTo>
                    <a:pt x="6265" y="3920"/>
                    <a:pt x="5586" y="1945"/>
                    <a:pt x="3981" y="1698"/>
                  </a:cubicBezTo>
                  <a:lnTo>
                    <a:pt x="3981" y="279"/>
                  </a:lnTo>
                  <a:cubicBezTo>
                    <a:pt x="3981" y="124"/>
                    <a:pt x="3858" y="1"/>
                    <a:pt x="3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4" name="Google Shape;13564;p26"/>
            <p:cNvSpPr/>
            <p:nvPr/>
          </p:nvSpPr>
          <p:spPr>
            <a:xfrm>
              <a:off x="2557900" y="3904525"/>
              <a:ext cx="144625" cy="14100"/>
            </a:xfrm>
            <a:custGeom>
              <a:avLst/>
              <a:gdLst/>
              <a:ahLst/>
              <a:cxnLst/>
              <a:rect l="l" t="t" r="r" b="b"/>
              <a:pathLst>
                <a:path w="5785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5507" y="560"/>
                  </a:lnTo>
                  <a:cubicBezTo>
                    <a:pt x="5661" y="560"/>
                    <a:pt x="5785" y="436"/>
                    <a:pt x="5785" y="282"/>
                  </a:cubicBezTo>
                  <a:cubicBezTo>
                    <a:pt x="5785" y="128"/>
                    <a:pt x="5661" y="4"/>
                    <a:pt x="5507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5" name="Google Shape;13565;p26"/>
            <p:cNvSpPr/>
            <p:nvPr/>
          </p:nvSpPr>
          <p:spPr>
            <a:xfrm>
              <a:off x="2772325" y="3669300"/>
              <a:ext cx="58675" cy="250000"/>
            </a:xfrm>
            <a:custGeom>
              <a:avLst/>
              <a:gdLst/>
              <a:ahLst/>
              <a:cxnLst/>
              <a:rect l="l" t="t" r="r" b="b"/>
              <a:pathLst>
                <a:path w="2347" h="10000" extrusionOk="0">
                  <a:moveTo>
                    <a:pt x="1189" y="587"/>
                  </a:moveTo>
                  <a:cubicBezTo>
                    <a:pt x="1498" y="587"/>
                    <a:pt x="1745" y="865"/>
                    <a:pt x="1745" y="1173"/>
                  </a:cubicBezTo>
                  <a:lnTo>
                    <a:pt x="1745" y="1729"/>
                  </a:lnTo>
                  <a:lnTo>
                    <a:pt x="634" y="1729"/>
                  </a:lnTo>
                  <a:lnTo>
                    <a:pt x="634" y="1204"/>
                  </a:lnTo>
                  <a:cubicBezTo>
                    <a:pt x="604" y="911"/>
                    <a:pt x="853" y="646"/>
                    <a:pt x="1142" y="646"/>
                  </a:cubicBezTo>
                  <a:cubicBezTo>
                    <a:pt x="1158" y="646"/>
                    <a:pt x="1173" y="647"/>
                    <a:pt x="1189" y="649"/>
                  </a:cubicBezTo>
                  <a:lnTo>
                    <a:pt x="1189" y="587"/>
                  </a:lnTo>
                  <a:close/>
                  <a:moveTo>
                    <a:pt x="1745" y="2315"/>
                  </a:moveTo>
                  <a:lnTo>
                    <a:pt x="1745" y="6852"/>
                  </a:lnTo>
                  <a:lnTo>
                    <a:pt x="634" y="6852"/>
                  </a:lnTo>
                  <a:lnTo>
                    <a:pt x="634" y="2315"/>
                  </a:lnTo>
                  <a:close/>
                  <a:moveTo>
                    <a:pt x="1652" y="7407"/>
                  </a:moveTo>
                  <a:lnTo>
                    <a:pt x="1189" y="8796"/>
                  </a:lnTo>
                  <a:lnTo>
                    <a:pt x="726" y="7407"/>
                  </a:lnTo>
                  <a:close/>
                  <a:moveTo>
                    <a:pt x="1174" y="1"/>
                  </a:moveTo>
                  <a:cubicBezTo>
                    <a:pt x="587" y="1"/>
                    <a:pt x="1" y="402"/>
                    <a:pt x="47" y="1204"/>
                  </a:cubicBezTo>
                  <a:lnTo>
                    <a:pt x="47" y="7160"/>
                  </a:lnTo>
                  <a:cubicBezTo>
                    <a:pt x="16" y="7191"/>
                    <a:pt x="16" y="7222"/>
                    <a:pt x="47" y="7253"/>
                  </a:cubicBezTo>
                  <a:lnTo>
                    <a:pt x="78" y="7253"/>
                  </a:lnTo>
                  <a:lnTo>
                    <a:pt x="911" y="9784"/>
                  </a:lnTo>
                  <a:cubicBezTo>
                    <a:pt x="942" y="9907"/>
                    <a:pt x="1066" y="10000"/>
                    <a:pt x="1189" y="10000"/>
                  </a:cubicBezTo>
                  <a:cubicBezTo>
                    <a:pt x="1312" y="10000"/>
                    <a:pt x="1405" y="9907"/>
                    <a:pt x="1467" y="9784"/>
                  </a:cubicBezTo>
                  <a:lnTo>
                    <a:pt x="2300" y="7253"/>
                  </a:lnTo>
                  <a:cubicBezTo>
                    <a:pt x="2300" y="7222"/>
                    <a:pt x="2300" y="7191"/>
                    <a:pt x="2300" y="7160"/>
                  </a:cubicBezTo>
                  <a:lnTo>
                    <a:pt x="2300" y="1204"/>
                  </a:lnTo>
                  <a:cubicBezTo>
                    <a:pt x="2346" y="402"/>
                    <a:pt x="1760" y="1"/>
                    <a:pt x="1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6" name="Google Shape;13566;p26"/>
            <p:cNvSpPr/>
            <p:nvPr/>
          </p:nvSpPr>
          <p:spPr>
            <a:xfrm>
              <a:off x="2621325" y="3951675"/>
              <a:ext cx="18725" cy="14225"/>
            </a:xfrm>
            <a:custGeom>
              <a:avLst/>
              <a:gdLst/>
              <a:ahLst/>
              <a:cxnLst/>
              <a:rect l="l" t="t" r="r" b="b"/>
              <a:pathLst>
                <a:path w="749" h="569" extrusionOk="0">
                  <a:moveTo>
                    <a:pt x="415" y="1"/>
                  </a:moveTo>
                  <a:cubicBezTo>
                    <a:pt x="371" y="1"/>
                    <a:pt x="326" y="11"/>
                    <a:pt x="285" y="32"/>
                  </a:cubicBezTo>
                  <a:cubicBezTo>
                    <a:pt x="0" y="213"/>
                    <a:pt x="172" y="568"/>
                    <a:pt x="417" y="568"/>
                  </a:cubicBezTo>
                  <a:cubicBezTo>
                    <a:pt x="464" y="568"/>
                    <a:pt x="513" y="555"/>
                    <a:pt x="563" y="526"/>
                  </a:cubicBezTo>
                  <a:cubicBezTo>
                    <a:pt x="686" y="433"/>
                    <a:pt x="748" y="279"/>
                    <a:pt x="655" y="124"/>
                  </a:cubicBezTo>
                  <a:cubicBezTo>
                    <a:pt x="594" y="42"/>
                    <a:pt x="505" y="1"/>
                    <a:pt x="4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7" name="Google Shape;13567;p26"/>
            <p:cNvSpPr/>
            <p:nvPr/>
          </p:nvSpPr>
          <p:spPr>
            <a:xfrm>
              <a:off x="2518100" y="3601800"/>
              <a:ext cx="226875" cy="363800"/>
            </a:xfrm>
            <a:custGeom>
              <a:avLst/>
              <a:gdLst/>
              <a:ahLst/>
              <a:cxnLst/>
              <a:rect l="l" t="t" r="r" b="b"/>
              <a:pathLst>
                <a:path w="9075" h="14552" extrusionOk="0">
                  <a:moveTo>
                    <a:pt x="8241" y="1435"/>
                  </a:moveTo>
                  <a:cubicBezTo>
                    <a:pt x="8395" y="1435"/>
                    <a:pt x="8519" y="1559"/>
                    <a:pt x="8519" y="1744"/>
                  </a:cubicBezTo>
                  <a:lnTo>
                    <a:pt x="8519" y="3441"/>
                  </a:lnTo>
                  <a:lnTo>
                    <a:pt x="587" y="3441"/>
                  </a:lnTo>
                  <a:lnTo>
                    <a:pt x="587" y="1744"/>
                  </a:lnTo>
                  <a:cubicBezTo>
                    <a:pt x="587" y="1559"/>
                    <a:pt x="711" y="1435"/>
                    <a:pt x="865" y="1435"/>
                  </a:cubicBezTo>
                  <a:lnTo>
                    <a:pt x="1698" y="1435"/>
                  </a:lnTo>
                  <a:lnTo>
                    <a:pt x="1698" y="2022"/>
                  </a:lnTo>
                  <a:cubicBezTo>
                    <a:pt x="1683" y="2238"/>
                    <a:pt x="1837" y="2346"/>
                    <a:pt x="1991" y="2346"/>
                  </a:cubicBezTo>
                  <a:cubicBezTo>
                    <a:pt x="2146" y="2346"/>
                    <a:pt x="2300" y="2238"/>
                    <a:pt x="2285" y="2022"/>
                  </a:cubicBezTo>
                  <a:lnTo>
                    <a:pt x="2285" y="1435"/>
                  </a:lnTo>
                  <a:lnTo>
                    <a:pt x="3396" y="1435"/>
                  </a:lnTo>
                  <a:lnTo>
                    <a:pt x="3396" y="2022"/>
                  </a:lnTo>
                  <a:cubicBezTo>
                    <a:pt x="3396" y="2176"/>
                    <a:pt x="3550" y="2299"/>
                    <a:pt x="3704" y="2299"/>
                  </a:cubicBezTo>
                  <a:cubicBezTo>
                    <a:pt x="3859" y="2299"/>
                    <a:pt x="3982" y="2176"/>
                    <a:pt x="3982" y="2022"/>
                  </a:cubicBezTo>
                  <a:lnTo>
                    <a:pt x="3982" y="1435"/>
                  </a:lnTo>
                  <a:lnTo>
                    <a:pt x="5124" y="1435"/>
                  </a:lnTo>
                  <a:lnTo>
                    <a:pt x="5124" y="2022"/>
                  </a:lnTo>
                  <a:cubicBezTo>
                    <a:pt x="5093" y="2238"/>
                    <a:pt x="5247" y="2346"/>
                    <a:pt x="5402" y="2346"/>
                  </a:cubicBezTo>
                  <a:cubicBezTo>
                    <a:pt x="5556" y="2346"/>
                    <a:pt x="5710" y="2238"/>
                    <a:pt x="5679" y="2022"/>
                  </a:cubicBezTo>
                  <a:lnTo>
                    <a:pt x="5679" y="1435"/>
                  </a:lnTo>
                  <a:lnTo>
                    <a:pt x="6821" y="1435"/>
                  </a:lnTo>
                  <a:lnTo>
                    <a:pt x="6821" y="2022"/>
                  </a:lnTo>
                  <a:cubicBezTo>
                    <a:pt x="6790" y="2238"/>
                    <a:pt x="6945" y="2346"/>
                    <a:pt x="7099" y="2346"/>
                  </a:cubicBezTo>
                  <a:cubicBezTo>
                    <a:pt x="7253" y="2346"/>
                    <a:pt x="7408" y="2238"/>
                    <a:pt x="7377" y="2022"/>
                  </a:cubicBezTo>
                  <a:lnTo>
                    <a:pt x="7377" y="1435"/>
                  </a:lnTo>
                  <a:close/>
                  <a:moveTo>
                    <a:pt x="1991" y="0"/>
                  </a:moveTo>
                  <a:cubicBezTo>
                    <a:pt x="1837" y="0"/>
                    <a:pt x="1683" y="108"/>
                    <a:pt x="1698" y="324"/>
                  </a:cubicBezTo>
                  <a:lnTo>
                    <a:pt x="1698" y="880"/>
                  </a:lnTo>
                  <a:lnTo>
                    <a:pt x="865" y="880"/>
                  </a:lnTo>
                  <a:cubicBezTo>
                    <a:pt x="371" y="880"/>
                    <a:pt x="1" y="1250"/>
                    <a:pt x="1" y="1744"/>
                  </a:cubicBezTo>
                  <a:lnTo>
                    <a:pt x="1" y="14274"/>
                  </a:lnTo>
                  <a:cubicBezTo>
                    <a:pt x="1" y="14428"/>
                    <a:pt x="124" y="14551"/>
                    <a:pt x="279" y="14551"/>
                  </a:cubicBezTo>
                  <a:lnTo>
                    <a:pt x="3272" y="14551"/>
                  </a:lnTo>
                  <a:cubicBezTo>
                    <a:pt x="3427" y="14551"/>
                    <a:pt x="3550" y="14428"/>
                    <a:pt x="3550" y="14274"/>
                  </a:cubicBezTo>
                  <a:cubicBezTo>
                    <a:pt x="3550" y="14119"/>
                    <a:pt x="3427" y="13996"/>
                    <a:pt x="3272" y="13996"/>
                  </a:cubicBezTo>
                  <a:lnTo>
                    <a:pt x="556" y="13996"/>
                  </a:lnTo>
                  <a:lnTo>
                    <a:pt x="556" y="3997"/>
                  </a:lnTo>
                  <a:lnTo>
                    <a:pt x="8519" y="3997"/>
                  </a:lnTo>
                  <a:lnTo>
                    <a:pt x="8519" y="13996"/>
                  </a:lnTo>
                  <a:lnTo>
                    <a:pt x="5834" y="13996"/>
                  </a:lnTo>
                  <a:cubicBezTo>
                    <a:pt x="5649" y="13996"/>
                    <a:pt x="5525" y="14119"/>
                    <a:pt x="5525" y="14274"/>
                  </a:cubicBezTo>
                  <a:cubicBezTo>
                    <a:pt x="5525" y="14428"/>
                    <a:pt x="5649" y="14551"/>
                    <a:pt x="5834" y="14551"/>
                  </a:cubicBezTo>
                  <a:lnTo>
                    <a:pt x="8797" y="14551"/>
                  </a:lnTo>
                  <a:cubicBezTo>
                    <a:pt x="8951" y="14551"/>
                    <a:pt x="9074" y="14428"/>
                    <a:pt x="9074" y="14274"/>
                  </a:cubicBezTo>
                  <a:lnTo>
                    <a:pt x="9074" y="1744"/>
                  </a:lnTo>
                  <a:cubicBezTo>
                    <a:pt x="9074" y="1250"/>
                    <a:pt x="8704" y="880"/>
                    <a:pt x="8241" y="880"/>
                  </a:cubicBezTo>
                  <a:lnTo>
                    <a:pt x="7377" y="880"/>
                  </a:lnTo>
                  <a:lnTo>
                    <a:pt x="7377" y="324"/>
                  </a:lnTo>
                  <a:cubicBezTo>
                    <a:pt x="7408" y="108"/>
                    <a:pt x="7253" y="0"/>
                    <a:pt x="7099" y="0"/>
                  </a:cubicBezTo>
                  <a:cubicBezTo>
                    <a:pt x="6945" y="0"/>
                    <a:pt x="6790" y="108"/>
                    <a:pt x="6821" y="324"/>
                  </a:cubicBezTo>
                  <a:lnTo>
                    <a:pt x="6821" y="880"/>
                  </a:lnTo>
                  <a:lnTo>
                    <a:pt x="5679" y="880"/>
                  </a:lnTo>
                  <a:lnTo>
                    <a:pt x="5679" y="324"/>
                  </a:lnTo>
                  <a:cubicBezTo>
                    <a:pt x="5695" y="108"/>
                    <a:pt x="5541" y="0"/>
                    <a:pt x="5390" y="0"/>
                  </a:cubicBezTo>
                  <a:cubicBezTo>
                    <a:pt x="5240" y="0"/>
                    <a:pt x="5093" y="108"/>
                    <a:pt x="5124" y="324"/>
                  </a:cubicBezTo>
                  <a:lnTo>
                    <a:pt x="5124" y="880"/>
                  </a:lnTo>
                  <a:lnTo>
                    <a:pt x="3982" y="880"/>
                  </a:lnTo>
                  <a:lnTo>
                    <a:pt x="3982" y="324"/>
                  </a:lnTo>
                  <a:cubicBezTo>
                    <a:pt x="3982" y="170"/>
                    <a:pt x="3859" y="16"/>
                    <a:pt x="3704" y="16"/>
                  </a:cubicBezTo>
                  <a:cubicBezTo>
                    <a:pt x="3519" y="16"/>
                    <a:pt x="3396" y="170"/>
                    <a:pt x="3396" y="324"/>
                  </a:cubicBezTo>
                  <a:lnTo>
                    <a:pt x="3396" y="880"/>
                  </a:lnTo>
                  <a:lnTo>
                    <a:pt x="2285" y="880"/>
                  </a:lnTo>
                  <a:lnTo>
                    <a:pt x="2285" y="324"/>
                  </a:lnTo>
                  <a:cubicBezTo>
                    <a:pt x="2300" y="108"/>
                    <a:pt x="2146" y="0"/>
                    <a:pt x="19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68" name="Google Shape;13568;p26"/>
          <p:cNvGrpSpPr/>
          <p:nvPr/>
        </p:nvGrpSpPr>
        <p:grpSpPr>
          <a:xfrm>
            <a:off x="6468701" y="3531827"/>
            <a:ext cx="740750" cy="726850"/>
            <a:chOff x="4747100" y="3052825"/>
            <a:chExt cx="370375" cy="363425"/>
          </a:xfrm>
          <a:solidFill>
            <a:schemeClr val="tx1"/>
          </a:solidFill>
        </p:grpSpPr>
        <p:sp>
          <p:nvSpPr>
            <p:cNvPr id="13569" name="Google Shape;13569;p26"/>
            <p:cNvSpPr/>
            <p:nvPr/>
          </p:nvSpPr>
          <p:spPr>
            <a:xfrm>
              <a:off x="4983200" y="3354500"/>
              <a:ext cx="16225" cy="14600"/>
            </a:xfrm>
            <a:custGeom>
              <a:avLst/>
              <a:gdLst/>
              <a:ahLst/>
              <a:cxnLst/>
              <a:rect l="l" t="t" r="r" b="b"/>
              <a:pathLst>
                <a:path w="649" h="584" extrusionOk="0">
                  <a:moveTo>
                    <a:pt x="371" y="1"/>
                  </a:moveTo>
                  <a:cubicBezTo>
                    <a:pt x="124" y="1"/>
                    <a:pt x="1" y="310"/>
                    <a:pt x="155" y="495"/>
                  </a:cubicBezTo>
                  <a:cubicBezTo>
                    <a:pt x="217" y="556"/>
                    <a:pt x="292" y="584"/>
                    <a:pt x="365" y="584"/>
                  </a:cubicBezTo>
                  <a:cubicBezTo>
                    <a:pt x="511" y="584"/>
                    <a:pt x="649" y="474"/>
                    <a:pt x="649" y="310"/>
                  </a:cubicBezTo>
                  <a:cubicBezTo>
                    <a:pt x="649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0" name="Google Shape;13570;p26"/>
            <p:cNvSpPr/>
            <p:nvPr/>
          </p:nvSpPr>
          <p:spPr>
            <a:xfrm>
              <a:off x="4747100" y="3052825"/>
              <a:ext cx="370375" cy="363425"/>
            </a:xfrm>
            <a:custGeom>
              <a:avLst/>
              <a:gdLst/>
              <a:ahLst/>
              <a:cxnLst/>
              <a:rect l="l" t="t" r="r" b="b"/>
              <a:pathLst>
                <a:path w="14815" h="14537" extrusionOk="0">
                  <a:moveTo>
                    <a:pt x="13395" y="5865"/>
                  </a:moveTo>
                  <a:cubicBezTo>
                    <a:pt x="14105" y="5896"/>
                    <a:pt x="14105" y="6945"/>
                    <a:pt x="13395" y="7007"/>
                  </a:cubicBezTo>
                  <a:lnTo>
                    <a:pt x="12562" y="7007"/>
                  </a:lnTo>
                  <a:cubicBezTo>
                    <a:pt x="11852" y="6945"/>
                    <a:pt x="11852" y="5896"/>
                    <a:pt x="12562" y="5865"/>
                  </a:cubicBezTo>
                  <a:close/>
                  <a:moveTo>
                    <a:pt x="13395" y="7562"/>
                  </a:moveTo>
                  <a:cubicBezTo>
                    <a:pt x="13703" y="7562"/>
                    <a:pt x="13981" y="7809"/>
                    <a:pt x="13981" y="8118"/>
                  </a:cubicBezTo>
                  <a:cubicBezTo>
                    <a:pt x="13981" y="8426"/>
                    <a:pt x="13703" y="8704"/>
                    <a:pt x="13395" y="8704"/>
                  </a:cubicBezTo>
                  <a:lnTo>
                    <a:pt x="12562" y="8704"/>
                  </a:lnTo>
                  <a:cubicBezTo>
                    <a:pt x="11790" y="8704"/>
                    <a:pt x="11790" y="7562"/>
                    <a:pt x="12562" y="7562"/>
                  </a:cubicBezTo>
                  <a:close/>
                  <a:moveTo>
                    <a:pt x="13395" y="9260"/>
                  </a:moveTo>
                  <a:cubicBezTo>
                    <a:pt x="13703" y="9260"/>
                    <a:pt x="13981" y="9506"/>
                    <a:pt x="13981" y="9815"/>
                  </a:cubicBezTo>
                  <a:cubicBezTo>
                    <a:pt x="13981" y="10154"/>
                    <a:pt x="13703" y="10401"/>
                    <a:pt x="13395" y="10401"/>
                  </a:cubicBezTo>
                  <a:lnTo>
                    <a:pt x="12562" y="10401"/>
                  </a:lnTo>
                  <a:cubicBezTo>
                    <a:pt x="11852" y="10340"/>
                    <a:pt x="11852" y="9321"/>
                    <a:pt x="12562" y="9260"/>
                  </a:cubicBezTo>
                  <a:close/>
                  <a:moveTo>
                    <a:pt x="1698" y="6698"/>
                  </a:moveTo>
                  <a:lnTo>
                    <a:pt x="1698" y="12099"/>
                  </a:lnTo>
                  <a:lnTo>
                    <a:pt x="556" y="12099"/>
                  </a:lnTo>
                  <a:lnTo>
                    <a:pt x="556" y="6698"/>
                  </a:lnTo>
                  <a:close/>
                  <a:moveTo>
                    <a:pt x="8488" y="5001"/>
                  </a:moveTo>
                  <a:cubicBezTo>
                    <a:pt x="8334" y="5649"/>
                    <a:pt x="7747" y="6142"/>
                    <a:pt x="7099" y="6142"/>
                  </a:cubicBezTo>
                  <a:lnTo>
                    <a:pt x="6266" y="6142"/>
                  </a:lnTo>
                  <a:cubicBezTo>
                    <a:pt x="6081" y="6142"/>
                    <a:pt x="5957" y="6266"/>
                    <a:pt x="5957" y="6420"/>
                  </a:cubicBezTo>
                  <a:lnTo>
                    <a:pt x="5957" y="7253"/>
                  </a:lnTo>
                  <a:cubicBezTo>
                    <a:pt x="5957" y="8056"/>
                    <a:pt x="5340" y="8673"/>
                    <a:pt x="4537" y="8673"/>
                  </a:cubicBezTo>
                  <a:cubicBezTo>
                    <a:pt x="4528" y="8672"/>
                    <a:pt x="4519" y="8672"/>
                    <a:pt x="4510" y="8672"/>
                  </a:cubicBezTo>
                  <a:cubicBezTo>
                    <a:pt x="4145" y="8672"/>
                    <a:pt x="4145" y="9261"/>
                    <a:pt x="4510" y="9261"/>
                  </a:cubicBezTo>
                  <a:cubicBezTo>
                    <a:pt x="4519" y="9261"/>
                    <a:pt x="4528" y="9260"/>
                    <a:pt x="4537" y="9260"/>
                  </a:cubicBezTo>
                  <a:cubicBezTo>
                    <a:pt x="5093" y="9260"/>
                    <a:pt x="5587" y="9043"/>
                    <a:pt x="5957" y="8642"/>
                  </a:cubicBezTo>
                  <a:lnTo>
                    <a:pt x="5957" y="12099"/>
                  </a:lnTo>
                  <a:lnTo>
                    <a:pt x="5155" y="12099"/>
                  </a:lnTo>
                  <a:cubicBezTo>
                    <a:pt x="4846" y="12099"/>
                    <a:pt x="4537" y="11975"/>
                    <a:pt x="4321" y="11759"/>
                  </a:cubicBezTo>
                  <a:cubicBezTo>
                    <a:pt x="3982" y="11420"/>
                    <a:pt x="3550" y="11235"/>
                    <a:pt x="3087" y="11235"/>
                  </a:cubicBezTo>
                  <a:lnTo>
                    <a:pt x="2285" y="11235"/>
                  </a:lnTo>
                  <a:lnTo>
                    <a:pt x="2285" y="7531"/>
                  </a:lnTo>
                  <a:cubicBezTo>
                    <a:pt x="3303" y="7439"/>
                    <a:pt x="4167" y="6729"/>
                    <a:pt x="4507" y="5741"/>
                  </a:cubicBezTo>
                  <a:cubicBezTo>
                    <a:pt x="4661" y="5309"/>
                    <a:pt x="5062" y="5001"/>
                    <a:pt x="5525" y="5001"/>
                  </a:cubicBezTo>
                  <a:close/>
                  <a:moveTo>
                    <a:pt x="13395" y="10957"/>
                  </a:moveTo>
                  <a:cubicBezTo>
                    <a:pt x="13703" y="10957"/>
                    <a:pt x="13981" y="11204"/>
                    <a:pt x="13981" y="11543"/>
                  </a:cubicBezTo>
                  <a:cubicBezTo>
                    <a:pt x="13981" y="11852"/>
                    <a:pt x="13703" y="12099"/>
                    <a:pt x="13395" y="12099"/>
                  </a:cubicBezTo>
                  <a:lnTo>
                    <a:pt x="12562" y="12099"/>
                  </a:lnTo>
                  <a:cubicBezTo>
                    <a:pt x="11790" y="12099"/>
                    <a:pt x="11790" y="10957"/>
                    <a:pt x="12562" y="10957"/>
                  </a:cubicBezTo>
                  <a:close/>
                  <a:moveTo>
                    <a:pt x="7099" y="1"/>
                  </a:moveTo>
                  <a:cubicBezTo>
                    <a:pt x="6482" y="1"/>
                    <a:pt x="5957" y="526"/>
                    <a:pt x="5957" y="1143"/>
                  </a:cubicBezTo>
                  <a:lnTo>
                    <a:pt x="5957" y="4445"/>
                  </a:lnTo>
                  <a:lnTo>
                    <a:pt x="5525" y="4445"/>
                  </a:lnTo>
                  <a:cubicBezTo>
                    <a:pt x="5503" y="4444"/>
                    <a:pt x="5480" y="4444"/>
                    <a:pt x="5458" y="4444"/>
                  </a:cubicBezTo>
                  <a:cubicBezTo>
                    <a:pt x="4777" y="4444"/>
                    <a:pt x="4190" y="4899"/>
                    <a:pt x="3951" y="5556"/>
                  </a:cubicBezTo>
                  <a:cubicBezTo>
                    <a:pt x="3704" y="6297"/>
                    <a:pt x="3056" y="6852"/>
                    <a:pt x="2285" y="6976"/>
                  </a:cubicBezTo>
                  <a:lnTo>
                    <a:pt x="2285" y="6420"/>
                  </a:lnTo>
                  <a:cubicBezTo>
                    <a:pt x="2285" y="6266"/>
                    <a:pt x="2130" y="6142"/>
                    <a:pt x="1976" y="6142"/>
                  </a:cubicBezTo>
                  <a:lnTo>
                    <a:pt x="279" y="6142"/>
                  </a:lnTo>
                  <a:cubicBezTo>
                    <a:pt x="124" y="6142"/>
                    <a:pt x="1" y="6266"/>
                    <a:pt x="1" y="6420"/>
                  </a:cubicBezTo>
                  <a:lnTo>
                    <a:pt x="1" y="12377"/>
                  </a:lnTo>
                  <a:cubicBezTo>
                    <a:pt x="1" y="12531"/>
                    <a:pt x="124" y="12654"/>
                    <a:pt x="279" y="12654"/>
                  </a:cubicBezTo>
                  <a:lnTo>
                    <a:pt x="1976" y="12654"/>
                  </a:lnTo>
                  <a:cubicBezTo>
                    <a:pt x="2130" y="12654"/>
                    <a:pt x="2254" y="12531"/>
                    <a:pt x="2285" y="12377"/>
                  </a:cubicBezTo>
                  <a:lnTo>
                    <a:pt x="2285" y="11790"/>
                  </a:lnTo>
                  <a:lnTo>
                    <a:pt x="3087" y="11790"/>
                  </a:lnTo>
                  <a:cubicBezTo>
                    <a:pt x="3396" y="11790"/>
                    <a:pt x="3673" y="11914"/>
                    <a:pt x="3889" y="12130"/>
                  </a:cubicBezTo>
                  <a:cubicBezTo>
                    <a:pt x="4229" y="12469"/>
                    <a:pt x="4661" y="12654"/>
                    <a:pt x="5124" y="12654"/>
                  </a:cubicBezTo>
                  <a:lnTo>
                    <a:pt x="5957" y="12654"/>
                  </a:lnTo>
                  <a:lnTo>
                    <a:pt x="5957" y="13364"/>
                  </a:lnTo>
                  <a:cubicBezTo>
                    <a:pt x="5957" y="14012"/>
                    <a:pt x="6451" y="14506"/>
                    <a:pt x="7068" y="14506"/>
                  </a:cubicBezTo>
                  <a:lnTo>
                    <a:pt x="8519" y="14506"/>
                  </a:lnTo>
                  <a:cubicBezTo>
                    <a:pt x="8673" y="14506"/>
                    <a:pt x="8796" y="14383"/>
                    <a:pt x="8796" y="14228"/>
                  </a:cubicBezTo>
                  <a:cubicBezTo>
                    <a:pt x="8796" y="14074"/>
                    <a:pt x="8673" y="13950"/>
                    <a:pt x="8519" y="13950"/>
                  </a:cubicBezTo>
                  <a:lnTo>
                    <a:pt x="7068" y="13950"/>
                  </a:lnTo>
                  <a:cubicBezTo>
                    <a:pt x="6760" y="13950"/>
                    <a:pt x="6513" y="13704"/>
                    <a:pt x="6513" y="13364"/>
                  </a:cubicBezTo>
                  <a:lnTo>
                    <a:pt x="6513" y="6698"/>
                  </a:lnTo>
                  <a:lnTo>
                    <a:pt x="7068" y="6698"/>
                  </a:lnTo>
                  <a:cubicBezTo>
                    <a:pt x="8179" y="6698"/>
                    <a:pt x="9074" y="5803"/>
                    <a:pt x="9074" y="4723"/>
                  </a:cubicBezTo>
                  <a:cubicBezTo>
                    <a:pt x="9074" y="4582"/>
                    <a:pt x="8971" y="4441"/>
                    <a:pt x="8813" y="4441"/>
                  </a:cubicBezTo>
                  <a:cubicBezTo>
                    <a:pt x="8797" y="4441"/>
                    <a:pt x="8782" y="4442"/>
                    <a:pt x="8766" y="4445"/>
                  </a:cubicBezTo>
                  <a:lnTo>
                    <a:pt x="6544" y="4445"/>
                  </a:lnTo>
                  <a:lnTo>
                    <a:pt x="6544" y="1143"/>
                  </a:lnTo>
                  <a:cubicBezTo>
                    <a:pt x="6544" y="834"/>
                    <a:pt x="6790" y="556"/>
                    <a:pt x="7130" y="556"/>
                  </a:cubicBezTo>
                  <a:lnTo>
                    <a:pt x="12562" y="556"/>
                  </a:lnTo>
                  <a:cubicBezTo>
                    <a:pt x="12870" y="587"/>
                    <a:pt x="13117" y="834"/>
                    <a:pt x="13117" y="1143"/>
                  </a:cubicBezTo>
                  <a:lnTo>
                    <a:pt x="13117" y="5278"/>
                  </a:lnTo>
                  <a:lnTo>
                    <a:pt x="12531" y="5278"/>
                  </a:lnTo>
                  <a:cubicBezTo>
                    <a:pt x="11481" y="5278"/>
                    <a:pt x="10988" y="6575"/>
                    <a:pt x="11790" y="7253"/>
                  </a:cubicBezTo>
                  <a:cubicBezTo>
                    <a:pt x="11265" y="7716"/>
                    <a:pt x="11265" y="8519"/>
                    <a:pt x="11790" y="8982"/>
                  </a:cubicBezTo>
                  <a:cubicBezTo>
                    <a:pt x="11265" y="9414"/>
                    <a:pt x="11265" y="10216"/>
                    <a:pt x="11790" y="10679"/>
                  </a:cubicBezTo>
                  <a:cubicBezTo>
                    <a:pt x="10988" y="11358"/>
                    <a:pt x="11481" y="12654"/>
                    <a:pt x="12531" y="12654"/>
                  </a:cubicBezTo>
                  <a:lnTo>
                    <a:pt x="13117" y="12654"/>
                  </a:lnTo>
                  <a:lnTo>
                    <a:pt x="13117" y="13395"/>
                  </a:lnTo>
                  <a:cubicBezTo>
                    <a:pt x="13117" y="13704"/>
                    <a:pt x="12839" y="13981"/>
                    <a:pt x="12531" y="13981"/>
                  </a:cubicBezTo>
                  <a:lnTo>
                    <a:pt x="11111" y="13981"/>
                  </a:lnTo>
                  <a:cubicBezTo>
                    <a:pt x="11095" y="13979"/>
                    <a:pt x="11079" y="13977"/>
                    <a:pt x="11064" y="13977"/>
                  </a:cubicBezTo>
                  <a:cubicBezTo>
                    <a:pt x="10905" y="13977"/>
                    <a:pt x="10802" y="14118"/>
                    <a:pt x="10802" y="14259"/>
                  </a:cubicBezTo>
                  <a:cubicBezTo>
                    <a:pt x="10802" y="14413"/>
                    <a:pt x="10926" y="14537"/>
                    <a:pt x="11111" y="14537"/>
                  </a:cubicBezTo>
                  <a:lnTo>
                    <a:pt x="12531" y="14537"/>
                  </a:lnTo>
                  <a:cubicBezTo>
                    <a:pt x="13179" y="14506"/>
                    <a:pt x="13673" y="14012"/>
                    <a:pt x="13673" y="13395"/>
                  </a:cubicBezTo>
                  <a:lnTo>
                    <a:pt x="13673" y="12623"/>
                  </a:lnTo>
                  <a:cubicBezTo>
                    <a:pt x="14568" y="12407"/>
                    <a:pt x="14814" y="11266"/>
                    <a:pt x="14136" y="10679"/>
                  </a:cubicBezTo>
                  <a:cubicBezTo>
                    <a:pt x="14660" y="10216"/>
                    <a:pt x="14660" y="9414"/>
                    <a:pt x="14136" y="8982"/>
                  </a:cubicBezTo>
                  <a:cubicBezTo>
                    <a:pt x="14660" y="8519"/>
                    <a:pt x="14660" y="7716"/>
                    <a:pt x="14136" y="7253"/>
                  </a:cubicBezTo>
                  <a:cubicBezTo>
                    <a:pt x="14382" y="7037"/>
                    <a:pt x="14537" y="6729"/>
                    <a:pt x="14537" y="6420"/>
                  </a:cubicBezTo>
                  <a:cubicBezTo>
                    <a:pt x="14537" y="5896"/>
                    <a:pt x="14166" y="5433"/>
                    <a:pt x="13673" y="5309"/>
                  </a:cubicBezTo>
                  <a:lnTo>
                    <a:pt x="13673" y="1143"/>
                  </a:lnTo>
                  <a:cubicBezTo>
                    <a:pt x="13673" y="495"/>
                    <a:pt x="13179" y="1"/>
                    <a:pt x="12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1" name="Google Shape;13571;p26"/>
            <p:cNvSpPr/>
            <p:nvPr/>
          </p:nvSpPr>
          <p:spPr>
            <a:xfrm>
              <a:off x="4961600" y="3095275"/>
              <a:ext cx="59425" cy="14675"/>
            </a:xfrm>
            <a:custGeom>
              <a:avLst/>
              <a:gdLst/>
              <a:ahLst/>
              <a:cxnLst/>
              <a:rect l="l" t="t" r="r" b="b"/>
              <a:pathLst>
                <a:path w="2377" h="587" extrusionOk="0">
                  <a:moveTo>
                    <a:pt x="402" y="0"/>
                  </a:moveTo>
                  <a:cubicBezTo>
                    <a:pt x="0" y="0"/>
                    <a:pt x="0" y="587"/>
                    <a:pt x="402" y="587"/>
                  </a:cubicBezTo>
                  <a:lnTo>
                    <a:pt x="2099" y="587"/>
                  </a:lnTo>
                  <a:cubicBezTo>
                    <a:pt x="2253" y="587"/>
                    <a:pt x="2377" y="432"/>
                    <a:pt x="2377" y="278"/>
                  </a:cubicBezTo>
                  <a:cubicBezTo>
                    <a:pt x="2377" y="124"/>
                    <a:pt x="2253" y="0"/>
                    <a:pt x="2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2" name="Google Shape;13572;p26"/>
            <p:cNvSpPr/>
            <p:nvPr/>
          </p:nvSpPr>
          <p:spPr>
            <a:xfrm>
              <a:off x="4983200" y="340215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6" y="1"/>
                  </a:moveTo>
                  <a:cubicBezTo>
                    <a:pt x="317" y="1"/>
                    <a:pt x="247" y="24"/>
                    <a:pt x="186" y="70"/>
                  </a:cubicBezTo>
                  <a:cubicBezTo>
                    <a:pt x="1" y="255"/>
                    <a:pt x="124" y="564"/>
                    <a:pt x="371" y="564"/>
                  </a:cubicBezTo>
                  <a:cubicBezTo>
                    <a:pt x="649" y="564"/>
                    <a:pt x="772" y="255"/>
                    <a:pt x="587" y="70"/>
                  </a:cubicBezTo>
                  <a:cubicBezTo>
                    <a:pt x="525" y="24"/>
                    <a:pt x="456" y="1"/>
                    <a:pt x="3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73" name="Google Shape;13573;p26"/>
          <p:cNvGrpSpPr/>
          <p:nvPr/>
        </p:nvGrpSpPr>
        <p:grpSpPr>
          <a:xfrm>
            <a:off x="8031201" y="3531827"/>
            <a:ext cx="626550" cy="726850"/>
            <a:chOff x="1758900" y="3602950"/>
            <a:chExt cx="313275" cy="363425"/>
          </a:xfrm>
          <a:solidFill>
            <a:schemeClr val="tx1"/>
          </a:solidFill>
        </p:grpSpPr>
        <p:sp>
          <p:nvSpPr>
            <p:cNvPr id="13574" name="Google Shape;13574;p26"/>
            <p:cNvSpPr/>
            <p:nvPr/>
          </p:nvSpPr>
          <p:spPr>
            <a:xfrm>
              <a:off x="1926575" y="3817400"/>
              <a:ext cx="103950" cy="14750"/>
            </a:xfrm>
            <a:custGeom>
              <a:avLst/>
              <a:gdLst/>
              <a:ahLst/>
              <a:cxnLst/>
              <a:rect l="l" t="t" r="r" b="b"/>
              <a:pathLst>
                <a:path w="4158" h="590" extrusionOk="0">
                  <a:moveTo>
                    <a:pt x="393" y="1"/>
                  </a:moveTo>
                  <a:cubicBezTo>
                    <a:pt x="1" y="1"/>
                    <a:pt x="1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3818" y="588"/>
                  </a:lnTo>
                  <a:cubicBezTo>
                    <a:pt x="4157" y="527"/>
                    <a:pt x="4157" y="33"/>
                    <a:pt x="3818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5" name="Google Shape;13575;p26"/>
            <p:cNvSpPr/>
            <p:nvPr/>
          </p:nvSpPr>
          <p:spPr>
            <a:xfrm>
              <a:off x="1926775" y="3774900"/>
              <a:ext cx="63175" cy="14125"/>
            </a:xfrm>
            <a:custGeom>
              <a:avLst/>
              <a:gdLst/>
              <a:ahLst/>
              <a:cxnLst/>
              <a:rect l="l" t="t" r="r" b="b"/>
              <a:pathLst>
                <a:path w="2527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112" y="560"/>
                  </a:lnTo>
                  <a:cubicBezTo>
                    <a:pt x="2131" y="563"/>
                    <a:pt x="2149" y="564"/>
                    <a:pt x="2166" y="564"/>
                  </a:cubicBezTo>
                  <a:cubicBezTo>
                    <a:pt x="2526" y="564"/>
                    <a:pt x="2526" y="1"/>
                    <a:pt x="2166" y="1"/>
                  </a:cubicBezTo>
                  <a:cubicBezTo>
                    <a:pt x="2149" y="1"/>
                    <a:pt x="2131" y="2"/>
                    <a:pt x="2112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6" name="Google Shape;13576;p26"/>
            <p:cNvSpPr/>
            <p:nvPr/>
          </p:nvSpPr>
          <p:spPr>
            <a:xfrm>
              <a:off x="1758900" y="3602950"/>
              <a:ext cx="313275" cy="363425"/>
            </a:xfrm>
            <a:custGeom>
              <a:avLst/>
              <a:gdLst/>
              <a:ahLst/>
              <a:cxnLst/>
              <a:rect l="l" t="t" r="r" b="b"/>
              <a:pathLst>
                <a:path w="12531" h="14537" extrusionOk="0">
                  <a:moveTo>
                    <a:pt x="4352" y="556"/>
                  </a:moveTo>
                  <a:cubicBezTo>
                    <a:pt x="4414" y="556"/>
                    <a:pt x="4476" y="587"/>
                    <a:pt x="4537" y="649"/>
                  </a:cubicBezTo>
                  <a:lnTo>
                    <a:pt x="5587" y="1698"/>
                  </a:lnTo>
                  <a:lnTo>
                    <a:pt x="2038" y="1698"/>
                  </a:lnTo>
                  <a:cubicBezTo>
                    <a:pt x="1853" y="1698"/>
                    <a:pt x="1729" y="1821"/>
                    <a:pt x="1729" y="1976"/>
                  </a:cubicBezTo>
                  <a:lnTo>
                    <a:pt x="1729" y="4259"/>
                  </a:lnTo>
                  <a:lnTo>
                    <a:pt x="618" y="4259"/>
                  </a:lnTo>
                  <a:lnTo>
                    <a:pt x="618" y="834"/>
                  </a:lnTo>
                  <a:cubicBezTo>
                    <a:pt x="587" y="679"/>
                    <a:pt x="741" y="556"/>
                    <a:pt x="896" y="556"/>
                  </a:cubicBezTo>
                  <a:close/>
                  <a:moveTo>
                    <a:pt x="11667" y="3117"/>
                  </a:moveTo>
                  <a:cubicBezTo>
                    <a:pt x="11821" y="3117"/>
                    <a:pt x="11944" y="3241"/>
                    <a:pt x="11944" y="3395"/>
                  </a:cubicBezTo>
                  <a:lnTo>
                    <a:pt x="11944" y="4259"/>
                  </a:lnTo>
                  <a:lnTo>
                    <a:pt x="10802" y="4259"/>
                  </a:lnTo>
                  <a:lnTo>
                    <a:pt x="10802" y="3117"/>
                  </a:lnTo>
                  <a:close/>
                  <a:moveTo>
                    <a:pt x="10247" y="2253"/>
                  </a:moveTo>
                  <a:lnTo>
                    <a:pt x="10247" y="4259"/>
                  </a:lnTo>
                  <a:lnTo>
                    <a:pt x="7531" y="4259"/>
                  </a:lnTo>
                  <a:cubicBezTo>
                    <a:pt x="7518" y="4257"/>
                    <a:pt x="7504" y="4255"/>
                    <a:pt x="7492" y="4255"/>
                  </a:cubicBezTo>
                  <a:cubicBezTo>
                    <a:pt x="7356" y="4255"/>
                    <a:pt x="7253" y="4396"/>
                    <a:pt x="7253" y="4537"/>
                  </a:cubicBezTo>
                  <a:cubicBezTo>
                    <a:pt x="7253" y="4691"/>
                    <a:pt x="7377" y="4815"/>
                    <a:pt x="7531" y="4815"/>
                  </a:cubicBezTo>
                  <a:lnTo>
                    <a:pt x="11944" y="4815"/>
                  </a:lnTo>
                  <a:lnTo>
                    <a:pt x="11944" y="10370"/>
                  </a:lnTo>
                  <a:lnTo>
                    <a:pt x="618" y="10370"/>
                  </a:lnTo>
                  <a:lnTo>
                    <a:pt x="587" y="4784"/>
                  </a:lnTo>
                  <a:lnTo>
                    <a:pt x="5000" y="4784"/>
                  </a:lnTo>
                  <a:cubicBezTo>
                    <a:pt x="5155" y="4784"/>
                    <a:pt x="5278" y="4661"/>
                    <a:pt x="5278" y="4506"/>
                  </a:cubicBezTo>
                  <a:cubicBezTo>
                    <a:pt x="5278" y="4352"/>
                    <a:pt x="5155" y="4229"/>
                    <a:pt x="5000" y="4229"/>
                  </a:cubicBezTo>
                  <a:lnTo>
                    <a:pt x="2285" y="4229"/>
                  </a:lnTo>
                  <a:lnTo>
                    <a:pt x="2285" y="2253"/>
                  </a:lnTo>
                  <a:close/>
                  <a:moveTo>
                    <a:pt x="1149" y="12806"/>
                  </a:moveTo>
                  <a:cubicBezTo>
                    <a:pt x="1440" y="12806"/>
                    <a:pt x="1729" y="13035"/>
                    <a:pt x="1729" y="13394"/>
                  </a:cubicBezTo>
                  <a:cubicBezTo>
                    <a:pt x="1729" y="13703"/>
                    <a:pt x="1482" y="13950"/>
                    <a:pt x="1174" y="13950"/>
                  </a:cubicBezTo>
                  <a:cubicBezTo>
                    <a:pt x="649" y="13950"/>
                    <a:pt x="402" y="13333"/>
                    <a:pt x="772" y="12962"/>
                  </a:cubicBezTo>
                  <a:cubicBezTo>
                    <a:pt x="880" y="12855"/>
                    <a:pt x="1014" y="12806"/>
                    <a:pt x="1149" y="12806"/>
                  </a:cubicBezTo>
                  <a:close/>
                  <a:moveTo>
                    <a:pt x="7685" y="12808"/>
                  </a:moveTo>
                  <a:lnTo>
                    <a:pt x="7685" y="13950"/>
                  </a:lnTo>
                  <a:lnTo>
                    <a:pt x="4846" y="13950"/>
                  </a:lnTo>
                  <a:lnTo>
                    <a:pt x="4846" y="12808"/>
                  </a:lnTo>
                  <a:close/>
                  <a:moveTo>
                    <a:pt x="11389" y="12808"/>
                  </a:moveTo>
                  <a:cubicBezTo>
                    <a:pt x="11883" y="12808"/>
                    <a:pt x="12160" y="13425"/>
                    <a:pt x="11790" y="13796"/>
                  </a:cubicBezTo>
                  <a:cubicBezTo>
                    <a:pt x="11672" y="13904"/>
                    <a:pt x="11529" y="13953"/>
                    <a:pt x="11389" y="13953"/>
                  </a:cubicBezTo>
                  <a:cubicBezTo>
                    <a:pt x="11092" y="13953"/>
                    <a:pt x="10812" y="13731"/>
                    <a:pt x="10833" y="13394"/>
                  </a:cubicBezTo>
                  <a:cubicBezTo>
                    <a:pt x="10802" y="13055"/>
                    <a:pt x="11080" y="12808"/>
                    <a:pt x="11389" y="12808"/>
                  </a:cubicBezTo>
                  <a:close/>
                  <a:moveTo>
                    <a:pt x="865" y="0"/>
                  </a:moveTo>
                  <a:cubicBezTo>
                    <a:pt x="402" y="0"/>
                    <a:pt x="1" y="371"/>
                    <a:pt x="1" y="834"/>
                  </a:cubicBezTo>
                  <a:lnTo>
                    <a:pt x="1" y="10648"/>
                  </a:lnTo>
                  <a:cubicBezTo>
                    <a:pt x="1" y="10802"/>
                    <a:pt x="155" y="10926"/>
                    <a:pt x="309" y="10956"/>
                  </a:cubicBezTo>
                  <a:lnTo>
                    <a:pt x="5988" y="10956"/>
                  </a:lnTo>
                  <a:lnTo>
                    <a:pt x="5988" y="12253"/>
                  </a:lnTo>
                  <a:lnTo>
                    <a:pt x="4568" y="12253"/>
                  </a:lnTo>
                  <a:cubicBezTo>
                    <a:pt x="4414" y="12253"/>
                    <a:pt x="4291" y="12376"/>
                    <a:pt x="4291" y="12530"/>
                  </a:cubicBezTo>
                  <a:lnTo>
                    <a:pt x="4291" y="13117"/>
                  </a:lnTo>
                  <a:lnTo>
                    <a:pt x="2285" y="13117"/>
                  </a:lnTo>
                  <a:cubicBezTo>
                    <a:pt x="2132" y="12533"/>
                    <a:pt x="1659" y="12262"/>
                    <a:pt x="1187" y="12262"/>
                  </a:cubicBezTo>
                  <a:cubicBezTo>
                    <a:pt x="610" y="12262"/>
                    <a:pt x="32" y="12665"/>
                    <a:pt x="32" y="13394"/>
                  </a:cubicBezTo>
                  <a:cubicBezTo>
                    <a:pt x="32" y="14124"/>
                    <a:pt x="610" y="14527"/>
                    <a:pt x="1187" y="14527"/>
                  </a:cubicBezTo>
                  <a:cubicBezTo>
                    <a:pt x="1659" y="14527"/>
                    <a:pt x="2132" y="14256"/>
                    <a:pt x="2285" y="13672"/>
                  </a:cubicBezTo>
                  <a:lnTo>
                    <a:pt x="4291" y="13672"/>
                  </a:lnTo>
                  <a:lnTo>
                    <a:pt x="4291" y="14259"/>
                  </a:lnTo>
                  <a:cubicBezTo>
                    <a:pt x="4291" y="14413"/>
                    <a:pt x="4414" y="14536"/>
                    <a:pt x="4568" y="14536"/>
                  </a:cubicBezTo>
                  <a:lnTo>
                    <a:pt x="7994" y="14536"/>
                  </a:lnTo>
                  <a:cubicBezTo>
                    <a:pt x="8148" y="14536"/>
                    <a:pt x="8272" y="14413"/>
                    <a:pt x="8272" y="14259"/>
                  </a:cubicBezTo>
                  <a:lnTo>
                    <a:pt x="8272" y="13672"/>
                  </a:lnTo>
                  <a:lnTo>
                    <a:pt x="10278" y="13672"/>
                  </a:lnTo>
                  <a:cubicBezTo>
                    <a:pt x="10431" y="14256"/>
                    <a:pt x="10903" y="14527"/>
                    <a:pt x="11376" y="14527"/>
                  </a:cubicBezTo>
                  <a:cubicBezTo>
                    <a:pt x="11953" y="14527"/>
                    <a:pt x="12531" y="14124"/>
                    <a:pt x="12531" y="13394"/>
                  </a:cubicBezTo>
                  <a:cubicBezTo>
                    <a:pt x="12531" y="12665"/>
                    <a:pt x="11953" y="12262"/>
                    <a:pt x="11376" y="12262"/>
                  </a:cubicBezTo>
                  <a:cubicBezTo>
                    <a:pt x="10903" y="12262"/>
                    <a:pt x="10431" y="12533"/>
                    <a:pt x="10278" y="13117"/>
                  </a:cubicBezTo>
                  <a:lnTo>
                    <a:pt x="8272" y="13117"/>
                  </a:lnTo>
                  <a:lnTo>
                    <a:pt x="8272" y="12561"/>
                  </a:lnTo>
                  <a:cubicBezTo>
                    <a:pt x="8272" y="12407"/>
                    <a:pt x="8148" y="12253"/>
                    <a:pt x="7994" y="12253"/>
                  </a:cubicBezTo>
                  <a:lnTo>
                    <a:pt x="6574" y="12253"/>
                  </a:lnTo>
                  <a:lnTo>
                    <a:pt x="6574" y="10956"/>
                  </a:lnTo>
                  <a:lnTo>
                    <a:pt x="12222" y="10956"/>
                  </a:lnTo>
                  <a:cubicBezTo>
                    <a:pt x="12407" y="10956"/>
                    <a:pt x="12531" y="10833"/>
                    <a:pt x="12531" y="10679"/>
                  </a:cubicBezTo>
                  <a:lnTo>
                    <a:pt x="12531" y="3395"/>
                  </a:lnTo>
                  <a:cubicBezTo>
                    <a:pt x="12531" y="2932"/>
                    <a:pt x="12130" y="2531"/>
                    <a:pt x="11667" y="2531"/>
                  </a:cubicBezTo>
                  <a:lnTo>
                    <a:pt x="10833" y="2531"/>
                  </a:lnTo>
                  <a:lnTo>
                    <a:pt x="10833" y="1976"/>
                  </a:lnTo>
                  <a:cubicBezTo>
                    <a:pt x="10833" y="1821"/>
                    <a:pt x="10679" y="1698"/>
                    <a:pt x="10525" y="1698"/>
                  </a:cubicBezTo>
                  <a:lnTo>
                    <a:pt x="6389" y="1698"/>
                  </a:lnTo>
                  <a:lnTo>
                    <a:pt x="4939" y="247"/>
                  </a:lnTo>
                  <a:cubicBezTo>
                    <a:pt x="4784" y="62"/>
                    <a:pt x="4568" y="0"/>
                    <a:pt x="4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7" name="Google Shape;13577;p26"/>
            <p:cNvSpPr/>
            <p:nvPr/>
          </p:nvSpPr>
          <p:spPr>
            <a:xfrm>
              <a:off x="1907050" y="3708950"/>
              <a:ext cx="16675" cy="14500"/>
            </a:xfrm>
            <a:custGeom>
              <a:avLst/>
              <a:gdLst/>
              <a:ahLst/>
              <a:cxnLst/>
              <a:rect l="l" t="t" r="r" b="b"/>
              <a:pathLst>
                <a:path w="667" h="580" extrusionOk="0">
                  <a:moveTo>
                    <a:pt x="376" y="0"/>
                  </a:moveTo>
                  <a:cubicBezTo>
                    <a:pt x="344" y="0"/>
                    <a:pt x="311" y="6"/>
                    <a:pt x="278" y="19"/>
                  </a:cubicBezTo>
                  <a:cubicBezTo>
                    <a:pt x="31" y="81"/>
                    <a:pt x="0" y="390"/>
                    <a:pt x="216" y="544"/>
                  </a:cubicBezTo>
                  <a:cubicBezTo>
                    <a:pt x="260" y="569"/>
                    <a:pt x="304" y="580"/>
                    <a:pt x="347" y="580"/>
                  </a:cubicBezTo>
                  <a:cubicBezTo>
                    <a:pt x="519" y="580"/>
                    <a:pt x="667" y="402"/>
                    <a:pt x="618" y="205"/>
                  </a:cubicBezTo>
                  <a:cubicBezTo>
                    <a:pt x="593" y="83"/>
                    <a:pt x="493" y="0"/>
                    <a:pt x="3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78" name="Google Shape;13578;p26"/>
          <p:cNvGrpSpPr/>
          <p:nvPr/>
        </p:nvGrpSpPr>
        <p:grpSpPr>
          <a:xfrm>
            <a:off x="9502826" y="3581877"/>
            <a:ext cx="726800" cy="626750"/>
            <a:chOff x="3997175" y="3077525"/>
            <a:chExt cx="363400" cy="313375"/>
          </a:xfrm>
          <a:solidFill>
            <a:schemeClr val="tx1"/>
          </a:solidFill>
        </p:grpSpPr>
        <p:sp>
          <p:nvSpPr>
            <p:cNvPr id="13579" name="Google Shape;13579;p26"/>
            <p:cNvSpPr/>
            <p:nvPr/>
          </p:nvSpPr>
          <p:spPr>
            <a:xfrm>
              <a:off x="4233250" y="333367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1"/>
                  </a:moveTo>
                  <a:cubicBezTo>
                    <a:pt x="124" y="1"/>
                    <a:pt x="1" y="309"/>
                    <a:pt x="155" y="494"/>
                  </a:cubicBezTo>
                  <a:cubicBezTo>
                    <a:pt x="216" y="555"/>
                    <a:pt x="289" y="582"/>
                    <a:pt x="361" y="582"/>
                  </a:cubicBezTo>
                  <a:cubicBezTo>
                    <a:pt x="509" y="582"/>
                    <a:pt x="649" y="465"/>
                    <a:pt x="649" y="278"/>
                  </a:cubicBezTo>
                  <a:cubicBezTo>
                    <a:pt x="649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0" name="Google Shape;13580;p26"/>
            <p:cNvSpPr/>
            <p:nvPr/>
          </p:nvSpPr>
          <p:spPr>
            <a:xfrm>
              <a:off x="4211650" y="3248800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371" y="1"/>
                  </a:moveTo>
                  <a:cubicBezTo>
                    <a:pt x="124" y="1"/>
                    <a:pt x="1" y="309"/>
                    <a:pt x="186" y="495"/>
                  </a:cubicBezTo>
                  <a:cubicBezTo>
                    <a:pt x="243" y="551"/>
                    <a:pt x="311" y="576"/>
                    <a:pt x="379" y="576"/>
                  </a:cubicBezTo>
                  <a:cubicBezTo>
                    <a:pt x="531" y="576"/>
                    <a:pt x="680" y="450"/>
                    <a:pt x="680" y="279"/>
                  </a:cubicBezTo>
                  <a:cubicBezTo>
                    <a:pt x="680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1" name="Google Shape;13581;p26"/>
            <p:cNvSpPr/>
            <p:nvPr/>
          </p:nvSpPr>
          <p:spPr>
            <a:xfrm>
              <a:off x="4191975" y="3333100"/>
              <a:ext cx="15450" cy="13925"/>
            </a:xfrm>
            <a:custGeom>
              <a:avLst/>
              <a:gdLst/>
              <a:ahLst/>
              <a:cxnLst/>
              <a:rect l="l" t="t" r="r" b="b"/>
              <a:pathLst>
                <a:path w="618" h="557" extrusionOk="0">
                  <a:moveTo>
                    <a:pt x="309" y="1"/>
                  </a:moveTo>
                  <a:cubicBezTo>
                    <a:pt x="155" y="1"/>
                    <a:pt x="1" y="101"/>
                    <a:pt x="16" y="301"/>
                  </a:cubicBezTo>
                  <a:cubicBezTo>
                    <a:pt x="32" y="471"/>
                    <a:pt x="163" y="556"/>
                    <a:pt x="298" y="556"/>
                  </a:cubicBezTo>
                  <a:cubicBezTo>
                    <a:pt x="433" y="556"/>
                    <a:pt x="572" y="471"/>
                    <a:pt x="602" y="301"/>
                  </a:cubicBezTo>
                  <a:cubicBezTo>
                    <a:pt x="618" y="101"/>
                    <a:pt x="464" y="1"/>
                    <a:pt x="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2" name="Google Shape;13582;p26"/>
            <p:cNvSpPr/>
            <p:nvPr/>
          </p:nvSpPr>
          <p:spPr>
            <a:xfrm>
              <a:off x="4147625" y="3333675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6" y="555"/>
                    <a:pt x="319" y="582"/>
                    <a:pt x="391" y="582"/>
                  </a:cubicBezTo>
                  <a:cubicBezTo>
                    <a:pt x="539" y="582"/>
                    <a:pt x="679" y="465"/>
                    <a:pt x="679" y="278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3" name="Google Shape;13583;p26"/>
            <p:cNvSpPr/>
            <p:nvPr/>
          </p:nvSpPr>
          <p:spPr>
            <a:xfrm>
              <a:off x="4037475" y="3163875"/>
              <a:ext cx="16025" cy="13900"/>
            </a:xfrm>
            <a:custGeom>
              <a:avLst/>
              <a:gdLst/>
              <a:ahLst/>
              <a:cxnLst/>
              <a:rect l="l" t="t" r="r" b="b"/>
              <a:pathLst>
                <a:path w="641" h="556" extrusionOk="0">
                  <a:moveTo>
                    <a:pt x="329" y="1"/>
                  </a:moveTo>
                  <a:cubicBezTo>
                    <a:pt x="105" y="1"/>
                    <a:pt x="0" y="290"/>
                    <a:pt x="147" y="466"/>
                  </a:cubicBezTo>
                  <a:cubicBezTo>
                    <a:pt x="209" y="528"/>
                    <a:pt x="284" y="555"/>
                    <a:pt x="358" y="555"/>
                  </a:cubicBezTo>
                  <a:cubicBezTo>
                    <a:pt x="504" y="555"/>
                    <a:pt x="641" y="445"/>
                    <a:pt x="641" y="281"/>
                  </a:cubicBezTo>
                  <a:cubicBezTo>
                    <a:pt x="641" y="127"/>
                    <a:pt x="518" y="3"/>
                    <a:pt x="363" y="3"/>
                  </a:cubicBezTo>
                  <a:cubicBezTo>
                    <a:pt x="352" y="2"/>
                    <a:pt x="340" y="1"/>
                    <a:pt x="3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4" name="Google Shape;13584;p26"/>
            <p:cNvSpPr/>
            <p:nvPr/>
          </p:nvSpPr>
          <p:spPr>
            <a:xfrm>
              <a:off x="4037275" y="3206375"/>
              <a:ext cx="16225" cy="13825"/>
            </a:xfrm>
            <a:custGeom>
              <a:avLst/>
              <a:gdLst/>
              <a:ahLst/>
              <a:cxnLst/>
              <a:rect l="l" t="t" r="r" b="b"/>
              <a:pathLst>
                <a:path w="649" h="553" extrusionOk="0">
                  <a:moveTo>
                    <a:pt x="371" y="0"/>
                  </a:moveTo>
                  <a:cubicBezTo>
                    <a:pt x="124" y="0"/>
                    <a:pt x="1" y="278"/>
                    <a:pt x="155" y="463"/>
                  </a:cubicBezTo>
                  <a:cubicBezTo>
                    <a:pt x="217" y="525"/>
                    <a:pt x="292" y="553"/>
                    <a:pt x="366" y="553"/>
                  </a:cubicBezTo>
                  <a:cubicBezTo>
                    <a:pt x="512" y="553"/>
                    <a:pt x="649" y="443"/>
                    <a:pt x="649" y="278"/>
                  </a:cubicBezTo>
                  <a:cubicBezTo>
                    <a:pt x="649" y="124"/>
                    <a:pt x="526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5" name="Google Shape;13585;p26"/>
            <p:cNvSpPr/>
            <p:nvPr/>
          </p:nvSpPr>
          <p:spPr>
            <a:xfrm>
              <a:off x="4037275" y="3248800"/>
              <a:ext cx="16225" cy="14425"/>
            </a:xfrm>
            <a:custGeom>
              <a:avLst/>
              <a:gdLst/>
              <a:ahLst/>
              <a:cxnLst/>
              <a:rect l="l" t="t" r="r" b="b"/>
              <a:pathLst>
                <a:path w="649" h="577" extrusionOk="0">
                  <a:moveTo>
                    <a:pt x="371" y="1"/>
                  </a:moveTo>
                  <a:cubicBezTo>
                    <a:pt x="124" y="1"/>
                    <a:pt x="1" y="309"/>
                    <a:pt x="155" y="495"/>
                  </a:cubicBezTo>
                  <a:cubicBezTo>
                    <a:pt x="212" y="551"/>
                    <a:pt x="281" y="576"/>
                    <a:pt x="348" y="576"/>
                  </a:cubicBezTo>
                  <a:cubicBezTo>
                    <a:pt x="501" y="576"/>
                    <a:pt x="649" y="450"/>
                    <a:pt x="649" y="279"/>
                  </a:cubicBezTo>
                  <a:cubicBezTo>
                    <a:pt x="649" y="124"/>
                    <a:pt x="526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6" name="Google Shape;13586;p26"/>
            <p:cNvSpPr/>
            <p:nvPr/>
          </p:nvSpPr>
          <p:spPr>
            <a:xfrm>
              <a:off x="4037275" y="3291250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1" y="309"/>
                    <a:pt x="155" y="494"/>
                  </a:cubicBezTo>
                  <a:cubicBezTo>
                    <a:pt x="216" y="555"/>
                    <a:pt x="289" y="582"/>
                    <a:pt x="361" y="582"/>
                  </a:cubicBezTo>
                  <a:cubicBezTo>
                    <a:pt x="509" y="582"/>
                    <a:pt x="649" y="465"/>
                    <a:pt x="649" y="278"/>
                  </a:cubicBezTo>
                  <a:cubicBezTo>
                    <a:pt x="649" y="124"/>
                    <a:pt x="526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7" name="Google Shape;13587;p26"/>
            <p:cNvSpPr/>
            <p:nvPr/>
          </p:nvSpPr>
          <p:spPr>
            <a:xfrm>
              <a:off x="4038825" y="3333100"/>
              <a:ext cx="15450" cy="13925"/>
            </a:xfrm>
            <a:custGeom>
              <a:avLst/>
              <a:gdLst/>
              <a:ahLst/>
              <a:cxnLst/>
              <a:rect l="l" t="t" r="r" b="b"/>
              <a:pathLst>
                <a:path w="618" h="557" extrusionOk="0">
                  <a:moveTo>
                    <a:pt x="309" y="1"/>
                  </a:moveTo>
                  <a:cubicBezTo>
                    <a:pt x="155" y="1"/>
                    <a:pt x="1" y="101"/>
                    <a:pt x="31" y="301"/>
                  </a:cubicBezTo>
                  <a:cubicBezTo>
                    <a:pt x="47" y="471"/>
                    <a:pt x="178" y="556"/>
                    <a:pt x="309" y="556"/>
                  </a:cubicBezTo>
                  <a:cubicBezTo>
                    <a:pt x="440" y="556"/>
                    <a:pt x="572" y="471"/>
                    <a:pt x="587" y="301"/>
                  </a:cubicBezTo>
                  <a:cubicBezTo>
                    <a:pt x="618" y="101"/>
                    <a:pt x="464" y="1"/>
                    <a:pt x="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8" name="Google Shape;13588;p26"/>
            <p:cNvSpPr/>
            <p:nvPr/>
          </p:nvSpPr>
          <p:spPr>
            <a:xfrm>
              <a:off x="4080500" y="3291250"/>
              <a:ext cx="84125" cy="13900"/>
            </a:xfrm>
            <a:custGeom>
              <a:avLst/>
              <a:gdLst/>
              <a:ahLst/>
              <a:cxnLst/>
              <a:rect l="l" t="t" r="r" b="b"/>
              <a:pathLst>
                <a:path w="3365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3086" y="556"/>
                  </a:lnTo>
                  <a:cubicBezTo>
                    <a:pt x="3241" y="556"/>
                    <a:pt x="3364" y="432"/>
                    <a:pt x="3364" y="278"/>
                  </a:cubicBezTo>
                  <a:cubicBezTo>
                    <a:pt x="3364" y="124"/>
                    <a:pt x="3241" y="0"/>
                    <a:pt x="30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9" name="Google Shape;13589;p26"/>
            <p:cNvSpPr/>
            <p:nvPr/>
          </p:nvSpPr>
          <p:spPr>
            <a:xfrm>
              <a:off x="4079725" y="3248800"/>
              <a:ext cx="108025" cy="13925"/>
            </a:xfrm>
            <a:custGeom>
              <a:avLst/>
              <a:gdLst/>
              <a:ahLst/>
              <a:cxnLst/>
              <a:rect l="l" t="t" r="r" b="b"/>
              <a:pathLst>
                <a:path w="4321" h="557" extrusionOk="0">
                  <a:moveTo>
                    <a:pt x="371" y="1"/>
                  </a:moveTo>
                  <a:cubicBezTo>
                    <a:pt x="0" y="1"/>
                    <a:pt x="0" y="556"/>
                    <a:pt x="371" y="556"/>
                  </a:cubicBezTo>
                  <a:lnTo>
                    <a:pt x="3951" y="556"/>
                  </a:lnTo>
                  <a:cubicBezTo>
                    <a:pt x="4321" y="556"/>
                    <a:pt x="4321" y="1"/>
                    <a:pt x="39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0" name="Google Shape;13590;p26"/>
            <p:cNvSpPr/>
            <p:nvPr/>
          </p:nvSpPr>
          <p:spPr>
            <a:xfrm>
              <a:off x="4254100" y="3248800"/>
              <a:ext cx="66375" cy="13925"/>
            </a:xfrm>
            <a:custGeom>
              <a:avLst/>
              <a:gdLst/>
              <a:ahLst/>
              <a:cxnLst/>
              <a:rect l="l" t="t" r="r" b="b"/>
              <a:pathLst>
                <a:path w="2655" h="557" extrusionOk="0">
                  <a:moveTo>
                    <a:pt x="370" y="1"/>
                  </a:moveTo>
                  <a:cubicBezTo>
                    <a:pt x="0" y="1"/>
                    <a:pt x="0" y="556"/>
                    <a:pt x="370" y="556"/>
                  </a:cubicBezTo>
                  <a:lnTo>
                    <a:pt x="2253" y="556"/>
                  </a:lnTo>
                  <a:cubicBezTo>
                    <a:pt x="2654" y="556"/>
                    <a:pt x="2654" y="1"/>
                    <a:pt x="22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1" name="Google Shape;13591;p26"/>
            <p:cNvSpPr/>
            <p:nvPr/>
          </p:nvSpPr>
          <p:spPr>
            <a:xfrm>
              <a:off x="4147100" y="3163825"/>
              <a:ext cx="63550" cy="14050"/>
            </a:xfrm>
            <a:custGeom>
              <a:avLst/>
              <a:gdLst/>
              <a:ahLst/>
              <a:cxnLst/>
              <a:rect l="l" t="t" r="r" b="b"/>
              <a:pathLst>
                <a:path w="2542" h="562" extrusionOk="0">
                  <a:moveTo>
                    <a:pt x="366" y="1"/>
                  </a:moveTo>
                  <a:cubicBezTo>
                    <a:pt x="0" y="1"/>
                    <a:pt x="9" y="562"/>
                    <a:pt x="393" y="562"/>
                  </a:cubicBezTo>
                  <a:cubicBezTo>
                    <a:pt x="402" y="562"/>
                    <a:pt x="412" y="561"/>
                    <a:pt x="422" y="561"/>
                  </a:cubicBezTo>
                  <a:lnTo>
                    <a:pt x="2120" y="561"/>
                  </a:lnTo>
                  <a:cubicBezTo>
                    <a:pt x="2130" y="561"/>
                    <a:pt x="2140" y="562"/>
                    <a:pt x="2149" y="562"/>
                  </a:cubicBezTo>
                  <a:cubicBezTo>
                    <a:pt x="2533" y="562"/>
                    <a:pt x="2542" y="1"/>
                    <a:pt x="2176" y="1"/>
                  </a:cubicBezTo>
                  <a:cubicBezTo>
                    <a:pt x="2158" y="1"/>
                    <a:pt x="2139" y="2"/>
                    <a:pt x="2120" y="5"/>
                  </a:cubicBezTo>
                  <a:lnTo>
                    <a:pt x="422" y="5"/>
                  </a:lnTo>
                  <a:cubicBezTo>
                    <a:pt x="403" y="2"/>
                    <a:pt x="38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2" name="Google Shape;13592;p26"/>
            <p:cNvSpPr/>
            <p:nvPr/>
          </p:nvSpPr>
          <p:spPr>
            <a:xfrm>
              <a:off x="4189725" y="3291150"/>
              <a:ext cx="127650" cy="14100"/>
            </a:xfrm>
            <a:custGeom>
              <a:avLst/>
              <a:gdLst/>
              <a:ahLst/>
              <a:cxnLst/>
              <a:rect l="l" t="t" r="r" b="b"/>
              <a:pathLst>
                <a:path w="5106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2"/>
                    <a:pt x="415" y="560"/>
                  </a:cubicBezTo>
                  <a:lnTo>
                    <a:pt x="4828" y="560"/>
                  </a:lnTo>
                  <a:cubicBezTo>
                    <a:pt x="4982" y="560"/>
                    <a:pt x="5106" y="436"/>
                    <a:pt x="5106" y="282"/>
                  </a:cubicBezTo>
                  <a:cubicBezTo>
                    <a:pt x="5106" y="128"/>
                    <a:pt x="4982" y="4"/>
                    <a:pt x="4828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3" name="Google Shape;13593;p26"/>
            <p:cNvSpPr/>
            <p:nvPr/>
          </p:nvSpPr>
          <p:spPr>
            <a:xfrm>
              <a:off x="4080500" y="3206375"/>
              <a:ext cx="239200" cy="13900"/>
            </a:xfrm>
            <a:custGeom>
              <a:avLst/>
              <a:gdLst/>
              <a:ahLst/>
              <a:cxnLst/>
              <a:rect l="l" t="t" r="r" b="b"/>
              <a:pathLst>
                <a:path w="9568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9228" y="556"/>
                  </a:lnTo>
                  <a:cubicBezTo>
                    <a:pt x="9567" y="525"/>
                    <a:pt x="9567" y="31"/>
                    <a:pt x="9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4" name="Google Shape;13594;p26"/>
            <p:cNvSpPr/>
            <p:nvPr/>
          </p:nvSpPr>
          <p:spPr>
            <a:xfrm>
              <a:off x="4080500" y="3163825"/>
              <a:ext cx="44525" cy="14050"/>
            </a:xfrm>
            <a:custGeom>
              <a:avLst/>
              <a:gdLst/>
              <a:ahLst/>
              <a:cxnLst/>
              <a:rect l="l" t="t" r="r" b="b"/>
              <a:pathLst>
                <a:path w="1781" h="562" extrusionOk="0">
                  <a:moveTo>
                    <a:pt x="1414" y="1"/>
                  </a:moveTo>
                  <a:cubicBezTo>
                    <a:pt x="1396" y="1"/>
                    <a:pt x="1378" y="2"/>
                    <a:pt x="1358" y="5"/>
                  </a:cubicBezTo>
                  <a:lnTo>
                    <a:pt x="340" y="5"/>
                  </a:lnTo>
                  <a:cubicBezTo>
                    <a:pt x="0" y="36"/>
                    <a:pt x="0" y="530"/>
                    <a:pt x="340" y="561"/>
                  </a:cubicBezTo>
                  <a:lnTo>
                    <a:pt x="1358" y="561"/>
                  </a:lnTo>
                  <a:cubicBezTo>
                    <a:pt x="1368" y="561"/>
                    <a:pt x="1378" y="562"/>
                    <a:pt x="1388" y="562"/>
                  </a:cubicBezTo>
                  <a:cubicBezTo>
                    <a:pt x="1771" y="562"/>
                    <a:pt x="1780" y="1"/>
                    <a:pt x="14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5" name="Google Shape;13595;p26"/>
            <p:cNvSpPr/>
            <p:nvPr/>
          </p:nvSpPr>
          <p:spPr>
            <a:xfrm>
              <a:off x="4234025" y="3163950"/>
              <a:ext cx="84900" cy="13900"/>
            </a:xfrm>
            <a:custGeom>
              <a:avLst/>
              <a:gdLst/>
              <a:ahLst/>
              <a:cxnLst/>
              <a:rect l="l" t="t" r="r" b="b"/>
              <a:pathLst>
                <a:path w="3396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1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6" name="Google Shape;13596;p26"/>
            <p:cNvSpPr/>
            <p:nvPr/>
          </p:nvSpPr>
          <p:spPr>
            <a:xfrm>
              <a:off x="4080500" y="3333650"/>
              <a:ext cx="44525" cy="14750"/>
            </a:xfrm>
            <a:custGeom>
              <a:avLst/>
              <a:gdLst/>
              <a:ahLst/>
              <a:cxnLst/>
              <a:rect l="l" t="t" r="r" b="b"/>
              <a:pathLst>
                <a:path w="1781" h="590" extrusionOk="0">
                  <a:moveTo>
                    <a:pt x="1388" y="1"/>
                  </a:moveTo>
                  <a:cubicBezTo>
                    <a:pt x="1378" y="1"/>
                    <a:pt x="1368" y="1"/>
                    <a:pt x="1358" y="2"/>
                  </a:cubicBezTo>
                  <a:lnTo>
                    <a:pt x="340" y="2"/>
                  </a:lnTo>
                  <a:cubicBezTo>
                    <a:pt x="0" y="33"/>
                    <a:pt x="0" y="526"/>
                    <a:pt x="340" y="588"/>
                  </a:cubicBezTo>
                  <a:lnTo>
                    <a:pt x="1358" y="588"/>
                  </a:lnTo>
                  <a:cubicBezTo>
                    <a:pt x="1368" y="589"/>
                    <a:pt x="1378" y="589"/>
                    <a:pt x="1388" y="589"/>
                  </a:cubicBezTo>
                  <a:cubicBezTo>
                    <a:pt x="1780" y="589"/>
                    <a:pt x="1780" y="1"/>
                    <a:pt x="13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7" name="Google Shape;13597;p26"/>
            <p:cNvSpPr/>
            <p:nvPr/>
          </p:nvSpPr>
          <p:spPr>
            <a:xfrm>
              <a:off x="4169225" y="337612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7" y="556"/>
                    <a:pt x="319" y="583"/>
                    <a:pt x="388" y="583"/>
                  </a:cubicBezTo>
                  <a:cubicBezTo>
                    <a:pt x="525" y="583"/>
                    <a:pt x="648" y="473"/>
                    <a:pt x="648" y="309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8" name="Google Shape;13598;p26"/>
            <p:cNvSpPr/>
            <p:nvPr/>
          </p:nvSpPr>
          <p:spPr>
            <a:xfrm>
              <a:off x="3997175" y="3077525"/>
              <a:ext cx="363400" cy="313375"/>
            </a:xfrm>
            <a:custGeom>
              <a:avLst/>
              <a:gdLst/>
              <a:ahLst/>
              <a:cxnLst/>
              <a:rect l="l" t="t" r="r" b="b"/>
              <a:pathLst>
                <a:path w="14536" h="12535" extrusionOk="0">
                  <a:moveTo>
                    <a:pt x="794" y="614"/>
                  </a:moveTo>
                  <a:cubicBezTo>
                    <a:pt x="807" y="614"/>
                    <a:pt x="820" y="615"/>
                    <a:pt x="833" y="618"/>
                  </a:cubicBezTo>
                  <a:lnTo>
                    <a:pt x="10370" y="618"/>
                  </a:lnTo>
                  <a:lnTo>
                    <a:pt x="10370" y="1729"/>
                  </a:lnTo>
                  <a:lnTo>
                    <a:pt x="556" y="1729"/>
                  </a:lnTo>
                  <a:lnTo>
                    <a:pt x="556" y="896"/>
                  </a:lnTo>
                  <a:cubicBezTo>
                    <a:pt x="556" y="755"/>
                    <a:pt x="658" y="614"/>
                    <a:pt x="794" y="614"/>
                  </a:cubicBezTo>
                  <a:close/>
                  <a:moveTo>
                    <a:pt x="13672" y="618"/>
                  </a:moveTo>
                  <a:cubicBezTo>
                    <a:pt x="13826" y="618"/>
                    <a:pt x="13950" y="741"/>
                    <a:pt x="13950" y="896"/>
                  </a:cubicBezTo>
                  <a:lnTo>
                    <a:pt x="13950" y="1729"/>
                  </a:lnTo>
                  <a:lnTo>
                    <a:pt x="10956" y="1729"/>
                  </a:lnTo>
                  <a:lnTo>
                    <a:pt x="10956" y="618"/>
                  </a:lnTo>
                  <a:close/>
                  <a:moveTo>
                    <a:pt x="13672" y="1"/>
                  </a:moveTo>
                  <a:lnTo>
                    <a:pt x="13672" y="31"/>
                  </a:lnTo>
                  <a:lnTo>
                    <a:pt x="833" y="31"/>
                  </a:lnTo>
                  <a:cubicBezTo>
                    <a:pt x="370" y="31"/>
                    <a:pt x="0" y="402"/>
                    <a:pt x="0" y="896"/>
                  </a:cubicBezTo>
                  <a:lnTo>
                    <a:pt x="0" y="11697"/>
                  </a:lnTo>
                  <a:cubicBezTo>
                    <a:pt x="0" y="12160"/>
                    <a:pt x="370" y="12530"/>
                    <a:pt x="833" y="12530"/>
                  </a:cubicBezTo>
                  <a:lnTo>
                    <a:pt x="5987" y="12530"/>
                  </a:lnTo>
                  <a:cubicBezTo>
                    <a:pt x="6006" y="12533"/>
                    <a:pt x="6024" y="12534"/>
                    <a:pt x="6041" y="12534"/>
                  </a:cubicBezTo>
                  <a:cubicBezTo>
                    <a:pt x="6401" y="12534"/>
                    <a:pt x="6401" y="11971"/>
                    <a:pt x="6041" y="11971"/>
                  </a:cubicBezTo>
                  <a:cubicBezTo>
                    <a:pt x="6024" y="11971"/>
                    <a:pt x="6006" y="11972"/>
                    <a:pt x="5987" y="11975"/>
                  </a:cubicBezTo>
                  <a:lnTo>
                    <a:pt x="833" y="11975"/>
                  </a:lnTo>
                  <a:cubicBezTo>
                    <a:pt x="679" y="11975"/>
                    <a:pt x="556" y="11851"/>
                    <a:pt x="556" y="11697"/>
                  </a:cubicBezTo>
                  <a:lnTo>
                    <a:pt x="556" y="2315"/>
                  </a:lnTo>
                  <a:lnTo>
                    <a:pt x="13950" y="2315"/>
                  </a:lnTo>
                  <a:lnTo>
                    <a:pt x="13950" y="11666"/>
                  </a:lnTo>
                  <a:cubicBezTo>
                    <a:pt x="13950" y="11821"/>
                    <a:pt x="13826" y="11944"/>
                    <a:pt x="13672" y="11944"/>
                  </a:cubicBezTo>
                  <a:lnTo>
                    <a:pt x="8549" y="11944"/>
                  </a:lnTo>
                  <a:cubicBezTo>
                    <a:pt x="8209" y="12006"/>
                    <a:pt x="8209" y="12469"/>
                    <a:pt x="8549" y="12530"/>
                  </a:cubicBezTo>
                  <a:lnTo>
                    <a:pt x="13672" y="12530"/>
                  </a:lnTo>
                  <a:cubicBezTo>
                    <a:pt x="14135" y="12530"/>
                    <a:pt x="14536" y="12129"/>
                    <a:pt x="14536" y="11666"/>
                  </a:cubicBezTo>
                  <a:lnTo>
                    <a:pt x="14536" y="865"/>
                  </a:lnTo>
                  <a:cubicBezTo>
                    <a:pt x="14536" y="402"/>
                    <a:pt x="14135" y="1"/>
                    <a:pt x="136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99" name="Google Shape;13599;p26"/>
          <p:cNvGrpSpPr/>
          <p:nvPr/>
        </p:nvGrpSpPr>
        <p:grpSpPr>
          <a:xfrm>
            <a:off x="10929951" y="3531827"/>
            <a:ext cx="726850" cy="726850"/>
            <a:chOff x="3246450" y="3052825"/>
            <a:chExt cx="363425" cy="363425"/>
          </a:xfrm>
          <a:solidFill>
            <a:schemeClr val="tx1"/>
          </a:solidFill>
        </p:grpSpPr>
        <p:sp>
          <p:nvSpPr>
            <p:cNvPr id="13600" name="Google Shape;13600;p26"/>
            <p:cNvSpPr/>
            <p:nvPr/>
          </p:nvSpPr>
          <p:spPr>
            <a:xfrm>
              <a:off x="3246450" y="305282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8704" y="556"/>
                  </a:moveTo>
                  <a:lnTo>
                    <a:pt x="8704" y="3025"/>
                  </a:lnTo>
                  <a:lnTo>
                    <a:pt x="5864" y="3025"/>
                  </a:lnTo>
                  <a:lnTo>
                    <a:pt x="5864" y="556"/>
                  </a:lnTo>
                  <a:close/>
                  <a:moveTo>
                    <a:pt x="9568" y="5834"/>
                  </a:moveTo>
                  <a:lnTo>
                    <a:pt x="9568" y="8673"/>
                  </a:lnTo>
                  <a:lnTo>
                    <a:pt x="5000" y="8673"/>
                  </a:lnTo>
                  <a:lnTo>
                    <a:pt x="5000" y="5834"/>
                  </a:lnTo>
                  <a:close/>
                  <a:moveTo>
                    <a:pt x="2593" y="11512"/>
                  </a:moveTo>
                  <a:lnTo>
                    <a:pt x="2562" y="13981"/>
                  </a:lnTo>
                  <a:lnTo>
                    <a:pt x="618" y="13981"/>
                  </a:lnTo>
                  <a:lnTo>
                    <a:pt x="618" y="11512"/>
                  </a:lnTo>
                  <a:close/>
                  <a:moveTo>
                    <a:pt x="13981" y="11512"/>
                  </a:moveTo>
                  <a:lnTo>
                    <a:pt x="13981" y="13981"/>
                  </a:lnTo>
                  <a:lnTo>
                    <a:pt x="12006" y="13981"/>
                  </a:lnTo>
                  <a:lnTo>
                    <a:pt x="12006" y="11512"/>
                  </a:lnTo>
                  <a:close/>
                  <a:moveTo>
                    <a:pt x="5586" y="1"/>
                  </a:moveTo>
                  <a:cubicBezTo>
                    <a:pt x="5432" y="1"/>
                    <a:pt x="5309" y="124"/>
                    <a:pt x="5309" y="279"/>
                  </a:cubicBezTo>
                  <a:lnTo>
                    <a:pt x="5309" y="3303"/>
                  </a:lnTo>
                  <a:cubicBezTo>
                    <a:pt x="5309" y="3457"/>
                    <a:pt x="5432" y="3581"/>
                    <a:pt x="5586" y="3581"/>
                  </a:cubicBezTo>
                  <a:lnTo>
                    <a:pt x="7006" y="3581"/>
                  </a:lnTo>
                  <a:lnTo>
                    <a:pt x="7006" y="5278"/>
                  </a:lnTo>
                  <a:lnTo>
                    <a:pt x="4722" y="5278"/>
                  </a:lnTo>
                  <a:cubicBezTo>
                    <a:pt x="4568" y="5278"/>
                    <a:pt x="4445" y="5402"/>
                    <a:pt x="4445" y="5556"/>
                  </a:cubicBezTo>
                  <a:lnTo>
                    <a:pt x="4445" y="6976"/>
                  </a:lnTo>
                  <a:lnTo>
                    <a:pt x="1574" y="6976"/>
                  </a:lnTo>
                  <a:cubicBezTo>
                    <a:pt x="1420" y="6976"/>
                    <a:pt x="1297" y="7099"/>
                    <a:pt x="1297" y="7253"/>
                  </a:cubicBezTo>
                  <a:lnTo>
                    <a:pt x="1297" y="10957"/>
                  </a:lnTo>
                  <a:lnTo>
                    <a:pt x="309" y="10957"/>
                  </a:lnTo>
                  <a:cubicBezTo>
                    <a:pt x="155" y="10957"/>
                    <a:pt x="31" y="11080"/>
                    <a:pt x="0" y="11235"/>
                  </a:cubicBezTo>
                  <a:lnTo>
                    <a:pt x="0" y="14259"/>
                  </a:lnTo>
                  <a:cubicBezTo>
                    <a:pt x="0" y="14413"/>
                    <a:pt x="155" y="14537"/>
                    <a:pt x="309" y="14537"/>
                  </a:cubicBezTo>
                  <a:lnTo>
                    <a:pt x="2840" y="14537"/>
                  </a:lnTo>
                  <a:cubicBezTo>
                    <a:pt x="3025" y="14537"/>
                    <a:pt x="3148" y="14413"/>
                    <a:pt x="3148" y="14259"/>
                  </a:cubicBezTo>
                  <a:lnTo>
                    <a:pt x="3148" y="11235"/>
                  </a:lnTo>
                  <a:cubicBezTo>
                    <a:pt x="3148" y="11080"/>
                    <a:pt x="3025" y="10957"/>
                    <a:pt x="2840" y="10957"/>
                  </a:cubicBezTo>
                  <a:lnTo>
                    <a:pt x="1852" y="10957"/>
                  </a:lnTo>
                  <a:lnTo>
                    <a:pt x="1852" y="7562"/>
                  </a:lnTo>
                  <a:lnTo>
                    <a:pt x="4475" y="7562"/>
                  </a:lnTo>
                  <a:lnTo>
                    <a:pt x="4475" y="8982"/>
                  </a:lnTo>
                  <a:cubicBezTo>
                    <a:pt x="4475" y="9136"/>
                    <a:pt x="4599" y="9260"/>
                    <a:pt x="4753" y="9260"/>
                  </a:cubicBezTo>
                  <a:lnTo>
                    <a:pt x="7006" y="9260"/>
                  </a:lnTo>
                  <a:lnTo>
                    <a:pt x="7006" y="10957"/>
                  </a:lnTo>
                  <a:lnTo>
                    <a:pt x="4722" y="10957"/>
                  </a:lnTo>
                  <a:cubicBezTo>
                    <a:pt x="4568" y="10957"/>
                    <a:pt x="4445" y="11080"/>
                    <a:pt x="4445" y="11235"/>
                  </a:cubicBezTo>
                  <a:lnTo>
                    <a:pt x="4445" y="14259"/>
                  </a:lnTo>
                  <a:cubicBezTo>
                    <a:pt x="4445" y="14413"/>
                    <a:pt x="4568" y="14537"/>
                    <a:pt x="4722" y="14537"/>
                  </a:cubicBezTo>
                  <a:lnTo>
                    <a:pt x="6019" y="14537"/>
                  </a:lnTo>
                  <a:cubicBezTo>
                    <a:pt x="6173" y="14537"/>
                    <a:pt x="6296" y="14413"/>
                    <a:pt x="6296" y="14259"/>
                  </a:cubicBezTo>
                  <a:cubicBezTo>
                    <a:pt x="6296" y="14118"/>
                    <a:pt x="6193" y="13977"/>
                    <a:pt x="6058" y="13977"/>
                  </a:cubicBezTo>
                  <a:cubicBezTo>
                    <a:pt x="6045" y="13977"/>
                    <a:pt x="6032" y="13979"/>
                    <a:pt x="6019" y="13981"/>
                  </a:cubicBezTo>
                  <a:lnTo>
                    <a:pt x="5000" y="13981"/>
                  </a:lnTo>
                  <a:lnTo>
                    <a:pt x="5000" y="11512"/>
                  </a:lnTo>
                  <a:lnTo>
                    <a:pt x="9568" y="11512"/>
                  </a:lnTo>
                  <a:lnTo>
                    <a:pt x="9568" y="13981"/>
                  </a:lnTo>
                  <a:lnTo>
                    <a:pt x="8549" y="13981"/>
                  </a:lnTo>
                  <a:cubicBezTo>
                    <a:pt x="8536" y="13979"/>
                    <a:pt x="8523" y="13977"/>
                    <a:pt x="8510" y="13977"/>
                  </a:cubicBezTo>
                  <a:cubicBezTo>
                    <a:pt x="8374" y="13977"/>
                    <a:pt x="8271" y="14118"/>
                    <a:pt x="8271" y="14259"/>
                  </a:cubicBezTo>
                  <a:cubicBezTo>
                    <a:pt x="8271" y="14413"/>
                    <a:pt x="8395" y="14537"/>
                    <a:pt x="8549" y="14537"/>
                  </a:cubicBezTo>
                  <a:lnTo>
                    <a:pt x="9845" y="14537"/>
                  </a:lnTo>
                  <a:cubicBezTo>
                    <a:pt x="10000" y="14537"/>
                    <a:pt x="10123" y="14413"/>
                    <a:pt x="10123" y="14259"/>
                  </a:cubicBezTo>
                  <a:lnTo>
                    <a:pt x="10123" y="11235"/>
                  </a:lnTo>
                  <a:cubicBezTo>
                    <a:pt x="10123" y="11080"/>
                    <a:pt x="10000" y="10957"/>
                    <a:pt x="9845" y="10957"/>
                  </a:cubicBezTo>
                  <a:lnTo>
                    <a:pt x="7562" y="10957"/>
                  </a:lnTo>
                  <a:lnTo>
                    <a:pt x="7562" y="9260"/>
                  </a:lnTo>
                  <a:lnTo>
                    <a:pt x="9845" y="9260"/>
                  </a:lnTo>
                  <a:cubicBezTo>
                    <a:pt x="10000" y="9260"/>
                    <a:pt x="10123" y="9136"/>
                    <a:pt x="10123" y="8982"/>
                  </a:cubicBezTo>
                  <a:lnTo>
                    <a:pt x="10123" y="7562"/>
                  </a:lnTo>
                  <a:lnTo>
                    <a:pt x="12716" y="7562"/>
                  </a:lnTo>
                  <a:lnTo>
                    <a:pt x="12716" y="10957"/>
                  </a:lnTo>
                  <a:lnTo>
                    <a:pt x="11697" y="10957"/>
                  </a:lnTo>
                  <a:cubicBezTo>
                    <a:pt x="11543" y="10957"/>
                    <a:pt x="11419" y="11080"/>
                    <a:pt x="11419" y="11235"/>
                  </a:cubicBezTo>
                  <a:lnTo>
                    <a:pt x="11419" y="14259"/>
                  </a:lnTo>
                  <a:cubicBezTo>
                    <a:pt x="11419" y="14413"/>
                    <a:pt x="11543" y="14537"/>
                    <a:pt x="11697" y="14537"/>
                  </a:cubicBezTo>
                  <a:lnTo>
                    <a:pt x="14259" y="14537"/>
                  </a:lnTo>
                  <a:cubicBezTo>
                    <a:pt x="14413" y="14537"/>
                    <a:pt x="14536" y="14413"/>
                    <a:pt x="14536" y="14259"/>
                  </a:cubicBezTo>
                  <a:lnTo>
                    <a:pt x="14536" y="11235"/>
                  </a:lnTo>
                  <a:cubicBezTo>
                    <a:pt x="14536" y="11080"/>
                    <a:pt x="14413" y="10957"/>
                    <a:pt x="14259" y="10957"/>
                  </a:cubicBezTo>
                  <a:lnTo>
                    <a:pt x="13271" y="10957"/>
                  </a:lnTo>
                  <a:lnTo>
                    <a:pt x="13271" y="7253"/>
                  </a:lnTo>
                  <a:cubicBezTo>
                    <a:pt x="13271" y="7099"/>
                    <a:pt x="13148" y="6976"/>
                    <a:pt x="12993" y="6976"/>
                  </a:cubicBezTo>
                  <a:lnTo>
                    <a:pt x="10123" y="6976"/>
                  </a:lnTo>
                  <a:lnTo>
                    <a:pt x="10123" y="5556"/>
                  </a:lnTo>
                  <a:cubicBezTo>
                    <a:pt x="10123" y="5402"/>
                    <a:pt x="10000" y="5278"/>
                    <a:pt x="9845" y="5278"/>
                  </a:cubicBezTo>
                  <a:lnTo>
                    <a:pt x="7562" y="5278"/>
                  </a:lnTo>
                  <a:lnTo>
                    <a:pt x="7562" y="3581"/>
                  </a:lnTo>
                  <a:lnTo>
                    <a:pt x="8981" y="3581"/>
                  </a:lnTo>
                  <a:cubicBezTo>
                    <a:pt x="9136" y="3581"/>
                    <a:pt x="9259" y="3457"/>
                    <a:pt x="9259" y="3303"/>
                  </a:cubicBezTo>
                  <a:lnTo>
                    <a:pt x="9259" y="279"/>
                  </a:lnTo>
                  <a:cubicBezTo>
                    <a:pt x="9259" y="124"/>
                    <a:pt x="9136" y="1"/>
                    <a:pt x="89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1" name="Google Shape;13601;p26"/>
            <p:cNvSpPr/>
            <p:nvPr/>
          </p:nvSpPr>
          <p:spPr>
            <a:xfrm>
              <a:off x="3418725" y="3402300"/>
              <a:ext cx="16775" cy="13875"/>
            </a:xfrm>
            <a:custGeom>
              <a:avLst/>
              <a:gdLst/>
              <a:ahLst/>
              <a:cxnLst/>
              <a:rect l="l" t="t" r="r" b="b"/>
              <a:pathLst>
                <a:path w="671" h="555" extrusionOk="0">
                  <a:moveTo>
                    <a:pt x="359" y="0"/>
                  </a:moveTo>
                  <a:cubicBezTo>
                    <a:pt x="132" y="0"/>
                    <a:pt x="0" y="289"/>
                    <a:pt x="177" y="465"/>
                  </a:cubicBezTo>
                  <a:cubicBezTo>
                    <a:pt x="239" y="527"/>
                    <a:pt x="314" y="554"/>
                    <a:pt x="387" y="554"/>
                  </a:cubicBezTo>
                  <a:cubicBezTo>
                    <a:pt x="533" y="554"/>
                    <a:pt x="671" y="445"/>
                    <a:pt x="671" y="280"/>
                  </a:cubicBezTo>
                  <a:cubicBezTo>
                    <a:pt x="671" y="126"/>
                    <a:pt x="547" y="2"/>
                    <a:pt x="393" y="2"/>
                  </a:cubicBezTo>
                  <a:cubicBezTo>
                    <a:pt x="381" y="1"/>
                    <a:pt x="370" y="0"/>
                    <a:pt x="3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02" name="Google Shape;13602;p26"/>
          <p:cNvGrpSpPr/>
          <p:nvPr/>
        </p:nvGrpSpPr>
        <p:grpSpPr>
          <a:xfrm>
            <a:off x="12459912" y="3532600"/>
            <a:ext cx="725300" cy="725300"/>
            <a:chOff x="2492650" y="3053600"/>
            <a:chExt cx="362650" cy="362650"/>
          </a:xfrm>
          <a:solidFill>
            <a:schemeClr val="tx1"/>
          </a:solidFill>
        </p:grpSpPr>
        <p:sp>
          <p:nvSpPr>
            <p:cNvPr id="13603" name="Google Shape;13603;p26"/>
            <p:cNvSpPr/>
            <p:nvPr/>
          </p:nvSpPr>
          <p:spPr>
            <a:xfrm>
              <a:off x="2798950" y="3120725"/>
              <a:ext cx="56350" cy="248475"/>
            </a:xfrm>
            <a:custGeom>
              <a:avLst/>
              <a:gdLst/>
              <a:ahLst/>
              <a:cxnLst/>
              <a:rect l="l" t="t" r="r" b="b"/>
              <a:pathLst>
                <a:path w="2254" h="9939" extrusionOk="0">
                  <a:moveTo>
                    <a:pt x="1112" y="1"/>
                  </a:moveTo>
                  <a:cubicBezTo>
                    <a:pt x="1117" y="1"/>
                    <a:pt x="1122" y="1"/>
                    <a:pt x="1127" y="1"/>
                  </a:cubicBezTo>
                  <a:lnTo>
                    <a:pt x="1127" y="1"/>
                  </a:lnTo>
                  <a:cubicBezTo>
                    <a:pt x="1132" y="1"/>
                    <a:pt x="1137" y="1"/>
                    <a:pt x="1142" y="1"/>
                  </a:cubicBezTo>
                  <a:close/>
                  <a:moveTo>
                    <a:pt x="1142" y="587"/>
                  </a:moveTo>
                  <a:cubicBezTo>
                    <a:pt x="1451" y="587"/>
                    <a:pt x="1698" y="834"/>
                    <a:pt x="1698" y="1143"/>
                  </a:cubicBezTo>
                  <a:lnTo>
                    <a:pt x="1698" y="1729"/>
                  </a:lnTo>
                  <a:lnTo>
                    <a:pt x="587" y="1729"/>
                  </a:lnTo>
                  <a:lnTo>
                    <a:pt x="587" y="1174"/>
                  </a:lnTo>
                  <a:cubicBezTo>
                    <a:pt x="587" y="834"/>
                    <a:pt x="834" y="587"/>
                    <a:pt x="1142" y="587"/>
                  </a:cubicBezTo>
                  <a:close/>
                  <a:moveTo>
                    <a:pt x="1698" y="2285"/>
                  </a:moveTo>
                  <a:lnTo>
                    <a:pt x="1698" y="6821"/>
                  </a:lnTo>
                  <a:lnTo>
                    <a:pt x="587" y="6821"/>
                  </a:lnTo>
                  <a:lnTo>
                    <a:pt x="587" y="2285"/>
                  </a:lnTo>
                  <a:close/>
                  <a:moveTo>
                    <a:pt x="1605" y="7377"/>
                  </a:moveTo>
                  <a:lnTo>
                    <a:pt x="1142" y="8766"/>
                  </a:lnTo>
                  <a:lnTo>
                    <a:pt x="680" y="7377"/>
                  </a:lnTo>
                  <a:close/>
                  <a:moveTo>
                    <a:pt x="1127" y="1"/>
                  </a:moveTo>
                  <a:lnTo>
                    <a:pt x="1127" y="1"/>
                  </a:lnTo>
                  <a:cubicBezTo>
                    <a:pt x="517" y="9"/>
                    <a:pt x="1" y="531"/>
                    <a:pt x="1" y="1174"/>
                  </a:cubicBezTo>
                  <a:lnTo>
                    <a:pt x="1" y="7130"/>
                  </a:lnTo>
                  <a:cubicBezTo>
                    <a:pt x="1" y="7130"/>
                    <a:pt x="1" y="7161"/>
                    <a:pt x="1" y="7192"/>
                  </a:cubicBezTo>
                  <a:lnTo>
                    <a:pt x="865" y="9753"/>
                  </a:lnTo>
                  <a:cubicBezTo>
                    <a:pt x="911" y="9877"/>
                    <a:pt x="1019" y="9938"/>
                    <a:pt x="1127" y="9938"/>
                  </a:cubicBezTo>
                  <a:cubicBezTo>
                    <a:pt x="1235" y="9938"/>
                    <a:pt x="1343" y="9877"/>
                    <a:pt x="1389" y="9753"/>
                  </a:cubicBezTo>
                  <a:lnTo>
                    <a:pt x="2254" y="7192"/>
                  </a:lnTo>
                  <a:cubicBezTo>
                    <a:pt x="2254" y="7161"/>
                    <a:pt x="2254" y="7130"/>
                    <a:pt x="2254" y="7130"/>
                  </a:cubicBezTo>
                  <a:lnTo>
                    <a:pt x="2254" y="1174"/>
                  </a:lnTo>
                  <a:cubicBezTo>
                    <a:pt x="2254" y="531"/>
                    <a:pt x="1768" y="9"/>
                    <a:pt x="1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4" name="Google Shape;13604;p26"/>
            <p:cNvSpPr/>
            <p:nvPr/>
          </p:nvSpPr>
          <p:spPr>
            <a:xfrm>
              <a:off x="2538950" y="3142325"/>
              <a:ext cx="57100" cy="57125"/>
            </a:xfrm>
            <a:custGeom>
              <a:avLst/>
              <a:gdLst/>
              <a:ahLst/>
              <a:cxnLst/>
              <a:rect l="l" t="t" r="r" b="b"/>
              <a:pathLst>
                <a:path w="2284" h="2285" extrusionOk="0">
                  <a:moveTo>
                    <a:pt x="1728" y="556"/>
                  </a:moveTo>
                  <a:lnTo>
                    <a:pt x="1728" y="1698"/>
                  </a:lnTo>
                  <a:lnTo>
                    <a:pt x="556" y="1698"/>
                  </a:lnTo>
                  <a:lnTo>
                    <a:pt x="556" y="556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310"/>
                  </a:cubicBezTo>
                  <a:lnTo>
                    <a:pt x="0" y="2007"/>
                  </a:lnTo>
                  <a:cubicBezTo>
                    <a:pt x="0" y="2161"/>
                    <a:pt x="154" y="2285"/>
                    <a:pt x="309" y="2285"/>
                  </a:cubicBezTo>
                  <a:lnTo>
                    <a:pt x="2006" y="2285"/>
                  </a:lnTo>
                  <a:cubicBezTo>
                    <a:pt x="2160" y="2285"/>
                    <a:pt x="2284" y="2161"/>
                    <a:pt x="2284" y="2007"/>
                  </a:cubicBezTo>
                  <a:lnTo>
                    <a:pt x="2284" y="310"/>
                  </a:lnTo>
                  <a:cubicBezTo>
                    <a:pt x="2284" y="124"/>
                    <a:pt x="2160" y="1"/>
                    <a:pt x="2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5" name="Google Shape;13605;p26"/>
            <p:cNvSpPr/>
            <p:nvPr/>
          </p:nvSpPr>
          <p:spPr>
            <a:xfrm>
              <a:off x="2621175" y="3142225"/>
              <a:ext cx="108375" cy="14125"/>
            </a:xfrm>
            <a:custGeom>
              <a:avLst/>
              <a:gdLst/>
              <a:ahLst/>
              <a:cxnLst/>
              <a:rect l="l" t="t" r="r" b="b"/>
              <a:pathLst>
                <a:path w="4335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025" y="560"/>
                  </a:lnTo>
                  <a:cubicBezTo>
                    <a:pt x="4334" y="530"/>
                    <a:pt x="4334" y="36"/>
                    <a:pt x="4025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6" name="Google Shape;13606;p26"/>
            <p:cNvSpPr/>
            <p:nvPr/>
          </p:nvSpPr>
          <p:spPr>
            <a:xfrm>
              <a:off x="2624575" y="3184775"/>
              <a:ext cx="82600" cy="13900"/>
            </a:xfrm>
            <a:custGeom>
              <a:avLst/>
              <a:gdLst/>
              <a:ahLst/>
              <a:cxnLst/>
              <a:rect l="l" t="t" r="r" b="b"/>
              <a:pathLst>
                <a:path w="3304" h="556" extrusionOk="0">
                  <a:moveTo>
                    <a:pt x="279" y="0"/>
                  </a:moveTo>
                  <a:cubicBezTo>
                    <a:pt x="124" y="0"/>
                    <a:pt x="1" y="124"/>
                    <a:pt x="1" y="278"/>
                  </a:cubicBezTo>
                  <a:cubicBezTo>
                    <a:pt x="1" y="432"/>
                    <a:pt x="124" y="556"/>
                    <a:pt x="279" y="556"/>
                  </a:cubicBezTo>
                  <a:lnTo>
                    <a:pt x="3025" y="556"/>
                  </a:lnTo>
                  <a:cubicBezTo>
                    <a:pt x="3180" y="556"/>
                    <a:pt x="3303" y="432"/>
                    <a:pt x="3303" y="278"/>
                  </a:cubicBezTo>
                  <a:cubicBezTo>
                    <a:pt x="3303" y="124"/>
                    <a:pt x="3180" y="0"/>
                    <a:pt x="3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7" name="Google Shape;13607;p26"/>
            <p:cNvSpPr/>
            <p:nvPr/>
          </p:nvSpPr>
          <p:spPr>
            <a:xfrm>
              <a:off x="2538950" y="3227200"/>
              <a:ext cx="57100" cy="57125"/>
            </a:xfrm>
            <a:custGeom>
              <a:avLst/>
              <a:gdLst/>
              <a:ahLst/>
              <a:cxnLst/>
              <a:rect l="l" t="t" r="r" b="b"/>
              <a:pathLst>
                <a:path w="2284" h="2285" extrusionOk="0">
                  <a:moveTo>
                    <a:pt x="1728" y="587"/>
                  </a:moveTo>
                  <a:lnTo>
                    <a:pt x="1728" y="1698"/>
                  </a:lnTo>
                  <a:lnTo>
                    <a:pt x="556" y="1698"/>
                  </a:lnTo>
                  <a:lnTo>
                    <a:pt x="556" y="587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278"/>
                  </a:cubicBezTo>
                  <a:lnTo>
                    <a:pt x="0" y="2007"/>
                  </a:lnTo>
                  <a:cubicBezTo>
                    <a:pt x="0" y="2161"/>
                    <a:pt x="154" y="2285"/>
                    <a:pt x="309" y="2285"/>
                  </a:cubicBezTo>
                  <a:lnTo>
                    <a:pt x="2006" y="2285"/>
                  </a:lnTo>
                  <a:cubicBezTo>
                    <a:pt x="2160" y="2285"/>
                    <a:pt x="2284" y="2161"/>
                    <a:pt x="2284" y="2007"/>
                  </a:cubicBezTo>
                  <a:lnTo>
                    <a:pt x="2284" y="278"/>
                  </a:lnTo>
                  <a:cubicBezTo>
                    <a:pt x="2284" y="124"/>
                    <a:pt x="2160" y="1"/>
                    <a:pt x="2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8" name="Google Shape;13608;p26"/>
            <p:cNvSpPr/>
            <p:nvPr/>
          </p:nvSpPr>
          <p:spPr>
            <a:xfrm>
              <a:off x="2620975" y="3227175"/>
              <a:ext cx="108575" cy="14750"/>
            </a:xfrm>
            <a:custGeom>
              <a:avLst/>
              <a:gdLst/>
              <a:ahLst/>
              <a:cxnLst/>
              <a:rect l="l" t="t" r="r" b="b"/>
              <a:pathLst>
                <a:path w="4343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4033" y="588"/>
                  </a:lnTo>
                  <a:cubicBezTo>
                    <a:pt x="4342" y="526"/>
                    <a:pt x="4342" y="63"/>
                    <a:pt x="4033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9" name="Google Shape;13609;p26"/>
            <p:cNvSpPr/>
            <p:nvPr/>
          </p:nvSpPr>
          <p:spPr>
            <a:xfrm>
              <a:off x="2620975" y="3269625"/>
              <a:ext cx="86950" cy="14725"/>
            </a:xfrm>
            <a:custGeom>
              <a:avLst/>
              <a:gdLst/>
              <a:ahLst/>
              <a:cxnLst/>
              <a:rect l="l" t="t" r="r" b="b"/>
              <a:pathLst>
                <a:path w="3478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3169" y="588"/>
                  </a:lnTo>
                  <a:cubicBezTo>
                    <a:pt x="3478" y="526"/>
                    <a:pt x="3478" y="63"/>
                    <a:pt x="3169" y="1"/>
                  </a:cubicBezTo>
                  <a:lnTo>
                    <a:pt x="423" y="1"/>
                  </a:lnTo>
                  <a:cubicBezTo>
                    <a:pt x="413" y="0"/>
                    <a:pt x="403" y="0"/>
                    <a:pt x="3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0" name="Google Shape;13610;p26"/>
            <p:cNvSpPr/>
            <p:nvPr/>
          </p:nvSpPr>
          <p:spPr>
            <a:xfrm>
              <a:off x="2539725" y="3312075"/>
              <a:ext cx="56325" cy="57125"/>
            </a:xfrm>
            <a:custGeom>
              <a:avLst/>
              <a:gdLst/>
              <a:ahLst/>
              <a:cxnLst/>
              <a:rect l="l" t="t" r="r" b="b"/>
              <a:pathLst>
                <a:path w="2253" h="2285" extrusionOk="0">
                  <a:moveTo>
                    <a:pt x="1697" y="587"/>
                  </a:moveTo>
                  <a:lnTo>
                    <a:pt x="1697" y="1729"/>
                  </a:lnTo>
                  <a:lnTo>
                    <a:pt x="525" y="1729"/>
                  </a:lnTo>
                  <a:lnTo>
                    <a:pt x="525" y="587"/>
                  </a:lnTo>
                  <a:close/>
                  <a:moveTo>
                    <a:pt x="1975" y="1"/>
                  </a:moveTo>
                  <a:lnTo>
                    <a:pt x="1975" y="31"/>
                  </a:lnTo>
                  <a:lnTo>
                    <a:pt x="278" y="31"/>
                  </a:lnTo>
                  <a:cubicBezTo>
                    <a:pt x="123" y="31"/>
                    <a:pt x="0" y="155"/>
                    <a:pt x="0" y="309"/>
                  </a:cubicBezTo>
                  <a:lnTo>
                    <a:pt x="0" y="2007"/>
                  </a:lnTo>
                  <a:cubicBezTo>
                    <a:pt x="0" y="2161"/>
                    <a:pt x="123" y="2284"/>
                    <a:pt x="278" y="2284"/>
                  </a:cubicBezTo>
                  <a:lnTo>
                    <a:pt x="1975" y="2284"/>
                  </a:lnTo>
                  <a:cubicBezTo>
                    <a:pt x="2129" y="2253"/>
                    <a:pt x="2253" y="2130"/>
                    <a:pt x="2253" y="2007"/>
                  </a:cubicBezTo>
                  <a:lnTo>
                    <a:pt x="2253" y="278"/>
                  </a:lnTo>
                  <a:cubicBezTo>
                    <a:pt x="2253" y="124"/>
                    <a:pt x="2129" y="1"/>
                    <a:pt x="1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1" name="Google Shape;13611;p26"/>
            <p:cNvSpPr/>
            <p:nvPr/>
          </p:nvSpPr>
          <p:spPr>
            <a:xfrm>
              <a:off x="2621175" y="3312750"/>
              <a:ext cx="108375" cy="14100"/>
            </a:xfrm>
            <a:custGeom>
              <a:avLst/>
              <a:gdLst/>
              <a:ahLst/>
              <a:cxnLst/>
              <a:rect l="l" t="t" r="r" b="b"/>
              <a:pathLst>
                <a:path w="4335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025" y="560"/>
                  </a:lnTo>
                  <a:cubicBezTo>
                    <a:pt x="4334" y="529"/>
                    <a:pt x="4334" y="35"/>
                    <a:pt x="4025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2" name="Google Shape;13612;p26"/>
            <p:cNvSpPr/>
            <p:nvPr/>
          </p:nvSpPr>
          <p:spPr>
            <a:xfrm>
              <a:off x="2621175" y="3355175"/>
              <a:ext cx="86750" cy="14125"/>
            </a:xfrm>
            <a:custGeom>
              <a:avLst/>
              <a:gdLst/>
              <a:ahLst/>
              <a:cxnLst/>
              <a:rect l="l" t="t" r="r" b="b"/>
              <a:pathLst>
                <a:path w="3470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161" y="560"/>
                  </a:lnTo>
                  <a:cubicBezTo>
                    <a:pt x="3470" y="529"/>
                    <a:pt x="3470" y="36"/>
                    <a:pt x="3161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3" name="Google Shape;13613;p26"/>
            <p:cNvSpPr/>
            <p:nvPr/>
          </p:nvSpPr>
          <p:spPr>
            <a:xfrm>
              <a:off x="2623800" y="3402200"/>
              <a:ext cx="15475" cy="14050"/>
            </a:xfrm>
            <a:custGeom>
              <a:avLst/>
              <a:gdLst/>
              <a:ahLst/>
              <a:cxnLst/>
              <a:rect l="l" t="t" r="r" b="b"/>
              <a:pathLst>
                <a:path w="619" h="562" extrusionOk="0">
                  <a:moveTo>
                    <a:pt x="312" y="0"/>
                  </a:moveTo>
                  <a:cubicBezTo>
                    <a:pt x="179" y="0"/>
                    <a:pt x="59" y="88"/>
                    <a:pt x="32" y="222"/>
                  </a:cubicBezTo>
                  <a:cubicBezTo>
                    <a:pt x="1" y="377"/>
                    <a:pt x="124" y="531"/>
                    <a:pt x="279" y="562"/>
                  </a:cubicBezTo>
                  <a:cubicBezTo>
                    <a:pt x="433" y="562"/>
                    <a:pt x="556" y="469"/>
                    <a:pt x="587" y="315"/>
                  </a:cubicBezTo>
                  <a:cubicBezTo>
                    <a:pt x="618" y="161"/>
                    <a:pt x="526" y="6"/>
                    <a:pt x="371" y="6"/>
                  </a:cubicBezTo>
                  <a:cubicBezTo>
                    <a:pt x="351" y="2"/>
                    <a:pt x="331" y="0"/>
                    <a:pt x="3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4" name="Google Shape;13614;p26"/>
            <p:cNvSpPr/>
            <p:nvPr/>
          </p:nvSpPr>
          <p:spPr>
            <a:xfrm>
              <a:off x="2492650" y="3053600"/>
              <a:ext cx="277775" cy="362650"/>
            </a:xfrm>
            <a:custGeom>
              <a:avLst/>
              <a:gdLst/>
              <a:ahLst/>
              <a:cxnLst/>
              <a:rect l="l" t="t" r="r" b="b"/>
              <a:pathLst>
                <a:path w="11111" h="14506" extrusionOk="0">
                  <a:moveTo>
                    <a:pt x="6697" y="525"/>
                  </a:moveTo>
                  <a:cubicBezTo>
                    <a:pt x="6852" y="525"/>
                    <a:pt x="6975" y="680"/>
                    <a:pt x="6975" y="834"/>
                  </a:cubicBezTo>
                  <a:lnTo>
                    <a:pt x="6975" y="1390"/>
                  </a:lnTo>
                  <a:cubicBezTo>
                    <a:pt x="6975" y="1544"/>
                    <a:pt x="6852" y="1667"/>
                    <a:pt x="6697" y="1667"/>
                  </a:cubicBezTo>
                  <a:lnTo>
                    <a:pt x="4414" y="1667"/>
                  </a:lnTo>
                  <a:cubicBezTo>
                    <a:pt x="4259" y="1667"/>
                    <a:pt x="4136" y="1544"/>
                    <a:pt x="4136" y="1390"/>
                  </a:cubicBezTo>
                  <a:lnTo>
                    <a:pt x="4136" y="834"/>
                  </a:lnTo>
                  <a:cubicBezTo>
                    <a:pt x="4136" y="680"/>
                    <a:pt x="4259" y="525"/>
                    <a:pt x="4414" y="525"/>
                  </a:cubicBezTo>
                  <a:close/>
                  <a:moveTo>
                    <a:pt x="4414" y="1"/>
                  </a:moveTo>
                  <a:cubicBezTo>
                    <a:pt x="3951" y="1"/>
                    <a:pt x="3580" y="371"/>
                    <a:pt x="3580" y="834"/>
                  </a:cubicBezTo>
                  <a:lnTo>
                    <a:pt x="834" y="834"/>
                  </a:lnTo>
                  <a:cubicBezTo>
                    <a:pt x="371" y="834"/>
                    <a:pt x="0" y="1235"/>
                    <a:pt x="0" y="1698"/>
                  </a:cubicBezTo>
                  <a:lnTo>
                    <a:pt x="0" y="13642"/>
                  </a:lnTo>
                  <a:cubicBezTo>
                    <a:pt x="0" y="14105"/>
                    <a:pt x="371" y="14506"/>
                    <a:pt x="834" y="14506"/>
                  </a:cubicBezTo>
                  <a:lnTo>
                    <a:pt x="4290" y="14506"/>
                  </a:lnTo>
                  <a:cubicBezTo>
                    <a:pt x="4445" y="14506"/>
                    <a:pt x="4568" y="14382"/>
                    <a:pt x="4568" y="14228"/>
                  </a:cubicBezTo>
                  <a:cubicBezTo>
                    <a:pt x="4568" y="14087"/>
                    <a:pt x="4465" y="13946"/>
                    <a:pt x="4330" y="13946"/>
                  </a:cubicBezTo>
                  <a:cubicBezTo>
                    <a:pt x="4317" y="13946"/>
                    <a:pt x="4304" y="13948"/>
                    <a:pt x="4290" y="13950"/>
                  </a:cubicBezTo>
                  <a:lnTo>
                    <a:pt x="834" y="13950"/>
                  </a:lnTo>
                  <a:cubicBezTo>
                    <a:pt x="679" y="13919"/>
                    <a:pt x="556" y="13796"/>
                    <a:pt x="556" y="13642"/>
                  </a:cubicBezTo>
                  <a:lnTo>
                    <a:pt x="556" y="1698"/>
                  </a:lnTo>
                  <a:cubicBezTo>
                    <a:pt x="556" y="1544"/>
                    <a:pt x="679" y="1420"/>
                    <a:pt x="834" y="1420"/>
                  </a:cubicBezTo>
                  <a:lnTo>
                    <a:pt x="3580" y="1420"/>
                  </a:lnTo>
                  <a:cubicBezTo>
                    <a:pt x="3580" y="1883"/>
                    <a:pt x="3951" y="2254"/>
                    <a:pt x="4414" y="2254"/>
                  </a:cubicBezTo>
                  <a:lnTo>
                    <a:pt x="6697" y="2254"/>
                  </a:lnTo>
                  <a:cubicBezTo>
                    <a:pt x="7160" y="2254"/>
                    <a:pt x="7562" y="1883"/>
                    <a:pt x="7562" y="1420"/>
                  </a:cubicBezTo>
                  <a:lnTo>
                    <a:pt x="10277" y="1420"/>
                  </a:lnTo>
                  <a:cubicBezTo>
                    <a:pt x="10432" y="1420"/>
                    <a:pt x="10555" y="1544"/>
                    <a:pt x="10555" y="1698"/>
                  </a:cubicBezTo>
                  <a:lnTo>
                    <a:pt x="10555" y="13642"/>
                  </a:lnTo>
                  <a:cubicBezTo>
                    <a:pt x="10555" y="13796"/>
                    <a:pt x="10432" y="13919"/>
                    <a:pt x="10277" y="13950"/>
                  </a:cubicBezTo>
                  <a:lnTo>
                    <a:pt x="6852" y="13950"/>
                  </a:lnTo>
                  <a:cubicBezTo>
                    <a:pt x="6836" y="13948"/>
                    <a:pt x="6820" y="13946"/>
                    <a:pt x="6805" y="13946"/>
                  </a:cubicBezTo>
                  <a:cubicBezTo>
                    <a:pt x="6646" y="13946"/>
                    <a:pt x="6543" y="14087"/>
                    <a:pt x="6543" y="14228"/>
                  </a:cubicBezTo>
                  <a:cubicBezTo>
                    <a:pt x="6543" y="14382"/>
                    <a:pt x="6667" y="14506"/>
                    <a:pt x="6852" y="14506"/>
                  </a:cubicBezTo>
                  <a:lnTo>
                    <a:pt x="10277" y="14506"/>
                  </a:lnTo>
                  <a:cubicBezTo>
                    <a:pt x="10740" y="14506"/>
                    <a:pt x="11111" y="14136"/>
                    <a:pt x="11111" y="13642"/>
                  </a:cubicBezTo>
                  <a:lnTo>
                    <a:pt x="11111" y="1698"/>
                  </a:lnTo>
                  <a:cubicBezTo>
                    <a:pt x="11111" y="1235"/>
                    <a:pt x="10740" y="834"/>
                    <a:pt x="10277" y="834"/>
                  </a:cubicBezTo>
                  <a:lnTo>
                    <a:pt x="7562" y="834"/>
                  </a:lnTo>
                  <a:cubicBezTo>
                    <a:pt x="7562" y="371"/>
                    <a:pt x="7160" y="1"/>
                    <a:pt x="66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15" name="Google Shape;13615;p26"/>
          <p:cNvGrpSpPr/>
          <p:nvPr/>
        </p:nvGrpSpPr>
        <p:grpSpPr>
          <a:xfrm>
            <a:off x="13914027" y="3532577"/>
            <a:ext cx="726850" cy="725350"/>
            <a:chOff x="1734225" y="3053575"/>
            <a:chExt cx="363425" cy="362675"/>
          </a:xfrm>
          <a:solidFill>
            <a:schemeClr val="tx1"/>
          </a:solidFill>
        </p:grpSpPr>
        <p:sp>
          <p:nvSpPr>
            <p:cNvPr id="13616" name="Google Shape;13616;p26"/>
            <p:cNvSpPr/>
            <p:nvPr/>
          </p:nvSpPr>
          <p:spPr>
            <a:xfrm>
              <a:off x="1734225" y="3053575"/>
              <a:ext cx="363425" cy="362675"/>
            </a:xfrm>
            <a:custGeom>
              <a:avLst/>
              <a:gdLst/>
              <a:ahLst/>
              <a:cxnLst/>
              <a:rect l="l" t="t" r="r" b="b"/>
              <a:pathLst>
                <a:path w="14537" h="14507" extrusionOk="0">
                  <a:moveTo>
                    <a:pt x="13672" y="526"/>
                  </a:moveTo>
                  <a:cubicBezTo>
                    <a:pt x="13826" y="526"/>
                    <a:pt x="13950" y="681"/>
                    <a:pt x="13950" y="835"/>
                  </a:cubicBezTo>
                  <a:lnTo>
                    <a:pt x="13950" y="10371"/>
                  </a:lnTo>
                  <a:lnTo>
                    <a:pt x="8549" y="10371"/>
                  </a:lnTo>
                  <a:cubicBezTo>
                    <a:pt x="8209" y="10402"/>
                    <a:pt x="8209" y="10896"/>
                    <a:pt x="8549" y="10927"/>
                  </a:cubicBezTo>
                  <a:lnTo>
                    <a:pt x="13950" y="10927"/>
                  </a:lnTo>
                  <a:lnTo>
                    <a:pt x="13950" y="11760"/>
                  </a:lnTo>
                  <a:cubicBezTo>
                    <a:pt x="13950" y="11945"/>
                    <a:pt x="13826" y="12069"/>
                    <a:pt x="13672" y="12069"/>
                  </a:cubicBezTo>
                  <a:lnTo>
                    <a:pt x="864" y="12069"/>
                  </a:lnTo>
                  <a:cubicBezTo>
                    <a:pt x="710" y="12069"/>
                    <a:pt x="556" y="11945"/>
                    <a:pt x="556" y="11791"/>
                  </a:cubicBezTo>
                  <a:lnTo>
                    <a:pt x="556" y="10927"/>
                  </a:lnTo>
                  <a:lnTo>
                    <a:pt x="5957" y="10927"/>
                  </a:lnTo>
                  <a:cubicBezTo>
                    <a:pt x="5976" y="10930"/>
                    <a:pt x="5995" y="10931"/>
                    <a:pt x="6013" y="10931"/>
                  </a:cubicBezTo>
                  <a:cubicBezTo>
                    <a:pt x="6379" y="10931"/>
                    <a:pt x="6370" y="10370"/>
                    <a:pt x="5986" y="10370"/>
                  </a:cubicBezTo>
                  <a:cubicBezTo>
                    <a:pt x="5976" y="10370"/>
                    <a:pt x="5967" y="10371"/>
                    <a:pt x="5957" y="10371"/>
                  </a:cubicBezTo>
                  <a:lnTo>
                    <a:pt x="556" y="10371"/>
                  </a:lnTo>
                  <a:lnTo>
                    <a:pt x="556" y="835"/>
                  </a:lnTo>
                  <a:cubicBezTo>
                    <a:pt x="556" y="681"/>
                    <a:pt x="710" y="526"/>
                    <a:pt x="864" y="526"/>
                  </a:cubicBezTo>
                  <a:close/>
                  <a:moveTo>
                    <a:pt x="8672" y="12655"/>
                  </a:moveTo>
                  <a:lnTo>
                    <a:pt x="8672" y="13951"/>
                  </a:lnTo>
                  <a:lnTo>
                    <a:pt x="5833" y="13951"/>
                  </a:lnTo>
                  <a:lnTo>
                    <a:pt x="5833" y="12655"/>
                  </a:lnTo>
                  <a:close/>
                  <a:moveTo>
                    <a:pt x="13722" y="0"/>
                  </a:moveTo>
                  <a:cubicBezTo>
                    <a:pt x="13706" y="0"/>
                    <a:pt x="13689" y="1"/>
                    <a:pt x="13672" y="2"/>
                  </a:cubicBezTo>
                  <a:lnTo>
                    <a:pt x="864" y="2"/>
                  </a:lnTo>
                  <a:cubicBezTo>
                    <a:pt x="371" y="2"/>
                    <a:pt x="0" y="372"/>
                    <a:pt x="0" y="835"/>
                  </a:cubicBezTo>
                  <a:lnTo>
                    <a:pt x="0" y="11791"/>
                  </a:lnTo>
                  <a:cubicBezTo>
                    <a:pt x="0" y="12254"/>
                    <a:pt x="371" y="12655"/>
                    <a:pt x="864" y="12655"/>
                  </a:cubicBezTo>
                  <a:lnTo>
                    <a:pt x="5278" y="12655"/>
                  </a:lnTo>
                  <a:lnTo>
                    <a:pt x="5278" y="13951"/>
                  </a:lnTo>
                  <a:lnTo>
                    <a:pt x="3858" y="13951"/>
                  </a:lnTo>
                  <a:cubicBezTo>
                    <a:pt x="3704" y="13951"/>
                    <a:pt x="3580" y="14075"/>
                    <a:pt x="3580" y="14229"/>
                  </a:cubicBezTo>
                  <a:cubicBezTo>
                    <a:pt x="3580" y="14383"/>
                    <a:pt x="3704" y="14507"/>
                    <a:pt x="3858" y="14507"/>
                  </a:cubicBezTo>
                  <a:lnTo>
                    <a:pt x="10678" y="14507"/>
                  </a:lnTo>
                  <a:cubicBezTo>
                    <a:pt x="10833" y="14507"/>
                    <a:pt x="10956" y="14383"/>
                    <a:pt x="10956" y="14229"/>
                  </a:cubicBezTo>
                  <a:cubicBezTo>
                    <a:pt x="10956" y="14075"/>
                    <a:pt x="10833" y="13951"/>
                    <a:pt x="10678" y="13951"/>
                  </a:cubicBezTo>
                  <a:lnTo>
                    <a:pt x="9259" y="13951"/>
                  </a:lnTo>
                  <a:lnTo>
                    <a:pt x="9259" y="12655"/>
                  </a:lnTo>
                  <a:lnTo>
                    <a:pt x="13672" y="12655"/>
                  </a:lnTo>
                  <a:cubicBezTo>
                    <a:pt x="14166" y="12655"/>
                    <a:pt x="14536" y="12254"/>
                    <a:pt x="14536" y="11791"/>
                  </a:cubicBezTo>
                  <a:lnTo>
                    <a:pt x="14536" y="835"/>
                  </a:lnTo>
                  <a:cubicBezTo>
                    <a:pt x="14536" y="389"/>
                    <a:pt x="14164" y="0"/>
                    <a:pt x="137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7" name="Google Shape;13617;p26"/>
            <p:cNvSpPr/>
            <p:nvPr/>
          </p:nvSpPr>
          <p:spPr>
            <a:xfrm>
              <a:off x="1789000" y="3097575"/>
              <a:ext cx="253100" cy="77950"/>
            </a:xfrm>
            <a:custGeom>
              <a:avLst/>
              <a:gdLst/>
              <a:ahLst/>
              <a:cxnLst/>
              <a:rect l="l" t="t" r="r" b="b"/>
              <a:pathLst>
                <a:path w="10124" h="3118" extrusionOk="0">
                  <a:moveTo>
                    <a:pt x="8055" y="587"/>
                  </a:moveTo>
                  <a:cubicBezTo>
                    <a:pt x="8611" y="587"/>
                    <a:pt x="9043" y="1019"/>
                    <a:pt x="9043" y="1575"/>
                  </a:cubicBezTo>
                  <a:cubicBezTo>
                    <a:pt x="9043" y="2130"/>
                    <a:pt x="8611" y="2562"/>
                    <a:pt x="8055" y="2562"/>
                  </a:cubicBezTo>
                  <a:lnTo>
                    <a:pt x="3303" y="2562"/>
                  </a:lnTo>
                  <a:cubicBezTo>
                    <a:pt x="3766" y="2007"/>
                    <a:pt x="3766" y="1174"/>
                    <a:pt x="3303" y="587"/>
                  </a:cubicBezTo>
                  <a:close/>
                  <a:moveTo>
                    <a:pt x="2099" y="587"/>
                  </a:moveTo>
                  <a:cubicBezTo>
                    <a:pt x="2994" y="587"/>
                    <a:pt x="3426" y="1667"/>
                    <a:pt x="2809" y="2285"/>
                  </a:cubicBezTo>
                  <a:cubicBezTo>
                    <a:pt x="2599" y="2484"/>
                    <a:pt x="2348" y="2574"/>
                    <a:pt x="2103" y="2574"/>
                  </a:cubicBezTo>
                  <a:cubicBezTo>
                    <a:pt x="1592" y="2574"/>
                    <a:pt x="1111" y="2181"/>
                    <a:pt x="1111" y="1575"/>
                  </a:cubicBezTo>
                  <a:cubicBezTo>
                    <a:pt x="1111" y="1019"/>
                    <a:pt x="1543" y="587"/>
                    <a:pt x="2099" y="587"/>
                  </a:cubicBezTo>
                  <a:close/>
                  <a:moveTo>
                    <a:pt x="2099" y="1"/>
                  </a:moveTo>
                  <a:cubicBezTo>
                    <a:pt x="0" y="1"/>
                    <a:pt x="0" y="3118"/>
                    <a:pt x="2099" y="3118"/>
                  </a:cubicBezTo>
                  <a:lnTo>
                    <a:pt x="8055" y="3118"/>
                  </a:lnTo>
                  <a:cubicBezTo>
                    <a:pt x="10123" y="3118"/>
                    <a:pt x="10123" y="1"/>
                    <a:pt x="80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8" name="Google Shape;13618;p26"/>
            <p:cNvSpPr/>
            <p:nvPr/>
          </p:nvSpPr>
          <p:spPr>
            <a:xfrm>
              <a:off x="1789000" y="3204050"/>
              <a:ext cx="240750" cy="77950"/>
            </a:xfrm>
            <a:custGeom>
              <a:avLst/>
              <a:gdLst/>
              <a:ahLst/>
              <a:cxnLst/>
              <a:rect l="l" t="t" r="r" b="b"/>
              <a:pathLst>
                <a:path w="9630" h="3118" extrusionOk="0">
                  <a:moveTo>
                    <a:pt x="8055" y="556"/>
                  </a:moveTo>
                  <a:cubicBezTo>
                    <a:pt x="8611" y="556"/>
                    <a:pt x="9043" y="1019"/>
                    <a:pt x="9043" y="1575"/>
                  </a:cubicBezTo>
                  <a:cubicBezTo>
                    <a:pt x="9043" y="2158"/>
                    <a:pt x="8552" y="2558"/>
                    <a:pt x="8042" y="2558"/>
                  </a:cubicBezTo>
                  <a:cubicBezTo>
                    <a:pt x="7796" y="2558"/>
                    <a:pt x="7546" y="2465"/>
                    <a:pt x="7346" y="2254"/>
                  </a:cubicBezTo>
                  <a:cubicBezTo>
                    <a:pt x="6728" y="1637"/>
                    <a:pt x="7160" y="556"/>
                    <a:pt x="8055" y="556"/>
                  </a:cubicBezTo>
                  <a:close/>
                  <a:moveTo>
                    <a:pt x="6852" y="556"/>
                  </a:moveTo>
                  <a:cubicBezTo>
                    <a:pt x="6358" y="1143"/>
                    <a:pt x="6358" y="1976"/>
                    <a:pt x="6852" y="2562"/>
                  </a:cubicBezTo>
                  <a:lnTo>
                    <a:pt x="2099" y="2562"/>
                  </a:lnTo>
                  <a:cubicBezTo>
                    <a:pt x="1543" y="2562"/>
                    <a:pt x="1111" y="2099"/>
                    <a:pt x="1111" y="1575"/>
                  </a:cubicBezTo>
                  <a:cubicBezTo>
                    <a:pt x="1111" y="1019"/>
                    <a:pt x="1543" y="556"/>
                    <a:pt x="2099" y="556"/>
                  </a:cubicBezTo>
                  <a:close/>
                  <a:moveTo>
                    <a:pt x="2099" y="1"/>
                  </a:moveTo>
                  <a:cubicBezTo>
                    <a:pt x="0" y="1"/>
                    <a:pt x="0" y="3118"/>
                    <a:pt x="2099" y="3118"/>
                  </a:cubicBezTo>
                  <a:lnTo>
                    <a:pt x="8055" y="3118"/>
                  </a:lnTo>
                  <a:cubicBezTo>
                    <a:pt x="8919" y="3118"/>
                    <a:pt x="9598" y="2439"/>
                    <a:pt x="9598" y="1575"/>
                  </a:cubicBezTo>
                  <a:lnTo>
                    <a:pt x="9629" y="1575"/>
                  </a:lnTo>
                  <a:cubicBezTo>
                    <a:pt x="9629" y="711"/>
                    <a:pt x="8919" y="1"/>
                    <a:pt x="8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9" name="Google Shape;13619;p26"/>
            <p:cNvSpPr/>
            <p:nvPr/>
          </p:nvSpPr>
          <p:spPr>
            <a:xfrm>
              <a:off x="1908575" y="3312200"/>
              <a:ext cx="14700" cy="14475"/>
            </a:xfrm>
            <a:custGeom>
              <a:avLst/>
              <a:gdLst/>
              <a:ahLst/>
              <a:cxnLst/>
              <a:rect l="l" t="t" r="r" b="b"/>
              <a:pathLst>
                <a:path w="588" h="579" extrusionOk="0">
                  <a:moveTo>
                    <a:pt x="289" y="0"/>
                  </a:moveTo>
                  <a:cubicBezTo>
                    <a:pt x="141" y="0"/>
                    <a:pt x="1" y="117"/>
                    <a:pt x="1" y="304"/>
                  </a:cubicBezTo>
                  <a:cubicBezTo>
                    <a:pt x="1" y="469"/>
                    <a:pt x="138" y="578"/>
                    <a:pt x="284" y="578"/>
                  </a:cubicBezTo>
                  <a:cubicBezTo>
                    <a:pt x="358" y="578"/>
                    <a:pt x="433" y="551"/>
                    <a:pt x="495" y="489"/>
                  </a:cubicBezTo>
                  <a:cubicBezTo>
                    <a:pt x="587" y="366"/>
                    <a:pt x="587" y="212"/>
                    <a:pt x="495" y="88"/>
                  </a:cubicBezTo>
                  <a:cubicBezTo>
                    <a:pt x="434" y="28"/>
                    <a:pt x="361" y="0"/>
                    <a:pt x="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20" name="Google Shape;13620;p26"/>
          <p:cNvGrpSpPr/>
          <p:nvPr/>
        </p:nvGrpSpPr>
        <p:grpSpPr>
          <a:xfrm>
            <a:off x="15457938" y="3532027"/>
            <a:ext cx="726800" cy="726450"/>
            <a:chOff x="975800" y="3053025"/>
            <a:chExt cx="363400" cy="363225"/>
          </a:xfrm>
          <a:solidFill>
            <a:schemeClr val="tx1"/>
          </a:solidFill>
        </p:grpSpPr>
        <p:sp>
          <p:nvSpPr>
            <p:cNvPr id="13621" name="Google Shape;13621;p26"/>
            <p:cNvSpPr/>
            <p:nvPr/>
          </p:nvSpPr>
          <p:spPr>
            <a:xfrm>
              <a:off x="1198775" y="3169350"/>
              <a:ext cx="47150" cy="42975"/>
            </a:xfrm>
            <a:custGeom>
              <a:avLst/>
              <a:gdLst/>
              <a:ahLst/>
              <a:cxnLst/>
              <a:rect l="l" t="t" r="r" b="b"/>
              <a:pathLst>
                <a:path w="1886" h="1719" extrusionOk="0">
                  <a:moveTo>
                    <a:pt x="293" y="0"/>
                  </a:moveTo>
                  <a:cubicBezTo>
                    <a:pt x="224" y="0"/>
                    <a:pt x="154" y="31"/>
                    <a:pt x="93" y="93"/>
                  </a:cubicBezTo>
                  <a:cubicBezTo>
                    <a:pt x="0" y="185"/>
                    <a:pt x="0" y="340"/>
                    <a:pt x="93" y="463"/>
                  </a:cubicBezTo>
                  <a:lnTo>
                    <a:pt x="494" y="864"/>
                  </a:lnTo>
                  <a:lnTo>
                    <a:pt x="93" y="1235"/>
                  </a:lnTo>
                  <a:cubicBezTo>
                    <a:pt x="0" y="1358"/>
                    <a:pt x="0" y="1512"/>
                    <a:pt x="93" y="1636"/>
                  </a:cubicBezTo>
                  <a:cubicBezTo>
                    <a:pt x="154" y="1682"/>
                    <a:pt x="224" y="1705"/>
                    <a:pt x="293" y="1705"/>
                  </a:cubicBezTo>
                  <a:cubicBezTo>
                    <a:pt x="363" y="1705"/>
                    <a:pt x="432" y="1682"/>
                    <a:pt x="494" y="1636"/>
                  </a:cubicBezTo>
                  <a:lnTo>
                    <a:pt x="864" y="1235"/>
                  </a:lnTo>
                  <a:lnTo>
                    <a:pt x="1265" y="1636"/>
                  </a:lnTo>
                  <a:cubicBezTo>
                    <a:pt x="1298" y="1694"/>
                    <a:pt x="1347" y="1719"/>
                    <a:pt x="1402" y="1719"/>
                  </a:cubicBezTo>
                  <a:cubicBezTo>
                    <a:pt x="1606" y="1719"/>
                    <a:pt x="1886" y="1381"/>
                    <a:pt x="1667" y="1235"/>
                  </a:cubicBezTo>
                  <a:lnTo>
                    <a:pt x="1265" y="864"/>
                  </a:lnTo>
                  <a:lnTo>
                    <a:pt x="1667" y="463"/>
                  </a:lnTo>
                  <a:cubicBezTo>
                    <a:pt x="1786" y="248"/>
                    <a:pt x="1628" y="33"/>
                    <a:pt x="1436" y="33"/>
                  </a:cubicBezTo>
                  <a:cubicBezTo>
                    <a:pt x="1380" y="33"/>
                    <a:pt x="1321" y="51"/>
                    <a:pt x="1265" y="93"/>
                  </a:cubicBezTo>
                  <a:lnTo>
                    <a:pt x="864" y="463"/>
                  </a:lnTo>
                  <a:lnTo>
                    <a:pt x="494" y="93"/>
                  </a:lnTo>
                  <a:cubicBezTo>
                    <a:pt x="432" y="31"/>
                    <a:pt x="363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2" name="Google Shape;13622;p26"/>
            <p:cNvSpPr/>
            <p:nvPr/>
          </p:nvSpPr>
          <p:spPr>
            <a:xfrm>
              <a:off x="1072175" y="3253250"/>
              <a:ext cx="44050" cy="42075"/>
            </a:xfrm>
            <a:custGeom>
              <a:avLst/>
              <a:gdLst/>
              <a:ahLst/>
              <a:cxnLst/>
              <a:rect l="l" t="t" r="r" b="b"/>
              <a:pathLst>
                <a:path w="1762" h="1683" extrusionOk="0">
                  <a:moveTo>
                    <a:pt x="1469" y="0"/>
                  </a:moveTo>
                  <a:cubicBezTo>
                    <a:pt x="1399" y="0"/>
                    <a:pt x="1330" y="23"/>
                    <a:pt x="1268" y="70"/>
                  </a:cubicBezTo>
                  <a:lnTo>
                    <a:pt x="898" y="440"/>
                  </a:lnTo>
                  <a:lnTo>
                    <a:pt x="497" y="70"/>
                  </a:lnTo>
                  <a:cubicBezTo>
                    <a:pt x="451" y="47"/>
                    <a:pt x="405" y="37"/>
                    <a:pt x="360" y="37"/>
                  </a:cubicBezTo>
                  <a:cubicBezTo>
                    <a:pt x="162" y="37"/>
                    <a:pt x="0" y="239"/>
                    <a:pt x="126" y="440"/>
                  </a:cubicBezTo>
                  <a:lnTo>
                    <a:pt x="497" y="841"/>
                  </a:lnTo>
                  <a:lnTo>
                    <a:pt x="126" y="1212"/>
                  </a:lnTo>
                  <a:cubicBezTo>
                    <a:pt x="3" y="1335"/>
                    <a:pt x="3" y="1489"/>
                    <a:pt x="126" y="1613"/>
                  </a:cubicBezTo>
                  <a:cubicBezTo>
                    <a:pt x="172" y="1659"/>
                    <a:pt x="242" y="1682"/>
                    <a:pt x="311" y="1682"/>
                  </a:cubicBezTo>
                  <a:cubicBezTo>
                    <a:pt x="381" y="1682"/>
                    <a:pt x="450" y="1659"/>
                    <a:pt x="497" y="1613"/>
                  </a:cubicBezTo>
                  <a:lnTo>
                    <a:pt x="898" y="1212"/>
                  </a:lnTo>
                  <a:lnTo>
                    <a:pt x="1268" y="1613"/>
                  </a:lnTo>
                  <a:cubicBezTo>
                    <a:pt x="1330" y="1659"/>
                    <a:pt x="1399" y="1682"/>
                    <a:pt x="1469" y="1682"/>
                  </a:cubicBezTo>
                  <a:cubicBezTo>
                    <a:pt x="1538" y="1682"/>
                    <a:pt x="1608" y="1659"/>
                    <a:pt x="1669" y="1613"/>
                  </a:cubicBezTo>
                  <a:cubicBezTo>
                    <a:pt x="1762" y="1489"/>
                    <a:pt x="1762" y="1335"/>
                    <a:pt x="1669" y="1212"/>
                  </a:cubicBezTo>
                  <a:lnTo>
                    <a:pt x="1268" y="841"/>
                  </a:lnTo>
                  <a:lnTo>
                    <a:pt x="1669" y="440"/>
                  </a:lnTo>
                  <a:cubicBezTo>
                    <a:pt x="1762" y="348"/>
                    <a:pt x="1762" y="162"/>
                    <a:pt x="1669" y="70"/>
                  </a:cubicBezTo>
                  <a:cubicBezTo>
                    <a:pt x="1608" y="23"/>
                    <a:pt x="1538" y="0"/>
                    <a:pt x="14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3" name="Google Shape;13623;p26"/>
            <p:cNvSpPr/>
            <p:nvPr/>
          </p:nvSpPr>
          <p:spPr>
            <a:xfrm>
              <a:off x="1043675" y="3161100"/>
              <a:ext cx="227650" cy="142275"/>
            </a:xfrm>
            <a:custGeom>
              <a:avLst/>
              <a:gdLst/>
              <a:ahLst/>
              <a:cxnLst/>
              <a:rect l="l" t="t" r="r" b="b"/>
              <a:pathLst>
                <a:path w="9106" h="5691" extrusionOk="0">
                  <a:moveTo>
                    <a:pt x="1150" y="585"/>
                  </a:moveTo>
                  <a:cubicBezTo>
                    <a:pt x="1435" y="585"/>
                    <a:pt x="1698" y="812"/>
                    <a:pt x="1698" y="1163"/>
                  </a:cubicBezTo>
                  <a:cubicBezTo>
                    <a:pt x="1698" y="1472"/>
                    <a:pt x="1451" y="1719"/>
                    <a:pt x="1143" y="1719"/>
                  </a:cubicBezTo>
                  <a:cubicBezTo>
                    <a:pt x="649" y="1719"/>
                    <a:pt x="371" y="1102"/>
                    <a:pt x="742" y="762"/>
                  </a:cubicBezTo>
                  <a:cubicBezTo>
                    <a:pt x="864" y="640"/>
                    <a:pt x="1009" y="585"/>
                    <a:pt x="1150" y="585"/>
                  </a:cubicBezTo>
                  <a:close/>
                  <a:moveTo>
                    <a:pt x="7963" y="3972"/>
                  </a:moveTo>
                  <a:cubicBezTo>
                    <a:pt x="8457" y="3972"/>
                    <a:pt x="8704" y="4589"/>
                    <a:pt x="8364" y="4959"/>
                  </a:cubicBezTo>
                  <a:cubicBezTo>
                    <a:pt x="8246" y="5068"/>
                    <a:pt x="8103" y="5116"/>
                    <a:pt x="7963" y="5116"/>
                  </a:cubicBezTo>
                  <a:cubicBezTo>
                    <a:pt x="7663" y="5116"/>
                    <a:pt x="7377" y="4894"/>
                    <a:pt x="7377" y="4558"/>
                  </a:cubicBezTo>
                  <a:cubicBezTo>
                    <a:pt x="7377" y="4250"/>
                    <a:pt x="7655" y="4003"/>
                    <a:pt x="7963" y="4003"/>
                  </a:cubicBezTo>
                  <a:lnTo>
                    <a:pt x="7963" y="3972"/>
                  </a:lnTo>
                  <a:close/>
                  <a:moveTo>
                    <a:pt x="1156" y="0"/>
                  </a:moveTo>
                  <a:cubicBezTo>
                    <a:pt x="579" y="0"/>
                    <a:pt x="1" y="403"/>
                    <a:pt x="1" y="1133"/>
                  </a:cubicBezTo>
                  <a:cubicBezTo>
                    <a:pt x="1" y="1882"/>
                    <a:pt x="584" y="2293"/>
                    <a:pt x="1163" y="2293"/>
                  </a:cubicBezTo>
                  <a:cubicBezTo>
                    <a:pt x="1633" y="2293"/>
                    <a:pt x="2102" y="2022"/>
                    <a:pt x="2254" y="1441"/>
                  </a:cubicBezTo>
                  <a:lnTo>
                    <a:pt x="2840" y="1441"/>
                  </a:lnTo>
                  <a:cubicBezTo>
                    <a:pt x="3643" y="1441"/>
                    <a:pt x="4260" y="2058"/>
                    <a:pt x="4260" y="2861"/>
                  </a:cubicBezTo>
                  <a:cubicBezTo>
                    <a:pt x="4260" y="3941"/>
                    <a:pt x="5155" y="4836"/>
                    <a:pt x="6266" y="4836"/>
                  </a:cubicBezTo>
                  <a:lnTo>
                    <a:pt x="6852" y="4836"/>
                  </a:lnTo>
                  <a:cubicBezTo>
                    <a:pt x="7005" y="5420"/>
                    <a:pt x="7477" y="5691"/>
                    <a:pt x="7950" y="5691"/>
                  </a:cubicBezTo>
                  <a:cubicBezTo>
                    <a:pt x="8527" y="5691"/>
                    <a:pt x="9105" y="5287"/>
                    <a:pt x="9105" y="4558"/>
                  </a:cubicBezTo>
                  <a:cubicBezTo>
                    <a:pt x="9105" y="3829"/>
                    <a:pt x="8527" y="3426"/>
                    <a:pt x="7950" y="3426"/>
                  </a:cubicBezTo>
                  <a:cubicBezTo>
                    <a:pt x="7477" y="3426"/>
                    <a:pt x="7005" y="3697"/>
                    <a:pt x="6852" y="4280"/>
                  </a:cubicBezTo>
                  <a:lnTo>
                    <a:pt x="6266" y="4280"/>
                  </a:lnTo>
                  <a:cubicBezTo>
                    <a:pt x="5463" y="4280"/>
                    <a:pt x="4846" y="3632"/>
                    <a:pt x="4846" y="2861"/>
                  </a:cubicBezTo>
                  <a:cubicBezTo>
                    <a:pt x="4846" y="1750"/>
                    <a:pt x="3951" y="855"/>
                    <a:pt x="2840" y="855"/>
                  </a:cubicBezTo>
                  <a:lnTo>
                    <a:pt x="2254" y="855"/>
                  </a:lnTo>
                  <a:cubicBezTo>
                    <a:pt x="2101" y="271"/>
                    <a:pt x="1629" y="0"/>
                    <a:pt x="1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4" name="Google Shape;13624;p26"/>
            <p:cNvSpPr/>
            <p:nvPr/>
          </p:nvSpPr>
          <p:spPr>
            <a:xfrm>
              <a:off x="1150150" y="311637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02" y="1"/>
                  </a:moveTo>
                  <a:cubicBezTo>
                    <a:pt x="149" y="1"/>
                    <a:pt x="1" y="127"/>
                    <a:pt x="1" y="298"/>
                  </a:cubicBezTo>
                  <a:cubicBezTo>
                    <a:pt x="1" y="453"/>
                    <a:pt x="124" y="576"/>
                    <a:pt x="279" y="576"/>
                  </a:cubicBezTo>
                  <a:cubicBezTo>
                    <a:pt x="556" y="576"/>
                    <a:pt x="680" y="267"/>
                    <a:pt x="495" y="82"/>
                  </a:cubicBezTo>
                  <a:cubicBezTo>
                    <a:pt x="438" y="25"/>
                    <a:pt x="369" y="1"/>
                    <a:pt x="3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5" name="Google Shape;13625;p26"/>
            <p:cNvSpPr/>
            <p:nvPr/>
          </p:nvSpPr>
          <p:spPr>
            <a:xfrm>
              <a:off x="975800" y="3053025"/>
              <a:ext cx="363400" cy="363225"/>
            </a:xfrm>
            <a:custGeom>
              <a:avLst/>
              <a:gdLst/>
              <a:ahLst/>
              <a:cxnLst/>
              <a:rect l="l" t="t" r="r" b="b"/>
              <a:pathLst>
                <a:path w="14536" h="14529" extrusionOk="0">
                  <a:moveTo>
                    <a:pt x="11697" y="556"/>
                  </a:moveTo>
                  <a:cubicBezTo>
                    <a:pt x="11974" y="556"/>
                    <a:pt x="12252" y="749"/>
                    <a:pt x="12252" y="1135"/>
                  </a:cubicBezTo>
                  <a:cubicBezTo>
                    <a:pt x="12252" y="1289"/>
                    <a:pt x="12376" y="1413"/>
                    <a:pt x="12561" y="1413"/>
                  </a:cubicBezTo>
                  <a:lnTo>
                    <a:pt x="13672" y="1413"/>
                  </a:lnTo>
                  <a:cubicBezTo>
                    <a:pt x="13826" y="1413"/>
                    <a:pt x="13950" y="1536"/>
                    <a:pt x="13980" y="1690"/>
                  </a:cubicBezTo>
                  <a:lnTo>
                    <a:pt x="13980" y="2277"/>
                  </a:lnTo>
                  <a:cubicBezTo>
                    <a:pt x="13950" y="2431"/>
                    <a:pt x="13826" y="2554"/>
                    <a:pt x="13672" y="2554"/>
                  </a:cubicBezTo>
                  <a:lnTo>
                    <a:pt x="8549" y="2554"/>
                  </a:lnTo>
                  <a:cubicBezTo>
                    <a:pt x="8209" y="2585"/>
                    <a:pt x="8209" y="3079"/>
                    <a:pt x="8549" y="3110"/>
                  </a:cubicBezTo>
                  <a:lnTo>
                    <a:pt x="13116" y="3110"/>
                  </a:lnTo>
                  <a:lnTo>
                    <a:pt x="13116" y="10949"/>
                  </a:lnTo>
                  <a:cubicBezTo>
                    <a:pt x="13116" y="11103"/>
                    <a:pt x="12993" y="11227"/>
                    <a:pt x="12839" y="11227"/>
                  </a:cubicBezTo>
                  <a:lnTo>
                    <a:pt x="1697" y="11227"/>
                  </a:lnTo>
                  <a:cubicBezTo>
                    <a:pt x="1543" y="11227"/>
                    <a:pt x="1420" y="11103"/>
                    <a:pt x="1420" y="10949"/>
                  </a:cubicBezTo>
                  <a:lnTo>
                    <a:pt x="1420" y="3110"/>
                  </a:lnTo>
                  <a:lnTo>
                    <a:pt x="5987" y="3110"/>
                  </a:lnTo>
                  <a:cubicBezTo>
                    <a:pt x="6006" y="3113"/>
                    <a:pt x="6024" y="3114"/>
                    <a:pt x="6041" y="3114"/>
                  </a:cubicBezTo>
                  <a:cubicBezTo>
                    <a:pt x="6401" y="3114"/>
                    <a:pt x="6401" y="2551"/>
                    <a:pt x="6041" y="2551"/>
                  </a:cubicBezTo>
                  <a:cubicBezTo>
                    <a:pt x="6024" y="2551"/>
                    <a:pt x="6006" y="2552"/>
                    <a:pt x="5987" y="2554"/>
                  </a:cubicBezTo>
                  <a:lnTo>
                    <a:pt x="864" y="2554"/>
                  </a:lnTo>
                  <a:cubicBezTo>
                    <a:pt x="710" y="2554"/>
                    <a:pt x="556" y="2431"/>
                    <a:pt x="556" y="2277"/>
                  </a:cubicBezTo>
                  <a:lnTo>
                    <a:pt x="556" y="1690"/>
                  </a:lnTo>
                  <a:cubicBezTo>
                    <a:pt x="556" y="1536"/>
                    <a:pt x="710" y="1413"/>
                    <a:pt x="864" y="1413"/>
                  </a:cubicBezTo>
                  <a:lnTo>
                    <a:pt x="1975" y="1413"/>
                  </a:lnTo>
                  <a:cubicBezTo>
                    <a:pt x="2129" y="1413"/>
                    <a:pt x="2284" y="1289"/>
                    <a:pt x="2284" y="1135"/>
                  </a:cubicBezTo>
                  <a:cubicBezTo>
                    <a:pt x="2284" y="749"/>
                    <a:pt x="2562" y="556"/>
                    <a:pt x="2839" y="556"/>
                  </a:cubicBezTo>
                  <a:cubicBezTo>
                    <a:pt x="3117" y="556"/>
                    <a:pt x="3395" y="749"/>
                    <a:pt x="3395" y="1135"/>
                  </a:cubicBezTo>
                  <a:cubicBezTo>
                    <a:pt x="3395" y="1289"/>
                    <a:pt x="3518" y="1413"/>
                    <a:pt x="3703" y="1413"/>
                  </a:cubicBezTo>
                  <a:lnTo>
                    <a:pt x="10833" y="1413"/>
                  </a:lnTo>
                  <a:cubicBezTo>
                    <a:pt x="10987" y="1413"/>
                    <a:pt x="11141" y="1289"/>
                    <a:pt x="11141" y="1135"/>
                  </a:cubicBezTo>
                  <a:cubicBezTo>
                    <a:pt x="11141" y="749"/>
                    <a:pt x="11419" y="556"/>
                    <a:pt x="11697" y="556"/>
                  </a:cubicBezTo>
                  <a:close/>
                  <a:moveTo>
                    <a:pt x="2839" y="1"/>
                  </a:moveTo>
                  <a:cubicBezTo>
                    <a:pt x="2361" y="1"/>
                    <a:pt x="1883" y="286"/>
                    <a:pt x="1728" y="857"/>
                  </a:cubicBezTo>
                  <a:lnTo>
                    <a:pt x="864" y="857"/>
                  </a:lnTo>
                  <a:cubicBezTo>
                    <a:pt x="370" y="857"/>
                    <a:pt x="0" y="1227"/>
                    <a:pt x="0" y="1690"/>
                  </a:cubicBezTo>
                  <a:lnTo>
                    <a:pt x="0" y="2277"/>
                  </a:lnTo>
                  <a:cubicBezTo>
                    <a:pt x="0" y="2740"/>
                    <a:pt x="370" y="3110"/>
                    <a:pt x="864" y="3110"/>
                  </a:cubicBezTo>
                  <a:lnTo>
                    <a:pt x="864" y="10949"/>
                  </a:lnTo>
                  <a:cubicBezTo>
                    <a:pt x="864" y="11412"/>
                    <a:pt x="1234" y="11782"/>
                    <a:pt x="1697" y="11813"/>
                  </a:cubicBezTo>
                  <a:lnTo>
                    <a:pt x="6975" y="11813"/>
                  </a:lnTo>
                  <a:lnTo>
                    <a:pt x="6975" y="13973"/>
                  </a:lnTo>
                  <a:lnTo>
                    <a:pt x="6419" y="13973"/>
                  </a:lnTo>
                  <a:cubicBezTo>
                    <a:pt x="6406" y="13971"/>
                    <a:pt x="6393" y="13969"/>
                    <a:pt x="6380" y="13969"/>
                  </a:cubicBezTo>
                  <a:cubicBezTo>
                    <a:pt x="6244" y="13969"/>
                    <a:pt x="6142" y="14110"/>
                    <a:pt x="6142" y="14251"/>
                  </a:cubicBezTo>
                  <a:cubicBezTo>
                    <a:pt x="6142" y="14405"/>
                    <a:pt x="6265" y="14529"/>
                    <a:pt x="6419" y="14529"/>
                  </a:cubicBezTo>
                  <a:lnTo>
                    <a:pt x="8117" y="14529"/>
                  </a:lnTo>
                  <a:cubicBezTo>
                    <a:pt x="8271" y="14529"/>
                    <a:pt x="8394" y="14405"/>
                    <a:pt x="8394" y="14251"/>
                  </a:cubicBezTo>
                  <a:cubicBezTo>
                    <a:pt x="8394" y="14110"/>
                    <a:pt x="8292" y="13969"/>
                    <a:pt x="8156" y="13969"/>
                  </a:cubicBezTo>
                  <a:cubicBezTo>
                    <a:pt x="8143" y="13969"/>
                    <a:pt x="8130" y="13971"/>
                    <a:pt x="8117" y="13973"/>
                  </a:cubicBezTo>
                  <a:lnTo>
                    <a:pt x="7561" y="13973"/>
                  </a:lnTo>
                  <a:lnTo>
                    <a:pt x="7561" y="11813"/>
                  </a:lnTo>
                  <a:lnTo>
                    <a:pt x="12839" y="11813"/>
                  </a:lnTo>
                  <a:cubicBezTo>
                    <a:pt x="13301" y="11813"/>
                    <a:pt x="13672" y="11412"/>
                    <a:pt x="13672" y="10949"/>
                  </a:cubicBezTo>
                  <a:lnTo>
                    <a:pt x="13672" y="3110"/>
                  </a:lnTo>
                  <a:cubicBezTo>
                    <a:pt x="14135" y="3110"/>
                    <a:pt x="14536" y="2740"/>
                    <a:pt x="14536" y="2277"/>
                  </a:cubicBezTo>
                  <a:lnTo>
                    <a:pt x="14536" y="1690"/>
                  </a:lnTo>
                  <a:cubicBezTo>
                    <a:pt x="14536" y="1227"/>
                    <a:pt x="14135" y="857"/>
                    <a:pt x="13672" y="857"/>
                  </a:cubicBezTo>
                  <a:lnTo>
                    <a:pt x="12808" y="857"/>
                  </a:lnTo>
                  <a:cubicBezTo>
                    <a:pt x="12653" y="286"/>
                    <a:pt x="12175" y="1"/>
                    <a:pt x="11697" y="1"/>
                  </a:cubicBezTo>
                  <a:cubicBezTo>
                    <a:pt x="11218" y="1"/>
                    <a:pt x="10740" y="286"/>
                    <a:pt x="10586" y="857"/>
                  </a:cubicBezTo>
                  <a:lnTo>
                    <a:pt x="3950" y="857"/>
                  </a:lnTo>
                  <a:cubicBezTo>
                    <a:pt x="3796" y="286"/>
                    <a:pt x="3318" y="1"/>
                    <a:pt x="28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26" name="Google Shape;13626;p26"/>
          <p:cNvGrpSpPr/>
          <p:nvPr/>
        </p:nvGrpSpPr>
        <p:grpSpPr>
          <a:xfrm>
            <a:off x="15457913" y="4657038"/>
            <a:ext cx="726850" cy="729400"/>
            <a:chOff x="7724500" y="2485750"/>
            <a:chExt cx="363425" cy="364700"/>
          </a:xfrm>
          <a:solidFill>
            <a:schemeClr val="tx1"/>
          </a:solidFill>
        </p:grpSpPr>
        <p:sp>
          <p:nvSpPr>
            <p:cNvPr id="13627" name="Google Shape;13627;p26"/>
            <p:cNvSpPr/>
            <p:nvPr/>
          </p:nvSpPr>
          <p:spPr>
            <a:xfrm>
              <a:off x="772450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2439" y="1698"/>
                  </a:lnTo>
                  <a:lnTo>
                    <a:pt x="2439" y="865"/>
                  </a:lnTo>
                  <a:cubicBezTo>
                    <a:pt x="2439" y="710"/>
                    <a:pt x="2562" y="556"/>
                    <a:pt x="2717" y="556"/>
                  </a:cubicBezTo>
                  <a:close/>
                  <a:moveTo>
                    <a:pt x="11821" y="556"/>
                  </a:moveTo>
                  <a:cubicBezTo>
                    <a:pt x="11975" y="556"/>
                    <a:pt x="12099" y="710"/>
                    <a:pt x="12099" y="865"/>
                  </a:cubicBezTo>
                  <a:lnTo>
                    <a:pt x="12099" y="1698"/>
                  </a:lnTo>
                  <a:lnTo>
                    <a:pt x="10957" y="1698"/>
                  </a:lnTo>
                  <a:lnTo>
                    <a:pt x="10957" y="556"/>
                  </a:lnTo>
                  <a:close/>
                  <a:moveTo>
                    <a:pt x="12654" y="5648"/>
                  </a:moveTo>
                  <a:lnTo>
                    <a:pt x="13734" y="6265"/>
                  </a:lnTo>
                  <a:lnTo>
                    <a:pt x="12654" y="7037"/>
                  </a:lnTo>
                  <a:lnTo>
                    <a:pt x="12654" y="5648"/>
                  </a:lnTo>
                  <a:close/>
                  <a:moveTo>
                    <a:pt x="1883" y="5679"/>
                  </a:moveTo>
                  <a:lnTo>
                    <a:pt x="1883" y="7068"/>
                  </a:lnTo>
                  <a:lnTo>
                    <a:pt x="803" y="6296"/>
                  </a:lnTo>
                  <a:lnTo>
                    <a:pt x="1883" y="5679"/>
                  </a:lnTo>
                  <a:close/>
                  <a:moveTo>
                    <a:pt x="12099" y="2284"/>
                  </a:moveTo>
                  <a:lnTo>
                    <a:pt x="12099" y="7469"/>
                  </a:lnTo>
                  <a:lnTo>
                    <a:pt x="7284" y="11018"/>
                  </a:lnTo>
                  <a:lnTo>
                    <a:pt x="2470" y="7469"/>
                  </a:lnTo>
                  <a:lnTo>
                    <a:pt x="2470" y="2284"/>
                  </a:lnTo>
                  <a:close/>
                  <a:moveTo>
                    <a:pt x="2717" y="1"/>
                  </a:moveTo>
                  <a:cubicBezTo>
                    <a:pt x="2254" y="1"/>
                    <a:pt x="1883" y="371"/>
                    <a:pt x="1883" y="865"/>
                  </a:cubicBezTo>
                  <a:lnTo>
                    <a:pt x="1883" y="5031"/>
                  </a:lnTo>
                  <a:lnTo>
                    <a:pt x="155" y="5988"/>
                  </a:lnTo>
                  <a:cubicBezTo>
                    <a:pt x="62" y="6049"/>
                    <a:pt x="1" y="6142"/>
                    <a:pt x="1" y="6235"/>
                  </a:cubicBezTo>
                  <a:lnTo>
                    <a:pt x="1" y="14259"/>
                  </a:lnTo>
                  <a:cubicBezTo>
                    <a:pt x="1" y="14413"/>
                    <a:pt x="124" y="14536"/>
                    <a:pt x="278" y="14536"/>
                  </a:cubicBezTo>
                  <a:lnTo>
                    <a:pt x="5988" y="14536"/>
                  </a:lnTo>
                  <a:cubicBezTo>
                    <a:pt x="6142" y="14536"/>
                    <a:pt x="6266" y="14413"/>
                    <a:pt x="6266" y="14259"/>
                  </a:cubicBezTo>
                  <a:cubicBezTo>
                    <a:pt x="6266" y="14118"/>
                    <a:pt x="6163" y="13977"/>
                    <a:pt x="6028" y="13977"/>
                  </a:cubicBezTo>
                  <a:cubicBezTo>
                    <a:pt x="6015" y="13977"/>
                    <a:pt x="6001" y="13978"/>
                    <a:pt x="5988" y="13981"/>
                  </a:cubicBezTo>
                  <a:lnTo>
                    <a:pt x="587" y="13981"/>
                  </a:lnTo>
                  <a:lnTo>
                    <a:pt x="587" y="6790"/>
                  </a:lnTo>
                  <a:lnTo>
                    <a:pt x="5093" y="10092"/>
                  </a:lnTo>
                  <a:lnTo>
                    <a:pt x="2562" y="11975"/>
                  </a:lnTo>
                  <a:cubicBezTo>
                    <a:pt x="2356" y="12181"/>
                    <a:pt x="2538" y="12474"/>
                    <a:pt x="2784" y="12474"/>
                  </a:cubicBezTo>
                  <a:cubicBezTo>
                    <a:pt x="2832" y="12474"/>
                    <a:pt x="2882" y="12463"/>
                    <a:pt x="2933" y="12438"/>
                  </a:cubicBezTo>
                  <a:lnTo>
                    <a:pt x="5556" y="10432"/>
                  </a:lnTo>
                  <a:lnTo>
                    <a:pt x="7099" y="11605"/>
                  </a:lnTo>
                  <a:cubicBezTo>
                    <a:pt x="7161" y="11635"/>
                    <a:pt x="7222" y="11666"/>
                    <a:pt x="7284" y="11666"/>
                  </a:cubicBezTo>
                  <a:cubicBezTo>
                    <a:pt x="7346" y="11666"/>
                    <a:pt x="7408" y="11635"/>
                    <a:pt x="7438" y="11605"/>
                  </a:cubicBezTo>
                  <a:lnTo>
                    <a:pt x="8982" y="10432"/>
                  </a:lnTo>
                  <a:lnTo>
                    <a:pt x="11636" y="12438"/>
                  </a:lnTo>
                  <a:cubicBezTo>
                    <a:pt x="11698" y="12494"/>
                    <a:pt x="11764" y="12517"/>
                    <a:pt x="11826" y="12517"/>
                  </a:cubicBezTo>
                  <a:cubicBezTo>
                    <a:pt x="12074" y="12517"/>
                    <a:pt x="12271" y="12148"/>
                    <a:pt x="11975" y="11975"/>
                  </a:cubicBezTo>
                  <a:lnTo>
                    <a:pt x="9475" y="10092"/>
                  </a:lnTo>
                  <a:lnTo>
                    <a:pt x="13981" y="6790"/>
                  </a:lnTo>
                  <a:lnTo>
                    <a:pt x="13981" y="13981"/>
                  </a:lnTo>
                  <a:lnTo>
                    <a:pt x="8549" y="13981"/>
                  </a:lnTo>
                  <a:cubicBezTo>
                    <a:pt x="8536" y="13978"/>
                    <a:pt x="8523" y="13977"/>
                    <a:pt x="8510" y="13977"/>
                  </a:cubicBezTo>
                  <a:cubicBezTo>
                    <a:pt x="8375" y="13977"/>
                    <a:pt x="8272" y="14118"/>
                    <a:pt x="8272" y="14259"/>
                  </a:cubicBezTo>
                  <a:cubicBezTo>
                    <a:pt x="8272" y="14413"/>
                    <a:pt x="8395" y="14536"/>
                    <a:pt x="8549" y="14536"/>
                  </a:cubicBezTo>
                  <a:lnTo>
                    <a:pt x="14259" y="14536"/>
                  </a:lnTo>
                  <a:cubicBezTo>
                    <a:pt x="14413" y="14536"/>
                    <a:pt x="14537" y="14413"/>
                    <a:pt x="14537" y="14259"/>
                  </a:cubicBezTo>
                  <a:lnTo>
                    <a:pt x="14537" y="6235"/>
                  </a:lnTo>
                  <a:cubicBezTo>
                    <a:pt x="14537" y="6142"/>
                    <a:pt x="14475" y="6049"/>
                    <a:pt x="14382" y="5988"/>
                  </a:cubicBezTo>
                  <a:lnTo>
                    <a:pt x="12654" y="5031"/>
                  </a:lnTo>
                  <a:lnTo>
                    <a:pt x="12654" y="865"/>
                  </a:lnTo>
                  <a:cubicBezTo>
                    <a:pt x="12654" y="371"/>
                    <a:pt x="12284" y="1"/>
                    <a:pt x="118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8" name="Google Shape;13628;p26"/>
            <p:cNvSpPr/>
            <p:nvPr/>
          </p:nvSpPr>
          <p:spPr>
            <a:xfrm>
              <a:off x="7834075" y="2656250"/>
              <a:ext cx="145075" cy="13925"/>
            </a:xfrm>
            <a:custGeom>
              <a:avLst/>
              <a:gdLst/>
              <a:ahLst/>
              <a:cxnLst/>
              <a:rect l="l" t="t" r="r" b="b"/>
              <a:pathLst>
                <a:path w="5803" h="557" extrusionOk="0">
                  <a:moveTo>
                    <a:pt x="340" y="1"/>
                  </a:moveTo>
                  <a:cubicBezTo>
                    <a:pt x="0" y="32"/>
                    <a:pt x="0" y="526"/>
                    <a:pt x="340" y="557"/>
                  </a:cubicBezTo>
                  <a:lnTo>
                    <a:pt x="5463" y="557"/>
                  </a:lnTo>
                  <a:cubicBezTo>
                    <a:pt x="5802" y="526"/>
                    <a:pt x="5802" y="32"/>
                    <a:pt x="54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9" name="Google Shape;13629;p26"/>
            <p:cNvSpPr/>
            <p:nvPr/>
          </p:nvSpPr>
          <p:spPr>
            <a:xfrm>
              <a:off x="7810400" y="2613725"/>
              <a:ext cx="191625" cy="14050"/>
            </a:xfrm>
            <a:custGeom>
              <a:avLst/>
              <a:gdLst/>
              <a:ahLst/>
              <a:cxnLst/>
              <a:rect l="l" t="t" r="r" b="b"/>
              <a:pathLst>
                <a:path w="7665" h="562" extrusionOk="0">
                  <a:moveTo>
                    <a:pt x="366" y="0"/>
                  </a:moveTo>
                  <a:cubicBezTo>
                    <a:pt x="0" y="0"/>
                    <a:pt x="9" y="561"/>
                    <a:pt x="393" y="561"/>
                  </a:cubicBezTo>
                  <a:cubicBezTo>
                    <a:pt x="403" y="561"/>
                    <a:pt x="412" y="561"/>
                    <a:pt x="422" y="560"/>
                  </a:cubicBezTo>
                  <a:lnTo>
                    <a:pt x="7243" y="560"/>
                  </a:lnTo>
                  <a:cubicBezTo>
                    <a:pt x="7253" y="561"/>
                    <a:pt x="7263" y="561"/>
                    <a:pt x="7272" y="561"/>
                  </a:cubicBezTo>
                  <a:cubicBezTo>
                    <a:pt x="7656" y="561"/>
                    <a:pt x="7665" y="0"/>
                    <a:pt x="7299" y="0"/>
                  </a:cubicBezTo>
                  <a:cubicBezTo>
                    <a:pt x="7281" y="0"/>
                    <a:pt x="7263" y="2"/>
                    <a:pt x="7243" y="5"/>
                  </a:cubicBezTo>
                  <a:lnTo>
                    <a:pt x="422" y="5"/>
                  </a:lnTo>
                  <a:cubicBezTo>
                    <a:pt x="403" y="2"/>
                    <a:pt x="384" y="0"/>
                    <a:pt x="3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0" name="Google Shape;13630;p26"/>
            <p:cNvSpPr/>
            <p:nvPr/>
          </p:nvSpPr>
          <p:spPr>
            <a:xfrm>
              <a:off x="7810400" y="2570600"/>
              <a:ext cx="191650" cy="14725"/>
            </a:xfrm>
            <a:custGeom>
              <a:avLst/>
              <a:gdLst/>
              <a:ahLst/>
              <a:cxnLst/>
              <a:rect l="l" t="t" r="r" b="b"/>
              <a:pathLst>
                <a:path w="7666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2" y="588"/>
                    <a:pt x="422" y="588"/>
                  </a:cubicBezTo>
                  <a:lnTo>
                    <a:pt x="7243" y="588"/>
                  </a:lnTo>
                  <a:cubicBezTo>
                    <a:pt x="7253" y="588"/>
                    <a:pt x="7263" y="589"/>
                    <a:pt x="7272" y="589"/>
                  </a:cubicBezTo>
                  <a:cubicBezTo>
                    <a:pt x="7665" y="589"/>
                    <a:pt x="7665" y="0"/>
                    <a:pt x="7272" y="0"/>
                  </a:cubicBezTo>
                  <a:cubicBezTo>
                    <a:pt x="7263" y="0"/>
                    <a:pt x="7253" y="1"/>
                    <a:pt x="7243" y="1"/>
                  </a:cubicBezTo>
                  <a:lnTo>
                    <a:pt x="422" y="1"/>
                  </a:lnTo>
                  <a:cubicBezTo>
                    <a:pt x="412" y="1"/>
                    <a:pt x="403" y="0"/>
                    <a:pt x="3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1" name="Google Shape;13631;p26"/>
            <p:cNvSpPr/>
            <p:nvPr/>
          </p:nvSpPr>
          <p:spPr>
            <a:xfrm>
              <a:off x="7874625" y="2698600"/>
              <a:ext cx="63175" cy="14100"/>
            </a:xfrm>
            <a:custGeom>
              <a:avLst/>
              <a:gdLst/>
              <a:ahLst/>
              <a:cxnLst/>
              <a:rect l="l" t="t" r="r" b="b"/>
              <a:pathLst>
                <a:path w="2527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112" y="560"/>
                  </a:lnTo>
                  <a:cubicBezTo>
                    <a:pt x="2131" y="563"/>
                    <a:pt x="2149" y="564"/>
                    <a:pt x="2166" y="564"/>
                  </a:cubicBezTo>
                  <a:cubicBezTo>
                    <a:pt x="2526" y="564"/>
                    <a:pt x="2526" y="0"/>
                    <a:pt x="2166" y="0"/>
                  </a:cubicBezTo>
                  <a:cubicBezTo>
                    <a:pt x="2149" y="0"/>
                    <a:pt x="2131" y="2"/>
                    <a:pt x="2112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2" name="Google Shape;13632;p26"/>
            <p:cNvSpPr/>
            <p:nvPr/>
          </p:nvSpPr>
          <p:spPr>
            <a:xfrm>
              <a:off x="7896200" y="2835100"/>
              <a:ext cx="18125" cy="15350"/>
            </a:xfrm>
            <a:custGeom>
              <a:avLst/>
              <a:gdLst/>
              <a:ahLst/>
              <a:cxnLst/>
              <a:rect l="l" t="t" r="r" b="b"/>
              <a:pathLst>
                <a:path w="725" h="614" extrusionOk="0">
                  <a:moveTo>
                    <a:pt x="408" y="1"/>
                  </a:moveTo>
                  <a:cubicBezTo>
                    <a:pt x="293" y="1"/>
                    <a:pt x="183" y="80"/>
                    <a:pt x="138" y="192"/>
                  </a:cubicBezTo>
                  <a:cubicBezTo>
                    <a:pt x="1" y="428"/>
                    <a:pt x="201" y="614"/>
                    <a:pt x="397" y="614"/>
                  </a:cubicBezTo>
                  <a:cubicBezTo>
                    <a:pt x="508" y="614"/>
                    <a:pt x="618" y="554"/>
                    <a:pt x="663" y="408"/>
                  </a:cubicBezTo>
                  <a:cubicBezTo>
                    <a:pt x="725" y="254"/>
                    <a:pt x="663" y="69"/>
                    <a:pt x="509" y="7"/>
                  </a:cubicBezTo>
                  <a:lnTo>
                    <a:pt x="509" y="7"/>
                  </a:lnTo>
                  <a:lnTo>
                    <a:pt x="540" y="38"/>
                  </a:lnTo>
                  <a:cubicBezTo>
                    <a:pt x="497" y="12"/>
                    <a:pt x="452" y="1"/>
                    <a:pt x="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33" name="Google Shape;13633;p26"/>
          <p:cNvGrpSpPr/>
          <p:nvPr/>
        </p:nvGrpSpPr>
        <p:grpSpPr>
          <a:xfrm>
            <a:off x="13914027" y="4657738"/>
            <a:ext cx="726850" cy="728000"/>
            <a:chOff x="6979200" y="2485750"/>
            <a:chExt cx="363425" cy="364000"/>
          </a:xfrm>
          <a:solidFill>
            <a:schemeClr val="tx1"/>
          </a:solidFill>
        </p:grpSpPr>
        <p:sp>
          <p:nvSpPr>
            <p:cNvPr id="13634" name="Google Shape;13634;p26"/>
            <p:cNvSpPr/>
            <p:nvPr/>
          </p:nvSpPr>
          <p:spPr>
            <a:xfrm>
              <a:off x="7221450" y="2835850"/>
              <a:ext cx="15475" cy="13900"/>
            </a:xfrm>
            <a:custGeom>
              <a:avLst/>
              <a:gdLst/>
              <a:ahLst/>
              <a:cxnLst/>
              <a:rect l="l" t="t" r="r" b="b"/>
              <a:pathLst>
                <a:path w="619" h="556" extrusionOk="0">
                  <a:moveTo>
                    <a:pt x="309" y="0"/>
                  </a:moveTo>
                  <a:cubicBezTo>
                    <a:pt x="178" y="0"/>
                    <a:pt x="47" y="85"/>
                    <a:pt x="32" y="255"/>
                  </a:cubicBezTo>
                  <a:cubicBezTo>
                    <a:pt x="1" y="455"/>
                    <a:pt x="155" y="556"/>
                    <a:pt x="309" y="556"/>
                  </a:cubicBezTo>
                  <a:cubicBezTo>
                    <a:pt x="464" y="556"/>
                    <a:pt x="618" y="455"/>
                    <a:pt x="587" y="255"/>
                  </a:cubicBezTo>
                  <a:cubicBezTo>
                    <a:pt x="572" y="85"/>
                    <a:pt x="441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5" name="Google Shape;13635;p26"/>
            <p:cNvSpPr/>
            <p:nvPr/>
          </p:nvSpPr>
          <p:spPr>
            <a:xfrm>
              <a:off x="697920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420" y="556"/>
                  </a:moveTo>
                  <a:cubicBezTo>
                    <a:pt x="1574" y="556"/>
                    <a:pt x="1698" y="710"/>
                    <a:pt x="1698" y="865"/>
                  </a:cubicBezTo>
                  <a:lnTo>
                    <a:pt x="1698" y="3118"/>
                  </a:lnTo>
                  <a:cubicBezTo>
                    <a:pt x="1698" y="3272"/>
                    <a:pt x="1574" y="3395"/>
                    <a:pt x="1420" y="3395"/>
                  </a:cubicBezTo>
                  <a:lnTo>
                    <a:pt x="864" y="3395"/>
                  </a:lnTo>
                  <a:cubicBezTo>
                    <a:pt x="710" y="3395"/>
                    <a:pt x="587" y="3272"/>
                    <a:pt x="587" y="3118"/>
                  </a:cubicBezTo>
                  <a:lnTo>
                    <a:pt x="587" y="865"/>
                  </a:lnTo>
                  <a:cubicBezTo>
                    <a:pt x="587" y="710"/>
                    <a:pt x="710" y="556"/>
                    <a:pt x="864" y="556"/>
                  </a:cubicBezTo>
                  <a:close/>
                  <a:moveTo>
                    <a:pt x="10277" y="556"/>
                  </a:moveTo>
                  <a:cubicBezTo>
                    <a:pt x="10431" y="556"/>
                    <a:pt x="10555" y="710"/>
                    <a:pt x="10555" y="865"/>
                  </a:cubicBezTo>
                  <a:lnTo>
                    <a:pt x="10555" y="3118"/>
                  </a:lnTo>
                  <a:cubicBezTo>
                    <a:pt x="10555" y="3272"/>
                    <a:pt x="10431" y="3395"/>
                    <a:pt x="10277" y="3395"/>
                  </a:cubicBezTo>
                  <a:lnTo>
                    <a:pt x="9413" y="3395"/>
                  </a:lnTo>
                  <a:lnTo>
                    <a:pt x="9413" y="2840"/>
                  </a:lnTo>
                  <a:cubicBezTo>
                    <a:pt x="9413" y="2223"/>
                    <a:pt x="8919" y="1729"/>
                    <a:pt x="8302" y="1698"/>
                  </a:cubicBezTo>
                  <a:cubicBezTo>
                    <a:pt x="7685" y="1698"/>
                    <a:pt x="7160" y="2223"/>
                    <a:pt x="7160" y="2840"/>
                  </a:cubicBezTo>
                  <a:lnTo>
                    <a:pt x="7160" y="3426"/>
                  </a:lnTo>
                  <a:lnTo>
                    <a:pt x="6296" y="3426"/>
                  </a:lnTo>
                  <a:cubicBezTo>
                    <a:pt x="6142" y="3426"/>
                    <a:pt x="6018" y="3272"/>
                    <a:pt x="6018" y="3118"/>
                  </a:cubicBezTo>
                  <a:lnTo>
                    <a:pt x="6018" y="865"/>
                  </a:lnTo>
                  <a:cubicBezTo>
                    <a:pt x="6018" y="710"/>
                    <a:pt x="6142" y="556"/>
                    <a:pt x="6296" y="556"/>
                  </a:cubicBezTo>
                  <a:close/>
                  <a:moveTo>
                    <a:pt x="1420" y="5833"/>
                  </a:moveTo>
                  <a:cubicBezTo>
                    <a:pt x="1574" y="5833"/>
                    <a:pt x="1698" y="5988"/>
                    <a:pt x="1698" y="6142"/>
                  </a:cubicBezTo>
                  <a:lnTo>
                    <a:pt x="1698" y="8395"/>
                  </a:lnTo>
                  <a:cubicBezTo>
                    <a:pt x="1698" y="8549"/>
                    <a:pt x="1574" y="8673"/>
                    <a:pt x="1420" y="8673"/>
                  </a:cubicBezTo>
                  <a:lnTo>
                    <a:pt x="864" y="8673"/>
                  </a:lnTo>
                  <a:cubicBezTo>
                    <a:pt x="710" y="8673"/>
                    <a:pt x="587" y="8549"/>
                    <a:pt x="587" y="8395"/>
                  </a:cubicBezTo>
                  <a:lnTo>
                    <a:pt x="587" y="6142"/>
                  </a:lnTo>
                  <a:cubicBezTo>
                    <a:pt x="587" y="5988"/>
                    <a:pt x="710" y="5833"/>
                    <a:pt x="864" y="5833"/>
                  </a:cubicBezTo>
                  <a:close/>
                  <a:moveTo>
                    <a:pt x="1459" y="11138"/>
                  </a:moveTo>
                  <a:cubicBezTo>
                    <a:pt x="1595" y="11138"/>
                    <a:pt x="1698" y="11279"/>
                    <a:pt x="1698" y="11419"/>
                  </a:cubicBezTo>
                  <a:lnTo>
                    <a:pt x="1698" y="13672"/>
                  </a:lnTo>
                  <a:cubicBezTo>
                    <a:pt x="1698" y="13827"/>
                    <a:pt x="1574" y="13981"/>
                    <a:pt x="1420" y="13981"/>
                  </a:cubicBezTo>
                  <a:lnTo>
                    <a:pt x="864" y="13981"/>
                  </a:lnTo>
                  <a:cubicBezTo>
                    <a:pt x="710" y="13950"/>
                    <a:pt x="587" y="13827"/>
                    <a:pt x="587" y="13672"/>
                  </a:cubicBezTo>
                  <a:lnTo>
                    <a:pt x="587" y="11419"/>
                  </a:lnTo>
                  <a:cubicBezTo>
                    <a:pt x="587" y="11265"/>
                    <a:pt x="710" y="11142"/>
                    <a:pt x="864" y="11142"/>
                  </a:cubicBezTo>
                  <a:lnTo>
                    <a:pt x="1420" y="11142"/>
                  </a:lnTo>
                  <a:cubicBezTo>
                    <a:pt x="1433" y="11139"/>
                    <a:pt x="1446" y="11138"/>
                    <a:pt x="1459" y="11138"/>
                  </a:cubicBezTo>
                  <a:close/>
                  <a:moveTo>
                    <a:pt x="864" y="1"/>
                  </a:moveTo>
                  <a:cubicBezTo>
                    <a:pt x="40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401" y="3982"/>
                    <a:pt x="864" y="3982"/>
                  </a:cubicBezTo>
                  <a:lnTo>
                    <a:pt x="1420" y="3982"/>
                  </a:lnTo>
                  <a:cubicBezTo>
                    <a:pt x="1883" y="3982"/>
                    <a:pt x="2284" y="3581"/>
                    <a:pt x="2284" y="3118"/>
                  </a:cubicBezTo>
                  <a:lnTo>
                    <a:pt x="2284" y="2284"/>
                  </a:lnTo>
                  <a:lnTo>
                    <a:pt x="3580" y="2284"/>
                  </a:lnTo>
                  <a:lnTo>
                    <a:pt x="3580" y="6975"/>
                  </a:lnTo>
                  <a:lnTo>
                    <a:pt x="2284" y="6975"/>
                  </a:lnTo>
                  <a:lnTo>
                    <a:pt x="2284" y="6142"/>
                  </a:lnTo>
                  <a:cubicBezTo>
                    <a:pt x="2284" y="5648"/>
                    <a:pt x="1883" y="5278"/>
                    <a:pt x="1420" y="5278"/>
                  </a:cubicBezTo>
                  <a:lnTo>
                    <a:pt x="864" y="5278"/>
                  </a:lnTo>
                  <a:cubicBezTo>
                    <a:pt x="401" y="5278"/>
                    <a:pt x="0" y="5648"/>
                    <a:pt x="0" y="6142"/>
                  </a:cubicBezTo>
                  <a:lnTo>
                    <a:pt x="0" y="8395"/>
                  </a:lnTo>
                  <a:cubicBezTo>
                    <a:pt x="0" y="8858"/>
                    <a:pt x="401" y="9259"/>
                    <a:pt x="864" y="9259"/>
                  </a:cubicBezTo>
                  <a:lnTo>
                    <a:pt x="1420" y="9259"/>
                  </a:lnTo>
                  <a:cubicBezTo>
                    <a:pt x="1883" y="9259"/>
                    <a:pt x="2284" y="8858"/>
                    <a:pt x="2284" y="8395"/>
                  </a:cubicBezTo>
                  <a:lnTo>
                    <a:pt x="2284" y="7562"/>
                  </a:lnTo>
                  <a:lnTo>
                    <a:pt x="3580" y="7562"/>
                  </a:lnTo>
                  <a:lnTo>
                    <a:pt x="3580" y="12253"/>
                  </a:lnTo>
                  <a:lnTo>
                    <a:pt x="2284" y="12253"/>
                  </a:lnTo>
                  <a:lnTo>
                    <a:pt x="2284" y="11419"/>
                  </a:lnTo>
                  <a:cubicBezTo>
                    <a:pt x="2284" y="10926"/>
                    <a:pt x="1883" y="10555"/>
                    <a:pt x="1420" y="10555"/>
                  </a:cubicBezTo>
                  <a:lnTo>
                    <a:pt x="864" y="10555"/>
                  </a:lnTo>
                  <a:cubicBezTo>
                    <a:pt x="401" y="10555"/>
                    <a:pt x="0" y="10926"/>
                    <a:pt x="0" y="11419"/>
                  </a:cubicBezTo>
                  <a:lnTo>
                    <a:pt x="0" y="13672"/>
                  </a:lnTo>
                  <a:cubicBezTo>
                    <a:pt x="0" y="14135"/>
                    <a:pt x="401" y="14536"/>
                    <a:pt x="864" y="14536"/>
                  </a:cubicBezTo>
                  <a:lnTo>
                    <a:pt x="1420" y="14536"/>
                  </a:lnTo>
                  <a:cubicBezTo>
                    <a:pt x="1883" y="14536"/>
                    <a:pt x="2284" y="14166"/>
                    <a:pt x="2284" y="13672"/>
                  </a:cubicBezTo>
                  <a:lnTo>
                    <a:pt x="2284" y="12839"/>
                  </a:lnTo>
                  <a:lnTo>
                    <a:pt x="3858" y="12839"/>
                  </a:lnTo>
                  <a:cubicBezTo>
                    <a:pt x="4012" y="12839"/>
                    <a:pt x="4136" y="12716"/>
                    <a:pt x="4167" y="12561"/>
                  </a:cubicBezTo>
                  <a:lnTo>
                    <a:pt x="4167" y="2284"/>
                  </a:lnTo>
                  <a:lnTo>
                    <a:pt x="5463" y="2284"/>
                  </a:lnTo>
                  <a:lnTo>
                    <a:pt x="5463" y="3118"/>
                  </a:lnTo>
                  <a:cubicBezTo>
                    <a:pt x="5463" y="3581"/>
                    <a:pt x="5833" y="3982"/>
                    <a:pt x="6296" y="3982"/>
                  </a:cubicBezTo>
                  <a:lnTo>
                    <a:pt x="7160" y="3982"/>
                  </a:lnTo>
                  <a:lnTo>
                    <a:pt x="7160" y="7839"/>
                  </a:lnTo>
                  <a:lnTo>
                    <a:pt x="6574" y="7839"/>
                  </a:lnTo>
                  <a:cubicBezTo>
                    <a:pt x="5957" y="7839"/>
                    <a:pt x="5432" y="8364"/>
                    <a:pt x="5432" y="8981"/>
                  </a:cubicBezTo>
                  <a:lnTo>
                    <a:pt x="5432" y="10000"/>
                  </a:lnTo>
                  <a:cubicBezTo>
                    <a:pt x="5463" y="12006"/>
                    <a:pt x="6759" y="13734"/>
                    <a:pt x="8641" y="14320"/>
                  </a:cubicBezTo>
                  <a:cubicBezTo>
                    <a:pt x="8674" y="14334"/>
                    <a:pt x="8707" y="14340"/>
                    <a:pt x="8740" y="14340"/>
                  </a:cubicBezTo>
                  <a:cubicBezTo>
                    <a:pt x="8858" y="14340"/>
                    <a:pt x="8963" y="14257"/>
                    <a:pt x="9012" y="14135"/>
                  </a:cubicBezTo>
                  <a:cubicBezTo>
                    <a:pt x="9043" y="13981"/>
                    <a:pt x="8981" y="13827"/>
                    <a:pt x="8827" y="13796"/>
                  </a:cubicBezTo>
                  <a:cubicBezTo>
                    <a:pt x="7160" y="13271"/>
                    <a:pt x="6018" y="11728"/>
                    <a:pt x="6018" y="10000"/>
                  </a:cubicBezTo>
                  <a:lnTo>
                    <a:pt x="6018" y="8981"/>
                  </a:lnTo>
                  <a:cubicBezTo>
                    <a:pt x="6018" y="8642"/>
                    <a:pt x="6265" y="8395"/>
                    <a:pt x="6574" y="8395"/>
                  </a:cubicBezTo>
                  <a:lnTo>
                    <a:pt x="7160" y="8395"/>
                  </a:lnTo>
                  <a:lnTo>
                    <a:pt x="7160" y="10000"/>
                  </a:lnTo>
                  <a:cubicBezTo>
                    <a:pt x="7160" y="10154"/>
                    <a:pt x="7284" y="10278"/>
                    <a:pt x="7438" y="10278"/>
                  </a:cubicBezTo>
                  <a:cubicBezTo>
                    <a:pt x="7592" y="10278"/>
                    <a:pt x="7716" y="10154"/>
                    <a:pt x="7716" y="10000"/>
                  </a:cubicBezTo>
                  <a:lnTo>
                    <a:pt x="7716" y="2840"/>
                  </a:lnTo>
                  <a:cubicBezTo>
                    <a:pt x="7716" y="2469"/>
                    <a:pt x="8001" y="2284"/>
                    <a:pt x="8287" y="2284"/>
                  </a:cubicBezTo>
                  <a:cubicBezTo>
                    <a:pt x="8572" y="2284"/>
                    <a:pt x="8858" y="2469"/>
                    <a:pt x="8858" y="2840"/>
                  </a:cubicBezTo>
                  <a:lnTo>
                    <a:pt x="8858" y="8117"/>
                  </a:lnTo>
                  <a:cubicBezTo>
                    <a:pt x="8827" y="8333"/>
                    <a:pt x="8981" y="8441"/>
                    <a:pt x="9135" y="8441"/>
                  </a:cubicBezTo>
                  <a:cubicBezTo>
                    <a:pt x="9290" y="8441"/>
                    <a:pt x="9444" y="8333"/>
                    <a:pt x="9413" y="8117"/>
                  </a:cubicBezTo>
                  <a:lnTo>
                    <a:pt x="9413" y="6698"/>
                  </a:lnTo>
                  <a:cubicBezTo>
                    <a:pt x="9413" y="6327"/>
                    <a:pt x="9699" y="6142"/>
                    <a:pt x="9984" y="6142"/>
                  </a:cubicBezTo>
                  <a:cubicBezTo>
                    <a:pt x="10269" y="6142"/>
                    <a:pt x="10555" y="6327"/>
                    <a:pt x="10555" y="6698"/>
                  </a:cubicBezTo>
                  <a:lnTo>
                    <a:pt x="10555" y="8117"/>
                  </a:lnTo>
                  <a:cubicBezTo>
                    <a:pt x="10555" y="8272"/>
                    <a:pt x="10678" y="8395"/>
                    <a:pt x="10833" y="8395"/>
                  </a:cubicBezTo>
                  <a:cubicBezTo>
                    <a:pt x="10987" y="8395"/>
                    <a:pt x="11110" y="8272"/>
                    <a:pt x="11110" y="8117"/>
                  </a:cubicBezTo>
                  <a:lnTo>
                    <a:pt x="11110" y="7284"/>
                  </a:lnTo>
                  <a:cubicBezTo>
                    <a:pt x="11141" y="6929"/>
                    <a:pt x="11411" y="6752"/>
                    <a:pt x="11681" y="6752"/>
                  </a:cubicBezTo>
                  <a:cubicBezTo>
                    <a:pt x="11951" y="6752"/>
                    <a:pt x="12221" y="6929"/>
                    <a:pt x="12252" y="7284"/>
                  </a:cubicBezTo>
                  <a:lnTo>
                    <a:pt x="12252" y="8117"/>
                  </a:lnTo>
                  <a:cubicBezTo>
                    <a:pt x="12221" y="8333"/>
                    <a:pt x="12376" y="8441"/>
                    <a:pt x="12530" y="8441"/>
                  </a:cubicBezTo>
                  <a:cubicBezTo>
                    <a:pt x="12684" y="8441"/>
                    <a:pt x="12839" y="8333"/>
                    <a:pt x="12808" y="8117"/>
                  </a:cubicBezTo>
                  <a:lnTo>
                    <a:pt x="12808" y="7839"/>
                  </a:lnTo>
                  <a:cubicBezTo>
                    <a:pt x="12808" y="7454"/>
                    <a:pt x="13093" y="7261"/>
                    <a:pt x="13379" y="7261"/>
                  </a:cubicBezTo>
                  <a:cubicBezTo>
                    <a:pt x="13664" y="7261"/>
                    <a:pt x="13950" y="7454"/>
                    <a:pt x="13950" y="7839"/>
                  </a:cubicBezTo>
                  <a:lnTo>
                    <a:pt x="13950" y="10000"/>
                  </a:lnTo>
                  <a:cubicBezTo>
                    <a:pt x="13950" y="11728"/>
                    <a:pt x="12808" y="13271"/>
                    <a:pt x="11172" y="13796"/>
                  </a:cubicBezTo>
                  <a:cubicBezTo>
                    <a:pt x="10788" y="13851"/>
                    <a:pt x="10916" y="14345"/>
                    <a:pt x="11210" y="14345"/>
                  </a:cubicBezTo>
                  <a:cubicBezTo>
                    <a:pt x="11247" y="14345"/>
                    <a:pt x="11286" y="14337"/>
                    <a:pt x="11326" y="14320"/>
                  </a:cubicBezTo>
                  <a:cubicBezTo>
                    <a:pt x="13240" y="13734"/>
                    <a:pt x="14536" y="11975"/>
                    <a:pt x="14536" y="10000"/>
                  </a:cubicBezTo>
                  <a:lnTo>
                    <a:pt x="14536" y="7839"/>
                  </a:lnTo>
                  <a:cubicBezTo>
                    <a:pt x="14536" y="7191"/>
                    <a:pt x="14011" y="6698"/>
                    <a:pt x="13394" y="6698"/>
                  </a:cubicBezTo>
                  <a:cubicBezTo>
                    <a:pt x="13178" y="6698"/>
                    <a:pt x="12962" y="6759"/>
                    <a:pt x="12777" y="6883"/>
                  </a:cubicBezTo>
                  <a:cubicBezTo>
                    <a:pt x="12623" y="6420"/>
                    <a:pt x="12191" y="6111"/>
                    <a:pt x="11697" y="6111"/>
                  </a:cubicBezTo>
                  <a:cubicBezTo>
                    <a:pt x="11481" y="6111"/>
                    <a:pt x="11265" y="6173"/>
                    <a:pt x="11080" y="6327"/>
                  </a:cubicBezTo>
                  <a:cubicBezTo>
                    <a:pt x="10894" y="5864"/>
                    <a:pt x="10493" y="5556"/>
                    <a:pt x="9999" y="5556"/>
                  </a:cubicBezTo>
                  <a:cubicBezTo>
                    <a:pt x="9962" y="5550"/>
                    <a:pt x="9926" y="5548"/>
                    <a:pt x="9891" y="5548"/>
                  </a:cubicBezTo>
                  <a:cubicBezTo>
                    <a:pt x="9721" y="5548"/>
                    <a:pt x="9572" y="5608"/>
                    <a:pt x="9444" y="5710"/>
                  </a:cubicBezTo>
                  <a:lnTo>
                    <a:pt x="9444" y="3982"/>
                  </a:lnTo>
                  <a:lnTo>
                    <a:pt x="10277" y="3982"/>
                  </a:lnTo>
                  <a:cubicBezTo>
                    <a:pt x="10740" y="3982"/>
                    <a:pt x="11141" y="3581"/>
                    <a:pt x="11141" y="3118"/>
                  </a:cubicBezTo>
                  <a:lnTo>
                    <a:pt x="11141" y="865"/>
                  </a:lnTo>
                  <a:cubicBezTo>
                    <a:pt x="11141" y="371"/>
                    <a:pt x="10740" y="1"/>
                    <a:pt x="10277" y="1"/>
                  </a:cubicBezTo>
                  <a:lnTo>
                    <a:pt x="6296" y="1"/>
                  </a:lnTo>
                  <a:cubicBezTo>
                    <a:pt x="5833" y="1"/>
                    <a:pt x="5463" y="371"/>
                    <a:pt x="5463" y="865"/>
                  </a:cubicBezTo>
                  <a:lnTo>
                    <a:pt x="5463" y="1698"/>
                  </a:lnTo>
                  <a:lnTo>
                    <a:pt x="2284" y="1698"/>
                  </a:lnTo>
                  <a:lnTo>
                    <a:pt x="2284" y="865"/>
                  </a:lnTo>
                  <a:cubicBezTo>
                    <a:pt x="2284" y="371"/>
                    <a:pt x="1883" y="1"/>
                    <a:pt x="14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36" name="Google Shape;13636;p26"/>
          <p:cNvGrpSpPr/>
          <p:nvPr/>
        </p:nvGrpSpPr>
        <p:grpSpPr>
          <a:xfrm>
            <a:off x="12459139" y="4658313"/>
            <a:ext cx="726850" cy="726850"/>
            <a:chOff x="6243125" y="2485750"/>
            <a:chExt cx="363425" cy="363425"/>
          </a:xfrm>
          <a:solidFill>
            <a:schemeClr val="tx1"/>
          </a:solidFill>
        </p:grpSpPr>
        <p:sp>
          <p:nvSpPr>
            <p:cNvPr id="13637" name="Google Shape;13637;p26"/>
            <p:cNvSpPr/>
            <p:nvPr/>
          </p:nvSpPr>
          <p:spPr>
            <a:xfrm>
              <a:off x="6243125" y="2681725"/>
              <a:ext cx="363425" cy="167450"/>
            </a:xfrm>
            <a:custGeom>
              <a:avLst/>
              <a:gdLst/>
              <a:ahLst/>
              <a:cxnLst/>
              <a:rect l="l" t="t" r="r" b="b"/>
              <a:pathLst>
                <a:path w="14537" h="6698" extrusionOk="0">
                  <a:moveTo>
                    <a:pt x="3550" y="988"/>
                  </a:moveTo>
                  <a:lnTo>
                    <a:pt x="4692" y="2130"/>
                  </a:lnTo>
                  <a:lnTo>
                    <a:pt x="3550" y="2130"/>
                  </a:lnTo>
                  <a:lnTo>
                    <a:pt x="3550" y="988"/>
                  </a:lnTo>
                  <a:close/>
                  <a:moveTo>
                    <a:pt x="12407" y="988"/>
                  </a:moveTo>
                  <a:lnTo>
                    <a:pt x="13549" y="2130"/>
                  </a:lnTo>
                  <a:lnTo>
                    <a:pt x="12407" y="2130"/>
                  </a:lnTo>
                  <a:lnTo>
                    <a:pt x="12407" y="988"/>
                  </a:lnTo>
                  <a:close/>
                  <a:moveTo>
                    <a:pt x="2964" y="556"/>
                  </a:moveTo>
                  <a:lnTo>
                    <a:pt x="2964" y="2408"/>
                  </a:lnTo>
                  <a:cubicBezTo>
                    <a:pt x="2964" y="2562"/>
                    <a:pt x="3087" y="2685"/>
                    <a:pt x="3241" y="2685"/>
                  </a:cubicBezTo>
                  <a:lnTo>
                    <a:pt x="5093" y="2685"/>
                  </a:lnTo>
                  <a:lnTo>
                    <a:pt x="5093" y="6142"/>
                  </a:lnTo>
                  <a:lnTo>
                    <a:pt x="556" y="6142"/>
                  </a:lnTo>
                  <a:lnTo>
                    <a:pt x="556" y="556"/>
                  </a:lnTo>
                  <a:close/>
                  <a:moveTo>
                    <a:pt x="11821" y="556"/>
                  </a:moveTo>
                  <a:lnTo>
                    <a:pt x="11821" y="2408"/>
                  </a:lnTo>
                  <a:cubicBezTo>
                    <a:pt x="11821" y="2562"/>
                    <a:pt x="11944" y="2685"/>
                    <a:pt x="12099" y="2685"/>
                  </a:cubicBezTo>
                  <a:lnTo>
                    <a:pt x="13951" y="2685"/>
                  </a:lnTo>
                  <a:lnTo>
                    <a:pt x="13951" y="6142"/>
                  </a:lnTo>
                  <a:lnTo>
                    <a:pt x="9414" y="6142"/>
                  </a:lnTo>
                  <a:lnTo>
                    <a:pt x="9414" y="556"/>
                  </a:lnTo>
                  <a:close/>
                  <a:moveTo>
                    <a:pt x="279" y="0"/>
                  </a:moveTo>
                  <a:cubicBezTo>
                    <a:pt x="124" y="0"/>
                    <a:pt x="1" y="124"/>
                    <a:pt x="1" y="278"/>
                  </a:cubicBezTo>
                  <a:lnTo>
                    <a:pt x="1" y="6420"/>
                  </a:lnTo>
                  <a:cubicBezTo>
                    <a:pt x="1" y="6574"/>
                    <a:pt x="124" y="6697"/>
                    <a:pt x="279" y="6697"/>
                  </a:cubicBezTo>
                  <a:lnTo>
                    <a:pt x="5371" y="6697"/>
                  </a:lnTo>
                  <a:cubicBezTo>
                    <a:pt x="5525" y="6697"/>
                    <a:pt x="5680" y="6574"/>
                    <a:pt x="5680" y="6420"/>
                  </a:cubicBezTo>
                  <a:lnTo>
                    <a:pt x="5680" y="4846"/>
                  </a:lnTo>
                  <a:lnTo>
                    <a:pt x="8858" y="4846"/>
                  </a:lnTo>
                  <a:lnTo>
                    <a:pt x="8858" y="6420"/>
                  </a:lnTo>
                  <a:cubicBezTo>
                    <a:pt x="8858" y="6574"/>
                    <a:pt x="8982" y="6697"/>
                    <a:pt x="9136" y="6697"/>
                  </a:cubicBezTo>
                  <a:lnTo>
                    <a:pt x="14228" y="6697"/>
                  </a:lnTo>
                  <a:cubicBezTo>
                    <a:pt x="14383" y="6697"/>
                    <a:pt x="14537" y="6574"/>
                    <a:pt x="14537" y="6420"/>
                  </a:cubicBezTo>
                  <a:lnTo>
                    <a:pt x="14537" y="2408"/>
                  </a:lnTo>
                  <a:cubicBezTo>
                    <a:pt x="14537" y="2346"/>
                    <a:pt x="14506" y="2253"/>
                    <a:pt x="14444" y="2222"/>
                  </a:cubicBezTo>
                  <a:lnTo>
                    <a:pt x="12315" y="93"/>
                  </a:lnTo>
                  <a:cubicBezTo>
                    <a:pt x="12253" y="31"/>
                    <a:pt x="12191" y="0"/>
                    <a:pt x="12099" y="0"/>
                  </a:cubicBezTo>
                  <a:lnTo>
                    <a:pt x="9136" y="0"/>
                  </a:lnTo>
                  <a:cubicBezTo>
                    <a:pt x="8982" y="0"/>
                    <a:pt x="8858" y="124"/>
                    <a:pt x="8858" y="278"/>
                  </a:cubicBezTo>
                  <a:lnTo>
                    <a:pt x="8858" y="4259"/>
                  </a:lnTo>
                  <a:lnTo>
                    <a:pt x="7531" y="4259"/>
                  </a:lnTo>
                  <a:lnTo>
                    <a:pt x="7531" y="2716"/>
                  </a:lnTo>
                  <a:cubicBezTo>
                    <a:pt x="7516" y="2547"/>
                    <a:pt x="7385" y="2462"/>
                    <a:pt x="7253" y="2462"/>
                  </a:cubicBezTo>
                  <a:cubicBezTo>
                    <a:pt x="7122" y="2462"/>
                    <a:pt x="6991" y="2547"/>
                    <a:pt x="6976" y="2716"/>
                  </a:cubicBezTo>
                  <a:lnTo>
                    <a:pt x="6976" y="4259"/>
                  </a:lnTo>
                  <a:lnTo>
                    <a:pt x="5680" y="4259"/>
                  </a:lnTo>
                  <a:lnTo>
                    <a:pt x="5680" y="2408"/>
                  </a:lnTo>
                  <a:cubicBezTo>
                    <a:pt x="5680" y="2346"/>
                    <a:pt x="5649" y="2253"/>
                    <a:pt x="5587" y="2222"/>
                  </a:cubicBezTo>
                  <a:lnTo>
                    <a:pt x="3457" y="93"/>
                  </a:lnTo>
                  <a:cubicBezTo>
                    <a:pt x="3396" y="31"/>
                    <a:pt x="3334" y="0"/>
                    <a:pt x="32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8" name="Google Shape;13638;p26"/>
            <p:cNvSpPr/>
            <p:nvPr/>
          </p:nvSpPr>
          <p:spPr>
            <a:xfrm>
              <a:off x="6417500" y="2710075"/>
              <a:ext cx="18400" cy="14175"/>
            </a:xfrm>
            <a:custGeom>
              <a:avLst/>
              <a:gdLst/>
              <a:ahLst/>
              <a:cxnLst/>
              <a:rect l="l" t="t" r="r" b="b"/>
              <a:pathLst>
                <a:path w="736" h="567" extrusionOk="0">
                  <a:moveTo>
                    <a:pt x="294" y="1"/>
                  </a:moveTo>
                  <a:cubicBezTo>
                    <a:pt x="224" y="1"/>
                    <a:pt x="155" y="24"/>
                    <a:pt x="93" y="70"/>
                  </a:cubicBezTo>
                  <a:cubicBezTo>
                    <a:pt x="1" y="193"/>
                    <a:pt x="1" y="348"/>
                    <a:pt x="93" y="471"/>
                  </a:cubicBezTo>
                  <a:cubicBezTo>
                    <a:pt x="127" y="539"/>
                    <a:pt x="180" y="566"/>
                    <a:pt x="239" y="566"/>
                  </a:cubicBezTo>
                  <a:cubicBezTo>
                    <a:pt x="449" y="566"/>
                    <a:pt x="736" y="215"/>
                    <a:pt x="495" y="70"/>
                  </a:cubicBezTo>
                  <a:cubicBezTo>
                    <a:pt x="433" y="24"/>
                    <a:pt x="363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9" name="Google Shape;13639;p26"/>
            <p:cNvSpPr/>
            <p:nvPr/>
          </p:nvSpPr>
          <p:spPr>
            <a:xfrm>
              <a:off x="6353475" y="2485750"/>
              <a:ext cx="141975" cy="207175"/>
            </a:xfrm>
            <a:custGeom>
              <a:avLst/>
              <a:gdLst/>
              <a:ahLst/>
              <a:cxnLst/>
              <a:rect l="l" t="t" r="r" b="b"/>
              <a:pathLst>
                <a:path w="5679" h="8287" extrusionOk="0">
                  <a:moveTo>
                    <a:pt x="3549" y="957"/>
                  </a:moveTo>
                  <a:lnTo>
                    <a:pt x="4722" y="2130"/>
                  </a:lnTo>
                  <a:lnTo>
                    <a:pt x="3549" y="2130"/>
                  </a:lnTo>
                  <a:lnTo>
                    <a:pt x="3549" y="957"/>
                  </a:lnTo>
                  <a:close/>
                  <a:moveTo>
                    <a:pt x="2994" y="587"/>
                  </a:moveTo>
                  <a:lnTo>
                    <a:pt x="2994" y="2439"/>
                  </a:lnTo>
                  <a:cubicBezTo>
                    <a:pt x="2994" y="2593"/>
                    <a:pt x="3117" y="2716"/>
                    <a:pt x="3272" y="2716"/>
                  </a:cubicBezTo>
                  <a:lnTo>
                    <a:pt x="5123" y="2716"/>
                  </a:lnTo>
                  <a:lnTo>
                    <a:pt x="5123" y="6142"/>
                  </a:lnTo>
                  <a:lnTo>
                    <a:pt x="587" y="6142"/>
                  </a:lnTo>
                  <a:lnTo>
                    <a:pt x="587" y="587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lnTo>
                    <a:pt x="0" y="6420"/>
                  </a:lnTo>
                  <a:cubicBezTo>
                    <a:pt x="0" y="6574"/>
                    <a:pt x="124" y="6698"/>
                    <a:pt x="278" y="6698"/>
                  </a:cubicBezTo>
                  <a:lnTo>
                    <a:pt x="2562" y="6698"/>
                  </a:lnTo>
                  <a:lnTo>
                    <a:pt x="2562" y="7963"/>
                  </a:lnTo>
                  <a:cubicBezTo>
                    <a:pt x="2531" y="8179"/>
                    <a:pt x="2685" y="8287"/>
                    <a:pt x="2839" y="8287"/>
                  </a:cubicBezTo>
                  <a:cubicBezTo>
                    <a:pt x="2994" y="8287"/>
                    <a:pt x="3148" y="8179"/>
                    <a:pt x="3117" y="7963"/>
                  </a:cubicBezTo>
                  <a:lnTo>
                    <a:pt x="3117" y="6698"/>
                  </a:lnTo>
                  <a:lnTo>
                    <a:pt x="5401" y="6698"/>
                  </a:lnTo>
                  <a:cubicBezTo>
                    <a:pt x="5555" y="6698"/>
                    <a:pt x="5679" y="6574"/>
                    <a:pt x="5679" y="6420"/>
                  </a:cubicBezTo>
                  <a:lnTo>
                    <a:pt x="5679" y="2408"/>
                  </a:lnTo>
                  <a:cubicBezTo>
                    <a:pt x="5679" y="2346"/>
                    <a:pt x="5648" y="2253"/>
                    <a:pt x="5586" y="2223"/>
                  </a:cubicBezTo>
                  <a:lnTo>
                    <a:pt x="3457" y="93"/>
                  </a:lnTo>
                  <a:cubicBezTo>
                    <a:pt x="3426" y="31"/>
                    <a:pt x="3333" y="1"/>
                    <a:pt x="3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40" name="Google Shape;13640;p26"/>
          <p:cNvGrpSpPr/>
          <p:nvPr/>
        </p:nvGrpSpPr>
        <p:grpSpPr>
          <a:xfrm>
            <a:off x="10928001" y="4658313"/>
            <a:ext cx="730750" cy="726850"/>
            <a:chOff x="5495100" y="2485750"/>
            <a:chExt cx="365375" cy="363425"/>
          </a:xfrm>
          <a:solidFill>
            <a:schemeClr val="tx1"/>
          </a:solidFill>
        </p:grpSpPr>
        <p:sp>
          <p:nvSpPr>
            <p:cNvPr id="13641" name="Google Shape;13641;p26"/>
            <p:cNvSpPr/>
            <p:nvPr/>
          </p:nvSpPr>
          <p:spPr>
            <a:xfrm>
              <a:off x="5579600" y="27920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2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8" y="556"/>
                    <a:pt x="323" y="584"/>
                    <a:pt x="396" y="584"/>
                  </a:cubicBezTo>
                  <a:cubicBezTo>
                    <a:pt x="543" y="584"/>
                    <a:pt x="680" y="474"/>
                    <a:pt x="680" y="30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2" name="Google Shape;13642;p26"/>
            <p:cNvSpPr/>
            <p:nvPr/>
          </p:nvSpPr>
          <p:spPr>
            <a:xfrm>
              <a:off x="5496275" y="2485750"/>
              <a:ext cx="364200" cy="363425"/>
            </a:xfrm>
            <a:custGeom>
              <a:avLst/>
              <a:gdLst/>
              <a:ahLst/>
              <a:cxnLst/>
              <a:rect l="l" t="t" r="r" b="b"/>
              <a:pathLst>
                <a:path w="14568" h="14537" extrusionOk="0">
                  <a:moveTo>
                    <a:pt x="4028" y="5817"/>
                  </a:moveTo>
                  <a:cubicBezTo>
                    <a:pt x="4158" y="5817"/>
                    <a:pt x="4293" y="5867"/>
                    <a:pt x="4414" y="5988"/>
                  </a:cubicBezTo>
                  <a:lnTo>
                    <a:pt x="8025" y="9599"/>
                  </a:lnTo>
                  <a:cubicBezTo>
                    <a:pt x="8066" y="9667"/>
                    <a:pt x="8123" y="9694"/>
                    <a:pt x="8184" y="9694"/>
                  </a:cubicBezTo>
                  <a:cubicBezTo>
                    <a:pt x="8401" y="9694"/>
                    <a:pt x="8667" y="9349"/>
                    <a:pt x="8426" y="9228"/>
                  </a:cubicBezTo>
                  <a:lnTo>
                    <a:pt x="7840" y="8611"/>
                  </a:lnTo>
                  <a:cubicBezTo>
                    <a:pt x="7416" y="8188"/>
                    <a:pt x="7781" y="7621"/>
                    <a:pt x="8225" y="7621"/>
                  </a:cubicBezTo>
                  <a:cubicBezTo>
                    <a:pt x="8364" y="7621"/>
                    <a:pt x="8510" y="7676"/>
                    <a:pt x="8642" y="7809"/>
                  </a:cubicBezTo>
                  <a:lnTo>
                    <a:pt x="9228" y="8395"/>
                  </a:lnTo>
                  <a:cubicBezTo>
                    <a:pt x="9274" y="8418"/>
                    <a:pt x="9320" y="8428"/>
                    <a:pt x="9365" y="8428"/>
                  </a:cubicBezTo>
                  <a:cubicBezTo>
                    <a:pt x="9564" y="8428"/>
                    <a:pt x="9730" y="8226"/>
                    <a:pt x="9630" y="8025"/>
                  </a:cubicBezTo>
                  <a:lnTo>
                    <a:pt x="9012" y="7407"/>
                  </a:lnTo>
                  <a:cubicBezTo>
                    <a:pt x="8796" y="7191"/>
                    <a:pt x="8796" y="6821"/>
                    <a:pt x="9012" y="6605"/>
                  </a:cubicBezTo>
                  <a:cubicBezTo>
                    <a:pt x="9120" y="6497"/>
                    <a:pt x="9267" y="6443"/>
                    <a:pt x="9414" y="6443"/>
                  </a:cubicBezTo>
                  <a:cubicBezTo>
                    <a:pt x="9560" y="6443"/>
                    <a:pt x="9707" y="6497"/>
                    <a:pt x="9815" y="6605"/>
                  </a:cubicBezTo>
                  <a:lnTo>
                    <a:pt x="10432" y="7222"/>
                  </a:lnTo>
                  <a:cubicBezTo>
                    <a:pt x="10478" y="7268"/>
                    <a:pt x="10548" y="7292"/>
                    <a:pt x="10617" y="7292"/>
                  </a:cubicBezTo>
                  <a:cubicBezTo>
                    <a:pt x="10687" y="7292"/>
                    <a:pt x="10756" y="7268"/>
                    <a:pt x="10802" y="7222"/>
                  </a:cubicBezTo>
                  <a:cubicBezTo>
                    <a:pt x="10895" y="7099"/>
                    <a:pt x="10895" y="6944"/>
                    <a:pt x="10802" y="6821"/>
                  </a:cubicBezTo>
                  <a:cubicBezTo>
                    <a:pt x="10586" y="6605"/>
                    <a:pt x="10586" y="6235"/>
                    <a:pt x="10802" y="6019"/>
                  </a:cubicBezTo>
                  <a:cubicBezTo>
                    <a:pt x="10910" y="5911"/>
                    <a:pt x="11057" y="5857"/>
                    <a:pt x="11204" y="5857"/>
                  </a:cubicBezTo>
                  <a:cubicBezTo>
                    <a:pt x="11350" y="5857"/>
                    <a:pt x="11497" y="5911"/>
                    <a:pt x="11605" y="6019"/>
                  </a:cubicBezTo>
                  <a:lnTo>
                    <a:pt x="12839" y="7191"/>
                  </a:lnTo>
                  <a:cubicBezTo>
                    <a:pt x="13580" y="7932"/>
                    <a:pt x="14012" y="8950"/>
                    <a:pt x="14012" y="10000"/>
                  </a:cubicBezTo>
                  <a:cubicBezTo>
                    <a:pt x="14012" y="12191"/>
                    <a:pt x="12253" y="13981"/>
                    <a:pt x="10062" y="13981"/>
                  </a:cubicBezTo>
                  <a:cubicBezTo>
                    <a:pt x="9043" y="13981"/>
                    <a:pt x="8086" y="13580"/>
                    <a:pt x="7346" y="12901"/>
                  </a:cubicBezTo>
                  <a:lnTo>
                    <a:pt x="6667" y="12222"/>
                  </a:lnTo>
                  <a:cubicBezTo>
                    <a:pt x="6451" y="11975"/>
                    <a:pt x="6451" y="11635"/>
                    <a:pt x="6667" y="11419"/>
                  </a:cubicBezTo>
                  <a:lnTo>
                    <a:pt x="7037" y="11018"/>
                  </a:lnTo>
                  <a:lnTo>
                    <a:pt x="8056" y="12037"/>
                  </a:lnTo>
                  <a:cubicBezTo>
                    <a:pt x="8102" y="12083"/>
                    <a:pt x="8171" y="12106"/>
                    <a:pt x="8241" y="12106"/>
                  </a:cubicBezTo>
                  <a:cubicBezTo>
                    <a:pt x="8310" y="12106"/>
                    <a:pt x="8380" y="12083"/>
                    <a:pt x="8426" y="12037"/>
                  </a:cubicBezTo>
                  <a:cubicBezTo>
                    <a:pt x="8519" y="11913"/>
                    <a:pt x="8519" y="11759"/>
                    <a:pt x="8426" y="11635"/>
                  </a:cubicBezTo>
                  <a:lnTo>
                    <a:pt x="3612" y="6790"/>
                  </a:lnTo>
                  <a:cubicBezTo>
                    <a:pt x="3207" y="6386"/>
                    <a:pt x="3591" y="5817"/>
                    <a:pt x="4028" y="5817"/>
                  </a:cubicBezTo>
                  <a:close/>
                  <a:moveTo>
                    <a:pt x="896" y="1"/>
                  </a:moveTo>
                  <a:cubicBezTo>
                    <a:pt x="402" y="1"/>
                    <a:pt x="32" y="371"/>
                    <a:pt x="32" y="834"/>
                  </a:cubicBezTo>
                  <a:lnTo>
                    <a:pt x="32" y="5988"/>
                  </a:lnTo>
                  <a:cubicBezTo>
                    <a:pt x="1" y="6204"/>
                    <a:pt x="155" y="6312"/>
                    <a:pt x="309" y="6312"/>
                  </a:cubicBezTo>
                  <a:cubicBezTo>
                    <a:pt x="464" y="6312"/>
                    <a:pt x="618" y="6204"/>
                    <a:pt x="587" y="5988"/>
                  </a:cubicBezTo>
                  <a:lnTo>
                    <a:pt x="587" y="865"/>
                  </a:lnTo>
                  <a:cubicBezTo>
                    <a:pt x="587" y="710"/>
                    <a:pt x="710" y="556"/>
                    <a:pt x="896" y="556"/>
                  </a:cubicBezTo>
                  <a:lnTo>
                    <a:pt x="6543" y="556"/>
                  </a:lnTo>
                  <a:cubicBezTo>
                    <a:pt x="6698" y="556"/>
                    <a:pt x="6852" y="710"/>
                    <a:pt x="6852" y="865"/>
                  </a:cubicBezTo>
                  <a:lnTo>
                    <a:pt x="6852" y="7623"/>
                  </a:lnTo>
                  <a:lnTo>
                    <a:pt x="4815" y="5587"/>
                  </a:lnTo>
                  <a:cubicBezTo>
                    <a:pt x="4563" y="5334"/>
                    <a:pt x="4281" y="5228"/>
                    <a:pt x="4012" y="5228"/>
                  </a:cubicBezTo>
                  <a:cubicBezTo>
                    <a:pt x="3131" y="5228"/>
                    <a:pt x="2383" y="6364"/>
                    <a:pt x="3210" y="7191"/>
                  </a:cubicBezTo>
                  <a:lnTo>
                    <a:pt x="6605" y="10617"/>
                  </a:lnTo>
                  <a:lnTo>
                    <a:pt x="6235" y="10987"/>
                  </a:lnTo>
                  <a:cubicBezTo>
                    <a:pt x="5803" y="11419"/>
                    <a:pt x="5803" y="12160"/>
                    <a:pt x="6235" y="12592"/>
                  </a:cubicBezTo>
                  <a:lnTo>
                    <a:pt x="6852" y="13209"/>
                  </a:lnTo>
                  <a:lnTo>
                    <a:pt x="6852" y="13672"/>
                  </a:lnTo>
                  <a:cubicBezTo>
                    <a:pt x="6852" y="13827"/>
                    <a:pt x="6729" y="13950"/>
                    <a:pt x="6574" y="13950"/>
                  </a:cubicBezTo>
                  <a:lnTo>
                    <a:pt x="896" y="13950"/>
                  </a:lnTo>
                  <a:cubicBezTo>
                    <a:pt x="710" y="13950"/>
                    <a:pt x="587" y="13827"/>
                    <a:pt x="587" y="13672"/>
                  </a:cubicBezTo>
                  <a:lnTo>
                    <a:pt x="587" y="8549"/>
                  </a:lnTo>
                  <a:cubicBezTo>
                    <a:pt x="572" y="8380"/>
                    <a:pt x="440" y="8295"/>
                    <a:pt x="309" y="8295"/>
                  </a:cubicBezTo>
                  <a:cubicBezTo>
                    <a:pt x="178" y="8295"/>
                    <a:pt x="47" y="8380"/>
                    <a:pt x="32" y="8549"/>
                  </a:cubicBezTo>
                  <a:lnTo>
                    <a:pt x="32" y="13672"/>
                  </a:lnTo>
                  <a:cubicBezTo>
                    <a:pt x="32" y="14166"/>
                    <a:pt x="402" y="14536"/>
                    <a:pt x="896" y="14536"/>
                  </a:cubicBezTo>
                  <a:lnTo>
                    <a:pt x="6574" y="14536"/>
                  </a:lnTo>
                  <a:cubicBezTo>
                    <a:pt x="7006" y="14536"/>
                    <a:pt x="7408" y="14166"/>
                    <a:pt x="7408" y="13703"/>
                  </a:cubicBezTo>
                  <a:cubicBezTo>
                    <a:pt x="8179" y="14259"/>
                    <a:pt x="9105" y="14536"/>
                    <a:pt x="10031" y="14536"/>
                  </a:cubicBezTo>
                  <a:cubicBezTo>
                    <a:pt x="12531" y="14536"/>
                    <a:pt x="14567" y="12500"/>
                    <a:pt x="14537" y="10000"/>
                  </a:cubicBezTo>
                  <a:cubicBezTo>
                    <a:pt x="14537" y="8796"/>
                    <a:pt x="14074" y="7654"/>
                    <a:pt x="13240" y="6821"/>
                  </a:cubicBezTo>
                  <a:lnTo>
                    <a:pt x="12037" y="5587"/>
                  </a:lnTo>
                  <a:cubicBezTo>
                    <a:pt x="11810" y="5359"/>
                    <a:pt x="11524" y="5253"/>
                    <a:pt x="11242" y="5253"/>
                  </a:cubicBezTo>
                  <a:cubicBezTo>
                    <a:pt x="10760" y="5253"/>
                    <a:pt x="10291" y="5565"/>
                    <a:pt x="10154" y="6111"/>
                  </a:cubicBezTo>
                  <a:cubicBezTo>
                    <a:pt x="9936" y="5936"/>
                    <a:pt x="9688" y="5858"/>
                    <a:pt x="9446" y="5858"/>
                  </a:cubicBezTo>
                  <a:cubicBezTo>
                    <a:pt x="8833" y="5858"/>
                    <a:pt x="8258" y="6360"/>
                    <a:pt x="8303" y="7068"/>
                  </a:cubicBezTo>
                  <a:cubicBezTo>
                    <a:pt x="7963" y="7068"/>
                    <a:pt x="7654" y="7160"/>
                    <a:pt x="7438" y="7407"/>
                  </a:cubicBezTo>
                  <a:lnTo>
                    <a:pt x="7438" y="834"/>
                  </a:lnTo>
                  <a:cubicBezTo>
                    <a:pt x="7438" y="371"/>
                    <a:pt x="7037" y="1"/>
                    <a:pt x="65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3" name="Google Shape;13643;p26"/>
            <p:cNvSpPr/>
            <p:nvPr/>
          </p:nvSpPr>
          <p:spPr>
            <a:xfrm>
              <a:off x="5558775" y="2528175"/>
              <a:ext cx="61750" cy="14700"/>
            </a:xfrm>
            <a:custGeom>
              <a:avLst/>
              <a:gdLst/>
              <a:ahLst/>
              <a:cxnLst/>
              <a:rect l="l" t="t" r="r" b="b"/>
              <a:pathLst>
                <a:path w="2470" h="588" extrusionOk="0">
                  <a:moveTo>
                    <a:pt x="371" y="1"/>
                  </a:moveTo>
                  <a:cubicBezTo>
                    <a:pt x="0" y="1"/>
                    <a:pt x="0" y="587"/>
                    <a:pt x="371" y="587"/>
                  </a:cubicBezTo>
                  <a:lnTo>
                    <a:pt x="2068" y="587"/>
                  </a:lnTo>
                  <a:cubicBezTo>
                    <a:pt x="2469" y="587"/>
                    <a:pt x="2469" y="1"/>
                    <a:pt x="20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4" name="Google Shape;13644;p26"/>
            <p:cNvSpPr/>
            <p:nvPr/>
          </p:nvSpPr>
          <p:spPr>
            <a:xfrm>
              <a:off x="5495100" y="2660300"/>
              <a:ext cx="17400" cy="14275"/>
            </a:xfrm>
            <a:custGeom>
              <a:avLst/>
              <a:gdLst/>
              <a:ahLst/>
              <a:cxnLst/>
              <a:rect l="l" t="t" r="r" b="b"/>
              <a:pathLst>
                <a:path w="696" h="571" extrusionOk="0">
                  <a:moveTo>
                    <a:pt x="357" y="1"/>
                  </a:moveTo>
                  <a:cubicBezTo>
                    <a:pt x="238" y="1"/>
                    <a:pt x="124" y="64"/>
                    <a:pt x="79" y="178"/>
                  </a:cubicBezTo>
                  <a:cubicBezTo>
                    <a:pt x="1" y="385"/>
                    <a:pt x="162" y="571"/>
                    <a:pt x="343" y="571"/>
                  </a:cubicBezTo>
                  <a:cubicBezTo>
                    <a:pt x="378" y="571"/>
                    <a:pt x="414" y="564"/>
                    <a:pt x="449" y="549"/>
                  </a:cubicBezTo>
                  <a:cubicBezTo>
                    <a:pt x="696" y="456"/>
                    <a:pt x="696" y="117"/>
                    <a:pt x="480" y="24"/>
                  </a:cubicBezTo>
                  <a:cubicBezTo>
                    <a:pt x="440" y="8"/>
                    <a:pt x="398" y="1"/>
                    <a:pt x="3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45" name="Google Shape;13645;p26"/>
          <p:cNvGrpSpPr/>
          <p:nvPr/>
        </p:nvGrpSpPr>
        <p:grpSpPr>
          <a:xfrm>
            <a:off x="9498626" y="4657313"/>
            <a:ext cx="735200" cy="728850"/>
            <a:chOff x="4744475" y="2485325"/>
            <a:chExt cx="367600" cy="364425"/>
          </a:xfrm>
          <a:solidFill>
            <a:schemeClr val="tx1"/>
          </a:solidFill>
        </p:grpSpPr>
        <p:sp>
          <p:nvSpPr>
            <p:cNvPr id="13646" name="Google Shape;13646;p26"/>
            <p:cNvSpPr/>
            <p:nvPr/>
          </p:nvSpPr>
          <p:spPr>
            <a:xfrm>
              <a:off x="4744475" y="2813550"/>
              <a:ext cx="367600" cy="36200"/>
            </a:xfrm>
            <a:custGeom>
              <a:avLst/>
              <a:gdLst/>
              <a:ahLst/>
              <a:cxnLst/>
              <a:rect l="l" t="t" r="r" b="b"/>
              <a:pathLst>
                <a:path w="14704" h="1448" extrusionOk="0">
                  <a:moveTo>
                    <a:pt x="360" y="1"/>
                  </a:moveTo>
                  <a:cubicBezTo>
                    <a:pt x="0" y="1"/>
                    <a:pt x="0" y="564"/>
                    <a:pt x="360" y="564"/>
                  </a:cubicBezTo>
                  <a:cubicBezTo>
                    <a:pt x="378" y="564"/>
                    <a:pt x="396" y="563"/>
                    <a:pt x="414" y="560"/>
                  </a:cubicBezTo>
                  <a:lnTo>
                    <a:pt x="970" y="560"/>
                  </a:lnTo>
                  <a:lnTo>
                    <a:pt x="970" y="1147"/>
                  </a:lnTo>
                  <a:cubicBezTo>
                    <a:pt x="970" y="1332"/>
                    <a:pt x="1117" y="1424"/>
                    <a:pt x="1263" y="1424"/>
                  </a:cubicBezTo>
                  <a:cubicBezTo>
                    <a:pt x="1410" y="1424"/>
                    <a:pt x="1556" y="1332"/>
                    <a:pt x="1556" y="1147"/>
                  </a:cubicBezTo>
                  <a:lnTo>
                    <a:pt x="1556" y="560"/>
                  </a:lnTo>
                  <a:lnTo>
                    <a:pt x="2698" y="560"/>
                  </a:lnTo>
                  <a:lnTo>
                    <a:pt x="2698" y="1147"/>
                  </a:lnTo>
                  <a:cubicBezTo>
                    <a:pt x="2683" y="1347"/>
                    <a:pt x="2837" y="1448"/>
                    <a:pt x="2991" y="1448"/>
                  </a:cubicBezTo>
                  <a:cubicBezTo>
                    <a:pt x="3146" y="1448"/>
                    <a:pt x="3300" y="1347"/>
                    <a:pt x="3285" y="1147"/>
                  </a:cubicBezTo>
                  <a:lnTo>
                    <a:pt x="3285" y="560"/>
                  </a:lnTo>
                  <a:lnTo>
                    <a:pt x="4426" y="560"/>
                  </a:lnTo>
                  <a:lnTo>
                    <a:pt x="4426" y="1147"/>
                  </a:lnTo>
                  <a:cubicBezTo>
                    <a:pt x="4411" y="1347"/>
                    <a:pt x="4565" y="1448"/>
                    <a:pt x="4720" y="1448"/>
                  </a:cubicBezTo>
                  <a:cubicBezTo>
                    <a:pt x="4874" y="1448"/>
                    <a:pt x="5028" y="1347"/>
                    <a:pt x="5013" y="1147"/>
                  </a:cubicBezTo>
                  <a:lnTo>
                    <a:pt x="5013" y="560"/>
                  </a:lnTo>
                  <a:lnTo>
                    <a:pt x="6186" y="560"/>
                  </a:lnTo>
                  <a:lnTo>
                    <a:pt x="6186" y="1147"/>
                  </a:lnTo>
                  <a:cubicBezTo>
                    <a:pt x="6170" y="1347"/>
                    <a:pt x="6324" y="1448"/>
                    <a:pt x="6479" y="1448"/>
                  </a:cubicBezTo>
                  <a:cubicBezTo>
                    <a:pt x="6633" y="1448"/>
                    <a:pt x="6787" y="1347"/>
                    <a:pt x="6772" y="1147"/>
                  </a:cubicBezTo>
                  <a:lnTo>
                    <a:pt x="6772" y="560"/>
                  </a:lnTo>
                  <a:lnTo>
                    <a:pt x="7945" y="560"/>
                  </a:lnTo>
                  <a:lnTo>
                    <a:pt x="7945" y="1147"/>
                  </a:lnTo>
                  <a:cubicBezTo>
                    <a:pt x="7929" y="1347"/>
                    <a:pt x="8084" y="1448"/>
                    <a:pt x="8238" y="1448"/>
                  </a:cubicBezTo>
                  <a:cubicBezTo>
                    <a:pt x="8392" y="1448"/>
                    <a:pt x="8547" y="1347"/>
                    <a:pt x="8531" y="1147"/>
                  </a:cubicBezTo>
                  <a:lnTo>
                    <a:pt x="8531" y="560"/>
                  </a:lnTo>
                  <a:lnTo>
                    <a:pt x="9735" y="560"/>
                  </a:lnTo>
                  <a:lnTo>
                    <a:pt x="9735" y="1147"/>
                  </a:lnTo>
                  <a:cubicBezTo>
                    <a:pt x="9735" y="1332"/>
                    <a:pt x="9881" y="1424"/>
                    <a:pt x="10028" y="1424"/>
                  </a:cubicBezTo>
                  <a:cubicBezTo>
                    <a:pt x="10174" y="1424"/>
                    <a:pt x="10321" y="1332"/>
                    <a:pt x="10321" y="1147"/>
                  </a:cubicBezTo>
                  <a:lnTo>
                    <a:pt x="10321" y="560"/>
                  </a:lnTo>
                  <a:lnTo>
                    <a:pt x="11463" y="560"/>
                  </a:lnTo>
                  <a:lnTo>
                    <a:pt x="11463" y="1147"/>
                  </a:lnTo>
                  <a:cubicBezTo>
                    <a:pt x="11432" y="1347"/>
                    <a:pt x="11586" y="1448"/>
                    <a:pt x="11741" y="1448"/>
                  </a:cubicBezTo>
                  <a:cubicBezTo>
                    <a:pt x="11895" y="1448"/>
                    <a:pt x="12049" y="1347"/>
                    <a:pt x="12018" y="1147"/>
                  </a:cubicBezTo>
                  <a:lnTo>
                    <a:pt x="12018" y="560"/>
                  </a:lnTo>
                  <a:lnTo>
                    <a:pt x="13191" y="560"/>
                  </a:lnTo>
                  <a:lnTo>
                    <a:pt x="13191" y="1147"/>
                  </a:lnTo>
                  <a:cubicBezTo>
                    <a:pt x="13160" y="1347"/>
                    <a:pt x="13315" y="1448"/>
                    <a:pt x="13469" y="1448"/>
                  </a:cubicBezTo>
                  <a:cubicBezTo>
                    <a:pt x="13623" y="1448"/>
                    <a:pt x="13778" y="1347"/>
                    <a:pt x="13747" y="1147"/>
                  </a:cubicBezTo>
                  <a:lnTo>
                    <a:pt x="13747" y="560"/>
                  </a:lnTo>
                  <a:lnTo>
                    <a:pt x="14364" y="560"/>
                  </a:lnTo>
                  <a:cubicBezTo>
                    <a:pt x="14703" y="529"/>
                    <a:pt x="14703" y="36"/>
                    <a:pt x="14364" y="5"/>
                  </a:cubicBezTo>
                  <a:lnTo>
                    <a:pt x="414" y="5"/>
                  </a:lnTo>
                  <a:cubicBezTo>
                    <a:pt x="396" y="2"/>
                    <a:pt x="378" y="1"/>
                    <a:pt x="3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7" name="Google Shape;13647;p26"/>
            <p:cNvSpPr/>
            <p:nvPr/>
          </p:nvSpPr>
          <p:spPr>
            <a:xfrm>
              <a:off x="4772575" y="2634650"/>
              <a:ext cx="57125" cy="150475"/>
            </a:xfrm>
            <a:custGeom>
              <a:avLst/>
              <a:gdLst/>
              <a:ahLst/>
              <a:cxnLst/>
              <a:rect l="l" t="t" r="r" b="b"/>
              <a:pathLst>
                <a:path w="2285" h="6019" extrusionOk="0">
                  <a:moveTo>
                    <a:pt x="1729" y="587"/>
                  </a:moveTo>
                  <a:lnTo>
                    <a:pt x="1729" y="5463"/>
                  </a:lnTo>
                  <a:lnTo>
                    <a:pt x="556" y="5463"/>
                  </a:lnTo>
                  <a:lnTo>
                    <a:pt x="556" y="587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5741"/>
                  </a:lnTo>
                  <a:cubicBezTo>
                    <a:pt x="0" y="5895"/>
                    <a:pt x="124" y="6019"/>
                    <a:pt x="278" y="6019"/>
                  </a:cubicBezTo>
                  <a:lnTo>
                    <a:pt x="1975" y="6019"/>
                  </a:lnTo>
                  <a:cubicBezTo>
                    <a:pt x="2130" y="6019"/>
                    <a:pt x="2284" y="5895"/>
                    <a:pt x="2284" y="5741"/>
                  </a:cubicBezTo>
                  <a:lnTo>
                    <a:pt x="2284" y="279"/>
                  </a:lnTo>
                  <a:cubicBezTo>
                    <a:pt x="2284" y="124"/>
                    <a:pt x="2130" y="1"/>
                    <a:pt x="1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8" name="Google Shape;13648;p26"/>
            <p:cNvSpPr/>
            <p:nvPr/>
          </p:nvSpPr>
          <p:spPr>
            <a:xfrm>
              <a:off x="4857450" y="2592225"/>
              <a:ext cx="57100" cy="192900"/>
            </a:xfrm>
            <a:custGeom>
              <a:avLst/>
              <a:gdLst/>
              <a:ahLst/>
              <a:cxnLst/>
              <a:rect l="l" t="t" r="r" b="b"/>
              <a:pathLst>
                <a:path w="2284" h="7716" extrusionOk="0">
                  <a:moveTo>
                    <a:pt x="1728" y="556"/>
                  </a:moveTo>
                  <a:lnTo>
                    <a:pt x="1728" y="7160"/>
                  </a:lnTo>
                  <a:lnTo>
                    <a:pt x="586" y="7160"/>
                  </a:lnTo>
                  <a:lnTo>
                    <a:pt x="586" y="556"/>
                  </a:lnTo>
                  <a:close/>
                  <a:moveTo>
                    <a:pt x="309" y="0"/>
                  </a:moveTo>
                  <a:cubicBezTo>
                    <a:pt x="154" y="0"/>
                    <a:pt x="0" y="124"/>
                    <a:pt x="0" y="278"/>
                  </a:cubicBezTo>
                  <a:lnTo>
                    <a:pt x="0" y="7438"/>
                  </a:lnTo>
                  <a:cubicBezTo>
                    <a:pt x="0" y="7592"/>
                    <a:pt x="154" y="7716"/>
                    <a:pt x="309" y="7716"/>
                  </a:cubicBezTo>
                  <a:lnTo>
                    <a:pt x="2006" y="7716"/>
                  </a:lnTo>
                  <a:cubicBezTo>
                    <a:pt x="2160" y="7716"/>
                    <a:pt x="2284" y="7592"/>
                    <a:pt x="2284" y="7438"/>
                  </a:cubicBezTo>
                  <a:lnTo>
                    <a:pt x="2284" y="278"/>
                  </a:lnTo>
                  <a:cubicBezTo>
                    <a:pt x="2284" y="124"/>
                    <a:pt x="2160" y="0"/>
                    <a:pt x="20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9" name="Google Shape;13649;p26"/>
            <p:cNvSpPr/>
            <p:nvPr/>
          </p:nvSpPr>
          <p:spPr>
            <a:xfrm>
              <a:off x="4943075" y="2613825"/>
              <a:ext cx="56350" cy="171300"/>
            </a:xfrm>
            <a:custGeom>
              <a:avLst/>
              <a:gdLst/>
              <a:ahLst/>
              <a:cxnLst/>
              <a:rect l="l" t="t" r="r" b="b"/>
              <a:pathLst>
                <a:path w="2254" h="6852" extrusionOk="0">
                  <a:moveTo>
                    <a:pt x="1698" y="556"/>
                  </a:moveTo>
                  <a:lnTo>
                    <a:pt x="1698" y="6296"/>
                  </a:lnTo>
                  <a:lnTo>
                    <a:pt x="556" y="6296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1" y="124"/>
                    <a:pt x="1" y="278"/>
                  </a:cubicBezTo>
                  <a:lnTo>
                    <a:pt x="1" y="6574"/>
                  </a:lnTo>
                  <a:cubicBezTo>
                    <a:pt x="1" y="6728"/>
                    <a:pt x="124" y="6852"/>
                    <a:pt x="278" y="6852"/>
                  </a:cubicBezTo>
                  <a:lnTo>
                    <a:pt x="1976" y="6852"/>
                  </a:lnTo>
                  <a:cubicBezTo>
                    <a:pt x="2130" y="6852"/>
                    <a:pt x="2254" y="6728"/>
                    <a:pt x="2254" y="6574"/>
                  </a:cubicBezTo>
                  <a:lnTo>
                    <a:pt x="2254" y="278"/>
                  </a:lnTo>
                  <a:cubicBezTo>
                    <a:pt x="2254" y="124"/>
                    <a:pt x="2130" y="1"/>
                    <a:pt x="1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0" name="Google Shape;13650;p26"/>
            <p:cNvSpPr/>
            <p:nvPr/>
          </p:nvSpPr>
          <p:spPr>
            <a:xfrm>
              <a:off x="4766400" y="2485325"/>
              <a:ext cx="324575" cy="120800"/>
            </a:xfrm>
            <a:custGeom>
              <a:avLst/>
              <a:gdLst/>
              <a:ahLst/>
              <a:cxnLst/>
              <a:rect l="l" t="t" r="r" b="b"/>
              <a:pathLst>
                <a:path w="12983" h="4832" extrusionOk="0">
                  <a:moveTo>
                    <a:pt x="11604" y="604"/>
                  </a:moveTo>
                  <a:cubicBezTo>
                    <a:pt x="12098" y="604"/>
                    <a:pt x="12345" y="1221"/>
                    <a:pt x="12006" y="1561"/>
                  </a:cubicBezTo>
                  <a:cubicBezTo>
                    <a:pt x="11883" y="1683"/>
                    <a:pt x="11738" y="1738"/>
                    <a:pt x="11597" y="1738"/>
                  </a:cubicBezTo>
                  <a:cubicBezTo>
                    <a:pt x="11312" y="1738"/>
                    <a:pt x="11049" y="1511"/>
                    <a:pt x="11049" y="1159"/>
                  </a:cubicBezTo>
                  <a:cubicBezTo>
                    <a:pt x="11049" y="851"/>
                    <a:pt x="11296" y="604"/>
                    <a:pt x="11604" y="604"/>
                  </a:cubicBezTo>
                  <a:close/>
                  <a:moveTo>
                    <a:pt x="4784" y="1437"/>
                  </a:moveTo>
                  <a:lnTo>
                    <a:pt x="4784" y="1468"/>
                  </a:lnTo>
                  <a:cubicBezTo>
                    <a:pt x="4797" y="1467"/>
                    <a:pt x="4809" y="1467"/>
                    <a:pt x="4822" y="1467"/>
                  </a:cubicBezTo>
                  <a:cubicBezTo>
                    <a:pt x="5320" y="1467"/>
                    <a:pt x="5547" y="2063"/>
                    <a:pt x="5185" y="2425"/>
                  </a:cubicBezTo>
                  <a:cubicBezTo>
                    <a:pt x="5068" y="2542"/>
                    <a:pt x="4929" y="2594"/>
                    <a:pt x="4794" y="2594"/>
                  </a:cubicBezTo>
                  <a:cubicBezTo>
                    <a:pt x="4502" y="2594"/>
                    <a:pt x="4228" y="2351"/>
                    <a:pt x="4228" y="1993"/>
                  </a:cubicBezTo>
                  <a:cubicBezTo>
                    <a:pt x="4228" y="1684"/>
                    <a:pt x="4475" y="1437"/>
                    <a:pt x="4784" y="1437"/>
                  </a:cubicBezTo>
                  <a:close/>
                  <a:moveTo>
                    <a:pt x="8210" y="2301"/>
                  </a:moveTo>
                  <a:cubicBezTo>
                    <a:pt x="8703" y="2301"/>
                    <a:pt x="8950" y="2919"/>
                    <a:pt x="8580" y="3258"/>
                  </a:cubicBezTo>
                  <a:cubicBezTo>
                    <a:pt x="8467" y="3381"/>
                    <a:pt x="8323" y="3436"/>
                    <a:pt x="8181" y="3436"/>
                  </a:cubicBezTo>
                  <a:cubicBezTo>
                    <a:pt x="7898" y="3436"/>
                    <a:pt x="7623" y="3217"/>
                    <a:pt x="7623" y="2888"/>
                  </a:cubicBezTo>
                  <a:cubicBezTo>
                    <a:pt x="7623" y="2548"/>
                    <a:pt x="7870" y="2301"/>
                    <a:pt x="8210" y="2301"/>
                  </a:cubicBezTo>
                  <a:close/>
                  <a:moveTo>
                    <a:pt x="1389" y="3165"/>
                  </a:moveTo>
                  <a:cubicBezTo>
                    <a:pt x="1883" y="3165"/>
                    <a:pt x="2161" y="3783"/>
                    <a:pt x="1790" y="4122"/>
                  </a:cubicBezTo>
                  <a:cubicBezTo>
                    <a:pt x="1668" y="4244"/>
                    <a:pt x="1519" y="4299"/>
                    <a:pt x="1374" y="4299"/>
                  </a:cubicBezTo>
                  <a:cubicBezTo>
                    <a:pt x="1080" y="4299"/>
                    <a:pt x="803" y="4073"/>
                    <a:pt x="803" y="3721"/>
                  </a:cubicBezTo>
                  <a:cubicBezTo>
                    <a:pt x="803" y="3412"/>
                    <a:pt x="1081" y="3165"/>
                    <a:pt x="1389" y="3165"/>
                  </a:cubicBezTo>
                  <a:close/>
                  <a:moveTo>
                    <a:pt x="11599" y="0"/>
                  </a:moveTo>
                  <a:cubicBezTo>
                    <a:pt x="11029" y="0"/>
                    <a:pt x="10463" y="410"/>
                    <a:pt x="10463" y="1129"/>
                  </a:cubicBezTo>
                  <a:cubicBezTo>
                    <a:pt x="10463" y="1221"/>
                    <a:pt x="10463" y="1314"/>
                    <a:pt x="10493" y="1375"/>
                  </a:cubicBezTo>
                  <a:lnTo>
                    <a:pt x="9043" y="2085"/>
                  </a:lnTo>
                  <a:cubicBezTo>
                    <a:pt x="8825" y="1827"/>
                    <a:pt x="8512" y="1700"/>
                    <a:pt x="8198" y="1700"/>
                  </a:cubicBezTo>
                  <a:cubicBezTo>
                    <a:pt x="7799" y="1700"/>
                    <a:pt x="7398" y="1904"/>
                    <a:pt x="7191" y="2301"/>
                  </a:cubicBezTo>
                  <a:lnTo>
                    <a:pt x="5926" y="1993"/>
                  </a:lnTo>
                  <a:cubicBezTo>
                    <a:pt x="5880" y="1267"/>
                    <a:pt x="5332" y="905"/>
                    <a:pt x="4784" y="905"/>
                  </a:cubicBezTo>
                  <a:cubicBezTo>
                    <a:pt x="4236" y="905"/>
                    <a:pt x="3688" y="1267"/>
                    <a:pt x="3642" y="1993"/>
                  </a:cubicBezTo>
                  <a:cubicBezTo>
                    <a:pt x="3642" y="2054"/>
                    <a:pt x="3673" y="2147"/>
                    <a:pt x="3673" y="2240"/>
                  </a:cubicBezTo>
                  <a:lnTo>
                    <a:pt x="2222" y="2949"/>
                  </a:lnTo>
                  <a:cubicBezTo>
                    <a:pt x="2001" y="2689"/>
                    <a:pt x="1693" y="2566"/>
                    <a:pt x="1384" y="2566"/>
                  </a:cubicBezTo>
                  <a:cubicBezTo>
                    <a:pt x="960" y="2566"/>
                    <a:pt x="536" y="2799"/>
                    <a:pt x="340" y="3227"/>
                  </a:cubicBezTo>
                  <a:cubicBezTo>
                    <a:pt x="0" y="3968"/>
                    <a:pt x="556" y="4832"/>
                    <a:pt x="1389" y="4832"/>
                  </a:cubicBezTo>
                  <a:cubicBezTo>
                    <a:pt x="2006" y="4832"/>
                    <a:pt x="2531" y="4307"/>
                    <a:pt x="2531" y="3690"/>
                  </a:cubicBezTo>
                  <a:cubicBezTo>
                    <a:pt x="2531" y="3598"/>
                    <a:pt x="2500" y="3536"/>
                    <a:pt x="2500" y="3443"/>
                  </a:cubicBezTo>
                  <a:lnTo>
                    <a:pt x="3951" y="2733"/>
                  </a:lnTo>
                  <a:cubicBezTo>
                    <a:pt x="4168" y="2992"/>
                    <a:pt x="4476" y="3118"/>
                    <a:pt x="4786" y="3118"/>
                  </a:cubicBezTo>
                  <a:cubicBezTo>
                    <a:pt x="5180" y="3118"/>
                    <a:pt x="5578" y="2914"/>
                    <a:pt x="5802" y="2517"/>
                  </a:cubicBezTo>
                  <a:lnTo>
                    <a:pt x="7068" y="2857"/>
                  </a:lnTo>
                  <a:cubicBezTo>
                    <a:pt x="7068" y="3613"/>
                    <a:pt x="7631" y="3991"/>
                    <a:pt x="8194" y="3991"/>
                  </a:cubicBezTo>
                  <a:cubicBezTo>
                    <a:pt x="8757" y="3991"/>
                    <a:pt x="9321" y="3613"/>
                    <a:pt x="9321" y="2857"/>
                  </a:cubicBezTo>
                  <a:cubicBezTo>
                    <a:pt x="9321" y="2764"/>
                    <a:pt x="9321" y="2672"/>
                    <a:pt x="9321" y="2610"/>
                  </a:cubicBezTo>
                  <a:lnTo>
                    <a:pt x="10740" y="1900"/>
                  </a:lnTo>
                  <a:cubicBezTo>
                    <a:pt x="10982" y="2168"/>
                    <a:pt x="11283" y="2284"/>
                    <a:pt x="11578" y="2284"/>
                  </a:cubicBezTo>
                  <a:cubicBezTo>
                    <a:pt x="12300" y="2284"/>
                    <a:pt x="12982" y="1591"/>
                    <a:pt x="12654" y="758"/>
                  </a:cubicBezTo>
                  <a:cubicBezTo>
                    <a:pt x="12467" y="238"/>
                    <a:pt x="12032" y="0"/>
                    <a:pt x="115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1" name="Google Shape;13651;p26"/>
            <p:cNvSpPr/>
            <p:nvPr/>
          </p:nvSpPr>
          <p:spPr>
            <a:xfrm>
              <a:off x="5068075" y="2670925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2" y="0"/>
                  </a:moveTo>
                  <a:cubicBezTo>
                    <a:pt x="124" y="0"/>
                    <a:pt x="0" y="309"/>
                    <a:pt x="186" y="494"/>
                  </a:cubicBezTo>
                  <a:cubicBezTo>
                    <a:pt x="246" y="555"/>
                    <a:pt x="320" y="582"/>
                    <a:pt x="391" y="582"/>
                  </a:cubicBezTo>
                  <a:cubicBezTo>
                    <a:pt x="539" y="582"/>
                    <a:pt x="679" y="465"/>
                    <a:pt x="679" y="278"/>
                  </a:cubicBezTo>
                  <a:cubicBezTo>
                    <a:pt x="679" y="124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2" name="Google Shape;13652;p26"/>
            <p:cNvSpPr/>
            <p:nvPr/>
          </p:nvSpPr>
          <p:spPr>
            <a:xfrm>
              <a:off x="5027950" y="2570625"/>
              <a:ext cx="57500" cy="214500"/>
            </a:xfrm>
            <a:custGeom>
              <a:avLst/>
              <a:gdLst/>
              <a:ahLst/>
              <a:cxnLst/>
              <a:rect l="l" t="t" r="r" b="b"/>
              <a:pathLst>
                <a:path w="2300" h="8580" extrusionOk="0">
                  <a:moveTo>
                    <a:pt x="278" y="0"/>
                  </a:moveTo>
                  <a:cubicBezTo>
                    <a:pt x="124" y="0"/>
                    <a:pt x="1" y="124"/>
                    <a:pt x="1" y="309"/>
                  </a:cubicBezTo>
                  <a:lnTo>
                    <a:pt x="1" y="8302"/>
                  </a:lnTo>
                  <a:cubicBezTo>
                    <a:pt x="1" y="8456"/>
                    <a:pt x="124" y="8580"/>
                    <a:pt x="278" y="8580"/>
                  </a:cubicBezTo>
                  <a:lnTo>
                    <a:pt x="2007" y="8580"/>
                  </a:lnTo>
                  <a:cubicBezTo>
                    <a:pt x="2161" y="8580"/>
                    <a:pt x="2284" y="8456"/>
                    <a:pt x="2284" y="8302"/>
                  </a:cubicBezTo>
                  <a:lnTo>
                    <a:pt x="2284" y="5586"/>
                  </a:lnTo>
                  <a:cubicBezTo>
                    <a:pt x="2300" y="5370"/>
                    <a:pt x="2145" y="5262"/>
                    <a:pt x="1991" y="5262"/>
                  </a:cubicBezTo>
                  <a:cubicBezTo>
                    <a:pt x="1837" y="5262"/>
                    <a:pt x="1682" y="5370"/>
                    <a:pt x="1698" y="5586"/>
                  </a:cubicBezTo>
                  <a:lnTo>
                    <a:pt x="1698" y="8024"/>
                  </a:lnTo>
                  <a:lnTo>
                    <a:pt x="587" y="8024"/>
                  </a:lnTo>
                  <a:lnTo>
                    <a:pt x="587" y="587"/>
                  </a:lnTo>
                  <a:lnTo>
                    <a:pt x="1698" y="587"/>
                  </a:lnTo>
                  <a:lnTo>
                    <a:pt x="1698" y="3025"/>
                  </a:lnTo>
                  <a:cubicBezTo>
                    <a:pt x="1698" y="3179"/>
                    <a:pt x="1821" y="3303"/>
                    <a:pt x="2007" y="3303"/>
                  </a:cubicBezTo>
                  <a:cubicBezTo>
                    <a:pt x="2161" y="3303"/>
                    <a:pt x="2284" y="3179"/>
                    <a:pt x="2284" y="3025"/>
                  </a:cubicBezTo>
                  <a:lnTo>
                    <a:pt x="2284" y="309"/>
                  </a:lnTo>
                  <a:cubicBezTo>
                    <a:pt x="2284" y="124"/>
                    <a:pt x="2161" y="0"/>
                    <a:pt x="20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53" name="Google Shape;13653;p26"/>
          <p:cNvGrpSpPr/>
          <p:nvPr/>
        </p:nvGrpSpPr>
        <p:grpSpPr>
          <a:xfrm>
            <a:off x="7981076" y="4658313"/>
            <a:ext cx="726800" cy="726850"/>
            <a:chOff x="3997175" y="2485750"/>
            <a:chExt cx="363400" cy="363425"/>
          </a:xfrm>
          <a:solidFill>
            <a:schemeClr val="tx1"/>
          </a:solidFill>
        </p:grpSpPr>
        <p:sp>
          <p:nvSpPr>
            <p:cNvPr id="13654" name="Google Shape;13654;p26"/>
            <p:cNvSpPr/>
            <p:nvPr/>
          </p:nvSpPr>
          <p:spPr>
            <a:xfrm>
              <a:off x="4190050" y="27025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55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5" name="Google Shape;13655;p26"/>
            <p:cNvSpPr/>
            <p:nvPr/>
          </p:nvSpPr>
          <p:spPr>
            <a:xfrm>
              <a:off x="4041150" y="27025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55"/>
                    <a:pt x="556" y="1"/>
                    <a:pt x="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6" name="Google Shape;13656;p26"/>
            <p:cNvSpPr/>
            <p:nvPr/>
          </p:nvSpPr>
          <p:spPr>
            <a:xfrm>
              <a:off x="3997175" y="2485750"/>
              <a:ext cx="363400" cy="363425"/>
            </a:xfrm>
            <a:custGeom>
              <a:avLst/>
              <a:gdLst/>
              <a:ahLst/>
              <a:cxnLst/>
              <a:rect l="l" t="t" r="r" b="b"/>
              <a:pathLst>
                <a:path w="14536" h="14537" extrusionOk="0">
                  <a:moveTo>
                    <a:pt x="13672" y="556"/>
                  </a:moveTo>
                  <a:cubicBezTo>
                    <a:pt x="13826" y="556"/>
                    <a:pt x="13950" y="710"/>
                    <a:pt x="13950" y="865"/>
                  </a:cubicBezTo>
                  <a:lnTo>
                    <a:pt x="13950" y="10401"/>
                  </a:lnTo>
                  <a:lnTo>
                    <a:pt x="8549" y="10401"/>
                  </a:lnTo>
                  <a:cubicBezTo>
                    <a:pt x="8209" y="10432"/>
                    <a:pt x="8209" y="10926"/>
                    <a:pt x="8549" y="10956"/>
                  </a:cubicBezTo>
                  <a:lnTo>
                    <a:pt x="13950" y="10956"/>
                  </a:lnTo>
                  <a:lnTo>
                    <a:pt x="13950" y="11821"/>
                  </a:lnTo>
                  <a:cubicBezTo>
                    <a:pt x="13950" y="11975"/>
                    <a:pt x="13826" y="12098"/>
                    <a:pt x="13672" y="12098"/>
                  </a:cubicBezTo>
                  <a:lnTo>
                    <a:pt x="833" y="12098"/>
                  </a:lnTo>
                  <a:cubicBezTo>
                    <a:pt x="679" y="12098"/>
                    <a:pt x="556" y="11975"/>
                    <a:pt x="556" y="11821"/>
                  </a:cubicBezTo>
                  <a:lnTo>
                    <a:pt x="556" y="10956"/>
                  </a:lnTo>
                  <a:lnTo>
                    <a:pt x="5956" y="10956"/>
                  </a:lnTo>
                  <a:cubicBezTo>
                    <a:pt x="5975" y="10959"/>
                    <a:pt x="5993" y="10960"/>
                    <a:pt x="6010" y="10960"/>
                  </a:cubicBezTo>
                  <a:cubicBezTo>
                    <a:pt x="6370" y="10960"/>
                    <a:pt x="6370" y="10397"/>
                    <a:pt x="6010" y="10397"/>
                  </a:cubicBezTo>
                  <a:cubicBezTo>
                    <a:pt x="5993" y="10397"/>
                    <a:pt x="5975" y="10398"/>
                    <a:pt x="5956" y="10401"/>
                  </a:cubicBezTo>
                  <a:lnTo>
                    <a:pt x="556" y="10401"/>
                  </a:lnTo>
                  <a:lnTo>
                    <a:pt x="556" y="865"/>
                  </a:lnTo>
                  <a:cubicBezTo>
                    <a:pt x="556" y="710"/>
                    <a:pt x="679" y="556"/>
                    <a:pt x="833" y="556"/>
                  </a:cubicBezTo>
                  <a:close/>
                  <a:moveTo>
                    <a:pt x="8672" y="12685"/>
                  </a:moveTo>
                  <a:lnTo>
                    <a:pt x="8672" y="13981"/>
                  </a:lnTo>
                  <a:lnTo>
                    <a:pt x="5833" y="13981"/>
                  </a:lnTo>
                  <a:lnTo>
                    <a:pt x="5833" y="12685"/>
                  </a:ln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11821"/>
                  </a:lnTo>
                  <a:cubicBezTo>
                    <a:pt x="0" y="12284"/>
                    <a:pt x="370" y="12685"/>
                    <a:pt x="833" y="12685"/>
                  </a:cubicBezTo>
                  <a:lnTo>
                    <a:pt x="5277" y="12685"/>
                  </a:lnTo>
                  <a:lnTo>
                    <a:pt x="5277" y="13981"/>
                  </a:lnTo>
                  <a:lnTo>
                    <a:pt x="3858" y="13981"/>
                  </a:lnTo>
                  <a:cubicBezTo>
                    <a:pt x="3703" y="13981"/>
                    <a:pt x="3580" y="14104"/>
                    <a:pt x="3580" y="14259"/>
                  </a:cubicBezTo>
                  <a:cubicBezTo>
                    <a:pt x="3580" y="14413"/>
                    <a:pt x="3703" y="14536"/>
                    <a:pt x="3858" y="14536"/>
                  </a:cubicBezTo>
                  <a:lnTo>
                    <a:pt x="10678" y="14536"/>
                  </a:lnTo>
                  <a:cubicBezTo>
                    <a:pt x="10833" y="14536"/>
                    <a:pt x="10956" y="14413"/>
                    <a:pt x="10956" y="14259"/>
                  </a:cubicBezTo>
                  <a:cubicBezTo>
                    <a:pt x="10956" y="14104"/>
                    <a:pt x="10833" y="13981"/>
                    <a:pt x="10678" y="13981"/>
                  </a:cubicBezTo>
                  <a:lnTo>
                    <a:pt x="9259" y="13981"/>
                  </a:lnTo>
                  <a:lnTo>
                    <a:pt x="9259" y="12685"/>
                  </a:lnTo>
                  <a:lnTo>
                    <a:pt x="13672" y="12685"/>
                  </a:lnTo>
                  <a:cubicBezTo>
                    <a:pt x="14135" y="12654"/>
                    <a:pt x="14536" y="12284"/>
                    <a:pt x="14536" y="11821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7" name="Google Shape;13657;p26"/>
            <p:cNvSpPr/>
            <p:nvPr/>
          </p:nvSpPr>
          <p:spPr>
            <a:xfrm>
              <a:off x="4061450" y="2528175"/>
              <a:ext cx="232025" cy="146650"/>
            </a:xfrm>
            <a:custGeom>
              <a:avLst/>
              <a:gdLst/>
              <a:ahLst/>
              <a:cxnLst/>
              <a:rect l="l" t="t" r="r" b="b"/>
              <a:pathLst>
                <a:path w="9281" h="5866" extrusionOk="0">
                  <a:moveTo>
                    <a:pt x="2706" y="3118"/>
                  </a:moveTo>
                  <a:lnTo>
                    <a:pt x="2706" y="5278"/>
                  </a:lnTo>
                  <a:lnTo>
                    <a:pt x="1565" y="5278"/>
                  </a:lnTo>
                  <a:lnTo>
                    <a:pt x="1565" y="3118"/>
                  </a:lnTo>
                  <a:close/>
                  <a:moveTo>
                    <a:pt x="4404" y="587"/>
                  </a:moveTo>
                  <a:lnTo>
                    <a:pt x="4404" y="5278"/>
                  </a:lnTo>
                  <a:lnTo>
                    <a:pt x="3262" y="5278"/>
                  </a:lnTo>
                  <a:lnTo>
                    <a:pt x="3262" y="587"/>
                  </a:lnTo>
                  <a:close/>
                  <a:moveTo>
                    <a:pt x="6101" y="2285"/>
                  </a:moveTo>
                  <a:lnTo>
                    <a:pt x="6101" y="5278"/>
                  </a:lnTo>
                  <a:lnTo>
                    <a:pt x="4959" y="5278"/>
                  </a:lnTo>
                  <a:lnTo>
                    <a:pt x="4959" y="2285"/>
                  </a:lnTo>
                  <a:close/>
                  <a:moveTo>
                    <a:pt x="7799" y="3982"/>
                  </a:moveTo>
                  <a:lnTo>
                    <a:pt x="7799" y="5278"/>
                  </a:lnTo>
                  <a:lnTo>
                    <a:pt x="6688" y="5278"/>
                  </a:lnTo>
                  <a:lnTo>
                    <a:pt x="6688" y="3982"/>
                  </a:lnTo>
                  <a:close/>
                  <a:moveTo>
                    <a:pt x="2984" y="1"/>
                  </a:moveTo>
                  <a:cubicBezTo>
                    <a:pt x="2830" y="1"/>
                    <a:pt x="2706" y="124"/>
                    <a:pt x="2706" y="279"/>
                  </a:cubicBezTo>
                  <a:lnTo>
                    <a:pt x="2706" y="2562"/>
                  </a:lnTo>
                  <a:lnTo>
                    <a:pt x="1287" y="2562"/>
                  </a:lnTo>
                  <a:cubicBezTo>
                    <a:pt x="1132" y="2562"/>
                    <a:pt x="1009" y="2686"/>
                    <a:pt x="1009" y="2840"/>
                  </a:cubicBezTo>
                  <a:lnTo>
                    <a:pt x="1009" y="5278"/>
                  </a:lnTo>
                  <a:lnTo>
                    <a:pt x="423" y="5278"/>
                  </a:lnTo>
                  <a:cubicBezTo>
                    <a:pt x="413" y="5278"/>
                    <a:pt x="403" y="5277"/>
                    <a:pt x="393" y="5277"/>
                  </a:cubicBezTo>
                  <a:cubicBezTo>
                    <a:pt x="0" y="5277"/>
                    <a:pt x="0" y="5866"/>
                    <a:pt x="393" y="5866"/>
                  </a:cubicBezTo>
                  <a:cubicBezTo>
                    <a:pt x="403" y="5866"/>
                    <a:pt x="413" y="5865"/>
                    <a:pt x="423" y="5865"/>
                  </a:cubicBezTo>
                  <a:lnTo>
                    <a:pt x="8941" y="5865"/>
                  </a:lnTo>
                  <a:cubicBezTo>
                    <a:pt x="9280" y="5803"/>
                    <a:pt x="9280" y="5340"/>
                    <a:pt x="8941" y="5278"/>
                  </a:cubicBezTo>
                  <a:lnTo>
                    <a:pt x="8385" y="5278"/>
                  </a:lnTo>
                  <a:lnTo>
                    <a:pt x="8385" y="3704"/>
                  </a:lnTo>
                  <a:cubicBezTo>
                    <a:pt x="8385" y="3550"/>
                    <a:pt x="8262" y="3427"/>
                    <a:pt x="8076" y="3427"/>
                  </a:cubicBezTo>
                  <a:lnTo>
                    <a:pt x="6657" y="3427"/>
                  </a:lnTo>
                  <a:lnTo>
                    <a:pt x="6657" y="2007"/>
                  </a:lnTo>
                  <a:cubicBezTo>
                    <a:pt x="6657" y="1822"/>
                    <a:pt x="6533" y="1698"/>
                    <a:pt x="6379" y="1698"/>
                  </a:cubicBezTo>
                  <a:lnTo>
                    <a:pt x="4959" y="1698"/>
                  </a:lnTo>
                  <a:lnTo>
                    <a:pt x="4959" y="279"/>
                  </a:lnTo>
                  <a:cubicBezTo>
                    <a:pt x="4959" y="124"/>
                    <a:pt x="4836" y="1"/>
                    <a:pt x="46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8" name="Google Shape;13658;p26"/>
            <p:cNvSpPr/>
            <p:nvPr/>
          </p:nvSpPr>
          <p:spPr>
            <a:xfrm>
              <a:off x="4085125" y="2702550"/>
              <a:ext cx="81025" cy="14700"/>
            </a:xfrm>
            <a:custGeom>
              <a:avLst/>
              <a:gdLst/>
              <a:ahLst/>
              <a:cxnLst/>
              <a:rect l="l" t="t" r="r" b="b"/>
              <a:pathLst>
                <a:path w="3241" h="588" extrusionOk="0">
                  <a:moveTo>
                    <a:pt x="340" y="1"/>
                  </a:moveTo>
                  <a:cubicBezTo>
                    <a:pt x="0" y="62"/>
                    <a:pt x="0" y="525"/>
                    <a:pt x="340" y="587"/>
                  </a:cubicBezTo>
                  <a:lnTo>
                    <a:pt x="2901" y="587"/>
                  </a:lnTo>
                  <a:cubicBezTo>
                    <a:pt x="3241" y="525"/>
                    <a:pt x="3241" y="62"/>
                    <a:pt x="29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9" name="Google Shape;13659;p26"/>
            <p:cNvSpPr/>
            <p:nvPr/>
          </p:nvSpPr>
          <p:spPr>
            <a:xfrm>
              <a:off x="4235575" y="2702525"/>
              <a:ext cx="81550" cy="14750"/>
            </a:xfrm>
            <a:custGeom>
              <a:avLst/>
              <a:gdLst/>
              <a:ahLst/>
              <a:cxnLst/>
              <a:rect l="l" t="t" r="r" b="b"/>
              <a:pathLst>
                <a:path w="3262" h="590" extrusionOk="0">
                  <a:moveTo>
                    <a:pt x="2869" y="1"/>
                  </a:moveTo>
                  <a:cubicBezTo>
                    <a:pt x="2860" y="1"/>
                    <a:pt x="2850" y="1"/>
                    <a:pt x="2840" y="2"/>
                  </a:cubicBezTo>
                  <a:lnTo>
                    <a:pt x="278" y="2"/>
                  </a:lnTo>
                  <a:cubicBezTo>
                    <a:pt x="124" y="2"/>
                    <a:pt x="0" y="156"/>
                    <a:pt x="0" y="310"/>
                  </a:cubicBezTo>
                  <a:cubicBezTo>
                    <a:pt x="0" y="465"/>
                    <a:pt x="124" y="588"/>
                    <a:pt x="278" y="588"/>
                  </a:cubicBezTo>
                  <a:lnTo>
                    <a:pt x="2840" y="588"/>
                  </a:lnTo>
                  <a:cubicBezTo>
                    <a:pt x="2850" y="589"/>
                    <a:pt x="2860" y="589"/>
                    <a:pt x="2869" y="589"/>
                  </a:cubicBezTo>
                  <a:cubicBezTo>
                    <a:pt x="3262" y="589"/>
                    <a:pt x="3262" y="1"/>
                    <a:pt x="28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0" name="Google Shape;13660;p26"/>
            <p:cNvSpPr/>
            <p:nvPr/>
          </p:nvSpPr>
          <p:spPr>
            <a:xfrm>
              <a:off x="4169225" y="2745750"/>
              <a:ext cx="16225" cy="13850"/>
            </a:xfrm>
            <a:custGeom>
              <a:avLst/>
              <a:gdLst/>
              <a:ahLst/>
              <a:cxnLst/>
              <a:rect l="l" t="t" r="r" b="b"/>
              <a:pathLst>
                <a:path w="649" h="554" extrusionOk="0">
                  <a:moveTo>
                    <a:pt x="371" y="1"/>
                  </a:moveTo>
                  <a:cubicBezTo>
                    <a:pt x="124" y="1"/>
                    <a:pt x="0" y="310"/>
                    <a:pt x="185" y="464"/>
                  </a:cubicBezTo>
                  <a:cubicBezTo>
                    <a:pt x="247" y="526"/>
                    <a:pt x="319" y="553"/>
                    <a:pt x="388" y="553"/>
                  </a:cubicBezTo>
                  <a:cubicBezTo>
                    <a:pt x="525" y="553"/>
                    <a:pt x="648" y="443"/>
                    <a:pt x="648" y="279"/>
                  </a:cubicBezTo>
                  <a:cubicBezTo>
                    <a:pt x="648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61" name="Google Shape;13661;p26"/>
          <p:cNvGrpSpPr/>
          <p:nvPr/>
        </p:nvGrpSpPr>
        <p:grpSpPr>
          <a:xfrm>
            <a:off x="6611426" y="4658288"/>
            <a:ext cx="455300" cy="726900"/>
            <a:chOff x="6311025" y="3602925"/>
            <a:chExt cx="227650" cy="363450"/>
          </a:xfrm>
          <a:solidFill>
            <a:schemeClr val="tx1"/>
          </a:solidFill>
        </p:grpSpPr>
        <p:sp>
          <p:nvSpPr>
            <p:cNvPr id="13662" name="Google Shape;13662;p26"/>
            <p:cNvSpPr/>
            <p:nvPr/>
          </p:nvSpPr>
          <p:spPr>
            <a:xfrm>
              <a:off x="6415200" y="390692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0" y="1"/>
                  </a:moveTo>
                  <a:cubicBezTo>
                    <a:pt x="124" y="1"/>
                    <a:pt x="0" y="310"/>
                    <a:pt x="154" y="495"/>
                  </a:cubicBezTo>
                  <a:cubicBezTo>
                    <a:pt x="215" y="555"/>
                    <a:pt x="289" y="583"/>
                    <a:pt x="360" y="583"/>
                  </a:cubicBezTo>
                  <a:cubicBezTo>
                    <a:pt x="508" y="583"/>
                    <a:pt x="648" y="466"/>
                    <a:pt x="648" y="279"/>
                  </a:cubicBezTo>
                  <a:cubicBezTo>
                    <a:pt x="648" y="124"/>
                    <a:pt x="525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3" name="Google Shape;13663;p26"/>
            <p:cNvSpPr/>
            <p:nvPr/>
          </p:nvSpPr>
          <p:spPr>
            <a:xfrm>
              <a:off x="6393600" y="3646925"/>
              <a:ext cx="61725" cy="14675"/>
            </a:xfrm>
            <a:custGeom>
              <a:avLst/>
              <a:gdLst/>
              <a:ahLst/>
              <a:cxnLst/>
              <a:rect l="l" t="t" r="r" b="b"/>
              <a:pathLst>
                <a:path w="2469" h="587" extrusionOk="0">
                  <a:moveTo>
                    <a:pt x="401" y="1"/>
                  </a:moveTo>
                  <a:cubicBezTo>
                    <a:pt x="0" y="1"/>
                    <a:pt x="0" y="587"/>
                    <a:pt x="401" y="587"/>
                  </a:cubicBezTo>
                  <a:lnTo>
                    <a:pt x="2099" y="587"/>
                  </a:lnTo>
                  <a:cubicBezTo>
                    <a:pt x="2469" y="587"/>
                    <a:pt x="2469" y="1"/>
                    <a:pt x="2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4" name="Google Shape;13664;p26"/>
            <p:cNvSpPr/>
            <p:nvPr/>
          </p:nvSpPr>
          <p:spPr>
            <a:xfrm>
              <a:off x="6311025" y="3602925"/>
              <a:ext cx="227650" cy="362675"/>
            </a:xfrm>
            <a:custGeom>
              <a:avLst/>
              <a:gdLst/>
              <a:ahLst/>
              <a:cxnLst/>
              <a:rect l="l" t="t" r="r" b="b"/>
              <a:pathLst>
                <a:path w="9106" h="14507" extrusionOk="0">
                  <a:moveTo>
                    <a:pt x="7099" y="557"/>
                  </a:moveTo>
                  <a:cubicBezTo>
                    <a:pt x="7408" y="557"/>
                    <a:pt x="7655" y="804"/>
                    <a:pt x="7655" y="1112"/>
                  </a:cubicBezTo>
                  <a:lnTo>
                    <a:pt x="7655" y="3551"/>
                  </a:lnTo>
                  <a:lnTo>
                    <a:pt x="1420" y="3551"/>
                  </a:lnTo>
                  <a:lnTo>
                    <a:pt x="1420" y="1112"/>
                  </a:lnTo>
                  <a:cubicBezTo>
                    <a:pt x="1420" y="804"/>
                    <a:pt x="1667" y="557"/>
                    <a:pt x="1976" y="557"/>
                  </a:cubicBezTo>
                  <a:close/>
                  <a:moveTo>
                    <a:pt x="6821" y="4137"/>
                  </a:moveTo>
                  <a:lnTo>
                    <a:pt x="6821" y="5279"/>
                  </a:lnTo>
                  <a:lnTo>
                    <a:pt x="556" y="5279"/>
                  </a:lnTo>
                  <a:lnTo>
                    <a:pt x="556" y="4415"/>
                  </a:lnTo>
                  <a:cubicBezTo>
                    <a:pt x="556" y="4260"/>
                    <a:pt x="680" y="4137"/>
                    <a:pt x="865" y="4137"/>
                  </a:cubicBezTo>
                  <a:close/>
                  <a:moveTo>
                    <a:pt x="8241" y="4137"/>
                  </a:moveTo>
                  <a:cubicBezTo>
                    <a:pt x="8395" y="4137"/>
                    <a:pt x="8519" y="4260"/>
                    <a:pt x="8519" y="4415"/>
                  </a:cubicBezTo>
                  <a:lnTo>
                    <a:pt x="8519" y="5279"/>
                  </a:lnTo>
                  <a:lnTo>
                    <a:pt x="7377" y="5279"/>
                  </a:lnTo>
                  <a:lnTo>
                    <a:pt x="7377" y="4137"/>
                  </a:lnTo>
                  <a:close/>
                  <a:moveTo>
                    <a:pt x="8519" y="5834"/>
                  </a:moveTo>
                  <a:lnTo>
                    <a:pt x="8519" y="10093"/>
                  </a:lnTo>
                  <a:cubicBezTo>
                    <a:pt x="8519" y="10248"/>
                    <a:pt x="8395" y="10371"/>
                    <a:pt x="8241" y="10371"/>
                  </a:cubicBezTo>
                  <a:lnTo>
                    <a:pt x="865" y="10371"/>
                  </a:lnTo>
                  <a:cubicBezTo>
                    <a:pt x="680" y="10371"/>
                    <a:pt x="556" y="10248"/>
                    <a:pt x="556" y="10093"/>
                  </a:cubicBezTo>
                  <a:lnTo>
                    <a:pt x="556" y="5834"/>
                  </a:lnTo>
                  <a:close/>
                  <a:moveTo>
                    <a:pt x="1924" y="0"/>
                  </a:moveTo>
                  <a:cubicBezTo>
                    <a:pt x="1330" y="0"/>
                    <a:pt x="834" y="513"/>
                    <a:pt x="834" y="1112"/>
                  </a:cubicBezTo>
                  <a:lnTo>
                    <a:pt x="865" y="1112"/>
                  </a:lnTo>
                  <a:lnTo>
                    <a:pt x="865" y="3551"/>
                  </a:lnTo>
                  <a:cubicBezTo>
                    <a:pt x="371" y="3551"/>
                    <a:pt x="1" y="3952"/>
                    <a:pt x="1" y="4415"/>
                  </a:cubicBezTo>
                  <a:lnTo>
                    <a:pt x="1" y="10093"/>
                  </a:lnTo>
                  <a:cubicBezTo>
                    <a:pt x="1" y="10556"/>
                    <a:pt x="371" y="10927"/>
                    <a:pt x="865" y="10957"/>
                  </a:cubicBezTo>
                  <a:lnTo>
                    <a:pt x="865" y="13395"/>
                  </a:lnTo>
                  <a:cubicBezTo>
                    <a:pt x="865" y="14013"/>
                    <a:pt x="1390" y="14506"/>
                    <a:pt x="2007" y="14506"/>
                  </a:cubicBezTo>
                  <a:lnTo>
                    <a:pt x="3272" y="14506"/>
                  </a:lnTo>
                  <a:cubicBezTo>
                    <a:pt x="3426" y="14506"/>
                    <a:pt x="3581" y="14383"/>
                    <a:pt x="3550" y="14229"/>
                  </a:cubicBezTo>
                  <a:cubicBezTo>
                    <a:pt x="3550" y="14074"/>
                    <a:pt x="3426" y="13951"/>
                    <a:pt x="3272" y="13951"/>
                  </a:cubicBezTo>
                  <a:lnTo>
                    <a:pt x="2007" y="13951"/>
                  </a:lnTo>
                  <a:cubicBezTo>
                    <a:pt x="1698" y="13951"/>
                    <a:pt x="1420" y="13704"/>
                    <a:pt x="1420" y="13395"/>
                  </a:cubicBezTo>
                  <a:lnTo>
                    <a:pt x="1420" y="10957"/>
                  </a:lnTo>
                  <a:lnTo>
                    <a:pt x="7685" y="10957"/>
                  </a:lnTo>
                  <a:lnTo>
                    <a:pt x="7685" y="13395"/>
                  </a:lnTo>
                  <a:cubicBezTo>
                    <a:pt x="7685" y="13704"/>
                    <a:pt x="7439" y="13951"/>
                    <a:pt x="7130" y="13951"/>
                  </a:cubicBezTo>
                  <a:lnTo>
                    <a:pt x="5834" y="13951"/>
                  </a:lnTo>
                  <a:cubicBezTo>
                    <a:pt x="5679" y="13951"/>
                    <a:pt x="5556" y="14074"/>
                    <a:pt x="5556" y="14229"/>
                  </a:cubicBezTo>
                  <a:cubicBezTo>
                    <a:pt x="5556" y="14383"/>
                    <a:pt x="5679" y="14506"/>
                    <a:pt x="5834" y="14506"/>
                  </a:cubicBezTo>
                  <a:lnTo>
                    <a:pt x="7130" y="14506"/>
                  </a:lnTo>
                  <a:cubicBezTo>
                    <a:pt x="7747" y="14506"/>
                    <a:pt x="8241" y="14013"/>
                    <a:pt x="8241" y="13395"/>
                  </a:cubicBezTo>
                  <a:lnTo>
                    <a:pt x="8241" y="10957"/>
                  </a:lnTo>
                  <a:cubicBezTo>
                    <a:pt x="8735" y="10957"/>
                    <a:pt x="9105" y="10556"/>
                    <a:pt x="9105" y="10093"/>
                  </a:cubicBezTo>
                  <a:lnTo>
                    <a:pt x="9105" y="4415"/>
                  </a:lnTo>
                  <a:cubicBezTo>
                    <a:pt x="9105" y="3952"/>
                    <a:pt x="8735" y="3551"/>
                    <a:pt x="8241" y="3551"/>
                  </a:cubicBezTo>
                  <a:lnTo>
                    <a:pt x="8241" y="1112"/>
                  </a:lnTo>
                  <a:cubicBezTo>
                    <a:pt x="8241" y="495"/>
                    <a:pt x="7747" y="1"/>
                    <a:pt x="7130" y="1"/>
                  </a:cubicBezTo>
                  <a:lnTo>
                    <a:pt x="1976" y="1"/>
                  </a:lnTo>
                  <a:cubicBezTo>
                    <a:pt x="1959" y="1"/>
                    <a:pt x="1941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5" name="Google Shape;13665;p26"/>
            <p:cNvSpPr/>
            <p:nvPr/>
          </p:nvSpPr>
          <p:spPr>
            <a:xfrm>
              <a:off x="6350800" y="3777225"/>
              <a:ext cx="146200" cy="14100"/>
            </a:xfrm>
            <a:custGeom>
              <a:avLst/>
              <a:gdLst/>
              <a:ahLst/>
              <a:cxnLst/>
              <a:rect l="l" t="t" r="r" b="b"/>
              <a:pathLst>
                <a:path w="5848" h="564" extrusionOk="0">
                  <a:moveTo>
                    <a:pt x="335" y="0"/>
                  </a:moveTo>
                  <a:cubicBezTo>
                    <a:pt x="0" y="0"/>
                    <a:pt x="0" y="564"/>
                    <a:pt x="335" y="564"/>
                  </a:cubicBezTo>
                  <a:cubicBezTo>
                    <a:pt x="351" y="564"/>
                    <a:pt x="367" y="562"/>
                    <a:pt x="385" y="560"/>
                  </a:cubicBezTo>
                  <a:lnTo>
                    <a:pt x="5508" y="560"/>
                  </a:lnTo>
                  <a:cubicBezTo>
                    <a:pt x="5848" y="529"/>
                    <a:pt x="5848" y="35"/>
                    <a:pt x="5508" y="4"/>
                  </a:cubicBezTo>
                  <a:lnTo>
                    <a:pt x="385" y="4"/>
                  </a:lnTo>
                  <a:cubicBezTo>
                    <a:pt x="367" y="2"/>
                    <a:pt x="351" y="0"/>
                    <a:pt x="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6" name="Google Shape;13666;p26"/>
            <p:cNvSpPr/>
            <p:nvPr/>
          </p:nvSpPr>
          <p:spPr>
            <a:xfrm>
              <a:off x="6350800" y="3819650"/>
              <a:ext cx="146200" cy="14125"/>
            </a:xfrm>
            <a:custGeom>
              <a:avLst/>
              <a:gdLst/>
              <a:ahLst/>
              <a:cxnLst/>
              <a:rect l="l" t="t" r="r" b="b"/>
              <a:pathLst>
                <a:path w="5848" h="565" extrusionOk="0">
                  <a:moveTo>
                    <a:pt x="335" y="1"/>
                  </a:moveTo>
                  <a:cubicBezTo>
                    <a:pt x="0" y="1"/>
                    <a:pt x="0" y="564"/>
                    <a:pt x="335" y="564"/>
                  </a:cubicBezTo>
                  <a:cubicBezTo>
                    <a:pt x="351" y="564"/>
                    <a:pt x="367" y="563"/>
                    <a:pt x="385" y="560"/>
                  </a:cubicBezTo>
                  <a:lnTo>
                    <a:pt x="5508" y="560"/>
                  </a:lnTo>
                  <a:cubicBezTo>
                    <a:pt x="5848" y="529"/>
                    <a:pt x="5848" y="35"/>
                    <a:pt x="5508" y="5"/>
                  </a:cubicBezTo>
                  <a:lnTo>
                    <a:pt x="385" y="5"/>
                  </a:lnTo>
                  <a:cubicBezTo>
                    <a:pt x="367" y="2"/>
                    <a:pt x="351" y="1"/>
                    <a:pt x="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7" name="Google Shape;13667;p26"/>
            <p:cNvSpPr/>
            <p:nvPr/>
          </p:nvSpPr>
          <p:spPr>
            <a:xfrm>
              <a:off x="6415200" y="3951675"/>
              <a:ext cx="19300" cy="14700"/>
            </a:xfrm>
            <a:custGeom>
              <a:avLst/>
              <a:gdLst/>
              <a:ahLst/>
              <a:cxnLst/>
              <a:rect l="l" t="t" r="r" b="b"/>
              <a:pathLst>
                <a:path w="772" h="588" extrusionOk="0">
                  <a:moveTo>
                    <a:pt x="386" y="1"/>
                  </a:moveTo>
                  <a:cubicBezTo>
                    <a:pt x="316" y="1"/>
                    <a:pt x="247" y="32"/>
                    <a:pt x="185" y="94"/>
                  </a:cubicBezTo>
                  <a:cubicBezTo>
                    <a:pt x="0" y="248"/>
                    <a:pt x="124" y="587"/>
                    <a:pt x="370" y="587"/>
                  </a:cubicBezTo>
                  <a:cubicBezTo>
                    <a:pt x="648" y="587"/>
                    <a:pt x="772" y="248"/>
                    <a:pt x="587" y="94"/>
                  </a:cubicBezTo>
                  <a:cubicBezTo>
                    <a:pt x="525" y="32"/>
                    <a:pt x="455" y="1"/>
                    <a:pt x="3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68" name="Google Shape;13668;p26"/>
          <p:cNvGrpSpPr/>
          <p:nvPr/>
        </p:nvGrpSpPr>
        <p:grpSpPr>
          <a:xfrm>
            <a:off x="4915750" y="4658313"/>
            <a:ext cx="725300" cy="726850"/>
            <a:chOff x="3247225" y="2485750"/>
            <a:chExt cx="362650" cy="363425"/>
          </a:xfrm>
          <a:solidFill>
            <a:schemeClr val="tx1"/>
          </a:solidFill>
        </p:grpSpPr>
        <p:sp>
          <p:nvSpPr>
            <p:cNvPr id="13669" name="Google Shape;13669;p26"/>
            <p:cNvSpPr/>
            <p:nvPr/>
          </p:nvSpPr>
          <p:spPr>
            <a:xfrm>
              <a:off x="3247225" y="2485750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17" y="556"/>
                  </a:moveTo>
                  <a:cubicBezTo>
                    <a:pt x="3272" y="556"/>
                    <a:pt x="3395" y="710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2" y="3395"/>
                    <a:pt x="3117" y="3395"/>
                  </a:cubicBezTo>
                  <a:lnTo>
                    <a:pt x="864" y="3395"/>
                  </a:lnTo>
                  <a:cubicBezTo>
                    <a:pt x="710" y="3395"/>
                    <a:pt x="556" y="3272"/>
                    <a:pt x="587" y="3118"/>
                  </a:cubicBezTo>
                  <a:lnTo>
                    <a:pt x="587" y="865"/>
                  </a:lnTo>
                  <a:cubicBezTo>
                    <a:pt x="556" y="710"/>
                    <a:pt x="710" y="556"/>
                    <a:pt x="86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1" y="3982"/>
                    <a:pt x="834" y="3982"/>
                  </a:cubicBezTo>
                  <a:lnTo>
                    <a:pt x="3117" y="3982"/>
                  </a:lnTo>
                  <a:cubicBezTo>
                    <a:pt x="3580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0" y="1"/>
                    <a:pt x="31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0" name="Google Shape;13670;p26"/>
            <p:cNvSpPr/>
            <p:nvPr/>
          </p:nvSpPr>
          <p:spPr>
            <a:xfrm>
              <a:off x="3379150" y="2485750"/>
              <a:ext cx="98800" cy="99550"/>
            </a:xfrm>
            <a:custGeom>
              <a:avLst/>
              <a:gdLst/>
              <a:ahLst/>
              <a:cxnLst/>
              <a:rect l="l" t="t" r="r" b="b"/>
              <a:pathLst>
                <a:path w="3952" h="3982" extrusionOk="0">
                  <a:moveTo>
                    <a:pt x="3118" y="556"/>
                  </a:moveTo>
                  <a:cubicBezTo>
                    <a:pt x="3272" y="556"/>
                    <a:pt x="3396" y="710"/>
                    <a:pt x="3396" y="865"/>
                  </a:cubicBezTo>
                  <a:lnTo>
                    <a:pt x="3396" y="3118"/>
                  </a:lnTo>
                  <a:cubicBezTo>
                    <a:pt x="3396" y="3272"/>
                    <a:pt x="3272" y="3395"/>
                    <a:pt x="3118" y="3395"/>
                  </a:cubicBezTo>
                  <a:lnTo>
                    <a:pt x="834" y="3395"/>
                  </a:lnTo>
                  <a:cubicBezTo>
                    <a:pt x="680" y="3395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0"/>
                    <a:pt x="680" y="556"/>
                    <a:pt x="83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3118"/>
                  </a:lnTo>
                  <a:cubicBezTo>
                    <a:pt x="1" y="3581"/>
                    <a:pt x="371" y="3982"/>
                    <a:pt x="834" y="3982"/>
                  </a:cubicBezTo>
                  <a:lnTo>
                    <a:pt x="3118" y="3982"/>
                  </a:lnTo>
                  <a:cubicBezTo>
                    <a:pt x="3581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1" y="1"/>
                    <a:pt x="31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1" name="Google Shape;13671;p26"/>
            <p:cNvSpPr/>
            <p:nvPr/>
          </p:nvSpPr>
          <p:spPr>
            <a:xfrm>
              <a:off x="3511100" y="2485750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17" y="556"/>
                  </a:moveTo>
                  <a:cubicBezTo>
                    <a:pt x="3271" y="556"/>
                    <a:pt x="3395" y="710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1" y="3395"/>
                    <a:pt x="3117" y="3395"/>
                  </a:cubicBezTo>
                  <a:lnTo>
                    <a:pt x="833" y="3395"/>
                  </a:lnTo>
                  <a:cubicBezTo>
                    <a:pt x="679" y="3395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0"/>
                    <a:pt x="679" y="556"/>
                    <a:pt x="833" y="556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0" y="3982"/>
                    <a:pt x="833" y="3982"/>
                  </a:cubicBezTo>
                  <a:lnTo>
                    <a:pt x="3117" y="3982"/>
                  </a:lnTo>
                  <a:cubicBezTo>
                    <a:pt x="3580" y="3982"/>
                    <a:pt x="3950" y="3581"/>
                    <a:pt x="3950" y="3118"/>
                  </a:cubicBezTo>
                  <a:lnTo>
                    <a:pt x="3950" y="865"/>
                  </a:lnTo>
                  <a:cubicBezTo>
                    <a:pt x="3950" y="371"/>
                    <a:pt x="3580" y="1"/>
                    <a:pt x="31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2" name="Google Shape;13672;p26"/>
            <p:cNvSpPr/>
            <p:nvPr/>
          </p:nvSpPr>
          <p:spPr>
            <a:xfrm>
              <a:off x="3511100" y="2617675"/>
              <a:ext cx="98775" cy="99575"/>
            </a:xfrm>
            <a:custGeom>
              <a:avLst/>
              <a:gdLst/>
              <a:ahLst/>
              <a:cxnLst/>
              <a:rect l="l" t="t" r="r" b="b"/>
              <a:pathLst>
                <a:path w="3951" h="3983" extrusionOk="0">
                  <a:moveTo>
                    <a:pt x="3117" y="556"/>
                  </a:moveTo>
                  <a:cubicBezTo>
                    <a:pt x="3271" y="556"/>
                    <a:pt x="3395" y="711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1" y="3396"/>
                    <a:pt x="3117" y="3396"/>
                  </a:cubicBezTo>
                  <a:lnTo>
                    <a:pt x="833" y="3396"/>
                  </a:lnTo>
                  <a:cubicBezTo>
                    <a:pt x="679" y="3396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1"/>
                    <a:pt x="679" y="556"/>
                    <a:pt x="833" y="556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0" y="3982"/>
                    <a:pt x="833" y="3982"/>
                  </a:cubicBezTo>
                  <a:lnTo>
                    <a:pt x="3117" y="3982"/>
                  </a:lnTo>
                  <a:cubicBezTo>
                    <a:pt x="3580" y="3982"/>
                    <a:pt x="3950" y="3581"/>
                    <a:pt x="3950" y="3118"/>
                  </a:cubicBezTo>
                  <a:lnTo>
                    <a:pt x="3950" y="865"/>
                  </a:lnTo>
                  <a:cubicBezTo>
                    <a:pt x="3950" y="371"/>
                    <a:pt x="3580" y="1"/>
                    <a:pt x="31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3" name="Google Shape;13673;p26"/>
            <p:cNvSpPr/>
            <p:nvPr/>
          </p:nvSpPr>
          <p:spPr>
            <a:xfrm>
              <a:off x="3247225" y="2617675"/>
              <a:ext cx="98775" cy="99575"/>
            </a:xfrm>
            <a:custGeom>
              <a:avLst/>
              <a:gdLst/>
              <a:ahLst/>
              <a:cxnLst/>
              <a:rect l="l" t="t" r="r" b="b"/>
              <a:pathLst>
                <a:path w="3951" h="3983" extrusionOk="0">
                  <a:moveTo>
                    <a:pt x="3117" y="556"/>
                  </a:moveTo>
                  <a:cubicBezTo>
                    <a:pt x="3272" y="556"/>
                    <a:pt x="3395" y="711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2" y="3396"/>
                    <a:pt x="3117" y="3396"/>
                  </a:cubicBezTo>
                  <a:lnTo>
                    <a:pt x="864" y="3396"/>
                  </a:lnTo>
                  <a:cubicBezTo>
                    <a:pt x="710" y="3396"/>
                    <a:pt x="587" y="3272"/>
                    <a:pt x="587" y="3118"/>
                  </a:cubicBezTo>
                  <a:lnTo>
                    <a:pt x="587" y="865"/>
                  </a:lnTo>
                  <a:cubicBezTo>
                    <a:pt x="556" y="711"/>
                    <a:pt x="710" y="556"/>
                    <a:pt x="86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1" y="3982"/>
                    <a:pt x="834" y="3982"/>
                  </a:cubicBezTo>
                  <a:lnTo>
                    <a:pt x="3117" y="3982"/>
                  </a:lnTo>
                  <a:cubicBezTo>
                    <a:pt x="3580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0" y="1"/>
                    <a:pt x="31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4" name="Google Shape;13674;p26"/>
            <p:cNvSpPr/>
            <p:nvPr/>
          </p:nvSpPr>
          <p:spPr>
            <a:xfrm>
              <a:off x="3247225" y="2749625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57" y="583"/>
                  </a:moveTo>
                  <a:cubicBezTo>
                    <a:pt x="3292" y="583"/>
                    <a:pt x="3395" y="724"/>
                    <a:pt x="3395" y="864"/>
                  </a:cubicBezTo>
                  <a:lnTo>
                    <a:pt x="3395" y="3117"/>
                  </a:lnTo>
                  <a:cubicBezTo>
                    <a:pt x="3395" y="3272"/>
                    <a:pt x="3272" y="3395"/>
                    <a:pt x="3117" y="3426"/>
                  </a:cubicBezTo>
                  <a:lnTo>
                    <a:pt x="834" y="3426"/>
                  </a:lnTo>
                  <a:cubicBezTo>
                    <a:pt x="679" y="3395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10"/>
                    <a:pt x="679" y="587"/>
                    <a:pt x="834" y="587"/>
                  </a:cubicBezTo>
                  <a:lnTo>
                    <a:pt x="3117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4" y="0"/>
                  </a:moveTo>
                  <a:cubicBezTo>
                    <a:pt x="371" y="0"/>
                    <a:pt x="0" y="371"/>
                    <a:pt x="0" y="864"/>
                  </a:cubicBezTo>
                  <a:lnTo>
                    <a:pt x="0" y="3117"/>
                  </a:lnTo>
                  <a:cubicBezTo>
                    <a:pt x="0" y="3611"/>
                    <a:pt x="371" y="3981"/>
                    <a:pt x="834" y="3981"/>
                  </a:cubicBezTo>
                  <a:lnTo>
                    <a:pt x="3117" y="3981"/>
                  </a:lnTo>
                  <a:cubicBezTo>
                    <a:pt x="3580" y="3981"/>
                    <a:pt x="3951" y="3580"/>
                    <a:pt x="3951" y="3117"/>
                  </a:cubicBezTo>
                  <a:lnTo>
                    <a:pt x="3951" y="864"/>
                  </a:lnTo>
                  <a:cubicBezTo>
                    <a:pt x="3951" y="371"/>
                    <a:pt x="3580" y="0"/>
                    <a:pt x="31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5" name="Google Shape;13675;p26"/>
            <p:cNvSpPr/>
            <p:nvPr/>
          </p:nvSpPr>
          <p:spPr>
            <a:xfrm>
              <a:off x="3379150" y="2749625"/>
              <a:ext cx="98800" cy="99550"/>
            </a:xfrm>
            <a:custGeom>
              <a:avLst/>
              <a:gdLst/>
              <a:ahLst/>
              <a:cxnLst/>
              <a:rect l="l" t="t" r="r" b="b"/>
              <a:pathLst>
                <a:path w="3952" h="3982" extrusionOk="0">
                  <a:moveTo>
                    <a:pt x="3157" y="583"/>
                  </a:moveTo>
                  <a:cubicBezTo>
                    <a:pt x="3293" y="583"/>
                    <a:pt x="3396" y="724"/>
                    <a:pt x="3396" y="864"/>
                  </a:cubicBezTo>
                  <a:lnTo>
                    <a:pt x="3396" y="3117"/>
                  </a:lnTo>
                  <a:cubicBezTo>
                    <a:pt x="3396" y="3272"/>
                    <a:pt x="3272" y="3426"/>
                    <a:pt x="3118" y="3426"/>
                  </a:cubicBezTo>
                  <a:lnTo>
                    <a:pt x="834" y="3426"/>
                  </a:lnTo>
                  <a:cubicBezTo>
                    <a:pt x="680" y="3395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10"/>
                    <a:pt x="680" y="587"/>
                    <a:pt x="834" y="587"/>
                  </a:cubicBezTo>
                  <a:lnTo>
                    <a:pt x="3118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4" y="0"/>
                  </a:moveTo>
                  <a:cubicBezTo>
                    <a:pt x="371" y="0"/>
                    <a:pt x="1" y="371"/>
                    <a:pt x="1" y="864"/>
                  </a:cubicBezTo>
                  <a:lnTo>
                    <a:pt x="1" y="3117"/>
                  </a:lnTo>
                  <a:cubicBezTo>
                    <a:pt x="1" y="3580"/>
                    <a:pt x="371" y="3981"/>
                    <a:pt x="834" y="3981"/>
                  </a:cubicBezTo>
                  <a:lnTo>
                    <a:pt x="3118" y="3981"/>
                  </a:lnTo>
                  <a:cubicBezTo>
                    <a:pt x="3581" y="3981"/>
                    <a:pt x="3951" y="3611"/>
                    <a:pt x="3951" y="3117"/>
                  </a:cubicBezTo>
                  <a:lnTo>
                    <a:pt x="3951" y="864"/>
                  </a:lnTo>
                  <a:cubicBezTo>
                    <a:pt x="3951" y="371"/>
                    <a:pt x="3581" y="0"/>
                    <a:pt x="31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6" name="Google Shape;13676;p26"/>
            <p:cNvSpPr/>
            <p:nvPr/>
          </p:nvSpPr>
          <p:spPr>
            <a:xfrm>
              <a:off x="3511100" y="2749625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57" y="583"/>
                  </a:moveTo>
                  <a:cubicBezTo>
                    <a:pt x="3292" y="583"/>
                    <a:pt x="3395" y="724"/>
                    <a:pt x="3395" y="864"/>
                  </a:cubicBezTo>
                  <a:lnTo>
                    <a:pt x="3395" y="3117"/>
                  </a:lnTo>
                  <a:cubicBezTo>
                    <a:pt x="3395" y="3272"/>
                    <a:pt x="3271" y="3426"/>
                    <a:pt x="3117" y="3426"/>
                  </a:cubicBezTo>
                  <a:lnTo>
                    <a:pt x="833" y="3426"/>
                  </a:lnTo>
                  <a:cubicBezTo>
                    <a:pt x="679" y="3426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24"/>
                    <a:pt x="658" y="583"/>
                    <a:pt x="794" y="583"/>
                  </a:cubicBezTo>
                  <a:cubicBezTo>
                    <a:pt x="807" y="583"/>
                    <a:pt x="820" y="584"/>
                    <a:pt x="833" y="587"/>
                  </a:cubicBezTo>
                  <a:lnTo>
                    <a:pt x="3117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3" y="0"/>
                  </a:moveTo>
                  <a:cubicBezTo>
                    <a:pt x="370" y="0"/>
                    <a:pt x="0" y="371"/>
                    <a:pt x="0" y="864"/>
                  </a:cubicBezTo>
                  <a:lnTo>
                    <a:pt x="0" y="3117"/>
                  </a:lnTo>
                  <a:cubicBezTo>
                    <a:pt x="0" y="3611"/>
                    <a:pt x="370" y="3981"/>
                    <a:pt x="833" y="3981"/>
                  </a:cubicBezTo>
                  <a:lnTo>
                    <a:pt x="3117" y="3981"/>
                  </a:lnTo>
                  <a:cubicBezTo>
                    <a:pt x="3580" y="3981"/>
                    <a:pt x="3950" y="3611"/>
                    <a:pt x="3950" y="3117"/>
                  </a:cubicBezTo>
                  <a:lnTo>
                    <a:pt x="3950" y="864"/>
                  </a:lnTo>
                  <a:cubicBezTo>
                    <a:pt x="3950" y="371"/>
                    <a:pt x="3580" y="0"/>
                    <a:pt x="31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7" name="Google Shape;13677;p26"/>
            <p:cNvSpPr/>
            <p:nvPr/>
          </p:nvSpPr>
          <p:spPr>
            <a:xfrm>
              <a:off x="3419600" y="2702800"/>
              <a:ext cx="16675" cy="13900"/>
            </a:xfrm>
            <a:custGeom>
              <a:avLst/>
              <a:gdLst/>
              <a:ahLst/>
              <a:cxnLst/>
              <a:rect l="l" t="t" r="r" b="b"/>
              <a:pathLst>
                <a:path w="667" h="556" extrusionOk="0">
                  <a:moveTo>
                    <a:pt x="364" y="1"/>
                  </a:moveTo>
                  <a:cubicBezTo>
                    <a:pt x="266" y="1"/>
                    <a:pt x="167" y="48"/>
                    <a:pt x="111" y="145"/>
                  </a:cubicBezTo>
                  <a:cubicBezTo>
                    <a:pt x="1" y="338"/>
                    <a:pt x="137" y="556"/>
                    <a:pt x="343" y="556"/>
                  </a:cubicBezTo>
                  <a:cubicBezTo>
                    <a:pt x="368" y="556"/>
                    <a:pt x="393" y="553"/>
                    <a:pt x="420" y="546"/>
                  </a:cubicBezTo>
                  <a:cubicBezTo>
                    <a:pt x="574" y="515"/>
                    <a:pt x="666" y="361"/>
                    <a:pt x="636" y="207"/>
                  </a:cubicBezTo>
                  <a:cubicBezTo>
                    <a:pt x="602" y="71"/>
                    <a:pt x="484" y="1"/>
                    <a:pt x="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8" name="Google Shape;13678;p26"/>
            <p:cNvSpPr/>
            <p:nvPr/>
          </p:nvSpPr>
          <p:spPr>
            <a:xfrm>
              <a:off x="3379150" y="2617675"/>
              <a:ext cx="98800" cy="99050"/>
            </a:xfrm>
            <a:custGeom>
              <a:avLst/>
              <a:gdLst/>
              <a:ahLst/>
              <a:cxnLst/>
              <a:rect l="l" t="t" r="r" b="b"/>
              <a:pathLst>
                <a:path w="3952" h="3962" extrusionOk="0">
                  <a:moveTo>
                    <a:pt x="834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3118"/>
                  </a:lnTo>
                  <a:cubicBezTo>
                    <a:pt x="1" y="3519"/>
                    <a:pt x="248" y="3859"/>
                    <a:pt x="618" y="3951"/>
                  </a:cubicBezTo>
                  <a:lnTo>
                    <a:pt x="711" y="3951"/>
                  </a:lnTo>
                  <a:cubicBezTo>
                    <a:pt x="1019" y="3920"/>
                    <a:pt x="1081" y="3488"/>
                    <a:pt x="772" y="3396"/>
                  </a:cubicBezTo>
                  <a:cubicBezTo>
                    <a:pt x="649" y="3365"/>
                    <a:pt x="556" y="3241"/>
                    <a:pt x="556" y="3118"/>
                  </a:cubicBezTo>
                  <a:lnTo>
                    <a:pt x="556" y="865"/>
                  </a:lnTo>
                  <a:cubicBezTo>
                    <a:pt x="556" y="711"/>
                    <a:pt x="680" y="556"/>
                    <a:pt x="834" y="556"/>
                  </a:cubicBezTo>
                  <a:lnTo>
                    <a:pt x="3118" y="556"/>
                  </a:lnTo>
                  <a:cubicBezTo>
                    <a:pt x="3272" y="556"/>
                    <a:pt x="3396" y="711"/>
                    <a:pt x="3396" y="865"/>
                  </a:cubicBezTo>
                  <a:lnTo>
                    <a:pt x="3396" y="3118"/>
                  </a:lnTo>
                  <a:cubicBezTo>
                    <a:pt x="3396" y="3241"/>
                    <a:pt x="3303" y="3365"/>
                    <a:pt x="3179" y="3396"/>
                  </a:cubicBezTo>
                  <a:cubicBezTo>
                    <a:pt x="2837" y="3481"/>
                    <a:pt x="2943" y="3962"/>
                    <a:pt x="3253" y="3962"/>
                  </a:cubicBezTo>
                  <a:cubicBezTo>
                    <a:pt x="3278" y="3962"/>
                    <a:pt x="3305" y="3958"/>
                    <a:pt x="3334" y="3951"/>
                  </a:cubicBezTo>
                  <a:cubicBezTo>
                    <a:pt x="3704" y="3859"/>
                    <a:pt x="3951" y="3519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1" y="1"/>
                    <a:pt x="31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79" name="Google Shape;13679;p26"/>
          <p:cNvGrpSpPr/>
          <p:nvPr/>
        </p:nvGrpSpPr>
        <p:grpSpPr>
          <a:xfrm>
            <a:off x="3430627" y="4658313"/>
            <a:ext cx="726850" cy="726850"/>
            <a:chOff x="2492650" y="2485750"/>
            <a:chExt cx="363425" cy="363425"/>
          </a:xfrm>
          <a:solidFill>
            <a:schemeClr val="tx1"/>
          </a:solidFill>
        </p:grpSpPr>
        <p:sp>
          <p:nvSpPr>
            <p:cNvPr id="13680" name="Google Shape;13680;p26"/>
            <p:cNvSpPr/>
            <p:nvPr/>
          </p:nvSpPr>
          <p:spPr>
            <a:xfrm>
              <a:off x="2539725" y="2575250"/>
              <a:ext cx="121150" cy="114600"/>
            </a:xfrm>
            <a:custGeom>
              <a:avLst/>
              <a:gdLst/>
              <a:ahLst/>
              <a:cxnLst/>
              <a:rect l="l" t="t" r="r" b="b"/>
              <a:pathLst>
                <a:path w="4846" h="4584" extrusionOk="0">
                  <a:moveTo>
                    <a:pt x="2407" y="926"/>
                  </a:moveTo>
                  <a:lnTo>
                    <a:pt x="2778" y="1729"/>
                  </a:lnTo>
                  <a:cubicBezTo>
                    <a:pt x="2808" y="1821"/>
                    <a:pt x="2901" y="1883"/>
                    <a:pt x="2994" y="1883"/>
                  </a:cubicBezTo>
                  <a:lnTo>
                    <a:pt x="3889" y="2007"/>
                  </a:lnTo>
                  <a:lnTo>
                    <a:pt x="3240" y="2655"/>
                  </a:lnTo>
                  <a:cubicBezTo>
                    <a:pt x="3179" y="2716"/>
                    <a:pt x="3148" y="2809"/>
                    <a:pt x="3179" y="2902"/>
                  </a:cubicBezTo>
                  <a:lnTo>
                    <a:pt x="3333" y="3797"/>
                  </a:lnTo>
                  <a:lnTo>
                    <a:pt x="2500" y="3364"/>
                  </a:lnTo>
                  <a:cubicBezTo>
                    <a:pt x="2469" y="3364"/>
                    <a:pt x="2438" y="3334"/>
                    <a:pt x="2376" y="3334"/>
                  </a:cubicBezTo>
                  <a:cubicBezTo>
                    <a:pt x="2346" y="3334"/>
                    <a:pt x="2284" y="3364"/>
                    <a:pt x="2253" y="3364"/>
                  </a:cubicBezTo>
                  <a:lnTo>
                    <a:pt x="1481" y="3797"/>
                  </a:lnTo>
                  <a:lnTo>
                    <a:pt x="1636" y="2902"/>
                  </a:lnTo>
                  <a:cubicBezTo>
                    <a:pt x="1667" y="2809"/>
                    <a:pt x="1636" y="2716"/>
                    <a:pt x="1543" y="2655"/>
                  </a:cubicBezTo>
                  <a:lnTo>
                    <a:pt x="895" y="2007"/>
                  </a:lnTo>
                  <a:lnTo>
                    <a:pt x="1790" y="1883"/>
                  </a:lnTo>
                  <a:cubicBezTo>
                    <a:pt x="1883" y="1883"/>
                    <a:pt x="1975" y="1821"/>
                    <a:pt x="2006" y="1729"/>
                  </a:cubicBezTo>
                  <a:lnTo>
                    <a:pt x="2407" y="926"/>
                  </a:lnTo>
                  <a:close/>
                  <a:moveTo>
                    <a:pt x="2407" y="1"/>
                  </a:moveTo>
                  <a:cubicBezTo>
                    <a:pt x="2315" y="1"/>
                    <a:pt x="2191" y="62"/>
                    <a:pt x="2160" y="155"/>
                  </a:cubicBezTo>
                  <a:lnTo>
                    <a:pt x="1574" y="1358"/>
                  </a:lnTo>
                  <a:lnTo>
                    <a:pt x="247" y="1544"/>
                  </a:lnTo>
                  <a:cubicBezTo>
                    <a:pt x="154" y="1544"/>
                    <a:pt x="62" y="1636"/>
                    <a:pt x="31" y="1729"/>
                  </a:cubicBezTo>
                  <a:cubicBezTo>
                    <a:pt x="0" y="1821"/>
                    <a:pt x="0" y="1945"/>
                    <a:pt x="93" y="2037"/>
                  </a:cubicBezTo>
                  <a:lnTo>
                    <a:pt x="1049" y="2963"/>
                  </a:lnTo>
                  <a:lnTo>
                    <a:pt x="833" y="4259"/>
                  </a:lnTo>
                  <a:cubicBezTo>
                    <a:pt x="802" y="4383"/>
                    <a:pt x="833" y="4475"/>
                    <a:pt x="926" y="4537"/>
                  </a:cubicBezTo>
                  <a:cubicBezTo>
                    <a:pt x="972" y="4568"/>
                    <a:pt x="1026" y="4583"/>
                    <a:pt x="1080" y="4583"/>
                  </a:cubicBezTo>
                  <a:cubicBezTo>
                    <a:pt x="1134" y="4583"/>
                    <a:pt x="1188" y="4568"/>
                    <a:pt x="1234" y="4537"/>
                  </a:cubicBezTo>
                  <a:lnTo>
                    <a:pt x="2407" y="3920"/>
                  </a:lnTo>
                  <a:lnTo>
                    <a:pt x="3580" y="4537"/>
                  </a:lnTo>
                  <a:cubicBezTo>
                    <a:pt x="3626" y="4568"/>
                    <a:pt x="3680" y="4583"/>
                    <a:pt x="3734" y="4583"/>
                  </a:cubicBezTo>
                  <a:cubicBezTo>
                    <a:pt x="3788" y="4583"/>
                    <a:pt x="3842" y="4568"/>
                    <a:pt x="3889" y="4537"/>
                  </a:cubicBezTo>
                  <a:cubicBezTo>
                    <a:pt x="3981" y="4475"/>
                    <a:pt x="4012" y="4383"/>
                    <a:pt x="4012" y="4259"/>
                  </a:cubicBezTo>
                  <a:lnTo>
                    <a:pt x="3765" y="2963"/>
                  </a:lnTo>
                  <a:lnTo>
                    <a:pt x="4722" y="2037"/>
                  </a:lnTo>
                  <a:cubicBezTo>
                    <a:pt x="4814" y="1945"/>
                    <a:pt x="4845" y="1821"/>
                    <a:pt x="4814" y="1729"/>
                  </a:cubicBezTo>
                  <a:cubicBezTo>
                    <a:pt x="4753" y="1636"/>
                    <a:pt x="4691" y="1544"/>
                    <a:pt x="4568" y="1544"/>
                  </a:cubicBezTo>
                  <a:lnTo>
                    <a:pt x="3240" y="1358"/>
                  </a:lnTo>
                  <a:lnTo>
                    <a:pt x="2654" y="155"/>
                  </a:lnTo>
                  <a:cubicBezTo>
                    <a:pt x="2623" y="62"/>
                    <a:pt x="2531" y="1"/>
                    <a:pt x="24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1" name="Google Shape;13681;p26"/>
            <p:cNvSpPr/>
            <p:nvPr/>
          </p:nvSpPr>
          <p:spPr>
            <a:xfrm>
              <a:off x="2687850" y="2575250"/>
              <a:ext cx="121150" cy="114600"/>
            </a:xfrm>
            <a:custGeom>
              <a:avLst/>
              <a:gdLst/>
              <a:ahLst/>
              <a:cxnLst/>
              <a:rect l="l" t="t" r="r" b="b"/>
              <a:pathLst>
                <a:path w="4846" h="4584" extrusionOk="0">
                  <a:moveTo>
                    <a:pt x="2408" y="926"/>
                  </a:moveTo>
                  <a:lnTo>
                    <a:pt x="2809" y="1729"/>
                  </a:lnTo>
                  <a:cubicBezTo>
                    <a:pt x="2840" y="1821"/>
                    <a:pt x="2932" y="1883"/>
                    <a:pt x="3025" y="1883"/>
                  </a:cubicBezTo>
                  <a:lnTo>
                    <a:pt x="3920" y="2007"/>
                  </a:lnTo>
                  <a:lnTo>
                    <a:pt x="3303" y="2655"/>
                  </a:lnTo>
                  <a:cubicBezTo>
                    <a:pt x="3210" y="2716"/>
                    <a:pt x="3179" y="2809"/>
                    <a:pt x="3210" y="2902"/>
                  </a:cubicBezTo>
                  <a:lnTo>
                    <a:pt x="3364" y="3797"/>
                  </a:lnTo>
                  <a:lnTo>
                    <a:pt x="2562" y="3364"/>
                  </a:lnTo>
                  <a:cubicBezTo>
                    <a:pt x="2531" y="3364"/>
                    <a:pt x="2469" y="3334"/>
                    <a:pt x="2439" y="3334"/>
                  </a:cubicBezTo>
                  <a:cubicBezTo>
                    <a:pt x="2377" y="3334"/>
                    <a:pt x="2346" y="3364"/>
                    <a:pt x="2284" y="3364"/>
                  </a:cubicBezTo>
                  <a:lnTo>
                    <a:pt x="1482" y="3797"/>
                  </a:lnTo>
                  <a:lnTo>
                    <a:pt x="1482" y="3797"/>
                  </a:lnTo>
                  <a:lnTo>
                    <a:pt x="1636" y="2902"/>
                  </a:lnTo>
                  <a:cubicBezTo>
                    <a:pt x="1667" y="2809"/>
                    <a:pt x="1636" y="2716"/>
                    <a:pt x="1574" y="2655"/>
                  </a:cubicBezTo>
                  <a:lnTo>
                    <a:pt x="926" y="2007"/>
                  </a:lnTo>
                  <a:lnTo>
                    <a:pt x="1821" y="1883"/>
                  </a:lnTo>
                  <a:cubicBezTo>
                    <a:pt x="1914" y="1883"/>
                    <a:pt x="1976" y="1821"/>
                    <a:pt x="2037" y="1729"/>
                  </a:cubicBezTo>
                  <a:lnTo>
                    <a:pt x="2408" y="926"/>
                  </a:lnTo>
                  <a:close/>
                  <a:moveTo>
                    <a:pt x="2439" y="1"/>
                  </a:moveTo>
                  <a:cubicBezTo>
                    <a:pt x="2315" y="1"/>
                    <a:pt x="2223" y="62"/>
                    <a:pt x="2161" y="155"/>
                  </a:cubicBezTo>
                  <a:lnTo>
                    <a:pt x="1574" y="1358"/>
                  </a:lnTo>
                  <a:lnTo>
                    <a:pt x="278" y="1544"/>
                  </a:lnTo>
                  <a:cubicBezTo>
                    <a:pt x="155" y="1544"/>
                    <a:pt x="62" y="1636"/>
                    <a:pt x="31" y="1729"/>
                  </a:cubicBezTo>
                  <a:cubicBezTo>
                    <a:pt x="0" y="1821"/>
                    <a:pt x="31" y="1945"/>
                    <a:pt x="124" y="2037"/>
                  </a:cubicBezTo>
                  <a:lnTo>
                    <a:pt x="1081" y="2963"/>
                  </a:lnTo>
                  <a:lnTo>
                    <a:pt x="834" y="4259"/>
                  </a:lnTo>
                  <a:cubicBezTo>
                    <a:pt x="834" y="4383"/>
                    <a:pt x="865" y="4475"/>
                    <a:pt x="957" y="4537"/>
                  </a:cubicBezTo>
                  <a:cubicBezTo>
                    <a:pt x="1003" y="4568"/>
                    <a:pt x="1057" y="4583"/>
                    <a:pt x="1112" y="4583"/>
                  </a:cubicBezTo>
                  <a:cubicBezTo>
                    <a:pt x="1166" y="4583"/>
                    <a:pt x="1220" y="4568"/>
                    <a:pt x="1266" y="4537"/>
                  </a:cubicBezTo>
                  <a:lnTo>
                    <a:pt x="2408" y="3920"/>
                  </a:lnTo>
                  <a:lnTo>
                    <a:pt x="3580" y="4537"/>
                  </a:lnTo>
                  <a:cubicBezTo>
                    <a:pt x="3627" y="4568"/>
                    <a:pt x="3681" y="4583"/>
                    <a:pt x="3735" y="4583"/>
                  </a:cubicBezTo>
                  <a:cubicBezTo>
                    <a:pt x="3789" y="4583"/>
                    <a:pt x="3843" y="4568"/>
                    <a:pt x="3889" y="4537"/>
                  </a:cubicBezTo>
                  <a:cubicBezTo>
                    <a:pt x="3982" y="4475"/>
                    <a:pt x="4013" y="4383"/>
                    <a:pt x="4013" y="4259"/>
                  </a:cubicBezTo>
                  <a:lnTo>
                    <a:pt x="3766" y="2963"/>
                  </a:lnTo>
                  <a:lnTo>
                    <a:pt x="4722" y="2037"/>
                  </a:lnTo>
                  <a:cubicBezTo>
                    <a:pt x="4815" y="1945"/>
                    <a:pt x="4846" y="1821"/>
                    <a:pt x="4815" y="1729"/>
                  </a:cubicBezTo>
                  <a:lnTo>
                    <a:pt x="4846" y="1729"/>
                  </a:lnTo>
                  <a:cubicBezTo>
                    <a:pt x="4815" y="1636"/>
                    <a:pt x="4722" y="1544"/>
                    <a:pt x="4599" y="1544"/>
                  </a:cubicBezTo>
                  <a:lnTo>
                    <a:pt x="3272" y="1358"/>
                  </a:lnTo>
                  <a:lnTo>
                    <a:pt x="2685" y="155"/>
                  </a:lnTo>
                  <a:cubicBezTo>
                    <a:pt x="2624" y="62"/>
                    <a:pt x="2531" y="1"/>
                    <a:pt x="24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2" name="Google Shape;13682;p26"/>
            <p:cNvSpPr/>
            <p:nvPr/>
          </p:nvSpPr>
          <p:spPr>
            <a:xfrm>
              <a:off x="2613775" y="2681525"/>
              <a:ext cx="121175" cy="115250"/>
            </a:xfrm>
            <a:custGeom>
              <a:avLst/>
              <a:gdLst/>
              <a:ahLst/>
              <a:cxnLst/>
              <a:rect l="l" t="t" r="r" b="b"/>
              <a:pathLst>
                <a:path w="4847" h="4610" extrusionOk="0">
                  <a:moveTo>
                    <a:pt x="2408" y="934"/>
                  </a:moveTo>
                  <a:lnTo>
                    <a:pt x="2809" y="1737"/>
                  </a:lnTo>
                  <a:cubicBezTo>
                    <a:pt x="2840" y="1829"/>
                    <a:pt x="2933" y="1891"/>
                    <a:pt x="3025" y="1891"/>
                  </a:cubicBezTo>
                  <a:lnTo>
                    <a:pt x="3920" y="2014"/>
                  </a:lnTo>
                  <a:lnTo>
                    <a:pt x="3272" y="2663"/>
                  </a:lnTo>
                  <a:cubicBezTo>
                    <a:pt x="3180" y="2724"/>
                    <a:pt x="3149" y="2817"/>
                    <a:pt x="3180" y="2909"/>
                  </a:cubicBezTo>
                  <a:lnTo>
                    <a:pt x="3334" y="3804"/>
                  </a:lnTo>
                  <a:lnTo>
                    <a:pt x="2531" y="3372"/>
                  </a:lnTo>
                  <a:cubicBezTo>
                    <a:pt x="2501" y="3372"/>
                    <a:pt x="2439" y="3342"/>
                    <a:pt x="2408" y="3342"/>
                  </a:cubicBezTo>
                  <a:cubicBezTo>
                    <a:pt x="2346" y="3342"/>
                    <a:pt x="2315" y="3372"/>
                    <a:pt x="2254" y="3372"/>
                  </a:cubicBezTo>
                  <a:lnTo>
                    <a:pt x="1451" y="3804"/>
                  </a:lnTo>
                  <a:lnTo>
                    <a:pt x="1606" y="2909"/>
                  </a:lnTo>
                  <a:cubicBezTo>
                    <a:pt x="1636" y="2817"/>
                    <a:pt x="1606" y="2724"/>
                    <a:pt x="1544" y="2663"/>
                  </a:cubicBezTo>
                  <a:lnTo>
                    <a:pt x="927" y="2014"/>
                  </a:lnTo>
                  <a:lnTo>
                    <a:pt x="1822" y="1891"/>
                  </a:lnTo>
                  <a:cubicBezTo>
                    <a:pt x="1914" y="1891"/>
                    <a:pt x="1976" y="1829"/>
                    <a:pt x="2038" y="1737"/>
                  </a:cubicBezTo>
                  <a:lnTo>
                    <a:pt x="2408" y="934"/>
                  </a:lnTo>
                  <a:close/>
                  <a:moveTo>
                    <a:pt x="2423" y="1"/>
                  </a:moveTo>
                  <a:cubicBezTo>
                    <a:pt x="2323" y="1"/>
                    <a:pt x="2223" y="55"/>
                    <a:pt x="2161" y="163"/>
                  </a:cubicBezTo>
                  <a:lnTo>
                    <a:pt x="1575" y="1366"/>
                  </a:lnTo>
                  <a:lnTo>
                    <a:pt x="278" y="1552"/>
                  </a:lnTo>
                  <a:cubicBezTo>
                    <a:pt x="155" y="1582"/>
                    <a:pt x="62" y="1644"/>
                    <a:pt x="32" y="1768"/>
                  </a:cubicBezTo>
                  <a:cubicBezTo>
                    <a:pt x="1" y="1860"/>
                    <a:pt x="32" y="1953"/>
                    <a:pt x="124" y="2045"/>
                  </a:cubicBezTo>
                  <a:lnTo>
                    <a:pt x="1050" y="2971"/>
                  </a:lnTo>
                  <a:lnTo>
                    <a:pt x="834" y="4298"/>
                  </a:lnTo>
                  <a:cubicBezTo>
                    <a:pt x="803" y="4391"/>
                    <a:pt x="865" y="4483"/>
                    <a:pt x="957" y="4576"/>
                  </a:cubicBezTo>
                  <a:lnTo>
                    <a:pt x="957" y="4545"/>
                  </a:lnTo>
                  <a:cubicBezTo>
                    <a:pt x="1015" y="4583"/>
                    <a:pt x="1072" y="4610"/>
                    <a:pt x="1129" y="4610"/>
                  </a:cubicBezTo>
                  <a:cubicBezTo>
                    <a:pt x="1164" y="4610"/>
                    <a:pt x="1200" y="4600"/>
                    <a:pt x="1235" y="4576"/>
                  </a:cubicBezTo>
                  <a:lnTo>
                    <a:pt x="2439" y="3959"/>
                  </a:lnTo>
                  <a:lnTo>
                    <a:pt x="3612" y="4576"/>
                  </a:lnTo>
                  <a:cubicBezTo>
                    <a:pt x="3655" y="4594"/>
                    <a:pt x="3699" y="4603"/>
                    <a:pt x="3742" y="4603"/>
                  </a:cubicBezTo>
                  <a:cubicBezTo>
                    <a:pt x="3914" y="4603"/>
                    <a:pt x="4062" y="4465"/>
                    <a:pt x="4013" y="4267"/>
                  </a:cubicBezTo>
                  <a:lnTo>
                    <a:pt x="3797" y="2971"/>
                  </a:lnTo>
                  <a:lnTo>
                    <a:pt x="4753" y="2045"/>
                  </a:lnTo>
                  <a:cubicBezTo>
                    <a:pt x="4815" y="1953"/>
                    <a:pt x="4846" y="1829"/>
                    <a:pt x="4815" y="1737"/>
                  </a:cubicBezTo>
                  <a:cubicBezTo>
                    <a:pt x="4784" y="1644"/>
                    <a:pt x="4692" y="1552"/>
                    <a:pt x="4599" y="1552"/>
                  </a:cubicBezTo>
                  <a:lnTo>
                    <a:pt x="3272" y="1366"/>
                  </a:lnTo>
                  <a:lnTo>
                    <a:pt x="2686" y="163"/>
                  </a:lnTo>
                  <a:cubicBezTo>
                    <a:pt x="2624" y="55"/>
                    <a:pt x="2524" y="1"/>
                    <a:pt x="2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3" name="Google Shape;13683;p26"/>
            <p:cNvSpPr/>
            <p:nvPr/>
          </p:nvSpPr>
          <p:spPr>
            <a:xfrm>
              <a:off x="2667025" y="2834675"/>
              <a:ext cx="14675" cy="14500"/>
            </a:xfrm>
            <a:custGeom>
              <a:avLst/>
              <a:gdLst/>
              <a:ahLst/>
              <a:cxnLst/>
              <a:rect l="l" t="t" r="r" b="b"/>
              <a:pathLst>
                <a:path w="587" h="580" extrusionOk="0">
                  <a:moveTo>
                    <a:pt x="293" y="1"/>
                  </a:moveTo>
                  <a:cubicBezTo>
                    <a:pt x="147" y="1"/>
                    <a:pt x="0" y="101"/>
                    <a:pt x="0" y="302"/>
                  </a:cubicBezTo>
                  <a:cubicBezTo>
                    <a:pt x="0" y="487"/>
                    <a:pt x="147" y="579"/>
                    <a:pt x="293" y="579"/>
                  </a:cubicBezTo>
                  <a:cubicBezTo>
                    <a:pt x="440" y="579"/>
                    <a:pt x="587" y="487"/>
                    <a:pt x="587" y="302"/>
                  </a:cubicBezTo>
                  <a:cubicBezTo>
                    <a:pt x="587" y="101"/>
                    <a:pt x="440" y="1"/>
                    <a:pt x="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4" name="Google Shape;13684;p26"/>
            <p:cNvSpPr/>
            <p:nvPr/>
          </p:nvSpPr>
          <p:spPr>
            <a:xfrm>
              <a:off x="249265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1234" y="556"/>
                  </a:moveTo>
                  <a:lnTo>
                    <a:pt x="11234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79" y="556"/>
                    <a:pt x="834" y="556"/>
                  </a:cubicBezTo>
                  <a:close/>
                  <a:moveTo>
                    <a:pt x="13672" y="556"/>
                  </a:moveTo>
                  <a:cubicBezTo>
                    <a:pt x="13827" y="556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1790" y="1698"/>
                  </a:lnTo>
                  <a:lnTo>
                    <a:pt x="11790" y="556"/>
                  </a:ln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13672"/>
                  </a:lnTo>
                  <a:cubicBezTo>
                    <a:pt x="0" y="14135"/>
                    <a:pt x="371" y="14536"/>
                    <a:pt x="834" y="14536"/>
                  </a:cubicBezTo>
                  <a:lnTo>
                    <a:pt x="5988" y="14536"/>
                  </a:lnTo>
                  <a:cubicBezTo>
                    <a:pt x="6142" y="14536"/>
                    <a:pt x="6265" y="14413"/>
                    <a:pt x="6265" y="14259"/>
                  </a:cubicBezTo>
                  <a:cubicBezTo>
                    <a:pt x="6265" y="14118"/>
                    <a:pt x="6163" y="13977"/>
                    <a:pt x="6027" y="13977"/>
                  </a:cubicBezTo>
                  <a:cubicBezTo>
                    <a:pt x="6014" y="13977"/>
                    <a:pt x="6001" y="13978"/>
                    <a:pt x="5988" y="13981"/>
                  </a:cubicBezTo>
                  <a:lnTo>
                    <a:pt x="834" y="13981"/>
                  </a:lnTo>
                  <a:cubicBezTo>
                    <a:pt x="679" y="13950"/>
                    <a:pt x="556" y="13827"/>
                    <a:pt x="556" y="13672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3672"/>
                  </a:lnTo>
                  <a:cubicBezTo>
                    <a:pt x="13950" y="13827"/>
                    <a:pt x="13827" y="13950"/>
                    <a:pt x="13672" y="13981"/>
                  </a:cubicBezTo>
                  <a:lnTo>
                    <a:pt x="8549" y="13981"/>
                  </a:lnTo>
                  <a:cubicBezTo>
                    <a:pt x="8536" y="13978"/>
                    <a:pt x="8523" y="13977"/>
                    <a:pt x="8510" y="13977"/>
                  </a:cubicBezTo>
                  <a:cubicBezTo>
                    <a:pt x="8374" y="13977"/>
                    <a:pt x="8271" y="14118"/>
                    <a:pt x="8271" y="14259"/>
                  </a:cubicBezTo>
                  <a:cubicBezTo>
                    <a:pt x="8271" y="14413"/>
                    <a:pt x="8395" y="14536"/>
                    <a:pt x="8549" y="14536"/>
                  </a:cubicBezTo>
                  <a:lnTo>
                    <a:pt x="13672" y="14536"/>
                  </a:lnTo>
                  <a:cubicBezTo>
                    <a:pt x="14135" y="14536"/>
                    <a:pt x="14536" y="14135"/>
                    <a:pt x="14536" y="13672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85" name="Google Shape;13685;p26"/>
          <p:cNvGrpSpPr/>
          <p:nvPr/>
        </p:nvGrpSpPr>
        <p:grpSpPr>
          <a:xfrm>
            <a:off x="2096676" y="4659088"/>
            <a:ext cx="743800" cy="725300"/>
            <a:chOff x="1734225" y="2485750"/>
            <a:chExt cx="371900" cy="362650"/>
          </a:xfrm>
          <a:solidFill>
            <a:schemeClr val="tx1"/>
          </a:solidFill>
        </p:grpSpPr>
        <p:sp>
          <p:nvSpPr>
            <p:cNvPr id="13686" name="Google Shape;13686;p26"/>
            <p:cNvSpPr/>
            <p:nvPr/>
          </p:nvSpPr>
          <p:spPr>
            <a:xfrm>
              <a:off x="1868475" y="2603450"/>
              <a:ext cx="82575" cy="71350"/>
            </a:xfrm>
            <a:custGeom>
              <a:avLst/>
              <a:gdLst/>
              <a:ahLst/>
              <a:cxnLst/>
              <a:rect l="l" t="t" r="r" b="b"/>
              <a:pathLst>
                <a:path w="3303" h="2854" extrusionOk="0">
                  <a:moveTo>
                    <a:pt x="1883" y="572"/>
                  </a:moveTo>
                  <a:cubicBezTo>
                    <a:pt x="2321" y="572"/>
                    <a:pt x="2747" y="911"/>
                    <a:pt x="2747" y="1434"/>
                  </a:cubicBezTo>
                  <a:cubicBezTo>
                    <a:pt x="2747" y="1897"/>
                    <a:pt x="2377" y="2267"/>
                    <a:pt x="1883" y="2267"/>
                  </a:cubicBezTo>
                  <a:cubicBezTo>
                    <a:pt x="1142" y="2267"/>
                    <a:pt x="741" y="1341"/>
                    <a:pt x="1296" y="817"/>
                  </a:cubicBezTo>
                  <a:cubicBezTo>
                    <a:pt x="1465" y="648"/>
                    <a:pt x="1675" y="572"/>
                    <a:pt x="1883" y="572"/>
                  </a:cubicBezTo>
                  <a:close/>
                  <a:moveTo>
                    <a:pt x="1877" y="0"/>
                  </a:moveTo>
                  <a:cubicBezTo>
                    <a:pt x="1533" y="0"/>
                    <a:pt x="1182" y="128"/>
                    <a:pt x="895" y="416"/>
                  </a:cubicBezTo>
                  <a:cubicBezTo>
                    <a:pt x="0" y="1311"/>
                    <a:pt x="617" y="2854"/>
                    <a:pt x="1883" y="2854"/>
                  </a:cubicBezTo>
                  <a:cubicBezTo>
                    <a:pt x="2685" y="2854"/>
                    <a:pt x="3302" y="2206"/>
                    <a:pt x="3302" y="1434"/>
                  </a:cubicBezTo>
                  <a:cubicBezTo>
                    <a:pt x="3302" y="575"/>
                    <a:pt x="2605" y="0"/>
                    <a:pt x="18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7" name="Google Shape;13687;p26"/>
            <p:cNvSpPr/>
            <p:nvPr/>
          </p:nvSpPr>
          <p:spPr>
            <a:xfrm>
              <a:off x="1734225" y="2485750"/>
              <a:ext cx="371900" cy="362650"/>
            </a:xfrm>
            <a:custGeom>
              <a:avLst/>
              <a:gdLst/>
              <a:ahLst/>
              <a:cxnLst/>
              <a:rect l="l" t="t" r="r" b="b"/>
              <a:pathLst>
                <a:path w="14876" h="14506" extrusionOk="0">
                  <a:moveTo>
                    <a:pt x="7259" y="564"/>
                  </a:moveTo>
                  <a:cubicBezTo>
                    <a:pt x="7400" y="564"/>
                    <a:pt x="7542" y="619"/>
                    <a:pt x="7654" y="741"/>
                  </a:cubicBezTo>
                  <a:cubicBezTo>
                    <a:pt x="8024" y="1081"/>
                    <a:pt x="7777" y="1698"/>
                    <a:pt x="7253" y="1698"/>
                  </a:cubicBezTo>
                  <a:cubicBezTo>
                    <a:pt x="6944" y="1698"/>
                    <a:pt x="6697" y="1451"/>
                    <a:pt x="6697" y="1142"/>
                  </a:cubicBezTo>
                  <a:cubicBezTo>
                    <a:pt x="6697" y="791"/>
                    <a:pt x="6974" y="564"/>
                    <a:pt x="7259" y="564"/>
                  </a:cubicBezTo>
                  <a:close/>
                  <a:moveTo>
                    <a:pt x="2978" y="2391"/>
                  </a:moveTo>
                  <a:cubicBezTo>
                    <a:pt x="3109" y="2391"/>
                    <a:pt x="3244" y="2442"/>
                    <a:pt x="3364" y="2562"/>
                  </a:cubicBezTo>
                  <a:cubicBezTo>
                    <a:pt x="3768" y="2966"/>
                    <a:pt x="3385" y="3535"/>
                    <a:pt x="2948" y="3535"/>
                  </a:cubicBezTo>
                  <a:cubicBezTo>
                    <a:pt x="2817" y="3535"/>
                    <a:pt x="2682" y="3485"/>
                    <a:pt x="2562" y="3364"/>
                  </a:cubicBezTo>
                  <a:cubicBezTo>
                    <a:pt x="2158" y="2960"/>
                    <a:pt x="2541" y="2391"/>
                    <a:pt x="2978" y="2391"/>
                  </a:cubicBezTo>
                  <a:close/>
                  <a:moveTo>
                    <a:pt x="11573" y="2400"/>
                  </a:moveTo>
                  <a:cubicBezTo>
                    <a:pt x="11720" y="2400"/>
                    <a:pt x="11867" y="2454"/>
                    <a:pt x="11975" y="2562"/>
                  </a:cubicBezTo>
                  <a:cubicBezTo>
                    <a:pt x="12379" y="2966"/>
                    <a:pt x="11995" y="3535"/>
                    <a:pt x="11558" y="3535"/>
                  </a:cubicBezTo>
                  <a:cubicBezTo>
                    <a:pt x="11428" y="3535"/>
                    <a:pt x="11293" y="3485"/>
                    <a:pt x="11172" y="3364"/>
                  </a:cubicBezTo>
                  <a:cubicBezTo>
                    <a:pt x="10925" y="3148"/>
                    <a:pt x="10925" y="2778"/>
                    <a:pt x="11172" y="2562"/>
                  </a:cubicBezTo>
                  <a:cubicBezTo>
                    <a:pt x="11280" y="2454"/>
                    <a:pt x="11427" y="2400"/>
                    <a:pt x="11573" y="2400"/>
                  </a:cubicBezTo>
                  <a:close/>
                  <a:moveTo>
                    <a:pt x="1117" y="6696"/>
                  </a:moveTo>
                  <a:cubicBezTo>
                    <a:pt x="1409" y="6696"/>
                    <a:pt x="1698" y="6925"/>
                    <a:pt x="1698" y="7284"/>
                  </a:cubicBezTo>
                  <a:cubicBezTo>
                    <a:pt x="1698" y="7593"/>
                    <a:pt x="1451" y="7839"/>
                    <a:pt x="1142" y="7839"/>
                  </a:cubicBezTo>
                  <a:cubicBezTo>
                    <a:pt x="617" y="7839"/>
                    <a:pt x="371" y="7222"/>
                    <a:pt x="741" y="6852"/>
                  </a:cubicBezTo>
                  <a:cubicBezTo>
                    <a:pt x="848" y="6745"/>
                    <a:pt x="983" y="6696"/>
                    <a:pt x="1117" y="6696"/>
                  </a:cubicBezTo>
                  <a:close/>
                  <a:moveTo>
                    <a:pt x="13383" y="6696"/>
                  </a:moveTo>
                  <a:cubicBezTo>
                    <a:pt x="13675" y="6696"/>
                    <a:pt x="13950" y="6925"/>
                    <a:pt x="13950" y="7284"/>
                  </a:cubicBezTo>
                  <a:cubicBezTo>
                    <a:pt x="13950" y="7593"/>
                    <a:pt x="13703" y="7839"/>
                    <a:pt x="13394" y="7839"/>
                  </a:cubicBezTo>
                  <a:cubicBezTo>
                    <a:pt x="12900" y="7839"/>
                    <a:pt x="12623" y="7222"/>
                    <a:pt x="12993" y="6852"/>
                  </a:cubicBezTo>
                  <a:cubicBezTo>
                    <a:pt x="13110" y="6745"/>
                    <a:pt x="13248" y="6696"/>
                    <a:pt x="13383" y="6696"/>
                  </a:cubicBezTo>
                  <a:close/>
                  <a:moveTo>
                    <a:pt x="7257" y="4128"/>
                  </a:moveTo>
                  <a:cubicBezTo>
                    <a:pt x="8055" y="4128"/>
                    <a:pt x="8858" y="4429"/>
                    <a:pt x="9475" y="5031"/>
                  </a:cubicBezTo>
                  <a:cubicBezTo>
                    <a:pt x="10678" y="6265"/>
                    <a:pt x="10678" y="8241"/>
                    <a:pt x="9475" y="9444"/>
                  </a:cubicBezTo>
                  <a:lnTo>
                    <a:pt x="9475" y="9475"/>
                  </a:lnTo>
                  <a:cubicBezTo>
                    <a:pt x="9413" y="9537"/>
                    <a:pt x="9320" y="9599"/>
                    <a:pt x="9259" y="9691"/>
                  </a:cubicBezTo>
                  <a:lnTo>
                    <a:pt x="9259" y="9599"/>
                  </a:lnTo>
                  <a:cubicBezTo>
                    <a:pt x="9274" y="9383"/>
                    <a:pt x="9120" y="9275"/>
                    <a:pt x="8966" y="9275"/>
                  </a:cubicBezTo>
                  <a:cubicBezTo>
                    <a:pt x="8811" y="9275"/>
                    <a:pt x="8657" y="9383"/>
                    <a:pt x="8672" y="9599"/>
                  </a:cubicBezTo>
                  <a:lnTo>
                    <a:pt x="8672" y="10061"/>
                  </a:lnTo>
                  <a:cubicBezTo>
                    <a:pt x="8240" y="10278"/>
                    <a:pt x="7754" y="10386"/>
                    <a:pt x="7264" y="10386"/>
                  </a:cubicBezTo>
                  <a:cubicBezTo>
                    <a:pt x="6774" y="10386"/>
                    <a:pt x="6281" y="10278"/>
                    <a:pt x="5833" y="10061"/>
                  </a:cubicBezTo>
                  <a:lnTo>
                    <a:pt x="5833" y="9537"/>
                  </a:lnTo>
                  <a:cubicBezTo>
                    <a:pt x="5833" y="8765"/>
                    <a:pt x="6481" y="8117"/>
                    <a:pt x="7253" y="8117"/>
                  </a:cubicBezTo>
                  <a:lnTo>
                    <a:pt x="7376" y="8117"/>
                  </a:lnTo>
                  <a:cubicBezTo>
                    <a:pt x="7716" y="8117"/>
                    <a:pt x="7777" y="7593"/>
                    <a:pt x="7407" y="7562"/>
                  </a:cubicBezTo>
                  <a:lnTo>
                    <a:pt x="7253" y="7562"/>
                  </a:lnTo>
                  <a:cubicBezTo>
                    <a:pt x="6173" y="7562"/>
                    <a:pt x="5278" y="8426"/>
                    <a:pt x="5278" y="9537"/>
                  </a:cubicBezTo>
                  <a:lnTo>
                    <a:pt x="5278" y="9691"/>
                  </a:lnTo>
                  <a:cubicBezTo>
                    <a:pt x="3858" y="8488"/>
                    <a:pt x="3734" y="6358"/>
                    <a:pt x="5062" y="5031"/>
                  </a:cubicBezTo>
                  <a:cubicBezTo>
                    <a:pt x="5663" y="4429"/>
                    <a:pt x="6458" y="4128"/>
                    <a:pt x="7257" y="4128"/>
                  </a:cubicBezTo>
                  <a:close/>
                  <a:moveTo>
                    <a:pt x="2964" y="10985"/>
                  </a:moveTo>
                  <a:cubicBezTo>
                    <a:pt x="3099" y="10985"/>
                    <a:pt x="3239" y="11040"/>
                    <a:pt x="3364" y="11173"/>
                  </a:cubicBezTo>
                  <a:cubicBezTo>
                    <a:pt x="3580" y="11389"/>
                    <a:pt x="3580" y="11759"/>
                    <a:pt x="3364" y="11975"/>
                  </a:cubicBezTo>
                  <a:cubicBezTo>
                    <a:pt x="3256" y="12083"/>
                    <a:pt x="3110" y="12137"/>
                    <a:pt x="2963" y="12137"/>
                  </a:cubicBezTo>
                  <a:cubicBezTo>
                    <a:pt x="2816" y="12137"/>
                    <a:pt x="2670" y="12083"/>
                    <a:pt x="2562" y="11975"/>
                  </a:cubicBezTo>
                  <a:cubicBezTo>
                    <a:pt x="2162" y="11552"/>
                    <a:pt x="2533" y="10985"/>
                    <a:pt x="2964" y="10985"/>
                  </a:cubicBezTo>
                  <a:close/>
                  <a:moveTo>
                    <a:pt x="11558" y="10985"/>
                  </a:moveTo>
                  <a:cubicBezTo>
                    <a:pt x="11696" y="10985"/>
                    <a:pt x="11842" y="11040"/>
                    <a:pt x="11975" y="11173"/>
                  </a:cubicBezTo>
                  <a:cubicBezTo>
                    <a:pt x="12379" y="11577"/>
                    <a:pt x="11995" y="12146"/>
                    <a:pt x="11558" y="12146"/>
                  </a:cubicBezTo>
                  <a:cubicBezTo>
                    <a:pt x="11428" y="12146"/>
                    <a:pt x="11293" y="12095"/>
                    <a:pt x="11172" y="11975"/>
                  </a:cubicBezTo>
                  <a:cubicBezTo>
                    <a:pt x="10749" y="11552"/>
                    <a:pt x="11114" y="10985"/>
                    <a:pt x="11558" y="10985"/>
                  </a:cubicBezTo>
                  <a:close/>
                  <a:moveTo>
                    <a:pt x="7253" y="12839"/>
                  </a:moveTo>
                  <a:cubicBezTo>
                    <a:pt x="7592" y="12839"/>
                    <a:pt x="7839" y="13086"/>
                    <a:pt x="7839" y="13395"/>
                  </a:cubicBezTo>
                  <a:cubicBezTo>
                    <a:pt x="7839" y="13730"/>
                    <a:pt x="7554" y="13966"/>
                    <a:pt x="7254" y="13966"/>
                  </a:cubicBezTo>
                  <a:cubicBezTo>
                    <a:pt x="7114" y="13966"/>
                    <a:pt x="6970" y="13914"/>
                    <a:pt x="6852" y="13796"/>
                  </a:cubicBezTo>
                  <a:cubicBezTo>
                    <a:pt x="6512" y="13425"/>
                    <a:pt x="6759" y="12839"/>
                    <a:pt x="7253" y="12839"/>
                  </a:cubicBezTo>
                  <a:close/>
                  <a:moveTo>
                    <a:pt x="7253" y="1"/>
                  </a:moveTo>
                  <a:cubicBezTo>
                    <a:pt x="5926" y="1"/>
                    <a:pt x="5679" y="1914"/>
                    <a:pt x="6975" y="2253"/>
                  </a:cubicBezTo>
                  <a:lnTo>
                    <a:pt x="6975" y="3611"/>
                  </a:lnTo>
                  <a:cubicBezTo>
                    <a:pt x="6203" y="3673"/>
                    <a:pt x="5463" y="3982"/>
                    <a:pt x="4876" y="4475"/>
                  </a:cubicBezTo>
                  <a:lnTo>
                    <a:pt x="3951" y="3550"/>
                  </a:lnTo>
                  <a:cubicBezTo>
                    <a:pt x="4458" y="2697"/>
                    <a:pt x="3742" y="1827"/>
                    <a:pt x="2949" y="1827"/>
                  </a:cubicBezTo>
                  <a:cubicBezTo>
                    <a:pt x="2680" y="1827"/>
                    <a:pt x="2403" y="1927"/>
                    <a:pt x="2161" y="2161"/>
                  </a:cubicBezTo>
                  <a:cubicBezTo>
                    <a:pt x="1396" y="2951"/>
                    <a:pt x="2063" y="4121"/>
                    <a:pt x="2962" y="4121"/>
                  </a:cubicBezTo>
                  <a:cubicBezTo>
                    <a:pt x="3151" y="4121"/>
                    <a:pt x="3351" y="4069"/>
                    <a:pt x="3549" y="3951"/>
                  </a:cubicBezTo>
                  <a:lnTo>
                    <a:pt x="4475" y="4877"/>
                  </a:lnTo>
                  <a:cubicBezTo>
                    <a:pt x="3951" y="5463"/>
                    <a:pt x="3642" y="6204"/>
                    <a:pt x="3611" y="6975"/>
                  </a:cubicBezTo>
                  <a:lnTo>
                    <a:pt x="2222" y="6975"/>
                  </a:lnTo>
                  <a:cubicBezTo>
                    <a:pt x="2084" y="6394"/>
                    <a:pt x="1623" y="6123"/>
                    <a:pt x="1157" y="6123"/>
                  </a:cubicBezTo>
                  <a:cubicBezTo>
                    <a:pt x="583" y="6123"/>
                    <a:pt x="0" y="6535"/>
                    <a:pt x="0" y="7284"/>
                  </a:cubicBezTo>
                  <a:cubicBezTo>
                    <a:pt x="0" y="8013"/>
                    <a:pt x="578" y="8416"/>
                    <a:pt x="1150" y="8416"/>
                  </a:cubicBezTo>
                  <a:cubicBezTo>
                    <a:pt x="1619" y="8416"/>
                    <a:pt x="2083" y="8146"/>
                    <a:pt x="2222" y="7562"/>
                  </a:cubicBezTo>
                  <a:lnTo>
                    <a:pt x="3580" y="7562"/>
                  </a:lnTo>
                  <a:cubicBezTo>
                    <a:pt x="3642" y="8333"/>
                    <a:pt x="3951" y="9074"/>
                    <a:pt x="4475" y="9660"/>
                  </a:cubicBezTo>
                  <a:lnTo>
                    <a:pt x="3549" y="10586"/>
                  </a:lnTo>
                  <a:cubicBezTo>
                    <a:pt x="3341" y="10460"/>
                    <a:pt x="3133" y="10405"/>
                    <a:pt x="2937" y="10405"/>
                  </a:cubicBezTo>
                  <a:cubicBezTo>
                    <a:pt x="2028" y="10405"/>
                    <a:pt x="1374" y="11589"/>
                    <a:pt x="2161" y="12376"/>
                  </a:cubicBezTo>
                  <a:cubicBezTo>
                    <a:pt x="2395" y="12610"/>
                    <a:pt x="2669" y="12710"/>
                    <a:pt x="2936" y="12710"/>
                  </a:cubicBezTo>
                  <a:cubicBezTo>
                    <a:pt x="3723" y="12710"/>
                    <a:pt x="4450" y="11840"/>
                    <a:pt x="3920" y="10987"/>
                  </a:cubicBezTo>
                  <a:lnTo>
                    <a:pt x="4846" y="10061"/>
                  </a:lnTo>
                  <a:cubicBezTo>
                    <a:pt x="5432" y="10555"/>
                    <a:pt x="6173" y="10864"/>
                    <a:pt x="6975" y="10926"/>
                  </a:cubicBezTo>
                  <a:lnTo>
                    <a:pt x="6975" y="12284"/>
                  </a:lnTo>
                  <a:cubicBezTo>
                    <a:pt x="5679" y="12623"/>
                    <a:pt x="5926" y="14506"/>
                    <a:pt x="7253" y="14506"/>
                  </a:cubicBezTo>
                  <a:cubicBezTo>
                    <a:pt x="8580" y="14506"/>
                    <a:pt x="8827" y="12623"/>
                    <a:pt x="7531" y="12284"/>
                  </a:cubicBezTo>
                  <a:lnTo>
                    <a:pt x="7531" y="10926"/>
                  </a:lnTo>
                  <a:cubicBezTo>
                    <a:pt x="8302" y="10864"/>
                    <a:pt x="9043" y="10555"/>
                    <a:pt x="9660" y="10061"/>
                  </a:cubicBezTo>
                  <a:lnTo>
                    <a:pt x="10586" y="10987"/>
                  </a:lnTo>
                  <a:cubicBezTo>
                    <a:pt x="10056" y="11840"/>
                    <a:pt x="10765" y="12710"/>
                    <a:pt x="11557" y="12710"/>
                  </a:cubicBezTo>
                  <a:cubicBezTo>
                    <a:pt x="11825" y="12710"/>
                    <a:pt x="12103" y="12610"/>
                    <a:pt x="12345" y="12376"/>
                  </a:cubicBezTo>
                  <a:cubicBezTo>
                    <a:pt x="13135" y="11586"/>
                    <a:pt x="12451" y="10416"/>
                    <a:pt x="11546" y="10416"/>
                  </a:cubicBezTo>
                  <a:cubicBezTo>
                    <a:pt x="11355" y="10416"/>
                    <a:pt x="11155" y="10468"/>
                    <a:pt x="10956" y="10586"/>
                  </a:cubicBezTo>
                  <a:lnTo>
                    <a:pt x="10030" y="9660"/>
                  </a:lnTo>
                  <a:cubicBezTo>
                    <a:pt x="10555" y="9074"/>
                    <a:pt x="10864" y="8333"/>
                    <a:pt x="10956" y="7562"/>
                  </a:cubicBezTo>
                  <a:lnTo>
                    <a:pt x="12283" y="7562"/>
                  </a:lnTo>
                  <a:cubicBezTo>
                    <a:pt x="12431" y="8096"/>
                    <a:pt x="12908" y="8399"/>
                    <a:pt x="13394" y="8399"/>
                  </a:cubicBezTo>
                  <a:cubicBezTo>
                    <a:pt x="13722" y="8399"/>
                    <a:pt x="14053" y="8261"/>
                    <a:pt x="14289" y="7963"/>
                  </a:cubicBezTo>
                  <a:cubicBezTo>
                    <a:pt x="14876" y="7222"/>
                    <a:pt x="14351" y="6142"/>
                    <a:pt x="13394" y="6142"/>
                  </a:cubicBezTo>
                  <a:cubicBezTo>
                    <a:pt x="12870" y="6142"/>
                    <a:pt x="12438" y="6482"/>
                    <a:pt x="12283" y="6975"/>
                  </a:cubicBezTo>
                  <a:lnTo>
                    <a:pt x="10956" y="6975"/>
                  </a:lnTo>
                  <a:cubicBezTo>
                    <a:pt x="10894" y="6204"/>
                    <a:pt x="10586" y="5463"/>
                    <a:pt x="10061" y="4877"/>
                  </a:cubicBezTo>
                  <a:lnTo>
                    <a:pt x="10987" y="3951"/>
                  </a:lnTo>
                  <a:cubicBezTo>
                    <a:pt x="11186" y="4069"/>
                    <a:pt x="11385" y="4121"/>
                    <a:pt x="11574" y="4121"/>
                  </a:cubicBezTo>
                  <a:cubicBezTo>
                    <a:pt x="12473" y="4121"/>
                    <a:pt x="13141" y="2951"/>
                    <a:pt x="12376" y="2161"/>
                  </a:cubicBezTo>
                  <a:cubicBezTo>
                    <a:pt x="12129" y="1914"/>
                    <a:pt x="11845" y="1809"/>
                    <a:pt x="11572" y="1809"/>
                  </a:cubicBezTo>
                  <a:cubicBezTo>
                    <a:pt x="10785" y="1809"/>
                    <a:pt x="10082" y="2679"/>
                    <a:pt x="10586" y="3550"/>
                  </a:cubicBezTo>
                  <a:lnTo>
                    <a:pt x="9660" y="4475"/>
                  </a:lnTo>
                  <a:cubicBezTo>
                    <a:pt x="9074" y="3951"/>
                    <a:pt x="8333" y="3642"/>
                    <a:pt x="7531" y="3581"/>
                  </a:cubicBezTo>
                  <a:lnTo>
                    <a:pt x="7531" y="2253"/>
                  </a:lnTo>
                  <a:cubicBezTo>
                    <a:pt x="8858" y="1914"/>
                    <a:pt x="8611" y="1"/>
                    <a:pt x="72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8" name="Google Shape;13688;p26"/>
            <p:cNvSpPr/>
            <p:nvPr/>
          </p:nvSpPr>
          <p:spPr>
            <a:xfrm>
              <a:off x="1937900" y="268867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3" y="551"/>
                    <a:pt x="311" y="576"/>
                    <a:pt x="379" y="576"/>
                  </a:cubicBezTo>
                  <a:cubicBezTo>
                    <a:pt x="531" y="576"/>
                    <a:pt x="680" y="449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89" name="Google Shape;13689;p26"/>
          <p:cNvGrpSpPr/>
          <p:nvPr/>
        </p:nvGrpSpPr>
        <p:grpSpPr>
          <a:xfrm>
            <a:off x="2105176" y="5870442"/>
            <a:ext cx="726800" cy="728000"/>
            <a:chOff x="975800" y="2485750"/>
            <a:chExt cx="363400" cy="364000"/>
          </a:xfrm>
          <a:solidFill>
            <a:schemeClr val="tx1"/>
          </a:solidFill>
        </p:grpSpPr>
        <p:sp>
          <p:nvSpPr>
            <p:cNvPr id="13690" name="Google Shape;13690;p26"/>
            <p:cNvSpPr/>
            <p:nvPr/>
          </p:nvSpPr>
          <p:spPr>
            <a:xfrm>
              <a:off x="975800" y="2485750"/>
              <a:ext cx="363400" cy="363425"/>
            </a:xfrm>
            <a:custGeom>
              <a:avLst/>
              <a:gdLst/>
              <a:ahLst/>
              <a:cxnLst/>
              <a:rect l="l" t="t" r="r" b="b"/>
              <a:pathLst>
                <a:path w="14536" h="14537" extrusionOk="0">
                  <a:moveTo>
                    <a:pt x="10400" y="556"/>
                  </a:moveTo>
                  <a:lnTo>
                    <a:pt x="10400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710" y="556"/>
                    <a:pt x="864" y="556"/>
                  </a:cubicBezTo>
                  <a:close/>
                  <a:moveTo>
                    <a:pt x="13672" y="556"/>
                  </a:moveTo>
                  <a:cubicBezTo>
                    <a:pt x="13826" y="556"/>
                    <a:pt x="13980" y="710"/>
                    <a:pt x="13980" y="865"/>
                  </a:cubicBezTo>
                  <a:lnTo>
                    <a:pt x="13980" y="1698"/>
                  </a:lnTo>
                  <a:lnTo>
                    <a:pt x="10956" y="1698"/>
                  </a:lnTo>
                  <a:lnTo>
                    <a:pt x="10956" y="556"/>
                  </a:lnTo>
                  <a:close/>
                  <a:moveTo>
                    <a:pt x="13980" y="2284"/>
                  </a:moveTo>
                  <a:lnTo>
                    <a:pt x="13980" y="10278"/>
                  </a:lnTo>
                  <a:cubicBezTo>
                    <a:pt x="13950" y="10432"/>
                    <a:pt x="13826" y="10555"/>
                    <a:pt x="13672" y="10555"/>
                  </a:cubicBezTo>
                  <a:lnTo>
                    <a:pt x="12653" y="10555"/>
                  </a:lnTo>
                  <a:lnTo>
                    <a:pt x="12653" y="5741"/>
                  </a:lnTo>
                  <a:cubicBezTo>
                    <a:pt x="12653" y="5556"/>
                    <a:pt x="12530" y="5432"/>
                    <a:pt x="12376" y="5432"/>
                  </a:cubicBezTo>
                  <a:lnTo>
                    <a:pt x="2160" y="5432"/>
                  </a:lnTo>
                  <a:cubicBezTo>
                    <a:pt x="2006" y="5432"/>
                    <a:pt x="1883" y="5556"/>
                    <a:pt x="1883" y="5741"/>
                  </a:cubicBezTo>
                  <a:lnTo>
                    <a:pt x="1883" y="10555"/>
                  </a:lnTo>
                  <a:lnTo>
                    <a:pt x="864" y="10555"/>
                  </a:lnTo>
                  <a:cubicBezTo>
                    <a:pt x="710" y="10555"/>
                    <a:pt x="556" y="10432"/>
                    <a:pt x="556" y="10278"/>
                  </a:cubicBezTo>
                  <a:lnTo>
                    <a:pt x="556" y="2284"/>
                  </a:lnTo>
                  <a:close/>
                  <a:moveTo>
                    <a:pt x="864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10278"/>
                  </a:lnTo>
                  <a:cubicBezTo>
                    <a:pt x="0" y="10740"/>
                    <a:pt x="370" y="11142"/>
                    <a:pt x="864" y="11142"/>
                  </a:cubicBezTo>
                  <a:lnTo>
                    <a:pt x="1883" y="11142"/>
                  </a:lnTo>
                  <a:lnTo>
                    <a:pt x="1883" y="14259"/>
                  </a:lnTo>
                  <a:cubicBezTo>
                    <a:pt x="1883" y="14413"/>
                    <a:pt x="2006" y="14536"/>
                    <a:pt x="2160" y="14536"/>
                  </a:cubicBezTo>
                  <a:lnTo>
                    <a:pt x="5987" y="14536"/>
                  </a:lnTo>
                  <a:cubicBezTo>
                    <a:pt x="6142" y="14536"/>
                    <a:pt x="6265" y="14413"/>
                    <a:pt x="6265" y="14259"/>
                  </a:cubicBezTo>
                  <a:cubicBezTo>
                    <a:pt x="6265" y="14118"/>
                    <a:pt x="6162" y="13977"/>
                    <a:pt x="6027" y="13977"/>
                  </a:cubicBezTo>
                  <a:cubicBezTo>
                    <a:pt x="6014" y="13977"/>
                    <a:pt x="6001" y="13978"/>
                    <a:pt x="5987" y="13981"/>
                  </a:cubicBezTo>
                  <a:lnTo>
                    <a:pt x="2438" y="13981"/>
                  </a:lnTo>
                  <a:lnTo>
                    <a:pt x="2438" y="6019"/>
                  </a:lnTo>
                  <a:lnTo>
                    <a:pt x="12098" y="6019"/>
                  </a:lnTo>
                  <a:lnTo>
                    <a:pt x="12098" y="13981"/>
                  </a:lnTo>
                  <a:lnTo>
                    <a:pt x="8549" y="13981"/>
                  </a:lnTo>
                  <a:cubicBezTo>
                    <a:pt x="8394" y="13981"/>
                    <a:pt x="8271" y="14104"/>
                    <a:pt x="8271" y="14259"/>
                  </a:cubicBezTo>
                  <a:cubicBezTo>
                    <a:pt x="8240" y="14413"/>
                    <a:pt x="8394" y="14536"/>
                    <a:pt x="8549" y="14536"/>
                  </a:cubicBezTo>
                  <a:lnTo>
                    <a:pt x="12376" y="14536"/>
                  </a:lnTo>
                  <a:cubicBezTo>
                    <a:pt x="12530" y="14536"/>
                    <a:pt x="12653" y="14413"/>
                    <a:pt x="12653" y="14259"/>
                  </a:cubicBezTo>
                  <a:lnTo>
                    <a:pt x="12653" y="11142"/>
                  </a:lnTo>
                  <a:lnTo>
                    <a:pt x="13672" y="11142"/>
                  </a:lnTo>
                  <a:cubicBezTo>
                    <a:pt x="14135" y="11142"/>
                    <a:pt x="14536" y="10740"/>
                    <a:pt x="14536" y="10278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1" name="Google Shape;13691;p26"/>
            <p:cNvSpPr/>
            <p:nvPr/>
          </p:nvSpPr>
          <p:spPr>
            <a:xfrm>
              <a:off x="1061875" y="2664650"/>
              <a:ext cx="126475" cy="14100"/>
            </a:xfrm>
            <a:custGeom>
              <a:avLst/>
              <a:gdLst/>
              <a:ahLst/>
              <a:cxnLst/>
              <a:rect l="l" t="t" r="r" b="b"/>
              <a:pathLst>
                <a:path w="5059" h="564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674" y="560"/>
                  </a:lnTo>
                  <a:cubicBezTo>
                    <a:pt x="4691" y="563"/>
                    <a:pt x="4708" y="564"/>
                    <a:pt x="4724" y="564"/>
                  </a:cubicBezTo>
                  <a:cubicBezTo>
                    <a:pt x="5058" y="564"/>
                    <a:pt x="5058" y="1"/>
                    <a:pt x="4724" y="1"/>
                  </a:cubicBezTo>
                  <a:cubicBezTo>
                    <a:pt x="4708" y="1"/>
                    <a:pt x="4691" y="2"/>
                    <a:pt x="4674" y="4"/>
                  </a:cubicBezTo>
                  <a:lnTo>
                    <a:pt x="415" y="4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2" name="Google Shape;13692;p26"/>
            <p:cNvSpPr/>
            <p:nvPr/>
          </p:nvSpPr>
          <p:spPr>
            <a:xfrm>
              <a:off x="1061875" y="2707075"/>
              <a:ext cx="191250" cy="14125"/>
            </a:xfrm>
            <a:custGeom>
              <a:avLst/>
              <a:gdLst/>
              <a:ahLst/>
              <a:cxnLst/>
              <a:rect l="l" t="t" r="r" b="b"/>
              <a:pathLst>
                <a:path w="7650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7235" y="560"/>
                  </a:lnTo>
                  <a:cubicBezTo>
                    <a:pt x="7254" y="563"/>
                    <a:pt x="7272" y="564"/>
                    <a:pt x="7289" y="564"/>
                  </a:cubicBezTo>
                  <a:cubicBezTo>
                    <a:pt x="7649" y="564"/>
                    <a:pt x="7649" y="1"/>
                    <a:pt x="7289" y="1"/>
                  </a:cubicBezTo>
                  <a:cubicBezTo>
                    <a:pt x="7272" y="1"/>
                    <a:pt x="7254" y="2"/>
                    <a:pt x="7235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3" name="Google Shape;13693;p26"/>
            <p:cNvSpPr/>
            <p:nvPr/>
          </p:nvSpPr>
          <p:spPr>
            <a:xfrm>
              <a:off x="1061675" y="2749600"/>
              <a:ext cx="191650" cy="14725"/>
            </a:xfrm>
            <a:custGeom>
              <a:avLst/>
              <a:gdLst/>
              <a:ahLst/>
              <a:cxnLst/>
              <a:rect l="l" t="t" r="r" b="b"/>
              <a:pathLst>
                <a:path w="7666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7243" y="588"/>
                  </a:lnTo>
                  <a:cubicBezTo>
                    <a:pt x="7253" y="588"/>
                    <a:pt x="7263" y="589"/>
                    <a:pt x="7273" y="589"/>
                  </a:cubicBezTo>
                  <a:cubicBezTo>
                    <a:pt x="7665" y="589"/>
                    <a:pt x="7665" y="0"/>
                    <a:pt x="7273" y="0"/>
                  </a:cubicBezTo>
                  <a:cubicBezTo>
                    <a:pt x="7263" y="0"/>
                    <a:pt x="7253" y="1"/>
                    <a:pt x="7243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4" name="Google Shape;13694;p26"/>
            <p:cNvSpPr/>
            <p:nvPr/>
          </p:nvSpPr>
          <p:spPr>
            <a:xfrm>
              <a:off x="1061675" y="2792025"/>
              <a:ext cx="191650" cy="14750"/>
            </a:xfrm>
            <a:custGeom>
              <a:avLst/>
              <a:gdLst/>
              <a:ahLst/>
              <a:cxnLst/>
              <a:rect l="l" t="t" r="r" b="b"/>
              <a:pathLst>
                <a:path w="7666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7243" y="588"/>
                  </a:lnTo>
                  <a:cubicBezTo>
                    <a:pt x="7253" y="589"/>
                    <a:pt x="7263" y="589"/>
                    <a:pt x="7273" y="589"/>
                  </a:cubicBezTo>
                  <a:cubicBezTo>
                    <a:pt x="7665" y="589"/>
                    <a:pt x="7665" y="1"/>
                    <a:pt x="7273" y="1"/>
                  </a:cubicBezTo>
                  <a:cubicBezTo>
                    <a:pt x="7263" y="1"/>
                    <a:pt x="7253" y="1"/>
                    <a:pt x="7243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5" name="Google Shape;13695;p26"/>
            <p:cNvSpPr/>
            <p:nvPr/>
          </p:nvSpPr>
          <p:spPr>
            <a:xfrm>
              <a:off x="1149775" y="2835850"/>
              <a:ext cx="15450" cy="13900"/>
            </a:xfrm>
            <a:custGeom>
              <a:avLst/>
              <a:gdLst/>
              <a:ahLst/>
              <a:cxnLst/>
              <a:rect l="l" t="t" r="r" b="b"/>
              <a:pathLst>
                <a:path w="618" h="556" extrusionOk="0">
                  <a:moveTo>
                    <a:pt x="309" y="0"/>
                  </a:moveTo>
                  <a:cubicBezTo>
                    <a:pt x="178" y="0"/>
                    <a:pt x="47" y="85"/>
                    <a:pt x="16" y="255"/>
                  </a:cubicBezTo>
                  <a:cubicBezTo>
                    <a:pt x="0" y="455"/>
                    <a:pt x="155" y="556"/>
                    <a:pt x="309" y="556"/>
                  </a:cubicBezTo>
                  <a:cubicBezTo>
                    <a:pt x="463" y="556"/>
                    <a:pt x="618" y="455"/>
                    <a:pt x="602" y="255"/>
                  </a:cubicBezTo>
                  <a:cubicBezTo>
                    <a:pt x="571" y="85"/>
                    <a:pt x="440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96" name="Google Shape;13696;p26"/>
          <p:cNvGrpSpPr/>
          <p:nvPr/>
        </p:nvGrpSpPr>
        <p:grpSpPr>
          <a:xfrm>
            <a:off x="3429100" y="5870842"/>
            <a:ext cx="729900" cy="727200"/>
            <a:chOff x="7722975" y="4171400"/>
            <a:chExt cx="364950" cy="363600"/>
          </a:xfrm>
          <a:solidFill>
            <a:schemeClr val="tx1"/>
          </a:solidFill>
        </p:grpSpPr>
        <p:sp>
          <p:nvSpPr>
            <p:cNvPr id="13697" name="Google Shape;13697;p26"/>
            <p:cNvSpPr/>
            <p:nvPr/>
          </p:nvSpPr>
          <p:spPr>
            <a:xfrm>
              <a:off x="7746100" y="4372400"/>
              <a:ext cx="90300" cy="77725"/>
            </a:xfrm>
            <a:custGeom>
              <a:avLst/>
              <a:gdLst/>
              <a:ahLst/>
              <a:cxnLst/>
              <a:rect l="l" t="t" r="r" b="b"/>
              <a:pathLst>
                <a:path w="3612" h="3109" extrusionOk="0">
                  <a:moveTo>
                    <a:pt x="1544" y="547"/>
                  </a:moveTo>
                  <a:cubicBezTo>
                    <a:pt x="2439" y="547"/>
                    <a:pt x="2871" y="1596"/>
                    <a:pt x="2254" y="2245"/>
                  </a:cubicBezTo>
                  <a:cubicBezTo>
                    <a:pt x="2054" y="2444"/>
                    <a:pt x="1806" y="2534"/>
                    <a:pt x="1562" y="2534"/>
                  </a:cubicBezTo>
                  <a:cubicBezTo>
                    <a:pt x="1051" y="2534"/>
                    <a:pt x="556" y="2140"/>
                    <a:pt x="556" y="1535"/>
                  </a:cubicBezTo>
                  <a:cubicBezTo>
                    <a:pt x="556" y="979"/>
                    <a:pt x="988" y="547"/>
                    <a:pt x="1544" y="547"/>
                  </a:cubicBezTo>
                  <a:close/>
                  <a:moveTo>
                    <a:pt x="1558" y="1"/>
                  </a:moveTo>
                  <a:cubicBezTo>
                    <a:pt x="770" y="1"/>
                    <a:pt x="22" y="600"/>
                    <a:pt x="1" y="1535"/>
                  </a:cubicBezTo>
                  <a:cubicBezTo>
                    <a:pt x="1" y="2399"/>
                    <a:pt x="680" y="3078"/>
                    <a:pt x="1544" y="3109"/>
                  </a:cubicBezTo>
                  <a:cubicBezTo>
                    <a:pt x="2902" y="3078"/>
                    <a:pt x="3612" y="1442"/>
                    <a:pt x="2655" y="455"/>
                  </a:cubicBezTo>
                  <a:cubicBezTo>
                    <a:pt x="2332" y="142"/>
                    <a:pt x="1940" y="1"/>
                    <a:pt x="1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8" name="Google Shape;13698;p26"/>
            <p:cNvSpPr/>
            <p:nvPr/>
          </p:nvSpPr>
          <p:spPr>
            <a:xfrm>
              <a:off x="7722975" y="4453975"/>
              <a:ext cx="123450" cy="81025"/>
            </a:xfrm>
            <a:custGeom>
              <a:avLst/>
              <a:gdLst/>
              <a:ahLst/>
              <a:cxnLst/>
              <a:rect l="l" t="t" r="r" b="b"/>
              <a:pathLst>
                <a:path w="4938" h="3241" extrusionOk="0">
                  <a:moveTo>
                    <a:pt x="2481" y="772"/>
                  </a:moveTo>
                  <a:cubicBezTo>
                    <a:pt x="3379" y="772"/>
                    <a:pt x="4274" y="1358"/>
                    <a:pt x="4321" y="2531"/>
                  </a:cubicBezTo>
                  <a:lnTo>
                    <a:pt x="4321" y="2685"/>
                  </a:lnTo>
                  <a:lnTo>
                    <a:pt x="617" y="2685"/>
                  </a:lnTo>
                  <a:lnTo>
                    <a:pt x="617" y="2531"/>
                  </a:lnTo>
                  <a:cubicBezTo>
                    <a:pt x="679" y="1358"/>
                    <a:pt x="1582" y="772"/>
                    <a:pt x="2481" y="772"/>
                  </a:cubicBezTo>
                  <a:close/>
                  <a:moveTo>
                    <a:pt x="2469" y="0"/>
                  </a:moveTo>
                  <a:cubicBezTo>
                    <a:pt x="1080" y="0"/>
                    <a:pt x="0" y="1142"/>
                    <a:pt x="62" y="2531"/>
                  </a:cubicBezTo>
                  <a:lnTo>
                    <a:pt x="62" y="2963"/>
                  </a:lnTo>
                  <a:cubicBezTo>
                    <a:pt x="62" y="3117"/>
                    <a:pt x="185" y="3240"/>
                    <a:pt x="339" y="3240"/>
                  </a:cubicBezTo>
                  <a:lnTo>
                    <a:pt x="4598" y="3240"/>
                  </a:lnTo>
                  <a:cubicBezTo>
                    <a:pt x="4753" y="3240"/>
                    <a:pt x="4876" y="3117"/>
                    <a:pt x="4876" y="2963"/>
                  </a:cubicBezTo>
                  <a:lnTo>
                    <a:pt x="4876" y="2531"/>
                  </a:lnTo>
                  <a:cubicBezTo>
                    <a:pt x="4938" y="1142"/>
                    <a:pt x="3827" y="0"/>
                    <a:pt x="24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9" name="Google Shape;13699;p26"/>
            <p:cNvSpPr/>
            <p:nvPr/>
          </p:nvSpPr>
          <p:spPr>
            <a:xfrm>
              <a:off x="7976025" y="4371400"/>
              <a:ext cx="90300" cy="77550"/>
            </a:xfrm>
            <a:custGeom>
              <a:avLst/>
              <a:gdLst/>
              <a:ahLst/>
              <a:cxnLst/>
              <a:rect l="l" t="t" r="r" b="b"/>
              <a:pathLst>
                <a:path w="3612" h="3102" extrusionOk="0">
                  <a:moveTo>
                    <a:pt x="2050" y="575"/>
                  </a:moveTo>
                  <a:cubicBezTo>
                    <a:pt x="2561" y="575"/>
                    <a:pt x="3056" y="969"/>
                    <a:pt x="3056" y="1575"/>
                  </a:cubicBezTo>
                  <a:cubicBezTo>
                    <a:pt x="3056" y="2130"/>
                    <a:pt x="2593" y="2562"/>
                    <a:pt x="2068" y="2562"/>
                  </a:cubicBezTo>
                  <a:cubicBezTo>
                    <a:pt x="1173" y="2562"/>
                    <a:pt x="711" y="1482"/>
                    <a:pt x="1359" y="865"/>
                  </a:cubicBezTo>
                  <a:cubicBezTo>
                    <a:pt x="1558" y="665"/>
                    <a:pt x="1806" y="575"/>
                    <a:pt x="2050" y="575"/>
                  </a:cubicBezTo>
                  <a:close/>
                  <a:moveTo>
                    <a:pt x="2068" y="1"/>
                  </a:moveTo>
                  <a:cubicBezTo>
                    <a:pt x="680" y="1"/>
                    <a:pt x="1" y="1667"/>
                    <a:pt x="957" y="2655"/>
                  </a:cubicBezTo>
                  <a:cubicBezTo>
                    <a:pt x="1275" y="2963"/>
                    <a:pt x="1663" y="3101"/>
                    <a:pt x="2043" y="3101"/>
                  </a:cubicBezTo>
                  <a:cubicBezTo>
                    <a:pt x="2845" y="3101"/>
                    <a:pt x="3612" y="2486"/>
                    <a:pt x="3612" y="1544"/>
                  </a:cubicBezTo>
                  <a:cubicBezTo>
                    <a:pt x="3612" y="711"/>
                    <a:pt x="2902" y="1"/>
                    <a:pt x="20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0" name="Google Shape;13700;p26"/>
            <p:cNvSpPr/>
            <p:nvPr/>
          </p:nvSpPr>
          <p:spPr>
            <a:xfrm>
              <a:off x="7967550" y="4457050"/>
              <a:ext cx="120375" cy="77950"/>
            </a:xfrm>
            <a:custGeom>
              <a:avLst/>
              <a:gdLst/>
              <a:ahLst/>
              <a:cxnLst/>
              <a:rect l="l" t="t" r="r" b="b"/>
              <a:pathLst>
                <a:path w="4815" h="3118" extrusionOk="0">
                  <a:moveTo>
                    <a:pt x="2377" y="0"/>
                  </a:moveTo>
                  <a:cubicBezTo>
                    <a:pt x="2382" y="0"/>
                    <a:pt x="2387" y="0"/>
                    <a:pt x="2392" y="1"/>
                  </a:cubicBezTo>
                  <a:lnTo>
                    <a:pt x="2392" y="1"/>
                  </a:lnTo>
                  <a:cubicBezTo>
                    <a:pt x="2397" y="0"/>
                    <a:pt x="2402" y="0"/>
                    <a:pt x="2407" y="0"/>
                  </a:cubicBezTo>
                  <a:close/>
                  <a:moveTo>
                    <a:pt x="2392" y="649"/>
                  </a:moveTo>
                  <a:cubicBezTo>
                    <a:pt x="3287" y="649"/>
                    <a:pt x="4182" y="1235"/>
                    <a:pt x="4228" y="2408"/>
                  </a:cubicBezTo>
                  <a:lnTo>
                    <a:pt x="4228" y="2531"/>
                  </a:lnTo>
                  <a:lnTo>
                    <a:pt x="556" y="2531"/>
                  </a:lnTo>
                  <a:lnTo>
                    <a:pt x="556" y="2408"/>
                  </a:lnTo>
                  <a:cubicBezTo>
                    <a:pt x="602" y="1235"/>
                    <a:pt x="1497" y="649"/>
                    <a:pt x="2392" y="649"/>
                  </a:cubicBezTo>
                  <a:close/>
                  <a:moveTo>
                    <a:pt x="2392" y="1"/>
                  </a:moveTo>
                  <a:cubicBezTo>
                    <a:pt x="1072" y="9"/>
                    <a:pt x="0" y="1086"/>
                    <a:pt x="0" y="2408"/>
                  </a:cubicBezTo>
                  <a:lnTo>
                    <a:pt x="0" y="2840"/>
                  </a:lnTo>
                  <a:cubicBezTo>
                    <a:pt x="0" y="2994"/>
                    <a:pt x="124" y="3117"/>
                    <a:pt x="278" y="3117"/>
                  </a:cubicBezTo>
                  <a:lnTo>
                    <a:pt x="4506" y="3117"/>
                  </a:lnTo>
                  <a:cubicBezTo>
                    <a:pt x="4660" y="3117"/>
                    <a:pt x="4815" y="2994"/>
                    <a:pt x="4815" y="2840"/>
                  </a:cubicBezTo>
                  <a:lnTo>
                    <a:pt x="4815" y="2408"/>
                  </a:lnTo>
                  <a:cubicBezTo>
                    <a:pt x="4784" y="1086"/>
                    <a:pt x="3743" y="9"/>
                    <a:pt x="23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1" name="Google Shape;13701;p26"/>
            <p:cNvSpPr/>
            <p:nvPr/>
          </p:nvSpPr>
          <p:spPr>
            <a:xfrm>
              <a:off x="7792400" y="4214000"/>
              <a:ext cx="229950" cy="14700"/>
            </a:xfrm>
            <a:custGeom>
              <a:avLst/>
              <a:gdLst/>
              <a:ahLst/>
              <a:cxnLst/>
              <a:rect l="l" t="t" r="r" b="b"/>
              <a:pathLst>
                <a:path w="9198" h="588" extrusionOk="0">
                  <a:moveTo>
                    <a:pt x="309" y="1"/>
                  </a:moveTo>
                  <a:cubicBezTo>
                    <a:pt x="124" y="1"/>
                    <a:pt x="1" y="124"/>
                    <a:pt x="1" y="279"/>
                  </a:cubicBezTo>
                  <a:cubicBezTo>
                    <a:pt x="1" y="433"/>
                    <a:pt x="124" y="587"/>
                    <a:pt x="309" y="587"/>
                  </a:cubicBezTo>
                  <a:lnTo>
                    <a:pt x="8796" y="587"/>
                  </a:lnTo>
                  <a:cubicBezTo>
                    <a:pt x="9197" y="587"/>
                    <a:pt x="9197" y="1"/>
                    <a:pt x="87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2" name="Google Shape;13702;p26"/>
            <p:cNvSpPr/>
            <p:nvPr/>
          </p:nvSpPr>
          <p:spPr>
            <a:xfrm>
              <a:off x="7789550" y="4256425"/>
              <a:ext cx="233325" cy="14725"/>
            </a:xfrm>
            <a:custGeom>
              <a:avLst/>
              <a:gdLst/>
              <a:ahLst/>
              <a:cxnLst/>
              <a:rect l="l" t="t" r="r" b="b"/>
              <a:pathLst>
                <a:path w="9333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8910" y="588"/>
                  </a:lnTo>
                  <a:cubicBezTo>
                    <a:pt x="8920" y="588"/>
                    <a:pt x="8930" y="589"/>
                    <a:pt x="8940" y="589"/>
                  </a:cubicBezTo>
                  <a:cubicBezTo>
                    <a:pt x="9332" y="589"/>
                    <a:pt x="9332" y="0"/>
                    <a:pt x="8940" y="0"/>
                  </a:cubicBezTo>
                  <a:cubicBezTo>
                    <a:pt x="8930" y="0"/>
                    <a:pt x="8920" y="1"/>
                    <a:pt x="8910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3" name="Google Shape;13703;p26"/>
            <p:cNvSpPr/>
            <p:nvPr/>
          </p:nvSpPr>
          <p:spPr>
            <a:xfrm>
              <a:off x="7897975" y="4171400"/>
              <a:ext cx="16150" cy="14275"/>
            </a:xfrm>
            <a:custGeom>
              <a:avLst/>
              <a:gdLst/>
              <a:ahLst/>
              <a:cxnLst/>
              <a:rect l="l" t="t" r="r" b="b"/>
              <a:pathLst>
                <a:path w="646" h="571" extrusionOk="0">
                  <a:moveTo>
                    <a:pt x="323" y="0"/>
                  </a:moveTo>
                  <a:cubicBezTo>
                    <a:pt x="163" y="0"/>
                    <a:pt x="1" y="132"/>
                    <a:pt x="37" y="347"/>
                  </a:cubicBezTo>
                  <a:cubicBezTo>
                    <a:pt x="75" y="502"/>
                    <a:pt x="195" y="571"/>
                    <a:pt x="315" y="571"/>
                  </a:cubicBezTo>
                  <a:cubicBezTo>
                    <a:pt x="481" y="571"/>
                    <a:pt x="646" y="439"/>
                    <a:pt x="592" y="224"/>
                  </a:cubicBezTo>
                  <a:cubicBezTo>
                    <a:pt x="553" y="68"/>
                    <a:pt x="439" y="0"/>
                    <a:pt x="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4" name="Google Shape;13704;p26"/>
            <p:cNvSpPr/>
            <p:nvPr/>
          </p:nvSpPr>
          <p:spPr>
            <a:xfrm>
              <a:off x="7749975" y="4172250"/>
              <a:ext cx="311725" cy="184400"/>
            </a:xfrm>
            <a:custGeom>
              <a:avLst/>
              <a:gdLst/>
              <a:ahLst/>
              <a:cxnLst/>
              <a:rect l="l" t="t" r="r" b="b"/>
              <a:pathLst>
                <a:path w="12469" h="7376" extrusionOk="0">
                  <a:moveTo>
                    <a:pt x="5025" y="0"/>
                  </a:moveTo>
                  <a:cubicBezTo>
                    <a:pt x="5007" y="0"/>
                    <a:pt x="4989" y="2"/>
                    <a:pt x="4969" y="4"/>
                  </a:cubicBezTo>
                  <a:lnTo>
                    <a:pt x="864" y="4"/>
                  </a:lnTo>
                  <a:cubicBezTo>
                    <a:pt x="371" y="4"/>
                    <a:pt x="0" y="375"/>
                    <a:pt x="0" y="838"/>
                  </a:cubicBezTo>
                  <a:lnTo>
                    <a:pt x="0" y="4819"/>
                  </a:lnTo>
                  <a:cubicBezTo>
                    <a:pt x="0" y="5282"/>
                    <a:pt x="401" y="5652"/>
                    <a:pt x="864" y="5652"/>
                  </a:cubicBezTo>
                  <a:lnTo>
                    <a:pt x="2562" y="5652"/>
                  </a:lnTo>
                  <a:lnTo>
                    <a:pt x="2562" y="7072"/>
                  </a:lnTo>
                  <a:cubicBezTo>
                    <a:pt x="2562" y="7259"/>
                    <a:pt x="2688" y="7376"/>
                    <a:pt x="2826" y="7376"/>
                  </a:cubicBezTo>
                  <a:cubicBezTo>
                    <a:pt x="2894" y="7376"/>
                    <a:pt x="2964" y="7348"/>
                    <a:pt x="3025" y="7288"/>
                  </a:cubicBezTo>
                  <a:lnTo>
                    <a:pt x="4660" y="5652"/>
                  </a:lnTo>
                  <a:lnTo>
                    <a:pt x="7808" y="5652"/>
                  </a:lnTo>
                  <a:lnTo>
                    <a:pt x="9444" y="7288"/>
                  </a:lnTo>
                  <a:cubicBezTo>
                    <a:pt x="9504" y="7348"/>
                    <a:pt x="9578" y="7376"/>
                    <a:pt x="9650" y="7376"/>
                  </a:cubicBezTo>
                  <a:cubicBezTo>
                    <a:pt x="9798" y="7376"/>
                    <a:pt x="9938" y="7259"/>
                    <a:pt x="9938" y="7072"/>
                  </a:cubicBezTo>
                  <a:lnTo>
                    <a:pt x="9938" y="5652"/>
                  </a:lnTo>
                  <a:lnTo>
                    <a:pt x="11635" y="5652"/>
                  </a:lnTo>
                  <a:cubicBezTo>
                    <a:pt x="12098" y="5652"/>
                    <a:pt x="12468" y="5282"/>
                    <a:pt x="12468" y="4819"/>
                  </a:cubicBezTo>
                  <a:lnTo>
                    <a:pt x="12468" y="838"/>
                  </a:lnTo>
                  <a:cubicBezTo>
                    <a:pt x="12468" y="375"/>
                    <a:pt x="12098" y="4"/>
                    <a:pt x="11635" y="4"/>
                  </a:cubicBezTo>
                  <a:lnTo>
                    <a:pt x="7530" y="4"/>
                  </a:lnTo>
                  <a:cubicBezTo>
                    <a:pt x="7511" y="2"/>
                    <a:pt x="7492" y="0"/>
                    <a:pt x="7474" y="0"/>
                  </a:cubicBezTo>
                  <a:cubicBezTo>
                    <a:pt x="7108" y="0"/>
                    <a:pt x="7117" y="561"/>
                    <a:pt x="7501" y="561"/>
                  </a:cubicBezTo>
                  <a:cubicBezTo>
                    <a:pt x="7511" y="561"/>
                    <a:pt x="7520" y="561"/>
                    <a:pt x="7530" y="560"/>
                  </a:cubicBezTo>
                  <a:lnTo>
                    <a:pt x="11635" y="560"/>
                  </a:lnTo>
                  <a:cubicBezTo>
                    <a:pt x="11789" y="560"/>
                    <a:pt x="11913" y="683"/>
                    <a:pt x="11913" y="838"/>
                  </a:cubicBezTo>
                  <a:lnTo>
                    <a:pt x="11913" y="4819"/>
                  </a:lnTo>
                  <a:cubicBezTo>
                    <a:pt x="11913" y="4973"/>
                    <a:pt x="11789" y="5097"/>
                    <a:pt x="11635" y="5097"/>
                  </a:cubicBezTo>
                  <a:lnTo>
                    <a:pt x="9660" y="5097"/>
                  </a:lnTo>
                  <a:cubicBezTo>
                    <a:pt x="9506" y="5097"/>
                    <a:pt x="9382" y="5220"/>
                    <a:pt x="9382" y="5374"/>
                  </a:cubicBezTo>
                  <a:lnTo>
                    <a:pt x="9382" y="6393"/>
                  </a:lnTo>
                  <a:lnTo>
                    <a:pt x="8148" y="5189"/>
                  </a:lnTo>
                  <a:cubicBezTo>
                    <a:pt x="8086" y="5128"/>
                    <a:pt x="8024" y="5097"/>
                    <a:pt x="7963" y="5097"/>
                  </a:cubicBezTo>
                  <a:lnTo>
                    <a:pt x="4537" y="5097"/>
                  </a:lnTo>
                  <a:cubicBezTo>
                    <a:pt x="4475" y="5097"/>
                    <a:pt x="4383" y="5128"/>
                    <a:pt x="4352" y="5189"/>
                  </a:cubicBezTo>
                  <a:lnTo>
                    <a:pt x="3117" y="6393"/>
                  </a:lnTo>
                  <a:lnTo>
                    <a:pt x="3117" y="5374"/>
                  </a:lnTo>
                  <a:cubicBezTo>
                    <a:pt x="3117" y="5220"/>
                    <a:pt x="2994" y="5097"/>
                    <a:pt x="2839" y="5097"/>
                  </a:cubicBezTo>
                  <a:lnTo>
                    <a:pt x="864" y="5097"/>
                  </a:lnTo>
                  <a:cubicBezTo>
                    <a:pt x="710" y="5097"/>
                    <a:pt x="587" y="4973"/>
                    <a:pt x="587" y="4819"/>
                  </a:cubicBezTo>
                  <a:lnTo>
                    <a:pt x="587" y="838"/>
                  </a:lnTo>
                  <a:cubicBezTo>
                    <a:pt x="587" y="683"/>
                    <a:pt x="710" y="560"/>
                    <a:pt x="864" y="560"/>
                  </a:cubicBezTo>
                  <a:lnTo>
                    <a:pt x="4969" y="560"/>
                  </a:lnTo>
                  <a:cubicBezTo>
                    <a:pt x="4979" y="561"/>
                    <a:pt x="4989" y="561"/>
                    <a:pt x="4998" y="561"/>
                  </a:cubicBezTo>
                  <a:cubicBezTo>
                    <a:pt x="5382" y="561"/>
                    <a:pt x="5391" y="0"/>
                    <a:pt x="5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05" name="Google Shape;13705;p26"/>
          <p:cNvGrpSpPr/>
          <p:nvPr/>
        </p:nvGrpSpPr>
        <p:grpSpPr>
          <a:xfrm>
            <a:off x="4914977" y="5871017"/>
            <a:ext cx="726850" cy="726850"/>
            <a:chOff x="6979200" y="4171575"/>
            <a:chExt cx="363425" cy="363425"/>
          </a:xfrm>
          <a:solidFill>
            <a:schemeClr val="tx1"/>
          </a:solidFill>
        </p:grpSpPr>
        <p:sp>
          <p:nvSpPr>
            <p:cNvPr id="13706" name="Google Shape;13706;p26"/>
            <p:cNvSpPr/>
            <p:nvPr/>
          </p:nvSpPr>
          <p:spPr>
            <a:xfrm>
              <a:off x="7144300" y="4235625"/>
              <a:ext cx="66375" cy="56800"/>
            </a:xfrm>
            <a:custGeom>
              <a:avLst/>
              <a:gdLst/>
              <a:ahLst/>
              <a:cxnLst/>
              <a:rect l="l" t="t" r="r" b="b"/>
              <a:pathLst>
                <a:path w="2655" h="2272" extrusionOk="0">
                  <a:moveTo>
                    <a:pt x="1509" y="554"/>
                  </a:moveTo>
                  <a:cubicBezTo>
                    <a:pt x="1810" y="554"/>
                    <a:pt x="2099" y="783"/>
                    <a:pt x="2099" y="1142"/>
                  </a:cubicBezTo>
                  <a:cubicBezTo>
                    <a:pt x="2099" y="1451"/>
                    <a:pt x="1821" y="1698"/>
                    <a:pt x="1513" y="1698"/>
                  </a:cubicBezTo>
                  <a:cubicBezTo>
                    <a:pt x="1019" y="1698"/>
                    <a:pt x="741" y="1080"/>
                    <a:pt x="1112" y="710"/>
                  </a:cubicBezTo>
                  <a:cubicBezTo>
                    <a:pt x="1229" y="603"/>
                    <a:pt x="1370" y="554"/>
                    <a:pt x="1509" y="554"/>
                  </a:cubicBezTo>
                  <a:close/>
                  <a:moveTo>
                    <a:pt x="1513" y="0"/>
                  </a:moveTo>
                  <a:cubicBezTo>
                    <a:pt x="494" y="0"/>
                    <a:pt x="1" y="1204"/>
                    <a:pt x="710" y="1944"/>
                  </a:cubicBezTo>
                  <a:cubicBezTo>
                    <a:pt x="937" y="2171"/>
                    <a:pt x="1217" y="2272"/>
                    <a:pt x="1494" y="2272"/>
                  </a:cubicBezTo>
                  <a:cubicBezTo>
                    <a:pt x="2083" y="2272"/>
                    <a:pt x="2655" y="1814"/>
                    <a:pt x="2655" y="1142"/>
                  </a:cubicBezTo>
                  <a:cubicBezTo>
                    <a:pt x="2655" y="494"/>
                    <a:pt x="2161" y="0"/>
                    <a:pt x="1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7" name="Google Shape;13707;p26"/>
            <p:cNvSpPr/>
            <p:nvPr/>
          </p:nvSpPr>
          <p:spPr>
            <a:xfrm>
              <a:off x="7172850" y="452090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6" y="0"/>
                  </a:moveTo>
                  <a:cubicBezTo>
                    <a:pt x="317" y="0"/>
                    <a:pt x="247" y="23"/>
                    <a:pt x="186" y="70"/>
                  </a:cubicBezTo>
                  <a:cubicBezTo>
                    <a:pt x="1" y="255"/>
                    <a:pt x="124" y="563"/>
                    <a:pt x="371" y="563"/>
                  </a:cubicBezTo>
                  <a:cubicBezTo>
                    <a:pt x="649" y="563"/>
                    <a:pt x="772" y="255"/>
                    <a:pt x="587" y="70"/>
                  </a:cubicBezTo>
                  <a:cubicBezTo>
                    <a:pt x="525" y="23"/>
                    <a:pt x="456" y="0"/>
                    <a:pt x="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8" name="Google Shape;13708;p26"/>
            <p:cNvSpPr/>
            <p:nvPr/>
          </p:nvSpPr>
          <p:spPr>
            <a:xfrm>
              <a:off x="6979200" y="4171575"/>
              <a:ext cx="363425" cy="361875"/>
            </a:xfrm>
            <a:custGeom>
              <a:avLst/>
              <a:gdLst/>
              <a:ahLst/>
              <a:cxnLst/>
              <a:rect l="l" t="t" r="r" b="b"/>
              <a:pathLst>
                <a:path w="14537" h="14475" extrusionOk="0">
                  <a:moveTo>
                    <a:pt x="8703" y="556"/>
                  </a:moveTo>
                  <a:lnTo>
                    <a:pt x="8703" y="1297"/>
                  </a:lnTo>
                  <a:cubicBezTo>
                    <a:pt x="8672" y="1420"/>
                    <a:pt x="8765" y="1513"/>
                    <a:pt x="8888" y="1544"/>
                  </a:cubicBezTo>
                  <a:cubicBezTo>
                    <a:pt x="9135" y="1667"/>
                    <a:pt x="9382" y="1791"/>
                    <a:pt x="9598" y="1976"/>
                  </a:cubicBezTo>
                  <a:cubicBezTo>
                    <a:pt x="9655" y="2014"/>
                    <a:pt x="9724" y="2040"/>
                    <a:pt x="9791" y="2040"/>
                  </a:cubicBezTo>
                  <a:cubicBezTo>
                    <a:pt x="9832" y="2040"/>
                    <a:pt x="9871" y="2030"/>
                    <a:pt x="9907" y="2007"/>
                  </a:cubicBezTo>
                  <a:lnTo>
                    <a:pt x="10555" y="1636"/>
                  </a:lnTo>
                  <a:lnTo>
                    <a:pt x="11110" y="2624"/>
                  </a:lnTo>
                  <a:lnTo>
                    <a:pt x="10493" y="2963"/>
                  </a:lnTo>
                  <a:cubicBezTo>
                    <a:pt x="10370" y="3025"/>
                    <a:pt x="10339" y="3148"/>
                    <a:pt x="10339" y="3272"/>
                  </a:cubicBezTo>
                  <a:cubicBezTo>
                    <a:pt x="10401" y="3550"/>
                    <a:pt x="10401" y="3827"/>
                    <a:pt x="10339" y="4105"/>
                  </a:cubicBezTo>
                  <a:cubicBezTo>
                    <a:pt x="10339" y="4229"/>
                    <a:pt x="10370" y="4352"/>
                    <a:pt x="10493" y="4414"/>
                  </a:cubicBezTo>
                  <a:lnTo>
                    <a:pt x="11110" y="4753"/>
                  </a:lnTo>
                  <a:lnTo>
                    <a:pt x="10555" y="5741"/>
                  </a:lnTo>
                  <a:lnTo>
                    <a:pt x="9938" y="5371"/>
                  </a:lnTo>
                  <a:cubicBezTo>
                    <a:pt x="9891" y="5347"/>
                    <a:pt x="9843" y="5337"/>
                    <a:pt x="9798" y="5337"/>
                  </a:cubicBezTo>
                  <a:cubicBezTo>
                    <a:pt x="9724" y="5337"/>
                    <a:pt x="9655" y="5363"/>
                    <a:pt x="9598" y="5401"/>
                  </a:cubicBezTo>
                  <a:cubicBezTo>
                    <a:pt x="9382" y="5587"/>
                    <a:pt x="9166" y="5741"/>
                    <a:pt x="8888" y="5833"/>
                  </a:cubicBezTo>
                  <a:cubicBezTo>
                    <a:pt x="8765" y="5864"/>
                    <a:pt x="8703" y="5957"/>
                    <a:pt x="8703" y="6080"/>
                  </a:cubicBezTo>
                  <a:lnTo>
                    <a:pt x="8703" y="6821"/>
                  </a:lnTo>
                  <a:lnTo>
                    <a:pt x="7561" y="6821"/>
                  </a:lnTo>
                  <a:lnTo>
                    <a:pt x="7561" y="6080"/>
                  </a:lnTo>
                  <a:cubicBezTo>
                    <a:pt x="7561" y="5957"/>
                    <a:pt x="7500" y="5864"/>
                    <a:pt x="7376" y="5833"/>
                  </a:cubicBezTo>
                  <a:cubicBezTo>
                    <a:pt x="7129" y="5741"/>
                    <a:pt x="6882" y="5587"/>
                    <a:pt x="6666" y="5401"/>
                  </a:cubicBezTo>
                  <a:cubicBezTo>
                    <a:pt x="6609" y="5363"/>
                    <a:pt x="6540" y="5337"/>
                    <a:pt x="6467" y="5337"/>
                  </a:cubicBezTo>
                  <a:cubicBezTo>
                    <a:pt x="6421" y="5337"/>
                    <a:pt x="6374" y="5347"/>
                    <a:pt x="6327" y="5371"/>
                  </a:cubicBezTo>
                  <a:lnTo>
                    <a:pt x="5710" y="5741"/>
                  </a:lnTo>
                  <a:lnTo>
                    <a:pt x="5154" y="4753"/>
                  </a:lnTo>
                  <a:lnTo>
                    <a:pt x="5771" y="4414"/>
                  </a:lnTo>
                  <a:cubicBezTo>
                    <a:pt x="5864" y="4352"/>
                    <a:pt x="5926" y="4229"/>
                    <a:pt x="5895" y="4105"/>
                  </a:cubicBezTo>
                  <a:cubicBezTo>
                    <a:pt x="5864" y="3827"/>
                    <a:pt x="5864" y="3550"/>
                    <a:pt x="5895" y="3272"/>
                  </a:cubicBezTo>
                  <a:cubicBezTo>
                    <a:pt x="5926" y="3148"/>
                    <a:pt x="5864" y="3025"/>
                    <a:pt x="5771" y="2963"/>
                  </a:cubicBezTo>
                  <a:lnTo>
                    <a:pt x="5154" y="2624"/>
                  </a:lnTo>
                  <a:lnTo>
                    <a:pt x="5710" y="1636"/>
                  </a:lnTo>
                  <a:lnTo>
                    <a:pt x="6327" y="2007"/>
                  </a:lnTo>
                  <a:cubicBezTo>
                    <a:pt x="6374" y="2030"/>
                    <a:pt x="6421" y="2040"/>
                    <a:pt x="6467" y="2040"/>
                  </a:cubicBezTo>
                  <a:cubicBezTo>
                    <a:pt x="6540" y="2040"/>
                    <a:pt x="6609" y="2014"/>
                    <a:pt x="6666" y="1976"/>
                  </a:cubicBezTo>
                  <a:cubicBezTo>
                    <a:pt x="6882" y="1791"/>
                    <a:pt x="7129" y="1667"/>
                    <a:pt x="7376" y="1544"/>
                  </a:cubicBezTo>
                  <a:cubicBezTo>
                    <a:pt x="7500" y="1513"/>
                    <a:pt x="7561" y="1420"/>
                    <a:pt x="7561" y="1297"/>
                  </a:cubicBezTo>
                  <a:lnTo>
                    <a:pt x="7561" y="556"/>
                  </a:lnTo>
                  <a:close/>
                  <a:moveTo>
                    <a:pt x="1698" y="3982"/>
                  </a:moveTo>
                  <a:lnTo>
                    <a:pt x="1698" y="11419"/>
                  </a:lnTo>
                  <a:lnTo>
                    <a:pt x="1574" y="11419"/>
                  </a:lnTo>
                  <a:cubicBezTo>
                    <a:pt x="1204" y="11419"/>
                    <a:pt x="864" y="11543"/>
                    <a:pt x="587" y="11759"/>
                  </a:cubicBezTo>
                  <a:lnTo>
                    <a:pt x="587" y="4969"/>
                  </a:lnTo>
                  <a:cubicBezTo>
                    <a:pt x="587" y="4414"/>
                    <a:pt x="1019" y="3982"/>
                    <a:pt x="1574" y="3982"/>
                  </a:cubicBezTo>
                  <a:close/>
                  <a:moveTo>
                    <a:pt x="6975" y="11142"/>
                  </a:moveTo>
                  <a:lnTo>
                    <a:pt x="6975" y="12253"/>
                  </a:lnTo>
                  <a:lnTo>
                    <a:pt x="4136" y="12253"/>
                  </a:lnTo>
                  <a:lnTo>
                    <a:pt x="4136" y="11142"/>
                  </a:lnTo>
                  <a:close/>
                  <a:moveTo>
                    <a:pt x="12098" y="11142"/>
                  </a:moveTo>
                  <a:lnTo>
                    <a:pt x="12098" y="12253"/>
                  </a:lnTo>
                  <a:lnTo>
                    <a:pt x="9259" y="12253"/>
                  </a:lnTo>
                  <a:lnTo>
                    <a:pt x="9259" y="11142"/>
                  </a:lnTo>
                  <a:close/>
                  <a:moveTo>
                    <a:pt x="7253" y="1"/>
                  </a:moveTo>
                  <a:cubicBezTo>
                    <a:pt x="7098" y="1"/>
                    <a:pt x="6975" y="124"/>
                    <a:pt x="6975" y="278"/>
                  </a:cubicBezTo>
                  <a:lnTo>
                    <a:pt x="6975" y="1112"/>
                  </a:lnTo>
                  <a:cubicBezTo>
                    <a:pt x="6790" y="1173"/>
                    <a:pt x="6605" y="1297"/>
                    <a:pt x="6450" y="1420"/>
                  </a:cubicBezTo>
                  <a:lnTo>
                    <a:pt x="5740" y="1019"/>
                  </a:lnTo>
                  <a:cubicBezTo>
                    <a:pt x="5683" y="984"/>
                    <a:pt x="5625" y="967"/>
                    <a:pt x="5570" y="967"/>
                  </a:cubicBezTo>
                  <a:cubicBezTo>
                    <a:pt x="5479" y="967"/>
                    <a:pt x="5397" y="1015"/>
                    <a:pt x="5339" y="1112"/>
                  </a:cubicBezTo>
                  <a:lnTo>
                    <a:pt x="4506" y="2593"/>
                  </a:lnTo>
                  <a:cubicBezTo>
                    <a:pt x="4413" y="2716"/>
                    <a:pt x="4475" y="2902"/>
                    <a:pt x="4599" y="2963"/>
                  </a:cubicBezTo>
                  <a:lnTo>
                    <a:pt x="5308" y="3365"/>
                  </a:lnTo>
                  <a:cubicBezTo>
                    <a:pt x="5278" y="3457"/>
                    <a:pt x="5278" y="3550"/>
                    <a:pt x="5278" y="3673"/>
                  </a:cubicBezTo>
                  <a:cubicBezTo>
                    <a:pt x="5278" y="3766"/>
                    <a:pt x="5278" y="3889"/>
                    <a:pt x="5308" y="3982"/>
                  </a:cubicBezTo>
                  <a:lnTo>
                    <a:pt x="4599" y="4383"/>
                  </a:lnTo>
                  <a:cubicBezTo>
                    <a:pt x="4537" y="4414"/>
                    <a:pt x="4475" y="4476"/>
                    <a:pt x="4475" y="4537"/>
                  </a:cubicBezTo>
                  <a:cubicBezTo>
                    <a:pt x="4444" y="4630"/>
                    <a:pt x="4444" y="4692"/>
                    <a:pt x="4506" y="4753"/>
                  </a:cubicBezTo>
                  <a:lnTo>
                    <a:pt x="4660" y="5062"/>
                  </a:lnTo>
                  <a:lnTo>
                    <a:pt x="2253" y="5062"/>
                  </a:lnTo>
                  <a:lnTo>
                    <a:pt x="2253" y="3642"/>
                  </a:lnTo>
                  <a:cubicBezTo>
                    <a:pt x="2253" y="3488"/>
                    <a:pt x="2130" y="3365"/>
                    <a:pt x="1975" y="3365"/>
                  </a:cubicBezTo>
                  <a:lnTo>
                    <a:pt x="1543" y="3365"/>
                  </a:lnTo>
                  <a:cubicBezTo>
                    <a:pt x="710" y="3365"/>
                    <a:pt x="0" y="4074"/>
                    <a:pt x="0" y="4908"/>
                  </a:cubicBezTo>
                  <a:lnTo>
                    <a:pt x="0" y="12932"/>
                  </a:lnTo>
                  <a:cubicBezTo>
                    <a:pt x="0" y="13765"/>
                    <a:pt x="710" y="14475"/>
                    <a:pt x="1543" y="14475"/>
                  </a:cubicBezTo>
                  <a:lnTo>
                    <a:pt x="6852" y="14475"/>
                  </a:lnTo>
                  <a:cubicBezTo>
                    <a:pt x="7006" y="14475"/>
                    <a:pt x="7129" y="14351"/>
                    <a:pt x="7129" y="14197"/>
                  </a:cubicBezTo>
                  <a:cubicBezTo>
                    <a:pt x="7129" y="14043"/>
                    <a:pt x="7006" y="13919"/>
                    <a:pt x="6852" y="13919"/>
                  </a:cubicBezTo>
                  <a:lnTo>
                    <a:pt x="1574" y="13919"/>
                  </a:lnTo>
                  <a:cubicBezTo>
                    <a:pt x="309" y="13827"/>
                    <a:pt x="309" y="12006"/>
                    <a:pt x="1574" y="11913"/>
                  </a:cubicBezTo>
                  <a:lnTo>
                    <a:pt x="2006" y="11913"/>
                  </a:lnTo>
                  <a:cubicBezTo>
                    <a:pt x="2161" y="11913"/>
                    <a:pt x="2284" y="11790"/>
                    <a:pt x="2284" y="11635"/>
                  </a:cubicBezTo>
                  <a:lnTo>
                    <a:pt x="2284" y="5617"/>
                  </a:lnTo>
                  <a:lnTo>
                    <a:pt x="5000" y="5617"/>
                  </a:lnTo>
                  <a:lnTo>
                    <a:pt x="5370" y="6235"/>
                  </a:lnTo>
                  <a:cubicBezTo>
                    <a:pt x="5411" y="6317"/>
                    <a:pt x="5507" y="6358"/>
                    <a:pt x="5603" y="6358"/>
                  </a:cubicBezTo>
                  <a:cubicBezTo>
                    <a:pt x="5651" y="6358"/>
                    <a:pt x="5699" y="6348"/>
                    <a:pt x="5740" y="6327"/>
                  </a:cubicBezTo>
                  <a:lnTo>
                    <a:pt x="6450" y="5926"/>
                  </a:lnTo>
                  <a:cubicBezTo>
                    <a:pt x="6605" y="6049"/>
                    <a:pt x="6790" y="6142"/>
                    <a:pt x="6975" y="6235"/>
                  </a:cubicBezTo>
                  <a:lnTo>
                    <a:pt x="6975" y="7037"/>
                  </a:lnTo>
                  <a:cubicBezTo>
                    <a:pt x="6975" y="7191"/>
                    <a:pt x="7129" y="7315"/>
                    <a:pt x="7284" y="7315"/>
                  </a:cubicBezTo>
                  <a:lnTo>
                    <a:pt x="7839" y="7315"/>
                  </a:lnTo>
                  <a:lnTo>
                    <a:pt x="7839" y="8642"/>
                  </a:lnTo>
                  <a:lnTo>
                    <a:pt x="5586" y="8642"/>
                  </a:lnTo>
                  <a:cubicBezTo>
                    <a:pt x="5401" y="8642"/>
                    <a:pt x="5278" y="8765"/>
                    <a:pt x="5278" y="8920"/>
                  </a:cubicBezTo>
                  <a:lnTo>
                    <a:pt x="5278" y="10494"/>
                  </a:lnTo>
                  <a:lnTo>
                    <a:pt x="3858" y="10494"/>
                  </a:lnTo>
                  <a:cubicBezTo>
                    <a:pt x="3704" y="10494"/>
                    <a:pt x="3580" y="10617"/>
                    <a:pt x="3580" y="10802"/>
                  </a:cubicBezTo>
                  <a:lnTo>
                    <a:pt x="3580" y="12500"/>
                  </a:lnTo>
                  <a:cubicBezTo>
                    <a:pt x="3580" y="12654"/>
                    <a:pt x="3704" y="12777"/>
                    <a:pt x="3858" y="12777"/>
                  </a:cubicBezTo>
                  <a:lnTo>
                    <a:pt x="7284" y="12777"/>
                  </a:lnTo>
                  <a:cubicBezTo>
                    <a:pt x="7438" y="12777"/>
                    <a:pt x="7561" y="12654"/>
                    <a:pt x="7561" y="12500"/>
                  </a:cubicBezTo>
                  <a:lnTo>
                    <a:pt x="7561" y="10802"/>
                  </a:lnTo>
                  <a:cubicBezTo>
                    <a:pt x="7561" y="10617"/>
                    <a:pt x="7438" y="10494"/>
                    <a:pt x="7284" y="10494"/>
                  </a:cubicBezTo>
                  <a:lnTo>
                    <a:pt x="5864" y="10494"/>
                  </a:lnTo>
                  <a:lnTo>
                    <a:pt x="5864" y="9197"/>
                  </a:lnTo>
                  <a:lnTo>
                    <a:pt x="10401" y="9197"/>
                  </a:lnTo>
                  <a:lnTo>
                    <a:pt x="10401" y="10494"/>
                  </a:lnTo>
                  <a:lnTo>
                    <a:pt x="8981" y="10494"/>
                  </a:lnTo>
                  <a:cubicBezTo>
                    <a:pt x="8827" y="10494"/>
                    <a:pt x="8703" y="10617"/>
                    <a:pt x="8703" y="10802"/>
                  </a:cubicBezTo>
                  <a:lnTo>
                    <a:pt x="8703" y="12500"/>
                  </a:lnTo>
                  <a:cubicBezTo>
                    <a:pt x="8703" y="12654"/>
                    <a:pt x="8827" y="12777"/>
                    <a:pt x="8981" y="12777"/>
                  </a:cubicBezTo>
                  <a:lnTo>
                    <a:pt x="12376" y="12777"/>
                  </a:lnTo>
                  <a:cubicBezTo>
                    <a:pt x="12530" y="12777"/>
                    <a:pt x="12654" y="12654"/>
                    <a:pt x="12654" y="12500"/>
                  </a:cubicBezTo>
                  <a:lnTo>
                    <a:pt x="12654" y="10802"/>
                  </a:lnTo>
                  <a:cubicBezTo>
                    <a:pt x="12654" y="10617"/>
                    <a:pt x="12530" y="10494"/>
                    <a:pt x="12376" y="10494"/>
                  </a:cubicBezTo>
                  <a:lnTo>
                    <a:pt x="10956" y="10494"/>
                  </a:lnTo>
                  <a:lnTo>
                    <a:pt x="10956" y="8920"/>
                  </a:lnTo>
                  <a:cubicBezTo>
                    <a:pt x="10956" y="8765"/>
                    <a:pt x="10833" y="8642"/>
                    <a:pt x="10678" y="8642"/>
                  </a:cubicBezTo>
                  <a:lnTo>
                    <a:pt x="8395" y="8642"/>
                  </a:lnTo>
                  <a:lnTo>
                    <a:pt x="8395" y="7315"/>
                  </a:lnTo>
                  <a:lnTo>
                    <a:pt x="8981" y="7315"/>
                  </a:lnTo>
                  <a:cubicBezTo>
                    <a:pt x="9135" y="7315"/>
                    <a:pt x="9259" y="7191"/>
                    <a:pt x="9259" y="7037"/>
                  </a:cubicBezTo>
                  <a:lnTo>
                    <a:pt x="9259" y="6235"/>
                  </a:lnTo>
                  <a:cubicBezTo>
                    <a:pt x="9444" y="6142"/>
                    <a:pt x="9629" y="6049"/>
                    <a:pt x="9814" y="5926"/>
                  </a:cubicBezTo>
                  <a:lnTo>
                    <a:pt x="10493" y="6327"/>
                  </a:lnTo>
                  <a:cubicBezTo>
                    <a:pt x="10545" y="6348"/>
                    <a:pt x="10596" y="6358"/>
                    <a:pt x="10645" y="6358"/>
                  </a:cubicBezTo>
                  <a:cubicBezTo>
                    <a:pt x="10744" y="6358"/>
                    <a:pt x="10833" y="6317"/>
                    <a:pt x="10894" y="6235"/>
                  </a:cubicBezTo>
                  <a:lnTo>
                    <a:pt x="11234" y="5617"/>
                  </a:lnTo>
                  <a:lnTo>
                    <a:pt x="13981" y="5617"/>
                  </a:lnTo>
                  <a:lnTo>
                    <a:pt x="13981" y="13919"/>
                  </a:lnTo>
                  <a:lnTo>
                    <a:pt x="9413" y="13919"/>
                  </a:lnTo>
                  <a:cubicBezTo>
                    <a:pt x="9259" y="13919"/>
                    <a:pt x="9104" y="14043"/>
                    <a:pt x="9104" y="14197"/>
                  </a:cubicBezTo>
                  <a:cubicBezTo>
                    <a:pt x="9104" y="14351"/>
                    <a:pt x="9259" y="14475"/>
                    <a:pt x="9413" y="14475"/>
                  </a:cubicBezTo>
                  <a:lnTo>
                    <a:pt x="14258" y="14475"/>
                  </a:lnTo>
                  <a:cubicBezTo>
                    <a:pt x="14413" y="14475"/>
                    <a:pt x="14536" y="14351"/>
                    <a:pt x="14536" y="14197"/>
                  </a:cubicBezTo>
                  <a:lnTo>
                    <a:pt x="14536" y="5401"/>
                  </a:lnTo>
                  <a:cubicBezTo>
                    <a:pt x="14536" y="5247"/>
                    <a:pt x="14413" y="5124"/>
                    <a:pt x="14258" y="5124"/>
                  </a:cubicBezTo>
                  <a:lnTo>
                    <a:pt x="11543" y="5124"/>
                  </a:lnTo>
                  <a:lnTo>
                    <a:pt x="11728" y="4784"/>
                  </a:lnTo>
                  <a:cubicBezTo>
                    <a:pt x="11759" y="4722"/>
                    <a:pt x="11789" y="4661"/>
                    <a:pt x="11759" y="4568"/>
                  </a:cubicBezTo>
                  <a:cubicBezTo>
                    <a:pt x="11728" y="4506"/>
                    <a:pt x="11697" y="4445"/>
                    <a:pt x="11635" y="4414"/>
                  </a:cubicBezTo>
                  <a:lnTo>
                    <a:pt x="10925" y="4013"/>
                  </a:lnTo>
                  <a:cubicBezTo>
                    <a:pt x="10925" y="3920"/>
                    <a:pt x="10925" y="3827"/>
                    <a:pt x="10925" y="3704"/>
                  </a:cubicBezTo>
                  <a:cubicBezTo>
                    <a:pt x="10925" y="3611"/>
                    <a:pt x="10925" y="3488"/>
                    <a:pt x="10925" y="3395"/>
                  </a:cubicBezTo>
                  <a:lnTo>
                    <a:pt x="11635" y="2994"/>
                  </a:lnTo>
                  <a:cubicBezTo>
                    <a:pt x="11697" y="2963"/>
                    <a:pt x="11728" y="2902"/>
                    <a:pt x="11759" y="2840"/>
                  </a:cubicBezTo>
                  <a:cubicBezTo>
                    <a:pt x="11789" y="2747"/>
                    <a:pt x="11759" y="2686"/>
                    <a:pt x="11728" y="2624"/>
                  </a:cubicBezTo>
                  <a:lnTo>
                    <a:pt x="10894" y="1142"/>
                  </a:lnTo>
                  <a:cubicBezTo>
                    <a:pt x="10833" y="1060"/>
                    <a:pt x="10744" y="1005"/>
                    <a:pt x="10645" y="1005"/>
                  </a:cubicBezTo>
                  <a:cubicBezTo>
                    <a:pt x="10596" y="1005"/>
                    <a:pt x="10545" y="1019"/>
                    <a:pt x="10493" y="1050"/>
                  </a:cubicBezTo>
                  <a:lnTo>
                    <a:pt x="9783" y="1451"/>
                  </a:lnTo>
                  <a:cubicBezTo>
                    <a:pt x="9629" y="1328"/>
                    <a:pt x="9444" y="1235"/>
                    <a:pt x="9259" y="1142"/>
                  </a:cubicBezTo>
                  <a:lnTo>
                    <a:pt x="9259" y="278"/>
                  </a:lnTo>
                  <a:cubicBezTo>
                    <a:pt x="9259" y="124"/>
                    <a:pt x="9135" y="1"/>
                    <a:pt x="89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09" name="Google Shape;13709;p26"/>
          <p:cNvGrpSpPr/>
          <p:nvPr/>
        </p:nvGrpSpPr>
        <p:grpSpPr>
          <a:xfrm>
            <a:off x="6633051" y="5870242"/>
            <a:ext cx="412050" cy="728400"/>
            <a:chOff x="7057900" y="3602175"/>
            <a:chExt cx="206025" cy="364200"/>
          </a:xfrm>
          <a:solidFill>
            <a:schemeClr val="tx1"/>
          </a:solidFill>
        </p:grpSpPr>
        <p:sp>
          <p:nvSpPr>
            <p:cNvPr id="13710" name="Google Shape;13710;p26"/>
            <p:cNvSpPr/>
            <p:nvPr/>
          </p:nvSpPr>
          <p:spPr>
            <a:xfrm>
              <a:off x="7151250" y="39092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1"/>
                  </a:moveTo>
                  <a:cubicBezTo>
                    <a:pt x="124" y="1"/>
                    <a:pt x="0" y="309"/>
                    <a:pt x="186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30" y="562"/>
                    <a:pt x="679" y="450"/>
                    <a:pt x="679" y="278"/>
                  </a:cubicBezTo>
                  <a:cubicBezTo>
                    <a:pt x="679" y="124"/>
                    <a:pt x="556" y="1"/>
                    <a:pt x="4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1" name="Google Shape;13711;p26"/>
            <p:cNvSpPr/>
            <p:nvPr/>
          </p:nvSpPr>
          <p:spPr>
            <a:xfrm>
              <a:off x="7130425" y="3645375"/>
              <a:ext cx="61750" cy="13925"/>
            </a:xfrm>
            <a:custGeom>
              <a:avLst/>
              <a:gdLst/>
              <a:ahLst/>
              <a:cxnLst/>
              <a:rect l="l" t="t" r="r" b="b"/>
              <a:pathLst>
                <a:path w="2470" h="557" extrusionOk="0">
                  <a:moveTo>
                    <a:pt x="370" y="1"/>
                  </a:moveTo>
                  <a:cubicBezTo>
                    <a:pt x="0" y="1"/>
                    <a:pt x="0" y="556"/>
                    <a:pt x="370" y="556"/>
                  </a:cubicBezTo>
                  <a:lnTo>
                    <a:pt x="2068" y="556"/>
                  </a:lnTo>
                  <a:cubicBezTo>
                    <a:pt x="2469" y="556"/>
                    <a:pt x="2469" y="1"/>
                    <a:pt x="20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2" name="Google Shape;13712;p26"/>
            <p:cNvSpPr/>
            <p:nvPr/>
          </p:nvSpPr>
          <p:spPr>
            <a:xfrm>
              <a:off x="7096475" y="3727175"/>
              <a:ext cx="130400" cy="114200"/>
            </a:xfrm>
            <a:custGeom>
              <a:avLst/>
              <a:gdLst/>
              <a:ahLst/>
              <a:cxnLst/>
              <a:rect l="l" t="t" r="r" b="b"/>
              <a:pathLst>
                <a:path w="5216" h="4568" extrusionOk="0">
                  <a:moveTo>
                    <a:pt x="3734" y="587"/>
                  </a:moveTo>
                  <a:cubicBezTo>
                    <a:pt x="4228" y="587"/>
                    <a:pt x="4629" y="1049"/>
                    <a:pt x="4599" y="1543"/>
                  </a:cubicBezTo>
                  <a:cubicBezTo>
                    <a:pt x="4599" y="2315"/>
                    <a:pt x="3734" y="2932"/>
                    <a:pt x="2593" y="3889"/>
                  </a:cubicBezTo>
                  <a:cubicBezTo>
                    <a:pt x="1389" y="2839"/>
                    <a:pt x="617" y="2284"/>
                    <a:pt x="617" y="1543"/>
                  </a:cubicBezTo>
                  <a:cubicBezTo>
                    <a:pt x="587" y="1049"/>
                    <a:pt x="957" y="587"/>
                    <a:pt x="1482" y="587"/>
                  </a:cubicBezTo>
                  <a:cubicBezTo>
                    <a:pt x="2099" y="587"/>
                    <a:pt x="2315" y="1358"/>
                    <a:pt x="2315" y="1358"/>
                  </a:cubicBezTo>
                  <a:cubicBezTo>
                    <a:pt x="2361" y="1497"/>
                    <a:pt x="2485" y="1566"/>
                    <a:pt x="2604" y="1566"/>
                  </a:cubicBezTo>
                  <a:cubicBezTo>
                    <a:pt x="2724" y="1566"/>
                    <a:pt x="2839" y="1497"/>
                    <a:pt x="2870" y="1358"/>
                  </a:cubicBezTo>
                  <a:cubicBezTo>
                    <a:pt x="2870" y="1358"/>
                    <a:pt x="3086" y="587"/>
                    <a:pt x="3734" y="587"/>
                  </a:cubicBezTo>
                  <a:close/>
                  <a:moveTo>
                    <a:pt x="1482" y="0"/>
                  </a:moveTo>
                  <a:cubicBezTo>
                    <a:pt x="648" y="0"/>
                    <a:pt x="0" y="710"/>
                    <a:pt x="62" y="1543"/>
                  </a:cubicBezTo>
                  <a:cubicBezTo>
                    <a:pt x="62" y="2623"/>
                    <a:pt x="1019" y="3272"/>
                    <a:pt x="2407" y="4475"/>
                  </a:cubicBezTo>
                  <a:cubicBezTo>
                    <a:pt x="2469" y="4537"/>
                    <a:pt x="2539" y="4568"/>
                    <a:pt x="2608" y="4568"/>
                  </a:cubicBezTo>
                  <a:cubicBezTo>
                    <a:pt x="2677" y="4568"/>
                    <a:pt x="2747" y="4537"/>
                    <a:pt x="2809" y="4475"/>
                  </a:cubicBezTo>
                  <a:cubicBezTo>
                    <a:pt x="4197" y="3272"/>
                    <a:pt x="5185" y="2623"/>
                    <a:pt x="5185" y="1543"/>
                  </a:cubicBezTo>
                  <a:lnTo>
                    <a:pt x="5154" y="1543"/>
                  </a:lnTo>
                  <a:cubicBezTo>
                    <a:pt x="5216" y="710"/>
                    <a:pt x="4568" y="0"/>
                    <a:pt x="3734" y="0"/>
                  </a:cubicBezTo>
                  <a:cubicBezTo>
                    <a:pt x="3472" y="417"/>
                    <a:pt x="3032" y="625"/>
                    <a:pt x="2596" y="625"/>
                  </a:cubicBezTo>
                  <a:cubicBezTo>
                    <a:pt x="2161" y="625"/>
                    <a:pt x="1728" y="417"/>
                    <a:pt x="1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3" name="Google Shape;13713;p26"/>
            <p:cNvSpPr/>
            <p:nvPr/>
          </p:nvSpPr>
          <p:spPr>
            <a:xfrm>
              <a:off x="7153550" y="3951675"/>
              <a:ext cx="14700" cy="13925"/>
            </a:xfrm>
            <a:custGeom>
              <a:avLst/>
              <a:gdLst/>
              <a:ahLst/>
              <a:cxnLst/>
              <a:rect l="l" t="t" r="r" b="b"/>
              <a:pathLst>
                <a:path w="588" h="557" extrusionOk="0">
                  <a:moveTo>
                    <a:pt x="294" y="1"/>
                  </a:moveTo>
                  <a:cubicBezTo>
                    <a:pt x="148" y="1"/>
                    <a:pt x="1" y="94"/>
                    <a:pt x="1" y="279"/>
                  </a:cubicBezTo>
                  <a:cubicBezTo>
                    <a:pt x="1" y="464"/>
                    <a:pt x="148" y="556"/>
                    <a:pt x="294" y="556"/>
                  </a:cubicBezTo>
                  <a:cubicBezTo>
                    <a:pt x="441" y="556"/>
                    <a:pt x="587" y="464"/>
                    <a:pt x="587" y="279"/>
                  </a:cubicBezTo>
                  <a:cubicBezTo>
                    <a:pt x="587" y="94"/>
                    <a:pt x="441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4" name="Google Shape;13714;p26"/>
            <p:cNvSpPr/>
            <p:nvPr/>
          </p:nvSpPr>
          <p:spPr>
            <a:xfrm>
              <a:off x="7057900" y="3602175"/>
              <a:ext cx="206025" cy="364200"/>
            </a:xfrm>
            <a:custGeom>
              <a:avLst/>
              <a:gdLst/>
              <a:ahLst/>
              <a:cxnLst/>
              <a:rect l="l" t="t" r="r" b="b"/>
              <a:pathLst>
                <a:path w="8241" h="14568" extrusionOk="0">
                  <a:moveTo>
                    <a:pt x="7376" y="1"/>
                  </a:moveTo>
                  <a:lnTo>
                    <a:pt x="7376" y="31"/>
                  </a:lnTo>
                  <a:lnTo>
                    <a:pt x="864" y="31"/>
                  </a:lnTo>
                  <a:cubicBezTo>
                    <a:pt x="401" y="31"/>
                    <a:pt x="0" y="402"/>
                    <a:pt x="0" y="896"/>
                  </a:cubicBezTo>
                  <a:lnTo>
                    <a:pt x="0" y="13703"/>
                  </a:lnTo>
                  <a:cubicBezTo>
                    <a:pt x="0" y="14197"/>
                    <a:pt x="401" y="14567"/>
                    <a:pt x="864" y="14567"/>
                  </a:cubicBezTo>
                  <a:lnTo>
                    <a:pt x="2839" y="14567"/>
                  </a:lnTo>
                  <a:cubicBezTo>
                    <a:pt x="2994" y="14567"/>
                    <a:pt x="3117" y="14444"/>
                    <a:pt x="3117" y="14290"/>
                  </a:cubicBezTo>
                  <a:cubicBezTo>
                    <a:pt x="3117" y="14149"/>
                    <a:pt x="3014" y="14008"/>
                    <a:pt x="2879" y="14008"/>
                  </a:cubicBezTo>
                  <a:cubicBezTo>
                    <a:pt x="2866" y="14008"/>
                    <a:pt x="2853" y="14009"/>
                    <a:pt x="2839" y="14012"/>
                  </a:cubicBezTo>
                  <a:lnTo>
                    <a:pt x="864" y="14012"/>
                  </a:lnTo>
                  <a:cubicBezTo>
                    <a:pt x="710" y="14012"/>
                    <a:pt x="556" y="13858"/>
                    <a:pt x="556" y="13703"/>
                  </a:cubicBezTo>
                  <a:lnTo>
                    <a:pt x="556" y="865"/>
                  </a:lnTo>
                  <a:cubicBezTo>
                    <a:pt x="556" y="710"/>
                    <a:pt x="710" y="587"/>
                    <a:pt x="864" y="587"/>
                  </a:cubicBezTo>
                  <a:lnTo>
                    <a:pt x="7376" y="587"/>
                  </a:lnTo>
                  <a:cubicBezTo>
                    <a:pt x="7530" y="587"/>
                    <a:pt x="7654" y="710"/>
                    <a:pt x="7654" y="865"/>
                  </a:cubicBezTo>
                  <a:lnTo>
                    <a:pt x="7654" y="13703"/>
                  </a:lnTo>
                  <a:cubicBezTo>
                    <a:pt x="7654" y="13858"/>
                    <a:pt x="7530" y="13981"/>
                    <a:pt x="7376" y="13981"/>
                  </a:cubicBezTo>
                  <a:lnTo>
                    <a:pt x="5401" y="13981"/>
                  </a:lnTo>
                  <a:cubicBezTo>
                    <a:pt x="5247" y="13981"/>
                    <a:pt x="5092" y="14104"/>
                    <a:pt x="5123" y="14259"/>
                  </a:cubicBezTo>
                  <a:cubicBezTo>
                    <a:pt x="5123" y="14413"/>
                    <a:pt x="5247" y="14536"/>
                    <a:pt x="5401" y="14536"/>
                  </a:cubicBezTo>
                  <a:lnTo>
                    <a:pt x="7376" y="14536"/>
                  </a:lnTo>
                  <a:cubicBezTo>
                    <a:pt x="7839" y="14536"/>
                    <a:pt x="8240" y="14166"/>
                    <a:pt x="8240" y="13703"/>
                  </a:cubicBezTo>
                  <a:lnTo>
                    <a:pt x="8240" y="865"/>
                  </a:lnTo>
                  <a:cubicBezTo>
                    <a:pt x="8240" y="402"/>
                    <a:pt x="7839" y="1"/>
                    <a:pt x="73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15" name="Google Shape;13715;p26"/>
          <p:cNvGrpSpPr/>
          <p:nvPr/>
        </p:nvGrpSpPr>
        <p:grpSpPr>
          <a:xfrm>
            <a:off x="7981051" y="5871017"/>
            <a:ext cx="726850" cy="726850"/>
            <a:chOff x="6242375" y="4171575"/>
            <a:chExt cx="363425" cy="363425"/>
          </a:xfrm>
          <a:solidFill>
            <a:schemeClr val="tx1"/>
          </a:solidFill>
        </p:grpSpPr>
        <p:sp>
          <p:nvSpPr>
            <p:cNvPr id="13716" name="Google Shape;13716;p26"/>
            <p:cNvSpPr/>
            <p:nvPr/>
          </p:nvSpPr>
          <p:spPr>
            <a:xfrm>
              <a:off x="6479225" y="4367550"/>
              <a:ext cx="86450" cy="13900"/>
            </a:xfrm>
            <a:custGeom>
              <a:avLst/>
              <a:gdLst/>
              <a:ahLst/>
              <a:cxnLst/>
              <a:rect l="l" t="t" r="r" b="b"/>
              <a:pathLst>
                <a:path w="3458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087" y="556"/>
                  </a:lnTo>
                  <a:cubicBezTo>
                    <a:pt x="3457" y="556"/>
                    <a:pt x="3457" y="0"/>
                    <a:pt x="30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7" name="Google Shape;13717;p26"/>
            <p:cNvSpPr/>
            <p:nvPr/>
          </p:nvSpPr>
          <p:spPr>
            <a:xfrm>
              <a:off x="6499700" y="4409875"/>
              <a:ext cx="67050" cy="14125"/>
            </a:xfrm>
            <a:custGeom>
              <a:avLst/>
              <a:gdLst/>
              <a:ahLst/>
              <a:cxnLst/>
              <a:rect l="l" t="t" r="r" b="b"/>
              <a:pathLst>
                <a:path w="2682" h="565" extrusionOk="0">
                  <a:moveTo>
                    <a:pt x="335" y="1"/>
                  </a:moveTo>
                  <a:cubicBezTo>
                    <a:pt x="1" y="1"/>
                    <a:pt x="1" y="564"/>
                    <a:pt x="335" y="564"/>
                  </a:cubicBezTo>
                  <a:cubicBezTo>
                    <a:pt x="351" y="564"/>
                    <a:pt x="368" y="563"/>
                    <a:pt x="385" y="560"/>
                  </a:cubicBezTo>
                  <a:lnTo>
                    <a:pt x="2268" y="560"/>
                  </a:lnTo>
                  <a:cubicBezTo>
                    <a:pt x="2287" y="563"/>
                    <a:pt x="2305" y="564"/>
                    <a:pt x="2322" y="564"/>
                  </a:cubicBezTo>
                  <a:cubicBezTo>
                    <a:pt x="2682" y="564"/>
                    <a:pt x="2682" y="1"/>
                    <a:pt x="2322" y="1"/>
                  </a:cubicBezTo>
                  <a:cubicBezTo>
                    <a:pt x="2305" y="1"/>
                    <a:pt x="2287" y="2"/>
                    <a:pt x="2268" y="5"/>
                  </a:cubicBezTo>
                  <a:lnTo>
                    <a:pt x="385" y="5"/>
                  </a:lnTo>
                  <a:cubicBezTo>
                    <a:pt x="368" y="2"/>
                    <a:pt x="351" y="1"/>
                    <a:pt x="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8" name="Google Shape;13718;p26"/>
            <p:cNvSpPr/>
            <p:nvPr/>
          </p:nvSpPr>
          <p:spPr>
            <a:xfrm>
              <a:off x="6477925" y="4452400"/>
              <a:ext cx="89050" cy="14725"/>
            </a:xfrm>
            <a:custGeom>
              <a:avLst/>
              <a:gdLst/>
              <a:ahLst/>
              <a:cxnLst/>
              <a:rect l="l" t="t" r="r" b="b"/>
              <a:pathLst>
                <a:path w="3562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3139" y="588"/>
                  </a:lnTo>
                  <a:cubicBezTo>
                    <a:pt x="3149" y="588"/>
                    <a:pt x="3159" y="589"/>
                    <a:pt x="3168" y="589"/>
                  </a:cubicBezTo>
                  <a:cubicBezTo>
                    <a:pt x="3561" y="589"/>
                    <a:pt x="3561" y="0"/>
                    <a:pt x="3168" y="0"/>
                  </a:cubicBezTo>
                  <a:cubicBezTo>
                    <a:pt x="3159" y="0"/>
                    <a:pt x="3149" y="1"/>
                    <a:pt x="3139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9" name="Google Shape;13719;p26"/>
            <p:cNvSpPr/>
            <p:nvPr/>
          </p:nvSpPr>
          <p:spPr>
            <a:xfrm>
              <a:off x="6459950" y="4520325"/>
              <a:ext cx="14675" cy="14675"/>
            </a:xfrm>
            <a:custGeom>
              <a:avLst/>
              <a:gdLst/>
              <a:ahLst/>
              <a:cxnLst/>
              <a:rect l="l" t="t" r="r" b="b"/>
              <a:pathLst>
                <a:path w="587" h="587" extrusionOk="0">
                  <a:moveTo>
                    <a:pt x="278" y="0"/>
                  </a:moveTo>
                  <a:cubicBezTo>
                    <a:pt x="124" y="0"/>
                    <a:pt x="0" y="154"/>
                    <a:pt x="0" y="309"/>
                  </a:cubicBezTo>
                  <a:cubicBezTo>
                    <a:pt x="0" y="463"/>
                    <a:pt x="124" y="586"/>
                    <a:pt x="278" y="586"/>
                  </a:cubicBezTo>
                  <a:cubicBezTo>
                    <a:pt x="432" y="586"/>
                    <a:pt x="587" y="463"/>
                    <a:pt x="587" y="309"/>
                  </a:cubicBezTo>
                  <a:cubicBezTo>
                    <a:pt x="587" y="154"/>
                    <a:pt x="432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0" name="Google Shape;13720;p26"/>
            <p:cNvSpPr/>
            <p:nvPr/>
          </p:nvSpPr>
          <p:spPr>
            <a:xfrm>
              <a:off x="6242375" y="417157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8703" y="556"/>
                  </a:moveTo>
                  <a:lnTo>
                    <a:pt x="8703" y="1698"/>
                  </a:lnTo>
                  <a:lnTo>
                    <a:pt x="617" y="1698"/>
                  </a:lnTo>
                  <a:lnTo>
                    <a:pt x="617" y="865"/>
                  </a:lnTo>
                  <a:cubicBezTo>
                    <a:pt x="617" y="710"/>
                    <a:pt x="741" y="556"/>
                    <a:pt x="895" y="556"/>
                  </a:cubicBezTo>
                  <a:close/>
                  <a:moveTo>
                    <a:pt x="10123" y="556"/>
                  </a:moveTo>
                  <a:cubicBezTo>
                    <a:pt x="10277" y="556"/>
                    <a:pt x="10401" y="710"/>
                    <a:pt x="10401" y="865"/>
                  </a:cubicBezTo>
                  <a:lnTo>
                    <a:pt x="10401" y="1698"/>
                  </a:lnTo>
                  <a:lnTo>
                    <a:pt x="9290" y="1698"/>
                  </a:lnTo>
                  <a:lnTo>
                    <a:pt x="9290" y="556"/>
                  </a:lnTo>
                  <a:close/>
                  <a:moveTo>
                    <a:pt x="12283" y="4815"/>
                  </a:moveTo>
                  <a:lnTo>
                    <a:pt x="12283" y="5957"/>
                  </a:lnTo>
                  <a:lnTo>
                    <a:pt x="4166" y="5957"/>
                  </a:lnTo>
                  <a:lnTo>
                    <a:pt x="4166" y="5124"/>
                  </a:lnTo>
                  <a:cubicBezTo>
                    <a:pt x="4166" y="4938"/>
                    <a:pt x="4290" y="4815"/>
                    <a:pt x="4444" y="4815"/>
                  </a:cubicBezTo>
                  <a:close/>
                  <a:moveTo>
                    <a:pt x="13703" y="4815"/>
                  </a:moveTo>
                  <a:cubicBezTo>
                    <a:pt x="13857" y="4815"/>
                    <a:pt x="13981" y="4938"/>
                    <a:pt x="13981" y="5124"/>
                  </a:cubicBezTo>
                  <a:lnTo>
                    <a:pt x="13981" y="5957"/>
                  </a:lnTo>
                  <a:lnTo>
                    <a:pt x="12839" y="5957"/>
                  </a:lnTo>
                  <a:lnTo>
                    <a:pt x="12839" y="4815"/>
                  </a:lnTo>
                  <a:close/>
                  <a:moveTo>
                    <a:pt x="10401" y="2284"/>
                  </a:moveTo>
                  <a:lnTo>
                    <a:pt x="10401" y="4260"/>
                  </a:lnTo>
                  <a:lnTo>
                    <a:pt x="4444" y="4260"/>
                  </a:lnTo>
                  <a:cubicBezTo>
                    <a:pt x="3981" y="4260"/>
                    <a:pt x="3611" y="4630"/>
                    <a:pt x="3611" y="5124"/>
                  </a:cubicBezTo>
                  <a:lnTo>
                    <a:pt x="3611" y="8673"/>
                  </a:lnTo>
                  <a:lnTo>
                    <a:pt x="2870" y="8673"/>
                  </a:lnTo>
                  <a:cubicBezTo>
                    <a:pt x="2853" y="8674"/>
                    <a:pt x="2836" y="8675"/>
                    <a:pt x="2819" y="8675"/>
                  </a:cubicBezTo>
                  <a:cubicBezTo>
                    <a:pt x="2506" y="8675"/>
                    <a:pt x="2284" y="8410"/>
                    <a:pt x="2284" y="8117"/>
                  </a:cubicBezTo>
                  <a:cubicBezTo>
                    <a:pt x="2315" y="7901"/>
                    <a:pt x="2160" y="7793"/>
                    <a:pt x="2006" y="7793"/>
                  </a:cubicBezTo>
                  <a:cubicBezTo>
                    <a:pt x="1852" y="7793"/>
                    <a:pt x="1697" y="7901"/>
                    <a:pt x="1728" y="8117"/>
                  </a:cubicBezTo>
                  <a:lnTo>
                    <a:pt x="1728" y="9537"/>
                  </a:lnTo>
                  <a:lnTo>
                    <a:pt x="864" y="9537"/>
                  </a:lnTo>
                  <a:cubicBezTo>
                    <a:pt x="710" y="9537"/>
                    <a:pt x="586" y="9413"/>
                    <a:pt x="586" y="9259"/>
                  </a:cubicBezTo>
                  <a:lnTo>
                    <a:pt x="586" y="2284"/>
                  </a:lnTo>
                  <a:close/>
                  <a:moveTo>
                    <a:pt x="6728" y="8642"/>
                  </a:moveTo>
                  <a:lnTo>
                    <a:pt x="8487" y="9815"/>
                  </a:lnTo>
                  <a:lnTo>
                    <a:pt x="6728" y="10957"/>
                  </a:lnTo>
                  <a:lnTo>
                    <a:pt x="6728" y="10648"/>
                  </a:lnTo>
                  <a:cubicBezTo>
                    <a:pt x="6728" y="10494"/>
                    <a:pt x="6605" y="10370"/>
                    <a:pt x="6450" y="10370"/>
                  </a:cubicBezTo>
                  <a:lnTo>
                    <a:pt x="2870" y="10370"/>
                  </a:lnTo>
                  <a:cubicBezTo>
                    <a:pt x="2531" y="10370"/>
                    <a:pt x="2284" y="10092"/>
                    <a:pt x="2284" y="9784"/>
                  </a:cubicBezTo>
                  <a:lnTo>
                    <a:pt x="2284" y="9074"/>
                  </a:lnTo>
                  <a:cubicBezTo>
                    <a:pt x="2469" y="9167"/>
                    <a:pt x="2654" y="9228"/>
                    <a:pt x="2870" y="9228"/>
                  </a:cubicBezTo>
                  <a:lnTo>
                    <a:pt x="6450" y="9259"/>
                  </a:lnTo>
                  <a:cubicBezTo>
                    <a:pt x="6605" y="9259"/>
                    <a:pt x="6728" y="9136"/>
                    <a:pt x="6728" y="8981"/>
                  </a:cubicBezTo>
                  <a:lnTo>
                    <a:pt x="6728" y="8642"/>
                  </a:lnTo>
                  <a:close/>
                  <a:moveTo>
                    <a:pt x="864" y="1"/>
                  </a:moveTo>
                  <a:cubicBezTo>
                    <a:pt x="401" y="1"/>
                    <a:pt x="0" y="371"/>
                    <a:pt x="0" y="865"/>
                  </a:cubicBezTo>
                  <a:lnTo>
                    <a:pt x="0" y="9259"/>
                  </a:lnTo>
                  <a:cubicBezTo>
                    <a:pt x="0" y="9722"/>
                    <a:pt x="401" y="10092"/>
                    <a:pt x="864" y="10092"/>
                  </a:cubicBezTo>
                  <a:lnTo>
                    <a:pt x="1759" y="10092"/>
                  </a:lnTo>
                  <a:cubicBezTo>
                    <a:pt x="1883" y="10586"/>
                    <a:pt x="2346" y="10957"/>
                    <a:pt x="2839" y="10957"/>
                  </a:cubicBezTo>
                  <a:lnTo>
                    <a:pt x="3580" y="10957"/>
                  </a:lnTo>
                  <a:lnTo>
                    <a:pt x="3580" y="13672"/>
                  </a:lnTo>
                  <a:cubicBezTo>
                    <a:pt x="3580" y="14166"/>
                    <a:pt x="3981" y="14536"/>
                    <a:pt x="4444" y="14536"/>
                  </a:cubicBezTo>
                  <a:lnTo>
                    <a:pt x="7716" y="14536"/>
                  </a:lnTo>
                  <a:cubicBezTo>
                    <a:pt x="7870" y="14536"/>
                    <a:pt x="7993" y="14413"/>
                    <a:pt x="7993" y="14259"/>
                  </a:cubicBezTo>
                  <a:cubicBezTo>
                    <a:pt x="7993" y="14104"/>
                    <a:pt x="7870" y="13950"/>
                    <a:pt x="7716" y="13950"/>
                  </a:cubicBezTo>
                  <a:lnTo>
                    <a:pt x="4444" y="13950"/>
                  </a:lnTo>
                  <a:cubicBezTo>
                    <a:pt x="4290" y="13950"/>
                    <a:pt x="4166" y="13827"/>
                    <a:pt x="4166" y="13672"/>
                  </a:cubicBezTo>
                  <a:lnTo>
                    <a:pt x="4166" y="10957"/>
                  </a:lnTo>
                  <a:lnTo>
                    <a:pt x="6142" y="10957"/>
                  </a:lnTo>
                  <a:lnTo>
                    <a:pt x="6142" y="11512"/>
                  </a:lnTo>
                  <a:cubicBezTo>
                    <a:pt x="6142" y="11635"/>
                    <a:pt x="6203" y="11728"/>
                    <a:pt x="6296" y="11759"/>
                  </a:cubicBezTo>
                  <a:cubicBezTo>
                    <a:pt x="6342" y="11790"/>
                    <a:pt x="6388" y="11805"/>
                    <a:pt x="6435" y="11805"/>
                  </a:cubicBezTo>
                  <a:cubicBezTo>
                    <a:pt x="6481" y="11805"/>
                    <a:pt x="6527" y="11790"/>
                    <a:pt x="6574" y="11759"/>
                  </a:cubicBezTo>
                  <a:lnTo>
                    <a:pt x="9135" y="10062"/>
                  </a:lnTo>
                  <a:cubicBezTo>
                    <a:pt x="9320" y="9969"/>
                    <a:pt x="9320" y="9722"/>
                    <a:pt x="9135" y="9599"/>
                  </a:cubicBezTo>
                  <a:lnTo>
                    <a:pt x="6574" y="7901"/>
                  </a:lnTo>
                  <a:cubicBezTo>
                    <a:pt x="6523" y="7867"/>
                    <a:pt x="6468" y="7852"/>
                    <a:pt x="6414" y="7852"/>
                  </a:cubicBezTo>
                  <a:cubicBezTo>
                    <a:pt x="6272" y="7852"/>
                    <a:pt x="6142" y="7960"/>
                    <a:pt x="6142" y="8117"/>
                  </a:cubicBezTo>
                  <a:lnTo>
                    <a:pt x="6142" y="8673"/>
                  </a:lnTo>
                  <a:lnTo>
                    <a:pt x="4166" y="8673"/>
                  </a:lnTo>
                  <a:lnTo>
                    <a:pt x="4166" y="6543"/>
                  </a:lnTo>
                  <a:lnTo>
                    <a:pt x="13981" y="6543"/>
                  </a:lnTo>
                  <a:lnTo>
                    <a:pt x="13981" y="13672"/>
                  </a:lnTo>
                  <a:cubicBezTo>
                    <a:pt x="13981" y="13827"/>
                    <a:pt x="13857" y="13981"/>
                    <a:pt x="13703" y="13981"/>
                  </a:cubicBezTo>
                  <a:lnTo>
                    <a:pt x="10246" y="13981"/>
                  </a:lnTo>
                  <a:cubicBezTo>
                    <a:pt x="10092" y="13981"/>
                    <a:pt x="9968" y="14104"/>
                    <a:pt x="9968" y="14259"/>
                  </a:cubicBezTo>
                  <a:cubicBezTo>
                    <a:pt x="9968" y="14413"/>
                    <a:pt x="10092" y="14536"/>
                    <a:pt x="10246" y="14536"/>
                  </a:cubicBezTo>
                  <a:lnTo>
                    <a:pt x="13703" y="14536"/>
                  </a:lnTo>
                  <a:cubicBezTo>
                    <a:pt x="14166" y="14536"/>
                    <a:pt x="14536" y="14166"/>
                    <a:pt x="14536" y="13672"/>
                  </a:cubicBezTo>
                  <a:lnTo>
                    <a:pt x="14536" y="5124"/>
                  </a:lnTo>
                  <a:cubicBezTo>
                    <a:pt x="14536" y="4630"/>
                    <a:pt x="14166" y="4260"/>
                    <a:pt x="13703" y="4260"/>
                  </a:cubicBezTo>
                  <a:lnTo>
                    <a:pt x="10987" y="4260"/>
                  </a:lnTo>
                  <a:lnTo>
                    <a:pt x="10987" y="865"/>
                  </a:lnTo>
                  <a:cubicBezTo>
                    <a:pt x="10987" y="371"/>
                    <a:pt x="10586" y="1"/>
                    <a:pt x="101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21" name="Google Shape;13721;p26"/>
          <p:cNvGrpSpPr/>
          <p:nvPr/>
        </p:nvGrpSpPr>
        <p:grpSpPr>
          <a:xfrm>
            <a:off x="9502801" y="5871017"/>
            <a:ext cx="726850" cy="726850"/>
            <a:chOff x="5497050" y="4171575"/>
            <a:chExt cx="363425" cy="363425"/>
          </a:xfrm>
          <a:solidFill>
            <a:schemeClr val="tx1"/>
          </a:solidFill>
        </p:grpSpPr>
        <p:sp>
          <p:nvSpPr>
            <p:cNvPr id="13722" name="Google Shape;13722;p26"/>
            <p:cNvSpPr/>
            <p:nvPr/>
          </p:nvSpPr>
          <p:spPr>
            <a:xfrm>
              <a:off x="5769400" y="4214000"/>
              <a:ext cx="40150" cy="14700"/>
            </a:xfrm>
            <a:custGeom>
              <a:avLst/>
              <a:gdLst/>
              <a:ahLst/>
              <a:cxnLst/>
              <a:rect l="l" t="t" r="r" b="b"/>
              <a:pathLst>
                <a:path w="1606" h="588" extrusionOk="0">
                  <a:moveTo>
                    <a:pt x="371" y="1"/>
                  </a:moveTo>
                  <a:cubicBezTo>
                    <a:pt x="1" y="1"/>
                    <a:pt x="1" y="587"/>
                    <a:pt x="371" y="587"/>
                  </a:cubicBezTo>
                  <a:lnTo>
                    <a:pt x="1235" y="587"/>
                  </a:lnTo>
                  <a:cubicBezTo>
                    <a:pt x="1606" y="587"/>
                    <a:pt x="1606" y="1"/>
                    <a:pt x="12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3" name="Google Shape;13723;p26"/>
            <p:cNvSpPr/>
            <p:nvPr/>
          </p:nvSpPr>
          <p:spPr>
            <a:xfrm>
              <a:off x="5497050" y="417157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3395" y="587"/>
                  </a:moveTo>
                  <a:cubicBezTo>
                    <a:pt x="13703" y="587"/>
                    <a:pt x="13950" y="834"/>
                    <a:pt x="13981" y="1142"/>
                  </a:cubicBezTo>
                  <a:lnTo>
                    <a:pt x="13981" y="6975"/>
                  </a:lnTo>
                  <a:lnTo>
                    <a:pt x="9413" y="6975"/>
                  </a:lnTo>
                  <a:lnTo>
                    <a:pt x="9413" y="1142"/>
                  </a:lnTo>
                  <a:cubicBezTo>
                    <a:pt x="9413" y="834"/>
                    <a:pt x="9691" y="587"/>
                    <a:pt x="10000" y="587"/>
                  </a:cubicBezTo>
                  <a:close/>
                  <a:moveTo>
                    <a:pt x="13981" y="7562"/>
                  </a:moveTo>
                  <a:lnTo>
                    <a:pt x="13981" y="8117"/>
                  </a:lnTo>
                  <a:cubicBezTo>
                    <a:pt x="13981" y="8426"/>
                    <a:pt x="13703" y="8673"/>
                    <a:pt x="13395" y="8673"/>
                  </a:cubicBezTo>
                  <a:lnTo>
                    <a:pt x="13395" y="8704"/>
                  </a:lnTo>
                  <a:lnTo>
                    <a:pt x="10000" y="8704"/>
                  </a:lnTo>
                  <a:cubicBezTo>
                    <a:pt x="9691" y="8704"/>
                    <a:pt x="9413" y="8457"/>
                    <a:pt x="9413" y="8148"/>
                  </a:cubicBezTo>
                  <a:lnTo>
                    <a:pt x="9413" y="7562"/>
                  </a:lnTo>
                  <a:close/>
                  <a:moveTo>
                    <a:pt x="8858" y="3148"/>
                  </a:moveTo>
                  <a:lnTo>
                    <a:pt x="8858" y="8117"/>
                  </a:lnTo>
                  <a:cubicBezTo>
                    <a:pt x="8858" y="8734"/>
                    <a:pt x="9383" y="9228"/>
                    <a:pt x="10000" y="9259"/>
                  </a:cubicBezTo>
                  <a:lnTo>
                    <a:pt x="12253" y="9259"/>
                  </a:lnTo>
                  <a:lnTo>
                    <a:pt x="12253" y="10401"/>
                  </a:lnTo>
                  <a:lnTo>
                    <a:pt x="7685" y="10401"/>
                  </a:lnTo>
                  <a:cubicBezTo>
                    <a:pt x="7676" y="10400"/>
                    <a:pt x="7667" y="10400"/>
                    <a:pt x="7658" y="10400"/>
                  </a:cubicBezTo>
                  <a:cubicBezTo>
                    <a:pt x="7293" y="10400"/>
                    <a:pt x="7293" y="10988"/>
                    <a:pt x="7658" y="10988"/>
                  </a:cubicBezTo>
                  <a:cubicBezTo>
                    <a:pt x="7667" y="10988"/>
                    <a:pt x="7676" y="10988"/>
                    <a:pt x="7685" y="10987"/>
                  </a:cubicBezTo>
                  <a:lnTo>
                    <a:pt x="12253" y="10987"/>
                  </a:lnTo>
                  <a:lnTo>
                    <a:pt x="12253" y="11821"/>
                  </a:lnTo>
                  <a:cubicBezTo>
                    <a:pt x="12253" y="11975"/>
                    <a:pt x="12129" y="12098"/>
                    <a:pt x="11975" y="12098"/>
                  </a:cubicBezTo>
                  <a:lnTo>
                    <a:pt x="865" y="12098"/>
                  </a:lnTo>
                  <a:cubicBezTo>
                    <a:pt x="679" y="12098"/>
                    <a:pt x="556" y="11975"/>
                    <a:pt x="556" y="11821"/>
                  </a:cubicBezTo>
                  <a:lnTo>
                    <a:pt x="556" y="10987"/>
                  </a:lnTo>
                  <a:lnTo>
                    <a:pt x="5124" y="10987"/>
                  </a:lnTo>
                  <a:cubicBezTo>
                    <a:pt x="5463" y="10926"/>
                    <a:pt x="5463" y="10432"/>
                    <a:pt x="5124" y="10401"/>
                  </a:cubicBezTo>
                  <a:lnTo>
                    <a:pt x="587" y="10401"/>
                  </a:lnTo>
                  <a:lnTo>
                    <a:pt x="587" y="3426"/>
                  </a:lnTo>
                  <a:cubicBezTo>
                    <a:pt x="587" y="3272"/>
                    <a:pt x="710" y="3148"/>
                    <a:pt x="865" y="3148"/>
                  </a:cubicBezTo>
                  <a:close/>
                  <a:moveTo>
                    <a:pt x="7839" y="12685"/>
                  </a:moveTo>
                  <a:lnTo>
                    <a:pt x="7839" y="13981"/>
                  </a:lnTo>
                  <a:lnTo>
                    <a:pt x="5000" y="13981"/>
                  </a:lnTo>
                  <a:lnTo>
                    <a:pt x="5000" y="12685"/>
                  </a:lnTo>
                  <a:close/>
                  <a:moveTo>
                    <a:pt x="13395" y="1"/>
                  </a:moveTo>
                  <a:lnTo>
                    <a:pt x="13395" y="31"/>
                  </a:lnTo>
                  <a:lnTo>
                    <a:pt x="10000" y="31"/>
                  </a:lnTo>
                  <a:cubicBezTo>
                    <a:pt x="9383" y="31"/>
                    <a:pt x="8858" y="525"/>
                    <a:pt x="8858" y="1142"/>
                  </a:cubicBezTo>
                  <a:lnTo>
                    <a:pt x="8858" y="2562"/>
                  </a:lnTo>
                  <a:lnTo>
                    <a:pt x="865" y="2562"/>
                  </a:lnTo>
                  <a:cubicBezTo>
                    <a:pt x="371" y="2562"/>
                    <a:pt x="1" y="2963"/>
                    <a:pt x="1" y="3426"/>
                  </a:cubicBezTo>
                  <a:lnTo>
                    <a:pt x="1" y="11821"/>
                  </a:lnTo>
                  <a:cubicBezTo>
                    <a:pt x="1" y="12284"/>
                    <a:pt x="371" y="12685"/>
                    <a:pt x="865" y="12685"/>
                  </a:cubicBezTo>
                  <a:lnTo>
                    <a:pt x="4414" y="12685"/>
                  </a:lnTo>
                  <a:lnTo>
                    <a:pt x="4414" y="13981"/>
                  </a:lnTo>
                  <a:lnTo>
                    <a:pt x="2994" y="13981"/>
                  </a:lnTo>
                  <a:cubicBezTo>
                    <a:pt x="2840" y="13981"/>
                    <a:pt x="2716" y="14104"/>
                    <a:pt x="2716" y="14259"/>
                  </a:cubicBezTo>
                  <a:cubicBezTo>
                    <a:pt x="2716" y="14413"/>
                    <a:pt x="2840" y="14536"/>
                    <a:pt x="2994" y="14536"/>
                  </a:cubicBezTo>
                  <a:lnTo>
                    <a:pt x="9815" y="14536"/>
                  </a:lnTo>
                  <a:cubicBezTo>
                    <a:pt x="9969" y="14536"/>
                    <a:pt x="10092" y="14413"/>
                    <a:pt x="10092" y="14259"/>
                  </a:cubicBezTo>
                  <a:cubicBezTo>
                    <a:pt x="10092" y="14104"/>
                    <a:pt x="9969" y="13981"/>
                    <a:pt x="9815" y="13981"/>
                  </a:cubicBezTo>
                  <a:lnTo>
                    <a:pt x="8395" y="13981"/>
                  </a:lnTo>
                  <a:lnTo>
                    <a:pt x="8395" y="12685"/>
                  </a:lnTo>
                  <a:lnTo>
                    <a:pt x="11975" y="12685"/>
                  </a:lnTo>
                  <a:cubicBezTo>
                    <a:pt x="12438" y="12685"/>
                    <a:pt x="12839" y="12284"/>
                    <a:pt x="12808" y="11821"/>
                  </a:cubicBezTo>
                  <a:lnTo>
                    <a:pt x="12808" y="9259"/>
                  </a:lnTo>
                  <a:lnTo>
                    <a:pt x="13395" y="9259"/>
                  </a:lnTo>
                  <a:cubicBezTo>
                    <a:pt x="14012" y="9259"/>
                    <a:pt x="14536" y="8765"/>
                    <a:pt x="14536" y="8148"/>
                  </a:cubicBezTo>
                  <a:lnTo>
                    <a:pt x="14536" y="1142"/>
                  </a:lnTo>
                  <a:cubicBezTo>
                    <a:pt x="14536" y="494"/>
                    <a:pt x="14012" y="1"/>
                    <a:pt x="13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4" name="Google Shape;13724;p26"/>
            <p:cNvSpPr/>
            <p:nvPr/>
          </p:nvSpPr>
          <p:spPr>
            <a:xfrm>
              <a:off x="5647500" y="4431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0"/>
                  </a:moveTo>
                  <a:cubicBezTo>
                    <a:pt x="155" y="0"/>
                    <a:pt x="1" y="309"/>
                    <a:pt x="186" y="463"/>
                  </a:cubicBezTo>
                  <a:cubicBezTo>
                    <a:pt x="247" y="525"/>
                    <a:pt x="323" y="552"/>
                    <a:pt x="396" y="552"/>
                  </a:cubicBezTo>
                  <a:cubicBezTo>
                    <a:pt x="542" y="552"/>
                    <a:pt x="680" y="442"/>
                    <a:pt x="680" y="278"/>
                  </a:cubicBezTo>
                  <a:cubicBezTo>
                    <a:pt x="680" y="123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25" name="Google Shape;13725;p26"/>
          <p:cNvGrpSpPr/>
          <p:nvPr/>
        </p:nvGrpSpPr>
        <p:grpSpPr>
          <a:xfrm>
            <a:off x="10929951" y="5921917"/>
            <a:ext cx="726850" cy="625050"/>
            <a:chOff x="4747100" y="4197050"/>
            <a:chExt cx="363425" cy="312525"/>
          </a:xfrm>
          <a:solidFill>
            <a:schemeClr val="tx1"/>
          </a:solidFill>
        </p:grpSpPr>
        <p:sp>
          <p:nvSpPr>
            <p:cNvPr id="13726" name="Google Shape;13726;p26"/>
            <p:cNvSpPr/>
            <p:nvPr/>
          </p:nvSpPr>
          <p:spPr>
            <a:xfrm>
              <a:off x="5006350" y="4323950"/>
              <a:ext cx="15075" cy="78525"/>
            </a:xfrm>
            <a:custGeom>
              <a:avLst/>
              <a:gdLst/>
              <a:ahLst/>
              <a:cxnLst/>
              <a:rect l="l" t="t" r="r" b="b"/>
              <a:pathLst>
                <a:path w="603" h="3141" extrusionOk="0">
                  <a:moveTo>
                    <a:pt x="297" y="1"/>
                  </a:moveTo>
                  <a:cubicBezTo>
                    <a:pt x="147" y="1"/>
                    <a:pt x="0" y="109"/>
                    <a:pt x="31" y="325"/>
                  </a:cubicBezTo>
                  <a:lnTo>
                    <a:pt x="31" y="2886"/>
                  </a:lnTo>
                  <a:cubicBezTo>
                    <a:pt x="47" y="3056"/>
                    <a:pt x="178" y="3141"/>
                    <a:pt x="309" y="3141"/>
                  </a:cubicBezTo>
                  <a:cubicBezTo>
                    <a:pt x="440" y="3141"/>
                    <a:pt x="571" y="3056"/>
                    <a:pt x="587" y="2886"/>
                  </a:cubicBezTo>
                  <a:lnTo>
                    <a:pt x="587" y="325"/>
                  </a:lnTo>
                  <a:cubicBezTo>
                    <a:pt x="602" y="109"/>
                    <a:pt x="448" y="1"/>
                    <a:pt x="2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7" name="Google Shape;13727;p26"/>
            <p:cNvSpPr/>
            <p:nvPr/>
          </p:nvSpPr>
          <p:spPr>
            <a:xfrm>
              <a:off x="5049550" y="4303700"/>
              <a:ext cx="13925" cy="120200"/>
            </a:xfrm>
            <a:custGeom>
              <a:avLst/>
              <a:gdLst/>
              <a:ahLst/>
              <a:cxnLst/>
              <a:rect l="l" t="t" r="r" b="b"/>
              <a:pathLst>
                <a:path w="557" h="4808" extrusionOk="0">
                  <a:moveTo>
                    <a:pt x="278" y="1"/>
                  </a:moveTo>
                  <a:cubicBezTo>
                    <a:pt x="140" y="1"/>
                    <a:pt x="1" y="101"/>
                    <a:pt x="1" y="302"/>
                  </a:cubicBezTo>
                  <a:lnTo>
                    <a:pt x="1" y="4530"/>
                  </a:lnTo>
                  <a:cubicBezTo>
                    <a:pt x="1" y="4715"/>
                    <a:pt x="140" y="4807"/>
                    <a:pt x="278" y="4807"/>
                  </a:cubicBezTo>
                  <a:cubicBezTo>
                    <a:pt x="417" y="4807"/>
                    <a:pt x="556" y="4715"/>
                    <a:pt x="556" y="4530"/>
                  </a:cubicBezTo>
                  <a:lnTo>
                    <a:pt x="556" y="302"/>
                  </a:lnTo>
                  <a:cubicBezTo>
                    <a:pt x="556" y="101"/>
                    <a:pt x="417" y="1"/>
                    <a:pt x="2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8" name="Google Shape;13728;p26"/>
            <p:cNvSpPr/>
            <p:nvPr/>
          </p:nvSpPr>
          <p:spPr>
            <a:xfrm>
              <a:off x="4781050" y="4282350"/>
              <a:ext cx="197550" cy="184750"/>
            </a:xfrm>
            <a:custGeom>
              <a:avLst/>
              <a:gdLst/>
              <a:ahLst/>
              <a:cxnLst/>
              <a:rect l="l" t="t" r="r" b="b"/>
              <a:pathLst>
                <a:path w="7902" h="7390" extrusionOk="0">
                  <a:moveTo>
                    <a:pt x="4198" y="2267"/>
                  </a:moveTo>
                  <a:lnTo>
                    <a:pt x="4198" y="4242"/>
                  </a:lnTo>
                  <a:lnTo>
                    <a:pt x="2068" y="4242"/>
                  </a:lnTo>
                  <a:cubicBezTo>
                    <a:pt x="1513" y="4242"/>
                    <a:pt x="1081" y="3810"/>
                    <a:pt x="1081" y="3254"/>
                  </a:cubicBezTo>
                  <a:cubicBezTo>
                    <a:pt x="1050" y="2699"/>
                    <a:pt x="1513" y="2267"/>
                    <a:pt x="2068" y="2267"/>
                  </a:cubicBezTo>
                  <a:close/>
                  <a:moveTo>
                    <a:pt x="7315" y="754"/>
                  </a:moveTo>
                  <a:lnTo>
                    <a:pt x="7315" y="5754"/>
                  </a:lnTo>
                  <a:lnTo>
                    <a:pt x="4753" y="4365"/>
                  </a:lnTo>
                  <a:lnTo>
                    <a:pt x="4753" y="2143"/>
                  </a:lnTo>
                  <a:lnTo>
                    <a:pt x="7315" y="754"/>
                  </a:lnTo>
                  <a:close/>
                  <a:moveTo>
                    <a:pt x="3334" y="4828"/>
                  </a:moveTo>
                  <a:lnTo>
                    <a:pt x="3334" y="6803"/>
                  </a:lnTo>
                  <a:lnTo>
                    <a:pt x="2778" y="6803"/>
                  </a:lnTo>
                  <a:lnTo>
                    <a:pt x="2778" y="4828"/>
                  </a:lnTo>
                  <a:close/>
                  <a:moveTo>
                    <a:pt x="7612" y="1"/>
                  </a:moveTo>
                  <a:cubicBezTo>
                    <a:pt x="7564" y="1"/>
                    <a:pt x="7515" y="14"/>
                    <a:pt x="7469" y="45"/>
                  </a:cubicBezTo>
                  <a:lnTo>
                    <a:pt x="4414" y="1711"/>
                  </a:lnTo>
                  <a:lnTo>
                    <a:pt x="2068" y="1711"/>
                  </a:lnTo>
                  <a:cubicBezTo>
                    <a:pt x="1" y="1711"/>
                    <a:pt x="1" y="4828"/>
                    <a:pt x="2068" y="4828"/>
                  </a:cubicBezTo>
                  <a:lnTo>
                    <a:pt x="2223" y="4828"/>
                  </a:lnTo>
                  <a:lnTo>
                    <a:pt x="2223" y="7081"/>
                  </a:lnTo>
                  <a:cubicBezTo>
                    <a:pt x="2223" y="7235"/>
                    <a:pt x="2346" y="7390"/>
                    <a:pt x="2501" y="7390"/>
                  </a:cubicBezTo>
                  <a:lnTo>
                    <a:pt x="3642" y="7390"/>
                  </a:lnTo>
                  <a:cubicBezTo>
                    <a:pt x="3797" y="7390"/>
                    <a:pt x="3920" y="7235"/>
                    <a:pt x="3920" y="7081"/>
                  </a:cubicBezTo>
                  <a:lnTo>
                    <a:pt x="3920" y="4828"/>
                  </a:lnTo>
                  <a:lnTo>
                    <a:pt x="4414" y="4828"/>
                  </a:lnTo>
                  <a:lnTo>
                    <a:pt x="7469" y="6495"/>
                  </a:lnTo>
                  <a:cubicBezTo>
                    <a:pt x="7512" y="6516"/>
                    <a:pt x="7557" y="6526"/>
                    <a:pt x="7603" y="6526"/>
                  </a:cubicBezTo>
                  <a:cubicBezTo>
                    <a:pt x="7755" y="6526"/>
                    <a:pt x="7901" y="6414"/>
                    <a:pt x="7901" y="6248"/>
                  </a:cubicBezTo>
                  <a:lnTo>
                    <a:pt x="7901" y="291"/>
                  </a:lnTo>
                  <a:cubicBezTo>
                    <a:pt x="7901" y="128"/>
                    <a:pt x="7761" y="1"/>
                    <a:pt x="76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9" name="Google Shape;13729;p26"/>
            <p:cNvSpPr/>
            <p:nvPr/>
          </p:nvSpPr>
          <p:spPr>
            <a:xfrm>
              <a:off x="4919150" y="44948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8" y="556"/>
                    <a:pt x="323" y="584"/>
                    <a:pt x="396" y="584"/>
                  </a:cubicBezTo>
                  <a:cubicBezTo>
                    <a:pt x="543" y="584"/>
                    <a:pt x="680" y="474"/>
                    <a:pt x="680" y="309"/>
                  </a:cubicBezTo>
                  <a:cubicBezTo>
                    <a:pt x="649" y="124"/>
                    <a:pt x="526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0" name="Google Shape;13730;p26"/>
            <p:cNvSpPr/>
            <p:nvPr/>
          </p:nvSpPr>
          <p:spPr>
            <a:xfrm>
              <a:off x="4747100" y="4197050"/>
              <a:ext cx="363425" cy="312525"/>
            </a:xfrm>
            <a:custGeom>
              <a:avLst/>
              <a:gdLst/>
              <a:ahLst/>
              <a:cxnLst/>
              <a:rect l="l" t="t" r="r" b="b"/>
              <a:pathLst>
                <a:path w="14537" h="12501" extrusionOk="0">
                  <a:moveTo>
                    <a:pt x="10401" y="586"/>
                  </a:moveTo>
                  <a:lnTo>
                    <a:pt x="10401" y="1697"/>
                  </a:lnTo>
                  <a:lnTo>
                    <a:pt x="556" y="1697"/>
                  </a:lnTo>
                  <a:lnTo>
                    <a:pt x="556" y="864"/>
                  </a:lnTo>
                  <a:cubicBezTo>
                    <a:pt x="556" y="710"/>
                    <a:pt x="680" y="586"/>
                    <a:pt x="834" y="586"/>
                  </a:cubicBezTo>
                  <a:close/>
                  <a:moveTo>
                    <a:pt x="13673" y="586"/>
                  </a:moveTo>
                  <a:cubicBezTo>
                    <a:pt x="13827" y="586"/>
                    <a:pt x="13950" y="710"/>
                    <a:pt x="13950" y="864"/>
                  </a:cubicBezTo>
                  <a:lnTo>
                    <a:pt x="13950" y="1697"/>
                  </a:lnTo>
                  <a:lnTo>
                    <a:pt x="10957" y="1697"/>
                  </a:lnTo>
                  <a:lnTo>
                    <a:pt x="10957" y="586"/>
                  </a:lnTo>
                  <a:close/>
                  <a:moveTo>
                    <a:pt x="865" y="0"/>
                  </a:moveTo>
                  <a:cubicBezTo>
                    <a:pt x="371" y="0"/>
                    <a:pt x="1" y="370"/>
                    <a:pt x="1" y="864"/>
                  </a:cubicBezTo>
                  <a:lnTo>
                    <a:pt x="1" y="11635"/>
                  </a:lnTo>
                  <a:cubicBezTo>
                    <a:pt x="1" y="12098"/>
                    <a:pt x="371" y="12499"/>
                    <a:pt x="865" y="12499"/>
                  </a:cubicBezTo>
                  <a:lnTo>
                    <a:pt x="5988" y="12499"/>
                  </a:lnTo>
                  <a:cubicBezTo>
                    <a:pt x="6327" y="12437"/>
                    <a:pt x="6327" y="11974"/>
                    <a:pt x="5988" y="11913"/>
                  </a:cubicBezTo>
                  <a:lnTo>
                    <a:pt x="865" y="11913"/>
                  </a:lnTo>
                  <a:cubicBezTo>
                    <a:pt x="680" y="11913"/>
                    <a:pt x="556" y="11789"/>
                    <a:pt x="556" y="11635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1635"/>
                  </a:lnTo>
                  <a:cubicBezTo>
                    <a:pt x="13950" y="11789"/>
                    <a:pt x="13827" y="11913"/>
                    <a:pt x="13673" y="11913"/>
                  </a:cubicBezTo>
                  <a:lnTo>
                    <a:pt x="8550" y="11913"/>
                  </a:lnTo>
                  <a:cubicBezTo>
                    <a:pt x="8539" y="11912"/>
                    <a:pt x="8530" y="11912"/>
                    <a:pt x="8520" y="11912"/>
                  </a:cubicBezTo>
                  <a:cubicBezTo>
                    <a:pt x="8127" y="11912"/>
                    <a:pt x="8127" y="12500"/>
                    <a:pt x="8520" y="12500"/>
                  </a:cubicBezTo>
                  <a:cubicBezTo>
                    <a:pt x="8530" y="12500"/>
                    <a:pt x="8539" y="12500"/>
                    <a:pt x="8550" y="12499"/>
                  </a:cubicBezTo>
                  <a:lnTo>
                    <a:pt x="13673" y="12499"/>
                  </a:lnTo>
                  <a:cubicBezTo>
                    <a:pt x="14136" y="12499"/>
                    <a:pt x="14537" y="12098"/>
                    <a:pt x="14537" y="11635"/>
                  </a:cubicBezTo>
                  <a:lnTo>
                    <a:pt x="14537" y="864"/>
                  </a:lnTo>
                  <a:cubicBezTo>
                    <a:pt x="14537" y="370"/>
                    <a:pt x="14136" y="0"/>
                    <a:pt x="13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31" name="Google Shape;13731;p26"/>
          <p:cNvGrpSpPr/>
          <p:nvPr/>
        </p:nvGrpSpPr>
        <p:grpSpPr>
          <a:xfrm>
            <a:off x="12399939" y="5870942"/>
            <a:ext cx="845250" cy="727000"/>
            <a:chOff x="3971700" y="4171500"/>
            <a:chExt cx="422625" cy="363500"/>
          </a:xfrm>
          <a:solidFill>
            <a:schemeClr val="tx1"/>
          </a:solidFill>
        </p:grpSpPr>
        <p:sp>
          <p:nvSpPr>
            <p:cNvPr id="13732" name="Google Shape;13732;p26"/>
            <p:cNvSpPr/>
            <p:nvPr/>
          </p:nvSpPr>
          <p:spPr>
            <a:xfrm>
              <a:off x="3971700" y="4176500"/>
              <a:ext cx="422625" cy="358500"/>
            </a:xfrm>
            <a:custGeom>
              <a:avLst/>
              <a:gdLst/>
              <a:ahLst/>
              <a:cxnLst/>
              <a:rect l="l" t="t" r="r" b="b"/>
              <a:pathLst>
                <a:path w="16905" h="14340" extrusionOk="0">
                  <a:moveTo>
                    <a:pt x="11024" y="5690"/>
                  </a:moveTo>
                  <a:cubicBezTo>
                    <a:pt x="14170" y="5690"/>
                    <a:pt x="16418" y="9597"/>
                    <a:pt x="14012" y="12395"/>
                  </a:cubicBezTo>
                  <a:lnTo>
                    <a:pt x="13981" y="12395"/>
                  </a:lnTo>
                  <a:cubicBezTo>
                    <a:pt x="13919" y="12488"/>
                    <a:pt x="13919" y="12642"/>
                    <a:pt x="13981" y="12735"/>
                  </a:cubicBezTo>
                  <a:lnTo>
                    <a:pt x="14722" y="13784"/>
                  </a:lnTo>
                  <a:lnTo>
                    <a:pt x="11018" y="13784"/>
                  </a:lnTo>
                  <a:cubicBezTo>
                    <a:pt x="11007" y="13784"/>
                    <a:pt x="10996" y="13784"/>
                    <a:pt x="10984" y="13784"/>
                  </a:cubicBezTo>
                  <a:cubicBezTo>
                    <a:pt x="6660" y="13784"/>
                    <a:pt x="5350" y="7915"/>
                    <a:pt x="9259" y="6099"/>
                  </a:cubicBezTo>
                  <a:cubicBezTo>
                    <a:pt x="9862" y="5817"/>
                    <a:pt x="10457" y="5690"/>
                    <a:pt x="11024" y="5690"/>
                  </a:cubicBezTo>
                  <a:close/>
                  <a:moveTo>
                    <a:pt x="6785" y="0"/>
                  </a:moveTo>
                  <a:cubicBezTo>
                    <a:pt x="6668" y="0"/>
                    <a:pt x="6568" y="83"/>
                    <a:pt x="6543" y="205"/>
                  </a:cubicBezTo>
                  <a:cubicBezTo>
                    <a:pt x="6482" y="328"/>
                    <a:pt x="6574" y="513"/>
                    <a:pt x="6729" y="544"/>
                  </a:cubicBezTo>
                  <a:cubicBezTo>
                    <a:pt x="8827" y="1192"/>
                    <a:pt x="10000" y="3445"/>
                    <a:pt x="9321" y="5575"/>
                  </a:cubicBezTo>
                  <a:cubicBezTo>
                    <a:pt x="8148" y="6038"/>
                    <a:pt x="7222" y="6933"/>
                    <a:pt x="6759" y="8105"/>
                  </a:cubicBezTo>
                  <a:cubicBezTo>
                    <a:pt x="6389" y="8260"/>
                    <a:pt x="5957" y="8321"/>
                    <a:pt x="5556" y="8321"/>
                  </a:cubicBezTo>
                  <a:lnTo>
                    <a:pt x="1821" y="8321"/>
                  </a:lnTo>
                  <a:lnTo>
                    <a:pt x="2562" y="7272"/>
                  </a:lnTo>
                  <a:cubicBezTo>
                    <a:pt x="2655" y="7180"/>
                    <a:pt x="2655" y="7025"/>
                    <a:pt x="2562" y="6933"/>
                  </a:cubicBezTo>
                  <a:cubicBezTo>
                    <a:pt x="680" y="4772"/>
                    <a:pt x="1636" y="1378"/>
                    <a:pt x="4383" y="544"/>
                  </a:cubicBezTo>
                  <a:cubicBezTo>
                    <a:pt x="4717" y="461"/>
                    <a:pt x="4599" y="2"/>
                    <a:pt x="4325" y="2"/>
                  </a:cubicBezTo>
                  <a:cubicBezTo>
                    <a:pt x="4295" y="2"/>
                    <a:pt x="4262" y="7"/>
                    <a:pt x="4229" y="20"/>
                  </a:cubicBezTo>
                  <a:cubicBezTo>
                    <a:pt x="1143" y="915"/>
                    <a:pt x="1" y="4649"/>
                    <a:pt x="2007" y="7149"/>
                  </a:cubicBezTo>
                  <a:lnTo>
                    <a:pt x="1050" y="8445"/>
                  </a:lnTo>
                  <a:cubicBezTo>
                    <a:pt x="988" y="8537"/>
                    <a:pt x="988" y="8661"/>
                    <a:pt x="1050" y="8754"/>
                  </a:cubicBezTo>
                  <a:cubicBezTo>
                    <a:pt x="1081" y="8846"/>
                    <a:pt x="1173" y="8908"/>
                    <a:pt x="1297" y="8908"/>
                  </a:cubicBezTo>
                  <a:lnTo>
                    <a:pt x="5525" y="8908"/>
                  </a:lnTo>
                  <a:cubicBezTo>
                    <a:pt x="5895" y="8908"/>
                    <a:pt x="6235" y="8877"/>
                    <a:pt x="6574" y="8784"/>
                  </a:cubicBezTo>
                  <a:lnTo>
                    <a:pt x="6574" y="8784"/>
                  </a:lnTo>
                  <a:cubicBezTo>
                    <a:pt x="5899" y="11608"/>
                    <a:pt x="8032" y="14340"/>
                    <a:pt x="10939" y="14340"/>
                  </a:cubicBezTo>
                  <a:cubicBezTo>
                    <a:pt x="10955" y="14340"/>
                    <a:pt x="10971" y="14340"/>
                    <a:pt x="10987" y="14339"/>
                  </a:cubicBezTo>
                  <a:lnTo>
                    <a:pt x="15216" y="14339"/>
                  </a:lnTo>
                  <a:cubicBezTo>
                    <a:pt x="15339" y="14339"/>
                    <a:pt x="15432" y="14278"/>
                    <a:pt x="15462" y="14185"/>
                  </a:cubicBezTo>
                  <a:cubicBezTo>
                    <a:pt x="15524" y="14093"/>
                    <a:pt x="15524" y="14000"/>
                    <a:pt x="15462" y="13907"/>
                  </a:cubicBezTo>
                  <a:lnTo>
                    <a:pt x="14537" y="12611"/>
                  </a:lnTo>
                  <a:cubicBezTo>
                    <a:pt x="16905" y="9628"/>
                    <a:pt x="14798" y="5266"/>
                    <a:pt x="11027" y="5266"/>
                  </a:cubicBezTo>
                  <a:cubicBezTo>
                    <a:pt x="11014" y="5266"/>
                    <a:pt x="11001" y="5266"/>
                    <a:pt x="10987" y="5266"/>
                  </a:cubicBezTo>
                  <a:cubicBezTo>
                    <a:pt x="10648" y="5266"/>
                    <a:pt x="10308" y="5297"/>
                    <a:pt x="9969" y="5359"/>
                  </a:cubicBezTo>
                  <a:cubicBezTo>
                    <a:pt x="10525" y="3044"/>
                    <a:pt x="9167" y="699"/>
                    <a:pt x="6883" y="20"/>
                  </a:cubicBezTo>
                  <a:cubicBezTo>
                    <a:pt x="6850" y="6"/>
                    <a:pt x="6817" y="0"/>
                    <a:pt x="67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3" name="Google Shape;13733;p26"/>
            <p:cNvSpPr/>
            <p:nvPr/>
          </p:nvSpPr>
          <p:spPr>
            <a:xfrm>
              <a:off x="4174625" y="4414625"/>
              <a:ext cx="144300" cy="13900"/>
            </a:xfrm>
            <a:custGeom>
              <a:avLst/>
              <a:gdLst/>
              <a:ahLst/>
              <a:cxnLst/>
              <a:rect l="l" t="t" r="r" b="b"/>
              <a:pathLst>
                <a:path w="5772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5432" y="556"/>
                  </a:lnTo>
                  <a:cubicBezTo>
                    <a:pt x="5771" y="525"/>
                    <a:pt x="5771" y="31"/>
                    <a:pt x="54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4" name="Google Shape;13734;p26"/>
            <p:cNvSpPr/>
            <p:nvPr/>
          </p:nvSpPr>
          <p:spPr>
            <a:xfrm>
              <a:off x="4194675" y="4457050"/>
              <a:ext cx="104200" cy="13900"/>
            </a:xfrm>
            <a:custGeom>
              <a:avLst/>
              <a:gdLst/>
              <a:ahLst/>
              <a:cxnLst/>
              <a:rect l="l" t="t" r="r" b="b"/>
              <a:pathLst>
                <a:path w="4168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797" y="556"/>
                  </a:lnTo>
                  <a:cubicBezTo>
                    <a:pt x="4167" y="556"/>
                    <a:pt x="4167" y="0"/>
                    <a:pt x="37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5" name="Google Shape;13735;p26"/>
            <p:cNvSpPr/>
            <p:nvPr/>
          </p:nvSpPr>
          <p:spPr>
            <a:xfrm>
              <a:off x="4195450" y="4371400"/>
              <a:ext cx="102650" cy="14700"/>
            </a:xfrm>
            <a:custGeom>
              <a:avLst/>
              <a:gdLst/>
              <a:ahLst/>
              <a:cxnLst/>
              <a:rect l="l" t="t" r="r" b="b"/>
              <a:pathLst>
                <a:path w="4106" h="588" extrusionOk="0">
                  <a:moveTo>
                    <a:pt x="340" y="1"/>
                  </a:moveTo>
                  <a:cubicBezTo>
                    <a:pt x="1" y="63"/>
                    <a:pt x="1" y="525"/>
                    <a:pt x="340" y="587"/>
                  </a:cubicBezTo>
                  <a:lnTo>
                    <a:pt x="3766" y="587"/>
                  </a:lnTo>
                  <a:cubicBezTo>
                    <a:pt x="4105" y="525"/>
                    <a:pt x="4105" y="63"/>
                    <a:pt x="37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6" name="Google Shape;13736;p26"/>
            <p:cNvSpPr/>
            <p:nvPr/>
          </p:nvSpPr>
          <p:spPr>
            <a:xfrm>
              <a:off x="4099925" y="4171500"/>
              <a:ext cx="18400" cy="13400"/>
            </a:xfrm>
            <a:custGeom>
              <a:avLst/>
              <a:gdLst/>
              <a:ahLst/>
              <a:cxnLst/>
              <a:rect l="l" t="t" r="r" b="b"/>
              <a:pathLst>
                <a:path w="736" h="536" extrusionOk="0">
                  <a:moveTo>
                    <a:pt x="469" y="1"/>
                  </a:moveTo>
                  <a:cubicBezTo>
                    <a:pt x="267" y="1"/>
                    <a:pt x="1" y="346"/>
                    <a:pt x="242" y="467"/>
                  </a:cubicBezTo>
                  <a:cubicBezTo>
                    <a:pt x="288" y="513"/>
                    <a:pt x="357" y="536"/>
                    <a:pt x="427" y="536"/>
                  </a:cubicBezTo>
                  <a:cubicBezTo>
                    <a:pt x="496" y="536"/>
                    <a:pt x="566" y="513"/>
                    <a:pt x="612" y="467"/>
                  </a:cubicBezTo>
                  <a:cubicBezTo>
                    <a:pt x="735" y="374"/>
                    <a:pt x="735" y="189"/>
                    <a:pt x="612" y="96"/>
                  </a:cubicBezTo>
                  <a:cubicBezTo>
                    <a:pt x="578" y="28"/>
                    <a:pt x="526" y="1"/>
                    <a:pt x="4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37" name="Google Shape;13737;p26"/>
          <p:cNvGrpSpPr/>
          <p:nvPr/>
        </p:nvGrpSpPr>
        <p:grpSpPr>
          <a:xfrm>
            <a:off x="13914800" y="5921942"/>
            <a:ext cx="725300" cy="625000"/>
            <a:chOff x="3247225" y="4197050"/>
            <a:chExt cx="362650" cy="312500"/>
          </a:xfrm>
          <a:solidFill>
            <a:schemeClr val="tx1"/>
          </a:solidFill>
        </p:grpSpPr>
        <p:sp>
          <p:nvSpPr>
            <p:cNvPr id="13738" name="Google Shape;13738;p26"/>
            <p:cNvSpPr/>
            <p:nvPr/>
          </p:nvSpPr>
          <p:spPr>
            <a:xfrm>
              <a:off x="3357550" y="4282575"/>
              <a:ext cx="57125" cy="56450"/>
            </a:xfrm>
            <a:custGeom>
              <a:avLst/>
              <a:gdLst/>
              <a:ahLst/>
              <a:cxnLst/>
              <a:rect l="l" t="t" r="r" b="b"/>
              <a:pathLst>
                <a:path w="2285" h="2258" extrusionOk="0">
                  <a:moveTo>
                    <a:pt x="1698" y="560"/>
                  </a:moveTo>
                  <a:lnTo>
                    <a:pt x="1698" y="1702"/>
                  </a:lnTo>
                  <a:lnTo>
                    <a:pt x="556" y="1702"/>
                  </a:lnTo>
                  <a:lnTo>
                    <a:pt x="556" y="560"/>
                  </a:lnTo>
                  <a:close/>
                  <a:moveTo>
                    <a:pt x="239" y="1"/>
                  </a:moveTo>
                  <a:cubicBezTo>
                    <a:pt x="103" y="1"/>
                    <a:pt x="1" y="142"/>
                    <a:pt x="1" y="282"/>
                  </a:cubicBezTo>
                  <a:lnTo>
                    <a:pt x="1" y="1980"/>
                  </a:lnTo>
                  <a:cubicBezTo>
                    <a:pt x="1" y="2134"/>
                    <a:pt x="124" y="2258"/>
                    <a:pt x="278" y="2258"/>
                  </a:cubicBezTo>
                  <a:lnTo>
                    <a:pt x="1976" y="2258"/>
                  </a:lnTo>
                  <a:cubicBezTo>
                    <a:pt x="2130" y="2258"/>
                    <a:pt x="2284" y="2134"/>
                    <a:pt x="2284" y="1980"/>
                  </a:cubicBezTo>
                  <a:lnTo>
                    <a:pt x="2284" y="282"/>
                  </a:lnTo>
                  <a:cubicBezTo>
                    <a:pt x="2284" y="142"/>
                    <a:pt x="2156" y="1"/>
                    <a:pt x="2016" y="1"/>
                  </a:cubicBezTo>
                  <a:cubicBezTo>
                    <a:pt x="2003" y="1"/>
                    <a:pt x="1989" y="2"/>
                    <a:pt x="1976" y="5"/>
                  </a:cubicBezTo>
                  <a:lnTo>
                    <a:pt x="278" y="5"/>
                  </a:lnTo>
                  <a:cubicBezTo>
                    <a:pt x="265" y="2"/>
                    <a:pt x="252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9" name="Google Shape;13739;p26"/>
            <p:cNvSpPr/>
            <p:nvPr/>
          </p:nvSpPr>
          <p:spPr>
            <a:xfrm>
              <a:off x="3441650" y="4282675"/>
              <a:ext cx="59425" cy="13925"/>
            </a:xfrm>
            <a:custGeom>
              <a:avLst/>
              <a:gdLst/>
              <a:ahLst/>
              <a:cxnLst/>
              <a:rect l="l" t="t" r="r" b="b"/>
              <a:pathLst>
                <a:path w="2377" h="557" extrusionOk="0">
                  <a:moveTo>
                    <a:pt x="340" y="1"/>
                  </a:moveTo>
                  <a:cubicBezTo>
                    <a:pt x="1" y="32"/>
                    <a:pt x="1" y="525"/>
                    <a:pt x="340" y="556"/>
                  </a:cubicBezTo>
                  <a:lnTo>
                    <a:pt x="2037" y="556"/>
                  </a:lnTo>
                  <a:cubicBezTo>
                    <a:pt x="2377" y="525"/>
                    <a:pt x="2377" y="32"/>
                    <a:pt x="2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0" name="Google Shape;13740;p26"/>
            <p:cNvSpPr/>
            <p:nvPr/>
          </p:nvSpPr>
          <p:spPr>
            <a:xfrm>
              <a:off x="3441650" y="4325125"/>
              <a:ext cx="59425" cy="13900"/>
            </a:xfrm>
            <a:custGeom>
              <a:avLst/>
              <a:gdLst/>
              <a:ahLst/>
              <a:cxnLst/>
              <a:rect l="l" t="t" r="r" b="b"/>
              <a:pathLst>
                <a:path w="2377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2037" y="556"/>
                  </a:lnTo>
                  <a:cubicBezTo>
                    <a:pt x="2377" y="525"/>
                    <a:pt x="2377" y="31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1" name="Google Shape;13741;p26"/>
            <p:cNvSpPr/>
            <p:nvPr/>
          </p:nvSpPr>
          <p:spPr>
            <a:xfrm>
              <a:off x="3355225" y="4367550"/>
              <a:ext cx="146625" cy="13900"/>
            </a:xfrm>
            <a:custGeom>
              <a:avLst/>
              <a:gdLst/>
              <a:ahLst/>
              <a:cxnLst/>
              <a:rect l="l" t="t" r="r" b="b"/>
              <a:pathLst>
                <a:path w="5865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5494" y="556"/>
                  </a:lnTo>
                  <a:cubicBezTo>
                    <a:pt x="5865" y="556"/>
                    <a:pt x="5865" y="0"/>
                    <a:pt x="54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2" name="Google Shape;13742;p26"/>
            <p:cNvSpPr/>
            <p:nvPr/>
          </p:nvSpPr>
          <p:spPr>
            <a:xfrm>
              <a:off x="3419275" y="4495425"/>
              <a:ext cx="19325" cy="14125"/>
            </a:xfrm>
            <a:custGeom>
              <a:avLst/>
              <a:gdLst/>
              <a:ahLst/>
              <a:cxnLst/>
              <a:rect l="l" t="t" r="r" b="b"/>
              <a:pathLst>
                <a:path w="773" h="565" extrusionOk="0">
                  <a:moveTo>
                    <a:pt x="371" y="1"/>
                  </a:moveTo>
                  <a:cubicBezTo>
                    <a:pt x="301" y="1"/>
                    <a:pt x="232" y="24"/>
                    <a:pt x="186" y="70"/>
                  </a:cubicBezTo>
                  <a:cubicBezTo>
                    <a:pt x="1" y="255"/>
                    <a:pt x="124" y="564"/>
                    <a:pt x="371" y="564"/>
                  </a:cubicBezTo>
                  <a:cubicBezTo>
                    <a:pt x="649" y="564"/>
                    <a:pt x="772" y="255"/>
                    <a:pt x="556" y="70"/>
                  </a:cubicBezTo>
                  <a:cubicBezTo>
                    <a:pt x="510" y="24"/>
                    <a:pt x="440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3" name="Google Shape;13743;p26"/>
            <p:cNvSpPr/>
            <p:nvPr/>
          </p:nvSpPr>
          <p:spPr>
            <a:xfrm>
              <a:off x="3247225" y="4197050"/>
              <a:ext cx="362650" cy="311825"/>
            </a:xfrm>
            <a:custGeom>
              <a:avLst/>
              <a:gdLst/>
              <a:ahLst/>
              <a:cxnLst/>
              <a:rect l="l" t="t" r="r" b="b"/>
              <a:pathLst>
                <a:path w="14506" h="12473" extrusionOk="0">
                  <a:moveTo>
                    <a:pt x="3549" y="556"/>
                  </a:moveTo>
                  <a:lnTo>
                    <a:pt x="3549" y="586"/>
                  </a:lnTo>
                  <a:lnTo>
                    <a:pt x="9537" y="586"/>
                  </a:lnTo>
                  <a:lnTo>
                    <a:pt x="9537" y="1697"/>
                  </a:lnTo>
                  <a:lnTo>
                    <a:pt x="3272" y="1697"/>
                  </a:lnTo>
                  <a:lnTo>
                    <a:pt x="3272" y="864"/>
                  </a:lnTo>
                  <a:cubicBezTo>
                    <a:pt x="3272" y="679"/>
                    <a:pt x="3395" y="556"/>
                    <a:pt x="3549" y="556"/>
                  </a:cubicBezTo>
                  <a:close/>
                  <a:moveTo>
                    <a:pt x="10925" y="556"/>
                  </a:moveTo>
                  <a:cubicBezTo>
                    <a:pt x="11080" y="556"/>
                    <a:pt x="11234" y="679"/>
                    <a:pt x="11234" y="864"/>
                  </a:cubicBezTo>
                  <a:lnTo>
                    <a:pt x="11234" y="1697"/>
                  </a:lnTo>
                  <a:lnTo>
                    <a:pt x="10092" y="1697"/>
                  </a:lnTo>
                  <a:lnTo>
                    <a:pt x="10092" y="556"/>
                  </a:lnTo>
                  <a:close/>
                  <a:moveTo>
                    <a:pt x="11234" y="2284"/>
                  </a:moveTo>
                  <a:lnTo>
                    <a:pt x="11234" y="8240"/>
                  </a:lnTo>
                  <a:cubicBezTo>
                    <a:pt x="11234" y="8394"/>
                    <a:pt x="11080" y="8518"/>
                    <a:pt x="10925" y="8518"/>
                  </a:cubicBezTo>
                  <a:lnTo>
                    <a:pt x="3549" y="8518"/>
                  </a:lnTo>
                  <a:cubicBezTo>
                    <a:pt x="3395" y="8518"/>
                    <a:pt x="3272" y="8394"/>
                    <a:pt x="3272" y="8240"/>
                  </a:cubicBezTo>
                  <a:lnTo>
                    <a:pt x="3272" y="2284"/>
                  </a:lnTo>
                  <a:close/>
                  <a:moveTo>
                    <a:pt x="12808" y="3981"/>
                  </a:moveTo>
                  <a:cubicBezTo>
                    <a:pt x="12962" y="3981"/>
                    <a:pt x="13086" y="4105"/>
                    <a:pt x="13086" y="4259"/>
                  </a:cubicBezTo>
                  <a:lnTo>
                    <a:pt x="13086" y="10215"/>
                  </a:lnTo>
                  <a:lnTo>
                    <a:pt x="1420" y="10215"/>
                  </a:lnTo>
                  <a:lnTo>
                    <a:pt x="1389" y="4259"/>
                  </a:lnTo>
                  <a:cubicBezTo>
                    <a:pt x="1389" y="4105"/>
                    <a:pt x="1513" y="3981"/>
                    <a:pt x="1698" y="3981"/>
                  </a:cubicBezTo>
                  <a:lnTo>
                    <a:pt x="2716" y="3981"/>
                  </a:lnTo>
                  <a:lnTo>
                    <a:pt x="2716" y="8209"/>
                  </a:lnTo>
                  <a:cubicBezTo>
                    <a:pt x="2716" y="8703"/>
                    <a:pt x="3087" y="9073"/>
                    <a:pt x="3549" y="9073"/>
                  </a:cubicBezTo>
                  <a:lnTo>
                    <a:pt x="10925" y="9073"/>
                  </a:lnTo>
                  <a:cubicBezTo>
                    <a:pt x="11419" y="9073"/>
                    <a:pt x="11790" y="8703"/>
                    <a:pt x="11790" y="8209"/>
                  </a:cubicBezTo>
                  <a:lnTo>
                    <a:pt x="11790" y="3981"/>
                  </a:lnTo>
                  <a:close/>
                  <a:moveTo>
                    <a:pt x="3549" y="0"/>
                  </a:moveTo>
                  <a:cubicBezTo>
                    <a:pt x="3087" y="0"/>
                    <a:pt x="2716" y="401"/>
                    <a:pt x="2716" y="864"/>
                  </a:cubicBezTo>
                  <a:lnTo>
                    <a:pt x="2716" y="3426"/>
                  </a:lnTo>
                  <a:lnTo>
                    <a:pt x="1698" y="3426"/>
                  </a:lnTo>
                  <a:cubicBezTo>
                    <a:pt x="1681" y="3425"/>
                    <a:pt x="1664" y="3424"/>
                    <a:pt x="1648" y="3424"/>
                  </a:cubicBezTo>
                  <a:cubicBezTo>
                    <a:pt x="1206" y="3424"/>
                    <a:pt x="834" y="3813"/>
                    <a:pt x="834" y="4259"/>
                  </a:cubicBezTo>
                  <a:lnTo>
                    <a:pt x="834" y="10215"/>
                  </a:lnTo>
                  <a:lnTo>
                    <a:pt x="278" y="10215"/>
                  </a:lnTo>
                  <a:cubicBezTo>
                    <a:pt x="124" y="10215"/>
                    <a:pt x="0" y="10339"/>
                    <a:pt x="0" y="10493"/>
                  </a:cubicBezTo>
                  <a:lnTo>
                    <a:pt x="0" y="11357"/>
                  </a:lnTo>
                  <a:cubicBezTo>
                    <a:pt x="0" y="11974"/>
                    <a:pt x="525" y="12468"/>
                    <a:pt x="1142" y="12468"/>
                  </a:cubicBezTo>
                  <a:lnTo>
                    <a:pt x="5988" y="12468"/>
                  </a:lnTo>
                  <a:cubicBezTo>
                    <a:pt x="6296" y="12437"/>
                    <a:pt x="6296" y="11944"/>
                    <a:pt x="5988" y="11913"/>
                  </a:cubicBezTo>
                  <a:lnTo>
                    <a:pt x="1111" y="11913"/>
                  </a:lnTo>
                  <a:cubicBezTo>
                    <a:pt x="803" y="11913"/>
                    <a:pt x="556" y="11635"/>
                    <a:pt x="587" y="11357"/>
                  </a:cubicBezTo>
                  <a:lnTo>
                    <a:pt x="587" y="10771"/>
                  </a:lnTo>
                  <a:lnTo>
                    <a:pt x="13981" y="10771"/>
                  </a:lnTo>
                  <a:lnTo>
                    <a:pt x="13981" y="11357"/>
                  </a:lnTo>
                  <a:cubicBezTo>
                    <a:pt x="13981" y="11666"/>
                    <a:pt x="13703" y="11913"/>
                    <a:pt x="13394" y="11913"/>
                  </a:cubicBezTo>
                  <a:lnTo>
                    <a:pt x="8518" y="11913"/>
                  </a:lnTo>
                  <a:cubicBezTo>
                    <a:pt x="8501" y="11910"/>
                    <a:pt x="8484" y="11909"/>
                    <a:pt x="8468" y="11909"/>
                  </a:cubicBezTo>
                  <a:cubicBezTo>
                    <a:pt x="8134" y="11909"/>
                    <a:pt x="8134" y="12472"/>
                    <a:pt x="8468" y="12472"/>
                  </a:cubicBezTo>
                  <a:cubicBezTo>
                    <a:pt x="8484" y="12472"/>
                    <a:pt x="8501" y="12471"/>
                    <a:pt x="8518" y="12468"/>
                  </a:cubicBezTo>
                  <a:lnTo>
                    <a:pt x="13394" y="12468"/>
                  </a:lnTo>
                  <a:cubicBezTo>
                    <a:pt x="14012" y="12468"/>
                    <a:pt x="14505" y="11974"/>
                    <a:pt x="14505" y="11357"/>
                  </a:cubicBezTo>
                  <a:lnTo>
                    <a:pt x="14505" y="10493"/>
                  </a:lnTo>
                  <a:cubicBezTo>
                    <a:pt x="14505" y="10339"/>
                    <a:pt x="14382" y="10215"/>
                    <a:pt x="14228" y="10215"/>
                  </a:cubicBezTo>
                  <a:lnTo>
                    <a:pt x="13672" y="10215"/>
                  </a:lnTo>
                  <a:lnTo>
                    <a:pt x="13672" y="4259"/>
                  </a:lnTo>
                  <a:cubicBezTo>
                    <a:pt x="13672" y="3796"/>
                    <a:pt x="13271" y="3426"/>
                    <a:pt x="12808" y="3426"/>
                  </a:cubicBezTo>
                  <a:lnTo>
                    <a:pt x="11790" y="3426"/>
                  </a:lnTo>
                  <a:lnTo>
                    <a:pt x="11790" y="864"/>
                  </a:lnTo>
                  <a:cubicBezTo>
                    <a:pt x="11790" y="370"/>
                    <a:pt x="11419" y="0"/>
                    <a:pt x="109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44" name="Google Shape;13744;p26"/>
          <p:cNvGrpSpPr/>
          <p:nvPr/>
        </p:nvGrpSpPr>
        <p:grpSpPr>
          <a:xfrm>
            <a:off x="15454813" y="5871017"/>
            <a:ext cx="733050" cy="726850"/>
            <a:chOff x="2491100" y="4171575"/>
            <a:chExt cx="366525" cy="363425"/>
          </a:xfrm>
          <a:solidFill>
            <a:schemeClr val="tx1"/>
          </a:solidFill>
        </p:grpSpPr>
        <p:sp>
          <p:nvSpPr>
            <p:cNvPr id="13745" name="Google Shape;13745;p26"/>
            <p:cNvSpPr/>
            <p:nvPr/>
          </p:nvSpPr>
          <p:spPr>
            <a:xfrm>
              <a:off x="2636150" y="4303500"/>
              <a:ext cx="66375" cy="57025"/>
            </a:xfrm>
            <a:custGeom>
              <a:avLst/>
              <a:gdLst/>
              <a:ahLst/>
              <a:cxnLst/>
              <a:rect l="l" t="t" r="r" b="b"/>
              <a:pathLst>
                <a:path w="2655" h="2281" extrusionOk="0">
                  <a:moveTo>
                    <a:pt x="1528" y="564"/>
                  </a:moveTo>
                  <a:cubicBezTo>
                    <a:pt x="1822" y="564"/>
                    <a:pt x="2099" y="791"/>
                    <a:pt x="2099" y="1143"/>
                  </a:cubicBezTo>
                  <a:cubicBezTo>
                    <a:pt x="2099" y="1451"/>
                    <a:pt x="1852" y="1698"/>
                    <a:pt x="1513" y="1698"/>
                  </a:cubicBezTo>
                  <a:cubicBezTo>
                    <a:pt x="1019" y="1698"/>
                    <a:pt x="741" y="1081"/>
                    <a:pt x="1112" y="742"/>
                  </a:cubicBezTo>
                  <a:cubicBezTo>
                    <a:pt x="1234" y="619"/>
                    <a:pt x="1383" y="564"/>
                    <a:pt x="1528" y="564"/>
                  </a:cubicBezTo>
                  <a:close/>
                  <a:moveTo>
                    <a:pt x="1513" y="1"/>
                  </a:moveTo>
                  <a:cubicBezTo>
                    <a:pt x="525" y="1"/>
                    <a:pt x="1" y="1205"/>
                    <a:pt x="711" y="1945"/>
                  </a:cubicBezTo>
                  <a:cubicBezTo>
                    <a:pt x="942" y="2177"/>
                    <a:pt x="1230" y="2280"/>
                    <a:pt x="1512" y="2280"/>
                  </a:cubicBezTo>
                  <a:cubicBezTo>
                    <a:pt x="2094" y="2280"/>
                    <a:pt x="2655" y="1839"/>
                    <a:pt x="2655" y="1174"/>
                  </a:cubicBezTo>
                  <a:cubicBezTo>
                    <a:pt x="2655" y="526"/>
                    <a:pt x="2161" y="1"/>
                    <a:pt x="1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6" name="Google Shape;13746;p26"/>
            <p:cNvSpPr/>
            <p:nvPr/>
          </p:nvSpPr>
          <p:spPr>
            <a:xfrm>
              <a:off x="2491100" y="4171575"/>
              <a:ext cx="366525" cy="363425"/>
            </a:xfrm>
            <a:custGeom>
              <a:avLst/>
              <a:gdLst/>
              <a:ahLst/>
              <a:cxnLst/>
              <a:rect l="l" t="t" r="r" b="b"/>
              <a:pathLst>
                <a:path w="14661" h="14537" extrusionOk="0">
                  <a:moveTo>
                    <a:pt x="7037" y="2439"/>
                  </a:moveTo>
                  <a:lnTo>
                    <a:pt x="7037" y="3581"/>
                  </a:lnTo>
                  <a:cubicBezTo>
                    <a:pt x="5216" y="3735"/>
                    <a:pt x="3797" y="5185"/>
                    <a:pt x="3642" y="6975"/>
                  </a:cubicBezTo>
                  <a:lnTo>
                    <a:pt x="2501" y="6975"/>
                  </a:lnTo>
                  <a:cubicBezTo>
                    <a:pt x="2655" y="4537"/>
                    <a:pt x="4599" y="2593"/>
                    <a:pt x="7037" y="2439"/>
                  </a:cubicBezTo>
                  <a:close/>
                  <a:moveTo>
                    <a:pt x="7624" y="2439"/>
                  </a:moveTo>
                  <a:cubicBezTo>
                    <a:pt x="10062" y="2593"/>
                    <a:pt x="12006" y="4537"/>
                    <a:pt x="12129" y="6975"/>
                  </a:cubicBezTo>
                  <a:lnTo>
                    <a:pt x="11018" y="6975"/>
                  </a:lnTo>
                  <a:cubicBezTo>
                    <a:pt x="10864" y="5185"/>
                    <a:pt x="9414" y="3735"/>
                    <a:pt x="7624" y="3581"/>
                  </a:cubicBezTo>
                  <a:lnTo>
                    <a:pt x="7624" y="2439"/>
                  </a:lnTo>
                  <a:close/>
                  <a:moveTo>
                    <a:pt x="7315" y="4136"/>
                  </a:moveTo>
                  <a:cubicBezTo>
                    <a:pt x="10247" y="4136"/>
                    <a:pt x="11574" y="7809"/>
                    <a:pt x="9321" y="9691"/>
                  </a:cubicBezTo>
                  <a:cubicBezTo>
                    <a:pt x="9228" y="8457"/>
                    <a:pt x="8279" y="7839"/>
                    <a:pt x="7330" y="7839"/>
                  </a:cubicBezTo>
                  <a:cubicBezTo>
                    <a:pt x="6381" y="7839"/>
                    <a:pt x="5432" y="8457"/>
                    <a:pt x="5340" y="9691"/>
                  </a:cubicBezTo>
                  <a:cubicBezTo>
                    <a:pt x="3087" y="7809"/>
                    <a:pt x="4414" y="4136"/>
                    <a:pt x="7315" y="4136"/>
                  </a:cubicBezTo>
                  <a:close/>
                  <a:moveTo>
                    <a:pt x="7315" y="8403"/>
                  </a:moveTo>
                  <a:cubicBezTo>
                    <a:pt x="8025" y="8403"/>
                    <a:pt x="8735" y="8873"/>
                    <a:pt x="8735" y="9815"/>
                  </a:cubicBezTo>
                  <a:lnTo>
                    <a:pt x="8735" y="10062"/>
                  </a:lnTo>
                  <a:cubicBezTo>
                    <a:pt x="8303" y="10278"/>
                    <a:pt x="7816" y="10386"/>
                    <a:pt x="7327" y="10386"/>
                  </a:cubicBezTo>
                  <a:cubicBezTo>
                    <a:pt x="6837" y="10386"/>
                    <a:pt x="6343" y="10278"/>
                    <a:pt x="5895" y="10062"/>
                  </a:cubicBezTo>
                  <a:lnTo>
                    <a:pt x="5895" y="9815"/>
                  </a:lnTo>
                  <a:cubicBezTo>
                    <a:pt x="5895" y="8873"/>
                    <a:pt x="6605" y="8403"/>
                    <a:pt x="7315" y="8403"/>
                  </a:cubicBezTo>
                  <a:close/>
                  <a:moveTo>
                    <a:pt x="3673" y="7562"/>
                  </a:moveTo>
                  <a:cubicBezTo>
                    <a:pt x="3797" y="9352"/>
                    <a:pt x="5247" y="10802"/>
                    <a:pt x="7068" y="10957"/>
                  </a:cubicBezTo>
                  <a:lnTo>
                    <a:pt x="7068" y="12068"/>
                  </a:lnTo>
                  <a:cubicBezTo>
                    <a:pt x="4630" y="11944"/>
                    <a:pt x="2686" y="10000"/>
                    <a:pt x="2531" y="7562"/>
                  </a:cubicBezTo>
                  <a:close/>
                  <a:moveTo>
                    <a:pt x="7330" y="1"/>
                  </a:moveTo>
                  <a:cubicBezTo>
                    <a:pt x="7184" y="1"/>
                    <a:pt x="7037" y="93"/>
                    <a:pt x="7037" y="278"/>
                  </a:cubicBezTo>
                  <a:lnTo>
                    <a:pt x="7037" y="1883"/>
                  </a:lnTo>
                  <a:cubicBezTo>
                    <a:pt x="4291" y="2037"/>
                    <a:pt x="2099" y="4229"/>
                    <a:pt x="1945" y="6975"/>
                  </a:cubicBezTo>
                  <a:lnTo>
                    <a:pt x="340" y="6975"/>
                  </a:lnTo>
                  <a:cubicBezTo>
                    <a:pt x="1" y="7037"/>
                    <a:pt x="1" y="7500"/>
                    <a:pt x="340" y="7562"/>
                  </a:cubicBezTo>
                  <a:lnTo>
                    <a:pt x="1945" y="7562"/>
                  </a:lnTo>
                  <a:cubicBezTo>
                    <a:pt x="2099" y="10308"/>
                    <a:pt x="4291" y="12500"/>
                    <a:pt x="7037" y="12654"/>
                  </a:cubicBezTo>
                  <a:lnTo>
                    <a:pt x="7037" y="14259"/>
                  </a:lnTo>
                  <a:cubicBezTo>
                    <a:pt x="7037" y="14444"/>
                    <a:pt x="7184" y="14536"/>
                    <a:pt x="7330" y="14536"/>
                  </a:cubicBezTo>
                  <a:cubicBezTo>
                    <a:pt x="7477" y="14536"/>
                    <a:pt x="7624" y="14444"/>
                    <a:pt x="7624" y="14259"/>
                  </a:cubicBezTo>
                  <a:lnTo>
                    <a:pt x="7624" y="12654"/>
                  </a:lnTo>
                  <a:cubicBezTo>
                    <a:pt x="8611" y="12592"/>
                    <a:pt x="9599" y="12253"/>
                    <a:pt x="10432" y="11666"/>
                  </a:cubicBezTo>
                  <a:cubicBezTo>
                    <a:pt x="10555" y="11574"/>
                    <a:pt x="10586" y="11419"/>
                    <a:pt x="10494" y="11296"/>
                  </a:cubicBezTo>
                  <a:cubicBezTo>
                    <a:pt x="10438" y="11221"/>
                    <a:pt x="10359" y="11180"/>
                    <a:pt x="10278" y="11180"/>
                  </a:cubicBezTo>
                  <a:cubicBezTo>
                    <a:pt x="10226" y="11180"/>
                    <a:pt x="10172" y="11198"/>
                    <a:pt x="10123" y="11234"/>
                  </a:cubicBezTo>
                  <a:cubicBezTo>
                    <a:pt x="9383" y="11728"/>
                    <a:pt x="8519" y="12037"/>
                    <a:pt x="7624" y="12098"/>
                  </a:cubicBezTo>
                  <a:lnTo>
                    <a:pt x="7624" y="10957"/>
                  </a:lnTo>
                  <a:cubicBezTo>
                    <a:pt x="9444" y="10802"/>
                    <a:pt x="10864" y="9383"/>
                    <a:pt x="11018" y="7562"/>
                  </a:cubicBezTo>
                  <a:lnTo>
                    <a:pt x="12160" y="7562"/>
                  </a:lnTo>
                  <a:cubicBezTo>
                    <a:pt x="12129" y="8210"/>
                    <a:pt x="11975" y="8827"/>
                    <a:pt x="11666" y="9413"/>
                  </a:cubicBezTo>
                  <a:cubicBezTo>
                    <a:pt x="11523" y="9639"/>
                    <a:pt x="11733" y="9850"/>
                    <a:pt x="11935" y="9850"/>
                  </a:cubicBezTo>
                  <a:cubicBezTo>
                    <a:pt x="12038" y="9850"/>
                    <a:pt x="12139" y="9795"/>
                    <a:pt x="12191" y="9660"/>
                  </a:cubicBezTo>
                  <a:cubicBezTo>
                    <a:pt x="12500" y="9012"/>
                    <a:pt x="12685" y="8302"/>
                    <a:pt x="12716" y="7562"/>
                  </a:cubicBezTo>
                  <a:lnTo>
                    <a:pt x="14321" y="7562"/>
                  </a:lnTo>
                  <a:cubicBezTo>
                    <a:pt x="14660" y="7531"/>
                    <a:pt x="14660" y="7037"/>
                    <a:pt x="14321" y="7006"/>
                  </a:cubicBezTo>
                  <a:lnTo>
                    <a:pt x="14321" y="6975"/>
                  </a:lnTo>
                  <a:lnTo>
                    <a:pt x="12716" y="6975"/>
                  </a:lnTo>
                  <a:cubicBezTo>
                    <a:pt x="12561" y="4229"/>
                    <a:pt x="10370" y="2037"/>
                    <a:pt x="7624" y="1883"/>
                  </a:cubicBezTo>
                  <a:lnTo>
                    <a:pt x="7624" y="278"/>
                  </a:lnTo>
                  <a:cubicBezTo>
                    <a:pt x="7624" y="93"/>
                    <a:pt x="7477" y="1"/>
                    <a:pt x="73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7" name="Google Shape;13747;p26"/>
            <p:cNvSpPr/>
            <p:nvPr/>
          </p:nvSpPr>
          <p:spPr>
            <a:xfrm>
              <a:off x="2518100" y="4431600"/>
              <a:ext cx="81575" cy="77975"/>
            </a:xfrm>
            <a:custGeom>
              <a:avLst/>
              <a:gdLst/>
              <a:ahLst/>
              <a:cxnLst/>
              <a:rect l="l" t="t" r="r" b="b"/>
              <a:pathLst>
                <a:path w="3263" h="3119" extrusionOk="0">
                  <a:moveTo>
                    <a:pt x="279" y="0"/>
                  </a:moveTo>
                  <a:cubicBezTo>
                    <a:pt x="124" y="0"/>
                    <a:pt x="1" y="123"/>
                    <a:pt x="1" y="278"/>
                  </a:cubicBezTo>
                  <a:lnTo>
                    <a:pt x="1" y="2839"/>
                  </a:lnTo>
                  <a:cubicBezTo>
                    <a:pt x="1" y="2994"/>
                    <a:pt x="124" y="3117"/>
                    <a:pt x="279" y="3117"/>
                  </a:cubicBezTo>
                  <a:lnTo>
                    <a:pt x="2840" y="3117"/>
                  </a:lnTo>
                  <a:cubicBezTo>
                    <a:pt x="2850" y="3118"/>
                    <a:pt x="2860" y="3118"/>
                    <a:pt x="2870" y="3118"/>
                  </a:cubicBezTo>
                  <a:cubicBezTo>
                    <a:pt x="3262" y="3118"/>
                    <a:pt x="3262" y="2530"/>
                    <a:pt x="2870" y="2530"/>
                  </a:cubicBezTo>
                  <a:cubicBezTo>
                    <a:pt x="2860" y="2530"/>
                    <a:pt x="2850" y="2530"/>
                    <a:pt x="2840" y="2531"/>
                  </a:cubicBezTo>
                  <a:lnTo>
                    <a:pt x="587" y="2531"/>
                  </a:lnTo>
                  <a:lnTo>
                    <a:pt x="587" y="278"/>
                  </a:lnTo>
                  <a:cubicBezTo>
                    <a:pt x="556" y="123"/>
                    <a:pt x="433" y="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8" name="Google Shape;13748;p26"/>
            <p:cNvSpPr/>
            <p:nvPr/>
          </p:nvSpPr>
          <p:spPr>
            <a:xfrm>
              <a:off x="2752650" y="4431000"/>
              <a:ext cx="77950" cy="78550"/>
            </a:xfrm>
            <a:custGeom>
              <a:avLst/>
              <a:gdLst/>
              <a:ahLst/>
              <a:cxnLst/>
              <a:rect l="l" t="t" r="r" b="b"/>
              <a:pathLst>
                <a:path w="3118" h="3142" extrusionOk="0">
                  <a:moveTo>
                    <a:pt x="2825" y="1"/>
                  </a:moveTo>
                  <a:cubicBezTo>
                    <a:pt x="2678" y="1"/>
                    <a:pt x="2532" y="101"/>
                    <a:pt x="2532" y="302"/>
                  </a:cubicBezTo>
                  <a:lnTo>
                    <a:pt x="2532" y="2555"/>
                  </a:lnTo>
                  <a:lnTo>
                    <a:pt x="279" y="2555"/>
                  </a:lnTo>
                  <a:cubicBezTo>
                    <a:pt x="124" y="2555"/>
                    <a:pt x="1" y="2678"/>
                    <a:pt x="1" y="2863"/>
                  </a:cubicBezTo>
                  <a:cubicBezTo>
                    <a:pt x="1" y="3018"/>
                    <a:pt x="124" y="3141"/>
                    <a:pt x="279" y="3141"/>
                  </a:cubicBezTo>
                  <a:lnTo>
                    <a:pt x="2840" y="3141"/>
                  </a:lnTo>
                  <a:cubicBezTo>
                    <a:pt x="2994" y="3141"/>
                    <a:pt x="3118" y="3018"/>
                    <a:pt x="3118" y="2863"/>
                  </a:cubicBezTo>
                  <a:lnTo>
                    <a:pt x="3118" y="302"/>
                  </a:lnTo>
                  <a:cubicBezTo>
                    <a:pt x="3118" y="101"/>
                    <a:pt x="2971" y="1"/>
                    <a:pt x="28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9" name="Google Shape;13749;p26"/>
            <p:cNvSpPr/>
            <p:nvPr/>
          </p:nvSpPr>
          <p:spPr>
            <a:xfrm>
              <a:off x="2518100" y="4197700"/>
              <a:ext cx="81575" cy="78050"/>
            </a:xfrm>
            <a:custGeom>
              <a:avLst/>
              <a:gdLst/>
              <a:ahLst/>
              <a:cxnLst/>
              <a:rect l="l" t="t" r="r" b="b"/>
              <a:pathLst>
                <a:path w="3263" h="3122" extrusionOk="0">
                  <a:moveTo>
                    <a:pt x="2896" y="1"/>
                  </a:moveTo>
                  <a:cubicBezTo>
                    <a:pt x="2879" y="1"/>
                    <a:pt x="2860" y="2"/>
                    <a:pt x="2840" y="5"/>
                  </a:cubicBezTo>
                  <a:lnTo>
                    <a:pt x="279" y="5"/>
                  </a:lnTo>
                  <a:cubicBezTo>
                    <a:pt x="124" y="5"/>
                    <a:pt x="1" y="128"/>
                    <a:pt x="1" y="283"/>
                  </a:cubicBezTo>
                  <a:lnTo>
                    <a:pt x="1" y="2844"/>
                  </a:lnTo>
                  <a:cubicBezTo>
                    <a:pt x="1" y="2998"/>
                    <a:pt x="124" y="3122"/>
                    <a:pt x="279" y="3122"/>
                  </a:cubicBezTo>
                  <a:cubicBezTo>
                    <a:pt x="433" y="3122"/>
                    <a:pt x="556" y="2998"/>
                    <a:pt x="587" y="2844"/>
                  </a:cubicBezTo>
                  <a:lnTo>
                    <a:pt x="587" y="560"/>
                  </a:lnTo>
                  <a:lnTo>
                    <a:pt x="2840" y="560"/>
                  </a:lnTo>
                  <a:cubicBezTo>
                    <a:pt x="2850" y="561"/>
                    <a:pt x="2860" y="561"/>
                    <a:pt x="2870" y="561"/>
                  </a:cubicBezTo>
                  <a:cubicBezTo>
                    <a:pt x="3253" y="561"/>
                    <a:pt x="3262" y="1"/>
                    <a:pt x="28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0" name="Google Shape;13750;p26"/>
            <p:cNvSpPr/>
            <p:nvPr/>
          </p:nvSpPr>
          <p:spPr>
            <a:xfrm>
              <a:off x="2749050" y="4197000"/>
              <a:ext cx="81550" cy="78750"/>
            </a:xfrm>
            <a:custGeom>
              <a:avLst/>
              <a:gdLst/>
              <a:ahLst/>
              <a:cxnLst/>
              <a:rect l="l" t="t" r="r" b="b"/>
              <a:pathLst>
                <a:path w="3262" h="315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676" y="588"/>
                  </a:lnTo>
                  <a:lnTo>
                    <a:pt x="2676" y="2872"/>
                  </a:lnTo>
                  <a:cubicBezTo>
                    <a:pt x="2676" y="3026"/>
                    <a:pt x="2799" y="3150"/>
                    <a:pt x="2984" y="3150"/>
                  </a:cubicBezTo>
                  <a:lnTo>
                    <a:pt x="2984" y="3119"/>
                  </a:lnTo>
                  <a:cubicBezTo>
                    <a:pt x="3138" y="3119"/>
                    <a:pt x="3262" y="2996"/>
                    <a:pt x="3262" y="2841"/>
                  </a:cubicBezTo>
                  <a:lnTo>
                    <a:pt x="3262" y="280"/>
                  </a:lnTo>
                  <a:cubicBezTo>
                    <a:pt x="3262" y="125"/>
                    <a:pt x="3138" y="2"/>
                    <a:pt x="2984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1" name="Google Shape;13751;p26"/>
            <p:cNvSpPr/>
            <p:nvPr/>
          </p:nvSpPr>
          <p:spPr>
            <a:xfrm>
              <a:off x="2763075" y="4429500"/>
              <a:ext cx="16625" cy="13875"/>
            </a:xfrm>
            <a:custGeom>
              <a:avLst/>
              <a:gdLst/>
              <a:ahLst/>
              <a:cxnLst/>
              <a:rect l="l" t="t" r="r" b="b"/>
              <a:pathLst>
                <a:path w="665" h="555" extrusionOk="0">
                  <a:moveTo>
                    <a:pt x="332" y="0"/>
                  </a:moveTo>
                  <a:cubicBezTo>
                    <a:pt x="139" y="0"/>
                    <a:pt x="0" y="186"/>
                    <a:pt x="78" y="393"/>
                  </a:cubicBezTo>
                  <a:cubicBezTo>
                    <a:pt x="124" y="501"/>
                    <a:pt x="232" y="555"/>
                    <a:pt x="340" y="555"/>
                  </a:cubicBezTo>
                  <a:cubicBezTo>
                    <a:pt x="448" y="555"/>
                    <a:pt x="556" y="501"/>
                    <a:pt x="602" y="393"/>
                  </a:cubicBezTo>
                  <a:cubicBezTo>
                    <a:pt x="664" y="238"/>
                    <a:pt x="602" y="53"/>
                    <a:pt x="448" y="22"/>
                  </a:cubicBezTo>
                  <a:cubicBezTo>
                    <a:pt x="408" y="7"/>
                    <a:pt x="369" y="0"/>
                    <a:pt x="3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52" name="Google Shape;13752;p26"/>
          <p:cNvGrpSpPr/>
          <p:nvPr/>
        </p:nvGrpSpPr>
        <p:grpSpPr>
          <a:xfrm>
            <a:off x="15457913" y="6909989"/>
            <a:ext cx="726850" cy="726450"/>
            <a:chOff x="1734225" y="4171575"/>
            <a:chExt cx="363425" cy="363225"/>
          </a:xfrm>
          <a:solidFill>
            <a:schemeClr val="tx1"/>
          </a:solidFill>
        </p:grpSpPr>
        <p:sp>
          <p:nvSpPr>
            <p:cNvPr id="13753" name="Google Shape;13753;p26"/>
            <p:cNvSpPr/>
            <p:nvPr/>
          </p:nvSpPr>
          <p:spPr>
            <a:xfrm>
              <a:off x="1753500" y="4341325"/>
              <a:ext cx="37725" cy="23000"/>
            </a:xfrm>
            <a:custGeom>
              <a:avLst/>
              <a:gdLst/>
              <a:ahLst/>
              <a:cxnLst/>
              <a:rect l="l" t="t" r="r" b="b"/>
              <a:pathLst>
                <a:path w="1509" h="920" extrusionOk="0">
                  <a:moveTo>
                    <a:pt x="988" y="0"/>
                  </a:moveTo>
                  <a:lnTo>
                    <a:pt x="217" y="371"/>
                  </a:lnTo>
                  <a:cubicBezTo>
                    <a:pt x="62" y="432"/>
                    <a:pt x="1" y="617"/>
                    <a:pt x="62" y="772"/>
                  </a:cubicBezTo>
                  <a:cubicBezTo>
                    <a:pt x="108" y="862"/>
                    <a:pt x="219" y="919"/>
                    <a:pt x="336" y="919"/>
                  </a:cubicBezTo>
                  <a:cubicBezTo>
                    <a:pt x="379" y="919"/>
                    <a:pt x="422" y="912"/>
                    <a:pt x="464" y="895"/>
                  </a:cubicBezTo>
                  <a:lnTo>
                    <a:pt x="1235" y="556"/>
                  </a:lnTo>
                  <a:cubicBezTo>
                    <a:pt x="1508" y="392"/>
                    <a:pt x="1371" y="10"/>
                    <a:pt x="1100" y="10"/>
                  </a:cubicBezTo>
                  <a:cubicBezTo>
                    <a:pt x="1065" y="10"/>
                    <a:pt x="1027" y="17"/>
                    <a:pt x="988" y="31"/>
                  </a:cubicBezTo>
                  <a:lnTo>
                    <a:pt x="98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4" name="Google Shape;13754;p26"/>
            <p:cNvSpPr/>
            <p:nvPr/>
          </p:nvSpPr>
          <p:spPr>
            <a:xfrm>
              <a:off x="2040725" y="4206325"/>
              <a:ext cx="38925" cy="22875"/>
            </a:xfrm>
            <a:custGeom>
              <a:avLst/>
              <a:gdLst/>
              <a:ahLst/>
              <a:cxnLst/>
              <a:rect l="l" t="t" r="r" b="b"/>
              <a:pathLst>
                <a:path w="1557" h="915" extrusionOk="0">
                  <a:moveTo>
                    <a:pt x="1189" y="1"/>
                  </a:moveTo>
                  <a:cubicBezTo>
                    <a:pt x="1153" y="1"/>
                    <a:pt x="1113" y="10"/>
                    <a:pt x="1073" y="30"/>
                  </a:cubicBezTo>
                  <a:lnTo>
                    <a:pt x="301" y="370"/>
                  </a:lnTo>
                  <a:cubicBezTo>
                    <a:pt x="1" y="534"/>
                    <a:pt x="135" y="915"/>
                    <a:pt x="405" y="915"/>
                  </a:cubicBezTo>
                  <a:cubicBezTo>
                    <a:pt x="441" y="915"/>
                    <a:pt x="478" y="909"/>
                    <a:pt x="517" y="894"/>
                  </a:cubicBezTo>
                  <a:lnTo>
                    <a:pt x="1289" y="524"/>
                  </a:lnTo>
                  <a:cubicBezTo>
                    <a:pt x="1556" y="390"/>
                    <a:pt x="1429" y="1"/>
                    <a:pt x="1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5" name="Google Shape;13755;p26"/>
            <p:cNvSpPr/>
            <p:nvPr/>
          </p:nvSpPr>
          <p:spPr>
            <a:xfrm>
              <a:off x="1750425" y="4205875"/>
              <a:ext cx="40025" cy="23325"/>
            </a:xfrm>
            <a:custGeom>
              <a:avLst/>
              <a:gdLst/>
              <a:ahLst/>
              <a:cxnLst/>
              <a:rect l="l" t="t" r="r" b="b"/>
              <a:pathLst>
                <a:path w="1601" h="933" extrusionOk="0">
                  <a:moveTo>
                    <a:pt x="406" y="1"/>
                  </a:moveTo>
                  <a:cubicBezTo>
                    <a:pt x="147" y="1"/>
                    <a:pt x="0" y="437"/>
                    <a:pt x="340" y="542"/>
                  </a:cubicBezTo>
                  <a:lnTo>
                    <a:pt x="1111" y="912"/>
                  </a:lnTo>
                  <a:cubicBezTo>
                    <a:pt x="1147" y="927"/>
                    <a:pt x="1181" y="933"/>
                    <a:pt x="1213" y="933"/>
                  </a:cubicBezTo>
                  <a:cubicBezTo>
                    <a:pt x="1463" y="933"/>
                    <a:pt x="1600" y="552"/>
                    <a:pt x="1327" y="388"/>
                  </a:cubicBezTo>
                  <a:lnTo>
                    <a:pt x="556" y="48"/>
                  </a:lnTo>
                  <a:cubicBezTo>
                    <a:pt x="504" y="15"/>
                    <a:pt x="453" y="1"/>
                    <a:pt x="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6" name="Google Shape;13756;p26"/>
            <p:cNvSpPr/>
            <p:nvPr/>
          </p:nvSpPr>
          <p:spPr>
            <a:xfrm>
              <a:off x="2041400" y="4340800"/>
              <a:ext cx="36950" cy="23500"/>
            </a:xfrm>
            <a:custGeom>
              <a:avLst/>
              <a:gdLst/>
              <a:ahLst/>
              <a:cxnLst/>
              <a:rect l="l" t="t" r="r" b="b"/>
              <a:pathLst>
                <a:path w="1478" h="940" extrusionOk="0">
                  <a:moveTo>
                    <a:pt x="409" y="1"/>
                  </a:moveTo>
                  <a:cubicBezTo>
                    <a:pt x="139" y="1"/>
                    <a:pt x="1" y="382"/>
                    <a:pt x="274" y="546"/>
                  </a:cubicBezTo>
                  <a:lnTo>
                    <a:pt x="1046" y="916"/>
                  </a:lnTo>
                  <a:cubicBezTo>
                    <a:pt x="1077" y="932"/>
                    <a:pt x="1113" y="940"/>
                    <a:pt x="1150" y="940"/>
                  </a:cubicBezTo>
                  <a:cubicBezTo>
                    <a:pt x="1256" y="940"/>
                    <a:pt x="1370" y="876"/>
                    <a:pt x="1416" y="762"/>
                  </a:cubicBezTo>
                  <a:cubicBezTo>
                    <a:pt x="1478" y="638"/>
                    <a:pt x="1416" y="453"/>
                    <a:pt x="1292" y="392"/>
                  </a:cubicBezTo>
                  <a:lnTo>
                    <a:pt x="521" y="21"/>
                  </a:lnTo>
                  <a:cubicBezTo>
                    <a:pt x="482" y="7"/>
                    <a:pt x="444" y="1"/>
                    <a:pt x="4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7" name="Google Shape;13757;p26"/>
            <p:cNvSpPr/>
            <p:nvPr/>
          </p:nvSpPr>
          <p:spPr>
            <a:xfrm>
              <a:off x="1734225" y="4278050"/>
              <a:ext cx="39375" cy="13925"/>
            </a:xfrm>
            <a:custGeom>
              <a:avLst/>
              <a:gdLst/>
              <a:ahLst/>
              <a:cxnLst/>
              <a:rect l="l" t="t" r="r" b="b"/>
              <a:pathLst>
                <a:path w="1575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296" y="556"/>
                  </a:lnTo>
                  <a:cubicBezTo>
                    <a:pt x="1451" y="556"/>
                    <a:pt x="1574" y="433"/>
                    <a:pt x="1574" y="278"/>
                  </a:cubicBezTo>
                  <a:cubicBezTo>
                    <a:pt x="1574" y="124"/>
                    <a:pt x="1451" y="1"/>
                    <a:pt x="12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8" name="Google Shape;13758;p26"/>
            <p:cNvSpPr/>
            <p:nvPr/>
          </p:nvSpPr>
          <p:spPr>
            <a:xfrm>
              <a:off x="2057500" y="4278050"/>
              <a:ext cx="40150" cy="13925"/>
            </a:xfrm>
            <a:custGeom>
              <a:avLst/>
              <a:gdLst/>
              <a:ahLst/>
              <a:cxnLst/>
              <a:rect l="l" t="t" r="r" b="b"/>
              <a:pathLst>
                <a:path w="1606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327" y="556"/>
                  </a:lnTo>
                  <a:cubicBezTo>
                    <a:pt x="1482" y="556"/>
                    <a:pt x="1605" y="433"/>
                    <a:pt x="1605" y="278"/>
                  </a:cubicBezTo>
                  <a:cubicBezTo>
                    <a:pt x="1605" y="124"/>
                    <a:pt x="1482" y="1"/>
                    <a:pt x="1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9" name="Google Shape;13759;p26"/>
            <p:cNvSpPr/>
            <p:nvPr/>
          </p:nvSpPr>
          <p:spPr>
            <a:xfrm>
              <a:off x="1906275" y="417157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371" y="1"/>
                  </a:moveTo>
                  <a:cubicBezTo>
                    <a:pt x="124" y="1"/>
                    <a:pt x="0" y="309"/>
                    <a:pt x="186" y="494"/>
                  </a:cubicBezTo>
                  <a:cubicBezTo>
                    <a:pt x="242" y="551"/>
                    <a:pt x="311" y="576"/>
                    <a:pt x="379" y="576"/>
                  </a:cubicBezTo>
                  <a:cubicBezTo>
                    <a:pt x="531" y="576"/>
                    <a:pt x="679" y="449"/>
                    <a:pt x="679" y="278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0" name="Google Shape;13760;p26"/>
            <p:cNvSpPr/>
            <p:nvPr/>
          </p:nvSpPr>
          <p:spPr>
            <a:xfrm>
              <a:off x="1772800" y="4175600"/>
              <a:ext cx="286275" cy="359200"/>
            </a:xfrm>
            <a:custGeom>
              <a:avLst/>
              <a:gdLst/>
              <a:ahLst/>
              <a:cxnLst/>
              <a:rect l="l" t="t" r="r" b="b"/>
              <a:pathLst>
                <a:path w="11451" h="14368" extrusionOk="0">
                  <a:moveTo>
                    <a:pt x="7129" y="8913"/>
                  </a:moveTo>
                  <a:lnTo>
                    <a:pt x="7129" y="10240"/>
                  </a:lnTo>
                  <a:lnTo>
                    <a:pt x="4290" y="10240"/>
                  </a:lnTo>
                  <a:lnTo>
                    <a:pt x="4290" y="8913"/>
                  </a:lnTo>
                  <a:close/>
                  <a:moveTo>
                    <a:pt x="7129" y="10796"/>
                  </a:moveTo>
                  <a:lnTo>
                    <a:pt x="7129" y="12092"/>
                  </a:lnTo>
                  <a:lnTo>
                    <a:pt x="4290" y="12092"/>
                  </a:lnTo>
                  <a:lnTo>
                    <a:pt x="4290" y="10796"/>
                  </a:lnTo>
                  <a:close/>
                  <a:moveTo>
                    <a:pt x="6296" y="12678"/>
                  </a:moveTo>
                  <a:lnTo>
                    <a:pt x="6296" y="13234"/>
                  </a:lnTo>
                  <a:cubicBezTo>
                    <a:pt x="6296" y="13604"/>
                    <a:pt x="6011" y="13789"/>
                    <a:pt x="5725" y="13789"/>
                  </a:cubicBezTo>
                  <a:cubicBezTo>
                    <a:pt x="5440" y="13789"/>
                    <a:pt x="5154" y="13604"/>
                    <a:pt x="5154" y="13234"/>
                  </a:cubicBezTo>
                  <a:lnTo>
                    <a:pt x="5154" y="12678"/>
                  </a:lnTo>
                  <a:close/>
                  <a:moveTo>
                    <a:pt x="4498" y="0"/>
                  </a:moveTo>
                  <a:cubicBezTo>
                    <a:pt x="4462" y="0"/>
                    <a:pt x="4424" y="8"/>
                    <a:pt x="4383" y="25"/>
                  </a:cubicBezTo>
                  <a:cubicBezTo>
                    <a:pt x="556" y="1198"/>
                    <a:pt x="0" y="6382"/>
                    <a:pt x="3488" y="8357"/>
                  </a:cubicBezTo>
                  <a:cubicBezTo>
                    <a:pt x="3642" y="8450"/>
                    <a:pt x="3735" y="8635"/>
                    <a:pt x="3735" y="8820"/>
                  </a:cubicBezTo>
                  <a:lnTo>
                    <a:pt x="3735" y="12400"/>
                  </a:lnTo>
                  <a:cubicBezTo>
                    <a:pt x="3735" y="12555"/>
                    <a:pt x="3858" y="12678"/>
                    <a:pt x="4012" y="12678"/>
                  </a:cubicBezTo>
                  <a:lnTo>
                    <a:pt x="4599" y="12678"/>
                  </a:lnTo>
                  <a:lnTo>
                    <a:pt x="4599" y="13234"/>
                  </a:lnTo>
                  <a:cubicBezTo>
                    <a:pt x="4599" y="13990"/>
                    <a:pt x="5162" y="14368"/>
                    <a:pt x="5725" y="14368"/>
                  </a:cubicBezTo>
                  <a:cubicBezTo>
                    <a:pt x="6288" y="14368"/>
                    <a:pt x="6852" y="13990"/>
                    <a:pt x="6852" y="13234"/>
                  </a:cubicBezTo>
                  <a:lnTo>
                    <a:pt x="6852" y="12678"/>
                  </a:lnTo>
                  <a:lnTo>
                    <a:pt x="7438" y="12678"/>
                  </a:lnTo>
                  <a:cubicBezTo>
                    <a:pt x="7592" y="12678"/>
                    <a:pt x="7716" y="12555"/>
                    <a:pt x="7716" y="12400"/>
                  </a:cubicBezTo>
                  <a:lnTo>
                    <a:pt x="7716" y="8790"/>
                  </a:lnTo>
                  <a:cubicBezTo>
                    <a:pt x="7716" y="8573"/>
                    <a:pt x="7839" y="8419"/>
                    <a:pt x="7994" y="8327"/>
                  </a:cubicBezTo>
                  <a:cubicBezTo>
                    <a:pt x="11450" y="6351"/>
                    <a:pt x="10864" y="1228"/>
                    <a:pt x="7099" y="56"/>
                  </a:cubicBezTo>
                  <a:cubicBezTo>
                    <a:pt x="7062" y="43"/>
                    <a:pt x="7027" y="38"/>
                    <a:pt x="6994" y="38"/>
                  </a:cubicBezTo>
                  <a:cubicBezTo>
                    <a:pt x="6697" y="38"/>
                    <a:pt x="6580" y="497"/>
                    <a:pt x="6913" y="580"/>
                  </a:cubicBezTo>
                  <a:cubicBezTo>
                    <a:pt x="10216" y="1630"/>
                    <a:pt x="10709" y="6074"/>
                    <a:pt x="7747" y="7833"/>
                  </a:cubicBezTo>
                  <a:cubicBezTo>
                    <a:pt x="7531" y="7925"/>
                    <a:pt x="7345" y="8141"/>
                    <a:pt x="7253" y="8357"/>
                  </a:cubicBezTo>
                  <a:lnTo>
                    <a:pt x="6018" y="8357"/>
                  </a:lnTo>
                  <a:lnTo>
                    <a:pt x="6018" y="6166"/>
                  </a:lnTo>
                  <a:lnTo>
                    <a:pt x="6821" y="4500"/>
                  </a:lnTo>
                  <a:cubicBezTo>
                    <a:pt x="6943" y="4275"/>
                    <a:pt x="6755" y="4090"/>
                    <a:pt x="6568" y="4090"/>
                  </a:cubicBezTo>
                  <a:cubicBezTo>
                    <a:pt x="6473" y="4090"/>
                    <a:pt x="6379" y="4138"/>
                    <a:pt x="6327" y="4253"/>
                  </a:cubicBezTo>
                  <a:lnTo>
                    <a:pt x="5710" y="5456"/>
                  </a:lnTo>
                  <a:lnTo>
                    <a:pt x="5123" y="4253"/>
                  </a:lnTo>
                  <a:cubicBezTo>
                    <a:pt x="5061" y="4138"/>
                    <a:pt x="4963" y="4090"/>
                    <a:pt x="4867" y="4090"/>
                  </a:cubicBezTo>
                  <a:cubicBezTo>
                    <a:pt x="4679" y="4090"/>
                    <a:pt x="4496" y="4275"/>
                    <a:pt x="4599" y="4500"/>
                  </a:cubicBezTo>
                  <a:lnTo>
                    <a:pt x="5432" y="6166"/>
                  </a:lnTo>
                  <a:lnTo>
                    <a:pt x="5432" y="8357"/>
                  </a:lnTo>
                  <a:lnTo>
                    <a:pt x="4228" y="8357"/>
                  </a:lnTo>
                  <a:cubicBezTo>
                    <a:pt x="4136" y="8111"/>
                    <a:pt x="3951" y="7956"/>
                    <a:pt x="3765" y="7833"/>
                  </a:cubicBezTo>
                  <a:cubicBezTo>
                    <a:pt x="741" y="6105"/>
                    <a:pt x="1204" y="1599"/>
                    <a:pt x="4537" y="580"/>
                  </a:cubicBezTo>
                  <a:cubicBezTo>
                    <a:pt x="4894" y="498"/>
                    <a:pt x="4787" y="0"/>
                    <a:pt x="44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61" name="Google Shape;13761;p26"/>
          <p:cNvGrpSpPr/>
          <p:nvPr/>
        </p:nvGrpSpPr>
        <p:grpSpPr>
          <a:xfrm>
            <a:off x="12459162" y="6960612"/>
            <a:ext cx="726800" cy="625200"/>
            <a:chOff x="975800" y="4197050"/>
            <a:chExt cx="363400" cy="312600"/>
          </a:xfrm>
          <a:solidFill>
            <a:schemeClr val="tx1"/>
          </a:solidFill>
        </p:grpSpPr>
        <p:sp>
          <p:nvSpPr>
            <p:cNvPr id="13762" name="Google Shape;13762;p26"/>
            <p:cNvSpPr/>
            <p:nvPr/>
          </p:nvSpPr>
          <p:spPr>
            <a:xfrm>
              <a:off x="1169450" y="4282575"/>
              <a:ext cx="16225" cy="13925"/>
            </a:xfrm>
            <a:custGeom>
              <a:avLst/>
              <a:gdLst/>
              <a:ahLst/>
              <a:cxnLst/>
              <a:rect l="l" t="t" r="r" b="b"/>
              <a:pathLst>
                <a:path w="649" h="557" extrusionOk="0">
                  <a:moveTo>
                    <a:pt x="410" y="1"/>
                  </a:moveTo>
                  <a:cubicBezTo>
                    <a:pt x="397" y="1"/>
                    <a:pt x="384" y="2"/>
                    <a:pt x="371" y="5"/>
                  </a:cubicBezTo>
                  <a:cubicBezTo>
                    <a:pt x="124" y="5"/>
                    <a:pt x="0" y="313"/>
                    <a:pt x="186" y="468"/>
                  </a:cubicBezTo>
                  <a:cubicBezTo>
                    <a:pt x="237" y="529"/>
                    <a:pt x="306" y="557"/>
                    <a:pt x="374" y="557"/>
                  </a:cubicBezTo>
                  <a:cubicBezTo>
                    <a:pt x="511" y="557"/>
                    <a:pt x="648" y="447"/>
                    <a:pt x="648" y="282"/>
                  </a:cubicBezTo>
                  <a:cubicBezTo>
                    <a:pt x="648" y="142"/>
                    <a:pt x="546" y="1"/>
                    <a:pt x="4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3" name="Google Shape;13763;p26"/>
            <p:cNvSpPr/>
            <p:nvPr/>
          </p:nvSpPr>
          <p:spPr>
            <a:xfrm>
              <a:off x="1169450" y="4325125"/>
              <a:ext cx="16225" cy="13825"/>
            </a:xfrm>
            <a:custGeom>
              <a:avLst/>
              <a:gdLst/>
              <a:ahLst/>
              <a:cxnLst/>
              <a:rect l="l" t="t" r="r" b="b"/>
              <a:pathLst>
                <a:path w="649" h="553" extrusionOk="0">
                  <a:moveTo>
                    <a:pt x="371" y="0"/>
                  </a:moveTo>
                  <a:cubicBezTo>
                    <a:pt x="124" y="0"/>
                    <a:pt x="0" y="309"/>
                    <a:pt x="155" y="463"/>
                  </a:cubicBezTo>
                  <a:cubicBezTo>
                    <a:pt x="216" y="525"/>
                    <a:pt x="292" y="552"/>
                    <a:pt x="365" y="552"/>
                  </a:cubicBezTo>
                  <a:cubicBezTo>
                    <a:pt x="511" y="552"/>
                    <a:pt x="648" y="442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4" name="Google Shape;13764;p26"/>
            <p:cNvSpPr/>
            <p:nvPr/>
          </p:nvSpPr>
          <p:spPr>
            <a:xfrm>
              <a:off x="1169450" y="4367550"/>
              <a:ext cx="16225" cy="14075"/>
            </a:xfrm>
            <a:custGeom>
              <a:avLst/>
              <a:gdLst/>
              <a:ahLst/>
              <a:cxnLst/>
              <a:rect l="l" t="t" r="r" b="b"/>
              <a:pathLst>
                <a:path w="649" h="563" extrusionOk="0">
                  <a:moveTo>
                    <a:pt x="371" y="0"/>
                  </a:moveTo>
                  <a:cubicBezTo>
                    <a:pt x="124" y="0"/>
                    <a:pt x="0" y="309"/>
                    <a:pt x="155" y="494"/>
                  </a:cubicBezTo>
                  <a:cubicBezTo>
                    <a:pt x="211" y="541"/>
                    <a:pt x="278" y="562"/>
                    <a:pt x="345" y="562"/>
                  </a:cubicBezTo>
                  <a:cubicBezTo>
                    <a:pt x="499" y="562"/>
                    <a:pt x="648" y="450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5" name="Google Shape;13765;p26"/>
            <p:cNvSpPr/>
            <p:nvPr/>
          </p:nvSpPr>
          <p:spPr>
            <a:xfrm>
              <a:off x="1021300" y="4282675"/>
              <a:ext cx="187525" cy="184425"/>
            </a:xfrm>
            <a:custGeom>
              <a:avLst/>
              <a:gdLst/>
              <a:ahLst/>
              <a:cxnLst/>
              <a:rect l="l" t="t" r="r" b="b"/>
              <a:pathLst>
                <a:path w="7501" h="7377" extrusionOk="0">
                  <a:moveTo>
                    <a:pt x="2655" y="3118"/>
                  </a:moveTo>
                  <a:lnTo>
                    <a:pt x="2655" y="6790"/>
                  </a:lnTo>
                  <a:lnTo>
                    <a:pt x="1482" y="6790"/>
                  </a:lnTo>
                  <a:lnTo>
                    <a:pt x="1482" y="3118"/>
                  </a:lnTo>
                  <a:close/>
                  <a:moveTo>
                    <a:pt x="4322" y="556"/>
                  </a:moveTo>
                  <a:lnTo>
                    <a:pt x="4322" y="6790"/>
                  </a:lnTo>
                  <a:lnTo>
                    <a:pt x="3210" y="6790"/>
                  </a:lnTo>
                  <a:lnTo>
                    <a:pt x="3210" y="556"/>
                  </a:lnTo>
                  <a:close/>
                  <a:moveTo>
                    <a:pt x="6019" y="5648"/>
                  </a:moveTo>
                  <a:lnTo>
                    <a:pt x="6019" y="6790"/>
                  </a:lnTo>
                  <a:lnTo>
                    <a:pt x="4877" y="6790"/>
                  </a:lnTo>
                  <a:lnTo>
                    <a:pt x="4877" y="5648"/>
                  </a:lnTo>
                  <a:close/>
                  <a:moveTo>
                    <a:pt x="2902" y="1"/>
                  </a:moveTo>
                  <a:cubicBezTo>
                    <a:pt x="2748" y="1"/>
                    <a:pt x="2624" y="124"/>
                    <a:pt x="2624" y="278"/>
                  </a:cubicBezTo>
                  <a:lnTo>
                    <a:pt x="2624" y="2531"/>
                  </a:lnTo>
                  <a:lnTo>
                    <a:pt x="1204" y="2531"/>
                  </a:lnTo>
                  <a:cubicBezTo>
                    <a:pt x="1019" y="2531"/>
                    <a:pt x="896" y="2655"/>
                    <a:pt x="896" y="2809"/>
                  </a:cubicBezTo>
                  <a:lnTo>
                    <a:pt x="896" y="6790"/>
                  </a:lnTo>
                  <a:lnTo>
                    <a:pt x="340" y="6790"/>
                  </a:lnTo>
                  <a:cubicBezTo>
                    <a:pt x="1" y="6821"/>
                    <a:pt x="1" y="7315"/>
                    <a:pt x="340" y="7377"/>
                  </a:cubicBezTo>
                  <a:lnTo>
                    <a:pt x="7161" y="7377"/>
                  </a:lnTo>
                  <a:cubicBezTo>
                    <a:pt x="7500" y="7315"/>
                    <a:pt x="7500" y="6821"/>
                    <a:pt x="7161" y="6790"/>
                  </a:cubicBezTo>
                  <a:lnTo>
                    <a:pt x="6574" y="6790"/>
                  </a:lnTo>
                  <a:lnTo>
                    <a:pt x="6574" y="5371"/>
                  </a:lnTo>
                  <a:cubicBezTo>
                    <a:pt x="6574" y="5216"/>
                    <a:pt x="6451" y="5093"/>
                    <a:pt x="6297" y="5093"/>
                  </a:cubicBezTo>
                  <a:lnTo>
                    <a:pt x="4877" y="5093"/>
                  </a:lnTo>
                  <a:lnTo>
                    <a:pt x="4877" y="278"/>
                  </a:lnTo>
                  <a:cubicBezTo>
                    <a:pt x="4877" y="124"/>
                    <a:pt x="4754" y="1"/>
                    <a:pt x="45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6" name="Google Shape;13766;p26"/>
            <p:cNvSpPr/>
            <p:nvPr/>
          </p:nvSpPr>
          <p:spPr>
            <a:xfrm>
              <a:off x="1212650" y="4282675"/>
              <a:ext cx="84900" cy="13925"/>
            </a:xfrm>
            <a:custGeom>
              <a:avLst/>
              <a:gdLst/>
              <a:ahLst/>
              <a:cxnLst/>
              <a:rect l="l" t="t" r="r" b="b"/>
              <a:pathLst>
                <a:path w="3396" h="557" extrusionOk="0">
                  <a:moveTo>
                    <a:pt x="340" y="1"/>
                  </a:moveTo>
                  <a:cubicBezTo>
                    <a:pt x="1" y="32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2"/>
                    <a:pt x="30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7" name="Google Shape;13767;p26"/>
            <p:cNvSpPr/>
            <p:nvPr/>
          </p:nvSpPr>
          <p:spPr>
            <a:xfrm>
              <a:off x="1212650" y="4325125"/>
              <a:ext cx="84900" cy="13900"/>
            </a:xfrm>
            <a:custGeom>
              <a:avLst/>
              <a:gdLst/>
              <a:ahLst/>
              <a:cxnLst/>
              <a:rect l="l" t="t" r="r" b="b"/>
              <a:pathLst>
                <a:path w="3396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1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8" name="Google Shape;13768;p26"/>
            <p:cNvSpPr/>
            <p:nvPr/>
          </p:nvSpPr>
          <p:spPr>
            <a:xfrm>
              <a:off x="1211875" y="4367550"/>
              <a:ext cx="87225" cy="13900"/>
            </a:xfrm>
            <a:custGeom>
              <a:avLst/>
              <a:gdLst/>
              <a:ahLst/>
              <a:cxnLst/>
              <a:rect l="l" t="t" r="r" b="b"/>
              <a:pathLst>
                <a:path w="3489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087" y="556"/>
                  </a:lnTo>
                  <a:cubicBezTo>
                    <a:pt x="3488" y="556"/>
                    <a:pt x="3488" y="0"/>
                    <a:pt x="30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9" name="Google Shape;13769;p26"/>
            <p:cNvSpPr/>
            <p:nvPr/>
          </p:nvSpPr>
          <p:spPr>
            <a:xfrm>
              <a:off x="1147850" y="44948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0" name="Google Shape;13770;p26"/>
            <p:cNvSpPr/>
            <p:nvPr/>
          </p:nvSpPr>
          <p:spPr>
            <a:xfrm>
              <a:off x="975800" y="4197050"/>
              <a:ext cx="363400" cy="312600"/>
            </a:xfrm>
            <a:custGeom>
              <a:avLst/>
              <a:gdLst/>
              <a:ahLst/>
              <a:cxnLst/>
              <a:rect l="l" t="t" r="r" b="b"/>
              <a:pathLst>
                <a:path w="14536" h="12504" extrusionOk="0">
                  <a:moveTo>
                    <a:pt x="10400" y="586"/>
                  </a:moveTo>
                  <a:lnTo>
                    <a:pt x="10400" y="1697"/>
                  </a:lnTo>
                  <a:lnTo>
                    <a:pt x="556" y="1697"/>
                  </a:lnTo>
                  <a:lnTo>
                    <a:pt x="556" y="864"/>
                  </a:lnTo>
                  <a:cubicBezTo>
                    <a:pt x="556" y="710"/>
                    <a:pt x="679" y="586"/>
                    <a:pt x="864" y="586"/>
                  </a:cubicBezTo>
                  <a:close/>
                  <a:moveTo>
                    <a:pt x="13672" y="556"/>
                  </a:moveTo>
                  <a:cubicBezTo>
                    <a:pt x="13826" y="556"/>
                    <a:pt x="13980" y="679"/>
                    <a:pt x="13980" y="864"/>
                  </a:cubicBezTo>
                  <a:lnTo>
                    <a:pt x="13980" y="1697"/>
                  </a:lnTo>
                  <a:lnTo>
                    <a:pt x="10956" y="1697"/>
                  </a:lnTo>
                  <a:lnTo>
                    <a:pt x="10956" y="556"/>
                  </a:lnTo>
                  <a:close/>
                  <a:moveTo>
                    <a:pt x="864" y="0"/>
                  </a:moveTo>
                  <a:cubicBezTo>
                    <a:pt x="370" y="0"/>
                    <a:pt x="0" y="370"/>
                    <a:pt x="0" y="864"/>
                  </a:cubicBezTo>
                  <a:lnTo>
                    <a:pt x="0" y="11635"/>
                  </a:lnTo>
                  <a:cubicBezTo>
                    <a:pt x="0" y="12098"/>
                    <a:pt x="370" y="12499"/>
                    <a:pt x="864" y="12499"/>
                  </a:cubicBezTo>
                  <a:lnTo>
                    <a:pt x="5987" y="12499"/>
                  </a:lnTo>
                  <a:cubicBezTo>
                    <a:pt x="6006" y="12502"/>
                    <a:pt x="6024" y="12503"/>
                    <a:pt x="6041" y="12503"/>
                  </a:cubicBezTo>
                  <a:cubicBezTo>
                    <a:pt x="6401" y="12503"/>
                    <a:pt x="6401" y="11940"/>
                    <a:pt x="6041" y="11940"/>
                  </a:cubicBezTo>
                  <a:cubicBezTo>
                    <a:pt x="6024" y="11940"/>
                    <a:pt x="6006" y="11941"/>
                    <a:pt x="5987" y="11944"/>
                  </a:cubicBezTo>
                  <a:lnTo>
                    <a:pt x="864" y="11944"/>
                  </a:lnTo>
                  <a:cubicBezTo>
                    <a:pt x="710" y="11944"/>
                    <a:pt x="556" y="11789"/>
                    <a:pt x="556" y="11635"/>
                  </a:cubicBezTo>
                  <a:lnTo>
                    <a:pt x="556" y="2284"/>
                  </a:lnTo>
                  <a:lnTo>
                    <a:pt x="13980" y="2284"/>
                  </a:lnTo>
                  <a:lnTo>
                    <a:pt x="13980" y="11635"/>
                  </a:lnTo>
                  <a:cubicBezTo>
                    <a:pt x="13980" y="11789"/>
                    <a:pt x="13826" y="11913"/>
                    <a:pt x="13672" y="11913"/>
                  </a:cubicBezTo>
                  <a:lnTo>
                    <a:pt x="8549" y="11913"/>
                  </a:lnTo>
                  <a:cubicBezTo>
                    <a:pt x="8209" y="11974"/>
                    <a:pt x="8209" y="12437"/>
                    <a:pt x="8549" y="12499"/>
                  </a:cubicBezTo>
                  <a:lnTo>
                    <a:pt x="13672" y="12499"/>
                  </a:lnTo>
                  <a:cubicBezTo>
                    <a:pt x="14166" y="12499"/>
                    <a:pt x="14536" y="12098"/>
                    <a:pt x="14536" y="11635"/>
                  </a:cubicBezTo>
                  <a:lnTo>
                    <a:pt x="14536" y="864"/>
                  </a:lnTo>
                  <a:cubicBezTo>
                    <a:pt x="14536" y="370"/>
                    <a:pt x="14166" y="0"/>
                    <a:pt x="136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71" name="Google Shape;13771;p26"/>
          <p:cNvGrpSpPr/>
          <p:nvPr/>
        </p:nvGrpSpPr>
        <p:grpSpPr>
          <a:xfrm>
            <a:off x="11003251" y="6909212"/>
            <a:ext cx="580250" cy="728000"/>
            <a:chOff x="5523275" y="3601800"/>
            <a:chExt cx="290125" cy="364000"/>
          </a:xfrm>
          <a:solidFill>
            <a:schemeClr val="tx1"/>
          </a:solidFill>
        </p:grpSpPr>
        <p:sp>
          <p:nvSpPr>
            <p:cNvPr id="13772" name="Google Shape;13772;p26"/>
            <p:cNvSpPr/>
            <p:nvPr/>
          </p:nvSpPr>
          <p:spPr>
            <a:xfrm>
              <a:off x="5670650" y="3951525"/>
              <a:ext cx="16225" cy="14275"/>
            </a:xfrm>
            <a:custGeom>
              <a:avLst/>
              <a:gdLst/>
              <a:ahLst/>
              <a:cxnLst/>
              <a:rect l="l" t="t" r="r" b="b"/>
              <a:pathLst>
                <a:path w="649" h="571" extrusionOk="0">
                  <a:moveTo>
                    <a:pt x="308" y="1"/>
                  </a:moveTo>
                  <a:cubicBezTo>
                    <a:pt x="288" y="1"/>
                    <a:pt x="268" y="3"/>
                    <a:pt x="247" y="7"/>
                  </a:cubicBezTo>
                  <a:cubicBezTo>
                    <a:pt x="93" y="69"/>
                    <a:pt x="0" y="223"/>
                    <a:pt x="62" y="377"/>
                  </a:cubicBezTo>
                  <a:cubicBezTo>
                    <a:pt x="88" y="506"/>
                    <a:pt x="199" y="570"/>
                    <a:pt x="325" y="570"/>
                  </a:cubicBezTo>
                  <a:cubicBezTo>
                    <a:pt x="350" y="570"/>
                    <a:pt x="376" y="568"/>
                    <a:pt x="402" y="562"/>
                  </a:cubicBezTo>
                  <a:cubicBezTo>
                    <a:pt x="556" y="501"/>
                    <a:pt x="649" y="346"/>
                    <a:pt x="587" y="192"/>
                  </a:cubicBezTo>
                  <a:cubicBezTo>
                    <a:pt x="560" y="85"/>
                    <a:pt x="440" y="1"/>
                    <a:pt x="3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3" name="Google Shape;13773;p26"/>
            <p:cNvSpPr/>
            <p:nvPr/>
          </p:nvSpPr>
          <p:spPr>
            <a:xfrm>
              <a:off x="5523275" y="3601800"/>
              <a:ext cx="290125" cy="360100"/>
            </a:xfrm>
            <a:custGeom>
              <a:avLst/>
              <a:gdLst/>
              <a:ahLst/>
              <a:cxnLst/>
              <a:rect l="l" t="t" r="r" b="b"/>
              <a:pathLst>
                <a:path w="11605" h="14404" extrusionOk="0">
                  <a:moveTo>
                    <a:pt x="7685" y="787"/>
                  </a:moveTo>
                  <a:lnTo>
                    <a:pt x="7685" y="3102"/>
                  </a:lnTo>
                  <a:lnTo>
                    <a:pt x="6266" y="4521"/>
                  </a:lnTo>
                  <a:lnTo>
                    <a:pt x="4815" y="3102"/>
                  </a:lnTo>
                  <a:lnTo>
                    <a:pt x="4815" y="787"/>
                  </a:lnTo>
                  <a:lnTo>
                    <a:pt x="5988" y="1343"/>
                  </a:lnTo>
                  <a:lnTo>
                    <a:pt x="5988" y="2022"/>
                  </a:lnTo>
                  <a:cubicBezTo>
                    <a:pt x="5957" y="2238"/>
                    <a:pt x="6104" y="2346"/>
                    <a:pt x="6254" y="2346"/>
                  </a:cubicBezTo>
                  <a:cubicBezTo>
                    <a:pt x="6405" y="2346"/>
                    <a:pt x="6559" y="2238"/>
                    <a:pt x="6544" y="2022"/>
                  </a:cubicBezTo>
                  <a:lnTo>
                    <a:pt x="6544" y="1343"/>
                  </a:lnTo>
                  <a:lnTo>
                    <a:pt x="7685" y="787"/>
                  </a:lnTo>
                  <a:close/>
                  <a:moveTo>
                    <a:pt x="5957" y="7793"/>
                  </a:moveTo>
                  <a:lnTo>
                    <a:pt x="5957" y="9182"/>
                  </a:lnTo>
                  <a:cubicBezTo>
                    <a:pt x="5957" y="9336"/>
                    <a:pt x="6081" y="9459"/>
                    <a:pt x="6235" y="9459"/>
                  </a:cubicBezTo>
                  <a:cubicBezTo>
                    <a:pt x="6389" y="9459"/>
                    <a:pt x="6513" y="9336"/>
                    <a:pt x="6513" y="9182"/>
                  </a:cubicBezTo>
                  <a:lnTo>
                    <a:pt x="6513" y="7793"/>
                  </a:lnTo>
                  <a:lnTo>
                    <a:pt x="6513" y="7793"/>
                  </a:lnTo>
                  <a:cubicBezTo>
                    <a:pt x="8210" y="8132"/>
                    <a:pt x="7932" y="10601"/>
                    <a:pt x="6235" y="10601"/>
                  </a:cubicBezTo>
                  <a:cubicBezTo>
                    <a:pt x="4538" y="10601"/>
                    <a:pt x="4260" y="8132"/>
                    <a:pt x="5957" y="7793"/>
                  </a:cubicBezTo>
                  <a:close/>
                  <a:moveTo>
                    <a:pt x="6513" y="6064"/>
                  </a:moveTo>
                  <a:cubicBezTo>
                    <a:pt x="8118" y="6219"/>
                    <a:pt x="9352" y="7546"/>
                    <a:pt x="9352" y="9182"/>
                  </a:cubicBezTo>
                  <a:cubicBezTo>
                    <a:pt x="9352" y="11049"/>
                    <a:pt x="7835" y="12303"/>
                    <a:pt x="6235" y="12303"/>
                  </a:cubicBezTo>
                  <a:cubicBezTo>
                    <a:pt x="5508" y="12303"/>
                    <a:pt x="4763" y="12044"/>
                    <a:pt x="4136" y="11465"/>
                  </a:cubicBezTo>
                  <a:cubicBezTo>
                    <a:pt x="2130" y="9644"/>
                    <a:pt x="3241" y="6311"/>
                    <a:pt x="5957" y="6064"/>
                  </a:cubicBezTo>
                  <a:lnTo>
                    <a:pt x="5957" y="7206"/>
                  </a:lnTo>
                  <a:cubicBezTo>
                    <a:pt x="3488" y="7577"/>
                    <a:pt x="3766" y="11157"/>
                    <a:pt x="6235" y="11157"/>
                  </a:cubicBezTo>
                  <a:cubicBezTo>
                    <a:pt x="8704" y="11157"/>
                    <a:pt x="8982" y="7577"/>
                    <a:pt x="6513" y="7206"/>
                  </a:cubicBezTo>
                  <a:lnTo>
                    <a:pt x="6513" y="6064"/>
                  </a:lnTo>
                  <a:close/>
                  <a:moveTo>
                    <a:pt x="4511" y="0"/>
                  </a:moveTo>
                  <a:cubicBezTo>
                    <a:pt x="4460" y="0"/>
                    <a:pt x="4414" y="16"/>
                    <a:pt x="4383" y="46"/>
                  </a:cubicBezTo>
                  <a:cubicBezTo>
                    <a:pt x="4291" y="108"/>
                    <a:pt x="4229" y="201"/>
                    <a:pt x="4229" y="293"/>
                  </a:cubicBezTo>
                  <a:lnTo>
                    <a:pt x="4229" y="3194"/>
                  </a:lnTo>
                  <a:cubicBezTo>
                    <a:pt x="4229" y="3256"/>
                    <a:pt x="4260" y="3318"/>
                    <a:pt x="4321" y="3380"/>
                  </a:cubicBezTo>
                  <a:lnTo>
                    <a:pt x="4846" y="3935"/>
                  </a:lnTo>
                  <a:cubicBezTo>
                    <a:pt x="2501" y="4552"/>
                    <a:pt x="834" y="6682"/>
                    <a:pt x="834" y="9151"/>
                  </a:cubicBezTo>
                  <a:lnTo>
                    <a:pt x="834" y="9182"/>
                  </a:lnTo>
                  <a:cubicBezTo>
                    <a:pt x="834" y="11620"/>
                    <a:pt x="2501" y="13780"/>
                    <a:pt x="4877" y="14397"/>
                  </a:cubicBezTo>
                  <a:cubicBezTo>
                    <a:pt x="4897" y="14401"/>
                    <a:pt x="4917" y="14403"/>
                    <a:pt x="4937" y="14403"/>
                  </a:cubicBezTo>
                  <a:cubicBezTo>
                    <a:pt x="5069" y="14403"/>
                    <a:pt x="5190" y="14316"/>
                    <a:pt x="5216" y="14181"/>
                  </a:cubicBezTo>
                  <a:cubicBezTo>
                    <a:pt x="5278" y="14027"/>
                    <a:pt x="5186" y="13873"/>
                    <a:pt x="5031" y="13842"/>
                  </a:cubicBezTo>
                  <a:cubicBezTo>
                    <a:pt x="1" y="12576"/>
                    <a:pt x="248" y="5386"/>
                    <a:pt x="5340" y="4429"/>
                  </a:cubicBezTo>
                  <a:lnTo>
                    <a:pt x="5926" y="5046"/>
                  </a:lnTo>
                  <a:lnTo>
                    <a:pt x="5926" y="5509"/>
                  </a:lnTo>
                  <a:cubicBezTo>
                    <a:pt x="3951" y="5632"/>
                    <a:pt x="2470" y="7330"/>
                    <a:pt x="2532" y="9305"/>
                  </a:cubicBezTo>
                  <a:cubicBezTo>
                    <a:pt x="2624" y="11280"/>
                    <a:pt x="4229" y="12854"/>
                    <a:pt x="6235" y="12854"/>
                  </a:cubicBezTo>
                  <a:cubicBezTo>
                    <a:pt x="8210" y="12854"/>
                    <a:pt x="9815" y="11280"/>
                    <a:pt x="9907" y="9305"/>
                  </a:cubicBezTo>
                  <a:cubicBezTo>
                    <a:pt x="9969" y="7330"/>
                    <a:pt x="8488" y="5632"/>
                    <a:pt x="6513" y="5509"/>
                  </a:cubicBezTo>
                  <a:lnTo>
                    <a:pt x="6513" y="5046"/>
                  </a:lnTo>
                  <a:lnTo>
                    <a:pt x="7099" y="4429"/>
                  </a:lnTo>
                  <a:cubicBezTo>
                    <a:pt x="9321" y="4830"/>
                    <a:pt x="10988" y="6743"/>
                    <a:pt x="11049" y="8996"/>
                  </a:cubicBezTo>
                  <a:cubicBezTo>
                    <a:pt x="11111" y="11280"/>
                    <a:pt x="9599" y="13286"/>
                    <a:pt x="7408" y="13842"/>
                  </a:cubicBezTo>
                  <a:cubicBezTo>
                    <a:pt x="7253" y="13873"/>
                    <a:pt x="7161" y="14027"/>
                    <a:pt x="7223" y="14181"/>
                  </a:cubicBezTo>
                  <a:cubicBezTo>
                    <a:pt x="7249" y="14316"/>
                    <a:pt x="7370" y="14403"/>
                    <a:pt x="7502" y="14403"/>
                  </a:cubicBezTo>
                  <a:cubicBezTo>
                    <a:pt x="7522" y="14403"/>
                    <a:pt x="7542" y="14401"/>
                    <a:pt x="7562" y="14397"/>
                  </a:cubicBezTo>
                  <a:cubicBezTo>
                    <a:pt x="9938" y="13780"/>
                    <a:pt x="11574" y="11620"/>
                    <a:pt x="11605" y="9182"/>
                  </a:cubicBezTo>
                  <a:cubicBezTo>
                    <a:pt x="11605" y="6743"/>
                    <a:pt x="9938" y="4583"/>
                    <a:pt x="7593" y="3966"/>
                  </a:cubicBezTo>
                  <a:lnTo>
                    <a:pt x="8118" y="3410"/>
                  </a:lnTo>
                  <a:cubicBezTo>
                    <a:pt x="8179" y="3349"/>
                    <a:pt x="8210" y="3287"/>
                    <a:pt x="8210" y="3225"/>
                  </a:cubicBezTo>
                  <a:lnTo>
                    <a:pt x="8210" y="324"/>
                  </a:lnTo>
                  <a:cubicBezTo>
                    <a:pt x="8210" y="161"/>
                    <a:pt x="8087" y="33"/>
                    <a:pt x="7947" y="33"/>
                  </a:cubicBezTo>
                  <a:cubicBezTo>
                    <a:pt x="7902" y="33"/>
                    <a:pt x="7854" y="47"/>
                    <a:pt x="7809" y="77"/>
                  </a:cubicBezTo>
                  <a:lnTo>
                    <a:pt x="6513" y="695"/>
                  </a:lnTo>
                  <a:lnTo>
                    <a:pt x="6513" y="324"/>
                  </a:lnTo>
                  <a:cubicBezTo>
                    <a:pt x="6528" y="108"/>
                    <a:pt x="6374" y="0"/>
                    <a:pt x="6220" y="0"/>
                  </a:cubicBezTo>
                  <a:cubicBezTo>
                    <a:pt x="6065" y="0"/>
                    <a:pt x="5911" y="108"/>
                    <a:pt x="5926" y="324"/>
                  </a:cubicBezTo>
                  <a:lnTo>
                    <a:pt x="5926" y="695"/>
                  </a:lnTo>
                  <a:lnTo>
                    <a:pt x="4661" y="46"/>
                  </a:lnTo>
                  <a:cubicBezTo>
                    <a:pt x="4615" y="16"/>
                    <a:pt x="4561" y="0"/>
                    <a:pt x="45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74" name="Google Shape;13774;p26"/>
          <p:cNvGrpSpPr/>
          <p:nvPr/>
        </p:nvGrpSpPr>
        <p:grpSpPr>
          <a:xfrm>
            <a:off x="13914027" y="6960689"/>
            <a:ext cx="726850" cy="625050"/>
            <a:chOff x="7724500" y="1950300"/>
            <a:chExt cx="363425" cy="312525"/>
          </a:xfrm>
          <a:solidFill>
            <a:schemeClr val="tx1"/>
          </a:solidFill>
        </p:grpSpPr>
        <p:sp>
          <p:nvSpPr>
            <p:cNvPr id="13775" name="Google Shape;13775;p26"/>
            <p:cNvSpPr/>
            <p:nvPr/>
          </p:nvSpPr>
          <p:spPr>
            <a:xfrm>
              <a:off x="7766950" y="2035950"/>
              <a:ext cx="278550" cy="77950"/>
            </a:xfrm>
            <a:custGeom>
              <a:avLst/>
              <a:gdLst/>
              <a:ahLst/>
              <a:cxnLst/>
              <a:rect l="l" t="t" r="r" b="b"/>
              <a:pathLst>
                <a:path w="11142" h="3118" extrusionOk="0">
                  <a:moveTo>
                    <a:pt x="10555" y="586"/>
                  </a:moveTo>
                  <a:lnTo>
                    <a:pt x="10555" y="2531"/>
                  </a:lnTo>
                  <a:lnTo>
                    <a:pt x="587" y="2531"/>
                  </a:lnTo>
                  <a:lnTo>
                    <a:pt x="587" y="586"/>
                  </a:lnTo>
                  <a:close/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lnTo>
                    <a:pt x="0" y="2809"/>
                  </a:lnTo>
                  <a:cubicBezTo>
                    <a:pt x="0" y="2963"/>
                    <a:pt x="124" y="3117"/>
                    <a:pt x="278" y="3117"/>
                  </a:cubicBezTo>
                  <a:lnTo>
                    <a:pt x="10864" y="3117"/>
                  </a:lnTo>
                  <a:cubicBezTo>
                    <a:pt x="11018" y="3117"/>
                    <a:pt x="11141" y="2963"/>
                    <a:pt x="11141" y="2809"/>
                  </a:cubicBezTo>
                  <a:lnTo>
                    <a:pt x="11141" y="278"/>
                  </a:lnTo>
                  <a:cubicBezTo>
                    <a:pt x="11141" y="124"/>
                    <a:pt x="10987" y="0"/>
                    <a:pt x="108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6" name="Google Shape;13776;p26"/>
            <p:cNvSpPr/>
            <p:nvPr/>
          </p:nvSpPr>
          <p:spPr>
            <a:xfrm>
              <a:off x="7766950" y="2141650"/>
              <a:ext cx="125000" cy="78725"/>
            </a:xfrm>
            <a:custGeom>
              <a:avLst/>
              <a:gdLst/>
              <a:ahLst/>
              <a:cxnLst/>
              <a:rect l="l" t="t" r="r" b="b"/>
              <a:pathLst>
                <a:path w="5000" h="3149" extrusionOk="0">
                  <a:moveTo>
                    <a:pt x="4444" y="587"/>
                  </a:moveTo>
                  <a:lnTo>
                    <a:pt x="4444" y="2562"/>
                  </a:lnTo>
                  <a:lnTo>
                    <a:pt x="587" y="2562"/>
                  </a:lnTo>
                  <a:lnTo>
                    <a:pt x="587" y="587"/>
                  </a:lnTo>
                  <a:close/>
                  <a:moveTo>
                    <a:pt x="278" y="0"/>
                  </a:moveTo>
                  <a:cubicBezTo>
                    <a:pt x="124" y="0"/>
                    <a:pt x="0" y="154"/>
                    <a:pt x="0" y="309"/>
                  </a:cubicBezTo>
                  <a:lnTo>
                    <a:pt x="0" y="2839"/>
                  </a:lnTo>
                  <a:cubicBezTo>
                    <a:pt x="0" y="2994"/>
                    <a:pt x="124" y="3148"/>
                    <a:pt x="278" y="3148"/>
                  </a:cubicBezTo>
                  <a:lnTo>
                    <a:pt x="4722" y="3148"/>
                  </a:lnTo>
                  <a:cubicBezTo>
                    <a:pt x="4876" y="3148"/>
                    <a:pt x="5000" y="2994"/>
                    <a:pt x="5000" y="2839"/>
                  </a:cubicBezTo>
                  <a:lnTo>
                    <a:pt x="5000" y="309"/>
                  </a:lnTo>
                  <a:cubicBezTo>
                    <a:pt x="5000" y="154"/>
                    <a:pt x="4876" y="0"/>
                    <a:pt x="47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7" name="Google Shape;13777;p26"/>
            <p:cNvSpPr/>
            <p:nvPr/>
          </p:nvSpPr>
          <p:spPr>
            <a:xfrm>
              <a:off x="7920475" y="2141650"/>
              <a:ext cx="125025" cy="78725"/>
            </a:xfrm>
            <a:custGeom>
              <a:avLst/>
              <a:gdLst/>
              <a:ahLst/>
              <a:cxnLst/>
              <a:rect l="l" t="t" r="r" b="b"/>
              <a:pathLst>
                <a:path w="5001" h="3149" extrusionOk="0">
                  <a:moveTo>
                    <a:pt x="4414" y="587"/>
                  </a:moveTo>
                  <a:lnTo>
                    <a:pt x="4414" y="2562"/>
                  </a:lnTo>
                  <a:lnTo>
                    <a:pt x="556" y="2562"/>
                  </a:lnTo>
                  <a:lnTo>
                    <a:pt x="556" y="587"/>
                  </a:lnTo>
                  <a:close/>
                  <a:moveTo>
                    <a:pt x="278" y="0"/>
                  </a:moveTo>
                  <a:cubicBezTo>
                    <a:pt x="124" y="0"/>
                    <a:pt x="1" y="154"/>
                    <a:pt x="1" y="309"/>
                  </a:cubicBezTo>
                  <a:lnTo>
                    <a:pt x="1" y="2839"/>
                  </a:lnTo>
                  <a:cubicBezTo>
                    <a:pt x="1" y="2994"/>
                    <a:pt x="124" y="3148"/>
                    <a:pt x="278" y="3148"/>
                  </a:cubicBezTo>
                  <a:lnTo>
                    <a:pt x="4723" y="3148"/>
                  </a:lnTo>
                  <a:cubicBezTo>
                    <a:pt x="4877" y="3148"/>
                    <a:pt x="5000" y="2994"/>
                    <a:pt x="5000" y="2839"/>
                  </a:cubicBezTo>
                  <a:lnTo>
                    <a:pt x="5000" y="309"/>
                  </a:lnTo>
                  <a:cubicBezTo>
                    <a:pt x="5000" y="154"/>
                    <a:pt x="4877" y="0"/>
                    <a:pt x="47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8" name="Google Shape;13778;p26"/>
            <p:cNvSpPr/>
            <p:nvPr/>
          </p:nvSpPr>
          <p:spPr>
            <a:xfrm>
              <a:off x="7896550" y="224870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7" y="0"/>
                  </a:moveTo>
                  <a:cubicBezTo>
                    <a:pt x="317" y="0"/>
                    <a:pt x="248" y="23"/>
                    <a:pt x="186" y="70"/>
                  </a:cubicBezTo>
                  <a:cubicBezTo>
                    <a:pt x="1" y="255"/>
                    <a:pt x="124" y="563"/>
                    <a:pt x="402" y="563"/>
                  </a:cubicBezTo>
                  <a:cubicBezTo>
                    <a:pt x="649" y="563"/>
                    <a:pt x="772" y="255"/>
                    <a:pt x="587" y="70"/>
                  </a:cubicBezTo>
                  <a:cubicBezTo>
                    <a:pt x="526" y="23"/>
                    <a:pt x="456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9" name="Google Shape;13779;p26"/>
            <p:cNvSpPr/>
            <p:nvPr/>
          </p:nvSpPr>
          <p:spPr>
            <a:xfrm>
              <a:off x="7724500" y="1950300"/>
              <a:ext cx="363425" cy="312525"/>
            </a:xfrm>
            <a:custGeom>
              <a:avLst/>
              <a:gdLst/>
              <a:ahLst/>
              <a:cxnLst/>
              <a:rect l="l" t="t" r="r" b="b"/>
              <a:pathLst>
                <a:path w="14537" h="12501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80" y="556"/>
                    <a:pt x="865" y="556"/>
                  </a:cubicBezTo>
                  <a:close/>
                  <a:moveTo>
                    <a:pt x="13673" y="587"/>
                  </a:moveTo>
                  <a:cubicBezTo>
                    <a:pt x="13827" y="587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0957" y="1698"/>
                  </a:lnTo>
                  <a:lnTo>
                    <a:pt x="10957" y="587"/>
                  </a:lnTo>
                  <a:close/>
                  <a:moveTo>
                    <a:pt x="865" y="0"/>
                  </a:moveTo>
                  <a:cubicBezTo>
                    <a:pt x="402" y="0"/>
                    <a:pt x="1" y="371"/>
                    <a:pt x="1" y="865"/>
                  </a:cubicBezTo>
                  <a:lnTo>
                    <a:pt x="1" y="11666"/>
                  </a:lnTo>
                  <a:cubicBezTo>
                    <a:pt x="32" y="12129"/>
                    <a:pt x="402" y="12499"/>
                    <a:pt x="865" y="12499"/>
                  </a:cubicBezTo>
                  <a:lnTo>
                    <a:pt x="5988" y="12499"/>
                  </a:lnTo>
                  <a:cubicBezTo>
                    <a:pt x="5998" y="12500"/>
                    <a:pt x="6008" y="12501"/>
                    <a:pt x="6017" y="12501"/>
                  </a:cubicBezTo>
                  <a:cubicBezTo>
                    <a:pt x="6410" y="12501"/>
                    <a:pt x="6410" y="11912"/>
                    <a:pt x="6017" y="11912"/>
                  </a:cubicBezTo>
                  <a:cubicBezTo>
                    <a:pt x="6008" y="11912"/>
                    <a:pt x="5998" y="11912"/>
                    <a:pt x="5988" y="11913"/>
                  </a:cubicBezTo>
                  <a:lnTo>
                    <a:pt x="865" y="11913"/>
                  </a:lnTo>
                  <a:cubicBezTo>
                    <a:pt x="711" y="11913"/>
                    <a:pt x="587" y="11790"/>
                    <a:pt x="587" y="11635"/>
                  </a:cubicBezTo>
                  <a:lnTo>
                    <a:pt x="587" y="2284"/>
                  </a:lnTo>
                  <a:lnTo>
                    <a:pt x="13981" y="2284"/>
                  </a:lnTo>
                  <a:lnTo>
                    <a:pt x="13981" y="11635"/>
                  </a:lnTo>
                  <a:cubicBezTo>
                    <a:pt x="13981" y="11790"/>
                    <a:pt x="13858" y="11913"/>
                    <a:pt x="13703" y="11913"/>
                  </a:cubicBezTo>
                  <a:lnTo>
                    <a:pt x="8549" y="11913"/>
                  </a:lnTo>
                  <a:cubicBezTo>
                    <a:pt x="8539" y="11912"/>
                    <a:pt x="8530" y="11912"/>
                    <a:pt x="8520" y="11912"/>
                  </a:cubicBezTo>
                  <a:cubicBezTo>
                    <a:pt x="8127" y="11912"/>
                    <a:pt x="8127" y="12501"/>
                    <a:pt x="8520" y="12501"/>
                  </a:cubicBezTo>
                  <a:cubicBezTo>
                    <a:pt x="8530" y="12501"/>
                    <a:pt x="8539" y="12500"/>
                    <a:pt x="8549" y="12499"/>
                  </a:cubicBezTo>
                  <a:lnTo>
                    <a:pt x="13673" y="12499"/>
                  </a:lnTo>
                  <a:cubicBezTo>
                    <a:pt x="14166" y="12499"/>
                    <a:pt x="14537" y="12098"/>
                    <a:pt x="14537" y="11635"/>
                  </a:cubicBezTo>
                  <a:lnTo>
                    <a:pt x="14537" y="865"/>
                  </a:lnTo>
                  <a:cubicBezTo>
                    <a:pt x="14537" y="371"/>
                    <a:pt x="14166" y="0"/>
                    <a:pt x="13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80" name="Google Shape;13780;p26"/>
          <p:cNvGrpSpPr/>
          <p:nvPr/>
        </p:nvGrpSpPr>
        <p:grpSpPr>
          <a:xfrm>
            <a:off x="9542151" y="6908139"/>
            <a:ext cx="648150" cy="730150"/>
            <a:chOff x="4775650" y="3601675"/>
            <a:chExt cx="324075" cy="365075"/>
          </a:xfrm>
          <a:solidFill>
            <a:schemeClr val="tx1"/>
          </a:solidFill>
        </p:grpSpPr>
        <p:sp>
          <p:nvSpPr>
            <p:cNvPr id="13781" name="Google Shape;13781;p26"/>
            <p:cNvSpPr/>
            <p:nvPr/>
          </p:nvSpPr>
          <p:spPr>
            <a:xfrm>
              <a:off x="4900125" y="3687825"/>
              <a:ext cx="66900" cy="56975"/>
            </a:xfrm>
            <a:custGeom>
              <a:avLst/>
              <a:gdLst/>
              <a:ahLst/>
              <a:cxnLst/>
              <a:rect l="l" t="t" r="r" b="b"/>
              <a:pathLst>
                <a:path w="2676" h="2279" extrusionOk="0">
                  <a:moveTo>
                    <a:pt x="1132" y="556"/>
                  </a:moveTo>
                  <a:cubicBezTo>
                    <a:pt x="1472" y="556"/>
                    <a:pt x="1719" y="803"/>
                    <a:pt x="1719" y="1142"/>
                  </a:cubicBezTo>
                  <a:cubicBezTo>
                    <a:pt x="1719" y="1478"/>
                    <a:pt x="1432" y="1700"/>
                    <a:pt x="1133" y="1700"/>
                  </a:cubicBezTo>
                  <a:cubicBezTo>
                    <a:pt x="992" y="1700"/>
                    <a:pt x="849" y="1652"/>
                    <a:pt x="731" y="1543"/>
                  </a:cubicBezTo>
                  <a:cubicBezTo>
                    <a:pt x="392" y="1173"/>
                    <a:pt x="639" y="556"/>
                    <a:pt x="1132" y="556"/>
                  </a:cubicBezTo>
                  <a:close/>
                  <a:moveTo>
                    <a:pt x="1132" y="0"/>
                  </a:moveTo>
                  <a:cubicBezTo>
                    <a:pt x="515" y="0"/>
                    <a:pt x="21" y="494"/>
                    <a:pt x="21" y="1142"/>
                  </a:cubicBezTo>
                  <a:cubicBezTo>
                    <a:pt x="0" y="1830"/>
                    <a:pt x="557" y="2279"/>
                    <a:pt x="1139" y="2279"/>
                  </a:cubicBezTo>
                  <a:cubicBezTo>
                    <a:pt x="1419" y="2279"/>
                    <a:pt x="1704" y="2175"/>
                    <a:pt x="1935" y="1945"/>
                  </a:cubicBezTo>
                  <a:cubicBezTo>
                    <a:pt x="2675" y="1235"/>
                    <a:pt x="2151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2" name="Google Shape;13782;p26"/>
            <p:cNvSpPr/>
            <p:nvPr/>
          </p:nvSpPr>
          <p:spPr>
            <a:xfrm>
              <a:off x="4835075" y="3645375"/>
              <a:ext cx="216825" cy="184525"/>
            </a:xfrm>
            <a:custGeom>
              <a:avLst/>
              <a:gdLst/>
              <a:ahLst/>
              <a:cxnLst/>
              <a:rect l="l" t="t" r="r" b="b"/>
              <a:pathLst>
                <a:path w="8673" h="7381" extrusionOk="0">
                  <a:moveTo>
                    <a:pt x="3764" y="570"/>
                  </a:moveTo>
                  <a:cubicBezTo>
                    <a:pt x="5404" y="570"/>
                    <a:pt x="6882" y="1872"/>
                    <a:pt x="6882" y="3673"/>
                  </a:cubicBezTo>
                  <a:cubicBezTo>
                    <a:pt x="6882" y="4630"/>
                    <a:pt x="6450" y="5494"/>
                    <a:pt x="5740" y="6081"/>
                  </a:cubicBezTo>
                  <a:cubicBezTo>
                    <a:pt x="5632" y="4862"/>
                    <a:pt x="4683" y="4252"/>
                    <a:pt x="3738" y="4252"/>
                  </a:cubicBezTo>
                  <a:cubicBezTo>
                    <a:pt x="2793" y="4252"/>
                    <a:pt x="1852" y="4862"/>
                    <a:pt x="1759" y="6081"/>
                  </a:cubicBezTo>
                  <a:cubicBezTo>
                    <a:pt x="0" y="4630"/>
                    <a:pt x="370" y="1853"/>
                    <a:pt x="2438" y="865"/>
                  </a:cubicBezTo>
                  <a:cubicBezTo>
                    <a:pt x="2875" y="663"/>
                    <a:pt x="3325" y="570"/>
                    <a:pt x="3764" y="570"/>
                  </a:cubicBezTo>
                  <a:close/>
                  <a:moveTo>
                    <a:pt x="3734" y="4823"/>
                  </a:moveTo>
                  <a:cubicBezTo>
                    <a:pt x="4444" y="4823"/>
                    <a:pt x="5154" y="5294"/>
                    <a:pt x="5154" y="6235"/>
                  </a:cubicBezTo>
                  <a:lnTo>
                    <a:pt x="5154" y="6451"/>
                  </a:lnTo>
                  <a:cubicBezTo>
                    <a:pt x="4706" y="6682"/>
                    <a:pt x="4220" y="6798"/>
                    <a:pt x="3734" y="6798"/>
                  </a:cubicBezTo>
                  <a:cubicBezTo>
                    <a:pt x="3248" y="6798"/>
                    <a:pt x="2762" y="6682"/>
                    <a:pt x="2315" y="6451"/>
                  </a:cubicBezTo>
                  <a:lnTo>
                    <a:pt x="2315" y="6235"/>
                  </a:lnTo>
                  <a:cubicBezTo>
                    <a:pt x="2315" y="5294"/>
                    <a:pt x="3025" y="4823"/>
                    <a:pt x="3734" y="4823"/>
                  </a:cubicBezTo>
                  <a:close/>
                  <a:moveTo>
                    <a:pt x="3734" y="1"/>
                  </a:moveTo>
                  <a:cubicBezTo>
                    <a:pt x="1697" y="1"/>
                    <a:pt x="62" y="1637"/>
                    <a:pt x="62" y="3673"/>
                  </a:cubicBezTo>
                  <a:cubicBezTo>
                    <a:pt x="62" y="5908"/>
                    <a:pt x="1886" y="7380"/>
                    <a:pt x="3782" y="7380"/>
                  </a:cubicBezTo>
                  <a:cubicBezTo>
                    <a:pt x="4688" y="7380"/>
                    <a:pt x="5610" y="7045"/>
                    <a:pt x="6358" y="6297"/>
                  </a:cubicBezTo>
                  <a:cubicBezTo>
                    <a:pt x="8672" y="3951"/>
                    <a:pt x="7037" y="1"/>
                    <a:pt x="37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3" name="Google Shape;13783;p26"/>
            <p:cNvSpPr/>
            <p:nvPr/>
          </p:nvSpPr>
          <p:spPr>
            <a:xfrm>
              <a:off x="4775650" y="3601675"/>
              <a:ext cx="324075" cy="361750"/>
            </a:xfrm>
            <a:custGeom>
              <a:avLst/>
              <a:gdLst/>
              <a:ahLst/>
              <a:cxnLst/>
              <a:rect l="l" t="t" r="r" b="b"/>
              <a:pathLst>
                <a:path w="12963" h="14470" extrusionOk="0">
                  <a:moveTo>
                    <a:pt x="6087" y="572"/>
                  </a:moveTo>
                  <a:cubicBezTo>
                    <a:pt x="8595" y="572"/>
                    <a:pt x="10957" y="2556"/>
                    <a:pt x="10957" y="5421"/>
                  </a:cubicBezTo>
                  <a:cubicBezTo>
                    <a:pt x="10957" y="7643"/>
                    <a:pt x="9444" y="9557"/>
                    <a:pt x="7284" y="10112"/>
                  </a:cubicBezTo>
                  <a:cubicBezTo>
                    <a:pt x="7222" y="10112"/>
                    <a:pt x="7161" y="10174"/>
                    <a:pt x="7130" y="10236"/>
                  </a:cubicBezTo>
                  <a:lnTo>
                    <a:pt x="6358" y="11594"/>
                  </a:lnTo>
                  <a:lnTo>
                    <a:pt x="6111" y="11995"/>
                  </a:lnTo>
                  <a:lnTo>
                    <a:pt x="5124" y="10236"/>
                  </a:lnTo>
                  <a:cubicBezTo>
                    <a:pt x="5093" y="10143"/>
                    <a:pt x="5031" y="10112"/>
                    <a:pt x="4939" y="10082"/>
                  </a:cubicBezTo>
                  <a:cubicBezTo>
                    <a:pt x="1050" y="9094"/>
                    <a:pt x="1" y="4063"/>
                    <a:pt x="3149" y="1595"/>
                  </a:cubicBezTo>
                  <a:cubicBezTo>
                    <a:pt x="4057" y="889"/>
                    <a:pt x="5083" y="572"/>
                    <a:pt x="6087" y="572"/>
                  </a:cubicBezTo>
                  <a:close/>
                  <a:moveTo>
                    <a:pt x="6162" y="0"/>
                  </a:moveTo>
                  <a:cubicBezTo>
                    <a:pt x="3351" y="0"/>
                    <a:pt x="719" y="2210"/>
                    <a:pt x="741" y="5421"/>
                  </a:cubicBezTo>
                  <a:cubicBezTo>
                    <a:pt x="741" y="7859"/>
                    <a:pt x="2346" y="9989"/>
                    <a:pt x="4692" y="10637"/>
                  </a:cubicBezTo>
                  <a:lnTo>
                    <a:pt x="5185" y="11501"/>
                  </a:lnTo>
                  <a:cubicBezTo>
                    <a:pt x="4167" y="11594"/>
                    <a:pt x="2439" y="11995"/>
                    <a:pt x="2439" y="13013"/>
                  </a:cubicBezTo>
                  <a:cubicBezTo>
                    <a:pt x="2439" y="13908"/>
                    <a:pt x="3889" y="14340"/>
                    <a:pt x="4815" y="14464"/>
                  </a:cubicBezTo>
                  <a:cubicBezTo>
                    <a:pt x="4835" y="14468"/>
                    <a:pt x="4854" y="14470"/>
                    <a:pt x="4873" y="14470"/>
                  </a:cubicBezTo>
                  <a:cubicBezTo>
                    <a:pt x="5000" y="14470"/>
                    <a:pt x="5097" y="14382"/>
                    <a:pt x="5124" y="14248"/>
                  </a:cubicBezTo>
                  <a:cubicBezTo>
                    <a:pt x="5155" y="14094"/>
                    <a:pt x="5031" y="13939"/>
                    <a:pt x="4877" y="13908"/>
                  </a:cubicBezTo>
                  <a:cubicBezTo>
                    <a:pt x="3673" y="13723"/>
                    <a:pt x="2994" y="13322"/>
                    <a:pt x="2994" y="13013"/>
                  </a:cubicBezTo>
                  <a:cubicBezTo>
                    <a:pt x="2994" y="12705"/>
                    <a:pt x="3889" y="12149"/>
                    <a:pt x="5494" y="12026"/>
                  </a:cubicBezTo>
                  <a:lnTo>
                    <a:pt x="5864" y="12705"/>
                  </a:lnTo>
                  <a:cubicBezTo>
                    <a:pt x="5926" y="12797"/>
                    <a:pt x="6019" y="12859"/>
                    <a:pt x="6111" y="12859"/>
                  </a:cubicBezTo>
                  <a:cubicBezTo>
                    <a:pt x="6235" y="12859"/>
                    <a:pt x="6327" y="12797"/>
                    <a:pt x="6358" y="12705"/>
                  </a:cubicBezTo>
                  <a:lnTo>
                    <a:pt x="6759" y="12026"/>
                  </a:lnTo>
                  <a:cubicBezTo>
                    <a:pt x="8364" y="12149"/>
                    <a:pt x="9228" y="12674"/>
                    <a:pt x="9228" y="13013"/>
                  </a:cubicBezTo>
                  <a:cubicBezTo>
                    <a:pt x="9228" y="13353"/>
                    <a:pt x="8580" y="13723"/>
                    <a:pt x="7346" y="13908"/>
                  </a:cubicBezTo>
                  <a:cubicBezTo>
                    <a:pt x="7016" y="13968"/>
                    <a:pt x="7094" y="14465"/>
                    <a:pt x="7410" y="14465"/>
                  </a:cubicBezTo>
                  <a:cubicBezTo>
                    <a:pt x="7419" y="14465"/>
                    <a:pt x="7429" y="14465"/>
                    <a:pt x="7438" y="14464"/>
                  </a:cubicBezTo>
                  <a:cubicBezTo>
                    <a:pt x="8333" y="14340"/>
                    <a:pt x="9815" y="13908"/>
                    <a:pt x="9815" y="13013"/>
                  </a:cubicBezTo>
                  <a:cubicBezTo>
                    <a:pt x="9815" y="11995"/>
                    <a:pt x="8086" y="11594"/>
                    <a:pt x="7068" y="11501"/>
                  </a:cubicBezTo>
                  <a:lnTo>
                    <a:pt x="7562" y="10637"/>
                  </a:lnTo>
                  <a:cubicBezTo>
                    <a:pt x="11883" y="9433"/>
                    <a:pt x="12963" y="3817"/>
                    <a:pt x="9414" y="1101"/>
                  </a:cubicBezTo>
                  <a:cubicBezTo>
                    <a:pt x="8403" y="342"/>
                    <a:pt x="7268" y="0"/>
                    <a:pt x="61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4" name="Google Shape;13784;p26"/>
            <p:cNvSpPr/>
            <p:nvPr/>
          </p:nvSpPr>
          <p:spPr>
            <a:xfrm>
              <a:off x="4921100" y="3952275"/>
              <a:ext cx="15450" cy="14475"/>
            </a:xfrm>
            <a:custGeom>
              <a:avLst/>
              <a:gdLst/>
              <a:ahLst/>
              <a:cxnLst/>
              <a:rect l="l" t="t" r="r" b="b"/>
              <a:pathLst>
                <a:path w="618" h="579" extrusionOk="0">
                  <a:moveTo>
                    <a:pt x="297" y="0"/>
                  </a:moveTo>
                  <a:cubicBezTo>
                    <a:pt x="162" y="0"/>
                    <a:pt x="31" y="85"/>
                    <a:pt x="16" y="255"/>
                  </a:cubicBezTo>
                  <a:cubicBezTo>
                    <a:pt x="0" y="471"/>
                    <a:pt x="154" y="579"/>
                    <a:pt x="309" y="579"/>
                  </a:cubicBezTo>
                  <a:cubicBezTo>
                    <a:pt x="463" y="579"/>
                    <a:pt x="617" y="471"/>
                    <a:pt x="602" y="255"/>
                  </a:cubicBezTo>
                  <a:cubicBezTo>
                    <a:pt x="571" y="85"/>
                    <a:pt x="432" y="0"/>
                    <a:pt x="2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85" name="Google Shape;13785;p26"/>
          <p:cNvGrpSpPr/>
          <p:nvPr/>
        </p:nvGrpSpPr>
        <p:grpSpPr>
          <a:xfrm>
            <a:off x="7980301" y="6960639"/>
            <a:ext cx="728350" cy="625150"/>
            <a:chOff x="6979200" y="1950250"/>
            <a:chExt cx="364175" cy="312575"/>
          </a:xfrm>
          <a:solidFill>
            <a:schemeClr val="tx1"/>
          </a:solidFill>
        </p:grpSpPr>
        <p:sp>
          <p:nvSpPr>
            <p:cNvPr id="13786" name="Google Shape;13786;p26"/>
            <p:cNvSpPr/>
            <p:nvPr/>
          </p:nvSpPr>
          <p:spPr>
            <a:xfrm>
              <a:off x="7249225" y="2205675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1"/>
                  </a:moveTo>
                  <a:cubicBezTo>
                    <a:pt x="124" y="1"/>
                    <a:pt x="1" y="278"/>
                    <a:pt x="186" y="464"/>
                  </a:cubicBezTo>
                  <a:cubicBezTo>
                    <a:pt x="248" y="525"/>
                    <a:pt x="323" y="553"/>
                    <a:pt x="396" y="553"/>
                  </a:cubicBezTo>
                  <a:cubicBezTo>
                    <a:pt x="543" y="553"/>
                    <a:pt x="680" y="443"/>
                    <a:pt x="680" y="278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7" name="Google Shape;13787;p26"/>
            <p:cNvSpPr/>
            <p:nvPr/>
          </p:nvSpPr>
          <p:spPr>
            <a:xfrm>
              <a:off x="7053475" y="2205625"/>
              <a:ext cx="16775" cy="13875"/>
            </a:xfrm>
            <a:custGeom>
              <a:avLst/>
              <a:gdLst/>
              <a:ahLst/>
              <a:cxnLst/>
              <a:rect l="l" t="t" r="r" b="b"/>
              <a:pathLst>
                <a:path w="671" h="555" extrusionOk="0">
                  <a:moveTo>
                    <a:pt x="355" y="1"/>
                  </a:moveTo>
                  <a:cubicBezTo>
                    <a:pt x="104" y="1"/>
                    <a:pt x="1" y="289"/>
                    <a:pt x="177" y="466"/>
                  </a:cubicBezTo>
                  <a:cubicBezTo>
                    <a:pt x="239" y="527"/>
                    <a:pt x="314" y="555"/>
                    <a:pt x="387" y="555"/>
                  </a:cubicBezTo>
                  <a:cubicBezTo>
                    <a:pt x="534" y="555"/>
                    <a:pt x="671" y="445"/>
                    <a:pt x="671" y="280"/>
                  </a:cubicBezTo>
                  <a:cubicBezTo>
                    <a:pt x="671" y="126"/>
                    <a:pt x="547" y="3"/>
                    <a:pt x="393" y="3"/>
                  </a:cubicBezTo>
                  <a:cubicBezTo>
                    <a:pt x="380" y="1"/>
                    <a:pt x="367" y="1"/>
                    <a:pt x="3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8" name="Google Shape;13788;p26"/>
            <p:cNvSpPr/>
            <p:nvPr/>
          </p:nvSpPr>
          <p:spPr>
            <a:xfrm>
              <a:off x="7034750" y="1992725"/>
              <a:ext cx="57100" cy="13925"/>
            </a:xfrm>
            <a:custGeom>
              <a:avLst/>
              <a:gdLst/>
              <a:ahLst/>
              <a:cxnLst/>
              <a:rect l="l" t="t" r="r" b="b"/>
              <a:pathLst>
                <a:path w="2284" h="557" extrusionOk="0">
                  <a:moveTo>
                    <a:pt x="309" y="1"/>
                  </a:moveTo>
                  <a:cubicBezTo>
                    <a:pt x="124" y="1"/>
                    <a:pt x="0" y="124"/>
                    <a:pt x="0" y="279"/>
                  </a:cubicBezTo>
                  <a:cubicBezTo>
                    <a:pt x="0" y="433"/>
                    <a:pt x="124" y="556"/>
                    <a:pt x="309" y="556"/>
                  </a:cubicBezTo>
                  <a:lnTo>
                    <a:pt x="1975" y="556"/>
                  </a:lnTo>
                  <a:cubicBezTo>
                    <a:pt x="2130" y="556"/>
                    <a:pt x="2284" y="433"/>
                    <a:pt x="2284" y="279"/>
                  </a:cubicBezTo>
                  <a:cubicBezTo>
                    <a:pt x="2284" y="124"/>
                    <a:pt x="2130" y="1"/>
                    <a:pt x="1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9" name="Google Shape;13789;p26"/>
            <p:cNvSpPr/>
            <p:nvPr/>
          </p:nvSpPr>
          <p:spPr>
            <a:xfrm>
              <a:off x="7230725" y="1992725"/>
              <a:ext cx="56350" cy="13925"/>
            </a:xfrm>
            <a:custGeom>
              <a:avLst/>
              <a:gdLst/>
              <a:ahLst/>
              <a:cxnLst/>
              <a:rect l="l" t="t" r="r" b="b"/>
              <a:pathLst>
                <a:path w="2254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975" y="556"/>
                  </a:lnTo>
                  <a:cubicBezTo>
                    <a:pt x="2130" y="556"/>
                    <a:pt x="2253" y="433"/>
                    <a:pt x="2253" y="279"/>
                  </a:cubicBezTo>
                  <a:cubicBezTo>
                    <a:pt x="2253" y="124"/>
                    <a:pt x="2130" y="1"/>
                    <a:pt x="1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0" name="Google Shape;13790;p26"/>
            <p:cNvSpPr/>
            <p:nvPr/>
          </p:nvSpPr>
          <p:spPr>
            <a:xfrm>
              <a:off x="7023175" y="2063725"/>
              <a:ext cx="79675" cy="99250"/>
            </a:xfrm>
            <a:custGeom>
              <a:avLst/>
              <a:gdLst/>
              <a:ahLst/>
              <a:cxnLst/>
              <a:rect l="l" t="t" r="r" b="b"/>
              <a:pathLst>
                <a:path w="3187" h="3970" extrusionOk="0">
                  <a:moveTo>
                    <a:pt x="1605" y="1080"/>
                  </a:moveTo>
                  <a:lnTo>
                    <a:pt x="2161" y="2562"/>
                  </a:lnTo>
                  <a:lnTo>
                    <a:pt x="1050" y="2562"/>
                  </a:lnTo>
                  <a:lnTo>
                    <a:pt x="1605" y="1080"/>
                  </a:lnTo>
                  <a:close/>
                  <a:moveTo>
                    <a:pt x="1605" y="0"/>
                  </a:moveTo>
                  <a:cubicBezTo>
                    <a:pt x="1482" y="0"/>
                    <a:pt x="1358" y="62"/>
                    <a:pt x="1327" y="185"/>
                  </a:cubicBezTo>
                  <a:lnTo>
                    <a:pt x="62" y="3580"/>
                  </a:lnTo>
                  <a:cubicBezTo>
                    <a:pt x="0" y="3734"/>
                    <a:pt x="62" y="3889"/>
                    <a:pt x="216" y="3950"/>
                  </a:cubicBezTo>
                  <a:cubicBezTo>
                    <a:pt x="249" y="3964"/>
                    <a:pt x="282" y="3970"/>
                    <a:pt x="314" y="3970"/>
                  </a:cubicBezTo>
                  <a:cubicBezTo>
                    <a:pt x="432" y="3970"/>
                    <a:pt x="538" y="3887"/>
                    <a:pt x="587" y="3765"/>
                  </a:cubicBezTo>
                  <a:lnTo>
                    <a:pt x="834" y="3117"/>
                  </a:lnTo>
                  <a:lnTo>
                    <a:pt x="2346" y="3117"/>
                  </a:lnTo>
                  <a:lnTo>
                    <a:pt x="2624" y="3765"/>
                  </a:lnTo>
                  <a:cubicBezTo>
                    <a:pt x="2670" y="3881"/>
                    <a:pt x="2764" y="3932"/>
                    <a:pt x="2861" y="3932"/>
                  </a:cubicBezTo>
                  <a:cubicBezTo>
                    <a:pt x="3021" y="3932"/>
                    <a:pt x="3187" y="3792"/>
                    <a:pt x="3148" y="3580"/>
                  </a:cubicBezTo>
                  <a:lnTo>
                    <a:pt x="1852" y="185"/>
                  </a:lnTo>
                  <a:cubicBezTo>
                    <a:pt x="1821" y="62"/>
                    <a:pt x="1729" y="0"/>
                    <a:pt x="16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1" name="Google Shape;13791;p26"/>
            <p:cNvSpPr/>
            <p:nvPr/>
          </p:nvSpPr>
          <p:spPr>
            <a:xfrm>
              <a:off x="7219925" y="2063725"/>
              <a:ext cx="77950" cy="98775"/>
            </a:xfrm>
            <a:custGeom>
              <a:avLst/>
              <a:gdLst/>
              <a:ahLst/>
              <a:cxnLst/>
              <a:rect l="l" t="t" r="r" b="b"/>
              <a:pathLst>
                <a:path w="3118" h="3951" extrusionOk="0">
                  <a:moveTo>
                    <a:pt x="1142" y="556"/>
                  </a:moveTo>
                  <a:cubicBezTo>
                    <a:pt x="1883" y="556"/>
                    <a:pt x="1883" y="1698"/>
                    <a:pt x="1142" y="1698"/>
                  </a:cubicBezTo>
                  <a:lnTo>
                    <a:pt x="556" y="1698"/>
                  </a:lnTo>
                  <a:lnTo>
                    <a:pt x="556" y="556"/>
                  </a:lnTo>
                  <a:close/>
                  <a:moveTo>
                    <a:pt x="1975" y="2253"/>
                  </a:moveTo>
                  <a:cubicBezTo>
                    <a:pt x="2747" y="2253"/>
                    <a:pt x="2747" y="3395"/>
                    <a:pt x="1975" y="3395"/>
                  </a:cubicBezTo>
                  <a:lnTo>
                    <a:pt x="556" y="3395"/>
                  </a:lnTo>
                  <a:lnTo>
                    <a:pt x="556" y="2253"/>
                  </a:lnTo>
                  <a:close/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lnTo>
                    <a:pt x="0" y="3673"/>
                  </a:lnTo>
                  <a:cubicBezTo>
                    <a:pt x="0" y="3827"/>
                    <a:pt x="124" y="3950"/>
                    <a:pt x="278" y="3950"/>
                  </a:cubicBezTo>
                  <a:lnTo>
                    <a:pt x="1975" y="3950"/>
                  </a:lnTo>
                  <a:cubicBezTo>
                    <a:pt x="2623" y="3950"/>
                    <a:pt x="3117" y="3457"/>
                    <a:pt x="3117" y="2839"/>
                  </a:cubicBezTo>
                  <a:cubicBezTo>
                    <a:pt x="3117" y="2253"/>
                    <a:pt x="2685" y="1759"/>
                    <a:pt x="2099" y="1698"/>
                  </a:cubicBezTo>
                  <a:cubicBezTo>
                    <a:pt x="2222" y="1512"/>
                    <a:pt x="2284" y="1327"/>
                    <a:pt x="2253" y="1111"/>
                  </a:cubicBezTo>
                  <a:cubicBezTo>
                    <a:pt x="2253" y="494"/>
                    <a:pt x="1759" y="0"/>
                    <a:pt x="11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2" name="Google Shape;13792;p26"/>
            <p:cNvSpPr/>
            <p:nvPr/>
          </p:nvSpPr>
          <p:spPr>
            <a:xfrm>
              <a:off x="7053250" y="2248125"/>
              <a:ext cx="17000" cy="14050"/>
            </a:xfrm>
            <a:custGeom>
              <a:avLst/>
              <a:gdLst/>
              <a:ahLst/>
              <a:cxnLst/>
              <a:rect l="l" t="t" r="r" b="b"/>
              <a:pathLst>
                <a:path w="680" h="562" extrusionOk="0">
                  <a:moveTo>
                    <a:pt x="402" y="0"/>
                  </a:moveTo>
                  <a:cubicBezTo>
                    <a:pt x="124" y="0"/>
                    <a:pt x="1" y="309"/>
                    <a:pt x="186" y="494"/>
                  </a:cubicBezTo>
                  <a:cubicBezTo>
                    <a:pt x="242" y="541"/>
                    <a:pt x="310" y="562"/>
                    <a:pt x="377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3" name="Google Shape;13793;p26"/>
            <p:cNvSpPr/>
            <p:nvPr/>
          </p:nvSpPr>
          <p:spPr>
            <a:xfrm>
              <a:off x="7250775" y="2247975"/>
              <a:ext cx="15875" cy="14025"/>
            </a:xfrm>
            <a:custGeom>
              <a:avLst/>
              <a:gdLst/>
              <a:ahLst/>
              <a:cxnLst/>
              <a:rect l="l" t="t" r="r" b="b"/>
              <a:pathLst>
                <a:path w="635" h="561" extrusionOk="0">
                  <a:moveTo>
                    <a:pt x="338" y="0"/>
                  </a:moveTo>
                  <a:cubicBezTo>
                    <a:pt x="318" y="0"/>
                    <a:pt x="298" y="2"/>
                    <a:pt x="278" y="6"/>
                  </a:cubicBezTo>
                  <a:cubicBezTo>
                    <a:pt x="124" y="37"/>
                    <a:pt x="1" y="160"/>
                    <a:pt x="31" y="315"/>
                  </a:cubicBezTo>
                  <a:cubicBezTo>
                    <a:pt x="59" y="481"/>
                    <a:pt x="187" y="561"/>
                    <a:pt x="317" y="561"/>
                  </a:cubicBezTo>
                  <a:cubicBezTo>
                    <a:pt x="475" y="561"/>
                    <a:pt x="635" y="443"/>
                    <a:pt x="618" y="222"/>
                  </a:cubicBezTo>
                  <a:cubicBezTo>
                    <a:pt x="591" y="88"/>
                    <a:pt x="470" y="0"/>
                    <a:pt x="3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4" name="Google Shape;13794;p26"/>
            <p:cNvSpPr/>
            <p:nvPr/>
          </p:nvSpPr>
          <p:spPr>
            <a:xfrm>
              <a:off x="6979200" y="1950250"/>
              <a:ext cx="167450" cy="312575"/>
            </a:xfrm>
            <a:custGeom>
              <a:avLst/>
              <a:gdLst/>
              <a:ahLst/>
              <a:cxnLst/>
              <a:rect l="l" t="t" r="r" b="b"/>
              <a:pathLst>
                <a:path w="6698" h="12503" extrusionOk="0">
                  <a:moveTo>
                    <a:pt x="5914" y="1"/>
                  </a:moveTo>
                  <a:cubicBezTo>
                    <a:pt x="5897" y="1"/>
                    <a:pt x="5881" y="1"/>
                    <a:pt x="5864" y="2"/>
                  </a:cubicBezTo>
                  <a:lnTo>
                    <a:pt x="864" y="2"/>
                  </a:lnTo>
                  <a:cubicBezTo>
                    <a:pt x="401" y="2"/>
                    <a:pt x="0" y="373"/>
                    <a:pt x="0" y="836"/>
                  </a:cubicBezTo>
                  <a:lnTo>
                    <a:pt x="0" y="11637"/>
                  </a:lnTo>
                  <a:cubicBezTo>
                    <a:pt x="0" y="12100"/>
                    <a:pt x="401" y="12471"/>
                    <a:pt x="864" y="12501"/>
                  </a:cubicBezTo>
                  <a:lnTo>
                    <a:pt x="2068" y="12501"/>
                  </a:lnTo>
                  <a:cubicBezTo>
                    <a:pt x="2407" y="12440"/>
                    <a:pt x="2407" y="11946"/>
                    <a:pt x="2068" y="11915"/>
                  </a:cubicBezTo>
                  <a:lnTo>
                    <a:pt x="864" y="11915"/>
                  </a:lnTo>
                  <a:cubicBezTo>
                    <a:pt x="710" y="11915"/>
                    <a:pt x="587" y="11792"/>
                    <a:pt x="587" y="11637"/>
                  </a:cubicBezTo>
                  <a:lnTo>
                    <a:pt x="587" y="836"/>
                  </a:lnTo>
                  <a:cubicBezTo>
                    <a:pt x="587" y="681"/>
                    <a:pt x="710" y="558"/>
                    <a:pt x="864" y="558"/>
                  </a:cubicBezTo>
                  <a:lnTo>
                    <a:pt x="5864" y="558"/>
                  </a:lnTo>
                  <a:cubicBezTo>
                    <a:pt x="6018" y="558"/>
                    <a:pt x="6142" y="681"/>
                    <a:pt x="6142" y="836"/>
                  </a:cubicBezTo>
                  <a:lnTo>
                    <a:pt x="6142" y="11637"/>
                  </a:lnTo>
                  <a:cubicBezTo>
                    <a:pt x="6142" y="11792"/>
                    <a:pt x="6018" y="11915"/>
                    <a:pt x="5864" y="11915"/>
                  </a:cubicBezTo>
                  <a:lnTo>
                    <a:pt x="4629" y="11915"/>
                  </a:lnTo>
                  <a:cubicBezTo>
                    <a:pt x="4619" y="11914"/>
                    <a:pt x="4610" y="11914"/>
                    <a:pt x="4600" y="11914"/>
                  </a:cubicBezTo>
                  <a:cubicBezTo>
                    <a:pt x="4207" y="11914"/>
                    <a:pt x="4207" y="12503"/>
                    <a:pt x="4600" y="12503"/>
                  </a:cubicBezTo>
                  <a:cubicBezTo>
                    <a:pt x="4610" y="12503"/>
                    <a:pt x="4619" y="12502"/>
                    <a:pt x="4629" y="12501"/>
                  </a:cubicBezTo>
                  <a:lnTo>
                    <a:pt x="5864" y="12501"/>
                  </a:lnTo>
                  <a:cubicBezTo>
                    <a:pt x="6327" y="12501"/>
                    <a:pt x="6697" y="12100"/>
                    <a:pt x="6697" y="11637"/>
                  </a:cubicBezTo>
                  <a:lnTo>
                    <a:pt x="6697" y="836"/>
                  </a:lnTo>
                  <a:cubicBezTo>
                    <a:pt x="6697" y="390"/>
                    <a:pt x="6353" y="1"/>
                    <a:pt x="59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5" name="Google Shape;13795;p26"/>
            <p:cNvSpPr/>
            <p:nvPr/>
          </p:nvSpPr>
          <p:spPr>
            <a:xfrm>
              <a:off x="7175175" y="1950300"/>
              <a:ext cx="168200" cy="312525"/>
            </a:xfrm>
            <a:custGeom>
              <a:avLst/>
              <a:gdLst/>
              <a:ahLst/>
              <a:cxnLst/>
              <a:rect l="l" t="t" r="r" b="b"/>
              <a:pathLst>
                <a:path w="6728" h="12501" extrusionOk="0">
                  <a:moveTo>
                    <a:pt x="864" y="0"/>
                  </a:moveTo>
                  <a:cubicBezTo>
                    <a:pt x="370" y="0"/>
                    <a:pt x="0" y="371"/>
                    <a:pt x="0" y="834"/>
                  </a:cubicBezTo>
                  <a:lnTo>
                    <a:pt x="0" y="11635"/>
                  </a:lnTo>
                  <a:cubicBezTo>
                    <a:pt x="0" y="12098"/>
                    <a:pt x="370" y="12499"/>
                    <a:pt x="864" y="12499"/>
                  </a:cubicBezTo>
                  <a:lnTo>
                    <a:pt x="2068" y="12499"/>
                  </a:lnTo>
                  <a:cubicBezTo>
                    <a:pt x="2078" y="12500"/>
                    <a:pt x="2088" y="12501"/>
                    <a:pt x="2097" y="12501"/>
                  </a:cubicBezTo>
                  <a:cubicBezTo>
                    <a:pt x="2490" y="12501"/>
                    <a:pt x="2490" y="11912"/>
                    <a:pt x="2097" y="11912"/>
                  </a:cubicBezTo>
                  <a:cubicBezTo>
                    <a:pt x="2088" y="11912"/>
                    <a:pt x="2078" y="11912"/>
                    <a:pt x="2068" y="11913"/>
                  </a:cubicBezTo>
                  <a:lnTo>
                    <a:pt x="864" y="11913"/>
                  </a:lnTo>
                  <a:cubicBezTo>
                    <a:pt x="679" y="11913"/>
                    <a:pt x="556" y="11790"/>
                    <a:pt x="556" y="11635"/>
                  </a:cubicBezTo>
                  <a:lnTo>
                    <a:pt x="556" y="834"/>
                  </a:lnTo>
                  <a:cubicBezTo>
                    <a:pt x="556" y="679"/>
                    <a:pt x="679" y="556"/>
                    <a:pt x="864" y="556"/>
                  </a:cubicBezTo>
                  <a:lnTo>
                    <a:pt x="5864" y="556"/>
                  </a:lnTo>
                  <a:cubicBezTo>
                    <a:pt x="6018" y="556"/>
                    <a:pt x="6142" y="679"/>
                    <a:pt x="6142" y="834"/>
                  </a:cubicBezTo>
                  <a:lnTo>
                    <a:pt x="6142" y="11635"/>
                  </a:lnTo>
                  <a:cubicBezTo>
                    <a:pt x="6142" y="11790"/>
                    <a:pt x="6018" y="11913"/>
                    <a:pt x="5864" y="11913"/>
                  </a:cubicBezTo>
                  <a:lnTo>
                    <a:pt x="4629" y="11913"/>
                  </a:lnTo>
                  <a:cubicBezTo>
                    <a:pt x="4290" y="11975"/>
                    <a:pt x="4290" y="12438"/>
                    <a:pt x="4629" y="12499"/>
                  </a:cubicBezTo>
                  <a:lnTo>
                    <a:pt x="5864" y="12499"/>
                  </a:lnTo>
                  <a:cubicBezTo>
                    <a:pt x="6327" y="12499"/>
                    <a:pt x="6728" y="12098"/>
                    <a:pt x="6728" y="11635"/>
                  </a:cubicBezTo>
                  <a:lnTo>
                    <a:pt x="6728" y="834"/>
                  </a:lnTo>
                  <a:cubicBezTo>
                    <a:pt x="6728" y="371"/>
                    <a:pt x="6327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96" name="Google Shape;13796;p26"/>
          <p:cNvGrpSpPr/>
          <p:nvPr/>
        </p:nvGrpSpPr>
        <p:grpSpPr>
          <a:xfrm>
            <a:off x="6467176" y="6909039"/>
            <a:ext cx="743800" cy="728350"/>
            <a:chOff x="6242375" y="1924850"/>
            <a:chExt cx="371900" cy="364175"/>
          </a:xfrm>
          <a:solidFill>
            <a:schemeClr val="tx1"/>
          </a:solidFill>
        </p:grpSpPr>
        <p:sp>
          <p:nvSpPr>
            <p:cNvPr id="13797" name="Google Shape;13797;p26"/>
            <p:cNvSpPr/>
            <p:nvPr/>
          </p:nvSpPr>
          <p:spPr>
            <a:xfrm>
              <a:off x="6395900" y="2056675"/>
              <a:ext cx="66375" cy="57225"/>
            </a:xfrm>
            <a:custGeom>
              <a:avLst/>
              <a:gdLst/>
              <a:ahLst/>
              <a:cxnLst/>
              <a:rect l="l" t="t" r="r" b="b"/>
              <a:pathLst>
                <a:path w="2655" h="2289" extrusionOk="0">
                  <a:moveTo>
                    <a:pt x="1173" y="560"/>
                  </a:moveTo>
                  <a:cubicBezTo>
                    <a:pt x="1667" y="560"/>
                    <a:pt x="1914" y="1177"/>
                    <a:pt x="1575" y="1547"/>
                  </a:cubicBezTo>
                  <a:cubicBezTo>
                    <a:pt x="1456" y="1666"/>
                    <a:pt x="1312" y="1718"/>
                    <a:pt x="1172" y="1718"/>
                  </a:cubicBezTo>
                  <a:cubicBezTo>
                    <a:pt x="873" y="1718"/>
                    <a:pt x="587" y="1482"/>
                    <a:pt x="587" y="1146"/>
                  </a:cubicBezTo>
                  <a:cubicBezTo>
                    <a:pt x="587" y="838"/>
                    <a:pt x="834" y="560"/>
                    <a:pt x="1173" y="560"/>
                  </a:cubicBezTo>
                  <a:close/>
                  <a:moveTo>
                    <a:pt x="1153" y="0"/>
                  </a:moveTo>
                  <a:cubicBezTo>
                    <a:pt x="562" y="0"/>
                    <a:pt x="1" y="451"/>
                    <a:pt x="1" y="1146"/>
                  </a:cubicBezTo>
                  <a:cubicBezTo>
                    <a:pt x="1" y="1763"/>
                    <a:pt x="525" y="2288"/>
                    <a:pt x="1173" y="2288"/>
                  </a:cubicBezTo>
                  <a:cubicBezTo>
                    <a:pt x="2161" y="2257"/>
                    <a:pt x="2655" y="1023"/>
                    <a:pt x="1945" y="313"/>
                  </a:cubicBezTo>
                  <a:cubicBezTo>
                    <a:pt x="1710" y="98"/>
                    <a:pt x="1428" y="0"/>
                    <a:pt x="11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8" name="Google Shape;13798;p26"/>
            <p:cNvSpPr/>
            <p:nvPr/>
          </p:nvSpPr>
          <p:spPr>
            <a:xfrm>
              <a:off x="6242375" y="1924850"/>
              <a:ext cx="371900" cy="364175"/>
            </a:xfrm>
            <a:custGeom>
              <a:avLst/>
              <a:gdLst/>
              <a:ahLst/>
              <a:cxnLst/>
              <a:rect l="l" t="t" r="r" b="b"/>
              <a:pathLst>
                <a:path w="14876" h="14567" extrusionOk="0">
                  <a:moveTo>
                    <a:pt x="7276" y="563"/>
                  </a:moveTo>
                  <a:cubicBezTo>
                    <a:pt x="7417" y="563"/>
                    <a:pt x="7563" y="618"/>
                    <a:pt x="7685" y="741"/>
                  </a:cubicBezTo>
                  <a:cubicBezTo>
                    <a:pt x="8055" y="1080"/>
                    <a:pt x="7808" y="1697"/>
                    <a:pt x="7314" y="1697"/>
                  </a:cubicBezTo>
                  <a:cubicBezTo>
                    <a:pt x="6975" y="1697"/>
                    <a:pt x="6728" y="1451"/>
                    <a:pt x="6728" y="1142"/>
                  </a:cubicBezTo>
                  <a:cubicBezTo>
                    <a:pt x="6728" y="790"/>
                    <a:pt x="6991" y="563"/>
                    <a:pt x="7276" y="563"/>
                  </a:cubicBezTo>
                  <a:close/>
                  <a:moveTo>
                    <a:pt x="13427" y="2422"/>
                  </a:moveTo>
                  <a:cubicBezTo>
                    <a:pt x="13726" y="2422"/>
                    <a:pt x="14011" y="2658"/>
                    <a:pt x="14011" y="2994"/>
                  </a:cubicBezTo>
                  <a:cubicBezTo>
                    <a:pt x="14011" y="3302"/>
                    <a:pt x="13764" y="3549"/>
                    <a:pt x="13425" y="3549"/>
                  </a:cubicBezTo>
                  <a:cubicBezTo>
                    <a:pt x="12931" y="3549"/>
                    <a:pt x="12684" y="2963"/>
                    <a:pt x="13024" y="2592"/>
                  </a:cubicBezTo>
                  <a:cubicBezTo>
                    <a:pt x="13142" y="2474"/>
                    <a:pt x="13286" y="2422"/>
                    <a:pt x="13427" y="2422"/>
                  </a:cubicBezTo>
                  <a:close/>
                  <a:moveTo>
                    <a:pt x="1166" y="2446"/>
                  </a:moveTo>
                  <a:cubicBezTo>
                    <a:pt x="1451" y="2446"/>
                    <a:pt x="1728" y="2673"/>
                    <a:pt x="1728" y="3024"/>
                  </a:cubicBezTo>
                  <a:cubicBezTo>
                    <a:pt x="1728" y="3333"/>
                    <a:pt x="1481" y="3580"/>
                    <a:pt x="1173" y="3580"/>
                  </a:cubicBezTo>
                  <a:cubicBezTo>
                    <a:pt x="648" y="3580"/>
                    <a:pt x="401" y="2963"/>
                    <a:pt x="772" y="2623"/>
                  </a:cubicBezTo>
                  <a:cubicBezTo>
                    <a:pt x="884" y="2501"/>
                    <a:pt x="1026" y="2446"/>
                    <a:pt x="1166" y="2446"/>
                  </a:cubicBezTo>
                  <a:close/>
                  <a:moveTo>
                    <a:pt x="7370" y="4166"/>
                  </a:moveTo>
                  <a:cubicBezTo>
                    <a:pt x="9043" y="4166"/>
                    <a:pt x="10431" y="5543"/>
                    <a:pt x="10431" y="7253"/>
                  </a:cubicBezTo>
                  <a:cubicBezTo>
                    <a:pt x="10401" y="8209"/>
                    <a:pt x="9999" y="9073"/>
                    <a:pt x="9259" y="9691"/>
                  </a:cubicBezTo>
                  <a:cubicBezTo>
                    <a:pt x="9166" y="8456"/>
                    <a:pt x="8225" y="7839"/>
                    <a:pt x="7283" y="7839"/>
                  </a:cubicBezTo>
                  <a:cubicBezTo>
                    <a:pt x="6342" y="7839"/>
                    <a:pt x="5401" y="8456"/>
                    <a:pt x="5308" y="9691"/>
                  </a:cubicBezTo>
                  <a:cubicBezTo>
                    <a:pt x="4568" y="9073"/>
                    <a:pt x="4136" y="8209"/>
                    <a:pt x="4136" y="7253"/>
                  </a:cubicBezTo>
                  <a:cubicBezTo>
                    <a:pt x="4136" y="5543"/>
                    <a:pt x="5494" y="4166"/>
                    <a:pt x="7226" y="4166"/>
                  </a:cubicBezTo>
                  <a:cubicBezTo>
                    <a:pt x="7245" y="4166"/>
                    <a:pt x="7264" y="4166"/>
                    <a:pt x="7283" y="4166"/>
                  </a:cubicBezTo>
                  <a:lnTo>
                    <a:pt x="7314" y="4166"/>
                  </a:lnTo>
                  <a:cubicBezTo>
                    <a:pt x="7333" y="4166"/>
                    <a:pt x="7351" y="4166"/>
                    <a:pt x="7370" y="4166"/>
                  </a:cubicBezTo>
                  <a:close/>
                  <a:moveTo>
                    <a:pt x="7283" y="8379"/>
                  </a:moveTo>
                  <a:cubicBezTo>
                    <a:pt x="7993" y="8379"/>
                    <a:pt x="8703" y="8857"/>
                    <a:pt x="8703" y="9814"/>
                  </a:cubicBezTo>
                  <a:lnTo>
                    <a:pt x="8703" y="10030"/>
                  </a:lnTo>
                  <a:cubicBezTo>
                    <a:pt x="8256" y="10262"/>
                    <a:pt x="7770" y="10377"/>
                    <a:pt x="7283" y="10377"/>
                  </a:cubicBezTo>
                  <a:cubicBezTo>
                    <a:pt x="6797" y="10377"/>
                    <a:pt x="6311" y="10262"/>
                    <a:pt x="5864" y="10030"/>
                  </a:cubicBezTo>
                  <a:lnTo>
                    <a:pt x="5864" y="9814"/>
                  </a:lnTo>
                  <a:cubicBezTo>
                    <a:pt x="5864" y="8857"/>
                    <a:pt x="6574" y="8379"/>
                    <a:pt x="7283" y="8379"/>
                  </a:cubicBezTo>
                  <a:close/>
                  <a:moveTo>
                    <a:pt x="12005" y="6697"/>
                  </a:moveTo>
                  <a:cubicBezTo>
                    <a:pt x="12160" y="6697"/>
                    <a:pt x="12283" y="6820"/>
                    <a:pt x="12283" y="6975"/>
                  </a:cubicBezTo>
                  <a:lnTo>
                    <a:pt x="12283" y="12252"/>
                  </a:lnTo>
                  <a:lnTo>
                    <a:pt x="2284" y="12252"/>
                  </a:lnTo>
                  <a:lnTo>
                    <a:pt x="2284" y="6975"/>
                  </a:lnTo>
                  <a:cubicBezTo>
                    <a:pt x="2284" y="6820"/>
                    <a:pt x="2407" y="6697"/>
                    <a:pt x="2562" y="6697"/>
                  </a:cubicBezTo>
                  <a:lnTo>
                    <a:pt x="3642" y="6697"/>
                  </a:lnTo>
                  <a:cubicBezTo>
                    <a:pt x="3611" y="6882"/>
                    <a:pt x="3580" y="7067"/>
                    <a:pt x="3580" y="7253"/>
                  </a:cubicBezTo>
                  <a:cubicBezTo>
                    <a:pt x="3518" y="9351"/>
                    <a:pt x="5185" y="11079"/>
                    <a:pt x="7283" y="11079"/>
                  </a:cubicBezTo>
                  <a:cubicBezTo>
                    <a:pt x="9351" y="11079"/>
                    <a:pt x="11049" y="9351"/>
                    <a:pt x="10956" y="7253"/>
                  </a:cubicBezTo>
                  <a:cubicBezTo>
                    <a:pt x="10956" y="7067"/>
                    <a:pt x="10956" y="6882"/>
                    <a:pt x="10925" y="6697"/>
                  </a:cubicBezTo>
                  <a:close/>
                  <a:moveTo>
                    <a:pt x="7283" y="0"/>
                  </a:moveTo>
                  <a:cubicBezTo>
                    <a:pt x="5956" y="0"/>
                    <a:pt x="5710" y="1913"/>
                    <a:pt x="7006" y="2222"/>
                  </a:cubicBezTo>
                  <a:lnTo>
                    <a:pt x="7006" y="3580"/>
                  </a:lnTo>
                  <a:cubicBezTo>
                    <a:pt x="6296" y="3642"/>
                    <a:pt x="5617" y="3889"/>
                    <a:pt x="5031" y="4352"/>
                  </a:cubicBezTo>
                  <a:lnTo>
                    <a:pt x="5031" y="3024"/>
                  </a:lnTo>
                  <a:cubicBezTo>
                    <a:pt x="5031" y="2839"/>
                    <a:pt x="4907" y="2716"/>
                    <a:pt x="4753" y="2716"/>
                  </a:cubicBezTo>
                  <a:lnTo>
                    <a:pt x="2253" y="2716"/>
                  </a:lnTo>
                  <a:cubicBezTo>
                    <a:pt x="2100" y="2132"/>
                    <a:pt x="1628" y="1861"/>
                    <a:pt x="1155" y="1861"/>
                  </a:cubicBezTo>
                  <a:cubicBezTo>
                    <a:pt x="578" y="1861"/>
                    <a:pt x="0" y="2264"/>
                    <a:pt x="0" y="2994"/>
                  </a:cubicBezTo>
                  <a:cubicBezTo>
                    <a:pt x="0" y="3743"/>
                    <a:pt x="583" y="4154"/>
                    <a:pt x="1162" y="4154"/>
                  </a:cubicBezTo>
                  <a:cubicBezTo>
                    <a:pt x="1633" y="4154"/>
                    <a:pt x="2101" y="3883"/>
                    <a:pt x="2253" y="3302"/>
                  </a:cubicBezTo>
                  <a:lnTo>
                    <a:pt x="4475" y="3302"/>
                  </a:lnTo>
                  <a:lnTo>
                    <a:pt x="4475" y="4876"/>
                  </a:lnTo>
                  <a:cubicBezTo>
                    <a:pt x="4166" y="5247"/>
                    <a:pt x="3920" y="5679"/>
                    <a:pt x="3765" y="6142"/>
                  </a:cubicBezTo>
                  <a:lnTo>
                    <a:pt x="2562" y="6142"/>
                  </a:lnTo>
                  <a:cubicBezTo>
                    <a:pt x="2099" y="6142"/>
                    <a:pt x="1728" y="6512"/>
                    <a:pt x="1728" y="6975"/>
                  </a:cubicBezTo>
                  <a:lnTo>
                    <a:pt x="1728" y="12252"/>
                  </a:lnTo>
                  <a:lnTo>
                    <a:pt x="1142" y="12252"/>
                  </a:lnTo>
                  <a:cubicBezTo>
                    <a:pt x="988" y="12252"/>
                    <a:pt x="864" y="12376"/>
                    <a:pt x="864" y="12561"/>
                  </a:cubicBezTo>
                  <a:lnTo>
                    <a:pt x="864" y="13394"/>
                  </a:lnTo>
                  <a:cubicBezTo>
                    <a:pt x="864" y="14011"/>
                    <a:pt x="1358" y="14536"/>
                    <a:pt x="2006" y="14567"/>
                  </a:cubicBezTo>
                  <a:lnTo>
                    <a:pt x="6018" y="14567"/>
                  </a:lnTo>
                  <a:cubicBezTo>
                    <a:pt x="6172" y="14536"/>
                    <a:pt x="6296" y="14412"/>
                    <a:pt x="6296" y="14258"/>
                  </a:cubicBezTo>
                  <a:cubicBezTo>
                    <a:pt x="6296" y="14104"/>
                    <a:pt x="6172" y="13980"/>
                    <a:pt x="6018" y="13980"/>
                  </a:cubicBezTo>
                  <a:lnTo>
                    <a:pt x="2006" y="13980"/>
                  </a:lnTo>
                  <a:cubicBezTo>
                    <a:pt x="1697" y="13980"/>
                    <a:pt x="1451" y="13734"/>
                    <a:pt x="1451" y="13425"/>
                  </a:cubicBezTo>
                  <a:lnTo>
                    <a:pt x="1451" y="12839"/>
                  </a:lnTo>
                  <a:lnTo>
                    <a:pt x="13116" y="12839"/>
                  </a:lnTo>
                  <a:lnTo>
                    <a:pt x="13116" y="13394"/>
                  </a:lnTo>
                  <a:cubicBezTo>
                    <a:pt x="13146" y="13687"/>
                    <a:pt x="12897" y="13952"/>
                    <a:pt x="12608" y="13952"/>
                  </a:cubicBezTo>
                  <a:cubicBezTo>
                    <a:pt x="12592" y="13952"/>
                    <a:pt x="12577" y="13951"/>
                    <a:pt x="12561" y="13950"/>
                  </a:cubicBezTo>
                  <a:lnTo>
                    <a:pt x="8580" y="13950"/>
                  </a:lnTo>
                  <a:cubicBezTo>
                    <a:pt x="8395" y="13950"/>
                    <a:pt x="8271" y="14104"/>
                    <a:pt x="8271" y="14258"/>
                  </a:cubicBezTo>
                  <a:cubicBezTo>
                    <a:pt x="8271" y="14412"/>
                    <a:pt x="8395" y="14536"/>
                    <a:pt x="8580" y="14536"/>
                  </a:cubicBezTo>
                  <a:lnTo>
                    <a:pt x="12561" y="14536"/>
                  </a:lnTo>
                  <a:cubicBezTo>
                    <a:pt x="13209" y="14505"/>
                    <a:pt x="13703" y="14011"/>
                    <a:pt x="13703" y="13363"/>
                  </a:cubicBezTo>
                  <a:lnTo>
                    <a:pt x="13703" y="12530"/>
                  </a:lnTo>
                  <a:cubicBezTo>
                    <a:pt x="13703" y="12376"/>
                    <a:pt x="13579" y="12252"/>
                    <a:pt x="13425" y="12252"/>
                  </a:cubicBezTo>
                  <a:lnTo>
                    <a:pt x="12839" y="12252"/>
                  </a:lnTo>
                  <a:lnTo>
                    <a:pt x="12839" y="6975"/>
                  </a:lnTo>
                  <a:cubicBezTo>
                    <a:pt x="12839" y="6512"/>
                    <a:pt x="12468" y="6142"/>
                    <a:pt x="12005" y="6142"/>
                  </a:cubicBezTo>
                  <a:lnTo>
                    <a:pt x="10802" y="6142"/>
                  </a:lnTo>
                  <a:cubicBezTo>
                    <a:pt x="10647" y="5679"/>
                    <a:pt x="10431" y="5277"/>
                    <a:pt x="10123" y="4907"/>
                  </a:cubicBezTo>
                  <a:lnTo>
                    <a:pt x="10123" y="3302"/>
                  </a:lnTo>
                  <a:lnTo>
                    <a:pt x="12314" y="3302"/>
                  </a:lnTo>
                  <a:cubicBezTo>
                    <a:pt x="12461" y="3837"/>
                    <a:pt x="12939" y="4140"/>
                    <a:pt x="13425" y="4140"/>
                  </a:cubicBezTo>
                  <a:cubicBezTo>
                    <a:pt x="13752" y="4140"/>
                    <a:pt x="14084" y="4002"/>
                    <a:pt x="14320" y="3703"/>
                  </a:cubicBezTo>
                  <a:cubicBezTo>
                    <a:pt x="14876" y="2963"/>
                    <a:pt x="14351" y="1883"/>
                    <a:pt x="13425" y="1883"/>
                  </a:cubicBezTo>
                  <a:cubicBezTo>
                    <a:pt x="12900" y="1883"/>
                    <a:pt x="12437" y="2222"/>
                    <a:pt x="12314" y="2716"/>
                  </a:cubicBezTo>
                  <a:lnTo>
                    <a:pt x="9845" y="2716"/>
                  </a:lnTo>
                  <a:cubicBezTo>
                    <a:pt x="9691" y="2716"/>
                    <a:pt x="9567" y="2839"/>
                    <a:pt x="9567" y="3024"/>
                  </a:cubicBezTo>
                  <a:lnTo>
                    <a:pt x="9567" y="4352"/>
                  </a:lnTo>
                  <a:cubicBezTo>
                    <a:pt x="8981" y="3919"/>
                    <a:pt x="8302" y="3642"/>
                    <a:pt x="7561" y="3580"/>
                  </a:cubicBezTo>
                  <a:lnTo>
                    <a:pt x="7561" y="2222"/>
                  </a:lnTo>
                  <a:cubicBezTo>
                    <a:pt x="8857" y="1913"/>
                    <a:pt x="8611" y="0"/>
                    <a:pt x="72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9" name="Google Shape;13799;p26"/>
            <p:cNvSpPr/>
            <p:nvPr/>
          </p:nvSpPr>
          <p:spPr>
            <a:xfrm>
              <a:off x="6415375" y="2274300"/>
              <a:ext cx="16050" cy="13875"/>
            </a:xfrm>
            <a:custGeom>
              <a:avLst/>
              <a:gdLst/>
              <a:ahLst/>
              <a:cxnLst/>
              <a:rect l="l" t="t" r="r" b="b"/>
              <a:pathLst>
                <a:path w="642" h="555" extrusionOk="0">
                  <a:moveTo>
                    <a:pt x="330" y="0"/>
                  </a:moveTo>
                  <a:cubicBezTo>
                    <a:pt x="106" y="0"/>
                    <a:pt x="0" y="289"/>
                    <a:pt x="147" y="465"/>
                  </a:cubicBezTo>
                  <a:cubicBezTo>
                    <a:pt x="209" y="527"/>
                    <a:pt x="285" y="554"/>
                    <a:pt x="358" y="554"/>
                  </a:cubicBezTo>
                  <a:cubicBezTo>
                    <a:pt x="504" y="554"/>
                    <a:pt x="641" y="445"/>
                    <a:pt x="641" y="280"/>
                  </a:cubicBezTo>
                  <a:cubicBezTo>
                    <a:pt x="641" y="126"/>
                    <a:pt x="518" y="2"/>
                    <a:pt x="363" y="2"/>
                  </a:cubicBezTo>
                  <a:cubicBezTo>
                    <a:pt x="352" y="1"/>
                    <a:pt x="341" y="0"/>
                    <a:pt x="3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00" name="Google Shape;13800;p26"/>
          <p:cNvGrpSpPr/>
          <p:nvPr/>
        </p:nvGrpSpPr>
        <p:grpSpPr>
          <a:xfrm>
            <a:off x="4914977" y="6909812"/>
            <a:ext cx="726850" cy="726800"/>
            <a:chOff x="5497050" y="1924850"/>
            <a:chExt cx="363425" cy="363400"/>
          </a:xfrm>
          <a:solidFill>
            <a:schemeClr val="tx1"/>
          </a:solidFill>
        </p:grpSpPr>
        <p:sp>
          <p:nvSpPr>
            <p:cNvPr id="13801" name="Google Shape;13801;p26"/>
            <p:cNvSpPr/>
            <p:nvPr/>
          </p:nvSpPr>
          <p:spPr>
            <a:xfrm>
              <a:off x="5605075" y="200970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1" y="1"/>
                  </a:moveTo>
                  <a:cubicBezTo>
                    <a:pt x="124" y="1"/>
                    <a:pt x="0" y="309"/>
                    <a:pt x="185" y="495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2" name="Google Shape;13802;p26"/>
            <p:cNvSpPr/>
            <p:nvPr/>
          </p:nvSpPr>
          <p:spPr>
            <a:xfrm>
              <a:off x="5605075" y="2052925"/>
              <a:ext cx="17000" cy="14050"/>
            </a:xfrm>
            <a:custGeom>
              <a:avLst/>
              <a:gdLst/>
              <a:ahLst/>
              <a:cxnLst/>
              <a:rect l="l" t="t" r="r" b="b"/>
              <a:pathLst>
                <a:path w="680" h="562" extrusionOk="0">
                  <a:moveTo>
                    <a:pt x="401" y="0"/>
                  </a:moveTo>
                  <a:cubicBezTo>
                    <a:pt x="155" y="0"/>
                    <a:pt x="0" y="309"/>
                    <a:pt x="185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29" y="562"/>
                    <a:pt x="679" y="450"/>
                    <a:pt x="679" y="278"/>
                  </a:cubicBezTo>
                  <a:cubicBezTo>
                    <a:pt x="679" y="124"/>
                    <a:pt x="556" y="0"/>
                    <a:pt x="4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3" name="Google Shape;13803;p26"/>
            <p:cNvSpPr/>
            <p:nvPr/>
          </p:nvSpPr>
          <p:spPr>
            <a:xfrm>
              <a:off x="5605075" y="20953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29" y="562"/>
                    <a:pt x="679" y="450"/>
                    <a:pt x="679" y="278"/>
                  </a:cubicBezTo>
                  <a:cubicBezTo>
                    <a:pt x="679" y="124"/>
                    <a:pt x="556" y="0"/>
                    <a:pt x="4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4" name="Google Shape;13804;p26"/>
            <p:cNvSpPr/>
            <p:nvPr/>
          </p:nvSpPr>
          <p:spPr>
            <a:xfrm>
              <a:off x="5605075" y="21377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1" y="1"/>
                  </a:moveTo>
                  <a:cubicBezTo>
                    <a:pt x="155" y="1"/>
                    <a:pt x="0" y="309"/>
                    <a:pt x="185" y="495"/>
                  </a:cubicBezTo>
                  <a:cubicBezTo>
                    <a:pt x="242" y="541"/>
                    <a:pt x="309" y="563"/>
                    <a:pt x="376" y="563"/>
                  </a:cubicBezTo>
                  <a:cubicBezTo>
                    <a:pt x="529" y="563"/>
                    <a:pt x="679" y="451"/>
                    <a:pt x="679" y="279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5" name="Google Shape;13805;p26"/>
            <p:cNvSpPr/>
            <p:nvPr/>
          </p:nvSpPr>
          <p:spPr>
            <a:xfrm>
              <a:off x="5497050" y="1924850"/>
              <a:ext cx="363425" cy="363400"/>
            </a:xfrm>
            <a:custGeom>
              <a:avLst/>
              <a:gdLst/>
              <a:ahLst/>
              <a:cxnLst/>
              <a:rect l="l" t="t" r="r" b="b"/>
              <a:pathLst>
                <a:path w="14537" h="14536" extrusionOk="0">
                  <a:moveTo>
                    <a:pt x="8426" y="556"/>
                  </a:moveTo>
                  <a:cubicBezTo>
                    <a:pt x="8580" y="556"/>
                    <a:pt x="8704" y="710"/>
                    <a:pt x="8704" y="864"/>
                  </a:cubicBezTo>
                  <a:lnTo>
                    <a:pt x="8704" y="1420"/>
                  </a:lnTo>
                  <a:cubicBezTo>
                    <a:pt x="8704" y="1574"/>
                    <a:pt x="8580" y="1697"/>
                    <a:pt x="8426" y="1697"/>
                  </a:cubicBezTo>
                  <a:lnTo>
                    <a:pt x="6142" y="1697"/>
                  </a:lnTo>
                  <a:cubicBezTo>
                    <a:pt x="5988" y="1697"/>
                    <a:pt x="5864" y="1574"/>
                    <a:pt x="5864" y="1420"/>
                  </a:cubicBezTo>
                  <a:lnTo>
                    <a:pt x="5864" y="864"/>
                  </a:lnTo>
                  <a:cubicBezTo>
                    <a:pt x="5864" y="710"/>
                    <a:pt x="5988" y="556"/>
                    <a:pt x="6142" y="556"/>
                  </a:cubicBezTo>
                  <a:close/>
                  <a:moveTo>
                    <a:pt x="2716" y="3117"/>
                  </a:moveTo>
                  <a:lnTo>
                    <a:pt x="2716" y="10215"/>
                  </a:lnTo>
                  <a:lnTo>
                    <a:pt x="556" y="10215"/>
                  </a:lnTo>
                  <a:lnTo>
                    <a:pt x="556" y="3395"/>
                  </a:lnTo>
                  <a:cubicBezTo>
                    <a:pt x="556" y="3240"/>
                    <a:pt x="679" y="3117"/>
                    <a:pt x="865" y="3117"/>
                  </a:cubicBezTo>
                  <a:close/>
                  <a:moveTo>
                    <a:pt x="13672" y="3117"/>
                  </a:moveTo>
                  <a:cubicBezTo>
                    <a:pt x="13827" y="3117"/>
                    <a:pt x="13981" y="3240"/>
                    <a:pt x="13981" y="3395"/>
                  </a:cubicBezTo>
                  <a:lnTo>
                    <a:pt x="13981" y="10215"/>
                  </a:lnTo>
                  <a:lnTo>
                    <a:pt x="11821" y="10215"/>
                  </a:lnTo>
                  <a:lnTo>
                    <a:pt x="11821" y="3117"/>
                  </a:lnTo>
                  <a:close/>
                  <a:moveTo>
                    <a:pt x="10956" y="1420"/>
                  </a:moveTo>
                  <a:cubicBezTo>
                    <a:pt x="11111" y="1420"/>
                    <a:pt x="11234" y="1543"/>
                    <a:pt x="11234" y="1697"/>
                  </a:cubicBezTo>
                  <a:lnTo>
                    <a:pt x="11234" y="10215"/>
                  </a:lnTo>
                  <a:lnTo>
                    <a:pt x="8518" y="10215"/>
                  </a:lnTo>
                  <a:cubicBezTo>
                    <a:pt x="8158" y="10245"/>
                    <a:pt x="8178" y="10803"/>
                    <a:pt x="8550" y="10803"/>
                  </a:cubicBezTo>
                  <a:cubicBezTo>
                    <a:pt x="8560" y="10803"/>
                    <a:pt x="8570" y="10802"/>
                    <a:pt x="8580" y="10802"/>
                  </a:cubicBezTo>
                  <a:lnTo>
                    <a:pt x="13981" y="10802"/>
                  </a:lnTo>
                  <a:lnTo>
                    <a:pt x="13981" y="11820"/>
                  </a:lnTo>
                  <a:cubicBezTo>
                    <a:pt x="13981" y="11974"/>
                    <a:pt x="13827" y="12098"/>
                    <a:pt x="13672" y="12098"/>
                  </a:cubicBezTo>
                  <a:lnTo>
                    <a:pt x="865" y="12098"/>
                  </a:lnTo>
                  <a:cubicBezTo>
                    <a:pt x="679" y="12098"/>
                    <a:pt x="556" y="11974"/>
                    <a:pt x="556" y="11820"/>
                  </a:cubicBezTo>
                  <a:lnTo>
                    <a:pt x="556" y="10802"/>
                  </a:lnTo>
                  <a:lnTo>
                    <a:pt x="5988" y="10802"/>
                  </a:lnTo>
                  <a:cubicBezTo>
                    <a:pt x="6358" y="10802"/>
                    <a:pt x="6358" y="10246"/>
                    <a:pt x="5988" y="10246"/>
                  </a:cubicBezTo>
                  <a:lnTo>
                    <a:pt x="3272" y="10246"/>
                  </a:lnTo>
                  <a:lnTo>
                    <a:pt x="3272" y="1697"/>
                  </a:lnTo>
                  <a:cubicBezTo>
                    <a:pt x="3272" y="1543"/>
                    <a:pt x="3426" y="1420"/>
                    <a:pt x="3581" y="1420"/>
                  </a:cubicBezTo>
                  <a:lnTo>
                    <a:pt x="5278" y="1420"/>
                  </a:lnTo>
                  <a:cubicBezTo>
                    <a:pt x="5278" y="1883"/>
                    <a:pt x="5648" y="2284"/>
                    <a:pt x="6111" y="2284"/>
                  </a:cubicBezTo>
                  <a:lnTo>
                    <a:pt x="8395" y="2284"/>
                  </a:lnTo>
                  <a:cubicBezTo>
                    <a:pt x="8858" y="2284"/>
                    <a:pt x="9259" y="1883"/>
                    <a:pt x="9259" y="1420"/>
                  </a:cubicBezTo>
                  <a:close/>
                  <a:moveTo>
                    <a:pt x="8704" y="12653"/>
                  </a:moveTo>
                  <a:lnTo>
                    <a:pt x="8673" y="13980"/>
                  </a:lnTo>
                  <a:lnTo>
                    <a:pt x="5864" y="13980"/>
                  </a:lnTo>
                  <a:lnTo>
                    <a:pt x="5864" y="12653"/>
                  </a:lnTo>
                  <a:close/>
                  <a:moveTo>
                    <a:pt x="6142" y="0"/>
                  </a:moveTo>
                  <a:cubicBezTo>
                    <a:pt x="5648" y="0"/>
                    <a:pt x="5278" y="370"/>
                    <a:pt x="5278" y="864"/>
                  </a:cubicBezTo>
                  <a:lnTo>
                    <a:pt x="3581" y="864"/>
                  </a:lnTo>
                  <a:cubicBezTo>
                    <a:pt x="3118" y="864"/>
                    <a:pt x="2716" y="1234"/>
                    <a:pt x="2716" y="1697"/>
                  </a:cubicBezTo>
                  <a:lnTo>
                    <a:pt x="2716" y="2562"/>
                  </a:lnTo>
                  <a:lnTo>
                    <a:pt x="865" y="2562"/>
                  </a:lnTo>
                  <a:cubicBezTo>
                    <a:pt x="371" y="2562"/>
                    <a:pt x="1" y="2932"/>
                    <a:pt x="1" y="3395"/>
                  </a:cubicBezTo>
                  <a:lnTo>
                    <a:pt x="1" y="11820"/>
                  </a:lnTo>
                  <a:cubicBezTo>
                    <a:pt x="1" y="12283"/>
                    <a:pt x="371" y="12653"/>
                    <a:pt x="865" y="12653"/>
                  </a:cubicBezTo>
                  <a:lnTo>
                    <a:pt x="5278" y="12653"/>
                  </a:lnTo>
                  <a:lnTo>
                    <a:pt x="5278" y="13980"/>
                  </a:lnTo>
                  <a:lnTo>
                    <a:pt x="3858" y="13980"/>
                  </a:lnTo>
                  <a:cubicBezTo>
                    <a:pt x="3704" y="13980"/>
                    <a:pt x="3581" y="14104"/>
                    <a:pt x="3581" y="14258"/>
                  </a:cubicBezTo>
                  <a:cubicBezTo>
                    <a:pt x="3581" y="14412"/>
                    <a:pt x="3704" y="14536"/>
                    <a:pt x="3858" y="14536"/>
                  </a:cubicBezTo>
                  <a:lnTo>
                    <a:pt x="10679" y="14536"/>
                  </a:lnTo>
                  <a:cubicBezTo>
                    <a:pt x="10833" y="14536"/>
                    <a:pt x="10956" y="14412"/>
                    <a:pt x="10956" y="14258"/>
                  </a:cubicBezTo>
                  <a:cubicBezTo>
                    <a:pt x="10956" y="14117"/>
                    <a:pt x="10854" y="13976"/>
                    <a:pt x="10718" y="13976"/>
                  </a:cubicBezTo>
                  <a:cubicBezTo>
                    <a:pt x="10705" y="13976"/>
                    <a:pt x="10692" y="13978"/>
                    <a:pt x="10679" y="13980"/>
                  </a:cubicBezTo>
                  <a:lnTo>
                    <a:pt x="9259" y="13980"/>
                  </a:lnTo>
                  <a:lnTo>
                    <a:pt x="9259" y="12653"/>
                  </a:lnTo>
                  <a:lnTo>
                    <a:pt x="13672" y="12653"/>
                  </a:lnTo>
                  <a:cubicBezTo>
                    <a:pt x="14135" y="12653"/>
                    <a:pt x="14536" y="12283"/>
                    <a:pt x="14536" y="11820"/>
                  </a:cubicBezTo>
                  <a:lnTo>
                    <a:pt x="14536" y="3395"/>
                  </a:lnTo>
                  <a:cubicBezTo>
                    <a:pt x="14536" y="2932"/>
                    <a:pt x="14135" y="2562"/>
                    <a:pt x="13672" y="2562"/>
                  </a:cubicBezTo>
                  <a:lnTo>
                    <a:pt x="11821" y="2562"/>
                  </a:lnTo>
                  <a:lnTo>
                    <a:pt x="11821" y="1697"/>
                  </a:lnTo>
                  <a:cubicBezTo>
                    <a:pt x="11821" y="1234"/>
                    <a:pt x="11419" y="864"/>
                    <a:pt x="10956" y="864"/>
                  </a:cubicBezTo>
                  <a:lnTo>
                    <a:pt x="9259" y="864"/>
                  </a:lnTo>
                  <a:cubicBezTo>
                    <a:pt x="9259" y="370"/>
                    <a:pt x="8889" y="0"/>
                    <a:pt x="8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6" name="Google Shape;13806;p26"/>
            <p:cNvSpPr/>
            <p:nvPr/>
          </p:nvSpPr>
          <p:spPr>
            <a:xfrm>
              <a:off x="5646975" y="2009675"/>
              <a:ext cx="106000" cy="14750"/>
            </a:xfrm>
            <a:custGeom>
              <a:avLst/>
              <a:gdLst/>
              <a:ahLst/>
              <a:cxnLst/>
              <a:rect l="l" t="t" r="r" b="b"/>
              <a:pathLst>
                <a:path w="4240" h="590" extrusionOk="0">
                  <a:moveTo>
                    <a:pt x="393" y="1"/>
                  </a:moveTo>
                  <a:cubicBezTo>
                    <a:pt x="1" y="1"/>
                    <a:pt x="1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3818" y="588"/>
                  </a:lnTo>
                  <a:cubicBezTo>
                    <a:pt x="3828" y="589"/>
                    <a:pt x="3837" y="589"/>
                    <a:pt x="3847" y="589"/>
                  </a:cubicBezTo>
                  <a:cubicBezTo>
                    <a:pt x="4240" y="589"/>
                    <a:pt x="4240" y="1"/>
                    <a:pt x="3847" y="1"/>
                  </a:cubicBezTo>
                  <a:cubicBezTo>
                    <a:pt x="3837" y="1"/>
                    <a:pt x="3828" y="1"/>
                    <a:pt x="3818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7" name="Google Shape;13807;p26"/>
            <p:cNvSpPr/>
            <p:nvPr/>
          </p:nvSpPr>
          <p:spPr>
            <a:xfrm>
              <a:off x="5646975" y="2052800"/>
              <a:ext cx="106000" cy="14050"/>
            </a:xfrm>
            <a:custGeom>
              <a:avLst/>
              <a:gdLst/>
              <a:ahLst/>
              <a:cxnLst/>
              <a:rect l="l" t="t" r="r" b="b"/>
              <a:pathLst>
                <a:path w="4240" h="562" extrusionOk="0">
                  <a:moveTo>
                    <a:pt x="367" y="1"/>
                  </a:moveTo>
                  <a:cubicBezTo>
                    <a:pt x="1" y="1"/>
                    <a:pt x="10" y="562"/>
                    <a:pt x="393" y="562"/>
                  </a:cubicBezTo>
                  <a:cubicBezTo>
                    <a:pt x="403" y="562"/>
                    <a:pt x="413" y="561"/>
                    <a:pt x="423" y="561"/>
                  </a:cubicBezTo>
                  <a:lnTo>
                    <a:pt x="3818" y="561"/>
                  </a:lnTo>
                  <a:cubicBezTo>
                    <a:pt x="3828" y="561"/>
                    <a:pt x="3837" y="562"/>
                    <a:pt x="3847" y="562"/>
                  </a:cubicBezTo>
                  <a:cubicBezTo>
                    <a:pt x="4231" y="562"/>
                    <a:pt x="4240" y="1"/>
                    <a:pt x="3874" y="1"/>
                  </a:cubicBezTo>
                  <a:cubicBezTo>
                    <a:pt x="3856" y="1"/>
                    <a:pt x="3837" y="2"/>
                    <a:pt x="3818" y="5"/>
                  </a:cubicBezTo>
                  <a:lnTo>
                    <a:pt x="423" y="5"/>
                  </a:lnTo>
                  <a:cubicBezTo>
                    <a:pt x="403" y="2"/>
                    <a:pt x="384" y="1"/>
                    <a:pt x="3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8" name="Google Shape;13808;p26"/>
            <p:cNvSpPr/>
            <p:nvPr/>
          </p:nvSpPr>
          <p:spPr>
            <a:xfrm>
              <a:off x="5647175" y="2095250"/>
              <a:ext cx="105600" cy="14100"/>
            </a:xfrm>
            <a:custGeom>
              <a:avLst/>
              <a:gdLst/>
              <a:ahLst/>
              <a:cxnLst/>
              <a:rect l="l" t="t" r="r" b="b"/>
              <a:pathLst>
                <a:path w="4224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810" y="560"/>
                  </a:lnTo>
                  <a:cubicBezTo>
                    <a:pt x="3828" y="563"/>
                    <a:pt x="3846" y="564"/>
                    <a:pt x="3864" y="564"/>
                  </a:cubicBezTo>
                  <a:cubicBezTo>
                    <a:pt x="4224" y="564"/>
                    <a:pt x="4224" y="0"/>
                    <a:pt x="3864" y="0"/>
                  </a:cubicBezTo>
                  <a:cubicBezTo>
                    <a:pt x="3846" y="0"/>
                    <a:pt x="3828" y="2"/>
                    <a:pt x="3810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9" name="Google Shape;13809;p26"/>
            <p:cNvSpPr/>
            <p:nvPr/>
          </p:nvSpPr>
          <p:spPr>
            <a:xfrm>
              <a:off x="5647175" y="2137675"/>
              <a:ext cx="102975" cy="14125"/>
            </a:xfrm>
            <a:custGeom>
              <a:avLst/>
              <a:gdLst/>
              <a:ahLst/>
              <a:cxnLst/>
              <a:rect l="l" t="t" r="r" b="b"/>
              <a:pathLst>
                <a:path w="4119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810" y="560"/>
                  </a:lnTo>
                  <a:cubicBezTo>
                    <a:pt x="3964" y="560"/>
                    <a:pt x="4087" y="437"/>
                    <a:pt x="4118" y="283"/>
                  </a:cubicBezTo>
                  <a:cubicBezTo>
                    <a:pt x="4118" y="128"/>
                    <a:pt x="3964" y="5"/>
                    <a:pt x="3810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0" name="Google Shape;13810;p26"/>
            <p:cNvSpPr/>
            <p:nvPr/>
          </p:nvSpPr>
          <p:spPr>
            <a:xfrm>
              <a:off x="5669100" y="2180225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71" y="0"/>
                  </a:moveTo>
                  <a:cubicBezTo>
                    <a:pt x="124" y="31"/>
                    <a:pt x="1" y="340"/>
                    <a:pt x="217" y="494"/>
                  </a:cubicBezTo>
                  <a:cubicBezTo>
                    <a:pt x="269" y="547"/>
                    <a:pt x="332" y="569"/>
                    <a:pt x="393" y="569"/>
                  </a:cubicBezTo>
                  <a:cubicBezTo>
                    <a:pt x="550" y="569"/>
                    <a:pt x="702" y="424"/>
                    <a:pt x="680" y="247"/>
                  </a:cubicBezTo>
                  <a:cubicBezTo>
                    <a:pt x="649" y="93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11" name="Google Shape;13811;p26"/>
          <p:cNvGrpSpPr/>
          <p:nvPr/>
        </p:nvGrpSpPr>
        <p:grpSpPr>
          <a:xfrm>
            <a:off x="3389427" y="6909962"/>
            <a:ext cx="809250" cy="726500"/>
            <a:chOff x="4736000" y="1924850"/>
            <a:chExt cx="404625" cy="363250"/>
          </a:xfrm>
          <a:solidFill>
            <a:schemeClr val="tx1"/>
          </a:solidFill>
        </p:grpSpPr>
        <p:sp>
          <p:nvSpPr>
            <p:cNvPr id="13812" name="Google Shape;13812;p26"/>
            <p:cNvSpPr/>
            <p:nvPr/>
          </p:nvSpPr>
          <p:spPr>
            <a:xfrm>
              <a:off x="4852050" y="1967200"/>
              <a:ext cx="216050" cy="185275"/>
            </a:xfrm>
            <a:custGeom>
              <a:avLst/>
              <a:gdLst/>
              <a:ahLst/>
              <a:cxnLst/>
              <a:rect l="l" t="t" r="r" b="b"/>
              <a:pathLst>
                <a:path w="8642" h="7411" extrusionOk="0">
                  <a:moveTo>
                    <a:pt x="4956" y="566"/>
                  </a:moveTo>
                  <a:cubicBezTo>
                    <a:pt x="6521" y="566"/>
                    <a:pt x="7890" y="1773"/>
                    <a:pt x="8055" y="3398"/>
                  </a:cubicBezTo>
                  <a:lnTo>
                    <a:pt x="8055" y="3429"/>
                  </a:lnTo>
                  <a:lnTo>
                    <a:pt x="6635" y="3429"/>
                  </a:lnTo>
                  <a:cubicBezTo>
                    <a:pt x="6327" y="3429"/>
                    <a:pt x="6080" y="3182"/>
                    <a:pt x="6080" y="2843"/>
                  </a:cubicBezTo>
                  <a:cubicBezTo>
                    <a:pt x="6049" y="2225"/>
                    <a:pt x="5555" y="1732"/>
                    <a:pt x="4938" y="1732"/>
                  </a:cubicBezTo>
                  <a:cubicBezTo>
                    <a:pt x="4629" y="1732"/>
                    <a:pt x="4382" y="1454"/>
                    <a:pt x="4382" y="1145"/>
                  </a:cubicBezTo>
                  <a:lnTo>
                    <a:pt x="4382" y="621"/>
                  </a:lnTo>
                  <a:cubicBezTo>
                    <a:pt x="4575" y="584"/>
                    <a:pt x="4767" y="566"/>
                    <a:pt x="4956" y="566"/>
                  </a:cubicBezTo>
                  <a:close/>
                  <a:moveTo>
                    <a:pt x="4105" y="3985"/>
                  </a:moveTo>
                  <a:cubicBezTo>
                    <a:pt x="4784" y="4046"/>
                    <a:pt x="4784" y="5065"/>
                    <a:pt x="4105" y="5126"/>
                  </a:cubicBezTo>
                  <a:cubicBezTo>
                    <a:pt x="3518" y="5126"/>
                    <a:pt x="3024" y="5559"/>
                    <a:pt x="2963" y="6114"/>
                  </a:cubicBezTo>
                  <a:cubicBezTo>
                    <a:pt x="2315" y="5589"/>
                    <a:pt x="1913" y="4818"/>
                    <a:pt x="1821" y="3985"/>
                  </a:cubicBezTo>
                  <a:close/>
                  <a:moveTo>
                    <a:pt x="3796" y="806"/>
                  </a:moveTo>
                  <a:lnTo>
                    <a:pt x="3796" y="1145"/>
                  </a:lnTo>
                  <a:cubicBezTo>
                    <a:pt x="3796" y="1763"/>
                    <a:pt x="4321" y="2287"/>
                    <a:pt x="4938" y="2287"/>
                  </a:cubicBezTo>
                  <a:cubicBezTo>
                    <a:pt x="5247" y="2287"/>
                    <a:pt x="5493" y="2534"/>
                    <a:pt x="5493" y="2843"/>
                  </a:cubicBezTo>
                  <a:cubicBezTo>
                    <a:pt x="5524" y="3460"/>
                    <a:pt x="6018" y="3985"/>
                    <a:pt x="6635" y="3985"/>
                  </a:cubicBezTo>
                  <a:lnTo>
                    <a:pt x="8055" y="3985"/>
                  </a:lnTo>
                  <a:cubicBezTo>
                    <a:pt x="7901" y="5589"/>
                    <a:pt x="6543" y="6824"/>
                    <a:pt x="4938" y="6824"/>
                  </a:cubicBezTo>
                  <a:cubicBezTo>
                    <a:pt x="4444" y="6824"/>
                    <a:pt x="3950" y="6700"/>
                    <a:pt x="3518" y="6484"/>
                  </a:cubicBezTo>
                  <a:lnTo>
                    <a:pt x="3518" y="6268"/>
                  </a:lnTo>
                  <a:cubicBezTo>
                    <a:pt x="3518" y="5929"/>
                    <a:pt x="3765" y="5682"/>
                    <a:pt x="4105" y="5682"/>
                  </a:cubicBezTo>
                  <a:cubicBezTo>
                    <a:pt x="5524" y="5589"/>
                    <a:pt x="5524" y="3491"/>
                    <a:pt x="4105" y="3429"/>
                  </a:cubicBezTo>
                  <a:lnTo>
                    <a:pt x="1821" y="3429"/>
                  </a:lnTo>
                  <a:cubicBezTo>
                    <a:pt x="1944" y="2225"/>
                    <a:pt x="2716" y="1207"/>
                    <a:pt x="3796" y="806"/>
                  </a:cubicBezTo>
                  <a:close/>
                  <a:moveTo>
                    <a:pt x="4911" y="0"/>
                  </a:moveTo>
                  <a:cubicBezTo>
                    <a:pt x="4001" y="0"/>
                    <a:pt x="3073" y="336"/>
                    <a:pt x="2315" y="1084"/>
                  </a:cubicBezTo>
                  <a:cubicBezTo>
                    <a:pt x="0" y="3429"/>
                    <a:pt x="1636" y="7379"/>
                    <a:pt x="4938" y="7410"/>
                  </a:cubicBezTo>
                  <a:cubicBezTo>
                    <a:pt x="6975" y="7379"/>
                    <a:pt x="8610" y="5744"/>
                    <a:pt x="8641" y="3707"/>
                  </a:cubicBezTo>
                  <a:cubicBezTo>
                    <a:pt x="8641" y="1472"/>
                    <a:pt x="6817" y="0"/>
                    <a:pt x="49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3" name="Google Shape;13813;p26"/>
            <p:cNvSpPr/>
            <p:nvPr/>
          </p:nvSpPr>
          <p:spPr>
            <a:xfrm>
              <a:off x="5062675" y="2134700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0" y="309"/>
                    <a:pt x="155" y="494"/>
                  </a:cubicBezTo>
                  <a:cubicBezTo>
                    <a:pt x="215" y="555"/>
                    <a:pt x="289" y="582"/>
                    <a:pt x="361" y="582"/>
                  </a:cubicBezTo>
                  <a:cubicBezTo>
                    <a:pt x="508" y="582"/>
                    <a:pt x="648" y="465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4" name="Google Shape;13814;p26"/>
            <p:cNvSpPr/>
            <p:nvPr/>
          </p:nvSpPr>
          <p:spPr>
            <a:xfrm>
              <a:off x="4736000" y="1924850"/>
              <a:ext cx="404625" cy="363250"/>
            </a:xfrm>
            <a:custGeom>
              <a:avLst/>
              <a:gdLst/>
              <a:ahLst/>
              <a:cxnLst/>
              <a:rect l="l" t="t" r="r" b="b"/>
              <a:pathLst>
                <a:path w="16185" h="14530" extrusionOk="0">
                  <a:moveTo>
                    <a:pt x="5383" y="8796"/>
                  </a:moveTo>
                  <a:cubicBezTo>
                    <a:pt x="5630" y="9073"/>
                    <a:pt x="5876" y="9351"/>
                    <a:pt x="6185" y="9598"/>
                  </a:cubicBezTo>
                  <a:lnTo>
                    <a:pt x="5383" y="10400"/>
                  </a:lnTo>
                  <a:cubicBezTo>
                    <a:pt x="5074" y="10154"/>
                    <a:pt x="4827" y="9876"/>
                    <a:pt x="4580" y="9598"/>
                  </a:cubicBezTo>
                  <a:lnTo>
                    <a:pt x="5383" y="8796"/>
                  </a:lnTo>
                  <a:close/>
                  <a:moveTo>
                    <a:pt x="4179" y="9999"/>
                  </a:moveTo>
                  <a:cubicBezTo>
                    <a:pt x="4426" y="10277"/>
                    <a:pt x="4704" y="10555"/>
                    <a:pt x="4981" y="10802"/>
                  </a:cubicBezTo>
                  <a:lnTo>
                    <a:pt x="1988" y="13795"/>
                  </a:lnTo>
                  <a:cubicBezTo>
                    <a:pt x="1856" y="13927"/>
                    <a:pt x="1709" y="13983"/>
                    <a:pt x="1570" y="13983"/>
                  </a:cubicBezTo>
                  <a:cubicBezTo>
                    <a:pt x="1126" y="13983"/>
                    <a:pt x="755" y="13416"/>
                    <a:pt x="1155" y="12993"/>
                  </a:cubicBezTo>
                  <a:lnTo>
                    <a:pt x="4179" y="9999"/>
                  </a:lnTo>
                  <a:close/>
                  <a:moveTo>
                    <a:pt x="9580" y="0"/>
                  </a:moveTo>
                  <a:cubicBezTo>
                    <a:pt x="5321" y="31"/>
                    <a:pt x="2759" y="4722"/>
                    <a:pt x="5074" y="8333"/>
                  </a:cubicBezTo>
                  <a:lnTo>
                    <a:pt x="784" y="12592"/>
                  </a:lnTo>
                  <a:cubicBezTo>
                    <a:pt x="0" y="13423"/>
                    <a:pt x="735" y="14529"/>
                    <a:pt x="1607" y="14529"/>
                  </a:cubicBezTo>
                  <a:cubicBezTo>
                    <a:pt x="1868" y="14529"/>
                    <a:pt x="2141" y="14431"/>
                    <a:pt x="2389" y="14196"/>
                  </a:cubicBezTo>
                  <a:lnTo>
                    <a:pt x="6648" y="9938"/>
                  </a:lnTo>
                  <a:cubicBezTo>
                    <a:pt x="7545" y="10505"/>
                    <a:pt x="8564" y="10791"/>
                    <a:pt x="9584" y="10791"/>
                  </a:cubicBezTo>
                  <a:cubicBezTo>
                    <a:pt x="10671" y="10791"/>
                    <a:pt x="11758" y="10467"/>
                    <a:pt x="12697" y="9814"/>
                  </a:cubicBezTo>
                  <a:cubicBezTo>
                    <a:pt x="12820" y="9721"/>
                    <a:pt x="12820" y="9536"/>
                    <a:pt x="12759" y="9413"/>
                  </a:cubicBezTo>
                  <a:cubicBezTo>
                    <a:pt x="12703" y="9338"/>
                    <a:pt x="12613" y="9297"/>
                    <a:pt x="12523" y="9297"/>
                  </a:cubicBezTo>
                  <a:cubicBezTo>
                    <a:pt x="12464" y="9297"/>
                    <a:pt x="12406" y="9315"/>
                    <a:pt x="12357" y="9351"/>
                  </a:cubicBezTo>
                  <a:cubicBezTo>
                    <a:pt x="11512" y="9959"/>
                    <a:pt x="10530" y="10256"/>
                    <a:pt x="9553" y="10256"/>
                  </a:cubicBezTo>
                  <a:cubicBezTo>
                    <a:pt x="8249" y="10256"/>
                    <a:pt x="6953" y="9727"/>
                    <a:pt x="6000" y="8703"/>
                  </a:cubicBezTo>
                  <a:cubicBezTo>
                    <a:pt x="4364" y="6913"/>
                    <a:pt x="4303" y="4166"/>
                    <a:pt x="5876" y="2315"/>
                  </a:cubicBezTo>
                  <a:cubicBezTo>
                    <a:pt x="6829" y="1176"/>
                    <a:pt x="8199" y="579"/>
                    <a:pt x="9583" y="579"/>
                  </a:cubicBezTo>
                  <a:cubicBezTo>
                    <a:pt x="10488" y="579"/>
                    <a:pt x="11398" y="834"/>
                    <a:pt x="12203" y="1358"/>
                  </a:cubicBezTo>
                  <a:cubicBezTo>
                    <a:pt x="14240" y="2685"/>
                    <a:pt x="14981" y="5339"/>
                    <a:pt x="13901" y="7530"/>
                  </a:cubicBezTo>
                  <a:cubicBezTo>
                    <a:pt x="13839" y="7654"/>
                    <a:pt x="13901" y="7839"/>
                    <a:pt x="14055" y="7901"/>
                  </a:cubicBezTo>
                  <a:cubicBezTo>
                    <a:pt x="14094" y="7930"/>
                    <a:pt x="14140" y="7944"/>
                    <a:pt x="14187" y="7944"/>
                  </a:cubicBezTo>
                  <a:cubicBezTo>
                    <a:pt x="14284" y="7944"/>
                    <a:pt x="14383" y="7882"/>
                    <a:pt x="14425" y="7777"/>
                  </a:cubicBezTo>
                  <a:cubicBezTo>
                    <a:pt x="16184" y="4197"/>
                    <a:pt x="13561" y="0"/>
                    <a:pt x="95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15" name="Google Shape;13815;p26"/>
          <p:cNvGrpSpPr/>
          <p:nvPr/>
        </p:nvGrpSpPr>
        <p:grpSpPr>
          <a:xfrm>
            <a:off x="2198501" y="6909289"/>
            <a:ext cx="540150" cy="727850"/>
            <a:chOff x="4043450" y="3602175"/>
            <a:chExt cx="270075" cy="363925"/>
          </a:xfrm>
          <a:solidFill>
            <a:schemeClr val="tx1"/>
          </a:solidFill>
        </p:grpSpPr>
        <p:sp>
          <p:nvSpPr>
            <p:cNvPr id="13816" name="Google Shape;13816;p26"/>
            <p:cNvSpPr/>
            <p:nvPr/>
          </p:nvSpPr>
          <p:spPr>
            <a:xfrm>
              <a:off x="4078950" y="3646150"/>
              <a:ext cx="25475" cy="21100"/>
            </a:xfrm>
            <a:custGeom>
              <a:avLst/>
              <a:gdLst/>
              <a:ahLst/>
              <a:cxnLst/>
              <a:rect l="l" t="t" r="r" b="b"/>
              <a:pathLst>
                <a:path w="1019" h="844" extrusionOk="0">
                  <a:moveTo>
                    <a:pt x="587" y="1"/>
                  </a:moveTo>
                  <a:cubicBezTo>
                    <a:pt x="186" y="1"/>
                    <a:pt x="0" y="464"/>
                    <a:pt x="278" y="711"/>
                  </a:cubicBezTo>
                  <a:cubicBezTo>
                    <a:pt x="370" y="802"/>
                    <a:pt x="481" y="843"/>
                    <a:pt x="589" y="843"/>
                  </a:cubicBezTo>
                  <a:cubicBezTo>
                    <a:pt x="810" y="843"/>
                    <a:pt x="1019" y="671"/>
                    <a:pt x="1019" y="402"/>
                  </a:cubicBezTo>
                  <a:cubicBezTo>
                    <a:pt x="1019" y="186"/>
                    <a:pt x="803" y="1"/>
                    <a:pt x="5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7" name="Google Shape;13817;p26"/>
            <p:cNvSpPr/>
            <p:nvPr/>
          </p:nvSpPr>
          <p:spPr>
            <a:xfrm>
              <a:off x="4083575" y="36924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8" name="Google Shape;13818;p26"/>
            <p:cNvSpPr/>
            <p:nvPr/>
          </p:nvSpPr>
          <p:spPr>
            <a:xfrm>
              <a:off x="4086675" y="3734100"/>
              <a:ext cx="184425" cy="184425"/>
            </a:xfrm>
            <a:custGeom>
              <a:avLst/>
              <a:gdLst/>
              <a:ahLst/>
              <a:cxnLst/>
              <a:rect l="l" t="t" r="r" b="b"/>
              <a:pathLst>
                <a:path w="7377" h="7377" extrusionOk="0">
                  <a:moveTo>
                    <a:pt x="6790" y="2285"/>
                  </a:moveTo>
                  <a:lnTo>
                    <a:pt x="6790" y="3427"/>
                  </a:lnTo>
                  <a:lnTo>
                    <a:pt x="556" y="3427"/>
                  </a:lnTo>
                  <a:lnTo>
                    <a:pt x="556" y="2285"/>
                  </a:lnTo>
                  <a:close/>
                  <a:moveTo>
                    <a:pt x="2531" y="5710"/>
                  </a:moveTo>
                  <a:lnTo>
                    <a:pt x="2531" y="6821"/>
                  </a:lnTo>
                  <a:lnTo>
                    <a:pt x="556" y="6821"/>
                  </a:lnTo>
                  <a:lnTo>
                    <a:pt x="556" y="5710"/>
                  </a:lnTo>
                  <a:close/>
                  <a:moveTo>
                    <a:pt x="6790" y="5710"/>
                  </a:moveTo>
                  <a:lnTo>
                    <a:pt x="6790" y="6821"/>
                  </a:lnTo>
                  <a:lnTo>
                    <a:pt x="4814" y="6821"/>
                  </a:lnTo>
                  <a:lnTo>
                    <a:pt x="4814" y="5710"/>
                  </a:lnTo>
                  <a:close/>
                  <a:moveTo>
                    <a:pt x="1975" y="1"/>
                  </a:moveTo>
                  <a:cubicBezTo>
                    <a:pt x="1821" y="1"/>
                    <a:pt x="1697" y="124"/>
                    <a:pt x="1697" y="279"/>
                  </a:cubicBezTo>
                  <a:cubicBezTo>
                    <a:pt x="1697" y="433"/>
                    <a:pt x="1821" y="556"/>
                    <a:pt x="1975" y="556"/>
                  </a:cubicBezTo>
                  <a:lnTo>
                    <a:pt x="3395" y="556"/>
                  </a:lnTo>
                  <a:lnTo>
                    <a:pt x="3395" y="1698"/>
                  </a:lnTo>
                  <a:lnTo>
                    <a:pt x="278" y="1698"/>
                  </a:lnTo>
                  <a:cubicBezTo>
                    <a:pt x="123" y="1698"/>
                    <a:pt x="0" y="1822"/>
                    <a:pt x="0" y="1976"/>
                  </a:cubicBezTo>
                  <a:lnTo>
                    <a:pt x="0" y="3704"/>
                  </a:lnTo>
                  <a:cubicBezTo>
                    <a:pt x="0" y="3859"/>
                    <a:pt x="123" y="3982"/>
                    <a:pt x="278" y="3982"/>
                  </a:cubicBezTo>
                  <a:lnTo>
                    <a:pt x="833" y="3982"/>
                  </a:lnTo>
                  <a:lnTo>
                    <a:pt x="833" y="5124"/>
                  </a:lnTo>
                  <a:lnTo>
                    <a:pt x="278" y="5124"/>
                  </a:lnTo>
                  <a:cubicBezTo>
                    <a:pt x="123" y="5124"/>
                    <a:pt x="0" y="5247"/>
                    <a:pt x="0" y="5402"/>
                  </a:cubicBezTo>
                  <a:lnTo>
                    <a:pt x="0" y="7099"/>
                  </a:lnTo>
                  <a:cubicBezTo>
                    <a:pt x="0" y="7253"/>
                    <a:pt x="123" y="7377"/>
                    <a:pt x="278" y="7377"/>
                  </a:cubicBezTo>
                  <a:lnTo>
                    <a:pt x="2839" y="7377"/>
                  </a:lnTo>
                  <a:cubicBezTo>
                    <a:pt x="2994" y="7377"/>
                    <a:pt x="3117" y="7253"/>
                    <a:pt x="3117" y="7099"/>
                  </a:cubicBezTo>
                  <a:lnTo>
                    <a:pt x="3117" y="5402"/>
                  </a:lnTo>
                  <a:cubicBezTo>
                    <a:pt x="3117" y="5247"/>
                    <a:pt x="2994" y="5124"/>
                    <a:pt x="2839" y="5124"/>
                  </a:cubicBezTo>
                  <a:lnTo>
                    <a:pt x="1420" y="5124"/>
                  </a:lnTo>
                  <a:lnTo>
                    <a:pt x="1420" y="3982"/>
                  </a:lnTo>
                  <a:lnTo>
                    <a:pt x="5956" y="3982"/>
                  </a:lnTo>
                  <a:lnTo>
                    <a:pt x="5956" y="5124"/>
                  </a:lnTo>
                  <a:lnTo>
                    <a:pt x="4537" y="5124"/>
                  </a:lnTo>
                  <a:cubicBezTo>
                    <a:pt x="4382" y="5124"/>
                    <a:pt x="4259" y="5247"/>
                    <a:pt x="4259" y="5402"/>
                  </a:cubicBezTo>
                  <a:lnTo>
                    <a:pt x="4259" y="7099"/>
                  </a:lnTo>
                  <a:cubicBezTo>
                    <a:pt x="4259" y="7253"/>
                    <a:pt x="4382" y="7377"/>
                    <a:pt x="4537" y="7377"/>
                  </a:cubicBezTo>
                  <a:lnTo>
                    <a:pt x="7098" y="7377"/>
                  </a:lnTo>
                  <a:cubicBezTo>
                    <a:pt x="7253" y="7377"/>
                    <a:pt x="7376" y="7253"/>
                    <a:pt x="7376" y="7099"/>
                  </a:cubicBezTo>
                  <a:lnTo>
                    <a:pt x="7376" y="5402"/>
                  </a:lnTo>
                  <a:cubicBezTo>
                    <a:pt x="7376" y="5247"/>
                    <a:pt x="7253" y="5124"/>
                    <a:pt x="7098" y="5124"/>
                  </a:cubicBezTo>
                  <a:lnTo>
                    <a:pt x="6512" y="5124"/>
                  </a:lnTo>
                  <a:lnTo>
                    <a:pt x="6512" y="3982"/>
                  </a:lnTo>
                  <a:lnTo>
                    <a:pt x="7098" y="3982"/>
                  </a:lnTo>
                  <a:cubicBezTo>
                    <a:pt x="7253" y="3982"/>
                    <a:pt x="7376" y="3859"/>
                    <a:pt x="7376" y="3704"/>
                  </a:cubicBezTo>
                  <a:lnTo>
                    <a:pt x="7376" y="1976"/>
                  </a:lnTo>
                  <a:cubicBezTo>
                    <a:pt x="7376" y="1822"/>
                    <a:pt x="7253" y="1698"/>
                    <a:pt x="7098" y="1698"/>
                  </a:cubicBezTo>
                  <a:lnTo>
                    <a:pt x="3950" y="1698"/>
                  </a:lnTo>
                  <a:lnTo>
                    <a:pt x="3950" y="556"/>
                  </a:lnTo>
                  <a:lnTo>
                    <a:pt x="5370" y="556"/>
                  </a:lnTo>
                  <a:cubicBezTo>
                    <a:pt x="5524" y="556"/>
                    <a:pt x="5679" y="433"/>
                    <a:pt x="5679" y="279"/>
                  </a:cubicBezTo>
                  <a:cubicBezTo>
                    <a:pt x="5679" y="124"/>
                    <a:pt x="552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9" name="Google Shape;13819;p26"/>
            <p:cNvSpPr/>
            <p:nvPr/>
          </p:nvSpPr>
          <p:spPr>
            <a:xfrm>
              <a:off x="4125475" y="3691650"/>
              <a:ext cx="85175" cy="14725"/>
            </a:xfrm>
            <a:custGeom>
              <a:avLst/>
              <a:gdLst/>
              <a:ahLst/>
              <a:cxnLst/>
              <a:rect l="l" t="t" r="r" b="b"/>
              <a:pathLst>
                <a:path w="3407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985" y="588"/>
                  </a:lnTo>
                  <a:cubicBezTo>
                    <a:pt x="2995" y="589"/>
                    <a:pt x="3005" y="589"/>
                    <a:pt x="3014" y="589"/>
                  </a:cubicBezTo>
                  <a:cubicBezTo>
                    <a:pt x="3407" y="589"/>
                    <a:pt x="3407" y="0"/>
                    <a:pt x="3014" y="0"/>
                  </a:cubicBezTo>
                  <a:cubicBezTo>
                    <a:pt x="3005" y="0"/>
                    <a:pt x="2995" y="1"/>
                    <a:pt x="2985" y="2"/>
                  </a:cubicBezTo>
                  <a:lnTo>
                    <a:pt x="423" y="2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0" name="Google Shape;13820;p26"/>
            <p:cNvSpPr/>
            <p:nvPr/>
          </p:nvSpPr>
          <p:spPr>
            <a:xfrm>
              <a:off x="4129100" y="3649250"/>
              <a:ext cx="77950" cy="14675"/>
            </a:xfrm>
            <a:custGeom>
              <a:avLst/>
              <a:gdLst/>
              <a:ahLst/>
              <a:cxnLst/>
              <a:rect l="l" t="t" r="r" b="b"/>
              <a:pathLst>
                <a:path w="3118" h="587" extrusionOk="0"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cubicBezTo>
                    <a:pt x="0" y="432"/>
                    <a:pt x="124" y="587"/>
                    <a:pt x="278" y="587"/>
                  </a:cubicBezTo>
                  <a:lnTo>
                    <a:pt x="2840" y="587"/>
                  </a:lnTo>
                  <a:cubicBezTo>
                    <a:pt x="2994" y="587"/>
                    <a:pt x="3117" y="432"/>
                    <a:pt x="3117" y="278"/>
                  </a:cubicBezTo>
                  <a:cubicBezTo>
                    <a:pt x="3117" y="124"/>
                    <a:pt x="2994" y="0"/>
                    <a:pt x="28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1" name="Google Shape;13821;p26"/>
            <p:cNvSpPr/>
            <p:nvPr/>
          </p:nvSpPr>
          <p:spPr>
            <a:xfrm>
              <a:off x="4171525" y="395167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279" y="1"/>
                  </a:moveTo>
                  <a:cubicBezTo>
                    <a:pt x="124" y="1"/>
                    <a:pt x="1" y="124"/>
                    <a:pt x="1" y="279"/>
                  </a:cubicBezTo>
                  <a:cubicBezTo>
                    <a:pt x="1" y="450"/>
                    <a:pt x="149" y="576"/>
                    <a:pt x="302" y="576"/>
                  </a:cubicBezTo>
                  <a:cubicBezTo>
                    <a:pt x="369" y="576"/>
                    <a:pt x="438" y="552"/>
                    <a:pt x="495" y="495"/>
                  </a:cubicBezTo>
                  <a:cubicBezTo>
                    <a:pt x="680" y="310"/>
                    <a:pt x="526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2" name="Google Shape;13822;p26"/>
            <p:cNvSpPr/>
            <p:nvPr/>
          </p:nvSpPr>
          <p:spPr>
            <a:xfrm>
              <a:off x="4043450" y="3602175"/>
              <a:ext cx="270075" cy="363425"/>
            </a:xfrm>
            <a:custGeom>
              <a:avLst/>
              <a:gdLst/>
              <a:ahLst/>
              <a:cxnLst/>
              <a:rect l="l" t="t" r="r" b="b"/>
              <a:pathLst>
                <a:path w="10803" h="14537" extrusionOk="0">
                  <a:moveTo>
                    <a:pt x="8241" y="988"/>
                  </a:moveTo>
                  <a:lnTo>
                    <a:pt x="9846" y="2562"/>
                  </a:lnTo>
                  <a:lnTo>
                    <a:pt x="8241" y="2562"/>
                  </a:lnTo>
                  <a:lnTo>
                    <a:pt x="8241" y="988"/>
                  </a:lnTo>
                  <a:close/>
                  <a:moveTo>
                    <a:pt x="309" y="1"/>
                  </a:moveTo>
                  <a:cubicBezTo>
                    <a:pt x="155" y="1"/>
                    <a:pt x="1" y="155"/>
                    <a:pt x="1" y="309"/>
                  </a:cubicBezTo>
                  <a:lnTo>
                    <a:pt x="1" y="14259"/>
                  </a:lnTo>
                  <a:cubicBezTo>
                    <a:pt x="1" y="14413"/>
                    <a:pt x="155" y="14536"/>
                    <a:pt x="309" y="14536"/>
                  </a:cubicBezTo>
                  <a:lnTo>
                    <a:pt x="4136" y="14536"/>
                  </a:lnTo>
                  <a:cubicBezTo>
                    <a:pt x="4291" y="14536"/>
                    <a:pt x="4414" y="14413"/>
                    <a:pt x="4414" y="14259"/>
                  </a:cubicBezTo>
                  <a:cubicBezTo>
                    <a:pt x="4414" y="14104"/>
                    <a:pt x="4291" y="13981"/>
                    <a:pt x="4136" y="13981"/>
                  </a:cubicBezTo>
                  <a:lnTo>
                    <a:pt x="587" y="13981"/>
                  </a:lnTo>
                  <a:lnTo>
                    <a:pt x="587" y="587"/>
                  </a:lnTo>
                  <a:lnTo>
                    <a:pt x="7685" y="587"/>
                  </a:lnTo>
                  <a:lnTo>
                    <a:pt x="7685" y="2871"/>
                  </a:lnTo>
                  <a:cubicBezTo>
                    <a:pt x="7685" y="3025"/>
                    <a:pt x="7809" y="3148"/>
                    <a:pt x="7963" y="3148"/>
                  </a:cubicBezTo>
                  <a:lnTo>
                    <a:pt x="10247" y="3148"/>
                  </a:lnTo>
                  <a:lnTo>
                    <a:pt x="10247" y="13981"/>
                  </a:lnTo>
                  <a:lnTo>
                    <a:pt x="6698" y="13981"/>
                  </a:lnTo>
                  <a:cubicBezTo>
                    <a:pt x="6543" y="13981"/>
                    <a:pt x="6420" y="14104"/>
                    <a:pt x="6420" y="14259"/>
                  </a:cubicBezTo>
                  <a:cubicBezTo>
                    <a:pt x="6420" y="14413"/>
                    <a:pt x="6543" y="14536"/>
                    <a:pt x="6698" y="14536"/>
                  </a:cubicBezTo>
                  <a:lnTo>
                    <a:pt x="10525" y="14536"/>
                  </a:lnTo>
                  <a:cubicBezTo>
                    <a:pt x="10679" y="14536"/>
                    <a:pt x="10802" y="14413"/>
                    <a:pt x="10802" y="14259"/>
                  </a:cubicBezTo>
                  <a:lnTo>
                    <a:pt x="10802" y="2871"/>
                  </a:lnTo>
                  <a:cubicBezTo>
                    <a:pt x="10802" y="2778"/>
                    <a:pt x="10772" y="2716"/>
                    <a:pt x="10710" y="2655"/>
                  </a:cubicBezTo>
                  <a:lnTo>
                    <a:pt x="8148" y="93"/>
                  </a:lnTo>
                  <a:cubicBezTo>
                    <a:pt x="8117" y="31"/>
                    <a:pt x="8025" y="31"/>
                    <a:pt x="7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23" name="Google Shape;13823;p26"/>
          <p:cNvGrpSpPr/>
          <p:nvPr/>
        </p:nvGrpSpPr>
        <p:grpSpPr>
          <a:xfrm>
            <a:off x="2105176" y="8027451"/>
            <a:ext cx="726800" cy="474350"/>
            <a:chOff x="3997175" y="1988000"/>
            <a:chExt cx="363400" cy="237175"/>
          </a:xfrm>
          <a:solidFill>
            <a:schemeClr val="tx1"/>
          </a:solidFill>
        </p:grpSpPr>
        <p:sp>
          <p:nvSpPr>
            <p:cNvPr id="13824" name="Google Shape;13824;p26"/>
            <p:cNvSpPr/>
            <p:nvPr/>
          </p:nvSpPr>
          <p:spPr>
            <a:xfrm>
              <a:off x="4254100" y="1988100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2" y="551"/>
                    <a:pt x="311" y="576"/>
                    <a:pt x="378" y="576"/>
                  </a:cubicBezTo>
                  <a:cubicBezTo>
                    <a:pt x="531" y="576"/>
                    <a:pt x="679" y="450"/>
                    <a:pt x="679" y="278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5" name="Google Shape;13825;p26"/>
            <p:cNvSpPr/>
            <p:nvPr/>
          </p:nvSpPr>
          <p:spPr>
            <a:xfrm>
              <a:off x="3997175" y="1988000"/>
              <a:ext cx="363400" cy="237175"/>
            </a:xfrm>
            <a:custGeom>
              <a:avLst/>
              <a:gdLst/>
              <a:ahLst/>
              <a:cxnLst/>
              <a:rect l="l" t="t" r="r" b="b"/>
              <a:pathLst>
                <a:path w="14536" h="9487" extrusionOk="0">
                  <a:moveTo>
                    <a:pt x="6635" y="560"/>
                  </a:moveTo>
                  <a:lnTo>
                    <a:pt x="4475" y="2690"/>
                  </a:lnTo>
                  <a:cubicBezTo>
                    <a:pt x="4444" y="2751"/>
                    <a:pt x="4413" y="2813"/>
                    <a:pt x="4413" y="2906"/>
                  </a:cubicBezTo>
                  <a:cubicBezTo>
                    <a:pt x="4382" y="2967"/>
                    <a:pt x="4413" y="3060"/>
                    <a:pt x="4475" y="3091"/>
                  </a:cubicBezTo>
                  <a:lnTo>
                    <a:pt x="4784" y="3399"/>
                  </a:lnTo>
                  <a:cubicBezTo>
                    <a:pt x="5092" y="3708"/>
                    <a:pt x="5493" y="3862"/>
                    <a:pt x="5895" y="3862"/>
                  </a:cubicBezTo>
                  <a:cubicBezTo>
                    <a:pt x="6296" y="3862"/>
                    <a:pt x="6697" y="3708"/>
                    <a:pt x="7006" y="3399"/>
                  </a:cubicBezTo>
                  <a:lnTo>
                    <a:pt x="7901" y="2504"/>
                  </a:lnTo>
                  <a:cubicBezTo>
                    <a:pt x="8009" y="2396"/>
                    <a:pt x="8155" y="2342"/>
                    <a:pt x="8302" y="2342"/>
                  </a:cubicBezTo>
                  <a:cubicBezTo>
                    <a:pt x="8449" y="2342"/>
                    <a:pt x="8595" y="2396"/>
                    <a:pt x="8703" y="2504"/>
                  </a:cubicBezTo>
                  <a:lnTo>
                    <a:pt x="12314" y="6115"/>
                  </a:lnTo>
                  <a:cubicBezTo>
                    <a:pt x="12530" y="6331"/>
                    <a:pt x="12530" y="6702"/>
                    <a:pt x="12314" y="6918"/>
                  </a:cubicBezTo>
                  <a:lnTo>
                    <a:pt x="12283" y="6949"/>
                  </a:lnTo>
                  <a:cubicBezTo>
                    <a:pt x="12175" y="7057"/>
                    <a:pt x="12028" y="7111"/>
                    <a:pt x="11882" y="7111"/>
                  </a:cubicBezTo>
                  <a:cubicBezTo>
                    <a:pt x="11735" y="7111"/>
                    <a:pt x="11589" y="7057"/>
                    <a:pt x="11481" y="6949"/>
                  </a:cubicBezTo>
                  <a:lnTo>
                    <a:pt x="8765" y="4233"/>
                  </a:lnTo>
                  <a:cubicBezTo>
                    <a:pt x="8727" y="4177"/>
                    <a:pt x="8679" y="4153"/>
                    <a:pt x="8627" y="4153"/>
                  </a:cubicBezTo>
                  <a:cubicBezTo>
                    <a:pt x="8423" y="4153"/>
                    <a:pt x="8173" y="4517"/>
                    <a:pt x="8394" y="4665"/>
                  </a:cubicBezTo>
                  <a:lnTo>
                    <a:pt x="10493" y="6733"/>
                  </a:lnTo>
                  <a:cubicBezTo>
                    <a:pt x="10897" y="7137"/>
                    <a:pt x="10514" y="7706"/>
                    <a:pt x="10062" y="7706"/>
                  </a:cubicBezTo>
                  <a:cubicBezTo>
                    <a:pt x="9928" y="7706"/>
                    <a:pt x="9787" y="7655"/>
                    <a:pt x="9660" y="7535"/>
                  </a:cubicBezTo>
                  <a:lnTo>
                    <a:pt x="7561" y="5436"/>
                  </a:lnTo>
                  <a:cubicBezTo>
                    <a:pt x="7512" y="5405"/>
                    <a:pt x="7461" y="5392"/>
                    <a:pt x="7413" y="5392"/>
                  </a:cubicBezTo>
                  <a:cubicBezTo>
                    <a:pt x="7221" y="5392"/>
                    <a:pt x="7067" y="5609"/>
                    <a:pt x="7191" y="5807"/>
                  </a:cubicBezTo>
                  <a:lnTo>
                    <a:pt x="8672" y="7319"/>
                  </a:lnTo>
                  <a:cubicBezTo>
                    <a:pt x="9100" y="7723"/>
                    <a:pt x="8722" y="8292"/>
                    <a:pt x="8272" y="8292"/>
                  </a:cubicBezTo>
                  <a:cubicBezTo>
                    <a:pt x="8138" y="8292"/>
                    <a:pt x="7997" y="8242"/>
                    <a:pt x="7870" y="8121"/>
                  </a:cubicBezTo>
                  <a:lnTo>
                    <a:pt x="6388" y="6609"/>
                  </a:lnTo>
                  <a:cubicBezTo>
                    <a:pt x="6341" y="6588"/>
                    <a:pt x="6295" y="6579"/>
                    <a:pt x="6252" y="6579"/>
                  </a:cubicBezTo>
                  <a:cubicBezTo>
                    <a:pt x="6038" y="6579"/>
                    <a:pt x="5885" y="6805"/>
                    <a:pt x="5987" y="7010"/>
                  </a:cubicBezTo>
                  <a:lnTo>
                    <a:pt x="6882" y="7905"/>
                  </a:lnTo>
                  <a:cubicBezTo>
                    <a:pt x="7098" y="8121"/>
                    <a:pt x="7098" y="8492"/>
                    <a:pt x="6882" y="8708"/>
                  </a:cubicBezTo>
                  <a:cubicBezTo>
                    <a:pt x="6774" y="8816"/>
                    <a:pt x="6628" y="8870"/>
                    <a:pt x="6481" y="8870"/>
                  </a:cubicBezTo>
                  <a:cubicBezTo>
                    <a:pt x="6334" y="8870"/>
                    <a:pt x="6188" y="8816"/>
                    <a:pt x="6080" y="8708"/>
                  </a:cubicBezTo>
                  <a:lnTo>
                    <a:pt x="5185" y="7813"/>
                  </a:lnTo>
                  <a:cubicBezTo>
                    <a:pt x="4475" y="7103"/>
                    <a:pt x="3889" y="6300"/>
                    <a:pt x="3426" y="5405"/>
                  </a:cubicBezTo>
                  <a:lnTo>
                    <a:pt x="2438" y="3523"/>
                  </a:lnTo>
                  <a:cubicBezTo>
                    <a:pt x="2376" y="3430"/>
                    <a:pt x="2284" y="3369"/>
                    <a:pt x="2191" y="3369"/>
                  </a:cubicBezTo>
                  <a:lnTo>
                    <a:pt x="586" y="3369"/>
                  </a:lnTo>
                  <a:lnTo>
                    <a:pt x="586" y="560"/>
                  </a:lnTo>
                  <a:close/>
                  <a:moveTo>
                    <a:pt x="9436" y="1"/>
                  </a:moveTo>
                  <a:cubicBezTo>
                    <a:pt x="9419" y="1"/>
                    <a:pt x="9401" y="2"/>
                    <a:pt x="9382" y="5"/>
                  </a:cubicBezTo>
                  <a:lnTo>
                    <a:pt x="278" y="5"/>
                  </a:lnTo>
                  <a:cubicBezTo>
                    <a:pt x="124" y="5"/>
                    <a:pt x="0" y="128"/>
                    <a:pt x="0" y="282"/>
                  </a:cubicBezTo>
                  <a:lnTo>
                    <a:pt x="0" y="3677"/>
                  </a:lnTo>
                  <a:cubicBezTo>
                    <a:pt x="0" y="3832"/>
                    <a:pt x="124" y="3955"/>
                    <a:pt x="278" y="3955"/>
                  </a:cubicBezTo>
                  <a:lnTo>
                    <a:pt x="1975" y="3955"/>
                  </a:lnTo>
                  <a:lnTo>
                    <a:pt x="2901" y="5714"/>
                  </a:lnTo>
                  <a:cubicBezTo>
                    <a:pt x="3395" y="6640"/>
                    <a:pt x="4012" y="7473"/>
                    <a:pt x="4753" y="8214"/>
                  </a:cubicBezTo>
                  <a:lnTo>
                    <a:pt x="5679" y="9140"/>
                  </a:lnTo>
                  <a:cubicBezTo>
                    <a:pt x="5905" y="9378"/>
                    <a:pt x="6194" y="9487"/>
                    <a:pt x="6480" y="9487"/>
                  </a:cubicBezTo>
                  <a:cubicBezTo>
                    <a:pt x="6972" y="9487"/>
                    <a:pt x="7455" y="9162"/>
                    <a:pt x="7592" y="8615"/>
                  </a:cubicBezTo>
                  <a:cubicBezTo>
                    <a:pt x="7796" y="8789"/>
                    <a:pt x="8038" y="8868"/>
                    <a:pt x="8277" y="8868"/>
                  </a:cubicBezTo>
                  <a:cubicBezTo>
                    <a:pt x="8761" y="8868"/>
                    <a:pt x="9238" y="8545"/>
                    <a:pt x="9382" y="8029"/>
                  </a:cubicBezTo>
                  <a:cubicBezTo>
                    <a:pt x="9595" y="8191"/>
                    <a:pt x="9841" y="8267"/>
                    <a:pt x="10083" y="8267"/>
                  </a:cubicBezTo>
                  <a:cubicBezTo>
                    <a:pt x="10579" y="8267"/>
                    <a:pt x="11058" y="7950"/>
                    <a:pt x="11203" y="7412"/>
                  </a:cubicBezTo>
                  <a:cubicBezTo>
                    <a:pt x="11434" y="7597"/>
                    <a:pt x="11676" y="7677"/>
                    <a:pt x="11907" y="7677"/>
                  </a:cubicBezTo>
                  <a:cubicBezTo>
                    <a:pt x="12788" y="7677"/>
                    <a:pt x="13498" y="6521"/>
                    <a:pt x="12715" y="5714"/>
                  </a:cubicBezTo>
                  <a:lnTo>
                    <a:pt x="12160" y="5189"/>
                  </a:lnTo>
                  <a:lnTo>
                    <a:pt x="12561" y="3955"/>
                  </a:lnTo>
                  <a:lnTo>
                    <a:pt x="14227" y="3955"/>
                  </a:lnTo>
                  <a:cubicBezTo>
                    <a:pt x="14382" y="3955"/>
                    <a:pt x="14536" y="3832"/>
                    <a:pt x="14536" y="3677"/>
                  </a:cubicBezTo>
                  <a:lnTo>
                    <a:pt x="14536" y="282"/>
                  </a:lnTo>
                  <a:cubicBezTo>
                    <a:pt x="14536" y="128"/>
                    <a:pt x="14382" y="5"/>
                    <a:pt x="14227" y="5"/>
                  </a:cubicBezTo>
                  <a:lnTo>
                    <a:pt x="11913" y="5"/>
                  </a:lnTo>
                  <a:cubicBezTo>
                    <a:pt x="11573" y="36"/>
                    <a:pt x="11573" y="529"/>
                    <a:pt x="11913" y="560"/>
                  </a:cubicBezTo>
                  <a:lnTo>
                    <a:pt x="13950" y="560"/>
                  </a:lnTo>
                  <a:lnTo>
                    <a:pt x="13950" y="3399"/>
                  </a:lnTo>
                  <a:lnTo>
                    <a:pt x="12345" y="3399"/>
                  </a:lnTo>
                  <a:cubicBezTo>
                    <a:pt x="12221" y="3399"/>
                    <a:pt x="12129" y="3492"/>
                    <a:pt x="12098" y="3616"/>
                  </a:cubicBezTo>
                  <a:lnTo>
                    <a:pt x="11697" y="4757"/>
                  </a:lnTo>
                  <a:lnTo>
                    <a:pt x="10030" y="3091"/>
                  </a:lnTo>
                  <a:cubicBezTo>
                    <a:pt x="10586" y="3091"/>
                    <a:pt x="11079" y="2906"/>
                    <a:pt x="11481" y="2504"/>
                  </a:cubicBezTo>
                  <a:cubicBezTo>
                    <a:pt x="11573" y="2412"/>
                    <a:pt x="11573" y="2227"/>
                    <a:pt x="11481" y="2134"/>
                  </a:cubicBezTo>
                  <a:cubicBezTo>
                    <a:pt x="11419" y="2072"/>
                    <a:pt x="11350" y="2042"/>
                    <a:pt x="11280" y="2042"/>
                  </a:cubicBezTo>
                  <a:cubicBezTo>
                    <a:pt x="11211" y="2042"/>
                    <a:pt x="11141" y="2072"/>
                    <a:pt x="11079" y="2134"/>
                  </a:cubicBezTo>
                  <a:cubicBezTo>
                    <a:pt x="10802" y="2412"/>
                    <a:pt x="10439" y="2551"/>
                    <a:pt x="10076" y="2551"/>
                  </a:cubicBezTo>
                  <a:cubicBezTo>
                    <a:pt x="9714" y="2551"/>
                    <a:pt x="9351" y="2412"/>
                    <a:pt x="9073" y="2134"/>
                  </a:cubicBezTo>
                  <a:cubicBezTo>
                    <a:pt x="8857" y="1903"/>
                    <a:pt x="8564" y="1787"/>
                    <a:pt x="8271" y="1787"/>
                  </a:cubicBezTo>
                  <a:cubicBezTo>
                    <a:pt x="7978" y="1787"/>
                    <a:pt x="7685" y="1903"/>
                    <a:pt x="7469" y="2134"/>
                  </a:cubicBezTo>
                  <a:lnTo>
                    <a:pt x="6574" y="3029"/>
                  </a:lnTo>
                  <a:cubicBezTo>
                    <a:pt x="6373" y="3214"/>
                    <a:pt x="6118" y="3307"/>
                    <a:pt x="5864" y="3307"/>
                  </a:cubicBezTo>
                  <a:cubicBezTo>
                    <a:pt x="5609" y="3307"/>
                    <a:pt x="5355" y="3214"/>
                    <a:pt x="5154" y="3029"/>
                  </a:cubicBezTo>
                  <a:lnTo>
                    <a:pt x="5061" y="2937"/>
                  </a:lnTo>
                  <a:lnTo>
                    <a:pt x="7407" y="560"/>
                  </a:lnTo>
                  <a:lnTo>
                    <a:pt x="9382" y="560"/>
                  </a:lnTo>
                  <a:cubicBezTo>
                    <a:pt x="9401" y="563"/>
                    <a:pt x="9419" y="564"/>
                    <a:pt x="9436" y="564"/>
                  </a:cubicBezTo>
                  <a:cubicBezTo>
                    <a:pt x="9796" y="564"/>
                    <a:pt x="9796" y="1"/>
                    <a:pt x="94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26" name="Google Shape;13826;p26"/>
          <p:cNvGrpSpPr/>
          <p:nvPr/>
        </p:nvGrpSpPr>
        <p:grpSpPr>
          <a:xfrm>
            <a:off x="3459950" y="7901201"/>
            <a:ext cx="668200" cy="726850"/>
            <a:chOff x="6994625" y="3052825"/>
            <a:chExt cx="334100" cy="363425"/>
          </a:xfrm>
          <a:solidFill>
            <a:schemeClr val="tx1"/>
          </a:solidFill>
        </p:grpSpPr>
        <p:sp>
          <p:nvSpPr>
            <p:cNvPr id="13827" name="Google Shape;13827;p26"/>
            <p:cNvSpPr/>
            <p:nvPr/>
          </p:nvSpPr>
          <p:spPr>
            <a:xfrm>
              <a:off x="6994625" y="3052825"/>
              <a:ext cx="334100" cy="363425"/>
            </a:xfrm>
            <a:custGeom>
              <a:avLst/>
              <a:gdLst/>
              <a:ahLst/>
              <a:cxnLst/>
              <a:rect l="l" t="t" r="r" b="b"/>
              <a:pathLst>
                <a:path w="13364" h="14537" extrusionOk="0">
                  <a:moveTo>
                    <a:pt x="10771" y="958"/>
                  </a:moveTo>
                  <a:lnTo>
                    <a:pt x="12345" y="2562"/>
                  </a:lnTo>
                  <a:lnTo>
                    <a:pt x="10771" y="2562"/>
                  </a:lnTo>
                  <a:lnTo>
                    <a:pt x="10771" y="958"/>
                  </a:lnTo>
                  <a:close/>
                  <a:moveTo>
                    <a:pt x="2068" y="4136"/>
                  </a:moveTo>
                  <a:lnTo>
                    <a:pt x="2037" y="4167"/>
                  </a:lnTo>
                  <a:lnTo>
                    <a:pt x="3210" y="4167"/>
                  </a:lnTo>
                  <a:cubicBezTo>
                    <a:pt x="4506" y="4167"/>
                    <a:pt x="5710" y="4815"/>
                    <a:pt x="6451" y="5865"/>
                  </a:cubicBezTo>
                  <a:cubicBezTo>
                    <a:pt x="7160" y="6945"/>
                    <a:pt x="7562" y="8179"/>
                    <a:pt x="7623" y="9476"/>
                  </a:cubicBezTo>
                  <a:cubicBezTo>
                    <a:pt x="7654" y="9599"/>
                    <a:pt x="7592" y="9692"/>
                    <a:pt x="7469" y="9753"/>
                  </a:cubicBezTo>
                  <a:lnTo>
                    <a:pt x="6543" y="10216"/>
                  </a:lnTo>
                  <a:lnTo>
                    <a:pt x="6543" y="9877"/>
                  </a:lnTo>
                  <a:cubicBezTo>
                    <a:pt x="6512" y="8920"/>
                    <a:pt x="6296" y="7994"/>
                    <a:pt x="5895" y="7130"/>
                  </a:cubicBezTo>
                  <a:cubicBezTo>
                    <a:pt x="5309" y="5926"/>
                    <a:pt x="4383" y="5278"/>
                    <a:pt x="3241" y="5278"/>
                  </a:cubicBezTo>
                  <a:lnTo>
                    <a:pt x="2161" y="5278"/>
                  </a:lnTo>
                  <a:lnTo>
                    <a:pt x="1790" y="4569"/>
                  </a:lnTo>
                  <a:cubicBezTo>
                    <a:pt x="1698" y="4383"/>
                    <a:pt x="1852" y="4136"/>
                    <a:pt x="2068" y="4136"/>
                  </a:cubicBezTo>
                  <a:close/>
                  <a:moveTo>
                    <a:pt x="3241" y="5865"/>
                  </a:moveTo>
                  <a:cubicBezTo>
                    <a:pt x="4167" y="5865"/>
                    <a:pt x="4877" y="6389"/>
                    <a:pt x="5370" y="7408"/>
                  </a:cubicBezTo>
                  <a:cubicBezTo>
                    <a:pt x="5741" y="8179"/>
                    <a:pt x="5957" y="9043"/>
                    <a:pt x="5957" y="9877"/>
                  </a:cubicBezTo>
                  <a:lnTo>
                    <a:pt x="5957" y="12099"/>
                  </a:lnTo>
                  <a:lnTo>
                    <a:pt x="1420" y="12099"/>
                  </a:lnTo>
                  <a:cubicBezTo>
                    <a:pt x="1544" y="11327"/>
                    <a:pt x="2068" y="10679"/>
                    <a:pt x="2840" y="10401"/>
                  </a:cubicBezTo>
                  <a:cubicBezTo>
                    <a:pt x="3488" y="10185"/>
                    <a:pt x="3951" y="9568"/>
                    <a:pt x="3951" y="8858"/>
                  </a:cubicBezTo>
                  <a:lnTo>
                    <a:pt x="3951" y="8118"/>
                  </a:lnTo>
                  <a:cubicBezTo>
                    <a:pt x="3951" y="7963"/>
                    <a:pt x="3827" y="7840"/>
                    <a:pt x="3673" y="7840"/>
                  </a:cubicBezTo>
                  <a:cubicBezTo>
                    <a:pt x="3519" y="7840"/>
                    <a:pt x="3395" y="7963"/>
                    <a:pt x="3395" y="8148"/>
                  </a:cubicBezTo>
                  <a:cubicBezTo>
                    <a:pt x="3395" y="8457"/>
                    <a:pt x="3148" y="8704"/>
                    <a:pt x="2840" y="8704"/>
                  </a:cubicBezTo>
                  <a:lnTo>
                    <a:pt x="1976" y="8704"/>
                  </a:lnTo>
                  <a:cubicBezTo>
                    <a:pt x="1883" y="8704"/>
                    <a:pt x="1821" y="8735"/>
                    <a:pt x="1760" y="8797"/>
                  </a:cubicBezTo>
                  <a:cubicBezTo>
                    <a:pt x="1648" y="8908"/>
                    <a:pt x="1506" y="8960"/>
                    <a:pt x="1365" y="8960"/>
                  </a:cubicBezTo>
                  <a:cubicBezTo>
                    <a:pt x="1155" y="8960"/>
                    <a:pt x="944" y="8845"/>
                    <a:pt x="834" y="8642"/>
                  </a:cubicBezTo>
                  <a:lnTo>
                    <a:pt x="587" y="8148"/>
                  </a:lnTo>
                  <a:lnTo>
                    <a:pt x="2130" y="5865"/>
                  </a:lnTo>
                  <a:close/>
                  <a:moveTo>
                    <a:pt x="3982" y="556"/>
                  </a:moveTo>
                  <a:lnTo>
                    <a:pt x="10216" y="587"/>
                  </a:lnTo>
                  <a:lnTo>
                    <a:pt x="10216" y="2871"/>
                  </a:lnTo>
                  <a:cubicBezTo>
                    <a:pt x="10216" y="3025"/>
                    <a:pt x="10339" y="3149"/>
                    <a:pt x="10493" y="3149"/>
                  </a:cubicBezTo>
                  <a:lnTo>
                    <a:pt x="12746" y="3149"/>
                  </a:lnTo>
                  <a:lnTo>
                    <a:pt x="12746" y="13981"/>
                  </a:lnTo>
                  <a:lnTo>
                    <a:pt x="7346" y="13981"/>
                  </a:lnTo>
                  <a:lnTo>
                    <a:pt x="7346" y="12963"/>
                  </a:lnTo>
                  <a:cubicBezTo>
                    <a:pt x="7376" y="12500"/>
                    <a:pt x="7006" y="12099"/>
                    <a:pt x="6543" y="12099"/>
                  </a:cubicBezTo>
                  <a:lnTo>
                    <a:pt x="6543" y="10864"/>
                  </a:lnTo>
                  <a:lnTo>
                    <a:pt x="7747" y="10247"/>
                  </a:lnTo>
                  <a:cubicBezTo>
                    <a:pt x="8055" y="10093"/>
                    <a:pt x="8241" y="9753"/>
                    <a:pt x="8210" y="9414"/>
                  </a:cubicBezTo>
                  <a:cubicBezTo>
                    <a:pt x="8148" y="8056"/>
                    <a:pt x="7685" y="6729"/>
                    <a:pt x="6913" y="5556"/>
                  </a:cubicBezTo>
                  <a:cubicBezTo>
                    <a:pt x="6235" y="4538"/>
                    <a:pt x="5185" y="3859"/>
                    <a:pt x="3982" y="3643"/>
                  </a:cubicBezTo>
                  <a:lnTo>
                    <a:pt x="3982" y="556"/>
                  </a:lnTo>
                  <a:close/>
                  <a:moveTo>
                    <a:pt x="3673" y="1"/>
                  </a:moveTo>
                  <a:cubicBezTo>
                    <a:pt x="3519" y="1"/>
                    <a:pt x="3395" y="124"/>
                    <a:pt x="3395" y="279"/>
                  </a:cubicBezTo>
                  <a:lnTo>
                    <a:pt x="3395" y="3581"/>
                  </a:lnTo>
                  <a:lnTo>
                    <a:pt x="2037" y="3581"/>
                  </a:lnTo>
                  <a:cubicBezTo>
                    <a:pt x="1389" y="3581"/>
                    <a:pt x="988" y="4229"/>
                    <a:pt x="1266" y="4815"/>
                  </a:cubicBezTo>
                  <a:lnTo>
                    <a:pt x="1667" y="5556"/>
                  </a:lnTo>
                  <a:lnTo>
                    <a:pt x="31" y="7963"/>
                  </a:lnTo>
                  <a:cubicBezTo>
                    <a:pt x="0" y="8056"/>
                    <a:pt x="0" y="8148"/>
                    <a:pt x="31" y="8241"/>
                  </a:cubicBezTo>
                  <a:lnTo>
                    <a:pt x="371" y="8858"/>
                  </a:lnTo>
                  <a:cubicBezTo>
                    <a:pt x="564" y="9283"/>
                    <a:pt x="975" y="9515"/>
                    <a:pt x="1392" y="9515"/>
                  </a:cubicBezTo>
                  <a:cubicBezTo>
                    <a:pt x="1641" y="9515"/>
                    <a:pt x="1891" y="9433"/>
                    <a:pt x="2099" y="9260"/>
                  </a:cubicBezTo>
                  <a:lnTo>
                    <a:pt x="2840" y="9260"/>
                  </a:lnTo>
                  <a:cubicBezTo>
                    <a:pt x="3025" y="9260"/>
                    <a:pt x="3210" y="9229"/>
                    <a:pt x="3364" y="9136"/>
                  </a:cubicBezTo>
                  <a:lnTo>
                    <a:pt x="3364" y="9136"/>
                  </a:lnTo>
                  <a:cubicBezTo>
                    <a:pt x="3272" y="9476"/>
                    <a:pt x="3025" y="9753"/>
                    <a:pt x="2685" y="9877"/>
                  </a:cubicBezTo>
                  <a:lnTo>
                    <a:pt x="2655" y="9877"/>
                  </a:lnTo>
                  <a:cubicBezTo>
                    <a:pt x="1667" y="10185"/>
                    <a:pt x="957" y="11049"/>
                    <a:pt x="865" y="12099"/>
                  </a:cubicBezTo>
                  <a:cubicBezTo>
                    <a:pt x="402" y="12099"/>
                    <a:pt x="0" y="12469"/>
                    <a:pt x="0" y="12932"/>
                  </a:cubicBezTo>
                  <a:lnTo>
                    <a:pt x="0" y="14259"/>
                  </a:lnTo>
                  <a:cubicBezTo>
                    <a:pt x="0" y="14413"/>
                    <a:pt x="124" y="14537"/>
                    <a:pt x="309" y="14537"/>
                  </a:cubicBezTo>
                  <a:lnTo>
                    <a:pt x="2408" y="14537"/>
                  </a:lnTo>
                  <a:cubicBezTo>
                    <a:pt x="2562" y="14537"/>
                    <a:pt x="2716" y="14413"/>
                    <a:pt x="2716" y="14259"/>
                  </a:cubicBezTo>
                  <a:cubicBezTo>
                    <a:pt x="2716" y="14074"/>
                    <a:pt x="2562" y="13950"/>
                    <a:pt x="2408" y="13950"/>
                  </a:cubicBezTo>
                  <a:lnTo>
                    <a:pt x="587" y="13950"/>
                  </a:lnTo>
                  <a:lnTo>
                    <a:pt x="587" y="12932"/>
                  </a:lnTo>
                  <a:cubicBezTo>
                    <a:pt x="587" y="12778"/>
                    <a:pt x="710" y="12654"/>
                    <a:pt x="865" y="12654"/>
                  </a:cubicBezTo>
                  <a:lnTo>
                    <a:pt x="6543" y="12654"/>
                  </a:lnTo>
                  <a:cubicBezTo>
                    <a:pt x="6697" y="12654"/>
                    <a:pt x="6821" y="12778"/>
                    <a:pt x="6821" y="12932"/>
                  </a:cubicBezTo>
                  <a:lnTo>
                    <a:pt x="6821" y="13950"/>
                  </a:lnTo>
                  <a:lnTo>
                    <a:pt x="4969" y="13950"/>
                  </a:lnTo>
                  <a:cubicBezTo>
                    <a:pt x="4815" y="13950"/>
                    <a:pt x="4691" y="14074"/>
                    <a:pt x="4691" y="14259"/>
                  </a:cubicBezTo>
                  <a:cubicBezTo>
                    <a:pt x="4691" y="14413"/>
                    <a:pt x="4815" y="14537"/>
                    <a:pt x="4969" y="14537"/>
                  </a:cubicBezTo>
                  <a:lnTo>
                    <a:pt x="13086" y="14537"/>
                  </a:lnTo>
                  <a:cubicBezTo>
                    <a:pt x="13240" y="14537"/>
                    <a:pt x="13364" y="14413"/>
                    <a:pt x="13364" y="14259"/>
                  </a:cubicBezTo>
                  <a:lnTo>
                    <a:pt x="13364" y="2840"/>
                  </a:lnTo>
                  <a:cubicBezTo>
                    <a:pt x="13364" y="2779"/>
                    <a:pt x="13333" y="2686"/>
                    <a:pt x="13271" y="2655"/>
                  </a:cubicBezTo>
                  <a:lnTo>
                    <a:pt x="10709" y="94"/>
                  </a:lnTo>
                  <a:cubicBezTo>
                    <a:pt x="10679" y="32"/>
                    <a:pt x="10586" y="1"/>
                    <a:pt x="10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8" name="Google Shape;13828;p26"/>
            <p:cNvSpPr/>
            <p:nvPr/>
          </p:nvSpPr>
          <p:spPr>
            <a:xfrm>
              <a:off x="7206800" y="3184775"/>
              <a:ext cx="78725" cy="13900"/>
            </a:xfrm>
            <a:custGeom>
              <a:avLst/>
              <a:gdLst/>
              <a:ahLst/>
              <a:cxnLst/>
              <a:rect l="l" t="t" r="r" b="b"/>
              <a:pathLst>
                <a:path w="3149" h="556" extrusionOk="0">
                  <a:moveTo>
                    <a:pt x="309" y="0"/>
                  </a:moveTo>
                  <a:cubicBezTo>
                    <a:pt x="155" y="0"/>
                    <a:pt x="0" y="124"/>
                    <a:pt x="0" y="278"/>
                  </a:cubicBezTo>
                  <a:cubicBezTo>
                    <a:pt x="0" y="432"/>
                    <a:pt x="155" y="556"/>
                    <a:pt x="309" y="556"/>
                  </a:cubicBezTo>
                  <a:lnTo>
                    <a:pt x="2840" y="556"/>
                  </a:lnTo>
                  <a:cubicBezTo>
                    <a:pt x="2994" y="556"/>
                    <a:pt x="3148" y="432"/>
                    <a:pt x="3148" y="278"/>
                  </a:cubicBezTo>
                  <a:cubicBezTo>
                    <a:pt x="3148" y="124"/>
                    <a:pt x="2994" y="0"/>
                    <a:pt x="28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9" name="Google Shape;13829;p26"/>
            <p:cNvSpPr/>
            <p:nvPr/>
          </p:nvSpPr>
          <p:spPr>
            <a:xfrm>
              <a:off x="7226850" y="3227200"/>
              <a:ext cx="59450" cy="14700"/>
            </a:xfrm>
            <a:custGeom>
              <a:avLst/>
              <a:gdLst/>
              <a:ahLst/>
              <a:cxnLst/>
              <a:rect l="l" t="t" r="r" b="b"/>
              <a:pathLst>
                <a:path w="2378" h="588" extrusionOk="0">
                  <a:moveTo>
                    <a:pt x="340" y="1"/>
                  </a:moveTo>
                  <a:cubicBezTo>
                    <a:pt x="1" y="62"/>
                    <a:pt x="1" y="525"/>
                    <a:pt x="340" y="587"/>
                  </a:cubicBezTo>
                  <a:lnTo>
                    <a:pt x="2038" y="587"/>
                  </a:lnTo>
                  <a:cubicBezTo>
                    <a:pt x="2377" y="525"/>
                    <a:pt x="2377" y="62"/>
                    <a:pt x="20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0" name="Google Shape;13830;p26"/>
            <p:cNvSpPr/>
            <p:nvPr/>
          </p:nvSpPr>
          <p:spPr>
            <a:xfrm>
              <a:off x="7226850" y="3269650"/>
              <a:ext cx="59450" cy="14675"/>
            </a:xfrm>
            <a:custGeom>
              <a:avLst/>
              <a:gdLst/>
              <a:ahLst/>
              <a:cxnLst/>
              <a:rect l="l" t="t" r="r" b="b"/>
              <a:pathLst>
                <a:path w="2378" h="587" extrusionOk="0">
                  <a:moveTo>
                    <a:pt x="340" y="0"/>
                  </a:moveTo>
                  <a:cubicBezTo>
                    <a:pt x="1" y="62"/>
                    <a:pt x="1" y="525"/>
                    <a:pt x="340" y="587"/>
                  </a:cubicBezTo>
                  <a:lnTo>
                    <a:pt x="2038" y="587"/>
                  </a:lnTo>
                  <a:cubicBezTo>
                    <a:pt x="2377" y="525"/>
                    <a:pt x="2377" y="62"/>
                    <a:pt x="2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1" name="Google Shape;13831;p26"/>
            <p:cNvSpPr/>
            <p:nvPr/>
          </p:nvSpPr>
          <p:spPr>
            <a:xfrm>
              <a:off x="7226850" y="3312850"/>
              <a:ext cx="59450" cy="13900"/>
            </a:xfrm>
            <a:custGeom>
              <a:avLst/>
              <a:gdLst/>
              <a:ahLst/>
              <a:cxnLst/>
              <a:rect l="l" t="t" r="r" b="b"/>
              <a:pathLst>
                <a:path w="2378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2038" y="556"/>
                  </a:lnTo>
                  <a:cubicBezTo>
                    <a:pt x="2377" y="525"/>
                    <a:pt x="2377" y="31"/>
                    <a:pt x="2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2" name="Google Shape;13832;p26"/>
            <p:cNvSpPr/>
            <p:nvPr/>
          </p:nvSpPr>
          <p:spPr>
            <a:xfrm>
              <a:off x="7204150" y="3355175"/>
              <a:ext cx="82150" cy="14125"/>
            </a:xfrm>
            <a:custGeom>
              <a:avLst/>
              <a:gdLst/>
              <a:ahLst/>
              <a:cxnLst/>
              <a:rect l="l" t="t" r="r" b="b"/>
              <a:pathLst>
                <a:path w="3286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946" y="560"/>
                  </a:lnTo>
                  <a:cubicBezTo>
                    <a:pt x="3285" y="529"/>
                    <a:pt x="3285" y="36"/>
                    <a:pt x="2946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3" name="Google Shape;13833;p26"/>
            <p:cNvSpPr/>
            <p:nvPr/>
          </p:nvSpPr>
          <p:spPr>
            <a:xfrm>
              <a:off x="7077350" y="3402300"/>
              <a:ext cx="16050" cy="13875"/>
            </a:xfrm>
            <a:custGeom>
              <a:avLst/>
              <a:gdLst/>
              <a:ahLst/>
              <a:cxnLst/>
              <a:rect l="l" t="t" r="r" b="b"/>
              <a:pathLst>
                <a:path w="642" h="555" extrusionOk="0">
                  <a:moveTo>
                    <a:pt x="330" y="0"/>
                  </a:moveTo>
                  <a:cubicBezTo>
                    <a:pt x="106" y="0"/>
                    <a:pt x="1" y="289"/>
                    <a:pt x="148" y="465"/>
                  </a:cubicBezTo>
                  <a:cubicBezTo>
                    <a:pt x="210" y="527"/>
                    <a:pt x="285" y="554"/>
                    <a:pt x="358" y="554"/>
                  </a:cubicBezTo>
                  <a:cubicBezTo>
                    <a:pt x="505" y="554"/>
                    <a:pt x="642" y="445"/>
                    <a:pt x="642" y="280"/>
                  </a:cubicBezTo>
                  <a:cubicBezTo>
                    <a:pt x="642" y="126"/>
                    <a:pt x="518" y="2"/>
                    <a:pt x="364" y="2"/>
                  </a:cubicBezTo>
                  <a:cubicBezTo>
                    <a:pt x="352" y="1"/>
                    <a:pt x="341" y="0"/>
                    <a:pt x="3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34" name="Google Shape;13834;p26"/>
          <p:cNvGrpSpPr/>
          <p:nvPr/>
        </p:nvGrpSpPr>
        <p:grpSpPr>
          <a:xfrm>
            <a:off x="5008350" y="7901976"/>
            <a:ext cx="540100" cy="725300"/>
            <a:chOff x="3293525" y="3602950"/>
            <a:chExt cx="270050" cy="362650"/>
          </a:xfrm>
          <a:solidFill>
            <a:schemeClr val="tx1"/>
          </a:solidFill>
        </p:grpSpPr>
        <p:sp>
          <p:nvSpPr>
            <p:cNvPr id="13835" name="Google Shape;13835;p26"/>
            <p:cNvSpPr/>
            <p:nvPr/>
          </p:nvSpPr>
          <p:spPr>
            <a:xfrm>
              <a:off x="3293525" y="3602950"/>
              <a:ext cx="270050" cy="362650"/>
            </a:xfrm>
            <a:custGeom>
              <a:avLst/>
              <a:gdLst/>
              <a:ahLst/>
              <a:cxnLst/>
              <a:rect l="l" t="t" r="r" b="b"/>
              <a:pathLst>
                <a:path w="10802" h="14506" extrusionOk="0">
                  <a:moveTo>
                    <a:pt x="7685" y="556"/>
                  </a:moveTo>
                  <a:cubicBezTo>
                    <a:pt x="7839" y="1544"/>
                    <a:pt x="8672" y="2253"/>
                    <a:pt x="9660" y="2253"/>
                  </a:cubicBezTo>
                  <a:lnTo>
                    <a:pt x="10215" y="2253"/>
                  </a:lnTo>
                  <a:lnTo>
                    <a:pt x="10215" y="7160"/>
                  </a:lnTo>
                  <a:cubicBezTo>
                    <a:pt x="10215" y="10216"/>
                    <a:pt x="8302" y="12932"/>
                    <a:pt x="5401" y="13919"/>
                  </a:cubicBezTo>
                  <a:cubicBezTo>
                    <a:pt x="2500" y="12932"/>
                    <a:pt x="586" y="10216"/>
                    <a:pt x="586" y="7160"/>
                  </a:cubicBezTo>
                  <a:lnTo>
                    <a:pt x="586" y="2253"/>
                  </a:lnTo>
                  <a:lnTo>
                    <a:pt x="1142" y="2253"/>
                  </a:lnTo>
                  <a:cubicBezTo>
                    <a:pt x="2130" y="2253"/>
                    <a:pt x="2963" y="1544"/>
                    <a:pt x="3117" y="556"/>
                  </a:cubicBezTo>
                  <a:close/>
                  <a:moveTo>
                    <a:pt x="2839" y="0"/>
                  </a:moveTo>
                  <a:cubicBezTo>
                    <a:pt x="2685" y="0"/>
                    <a:pt x="2562" y="124"/>
                    <a:pt x="2562" y="278"/>
                  </a:cubicBezTo>
                  <a:cubicBezTo>
                    <a:pt x="2562" y="1050"/>
                    <a:pt x="1913" y="1698"/>
                    <a:pt x="1142" y="1698"/>
                  </a:cubicBezTo>
                  <a:lnTo>
                    <a:pt x="278" y="1698"/>
                  </a:lnTo>
                  <a:cubicBezTo>
                    <a:pt x="123" y="1698"/>
                    <a:pt x="0" y="1821"/>
                    <a:pt x="0" y="1976"/>
                  </a:cubicBezTo>
                  <a:lnTo>
                    <a:pt x="0" y="7160"/>
                  </a:lnTo>
                  <a:cubicBezTo>
                    <a:pt x="0" y="10493"/>
                    <a:pt x="2130" y="13456"/>
                    <a:pt x="5308" y="14505"/>
                  </a:cubicBezTo>
                  <a:lnTo>
                    <a:pt x="5493" y="14505"/>
                  </a:lnTo>
                  <a:cubicBezTo>
                    <a:pt x="8672" y="13456"/>
                    <a:pt x="10802" y="10493"/>
                    <a:pt x="10802" y="7160"/>
                  </a:cubicBezTo>
                  <a:lnTo>
                    <a:pt x="10802" y="1976"/>
                  </a:lnTo>
                  <a:cubicBezTo>
                    <a:pt x="10802" y="1821"/>
                    <a:pt x="10678" y="1698"/>
                    <a:pt x="10524" y="1698"/>
                  </a:cubicBezTo>
                  <a:lnTo>
                    <a:pt x="9660" y="1698"/>
                  </a:lnTo>
                  <a:cubicBezTo>
                    <a:pt x="8888" y="1698"/>
                    <a:pt x="8240" y="1050"/>
                    <a:pt x="8240" y="278"/>
                  </a:cubicBezTo>
                  <a:cubicBezTo>
                    <a:pt x="8240" y="124"/>
                    <a:pt x="8117" y="0"/>
                    <a:pt x="79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6" name="Google Shape;13836;p26"/>
            <p:cNvSpPr/>
            <p:nvPr/>
          </p:nvSpPr>
          <p:spPr>
            <a:xfrm>
              <a:off x="3335950" y="3645375"/>
              <a:ext cx="184425" cy="274500"/>
            </a:xfrm>
            <a:custGeom>
              <a:avLst/>
              <a:gdLst/>
              <a:ahLst/>
              <a:cxnLst/>
              <a:rect l="l" t="t" r="r" b="b"/>
              <a:pathLst>
                <a:path w="7377" h="10980" extrusionOk="0">
                  <a:moveTo>
                    <a:pt x="4846" y="556"/>
                  </a:moveTo>
                  <a:cubicBezTo>
                    <a:pt x="5309" y="1266"/>
                    <a:pt x="5988" y="1822"/>
                    <a:pt x="6821" y="2099"/>
                  </a:cubicBezTo>
                  <a:lnTo>
                    <a:pt x="6821" y="5463"/>
                  </a:lnTo>
                  <a:cubicBezTo>
                    <a:pt x="6821" y="7469"/>
                    <a:pt x="5741" y="9290"/>
                    <a:pt x="3982" y="10278"/>
                  </a:cubicBezTo>
                  <a:lnTo>
                    <a:pt x="3982" y="6821"/>
                  </a:lnTo>
                  <a:cubicBezTo>
                    <a:pt x="3966" y="6652"/>
                    <a:pt x="3835" y="6567"/>
                    <a:pt x="3704" y="6567"/>
                  </a:cubicBezTo>
                  <a:cubicBezTo>
                    <a:pt x="3573" y="6567"/>
                    <a:pt x="3442" y="6652"/>
                    <a:pt x="3426" y="6821"/>
                  </a:cubicBezTo>
                  <a:lnTo>
                    <a:pt x="3426" y="10278"/>
                  </a:lnTo>
                  <a:cubicBezTo>
                    <a:pt x="1667" y="9290"/>
                    <a:pt x="587" y="7469"/>
                    <a:pt x="587" y="5463"/>
                  </a:cubicBezTo>
                  <a:lnTo>
                    <a:pt x="587" y="2099"/>
                  </a:lnTo>
                  <a:cubicBezTo>
                    <a:pt x="1389" y="1822"/>
                    <a:pt x="2099" y="1266"/>
                    <a:pt x="2562" y="556"/>
                  </a:cubicBezTo>
                  <a:lnTo>
                    <a:pt x="3426" y="556"/>
                  </a:lnTo>
                  <a:lnTo>
                    <a:pt x="3426" y="4260"/>
                  </a:lnTo>
                  <a:cubicBezTo>
                    <a:pt x="3395" y="4476"/>
                    <a:pt x="3542" y="4584"/>
                    <a:pt x="3692" y="4584"/>
                  </a:cubicBezTo>
                  <a:cubicBezTo>
                    <a:pt x="3843" y="4584"/>
                    <a:pt x="3997" y="4476"/>
                    <a:pt x="3982" y="4260"/>
                  </a:cubicBezTo>
                  <a:lnTo>
                    <a:pt x="3982" y="556"/>
                  </a:lnTo>
                  <a:close/>
                  <a:moveTo>
                    <a:pt x="2377" y="1"/>
                  </a:moveTo>
                  <a:cubicBezTo>
                    <a:pt x="2284" y="1"/>
                    <a:pt x="2192" y="32"/>
                    <a:pt x="2130" y="124"/>
                  </a:cubicBezTo>
                  <a:cubicBezTo>
                    <a:pt x="1698" y="865"/>
                    <a:pt x="1019" y="1390"/>
                    <a:pt x="216" y="1606"/>
                  </a:cubicBezTo>
                  <a:cubicBezTo>
                    <a:pt x="93" y="1637"/>
                    <a:pt x="0" y="1729"/>
                    <a:pt x="0" y="1883"/>
                  </a:cubicBezTo>
                  <a:lnTo>
                    <a:pt x="0" y="5463"/>
                  </a:lnTo>
                  <a:cubicBezTo>
                    <a:pt x="0" y="7840"/>
                    <a:pt x="1389" y="10000"/>
                    <a:pt x="3580" y="10957"/>
                  </a:cubicBezTo>
                  <a:cubicBezTo>
                    <a:pt x="3611" y="10972"/>
                    <a:pt x="3650" y="10980"/>
                    <a:pt x="3688" y="10980"/>
                  </a:cubicBezTo>
                  <a:cubicBezTo>
                    <a:pt x="3727" y="10980"/>
                    <a:pt x="3766" y="10972"/>
                    <a:pt x="3796" y="10957"/>
                  </a:cubicBezTo>
                  <a:cubicBezTo>
                    <a:pt x="5988" y="10000"/>
                    <a:pt x="7376" y="7840"/>
                    <a:pt x="7376" y="5463"/>
                  </a:cubicBezTo>
                  <a:lnTo>
                    <a:pt x="7376" y="1883"/>
                  </a:lnTo>
                  <a:cubicBezTo>
                    <a:pt x="7376" y="1729"/>
                    <a:pt x="7284" y="1637"/>
                    <a:pt x="7160" y="1606"/>
                  </a:cubicBezTo>
                  <a:cubicBezTo>
                    <a:pt x="6358" y="1390"/>
                    <a:pt x="5648" y="865"/>
                    <a:pt x="5247" y="124"/>
                  </a:cubicBezTo>
                  <a:cubicBezTo>
                    <a:pt x="5185" y="32"/>
                    <a:pt x="5093" y="1"/>
                    <a:pt x="50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7" name="Google Shape;13837;p26"/>
            <p:cNvSpPr/>
            <p:nvPr/>
          </p:nvSpPr>
          <p:spPr>
            <a:xfrm>
              <a:off x="3418500" y="377732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2" y="541"/>
                    <a:pt x="310" y="562"/>
                    <a:pt x="376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38" name="Google Shape;13838;p26"/>
          <p:cNvGrpSpPr/>
          <p:nvPr/>
        </p:nvGrpSpPr>
        <p:grpSpPr>
          <a:xfrm>
            <a:off x="6469426" y="7899651"/>
            <a:ext cx="739300" cy="729950"/>
            <a:chOff x="3243825" y="1923675"/>
            <a:chExt cx="369650" cy="364975"/>
          </a:xfrm>
          <a:solidFill>
            <a:schemeClr val="tx1"/>
          </a:solidFill>
        </p:grpSpPr>
        <p:sp>
          <p:nvSpPr>
            <p:cNvPr id="13839" name="Google Shape;13839;p26"/>
            <p:cNvSpPr/>
            <p:nvPr/>
          </p:nvSpPr>
          <p:spPr>
            <a:xfrm>
              <a:off x="3548900" y="19695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371" y="1"/>
                  </a:moveTo>
                  <a:cubicBezTo>
                    <a:pt x="124" y="1"/>
                    <a:pt x="0" y="310"/>
                    <a:pt x="185" y="495"/>
                  </a:cubicBezTo>
                  <a:cubicBezTo>
                    <a:pt x="242" y="542"/>
                    <a:pt x="309" y="563"/>
                    <a:pt x="376" y="563"/>
                  </a:cubicBezTo>
                  <a:cubicBezTo>
                    <a:pt x="529" y="563"/>
                    <a:pt x="679" y="451"/>
                    <a:pt x="679" y="279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0" name="Google Shape;13840;p26"/>
            <p:cNvSpPr/>
            <p:nvPr/>
          </p:nvSpPr>
          <p:spPr>
            <a:xfrm>
              <a:off x="3548900" y="2229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371" y="0"/>
                  </a:moveTo>
                  <a:cubicBezTo>
                    <a:pt x="124" y="0"/>
                    <a:pt x="0" y="278"/>
                    <a:pt x="185" y="463"/>
                  </a:cubicBezTo>
                  <a:cubicBezTo>
                    <a:pt x="247" y="525"/>
                    <a:pt x="323" y="553"/>
                    <a:pt x="396" y="553"/>
                  </a:cubicBezTo>
                  <a:cubicBezTo>
                    <a:pt x="542" y="553"/>
                    <a:pt x="679" y="443"/>
                    <a:pt x="679" y="278"/>
                  </a:cubicBezTo>
                  <a:cubicBezTo>
                    <a:pt x="679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1" name="Google Shape;13841;p26"/>
            <p:cNvSpPr/>
            <p:nvPr/>
          </p:nvSpPr>
          <p:spPr>
            <a:xfrm>
              <a:off x="3418500" y="2099200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2" y="1"/>
                  </a:moveTo>
                  <a:cubicBezTo>
                    <a:pt x="155" y="1"/>
                    <a:pt x="1" y="309"/>
                    <a:pt x="186" y="495"/>
                  </a:cubicBezTo>
                  <a:cubicBezTo>
                    <a:pt x="246" y="555"/>
                    <a:pt x="320" y="583"/>
                    <a:pt x="392" y="583"/>
                  </a:cubicBezTo>
                  <a:cubicBezTo>
                    <a:pt x="540" y="583"/>
                    <a:pt x="680" y="466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2" name="Google Shape;13842;p26"/>
            <p:cNvSpPr/>
            <p:nvPr/>
          </p:nvSpPr>
          <p:spPr>
            <a:xfrm>
              <a:off x="3288875" y="19695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1"/>
                  </a:moveTo>
                  <a:cubicBezTo>
                    <a:pt x="124" y="1"/>
                    <a:pt x="1" y="310"/>
                    <a:pt x="186" y="495"/>
                  </a:cubicBezTo>
                  <a:cubicBezTo>
                    <a:pt x="242" y="542"/>
                    <a:pt x="310" y="563"/>
                    <a:pt x="377" y="563"/>
                  </a:cubicBezTo>
                  <a:cubicBezTo>
                    <a:pt x="530" y="563"/>
                    <a:pt x="680" y="451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3" name="Google Shape;13843;p26"/>
            <p:cNvSpPr/>
            <p:nvPr/>
          </p:nvSpPr>
          <p:spPr>
            <a:xfrm>
              <a:off x="3288875" y="2229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0"/>
                  </a:moveTo>
                  <a:cubicBezTo>
                    <a:pt x="124" y="0"/>
                    <a:pt x="1" y="278"/>
                    <a:pt x="186" y="463"/>
                  </a:cubicBezTo>
                  <a:cubicBezTo>
                    <a:pt x="248" y="525"/>
                    <a:pt x="323" y="553"/>
                    <a:pt x="396" y="553"/>
                  </a:cubicBezTo>
                  <a:cubicBezTo>
                    <a:pt x="543" y="553"/>
                    <a:pt x="680" y="443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4" name="Google Shape;13844;p26"/>
            <p:cNvSpPr/>
            <p:nvPr/>
          </p:nvSpPr>
          <p:spPr>
            <a:xfrm>
              <a:off x="3243825" y="1923675"/>
              <a:ext cx="369650" cy="364975"/>
            </a:xfrm>
            <a:custGeom>
              <a:avLst/>
              <a:gdLst/>
              <a:ahLst/>
              <a:cxnLst/>
              <a:rect l="l" t="t" r="r" b="b"/>
              <a:pathLst>
                <a:path w="14786" h="14599" extrusionOk="0">
                  <a:moveTo>
                    <a:pt x="14117" y="603"/>
                  </a:moveTo>
                  <a:lnTo>
                    <a:pt x="14086" y="3627"/>
                  </a:lnTo>
                  <a:lnTo>
                    <a:pt x="12574" y="3627"/>
                  </a:lnTo>
                  <a:cubicBezTo>
                    <a:pt x="12419" y="3627"/>
                    <a:pt x="12296" y="3750"/>
                    <a:pt x="12296" y="3905"/>
                  </a:cubicBezTo>
                  <a:lnTo>
                    <a:pt x="12296" y="10725"/>
                  </a:lnTo>
                  <a:cubicBezTo>
                    <a:pt x="12296" y="10879"/>
                    <a:pt x="12419" y="11003"/>
                    <a:pt x="12574" y="11003"/>
                  </a:cubicBezTo>
                  <a:lnTo>
                    <a:pt x="14086" y="11003"/>
                  </a:lnTo>
                  <a:lnTo>
                    <a:pt x="14086" y="13997"/>
                  </a:lnTo>
                  <a:lnTo>
                    <a:pt x="11061" y="13997"/>
                  </a:lnTo>
                  <a:lnTo>
                    <a:pt x="11061" y="12515"/>
                  </a:lnTo>
                  <a:cubicBezTo>
                    <a:pt x="11061" y="12361"/>
                    <a:pt x="10938" y="12237"/>
                    <a:pt x="10784" y="12237"/>
                  </a:cubicBezTo>
                  <a:lnTo>
                    <a:pt x="3994" y="12237"/>
                  </a:lnTo>
                  <a:cubicBezTo>
                    <a:pt x="3840" y="12237"/>
                    <a:pt x="3685" y="12361"/>
                    <a:pt x="3685" y="12515"/>
                  </a:cubicBezTo>
                  <a:lnTo>
                    <a:pt x="3685" y="13997"/>
                  </a:lnTo>
                  <a:lnTo>
                    <a:pt x="723" y="13997"/>
                  </a:lnTo>
                  <a:lnTo>
                    <a:pt x="723" y="11003"/>
                  </a:lnTo>
                  <a:lnTo>
                    <a:pt x="2204" y="11003"/>
                  </a:lnTo>
                  <a:cubicBezTo>
                    <a:pt x="2358" y="11003"/>
                    <a:pt x="2482" y="10879"/>
                    <a:pt x="2482" y="10725"/>
                  </a:cubicBezTo>
                  <a:lnTo>
                    <a:pt x="2482" y="3905"/>
                  </a:lnTo>
                  <a:cubicBezTo>
                    <a:pt x="2482" y="3750"/>
                    <a:pt x="2358" y="3627"/>
                    <a:pt x="2204" y="3627"/>
                  </a:cubicBezTo>
                  <a:lnTo>
                    <a:pt x="723" y="3627"/>
                  </a:lnTo>
                  <a:lnTo>
                    <a:pt x="723" y="603"/>
                  </a:lnTo>
                  <a:lnTo>
                    <a:pt x="3716" y="603"/>
                  </a:lnTo>
                  <a:lnTo>
                    <a:pt x="3716" y="2115"/>
                  </a:lnTo>
                  <a:cubicBezTo>
                    <a:pt x="3716" y="2269"/>
                    <a:pt x="3840" y="2392"/>
                    <a:pt x="3994" y="2392"/>
                  </a:cubicBezTo>
                  <a:lnTo>
                    <a:pt x="10815" y="2392"/>
                  </a:lnTo>
                  <a:cubicBezTo>
                    <a:pt x="10969" y="2392"/>
                    <a:pt x="11092" y="2269"/>
                    <a:pt x="11092" y="2115"/>
                  </a:cubicBezTo>
                  <a:lnTo>
                    <a:pt x="11092" y="603"/>
                  </a:lnTo>
                  <a:close/>
                  <a:moveTo>
                    <a:pt x="5691" y="1"/>
                  </a:moveTo>
                  <a:cubicBezTo>
                    <a:pt x="5537" y="1"/>
                    <a:pt x="5383" y="109"/>
                    <a:pt x="5414" y="325"/>
                  </a:cubicBezTo>
                  <a:lnTo>
                    <a:pt x="5414" y="1837"/>
                  </a:lnTo>
                  <a:lnTo>
                    <a:pt x="4272" y="1837"/>
                  </a:lnTo>
                  <a:lnTo>
                    <a:pt x="4272" y="325"/>
                  </a:lnTo>
                  <a:cubicBezTo>
                    <a:pt x="4272" y="170"/>
                    <a:pt x="4148" y="47"/>
                    <a:pt x="3994" y="47"/>
                  </a:cubicBezTo>
                  <a:lnTo>
                    <a:pt x="414" y="47"/>
                  </a:lnTo>
                  <a:cubicBezTo>
                    <a:pt x="260" y="47"/>
                    <a:pt x="136" y="170"/>
                    <a:pt x="136" y="325"/>
                  </a:cubicBezTo>
                  <a:lnTo>
                    <a:pt x="136" y="3905"/>
                  </a:lnTo>
                  <a:cubicBezTo>
                    <a:pt x="136" y="4059"/>
                    <a:pt x="260" y="4182"/>
                    <a:pt x="414" y="4182"/>
                  </a:cubicBezTo>
                  <a:lnTo>
                    <a:pt x="1926" y="4182"/>
                  </a:lnTo>
                  <a:lnTo>
                    <a:pt x="1926" y="5324"/>
                  </a:lnTo>
                  <a:lnTo>
                    <a:pt x="414" y="5324"/>
                  </a:lnTo>
                  <a:cubicBezTo>
                    <a:pt x="260" y="5324"/>
                    <a:pt x="136" y="5448"/>
                    <a:pt x="136" y="5602"/>
                  </a:cubicBezTo>
                  <a:cubicBezTo>
                    <a:pt x="105" y="5756"/>
                    <a:pt x="260" y="5880"/>
                    <a:pt x="414" y="5880"/>
                  </a:cubicBezTo>
                  <a:lnTo>
                    <a:pt x="1926" y="5880"/>
                  </a:lnTo>
                  <a:lnTo>
                    <a:pt x="1926" y="7053"/>
                  </a:lnTo>
                  <a:lnTo>
                    <a:pt x="414" y="7053"/>
                  </a:lnTo>
                  <a:cubicBezTo>
                    <a:pt x="395" y="7050"/>
                    <a:pt x="377" y="7049"/>
                    <a:pt x="360" y="7049"/>
                  </a:cubicBezTo>
                  <a:cubicBezTo>
                    <a:pt x="0" y="7049"/>
                    <a:pt x="0" y="7612"/>
                    <a:pt x="360" y="7612"/>
                  </a:cubicBezTo>
                  <a:cubicBezTo>
                    <a:pt x="377" y="7612"/>
                    <a:pt x="395" y="7611"/>
                    <a:pt x="414" y="7608"/>
                  </a:cubicBezTo>
                  <a:lnTo>
                    <a:pt x="1926" y="7608"/>
                  </a:lnTo>
                  <a:lnTo>
                    <a:pt x="1926" y="8750"/>
                  </a:lnTo>
                  <a:lnTo>
                    <a:pt x="414" y="8750"/>
                  </a:lnTo>
                  <a:cubicBezTo>
                    <a:pt x="395" y="8747"/>
                    <a:pt x="377" y="8746"/>
                    <a:pt x="360" y="8746"/>
                  </a:cubicBezTo>
                  <a:cubicBezTo>
                    <a:pt x="0" y="8746"/>
                    <a:pt x="0" y="9310"/>
                    <a:pt x="360" y="9310"/>
                  </a:cubicBezTo>
                  <a:cubicBezTo>
                    <a:pt x="377" y="9310"/>
                    <a:pt x="395" y="9308"/>
                    <a:pt x="414" y="9306"/>
                  </a:cubicBezTo>
                  <a:lnTo>
                    <a:pt x="1926" y="9306"/>
                  </a:lnTo>
                  <a:lnTo>
                    <a:pt x="1926" y="10447"/>
                  </a:lnTo>
                  <a:lnTo>
                    <a:pt x="414" y="10447"/>
                  </a:lnTo>
                  <a:cubicBezTo>
                    <a:pt x="260" y="10447"/>
                    <a:pt x="136" y="10571"/>
                    <a:pt x="136" y="10725"/>
                  </a:cubicBezTo>
                  <a:lnTo>
                    <a:pt x="136" y="14305"/>
                  </a:lnTo>
                  <a:cubicBezTo>
                    <a:pt x="136" y="14459"/>
                    <a:pt x="260" y="14583"/>
                    <a:pt x="414" y="14583"/>
                  </a:cubicBezTo>
                  <a:lnTo>
                    <a:pt x="3994" y="14583"/>
                  </a:lnTo>
                  <a:cubicBezTo>
                    <a:pt x="4148" y="14583"/>
                    <a:pt x="4272" y="14459"/>
                    <a:pt x="4272" y="14305"/>
                  </a:cubicBezTo>
                  <a:lnTo>
                    <a:pt x="4272" y="12793"/>
                  </a:lnTo>
                  <a:lnTo>
                    <a:pt x="5414" y="12793"/>
                  </a:lnTo>
                  <a:lnTo>
                    <a:pt x="5414" y="14274"/>
                  </a:lnTo>
                  <a:cubicBezTo>
                    <a:pt x="5383" y="14490"/>
                    <a:pt x="5537" y="14598"/>
                    <a:pt x="5691" y="14598"/>
                  </a:cubicBezTo>
                  <a:cubicBezTo>
                    <a:pt x="5846" y="14598"/>
                    <a:pt x="6000" y="14490"/>
                    <a:pt x="5969" y="14274"/>
                  </a:cubicBezTo>
                  <a:lnTo>
                    <a:pt x="5969" y="12793"/>
                  </a:lnTo>
                  <a:lnTo>
                    <a:pt x="7111" y="12793"/>
                  </a:lnTo>
                  <a:lnTo>
                    <a:pt x="7111" y="14274"/>
                  </a:lnTo>
                  <a:cubicBezTo>
                    <a:pt x="7080" y="14490"/>
                    <a:pt x="7235" y="14598"/>
                    <a:pt x="7389" y="14598"/>
                  </a:cubicBezTo>
                  <a:cubicBezTo>
                    <a:pt x="7543" y="14598"/>
                    <a:pt x="7697" y="14490"/>
                    <a:pt x="7667" y="14274"/>
                  </a:cubicBezTo>
                  <a:lnTo>
                    <a:pt x="7667" y="12793"/>
                  </a:lnTo>
                  <a:lnTo>
                    <a:pt x="8809" y="12793"/>
                  </a:lnTo>
                  <a:lnTo>
                    <a:pt x="8809" y="14274"/>
                  </a:lnTo>
                  <a:cubicBezTo>
                    <a:pt x="8809" y="14429"/>
                    <a:pt x="8932" y="14583"/>
                    <a:pt x="9086" y="14583"/>
                  </a:cubicBezTo>
                  <a:cubicBezTo>
                    <a:pt x="9241" y="14583"/>
                    <a:pt x="9364" y="14429"/>
                    <a:pt x="9364" y="14274"/>
                  </a:cubicBezTo>
                  <a:lnTo>
                    <a:pt x="9364" y="12793"/>
                  </a:lnTo>
                  <a:lnTo>
                    <a:pt x="10506" y="12793"/>
                  </a:lnTo>
                  <a:lnTo>
                    <a:pt x="10506" y="14274"/>
                  </a:lnTo>
                  <a:cubicBezTo>
                    <a:pt x="10506" y="14429"/>
                    <a:pt x="10629" y="14552"/>
                    <a:pt x="10784" y="14583"/>
                  </a:cubicBezTo>
                  <a:lnTo>
                    <a:pt x="14364" y="14583"/>
                  </a:lnTo>
                  <a:cubicBezTo>
                    <a:pt x="14518" y="14583"/>
                    <a:pt x="14641" y="14429"/>
                    <a:pt x="14641" y="14274"/>
                  </a:cubicBezTo>
                  <a:lnTo>
                    <a:pt x="14641" y="10725"/>
                  </a:lnTo>
                  <a:cubicBezTo>
                    <a:pt x="14641" y="10571"/>
                    <a:pt x="14518" y="10447"/>
                    <a:pt x="14364" y="10447"/>
                  </a:cubicBezTo>
                  <a:lnTo>
                    <a:pt x="12882" y="10447"/>
                  </a:lnTo>
                  <a:lnTo>
                    <a:pt x="12882" y="9306"/>
                  </a:lnTo>
                  <a:lnTo>
                    <a:pt x="14364" y="9306"/>
                  </a:lnTo>
                  <a:cubicBezTo>
                    <a:pt x="14382" y="9308"/>
                    <a:pt x="14400" y="9310"/>
                    <a:pt x="14418" y="9310"/>
                  </a:cubicBezTo>
                  <a:cubicBezTo>
                    <a:pt x="14778" y="9310"/>
                    <a:pt x="14778" y="8746"/>
                    <a:pt x="14418" y="8746"/>
                  </a:cubicBezTo>
                  <a:cubicBezTo>
                    <a:pt x="14400" y="8746"/>
                    <a:pt x="14382" y="8747"/>
                    <a:pt x="14364" y="8750"/>
                  </a:cubicBezTo>
                  <a:lnTo>
                    <a:pt x="12882" y="8750"/>
                  </a:lnTo>
                  <a:lnTo>
                    <a:pt x="12882" y="7608"/>
                  </a:lnTo>
                  <a:lnTo>
                    <a:pt x="14364" y="7608"/>
                  </a:lnTo>
                  <a:cubicBezTo>
                    <a:pt x="14374" y="7609"/>
                    <a:pt x="14384" y="7609"/>
                    <a:pt x="14393" y="7609"/>
                  </a:cubicBezTo>
                  <a:cubicBezTo>
                    <a:pt x="14786" y="7609"/>
                    <a:pt x="14786" y="7021"/>
                    <a:pt x="14393" y="7021"/>
                  </a:cubicBezTo>
                  <a:cubicBezTo>
                    <a:pt x="14384" y="7021"/>
                    <a:pt x="14374" y="7021"/>
                    <a:pt x="14364" y="7022"/>
                  </a:cubicBezTo>
                  <a:lnTo>
                    <a:pt x="12882" y="7022"/>
                  </a:lnTo>
                  <a:lnTo>
                    <a:pt x="12882" y="5880"/>
                  </a:lnTo>
                  <a:lnTo>
                    <a:pt x="14364" y="5880"/>
                  </a:lnTo>
                  <a:cubicBezTo>
                    <a:pt x="14518" y="5880"/>
                    <a:pt x="14641" y="5756"/>
                    <a:pt x="14641" y="5602"/>
                  </a:cubicBezTo>
                  <a:cubicBezTo>
                    <a:pt x="14641" y="5448"/>
                    <a:pt x="14518" y="5294"/>
                    <a:pt x="14364" y="5294"/>
                  </a:cubicBezTo>
                  <a:lnTo>
                    <a:pt x="12882" y="5294"/>
                  </a:lnTo>
                  <a:lnTo>
                    <a:pt x="12882" y="4182"/>
                  </a:lnTo>
                  <a:lnTo>
                    <a:pt x="14364" y="4182"/>
                  </a:lnTo>
                  <a:cubicBezTo>
                    <a:pt x="14518" y="4182"/>
                    <a:pt x="14641" y="4059"/>
                    <a:pt x="14641" y="3905"/>
                  </a:cubicBezTo>
                  <a:lnTo>
                    <a:pt x="14641" y="325"/>
                  </a:lnTo>
                  <a:cubicBezTo>
                    <a:pt x="14641" y="170"/>
                    <a:pt x="14518" y="47"/>
                    <a:pt x="14364" y="47"/>
                  </a:cubicBezTo>
                  <a:lnTo>
                    <a:pt x="10784" y="47"/>
                  </a:lnTo>
                  <a:cubicBezTo>
                    <a:pt x="10629" y="47"/>
                    <a:pt x="10506" y="170"/>
                    <a:pt x="10506" y="325"/>
                  </a:cubicBezTo>
                  <a:lnTo>
                    <a:pt x="10506" y="1837"/>
                  </a:lnTo>
                  <a:lnTo>
                    <a:pt x="9364" y="1837"/>
                  </a:lnTo>
                  <a:lnTo>
                    <a:pt x="9364" y="325"/>
                  </a:lnTo>
                  <a:cubicBezTo>
                    <a:pt x="9364" y="170"/>
                    <a:pt x="9241" y="47"/>
                    <a:pt x="9086" y="47"/>
                  </a:cubicBezTo>
                  <a:cubicBezTo>
                    <a:pt x="8932" y="47"/>
                    <a:pt x="8809" y="170"/>
                    <a:pt x="8809" y="325"/>
                  </a:cubicBezTo>
                  <a:lnTo>
                    <a:pt x="8809" y="1837"/>
                  </a:lnTo>
                  <a:lnTo>
                    <a:pt x="7667" y="1837"/>
                  </a:lnTo>
                  <a:lnTo>
                    <a:pt x="7667" y="325"/>
                  </a:lnTo>
                  <a:cubicBezTo>
                    <a:pt x="7697" y="109"/>
                    <a:pt x="7543" y="1"/>
                    <a:pt x="7389" y="1"/>
                  </a:cubicBezTo>
                  <a:cubicBezTo>
                    <a:pt x="7235" y="1"/>
                    <a:pt x="7080" y="109"/>
                    <a:pt x="7111" y="325"/>
                  </a:cubicBezTo>
                  <a:lnTo>
                    <a:pt x="7111" y="1837"/>
                  </a:lnTo>
                  <a:lnTo>
                    <a:pt x="5969" y="1837"/>
                  </a:lnTo>
                  <a:lnTo>
                    <a:pt x="5969" y="325"/>
                  </a:lnTo>
                  <a:cubicBezTo>
                    <a:pt x="6000" y="109"/>
                    <a:pt x="5846" y="1"/>
                    <a:pt x="5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5" name="Google Shape;13845;p26"/>
            <p:cNvSpPr/>
            <p:nvPr/>
          </p:nvSpPr>
          <p:spPr>
            <a:xfrm>
              <a:off x="3445425" y="2184475"/>
              <a:ext cx="20175" cy="14875"/>
            </a:xfrm>
            <a:custGeom>
              <a:avLst/>
              <a:gdLst/>
              <a:ahLst/>
              <a:cxnLst/>
              <a:rect l="l" t="t" r="r" b="b"/>
              <a:pathLst>
                <a:path w="807" h="595" extrusionOk="0">
                  <a:moveTo>
                    <a:pt x="406" y="1"/>
                  </a:moveTo>
                  <a:cubicBezTo>
                    <a:pt x="130" y="1"/>
                    <a:pt x="1" y="466"/>
                    <a:pt x="343" y="571"/>
                  </a:cubicBezTo>
                  <a:cubicBezTo>
                    <a:pt x="383" y="587"/>
                    <a:pt x="423" y="595"/>
                    <a:pt x="461" y="595"/>
                  </a:cubicBezTo>
                  <a:cubicBezTo>
                    <a:pt x="571" y="595"/>
                    <a:pt x="668" y="531"/>
                    <a:pt x="714" y="417"/>
                  </a:cubicBezTo>
                  <a:cubicBezTo>
                    <a:pt x="806" y="262"/>
                    <a:pt x="714" y="77"/>
                    <a:pt x="559" y="46"/>
                  </a:cubicBezTo>
                  <a:cubicBezTo>
                    <a:pt x="505" y="15"/>
                    <a:pt x="453" y="1"/>
                    <a:pt x="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6" name="Google Shape;13846;p26"/>
            <p:cNvSpPr/>
            <p:nvPr/>
          </p:nvSpPr>
          <p:spPr>
            <a:xfrm>
              <a:off x="3335950" y="2014325"/>
              <a:ext cx="185200" cy="184525"/>
            </a:xfrm>
            <a:custGeom>
              <a:avLst/>
              <a:gdLst/>
              <a:ahLst/>
              <a:cxnLst/>
              <a:rect l="l" t="t" r="r" b="b"/>
              <a:pathLst>
                <a:path w="7408" h="7381" extrusionOk="0">
                  <a:moveTo>
                    <a:pt x="5124" y="556"/>
                  </a:moveTo>
                  <a:lnTo>
                    <a:pt x="5124" y="1698"/>
                  </a:lnTo>
                  <a:lnTo>
                    <a:pt x="587" y="1698"/>
                  </a:lnTo>
                  <a:lnTo>
                    <a:pt x="587" y="556"/>
                  </a:lnTo>
                  <a:close/>
                  <a:moveTo>
                    <a:pt x="5124" y="2254"/>
                  </a:moveTo>
                  <a:lnTo>
                    <a:pt x="5124" y="5093"/>
                  </a:lnTo>
                  <a:lnTo>
                    <a:pt x="2284" y="5093"/>
                  </a:lnTo>
                  <a:lnTo>
                    <a:pt x="2284" y="2254"/>
                  </a:lnTo>
                  <a:close/>
                  <a:moveTo>
                    <a:pt x="6821" y="556"/>
                  </a:moveTo>
                  <a:lnTo>
                    <a:pt x="6821" y="5093"/>
                  </a:lnTo>
                  <a:lnTo>
                    <a:pt x="5679" y="5093"/>
                  </a:lnTo>
                  <a:lnTo>
                    <a:pt x="5679" y="556"/>
                  </a:lnTo>
                  <a:close/>
                  <a:moveTo>
                    <a:pt x="1729" y="2254"/>
                  </a:moveTo>
                  <a:lnTo>
                    <a:pt x="1729" y="6821"/>
                  </a:lnTo>
                  <a:lnTo>
                    <a:pt x="587" y="6821"/>
                  </a:lnTo>
                  <a:lnTo>
                    <a:pt x="587" y="2254"/>
                  </a:lnTo>
                  <a:close/>
                  <a:moveTo>
                    <a:pt x="309" y="1"/>
                  </a:moveTo>
                  <a:cubicBezTo>
                    <a:pt x="155" y="1"/>
                    <a:pt x="0" y="124"/>
                    <a:pt x="0" y="279"/>
                  </a:cubicBezTo>
                  <a:lnTo>
                    <a:pt x="0" y="7099"/>
                  </a:lnTo>
                  <a:cubicBezTo>
                    <a:pt x="0" y="7253"/>
                    <a:pt x="155" y="7377"/>
                    <a:pt x="309" y="7377"/>
                  </a:cubicBezTo>
                  <a:lnTo>
                    <a:pt x="3580" y="7377"/>
                  </a:lnTo>
                  <a:cubicBezTo>
                    <a:pt x="3920" y="7346"/>
                    <a:pt x="3920" y="6852"/>
                    <a:pt x="3580" y="6821"/>
                  </a:cubicBezTo>
                  <a:lnTo>
                    <a:pt x="2315" y="6821"/>
                  </a:lnTo>
                  <a:lnTo>
                    <a:pt x="2315" y="5680"/>
                  </a:lnTo>
                  <a:lnTo>
                    <a:pt x="6852" y="5680"/>
                  </a:lnTo>
                  <a:lnTo>
                    <a:pt x="6852" y="6821"/>
                  </a:lnTo>
                  <a:lnTo>
                    <a:pt x="6142" y="6821"/>
                  </a:lnTo>
                  <a:cubicBezTo>
                    <a:pt x="6123" y="6819"/>
                    <a:pt x="6105" y="6817"/>
                    <a:pt x="6088" y="6817"/>
                  </a:cubicBezTo>
                  <a:cubicBezTo>
                    <a:pt x="5728" y="6817"/>
                    <a:pt x="5728" y="7381"/>
                    <a:pt x="6088" y="7381"/>
                  </a:cubicBezTo>
                  <a:cubicBezTo>
                    <a:pt x="6105" y="7381"/>
                    <a:pt x="6123" y="7380"/>
                    <a:pt x="6142" y="7377"/>
                  </a:cubicBezTo>
                  <a:lnTo>
                    <a:pt x="7130" y="7377"/>
                  </a:lnTo>
                  <a:cubicBezTo>
                    <a:pt x="7284" y="7377"/>
                    <a:pt x="7407" y="7253"/>
                    <a:pt x="7407" y="7099"/>
                  </a:cubicBezTo>
                  <a:lnTo>
                    <a:pt x="7407" y="279"/>
                  </a:lnTo>
                  <a:cubicBezTo>
                    <a:pt x="7407" y="124"/>
                    <a:pt x="7284" y="1"/>
                    <a:pt x="71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47" name="Google Shape;13847;p26"/>
          <p:cNvGrpSpPr/>
          <p:nvPr/>
        </p:nvGrpSpPr>
        <p:grpSpPr>
          <a:xfrm>
            <a:off x="8016826" y="7900251"/>
            <a:ext cx="655300" cy="728750"/>
            <a:chOff x="992000" y="3602375"/>
            <a:chExt cx="327650" cy="364375"/>
          </a:xfrm>
          <a:solidFill>
            <a:schemeClr val="tx1"/>
          </a:solidFill>
        </p:grpSpPr>
        <p:sp>
          <p:nvSpPr>
            <p:cNvPr id="13848" name="Google Shape;13848;p26"/>
            <p:cNvSpPr/>
            <p:nvPr/>
          </p:nvSpPr>
          <p:spPr>
            <a:xfrm>
              <a:off x="992000" y="3602375"/>
              <a:ext cx="327650" cy="359200"/>
            </a:xfrm>
            <a:custGeom>
              <a:avLst/>
              <a:gdLst/>
              <a:ahLst/>
              <a:cxnLst/>
              <a:rect l="l" t="t" r="r" b="b"/>
              <a:pathLst>
                <a:path w="13106" h="14368" extrusionOk="0">
                  <a:moveTo>
                    <a:pt x="6613" y="579"/>
                  </a:moveTo>
                  <a:cubicBezTo>
                    <a:pt x="6610" y="579"/>
                    <a:pt x="6607" y="579"/>
                    <a:pt x="6605" y="579"/>
                  </a:cubicBezTo>
                  <a:lnTo>
                    <a:pt x="6635" y="579"/>
                  </a:lnTo>
                  <a:cubicBezTo>
                    <a:pt x="6628" y="579"/>
                    <a:pt x="6620" y="579"/>
                    <a:pt x="6613" y="579"/>
                  </a:cubicBezTo>
                  <a:close/>
                  <a:moveTo>
                    <a:pt x="11728" y="579"/>
                  </a:moveTo>
                  <a:cubicBezTo>
                    <a:pt x="12221" y="579"/>
                    <a:pt x="12468" y="1196"/>
                    <a:pt x="12129" y="1536"/>
                  </a:cubicBezTo>
                  <a:cubicBezTo>
                    <a:pt x="12007" y="1658"/>
                    <a:pt x="11861" y="1713"/>
                    <a:pt x="11721" y="1713"/>
                  </a:cubicBezTo>
                  <a:cubicBezTo>
                    <a:pt x="11435" y="1713"/>
                    <a:pt x="11172" y="1486"/>
                    <a:pt x="11172" y="1134"/>
                  </a:cubicBezTo>
                  <a:cubicBezTo>
                    <a:pt x="11141" y="826"/>
                    <a:pt x="11419" y="579"/>
                    <a:pt x="11728" y="579"/>
                  </a:cubicBezTo>
                  <a:close/>
                  <a:moveTo>
                    <a:pt x="1492" y="576"/>
                  </a:moveTo>
                  <a:cubicBezTo>
                    <a:pt x="1782" y="576"/>
                    <a:pt x="2068" y="798"/>
                    <a:pt x="2068" y="1134"/>
                  </a:cubicBezTo>
                  <a:cubicBezTo>
                    <a:pt x="2068" y="1443"/>
                    <a:pt x="1821" y="1721"/>
                    <a:pt x="1512" y="1721"/>
                  </a:cubicBezTo>
                  <a:cubicBezTo>
                    <a:pt x="1019" y="1721"/>
                    <a:pt x="741" y="1104"/>
                    <a:pt x="1111" y="733"/>
                  </a:cubicBezTo>
                  <a:cubicBezTo>
                    <a:pt x="1219" y="625"/>
                    <a:pt x="1356" y="576"/>
                    <a:pt x="1492" y="576"/>
                  </a:cubicBezTo>
                  <a:close/>
                  <a:moveTo>
                    <a:pt x="6673" y="578"/>
                  </a:moveTo>
                  <a:cubicBezTo>
                    <a:pt x="8997" y="578"/>
                    <a:pt x="9794" y="3676"/>
                    <a:pt x="7777" y="4807"/>
                  </a:cubicBezTo>
                  <a:lnTo>
                    <a:pt x="7777" y="2863"/>
                  </a:lnTo>
                  <a:cubicBezTo>
                    <a:pt x="7824" y="2060"/>
                    <a:pt x="7229" y="1659"/>
                    <a:pt x="6635" y="1659"/>
                  </a:cubicBezTo>
                  <a:cubicBezTo>
                    <a:pt x="6041" y="1659"/>
                    <a:pt x="5447" y="2060"/>
                    <a:pt x="5494" y="2863"/>
                  </a:cubicBezTo>
                  <a:lnTo>
                    <a:pt x="5494" y="4807"/>
                  </a:lnTo>
                  <a:cubicBezTo>
                    <a:pt x="3467" y="3671"/>
                    <a:pt x="4282" y="579"/>
                    <a:pt x="6601" y="579"/>
                  </a:cubicBezTo>
                  <a:cubicBezTo>
                    <a:pt x="6605" y="579"/>
                    <a:pt x="6609" y="579"/>
                    <a:pt x="6613" y="579"/>
                  </a:cubicBezTo>
                  <a:lnTo>
                    <a:pt x="6613" y="579"/>
                  </a:lnTo>
                  <a:cubicBezTo>
                    <a:pt x="6633" y="578"/>
                    <a:pt x="6653" y="578"/>
                    <a:pt x="6673" y="578"/>
                  </a:cubicBezTo>
                  <a:close/>
                  <a:moveTo>
                    <a:pt x="1506" y="3982"/>
                  </a:moveTo>
                  <a:cubicBezTo>
                    <a:pt x="1791" y="3982"/>
                    <a:pt x="2068" y="4209"/>
                    <a:pt x="2068" y="4560"/>
                  </a:cubicBezTo>
                  <a:cubicBezTo>
                    <a:pt x="2068" y="4869"/>
                    <a:pt x="1821" y="5116"/>
                    <a:pt x="1512" y="5116"/>
                  </a:cubicBezTo>
                  <a:cubicBezTo>
                    <a:pt x="1019" y="5116"/>
                    <a:pt x="741" y="4498"/>
                    <a:pt x="1111" y="4159"/>
                  </a:cubicBezTo>
                  <a:cubicBezTo>
                    <a:pt x="1223" y="4037"/>
                    <a:pt x="1365" y="3982"/>
                    <a:pt x="1506" y="3982"/>
                  </a:cubicBezTo>
                  <a:close/>
                  <a:moveTo>
                    <a:pt x="11728" y="3974"/>
                  </a:moveTo>
                  <a:cubicBezTo>
                    <a:pt x="12221" y="3974"/>
                    <a:pt x="12468" y="4591"/>
                    <a:pt x="12129" y="4961"/>
                  </a:cubicBezTo>
                  <a:cubicBezTo>
                    <a:pt x="12011" y="5070"/>
                    <a:pt x="11871" y="5118"/>
                    <a:pt x="11735" y="5118"/>
                  </a:cubicBezTo>
                  <a:cubicBezTo>
                    <a:pt x="11444" y="5118"/>
                    <a:pt x="11172" y="4896"/>
                    <a:pt x="11172" y="4560"/>
                  </a:cubicBezTo>
                  <a:cubicBezTo>
                    <a:pt x="11141" y="4221"/>
                    <a:pt x="11419" y="3974"/>
                    <a:pt x="11728" y="3974"/>
                  </a:cubicBezTo>
                  <a:close/>
                  <a:moveTo>
                    <a:pt x="6616" y="0"/>
                  </a:moveTo>
                  <a:cubicBezTo>
                    <a:pt x="5571" y="0"/>
                    <a:pt x="4521" y="564"/>
                    <a:pt x="4012" y="1690"/>
                  </a:cubicBezTo>
                  <a:lnTo>
                    <a:pt x="2623" y="1227"/>
                  </a:lnTo>
                  <a:lnTo>
                    <a:pt x="2623" y="1134"/>
                  </a:lnTo>
                  <a:cubicBezTo>
                    <a:pt x="2623" y="413"/>
                    <a:pt x="2050" y="7"/>
                    <a:pt x="1477" y="7"/>
                  </a:cubicBezTo>
                  <a:cubicBezTo>
                    <a:pt x="1021" y="7"/>
                    <a:pt x="566" y="265"/>
                    <a:pt x="401" y="826"/>
                  </a:cubicBezTo>
                  <a:cubicBezTo>
                    <a:pt x="156" y="1665"/>
                    <a:pt x="819" y="2287"/>
                    <a:pt x="1510" y="2287"/>
                  </a:cubicBezTo>
                  <a:cubicBezTo>
                    <a:pt x="1861" y="2287"/>
                    <a:pt x="2219" y="2126"/>
                    <a:pt x="2469" y="1752"/>
                  </a:cubicBezTo>
                  <a:lnTo>
                    <a:pt x="3858" y="2215"/>
                  </a:lnTo>
                  <a:cubicBezTo>
                    <a:pt x="3796" y="2431"/>
                    <a:pt x="3765" y="2647"/>
                    <a:pt x="3765" y="2863"/>
                  </a:cubicBezTo>
                  <a:cubicBezTo>
                    <a:pt x="3765" y="3048"/>
                    <a:pt x="3796" y="3264"/>
                    <a:pt x="3858" y="3480"/>
                  </a:cubicBezTo>
                  <a:lnTo>
                    <a:pt x="2469" y="3943"/>
                  </a:lnTo>
                  <a:cubicBezTo>
                    <a:pt x="2253" y="3603"/>
                    <a:pt x="1883" y="3418"/>
                    <a:pt x="1512" y="3418"/>
                  </a:cubicBezTo>
                  <a:cubicBezTo>
                    <a:pt x="494" y="3418"/>
                    <a:pt x="0" y="4622"/>
                    <a:pt x="710" y="5363"/>
                  </a:cubicBezTo>
                  <a:cubicBezTo>
                    <a:pt x="937" y="5589"/>
                    <a:pt x="1217" y="5690"/>
                    <a:pt x="1493" y="5690"/>
                  </a:cubicBezTo>
                  <a:cubicBezTo>
                    <a:pt x="2082" y="5690"/>
                    <a:pt x="2654" y="5232"/>
                    <a:pt x="2654" y="4560"/>
                  </a:cubicBezTo>
                  <a:lnTo>
                    <a:pt x="2654" y="4468"/>
                  </a:lnTo>
                  <a:lnTo>
                    <a:pt x="4043" y="4005"/>
                  </a:lnTo>
                  <a:cubicBezTo>
                    <a:pt x="4321" y="4653"/>
                    <a:pt x="4845" y="5177"/>
                    <a:pt x="5494" y="5455"/>
                  </a:cubicBezTo>
                  <a:lnTo>
                    <a:pt x="5494" y="8017"/>
                  </a:lnTo>
                  <a:lnTo>
                    <a:pt x="4907" y="8017"/>
                  </a:lnTo>
                  <a:cubicBezTo>
                    <a:pt x="4290" y="8017"/>
                    <a:pt x="3796" y="8510"/>
                    <a:pt x="3796" y="9159"/>
                  </a:cubicBezTo>
                  <a:lnTo>
                    <a:pt x="3796" y="9992"/>
                  </a:lnTo>
                  <a:cubicBezTo>
                    <a:pt x="3765" y="11998"/>
                    <a:pt x="5061" y="13757"/>
                    <a:pt x="6975" y="14343"/>
                  </a:cubicBezTo>
                  <a:cubicBezTo>
                    <a:pt x="7016" y="14360"/>
                    <a:pt x="7055" y="14368"/>
                    <a:pt x="7091" y="14368"/>
                  </a:cubicBezTo>
                  <a:cubicBezTo>
                    <a:pt x="7385" y="14368"/>
                    <a:pt x="7514" y="13870"/>
                    <a:pt x="7129" y="13788"/>
                  </a:cubicBezTo>
                  <a:cubicBezTo>
                    <a:pt x="5494" y="13263"/>
                    <a:pt x="4352" y="11751"/>
                    <a:pt x="4382" y="9992"/>
                  </a:cubicBezTo>
                  <a:lnTo>
                    <a:pt x="4382" y="9159"/>
                  </a:lnTo>
                  <a:cubicBezTo>
                    <a:pt x="4382" y="8819"/>
                    <a:pt x="4629" y="8572"/>
                    <a:pt x="4938" y="8572"/>
                  </a:cubicBezTo>
                  <a:lnTo>
                    <a:pt x="5494" y="8572"/>
                  </a:lnTo>
                  <a:lnTo>
                    <a:pt x="5494" y="9992"/>
                  </a:lnTo>
                  <a:cubicBezTo>
                    <a:pt x="5524" y="10162"/>
                    <a:pt x="5656" y="10246"/>
                    <a:pt x="5787" y="10246"/>
                  </a:cubicBezTo>
                  <a:cubicBezTo>
                    <a:pt x="5918" y="10246"/>
                    <a:pt x="6049" y="10162"/>
                    <a:pt x="6080" y="9992"/>
                  </a:cubicBezTo>
                  <a:lnTo>
                    <a:pt x="6080" y="2863"/>
                  </a:lnTo>
                  <a:cubicBezTo>
                    <a:pt x="6080" y="2477"/>
                    <a:pt x="6358" y="2284"/>
                    <a:pt x="6635" y="2284"/>
                  </a:cubicBezTo>
                  <a:cubicBezTo>
                    <a:pt x="6913" y="2284"/>
                    <a:pt x="7191" y="2477"/>
                    <a:pt x="7191" y="2863"/>
                  </a:cubicBezTo>
                  <a:lnTo>
                    <a:pt x="7191" y="8294"/>
                  </a:lnTo>
                  <a:cubicBezTo>
                    <a:pt x="7191" y="8480"/>
                    <a:pt x="7338" y="8572"/>
                    <a:pt x="7484" y="8572"/>
                  </a:cubicBezTo>
                  <a:cubicBezTo>
                    <a:pt x="7631" y="8572"/>
                    <a:pt x="7777" y="8480"/>
                    <a:pt x="7777" y="8294"/>
                  </a:cubicBezTo>
                  <a:lnTo>
                    <a:pt x="7777" y="6535"/>
                  </a:lnTo>
                  <a:cubicBezTo>
                    <a:pt x="7777" y="6165"/>
                    <a:pt x="8063" y="5980"/>
                    <a:pt x="8348" y="5980"/>
                  </a:cubicBezTo>
                  <a:cubicBezTo>
                    <a:pt x="8634" y="5980"/>
                    <a:pt x="8919" y="6165"/>
                    <a:pt x="8919" y="6535"/>
                  </a:cubicBezTo>
                  <a:lnTo>
                    <a:pt x="8919" y="8294"/>
                  </a:lnTo>
                  <a:cubicBezTo>
                    <a:pt x="8888" y="8510"/>
                    <a:pt x="9043" y="8618"/>
                    <a:pt x="9197" y="8618"/>
                  </a:cubicBezTo>
                  <a:cubicBezTo>
                    <a:pt x="9351" y="8618"/>
                    <a:pt x="9506" y="8510"/>
                    <a:pt x="9475" y="8294"/>
                  </a:cubicBezTo>
                  <a:lnTo>
                    <a:pt x="9475" y="7091"/>
                  </a:lnTo>
                  <a:cubicBezTo>
                    <a:pt x="9475" y="6720"/>
                    <a:pt x="9760" y="6535"/>
                    <a:pt x="10046" y="6535"/>
                  </a:cubicBezTo>
                  <a:cubicBezTo>
                    <a:pt x="10331" y="6535"/>
                    <a:pt x="10617" y="6720"/>
                    <a:pt x="10617" y="7091"/>
                  </a:cubicBezTo>
                  <a:lnTo>
                    <a:pt x="10617" y="8294"/>
                  </a:lnTo>
                  <a:cubicBezTo>
                    <a:pt x="10586" y="8510"/>
                    <a:pt x="10740" y="8618"/>
                    <a:pt x="10894" y="8618"/>
                  </a:cubicBezTo>
                  <a:cubicBezTo>
                    <a:pt x="11049" y="8618"/>
                    <a:pt x="11203" y="8510"/>
                    <a:pt x="11172" y="8294"/>
                  </a:cubicBezTo>
                  <a:lnTo>
                    <a:pt x="11172" y="7677"/>
                  </a:lnTo>
                  <a:cubicBezTo>
                    <a:pt x="11203" y="7322"/>
                    <a:pt x="11473" y="7145"/>
                    <a:pt x="11743" y="7145"/>
                  </a:cubicBezTo>
                  <a:cubicBezTo>
                    <a:pt x="12013" y="7145"/>
                    <a:pt x="12283" y="7322"/>
                    <a:pt x="12314" y="7677"/>
                  </a:cubicBezTo>
                  <a:lnTo>
                    <a:pt x="12314" y="9992"/>
                  </a:lnTo>
                  <a:cubicBezTo>
                    <a:pt x="12314" y="11720"/>
                    <a:pt x="11172" y="13263"/>
                    <a:pt x="9506" y="13788"/>
                  </a:cubicBezTo>
                  <a:cubicBezTo>
                    <a:pt x="9223" y="13901"/>
                    <a:pt x="9328" y="14324"/>
                    <a:pt x="9609" y="14324"/>
                  </a:cubicBezTo>
                  <a:cubicBezTo>
                    <a:pt x="9634" y="14324"/>
                    <a:pt x="9662" y="14320"/>
                    <a:pt x="9691" y="14312"/>
                  </a:cubicBezTo>
                  <a:cubicBezTo>
                    <a:pt x="11573" y="13726"/>
                    <a:pt x="12839" y="11967"/>
                    <a:pt x="12869" y="9992"/>
                  </a:cubicBezTo>
                  <a:lnTo>
                    <a:pt x="12869" y="7677"/>
                  </a:lnTo>
                  <a:cubicBezTo>
                    <a:pt x="12869" y="7060"/>
                    <a:pt x="12345" y="6566"/>
                    <a:pt x="11728" y="6566"/>
                  </a:cubicBezTo>
                  <a:cubicBezTo>
                    <a:pt x="11695" y="6562"/>
                    <a:pt x="11663" y="6560"/>
                    <a:pt x="11632" y="6560"/>
                  </a:cubicBezTo>
                  <a:cubicBezTo>
                    <a:pt x="11424" y="6560"/>
                    <a:pt x="11240" y="6644"/>
                    <a:pt x="11080" y="6751"/>
                  </a:cubicBezTo>
                  <a:cubicBezTo>
                    <a:pt x="10925" y="6288"/>
                    <a:pt x="10493" y="5980"/>
                    <a:pt x="10030" y="5980"/>
                  </a:cubicBezTo>
                  <a:cubicBezTo>
                    <a:pt x="9783" y="5980"/>
                    <a:pt x="9567" y="6041"/>
                    <a:pt x="9382" y="6165"/>
                  </a:cubicBezTo>
                  <a:cubicBezTo>
                    <a:pt x="9207" y="5683"/>
                    <a:pt x="8767" y="5403"/>
                    <a:pt x="8305" y="5403"/>
                  </a:cubicBezTo>
                  <a:cubicBezTo>
                    <a:pt x="8117" y="5403"/>
                    <a:pt x="7925" y="5449"/>
                    <a:pt x="7746" y="5548"/>
                  </a:cubicBezTo>
                  <a:lnTo>
                    <a:pt x="7746" y="5455"/>
                  </a:lnTo>
                  <a:cubicBezTo>
                    <a:pt x="8395" y="5177"/>
                    <a:pt x="8919" y="4653"/>
                    <a:pt x="9197" y="4005"/>
                  </a:cubicBezTo>
                  <a:lnTo>
                    <a:pt x="10586" y="4468"/>
                  </a:lnTo>
                  <a:lnTo>
                    <a:pt x="10586" y="4560"/>
                  </a:lnTo>
                  <a:cubicBezTo>
                    <a:pt x="10586" y="5302"/>
                    <a:pt x="11174" y="5716"/>
                    <a:pt x="11757" y="5716"/>
                  </a:cubicBezTo>
                  <a:cubicBezTo>
                    <a:pt x="12218" y="5716"/>
                    <a:pt x="12675" y="5458"/>
                    <a:pt x="12839" y="4900"/>
                  </a:cubicBezTo>
                  <a:cubicBezTo>
                    <a:pt x="13105" y="4039"/>
                    <a:pt x="12432" y="3395"/>
                    <a:pt x="11733" y="3395"/>
                  </a:cubicBezTo>
                  <a:cubicBezTo>
                    <a:pt x="11379" y="3395"/>
                    <a:pt x="11020" y="3560"/>
                    <a:pt x="10771" y="3943"/>
                  </a:cubicBezTo>
                  <a:lnTo>
                    <a:pt x="9382" y="3480"/>
                  </a:lnTo>
                  <a:cubicBezTo>
                    <a:pt x="9444" y="3264"/>
                    <a:pt x="9444" y="3048"/>
                    <a:pt x="9444" y="2863"/>
                  </a:cubicBezTo>
                  <a:cubicBezTo>
                    <a:pt x="9444" y="2647"/>
                    <a:pt x="9444" y="2431"/>
                    <a:pt x="9382" y="2215"/>
                  </a:cubicBezTo>
                  <a:lnTo>
                    <a:pt x="10771" y="1752"/>
                  </a:lnTo>
                  <a:cubicBezTo>
                    <a:pt x="11007" y="2122"/>
                    <a:pt x="11354" y="2280"/>
                    <a:pt x="11697" y="2280"/>
                  </a:cubicBezTo>
                  <a:cubicBezTo>
                    <a:pt x="12383" y="2280"/>
                    <a:pt x="13055" y="1649"/>
                    <a:pt x="12808" y="826"/>
                  </a:cubicBezTo>
                  <a:cubicBezTo>
                    <a:pt x="12644" y="265"/>
                    <a:pt x="12188" y="7"/>
                    <a:pt x="11732" y="7"/>
                  </a:cubicBezTo>
                  <a:cubicBezTo>
                    <a:pt x="11159" y="7"/>
                    <a:pt x="10586" y="413"/>
                    <a:pt x="10586" y="1134"/>
                  </a:cubicBezTo>
                  <a:lnTo>
                    <a:pt x="10586" y="1227"/>
                  </a:lnTo>
                  <a:lnTo>
                    <a:pt x="9197" y="1690"/>
                  </a:lnTo>
                  <a:cubicBezTo>
                    <a:pt x="8703" y="564"/>
                    <a:pt x="7662" y="0"/>
                    <a:pt x="66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9" name="Google Shape;13849;p26"/>
            <p:cNvSpPr/>
            <p:nvPr/>
          </p:nvSpPr>
          <p:spPr>
            <a:xfrm>
              <a:off x="1192200" y="3952275"/>
              <a:ext cx="15450" cy="14475"/>
            </a:xfrm>
            <a:custGeom>
              <a:avLst/>
              <a:gdLst/>
              <a:ahLst/>
              <a:cxnLst/>
              <a:rect l="l" t="t" r="r" b="b"/>
              <a:pathLst>
                <a:path w="618" h="579" extrusionOk="0">
                  <a:moveTo>
                    <a:pt x="309" y="0"/>
                  </a:moveTo>
                  <a:cubicBezTo>
                    <a:pt x="178" y="0"/>
                    <a:pt x="47" y="85"/>
                    <a:pt x="16" y="255"/>
                  </a:cubicBezTo>
                  <a:cubicBezTo>
                    <a:pt x="1" y="471"/>
                    <a:pt x="155" y="579"/>
                    <a:pt x="309" y="579"/>
                  </a:cubicBezTo>
                  <a:cubicBezTo>
                    <a:pt x="464" y="579"/>
                    <a:pt x="618" y="471"/>
                    <a:pt x="603" y="255"/>
                  </a:cubicBezTo>
                  <a:cubicBezTo>
                    <a:pt x="572" y="85"/>
                    <a:pt x="441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50" name="Google Shape;13850;p26"/>
          <p:cNvGrpSpPr/>
          <p:nvPr/>
        </p:nvGrpSpPr>
        <p:grpSpPr>
          <a:xfrm>
            <a:off x="9502801" y="7952026"/>
            <a:ext cx="726850" cy="625200"/>
            <a:chOff x="2492650" y="1950300"/>
            <a:chExt cx="363425" cy="312600"/>
          </a:xfrm>
          <a:solidFill>
            <a:schemeClr val="tx1"/>
          </a:solidFill>
        </p:grpSpPr>
        <p:sp>
          <p:nvSpPr>
            <p:cNvPr id="13851" name="Google Shape;13851;p26"/>
            <p:cNvSpPr/>
            <p:nvPr/>
          </p:nvSpPr>
          <p:spPr>
            <a:xfrm>
              <a:off x="2646175" y="2099575"/>
              <a:ext cx="66400" cy="56750"/>
            </a:xfrm>
            <a:custGeom>
              <a:avLst/>
              <a:gdLst/>
              <a:ahLst/>
              <a:cxnLst/>
              <a:rect l="l" t="t" r="r" b="b"/>
              <a:pathLst>
                <a:path w="2656" h="2270" extrusionOk="0">
                  <a:moveTo>
                    <a:pt x="1143" y="541"/>
                  </a:moveTo>
                  <a:lnTo>
                    <a:pt x="1143" y="572"/>
                  </a:lnTo>
                  <a:cubicBezTo>
                    <a:pt x="1637" y="572"/>
                    <a:pt x="1914" y="1189"/>
                    <a:pt x="1544" y="1560"/>
                  </a:cubicBezTo>
                  <a:cubicBezTo>
                    <a:pt x="1431" y="1663"/>
                    <a:pt x="1295" y="1709"/>
                    <a:pt x="1161" y="1709"/>
                  </a:cubicBezTo>
                  <a:cubicBezTo>
                    <a:pt x="857" y="1709"/>
                    <a:pt x="566" y="1471"/>
                    <a:pt x="587" y="1128"/>
                  </a:cubicBezTo>
                  <a:cubicBezTo>
                    <a:pt x="587" y="788"/>
                    <a:pt x="834" y="541"/>
                    <a:pt x="1143" y="541"/>
                  </a:cubicBezTo>
                  <a:close/>
                  <a:moveTo>
                    <a:pt x="1137" y="1"/>
                  </a:moveTo>
                  <a:cubicBezTo>
                    <a:pt x="566" y="1"/>
                    <a:pt x="22" y="447"/>
                    <a:pt x="1" y="1128"/>
                  </a:cubicBezTo>
                  <a:cubicBezTo>
                    <a:pt x="1" y="1745"/>
                    <a:pt x="495" y="2270"/>
                    <a:pt x="1143" y="2270"/>
                  </a:cubicBezTo>
                  <a:cubicBezTo>
                    <a:pt x="2130" y="2270"/>
                    <a:pt x="2655" y="1066"/>
                    <a:pt x="1945" y="356"/>
                  </a:cubicBezTo>
                  <a:cubicBezTo>
                    <a:pt x="1710" y="110"/>
                    <a:pt x="1420" y="1"/>
                    <a:pt x="11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2" name="Google Shape;13852;p26"/>
            <p:cNvSpPr/>
            <p:nvPr/>
          </p:nvSpPr>
          <p:spPr>
            <a:xfrm>
              <a:off x="2582150" y="2056000"/>
              <a:ext cx="185200" cy="142750"/>
            </a:xfrm>
            <a:custGeom>
              <a:avLst/>
              <a:gdLst/>
              <a:ahLst/>
              <a:cxnLst/>
              <a:rect l="l" t="t" r="r" b="b"/>
              <a:pathLst>
                <a:path w="7408" h="5710" extrusionOk="0">
                  <a:moveTo>
                    <a:pt x="3704" y="587"/>
                  </a:moveTo>
                  <a:cubicBezTo>
                    <a:pt x="5154" y="587"/>
                    <a:pt x="6420" y="2346"/>
                    <a:pt x="6790" y="2871"/>
                  </a:cubicBezTo>
                  <a:cubicBezTo>
                    <a:pt x="6451" y="3395"/>
                    <a:pt x="5185" y="5154"/>
                    <a:pt x="3704" y="5154"/>
                  </a:cubicBezTo>
                  <a:cubicBezTo>
                    <a:pt x="2222" y="5154"/>
                    <a:pt x="988" y="3395"/>
                    <a:pt x="618" y="2871"/>
                  </a:cubicBezTo>
                  <a:cubicBezTo>
                    <a:pt x="957" y="2346"/>
                    <a:pt x="2222" y="587"/>
                    <a:pt x="3704" y="587"/>
                  </a:cubicBezTo>
                  <a:close/>
                  <a:moveTo>
                    <a:pt x="3704" y="1"/>
                  </a:moveTo>
                  <a:cubicBezTo>
                    <a:pt x="1667" y="1"/>
                    <a:pt x="124" y="2593"/>
                    <a:pt x="62" y="2716"/>
                  </a:cubicBezTo>
                  <a:cubicBezTo>
                    <a:pt x="0" y="2809"/>
                    <a:pt x="0" y="2932"/>
                    <a:pt x="62" y="3025"/>
                  </a:cubicBezTo>
                  <a:cubicBezTo>
                    <a:pt x="124" y="3118"/>
                    <a:pt x="1698" y="5710"/>
                    <a:pt x="3704" y="5710"/>
                  </a:cubicBezTo>
                  <a:cubicBezTo>
                    <a:pt x="5710" y="5710"/>
                    <a:pt x="7284" y="3118"/>
                    <a:pt x="7346" y="3025"/>
                  </a:cubicBezTo>
                  <a:cubicBezTo>
                    <a:pt x="7407" y="2932"/>
                    <a:pt x="7407" y="2809"/>
                    <a:pt x="7346" y="2716"/>
                  </a:cubicBezTo>
                  <a:cubicBezTo>
                    <a:pt x="7284" y="2593"/>
                    <a:pt x="5710" y="1"/>
                    <a:pt x="3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3" name="Google Shape;13853;p26"/>
            <p:cNvSpPr/>
            <p:nvPr/>
          </p:nvSpPr>
          <p:spPr>
            <a:xfrm>
              <a:off x="2539725" y="2035925"/>
              <a:ext cx="59950" cy="57125"/>
            </a:xfrm>
            <a:custGeom>
              <a:avLst/>
              <a:gdLst/>
              <a:ahLst/>
              <a:cxnLst/>
              <a:rect l="l" t="t" r="r" b="b"/>
              <a:pathLst>
                <a:path w="2398" h="2285" extrusionOk="0">
                  <a:moveTo>
                    <a:pt x="2005" y="0"/>
                  </a:moveTo>
                  <a:cubicBezTo>
                    <a:pt x="1995" y="0"/>
                    <a:pt x="1985" y="0"/>
                    <a:pt x="1975" y="1"/>
                  </a:cubicBezTo>
                  <a:lnTo>
                    <a:pt x="278" y="1"/>
                  </a:lnTo>
                  <a:cubicBezTo>
                    <a:pt x="123" y="1"/>
                    <a:pt x="0" y="125"/>
                    <a:pt x="0" y="279"/>
                  </a:cubicBezTo>
                  <a:lnTo>
                    <a:pt x="0" y="2007"/>
                  </a:lnTo>
                  <a:cubicBezTo>
                    <a:pt x="0" y="2161"/>
                    <a:pt x="123" y="2285"/>
                    <a:pt x="278" y="2285"/>
                  </a:cubicBezTo>
                  <a:lnTo>
                    <a:pt x="278" y="2254"/>
                  </a:lnTo>
                  <a:cubicBezTo>
                    <a:pt x="432" y="2254"/>
                    <a:pt x="556" y="2131"/>
                    <a:pt x="556" y="1976"/>
                  </a:cubicBezTo>
                  <a:lnTo>
                    <a:pt x="556" y="587"/>
                  </a:lnTo>
                  <a:lnTo>
                    <a:pt x="1975" y="587"/>
                  </a:lnTo>
                  <a:cubicBezTo>
                    <a:pt x="1985" y="588"/>
                    <a:pt x="1995" y="589"/>
                    <a:pt x="2005" y="589"/>
                  </a:cubicBezTo>
                  <a:cubicBezTo>
                    <a:pt x="2397" y="589"/>
                    <a:pt x="2397" y="0"/>
                    <a:pt x="20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4" name="Google Shape;13854;p26"/>
            <p:cNvSpPr/>
            <p:nvPr/>
          </p:nvSpPr>
          <p:spPr>
            <a:xfrm>
              <a:off x="2749050" y="2035825"/>
              <a:ext cx="59950" cy="55875"/>
            </a:xfrm>
            <a:custGeom>
              <a:avLst/>
              <a:gdLst/>
              <a:ahLst/>
              <a:cxnLst/>
              <a:rect l="l" t="t" r="r" b="b"/>
              <a:pathLst>
                <a:path w="2398" h="2235" extrusionOk="0">
                  <a:moveTo>
                    <a:pt x="366" y="1"/>
                  </a:moveTo>
                  <a:cubicBezTo>
                    <a:pt x="1" y="1"/>
                    <a:pt x="10" y="562"/>
                    <a:pt x="393" y="562"/>
                  </a:cubicBezTo>
                  <a:cubicBezTo>
                    <a:pt x="403" y="562"/>
                    <a:pt x="413" y="561"/>
                    <a:pt x="423" y="561"/>
                  </a:cubicBezTo>
                  <a:lnTo>
                    <a:pt x="1842" y="561"/>
                  </a:lnTo>
                  <a:lnTo>
                    <a:pt x="1842" y="1980"/>
                  </a:lnTo>
                  <a:cubicBezTo>
                    <a:pt x="1858" y="2150"/>
                    <a:pt x="1989" y="2235"/>
                    <a:pt x="2120" y="2235"/>
                  </a:cubicBezTo>
                  <a:cubicBezTo>
                    <a:pt x="2251" y="2235"/>
                    <a:pt x="2382" y="2150"/>
                    <a:pt x="2398" y="1980"/>
                  </a:cubicBezTo>
                  <a:lnTo>
                    <a:pt x="2398" y="283"/>
                  </a:lnTo>
                  <a:cubicBezTo>
                    <a:pt x="2398" y="142"/>
                    <a:pt x="2295" y="1"/>
                    <a:pt x="2160" y="1"/>
                  </a:cubicBezTo>
                  <a:cubicBezTo>
                    <a:pt x="2147" y="1"/>
                    <a:pt x="2133" y="2"/>
                    <a:pt x="2120" y="5"/>
                  </a:cubicBezTo>
                  <a:lnTo>
                    <a:pt x="423" y="5"/>
                  </a:lnTo>
                  <a:cubicBezTo>
                    <a:pt x="403" y="2"/>
                    <a:pt x="38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5" name="Google Shape;13855;p26"/>
            <p:cNvSpPr/>
            <p:nvPr/>
          </p:nvSpPr>
          <p:spPr>
            <a:xfrm>
              <a:off x="2749050" y="2163250"/>
              <a:ext cx="59950" cy="57150"/>
            </a:xfrm>
            <a:custGeom>
              <a:avLst/>
              <a:gdLst/>
              <a:ahLst/>
              <a:cxnLst/>
              <a:rect l="l" t="t" r="r" b="b"/>
              <a:pathLst>
                <a:path w="2398" h="2286" extrusionOk="0">
                  <a:moveTo>
                    <a:pt x="2120" y="0"/>
                  </a:moveTo>
                  <a:cubicBezTo>
                    <a:pt x="1966" y="0"/>
                    <a:pt x="1842" y="124"/>
                    <a:pt x="1842" y="278"/>
                  </a:cubicBezTo>
                  <a:lnTo>
                    <a:pt x="1842" y="1698"/>
                  </a:lnTo>
                  <a:lnTo>
                    <a:pt x="423" y="1698"/>
                  </a:lnTo>
                  <a:cubicBezTo>
                    <a:pt x="413" y="1697"/>
                    <a:pt x="403" y="1697"/>
                    <a:pt x="393" y="1697"/>
                  </a:cubicBezTo>
                  <a:cubicBezTo>
                    <a:pt x="0" y="1697"/>
                    <a:pt x="0" y="2285"/>
                    <a:pt x="393" y="2285"/>
                  </a:cubicBezTo>
                  <a:cubicBezTo>
                    <a:pt x="403" y="2285"/>
                    <a:pt x="413" y="2285"/>
                    <a:pt x="423" y="2284"/>
                  </a:cubicBezTo>
                  <a:lnTo>
                    <a:pt x="2120" y="2284"/>
                  </a:lnTo>
                  <a:cubicBezTo>
                    <a:pt x="2274" y="2284"/>
                    <a:pt x="2398" y="2130"/>
                    <a:pt x="2398" y="1975"/>
                  </a:cubicBezTo>
                  <a:lnTo>
                    <a:pt x="2398" y="278"/>
                  </a:lnTo>
                  <a:cubicBezTo>
                    <a:pt x="2398" y="124"/>
                    <a:pt x="2274" y="0"/>
                    <a:pt x="2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6" name="Google Shape;13856;p26"/>
            <p:cNvSpPr/>
            <p:nvPr/>
          </p:nvSpPr>
          <p:spPr>
            <a:xfrm>
              <a:off x="2539725" y="2163825"/>
              <a:ext cx="59950" cy="56575"/>
            </a:xfrm>
            <a:custGeom>
              <a:avLst/>
              <a:gdLst/>
              <a:ahLst/>
              <a:cxnLst/>
              <a:rect l="l" t="t" r="r" b="b"/>
              <a:pathLst>
                <a:path w="2398" h="2263" extrusionOk="0">
                  <a:moveTo>
                    <a:pt x="278" y="0"/>
                  </a:moveTo>
                  <a:cubicBezTo>
                    <a:pt x="147" y="0"/>
                    <a:pt x="15" y="85"/>
                    <a:pt x="0" y="255"/>
                  </a:cubicBezTo>
                  <a:lnTo>
                    <a:pt x="0" y="1952"/>
                  </a:lnTo>
                  <a:cubicBezTo>
                    <a:pt x="0" y="2107"/>
                    <a:pt x="123" y="2261"/>
                    <a:pt x="278" y="2261"/>
                  </a:cubicBezTo>
                  <a:lnTo>
                    <a:pt x="1975" y="2261"/>
                  </a:lnTo>
                  <a:cubicBezTo>
                    <a:pt x="1985" y="2262"/>
                    <a:pt x="1995" y="2262"/>
                    <a:pt x="2005" y="2262"/>
                  </a:cubicBezTo>
                  <a:cubicBezTo>
                    <a:pt x="2397" y="2262"/>
                    <a:pt x="2397" y="1674"/>
                    <a:pt x="2005" y="1674"/>
                  </a:cubicBezTo>
                  <a:cubicBezTo>
                    <a:pt x="1995" y="1674"/>
                    <a:pt x="1985" y="1674"/>
                    <a:pt x="1975" y="1675"/>
                  </a:cubicBezTo>
                  <a:lnTo>
                    <a:pt x="556" y="1675"/>
                  </a:lnTo>
                  <a:lnTo>
                    <a:pt x="556" y="255"/>
                  </a:lnTo>
                  <a:cubicBezTo>
                    <a:pt x="540" y="85"/>
                    <a:pt x="409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7" name="Google Shape;13857;p26"/>
            <p:cNvSpPr/>
            <p:nvPr/>
          </p:nvSpPr>
          <p:spPr>
            <a:xfrm>
              <a:off x="2664700" y="2248125"/>
              <a:ext cx="17000" cy="14550"/>
            </a:xfrm>
            <a:custGeom>
              <a:avLst/>
              <a:gdLst/>
              <a:ahLst/>
              <a:cxnLst/>
              <a:rect l="l" t="t" r="r" b="b"/>
              <a:pathLst>
                <a:path w="680" h="582" extrusionOk="0">
                  <a:moveTo>
                    <a:pt x="371" y="0"/>
                  </a:moveTo>
                  <a:cubicBezTo>
                    <a:pt x="124" y="0"/>
                    <a:pt x="1" y="309"/>
                    <a:pt x="186" y="494"/>
                  </a:cubicBezTo>
                  <a:cubicBezTo>
                    <a:pt x="246" y="554"/>
                    <a:pt x="320" y="582"/>
                    <a:pt x="392" y="582"/>
                  </a:cubicBezTo>
                  <a:cubicBezTo>
                    <a:pt x="540" y="582"/>
                    <a:pt x="680" y="465"/>
                    <a:pt x="680" y="278"/>
                  </a:cubicBezTo>
                  <a:cubicBezTo>
                    <a:pt x="680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8" name="Google Shape;13858;p26"/>
            <p:cNvSpPr/>
            <p:nvPr/>
          </p:nvSpPr>
          <p:spPr>
            <a:xfrm>
              <a:off x="2492650" y="1950300"/>
              <a:ext cx="363425" cy="312600"/>
            </a:xfrm>
            <a:custGeom>
              <a:avLst/>
              <a:gdLst/>
              <a:ahLst/>
              <a:cxnLst/>
              <a:rect l="l" t="t" r="r" b="b"/>
              <a:pathLst>
                <a:path w="14537" h="12504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79" y="587"/>
                    <a:pt x="834" y="556"/>
                  </a:cubicBezTo>
                  <a:close/>
                  <a:moveTo>
                    <a:pt x="13672" y="587"/>
                  </a:moveTo>
                  <a:cubicBezTo>
                    <a:pt x="13827" y="587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0956" y="1698"/>
                  </a:lnTo>
                  <a:lnTo>
                    <a:pt x="10956" y="587"/>
                  </a:lnTo>
                  <a:close/>
                  <a:moveTo>
                    <a:pt x="834" y="0"/>
                  </a:moveTo>
                  <a:cubicBezTo>
                    <a:pt x="371" y="0"/>
                    <a:pt x="0" y="402"/>
                    <a:pt x="0" y="865"/>
                  </a:cubicBezTo>
                  <a:lnTo>
                    <a:pt x="0" y="11666"/>
                  </a:lnTo>
                  <a:cubicBezTo>
                    <a:pt x="0" y="12129"/>
                    <a:pt x="371" y="12499"/>
                    <a:pt x="834" y="12499"/>
                  </a:cubicBezTo>
                  <a:lnTo>
                    <a:pt x="5988" y="12499"/>
                  </a:lnTo>
                  <a:cubicBezTo>
                    <a:pt x="6006" y="12502"/>
                    <a:pt x="6024" y="12503"/>
                    <a:pt x="6042" y="12503"/>
                  </a:cubicBezTo>
                  <a:cubicBezTo>
                    <a:pt x="6402" y="12503"/>
                    <a:pt x="6402" y="11940"/>
                    <a:pt x="6042" y="11940"/>
                  </a:cubicBezTo>
                  <a:cubicBezTo>
                    <a:pt x="6024" y="11940"/>
                    <a:pt x="6006" y="11941"/>
                    <a:pt x="5988" y="11944"/>
                  </a:cubicBezTo>
                  <a:lnTo>
                    <a:pt x="834" y="11944"/>
                  </a:lnTo>
                  <a:cubicBezTo>
                    <a:pt x="679" y="11944"/>
                    <a:pt x="556" y="11821"/>
                    <a:pt x="556" y="11666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1635"/>
                  </a:lnTo>
                  <a:cubicBezTo>
                    <a:pt x="13950" y="11790"/>
                    <a:pt x="13827" y="11913"/>
                    <a:pt x="13672" y="11913"/>
                  </a:cubicBezTo>
                  <a:lnTo>
                    <a:pt x="8549" y="11913"/>
                  </a:lnTo>
                  <a:cubicBezTo>
                    <a:pt x="8210" y="11975"/>
                    <a:pt x="8210" y="12438"/>
                    <a:pt x="8549" y="12499"/>
                  </a:cubicBezTo>
                  <a:lnTo>
                    <a:pt x="13672" y="12499"/>
                  </a:lnTo>
                  <a:cubicBezTo>
                    <a:pt x="14135" y="12499"/>
                    <a:pt x="14536" y="12098"/>
                    <a:pt x="14536" y="11635"/>
                  </a:cubicBezTo>
                  <a:lnTo>
                    <a:pt x="14536" y="865"/>
                  </a:lnTo>
                  <a:cubicBezTo>
                    <a:pt x="14536" y="402"/>
                    <a:pt x="14135" y="0"/>
                    <a:pt x="136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59" name="Google Shape;13859;p26"/>
          <p:cNvGrpSpPr/>
          <p:nvPr/>
        </p:nvGrpSpPr>
        <p:grpSpPr>
          <a:xfrm>
            <a:off x="10925751" y="7900351"/>
            <a:ext cx="735250" cy="728550"/>
            <a:chOff x="1732675" y="1924750"/>
            <a:chExt cx="367625" cy="364275"/>
          </a:xfrm>
          <a:solidFill>
            <a:schemeClr val="tx1"/>
          </a:solidFill>
        </p:grpSpPr>
        <p:sp>
          <p:nvSpPr>
            <p:cNvPr id="13860" name="Google Shape;13860;p26"/>
            <p:cNvSpPr/>
            <p:nvPr/>
          </p:nvSpPr>
          <p:spPr>
            <a:xfrm>
              <a:off x="1732675" y="1924750"/>
              <a:ext cx="367625" cy="364275"/>
            </a:xfrm>
            <a:custGeom>
              <a:avLst/>
              <a:gdLst/>
              <a:ahLst/>
              <a:cxnLst/>
              <a:rect l="l" t="t" r="r" b="b"/>
              <a:pathLst>
                <a:path w="14705" h="14571" extrusionOk="0">
                  <a:moveTo>
                    <a:pt x="7901" y="5034"/>
                  </a:moveTo>
                  <a:lnTo>
                    <a:pt x="7901" y="6146"/>
                  </a:lnTo>
                  <a:lnTo>
                    <a:pt x="6759" y="6146"/>
                  </a:lnTo>
                  <a:lnTo>
                    <a:pt x="6759" y="5034"/>
                  </a:lnTo>
                  <a:close/>
                  <a:moveTo>
                    <a:pt x="5895" y="8398"/>
                  </a:moveTo>
                  <a:cubicBezTo>
                    <a:pt x="6049" y="8398"/>
                    <a:pt x="6204" y="8522"/>
                    <a:pt x="6204" y="8676"/>
                  </a:cubicBezTo>
                  <a:lnTo>
                    <a:pt x="6204" y="11978"/>
                  </a:lnTo>
                  <a:cubicBezTo>
                    <a:pt x="6204" y="12133"/>
                    <a:pt x="6049" y="12256"/>
                    <a:pt x="5895" y="12256"/>
                  </a:cubicBezTo>
                  <a:lnTo>
                    <a:pt x="926" y="12256"/>
                  </a:lnTo>
                  <a:cubicBezTo>
                    <a:pt x="772" y="12256"/>
                    <a:pt x="618" y="12133"/>
                    <a:pt x="618" y="11978"/>
                  </a:cubicBezTo>
                  <a:lnTo>
                    <a:pt x="618" y="8676"/>
                  </a:lnTo>
                  <a:cubicBezTo>
                    <a:pt x="618" y="8522"/>
                    <a:pt x="772" y="8398"/>
                    <a:pt x="926" y="8398"/>
                  </a:cubicBezTo>
                  <a:close/>
                  <a:moveTo>
                    <a:pt x="13734" y="8398"/>
                  </a:moveTo>
                  <a:cubicBezTo>
                    <a:pt x="13888" y="8398"/>
                    <a:pt x="14012" y="8522"/>
                    <a:pt x="14012" y="8676"/>
                  </a:cubicBezTo>
                  <a:lnTo>
                    <a:pt x="14012" y="11978"/>
                  </a:lnTo>
                  <a:cubicBezTo>
                    <a:pt x="14012" y="12133"/>
                    <a:pt x="13888" y="12256"/>
                    <a:pt x="13734" y="12256"/>
                  </a:cubicBezTo>
                  <a:lnTo>
                    <a:pt x="8734" y="12256"/>
                  </a:lnTo>
                  <a:cubicBezTo>
                    <a:pt x="8580" y="12256"/>
                    <a:pt x="8457" y="12133"/>
                    <a:pt x="8457" y="11978"/>
                  </a:cubicBezTo>
                  <a:lnTo>
                    <a:pt x="8457" y="8676"/>
                  </a:lnTo>
                  <a:cubicBezTo>
                    <a:pt x="8457" y="8522"/>
                    <a:pt x="8580" y="8398"/>
                    <a:pt x="8734" y="8398"/>
                  </a:cubicBezTo>
                  <a:close/>
                  <a:moveTo>
                    <a:pt x="3982" y="12812"/>
                  </a:moveTo>
                  <a:lnTo>
                    <a:pt x="3982" y="13984"/>
                  </a:lnTo>
                  <a:lnTo>
                    <a:pt x="2840" y="13984"/>
                  </a:lnTo>
                  <a:lnTo>
                    <a:pt x="2840" y="12812"/>
                  </a:lnTo>
                  <a:close/>
                  <a:moveTo>
                    <a:pt x="11821" y="12812"/>
                  </a:moveTo>
                  <a:lnTo>
                    <a:pt x="11821" y="13984"/>
                  </a:lnTo>
                  <a:lnTo>
                    <a:pt x="10679" y="13984"/>
                  </a:lnTo>
                  <a:lnTo>
                    <a:pt x="10679" y="12812"/>
                  </a:lnTo>
                  <a:close/>
                  <a:moveTo>
                    <a:pt x="6103" y="0"/>
                  </a:moveTo>
                  <a:cubicBezTo>
                    <a:pt x="6086" y="0"/>
                    <a:pt x="6068" y="1"/>
                    <a:pt x="6049" y="4"/>
                  </a:cubicBezTo>
                  <a:lnTo>
                    <a:pt x="4908" y="4"/>
                  </a:lnTo>
                  <a:cubicBezTo>
                    <a:pt x="4445" y="4"/>
                    <a:pt x="4043" y="374"/>
                    <a:pt x="4074" y="868"/>
                  </a:cubicBezTo>
                  <a:lnTo>
                    <a:pt x="4074" y="4139"/>
                  </a:lnTo>
                  <a:cubicBezTo>
                    <a:pt x="4043" y="4633"/>
                    <a:pt x="4445" y="5034"/>
                    <a:pt x="4908" y="5034"/>
                  </a:cubicBezTo>
                  <a:lnTo>
                    <a:pt x="6204" y="5034"/>
                  </a:lnTo>
                  <a:lnTo>
                    <a:pt x="6204" y="6146"/>
                  </a:lnTo>
                  <a:lnTo>
                    <a:pt x="340" y="6146"/>
                  </a:lnTo>
                  <a:cubicBezTo>
                    <a:pt x="0" y="6207"/>
                    <a:pt x="0" y="6670"/>
                    <a:pt x="340" y="6732"/>
                  </a:cubicBezTo>
                  <a:lnTo>
                    <a:pt x="3118" y="6732"/>
                  </a:lnTo>
                  <a:lnTo>
                    <a:pt x="3118" y="7843"/>
                  </a:lnTo>
                  <a:lnTo>
                    <a:pt x="926" y="7843"/>
                  </a:lnTo>
                  <a:cubicBezTo>
                    <a:pt x="433" y="7843"/>
                    <a:pt x="62" y="8213"/>
                    <a:pt x="62" y="8676"/>
                  </a:cubicBezTo>
                  <a:lnTo>
                    <a:pt x="62" y="11978"/>
                  </a:lnTo>
                  <a:cubicBezTo>
                    <a:pt x="62" y="12441"/>
                    <a:pt x="433" y="12843"/>
                    <a:pt x="926" y="12843"/>
                  </a:cubicBezTo>
                  <a:lnTo>
                    <a:pt x="2284" y="12843"/>
                  </a:lnTo>
                  <a:lnTo>
                    <a:pt x="2284" y="13984"/>
                  </a:lnTo>
                  <a:lnTo>
                    <a:pt x="1297" y="13984"/>
                  </a:lnTo>
                  <a:cubicBezTo>
                    <a:pt x="1112" y="13984"/>
                    <a:pt x="988" y="14108"/>
                    <a:pt x="988" y="14262"/>
                  </a:cubicBezTo>
                  <a:cubicBezTo>
                    <a:pt x="988" y="14416"/>
                    <a:pt x="1112" y="14540"/>
                    <a:pt x="1297" y="14571"/>
                  </a:cubicBezTo>
                  <a:lnTo>
                    <a:pt x="5525" y="14571"/>
                  </a:lnTo>
                  <a:cubicBezTo>
                    <a:pt x="5679" y="14540"/>
                    <a:pt x="5803" y="14416"/>
                    <a:pt x="5803" y="14262"/>
                  </a:cubicBezTo>
                  <a:cubicBezTo>
                    <a:pt x="5803" y="14108"/>
                    <a:pt x="5679" y="13984"/>
                    <a:pt x="5525" y="13984"/>
                  </a:cubicBezTo>
                  <a:lnTo>
                    <a:pt x="4537" y="13984"/>
                  </a:lnTo>
                  <a:lnTo>
                    <a:pt x="4537" y="12843"/>
                  </a:lnTo>
                  <a:lnTo>
                    <a:pt x="5895" y="12843"/>
                  </a:lnTo>
                  <a:cubicBezTo>
                    <a:pt x="6389" y="12843"/>
                    <a:pt x="6759" y="12441"/>
                    <a:pt x="6759" y="11978"/>
                  </a:cubicBezTo>
                  <a:lnTo>
                    <a:pt x="6759" y="8676"/>
                  </a:lnTo>
                  <a:cubicBezTo>
                    <a:pt x="6759" y="8213"/>
                    <a:pt x="6389" y="7843"/>
                    <a:pt x="5895" y="7843"/>
                  </a:cubicBezTo>
                  <a:lnTo>
                    <a:pt x="3704" y="7843"/>
                  </a:lnTo>
                  <a:lnTo>
                    <a:pt x="3704" y="6701"/>
                  </a:lnTo>
                  <a:lnTo>
                    <a:pt x="10956" y="6701"/>
                  </a:lnTo>
                  <a:lnTo>
                    <a:pt x="10956" y="7843"/>
                  </a:lnTo>
                  <a:lnTo>
                    <a:pt x="8734" y="7843"/>
                  </a:lnTo>
                  <a:cubicBezTo>
                    <a:pt x="8271" y="7843"/>
                    <a:pt x="7901" y="8213"/>
                    <a:pt x="7901" y="8676"/>
                  </a:cubicBezTo>
                  <a:lnTo>
                    <a:pt x="7901" y="11978"/>
                  </a:lnTo>
                  <a:cubicBezTo>
                    <a:pt x="7901" y="12441"/>
                    <a:pt x="8271" y="12843"/>
                    <a:pt x="8734" y="12843"/>
                  </a:cubicBezTo>
                  <a:lnTo>
                    <a:pt x="10123" y="12843"/>
                  </a:lnTo>
                  <a:lnTo>
                    <a:pt x="10123" y="13984"/>
                  </a:lnTo>
                  <a:lnTo>
                    <a:pt x="9105" y="13984"/>
                  </a:lnTo>
                  <a:cubicBezTo>
                    <a:pt x="8950" y="13984"/>
                    <a:pt x="8827" y="14108"/>
                    <a:pt x="8827" y="14262"/>
                  </a:cubicBezTo>
                  <a:cubicBezTo>
                    <a:pt x="8827" y="14416"/>
                    <a:pt x="8950" y="14571"/>
                    <a:pt x="9105" y="14571"/>
                  </a:cubicBezTo>
                  <a:lnTo>
                    <a:pt x="13364" y="14571"/>
                  </a:lnTo>
                  <a:cubicBezTo>
                    <a:pt x="13518" y="14571"/>
                    <a:pt x="13641" y="14416"/>
                    <a:pt x="13641" y="14262"/>
                  </a:cubicBezTo>
                  <a:cubicBezTo>
                    <a:pt x="13641" y="14108"/>
                    <a:pt x="13518" y="13984"/>
                    <a:pt x="13364" y="13984"/>
                  </a:cubicBezTo>
                  <a:lnTo>
                    <a:pt x="12376" y="13984"/>
                  </a:lnTo>
                  <a:lnTo>
                    <a:pt x="12376" y="12843"/>
                  </a:lnTo>
                  <a:lnTo>
                    <a:pt x="13734" y="12843"/>
                  </a:lnTo>
                  <a:cubicBezTo>
                    <a:pt x="14197" y="12843"/>
                    <a:pt x="14567" y="12441"/>
                    <a:pt x="14598" y="11978"/>
                  </a:cubicBezTo>
                  <a:lnTo>
                    <a:pt x="14598" y="8676"/>
                  </a:lnTo>
                  <a:cubicBezTo>
                    <a:pt x="14598" y="8213"/>
                    <a:pt x="14197" y="7843"/>
                    <a:pt x="13734" y="7843"/>
                  </a:cubicBezTo>
                  <a:lnTo>
                    <a:pt x="11512" y="7843"/>
                  </a:lnTo>
                  <a:lnTo>
                    <a:pt x="11512" y="6701"/>
                  </a:lnTo>
                  <a:lnTo>
                    <a:pt x="14320" y="6701"/>
                  </a:lnTo>
                  <a:cubicBezTo>
                    <a:pt x="14338" y="6704"/>
                    <a:pt x="14355" y="6705"/>
                    <a:pt x="14371" y="6705"/>
                  </a:cubicBezTo>
                  <a:cubicBezTo>
                    <a:pt x="14705" y="6705"/>
                    <a:pt x="14705" y="6142"/>
                    <a:pt x="14371" y="6142"/>
                  </a:cubicBezTo>
                  <a:cubicBezTo>
                    <a:pt x="14355" y="6142"/>
                    <a:pt x="14338" y="6143"/>
                    <a:pt x="14320" y="6146"/>
                  </a:cubicBezTo>
                  <a:lnTo>
                    <a:pt x="8457" y="6146"/>
                  </a:lnTo>
                  <a:lnTo>
                    <a:pt x="8457" y="5034"/>
                  </a:lnTo>
                  <a:lnTo>
                    <a:pt x="9753" y="5034"/>
                  </a:lnTo>
                  <a:cubicBezTo>
                    <a:pt x="10216" y="5004"/>
                    <a:pt x="10586" y="4633"/>
                    <a:pt x="10586" y="4170"/>
                  </a:cubicBezTo>
                  <a:lnTo>
                    <a:pt x="10586" y="868"/>
                  </a:lnTo>
                  <a:cubicBezTo>
                    <a:pt x="10586" y="374"/>
                    <a:pt x="10216" y="4"/>
                    <a:pt x="9753" y="4"/>
                  </a:cubicBezTo>
                  <a:lnTo>
                    <a:pt x="8580" y="4"/>
                  </a:lnTo>
                  <a:cubicBezTo>
                    <a:pt x="8241" y="35"/>
                    <a:pt x="8241" y="529"/>
                    <a:pt x="8580" y="560"/>
                  </a:cubicBezTo>
                  <a:lnTo>
                    <a:pt x="9753" y="560"/>
                  </a:lnTo>
                  <a:cubicBezTo>
                    <a:pt x="9907" y="560"/>
                    <a:pt x="10031" y="714"/>
                    <a:pt x="10031" y="868"/>
                  </a:cubicBezTo>
                  <a:lnTo>
                    <a:pt x="10031" y="4139"/>
                  </a:lnTo>
                  <a:cubicBezTo>
                    <a:pt x="10031" y="4294"/>
                    <a:pt x="9907" y="4417"/>
                    <a:pt x="9753" y="4417"/>
                  </a:cubicBezTo>
                  <a:lnTo>
                    <a:pt x="4908" y="4417"/>
                  </a:lnTo>
                  <a:cubicBezTo>
                    <a:pt x="4894" y="4420"/>
                    <a:pt x="4881" y="4421"/>
                    <a:pt x="4868" y="4421"/>
                  </a:cubicBezTo>
                  <a:cubicBezTo>
                    <a:pt x="4733" y="4421"/>
                    <a:pt x="4630" y="4280"/>
                    <a:pt x="4630" y="4139"/>
                  </a:cubicBezTo>
                  <a:lnTo>
                    <a:pt x="4630" y="868"/>
                  </a:lnTo>
                  <a:cubicBezTo>
                    <a:pt x="4630" y="714"/>
                    <a:pt x="4753" y="560"/>
                    <a:pt x="4908" y="560"/>
                  </a:cubicBezTo>
                  <a:lnTo>
                    <a:pt x="6049" y="560"/>
                  </a:lnTo>
                  <a:cubicBezTo>
                    <a:pt x="6068" y="562"/>
                    <a:pt x="6086" y="563"/>
                    <a:pt x="6103" y="563"/>
                  </a:cubicBezTo>
                  <a:cubicBezTo>
                    <a:pt x="6463" y="563"/>
                    <a:pt x="6463" y="0"/>
                    <a:pt x="61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1" name="Google Shape;13861;p26"/>
            <p:cNvSpPr/>
            <p:nvPr/>
          </p:nvSpPr>
          <p:spPr>
            <a:xfrm>
              <a:off x="1906275" y="1924850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71" y="0"/>
                  </a:moveTo>
                  <a:cubicBezTo>
                    <a:pt x="124" y="0"/>
                    <a:pt x="0" y="309"/>
                    <a:pt x="186" y="494"/>
                  </a:cubicBezTo>
                  <a:cubicBezTo>
                    <a:pt x="242" y="551"/>
                    <a:pt x="311" y="575"/>
                    <a:pt x="379" y="575"/>
                  </a:cubicBezTo>
                  <a:cubicBezTo>
                    <a:pt x="531" y="575"/>
                    <a:pt x="679" y="449"/>
                    <a:pt x="679" y="278"/>
                  </a:cubicBezTo>
                  <a:cubicBezTo>
                    <a:pt x="679" y="123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62" name="Google Shape;13862;p26"/>
          <p:cNvGrpSpPr/>
          <p:nvPr/>
        </p:nvGrpSpPr>
        <p:grpSpPr>
          <a:xfrm>
            <a:off x="12510839" y="7901226"/>
            <a:ext cx="623450" cy="726800"/>
            <a:chOff x="7749975" y="3052825"/>
            <a:chExt cx="311725" cy="363400"/>
          </a:xfrm>
          <a:solidFill>
            <a:schemeClr val="tx1"/>
          </a:solidFill>
        </p:grpSpPr>
        <p:sp>
          <p:nvSpPr>
            <p:cNvPr id="13863" name="Google Shape;13863;p26"/>
            <p:cNvSpPr/>
            <p:nvPr/>
          </p:nvSpPr>
          <p:spPr>
            <a:xfrm>
              <a:off x="7868025" y="3295875"/>
              <a:ext cx="66375" cy="56550"/>
            </a:xfrm>
            <a:custGeom>
              <a:avLst/>
              <a:gdLst/>
              <a:ahLst/>
              <a:cxnLst/>
              <a:rect l="l" t="t" r="r" b="b"/>
              <a:pathLst>
                <a:path w="2655" h="2262" extrusionOk="0">
                  <a:moveTo>
                    <a:pt x="1522" y="553"/>
                  </a:moveTo>
                  <a:cubicBezTo>
                    <a:pt x="1812" y="553"/>
                    <a:pt x="2099" y="775"/>
                    <a:pt x="2099" y="1111"/>
                  </a:cubicBezTo>
                  <a:cubicBezTo>
                    <a:pt x="2099" y="1451"/>
                    <a:pt x="1852" y="1698"/>
                    <a:pt x="1512" y="1698"/>
                  </a:cubicBezTo>
                  <a:cubicBezTo>
                    <a:pt x="1018" y="1698"/>
                    <a:pt x="772" y="1081"/>
                    <a:pt x="1142" y="710"/>
                  </a:cubicBezTo>
                  <a:cubicBezTo>
                    <a:pt x="1250" y="602"/>
                    <a:pt x="1387" y="553"/>
                    <a:pt x="1522" y="553"/>
                  </a:cubicBezTo>
                  <a:close/>
                  <a:moveTo>
                    <a:pt x="1512" y="0"/>
                  </a:moveTo>
                  <a:cubicBezTo>
                    <a:pt x="525" y="0"/>
                    <a:pt x="0" y="1204"/>
                    <a:pt x="710" y="1914"/>
                  </a:cubicBezTo>
                  <a:cubicBezTo>
                    <a:pt x="950" y="2154"/>
                    <a:pt x="1240" y="2262"/>
                    <a:pt x="1521" y="2262"/>
                  </a:cubicBezTo>
                  <a:cubicBezTo>
                    <a:pt x="2106" y="2262"/>
                    <a:pt x="2654" y="1799"/>
                    <a:pt x="2654" y="1111"/>
                  </a:cubicBezTo>
                  <a:cubicBezTo>
                    <a:pt x="2654" y="494"/>
                    <a:pt x="2160" y="0"/>
                    <a:pt x="1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4" name="Google Shape;13864;p26"/>
            <p:cNvSpPr/>
            <p:nvPr/>
          </p:nvSpPr>
          <p:spPr>
            <a:xfrm>
              <a:off x="7749975" y="3052825"/>
              <a:ext cx="311725" cy="363400"/>
            </a:xfrm>
            <a:custGeom>
              <a:avLst/>
              <a:gdLst/>
              <a:ahLst/>
              <a:cxnLst/>
              <a:rect l="l" t="t" r="r" b="b"/>
              <a:pathLst>
                <a:path w="12469" h="14536" extrusionOk="0">
                  <a:moveTo>
                    <a:pt x="9382" y="587"/>
                  </a:moveTo>
                  <a:lnTo>
                    <a:pt x="9382" y="1729"/>
                  </a:lnTo>
                  <a:lnTo>
                    <a:pt x="587" y="1729"/>
                  </a:lnTo>
                  <a:lnTo>
                    <a:pt x="587" y="865"/>
                  </a:lnTo>
                  <a:cubicBezTo>
                    <a:pt x="556" y="711"/>
                    <a:pt x="710" y="587"/>
                    <a:pt x="864" y="587"/>
                  </a:cubicBezTo>
                  <a:close/>
                  <a:moveTo>
                    <a:pt x="11635" y="587"/>
                  </a:moveTo>
                  <a:cubicBezTo>
                    <a:pt x="11789" y="587"/>
                    <a:pt x="11913" y="711"/>
                    <a:pt x="11913" y="865"/>
                  </a:cubicBezTo>
                  <a:lnTo>
                    <a:pt x="11913" y="1729"/>
                  </a:lnTo>
                  <a:lnTo>
                    <a:pt x="9938" y="1729"/>
                  </a:lnTo>
                  <a:lnTo>
                    <a:pt x="9938" y="587"/>
                  </a:lnTo>
                  <a:close/>
                  <a:moveTo>
                    <a:pt x="11944" y="2285"/>
                  </a:moveTo>
                  <a:lnTo>
                    <a:pt x="11944" y="10278"/>
                  </a:lnTo>
                  <a:cubicBezTo>
                    <a:pt x="11944" y="10432"/>
                    <a:pt x="11820" y="10556"/>
                    <a:pt x="11666" y="10556"/>
                  </a:cubicBezTo>
                  <a:lnTo>
                    <a:pt x="11635" y="10587"/>
                  </a:lnTo>
                  <a:lnTo>
                    <a:pt x="9938" y="10587"/>
                  </a:lnTo>
                  <a:lnTo>
                    <a:pt x="9938" y="10000"/>
                  </a:lnTo>
                  <a:cubicBezTo>
                    <a:pt x="9938" y="9846"/>
                    <a:pt x="9814" y="9722"/>
                    <a:pt x="9660" y="9722"/>
                  </a:cubicBezTo>
                  <a:lnTo>
                    <a:pt x="8827" y="9722"/>
                  </a:lnTo>
                  <a:cubicBezTo>
                    <a:pt x="8765" y="9537"/>
                    <a:pt x="8642" y="9352"/>
                    <a:pt x="8518" y="9198"/>
                  </a:cubicBezTo>
                  <a:lnTo>
                    <a:pt x="8950" y="8488"/>
                  </a:lnTo>
                  <a:cubicBezTo>
                    <a:pt x="9012" y="8334"/>
                    <a:pt x="8981" y="8179"/>
                    <a:pt x="8827" y="8087"/>
                  </a:cubicBezTo>
                  <a:lnTo>
                    <a:pt x="7345" y="7223"/>
                  </a:lnTo>
                  <a:cubicBezTo>
                    <a:pt x="7312" y="7206"/>
                    <a:pt x="7275" y="7198"/>
                    <a:pt x="7236" y="7198"/>
                  </a:cubicBezTo>
                  <a:cubicBezTo>
                    <a:pt x="7131" y="7198"/>
                    <a:pt x="7020" y="7256"/>
                    <a:pt x="6975" y="7346"/>
                  </a:cubicBezTo>
                  <a:lnTo>
                    <a:pt x="6574" y="8025"/>
                  </a:lnTo>
                  <a:lnTo>
                    <a:pt x="5926" y="8025"/>
                  </a:lnTo>
                  <a:lnTo>
                    <a:pt x="5555" y="7346"/>
                  </a:lnTo>
                  <a:cubicBezTo>
                    <a:pt x="5488" y="7256"/>
                    <a:pt x="5387" y="7198"/>
                    <a:pt x="5277" y="7198"/>
                  </a:cubicBezTo>
                  <a:cubicBezTo>
                    <a:pt x="5237" y="7198"/>
                    <a:pt x="5195" y="7206"/>
                    <a:pt x="5154" y="7223"/>
                  </a:cubicBezTo>
                  <a:lnTo>
                    <a:pt x="3704" y="8087"/>
                  </a:lnTo>
                  <a:cubicBezTo>
                    <a:pt x="3642" y="8118"/>
                    <a:pt x="3580" y="8179"/>
                    <a:pt x="3549" y="8272"/>
                  </a:cubicBezTo>
                  <a:cubicBezTo>
                    <a:pt x="3549" y="8334"/>
                    <a:pt x="3549" y="8426"/>
                    <a:pt x="3580" y="8488"/>
                  </a:cubicBezTo>
                  <a:lnTo>
                    <a:pt x="4012" y="9198"/>
                  </a:lnTo>
                  <a:cubicBezTo>
                    <a:pt x="3889" y="9352"/>
                    <a:pt x="3765" y="9537"/>
                    <a:pt x="3673" y="9722"/>
                  </a:cubicBezTo>
                  <a:lnTo>
                    <a:pt x="2870" y="9722"/>
                  </a:lnTo>
                  <a:cubicBezTo>
                    <a:pt x="2716" y="9722"/>
                    <a:pt x="2593" y="9846"/>
                    <a:pt x="2593" y="10000"/>
                  </a:cubicBezTo>
                  <a:lnTo>
                    <a:pt x="2593" y="10587"/>
                  </a:lnTo>
                  <a:lnTo>
                    <a:pt x="895" y="10587"/>
                  </a:lnTo>
                  <a:cubicBezTo>
                    <a:pt x="710" y="10587"/>
                    <a:pt x="587" y="10463"/>
                    <a:pt x="587" y="10278"/>
                  </a:cubicBezTo>
                  <a:lnTo>
                    <a:pt x="587" y="2285"/>
                  </a:lnTo>
                  <a:close/>
                  <a:moveTo>
                    <a:pt x="7314" y="7871"/>
                  </a:moveTo>
                  <a:lnTo>
                    <a:pt x="8271" y="8426"/>
                  </a:lnTo>
                  <a:lnTo>
                    <a:pt x="7901" y="9043"/>
                  </a:lnTo>
                  <a:cubicBezTo>
                    <a:pt x="7870" y="9167"/>
                    <a:pt x="7870" y="9290"/>
                    <a:pt x="7932" y="9383"/>
                  </a:cubicBezTo>
                  <a:cubicBezTo>
                    <a:pt x="8117" y="9599"/>
                    <a:pt x="8271" y="9815"/>
                    <a:pt x="8364" y="10093"/>
                  </a:cubicBezTo>
                  <a:cubicBezTo>
                    <a:pt x="8395" y="10216"/>
                    <a:pt x="8518" y="10278"/>
                    <a:pt x="8642" y="10278"/>
                  </a:cubicBezTo>
                  <a:lnTo>
                    <a:pt x="9351" y="10278"/>
                  </a:lnTo>
                  <a:lnTo>
                    <a:pt x="9382" y="11420"/>
                  </a:lnTo>
                  <a:lnTo>
                    <a:pt x="8642" y="11420"/>
                  </a:lnTo>
                  <a:cubicBezTo>
                    <a:pt x="8518" y="11420"/>
                    <a:pt x="8425" y="11512"/>
                    <a:pt x="8395" y="11605"/>
                  </a:cubicBezTo>
                  <a:cubicBezTo>
                    <a:pt x="8302" y="11883"/>
                    <a:pt x="8148" y="12130"/>
                    <a:pt x="7963" y="12346"/>
                  </a:cubicBezTo>
                  <a:cubicBezTo>
                    <a:pt x="7901" y="12438"/>
                    <a:pt x="7870" y="12562"/>
                    <a:pt x="7932" y="12685"/>
                  </a:cubicBezTo>
                  <a:lnTo>
                    <a:pt x="8302" y="13302"/>
                  </a:lnTo>
                  <a:lnTo>
                    <a:pt x="7314" y="13889"/>
                  </a:lnTo>
                  <a:lnTo>
                    <a:pt x="6975" y="13241"/>
                  </a:lnTo>
                  <a:cubicBezTo>
                    <a:pt x="6924" y="13164"/>
                    <a:pt x="6832" y="13109"/>
                    <a:pt x="6732" y="13109"/>
                  </a:cubicBezTo>
                  <a:cubicBezTo>
                    <a:pt x="6710" y="13109"/>
                    <a:pt x="6688" y="13112"/>
                    <a:pt x="6666" y="13117"/>
                  </a:cubicBezTo>
                  <a:cubicBezTo>
                    <a:pt x="6527" y="13148"/>
                    <a:pt x="6389" y="13164"/>
                    <a:pt x="6250" y="13164"/>
                  </a:cubicBezTo>
                  <a:cubicBezTo>
                    <a:pt x="6111" y="13164"/>
                    <a:pt x="5972" y="13148"/>
                    <a:pt x="5833" y="13117"/>
                  </a:cubicBezTo>
                  <a:cubicBezTo>
                    <a:pt x="5811" y="13112"/>
                    <a:pt x="5789" y="13109"/>
                    <a:pt x="5768" y="13109"/>
                  </a:cubicBezTo>
                  <a:cubicBezTo>
                    <a:pt x="5668" y="13109"/>
                    <a:pt x="5575" y="13164"/>
                    <a:pt x="5524" y="13241"/>
                  </a:cubicBezTo>
                  <a:lnTo>
                    <a:pt x="5185" y="13889"/>
                  </a:lnTo>
                  <a:lnTo>
                    <a:pt x="4197" y="13302"/>
                  </a:lnTo>
                  <a:lnTo>
                    <a:pt x="4568" y="12685"/>
                  </a:lnTo>
                  <a:cubicBezTo>
                    <a:pt x="4629" y="12562"/>
                    <a:pt x="4629" y="12438"/>
                    <a:pt x="4537" y="12346"/>
                  </a:cubicBezTo>
                  <a:cubicBezTo>
                    <a:pt x="4383" y="12130"/>
                    <a:pt x="4228" y="11883"/>
                    <a:pt x="4136" y="11605"/>
                  </a:cubicBezTo>
                  <a:cubicBezTo>
                    <a:pt x="4105" y="11512"/>
                    <a:pt x="3981" y="11420"/>
                    <a:pt x="3858" y="11420"/>
                  </a:cubicBezTo>
                  <a:lnTo>
                    <a:pt x="3117" y="11420"/>
                  </a:lnTo>
                  <a:lnTo>
                    <a:pt x="3117" y="10278"/>
                  </a:lnTo>
                  <a:lnTo>
                    <a:pt x="3858" y="10278"/>
                  </a:lnTo>
                  <a:cubicBezTo>
                    <a:pt x="3981" y="10278"/>
                    <a:pt x="4074" y="10216"/>
                    <a:pt x="4105" y="10093"/>
                  </a:cubicBezTo>
                  <a:cubicBezTo>
                    <a:pt x="4197" y="9815"/>
                    <a:pt x="4352" y="9599"/>
                    <a:pt x="4537" y="9383"/>
                  </a:cubicBezTo>
                  <a:cubicBezTo>
                    <a:pt x="4599" y="9290"/>
                    <a:pt x="4629" y="9167"/>
                    <a:pt x="4568" y="9043"/>
                  </a:cubicBezTo>
                  <a:lnTo>
                    <a:pt x="4167" y="8426"/>
                  </a:lnTo>
                  <a:lnTo>
                    <a:pt x="5154" y="7871"/>
                  </a:lnTo>
                  <a:lnTo>
                    <a:pt x="5524" y="8488"/>
                  </a:lnTo>
                  <a:cubicBezTo>
                    <a:pt x="5575" y="8564"/>
                    <a:pt x="5668" y="8619"/>
                    <a:pt x="5751" y="8619"/>
                  </a:cubicBezTo>
                  <a:cubicBezTo>
                    <a:pt x="5768" y="8619"/>
                    <a:pt x="5786" y="8617"/>
                    <a:pt x="5802" y="8611"/>
                  </a:cubicBezTo>
                  <a:cubicBezTo>
                    <a:pt x="5941" y="8581"/>
                    <a:pt x="6080" y="8565"/>
                    <a:pt x="6219" y="8565"/>
                  </a:cubicBezTo>
                  <a:cubicBezTo>
                    <a:pt x="6358" y="8565"/>
                    <a:pt x="6497" y="8581"/>
                    <a:pt x="6635" y="8611"/>
                  </a:cubicBezTo>
                  <a:cubicBezTo>
                    <a:pt x="6657" y="8617"/>
                    <a:pt x="6679" y="8619"/>
                    <a:pt x="6701" y="8619"/>
                  </a:cubicBezTo>
                  <a:cubicBezTo>
                    <a:pt x="6801" y="8619"/>
                    <a:pt x="6893" y="8564"/>
                    <a:pt x="6944" y="8488"/>
                  </a:cubicBezTo>
                  <a:lnTo>
                    <a:pt x="7314" y="7871"/>
                  </a:lnTo>
                  <a:close/>
                  <a:moveTo>
                    <a:pt x="11604" y="1"/>
                  </a:moveTo>
                  <a:lnTo>
                    <a:pt x="11635" y="32"/>
                  </a:lnTo>
                  <a:lnTo>
                    <a:pt x="833" y="32"/>
                  </a:lnTo>
                  <a:cubicBezTo>
                    <a:pt x="371" y="32"/>
                    <a:pt x="0" y="402"/>
                    <a:pt x="0" y="865"/>
                  </a:cubicBezTo>
                  <a:lnTo>
                    <a:pt x="0" y="10278"/>
                  </a:lnTo>
                  <a:cubicBezTo>
                    <a:pt x="0" y="10741"/>
                    <a:pt x="371" y="11111"/>
                    <a:pt x="833" y="11111"/>
                  </a:cubicBezTo>
                  <a:lnTo>
                    <a:pt x="2562" y="11111"/>
                  </a:lnTo>
                  <a:lnTo>
                    <a:pt x="2562" y="11698"/>
                  </a:lnTo>
                  <a:cubicBezTo>
                    <a:pt x="2562" y="11852"/>
                    <a:pt x="2685" y="11975"/>
                    <a:pt x="2839" y="11975"/>
                  </a:cubicBezTo>
                  <a:lnTo>
                    <a:pt x="3642" y="11975"/>
                  </a:lnTo>
                  <a:cubicBezTo>
                    <a:pt x="3734" y="12191"/>
                    <a:pt x="3827" y="12377"/>
                    <a:pt x="3951" y="12531"/>
                  </a:cubicBezTo>
                  <a:lnTo>
                    <a:pt x="3549" y="13272"/>
                  </a:lnTo>
                  <a:cubicBezTo>
                    <a:pt x="3518" y="13333"/>
                    <a:pt x="3488" y="13395"/>
                    <a:pt x="3518" y="13457"/>
                  </a:cubicBezTo>
                  <a:cubicBezTo>
                    <a:pt x="3549" y="13549"/>
                    <a:pt x="3580" y="13611"/>
                    <a:pt x="3642" y="13642"/>
                  </a:cubicBezTo>
                  <a:lnTo>
                    <a:pt x="5123" y="14506"/>
                  </a:lnTo>
                  <a:cubicBezTo>
                    <a:pt x="5172" y="14526"/>
                    <a:pt x="5221" y="14536"/>
                    <a:pt x="5268" y="14536"/>
                  </a:cubicBezTo>
                  <a:cubicBezTo>
                    <a:pt x="5369" y="14536"/>
                    <a:pt x="5461" y="14488"/>
                    <a:pt x="5524" y="14383"/>
                  </a:cubicBezTo>
                  <a:lnTo>
                    <a:pt x="5895" y="13704"/>
                  </a:lnTo>
                  <a:lnTo>
                    <a:pt x="6543" y="13704"/>
                  </a:lnTo>
                  <a:lnTo>
                    <a:pt x="6944" y="14383"/>
                  </a:lnTo>
                  <a:cubicBezTo>
                    <a:pt x="6986" y="14488"/>
                    <a:pt x="7086" y="14536"/>
                    <a:pt x="7184" y="14536"/>
                  </a:cubicBezTo>
                  <a:cubicBezTo>
                    <a:pt x="7230" y="14536"/>
                    <a:pt x="7275" y="14526"/>
                    <a:pt x="7314" y="14506"/>
                  </a:cubicBezTo>
                  <a:lnTo>
                    <a:pt x="8796" y="13642"/>
                  </a:lnTo>
                  <a:cubicBezTo>
                    <a:pt x="8919" y="13549"/>
                    <a:pt x="8981" y="13395"/>
                    <a:pt x="8888" y="13272"/>
                  </a:cubicBezTo>
                  <a:lnTo>
                    <a:pt x="8487" y="12531"/>
                  </a:lnTo>
                  <a:cubicBezTo>
                    <a:pt x="8611" y="12377"/>
                    <a:pt x="8703" y="12191"/>
                    <a:pt x="8796" y="11975"/>
                  </a:cubicBezTo>
                  <a:lnTo>
                    <a:pt x="9629" y="11975"/>
                  </a:lnTo>
                  <a:cubicBezTo>
                    <a:pt x="9783" y="11975"/>
                    <a:pt x="9907" y="11852"/>
                    <a:pt x="9907" y="11698"/>
                  </a:cubicBezTo>
                  <a:lnTo>
                    <a:pt x="9907" y="11142"/>
                  </a:lnTo>
                  <a:lnTo>
                    <a:pt x="11604" y="11142"/>
                  </a:lnTo>
                  <a:cubicBezTo>
                    <a:pt x="12067" y="11111"/>
                    <a:pt x="12438" y="10741"/>
                    <a:pt x="12468" y="10278"/>
                  </a:cubicBezTo>
                  <a:lnTo>
                    <a:pt x="12468" y="865"/>
                  </a:lnTo>
                  <a:cubicBezTo>
                    <a:pt x="12468" y="371"/>
                    <a:pt x="12067" y="1"/>
                    <a:pt x="1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5" name="Google Shape;13865;p26"/>
            <p:cNvSpPr/>
            <p:nvPr/>
          </p:nvSpPr>
          <p:spPr>
            <a:xfrm>
              <a:off x="7814000" y="3184775"/>
              <a:ext cx="184425" cy="14675"/>
            </a:xfrm>
            <a:custGeom>
              <a:avLst/>
              <a:gdLst/>
              <a:ahLst/>
              <a:cxnLst/>
              <a:rect l="l" t="t" r="r" b="b"/>
              <a:pathLst>
                <a:path w="7377" h="587" extrusionOk="0">
                  <a:moveTo>
                    <a:pt x="278" y="0"/>
                  </a:moveTo>
                  <a:cubicBezTo>
                    <a:pt x="124" y="0"/>
                    <a:pt x="1" y="124"/>
                    <a:pt x="1" y="278"/>
                  </a:cubicBezTo>
                  <a:cubicBezTo>
                    <a:pt x="1" y="432"/>
                    <a:pt x="124" y="587"/>
                    <a:pt x="278" y="587"/>
                  </a:cubicBezTo>
                  <a:lnTo>
                    <a:pt x="7099" y="587"/>
                  </a:lnTo>
                  <a:cubicBezTo>
                    <a:pt x="7253" y="587"/>
                    <a:pt x="7377" y="432"/>
                    <a:pt x="7377" y="278"/>
                  </a:cubicBezTo>
                  <a:cubicBezTo>
                    <a:pt x="7377" y="124"/>
                    <a:pt x="7253" y="0"/>
                    <a:pt x="7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6" name="Google Shape;13866;p26"/>
            <p:cNvSpPr/>
            <p:nvPr/>
          </p:nvSpPr>
          <p:spPr>
            <a:xfrm>
              <a:off x="7898875" y="31421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304" y="1"/>
                  </a:moveTo>
                  <a:cubicBezTo>
                    <a:pt x="150" y="1"/>
                    <a:pt x="1" y="113"/>
                    <a:pt x="1" y="285"/>
                  </a:cubicBezTo>
                  <a:cubicBezTo>
                    <a:pt x="1" y="439"/>
                    <a:pt x="124" y="562"/>
                    <a:pt x="278" y="562"/>
                  </a:cubicBezTo>
                  <a:cubicBezTo>
                    <a:pt x="556" y="562"/>
                    <a:pt x="679" y="254"/>
                    <a:pt x="494" y="69"/>
                  </a:cubicBezTo>
                  <a:cubicBezTo>
                    <a:pt x="438" y="22"/>
                    <a:pt x="371" y="1"/>
                    <a:pt x="3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7" name="Google Shape;13867;p26"/>
            <p:cNvSpPr/>
            <p:nvPr/>
          </p:nvSpPr>
          <p:spPr>
            <a:xfrm>
              <a:off x="7788800" y="3142300"/>
              <a:ext cx="92350" cy="14750"/>
            </a:xfrm>
            <a:custGeom>
              <a:avLst/>
              <a:gdLst/>
              <a:ahLst/>
              <a:cxnLst/>
              <a:rect l="l" t="t" r="r" b="b"/>
              <a:pathLst>
                <a:path w="3694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2" y="589"/>
                    <a:pt x="412" y="589"/>
                    <a:pt x="422" y="588"/>
                  </a:cubicBezTo>
                  <a:lnTo>
                    <a:pt x="3416" y="588"/>
                  </a:lnTo>
                  <a:cubicBezTo>
                    <a:pt x="3570" y="588"/>
                    <a:pt x="3694" y="465"/>
                    <a:pt x="3694" y="311"/>
                  </a:cubicBezTo>
                  <a:cubicBezTo>
                    <a:pt x="3694" y="125"/>
                    <a:pt x="3570" y="2"/>
                    <a:pt x="3416" y="2"/>
                  </a:cubicBezTo>
                  <a:lnTo>
                    <a:pt x="422" y="2"/>
                  </a:lnTo>
                  <a:cubicBezTo>
                    <a:pt x="412" y="1"/>
                    <a:pt x="402" y="1"/>
                    <a:pt x="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8" name="Google Shape;13868;p26"/>
            <p:cNvSpPr/>
            <p:nvPr/>
          </p:nvSpPr>
          <p:spPr>
            <a:xfrm>
              <a:off x="7927875" y="3142225"/>
              <a:ext cx="94800" cy="14125"/>
            </a:xfrm>
            <a:custGeom>
              <a:avLst/>
              <a:gdLst/>
              <a:ahLst/>
              <a:cxnLst/>
              <a:rect l="l" t="t" r="r" b="b"/>
              <a:pathLst>
                <a:path w="3792" h="565" extrusionOk="0">
                  <a:moveTo>
                    <a:pt x="360" y="1"/>
                  </a:moveTo>
                  <a:cubicBezTo>
                    <a:pt x="0" y="1"/>
                    <a:pt x="0" y="564"/>
                    <a:pt x="360" y="564"/>
                  </a:cubicBezTo>
                  <a:cubicBezTo>
                    <a:pt x="378" y="564"/>
                    <a:pt x="396" y="563"/>
                    <a:pt x="414" y="560"/>
                  </a:cubicBezTo>
                  <a:lnTo>
                    <a:pt x="3377" y="560"/>
                  </a:lnTo>
                  <a:cubicBezTo>
                    <a:pt x="3396" y="563"/>
                    <a:pt x="3414" y="564"/>
                    <a:pt x="3431" y="564"/>
                  </a:cubicBezTo>
                  <a:cubicBezTo>
                    <a:pt x="3791" y="564"/>
                    <a:pt x="3791" y="1"/>
                    <a:pt x="3431" y="1"/>
                  </a:cubicBezTo>
                  <a:cubicBezTo>
                    <a:pt x="3414" y="1"/>
                    <a:pt x="3396" y="2"/>
                    <a:pt x="3377" y="5"/>
                  </a:cubicBezTo>
                  <a:lnTo>
                    <a:pt x="414" y="5"/>
                  </a:lnTo>
                  <a:cubicBezTo>
                    <a:pt x="396" y="2"/>
                    <a:pt x="378" y="1"/>
                    <a:pt x="3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69" name="Google Shape;13869;p26"/>
          <p:cNvGrpSpPr/>
          <p:nvPr/>
        </p:nvGrpSpPr>
        <p:grpSpPr>
          <a:xfrm>
            <a:off x="13906300" y="7901001"/>
            <a:ext cx="742300" cy="727250"/>
            <a:chOff x="7724500" y="3602750"/>
            <a:chExt cx="371150" cy="363625"/>
          </a:xfrm>
          <a:solidFill>
            <a:schemeClr val="tx1"/>
          </a:solidFill>
        </p:grpSpPr>
        <p:sp>
          <p:nvSpPr>
            <p:cNvPr id="13870" name="Google Shape;13870;p26"/>
            <p:cNvSpPr/>
            <p:nvPr/>
          </p:nvSpPr>
          <p:spPr>
            <a:xfrm>
              <a:off x="7724500" y="3602750"/>
              <a:ext cx="371150" cy="363625"/>
            </a:xfrm>
            <a:custGeom>
              <a:avLst/>
              <a:gdLst/>
              <a:ahLst/>
              <a:cxnLst/>
              <a:rect l="l" t="t" r="r" b="b"/>
              <a:pathLst>
                <a:path w="14846" h="14545" extrusionOk="0">
                  <a:moveTo>
                    <a:pt x="12562" y="687"/>
                  </a:moveTo>
                  <a:lnTo>
                    <a:pt x="13364" y="1490"/>
                  </a:lnTo>
                  <a:lnTo>
                    <a:pt x="12562" y="2292"/>
                  </a:lnTo>
                  <a:lnTo>
                    <a:pt x="11759" y="1490"/>
                  </a:lnTo>
                  <a:lnTo>
                    <a:pt x="12562" y="687"/>
                  </a:lnTo>
                  <a:close/>
                  <a:moveTo>
                    <a:pt x="1136" y="5664"/>
                  </a:moveTo>
                  <a:cubicBezTo>
                    <a:pt x="1421" y="5664"/>
                    <a:pt x="1698" y="5891"/>
                    <a:pt x="1698" y="6243"/>
                  </a:cubicBezTo>
                  <a:cubicBezTo>
                    <a:pt x="1698" y="6551"/>
                    <a:pt x="1451" y="6798"/>
                    <a:pt x="1143" y="6798"/>
                  </a:cubicBezTo>
                  <a:cubicBezTo>
                    <a:pt x="618" y="6798"/>
                    <a:pt x="371" y="6181"/>
                    <a:pt x="741" y="5841"/>
                  </a:cubicBezTo>
                  <a:cubicBezTo>
                    <a:pt x="853" y="5719"/>
                    <a:pt x="996" y="5664"/>
                    <a:pt x="1136" y="5664"/>
                  </a:cubicBezTo>
                  <a:close/>
                  <a:moveTo>
                    <a:pt x="13403" y="5664"/>
                  </a:moveTo>
                  <a:cubicBezTo>
                    <a:pt x="13690" y="5664"/>
                    <a:pt x="13960" y="5891"/>
                    <a:pt x="13981" y="6243"/>
                  </a:cubicBezTo>
                  <a:cubicBezTo>
                    <a:pt x="13981" y="6551"/>
                    <a:pt x="13703" y="6798"/>
                    <a:pt x="13395" y="6798"/>
                  </a:cubicBezTo>
                  <a:cubicBezTo>
                    <a:pt x="12901" y="6798"/>
                    <a:pt x="12623" y="6181"/>
                    <a:pt x="12994" y="5841"/>
                  </a:cubicBezTo>
                  <a:cubicBezTo>
                    <a:pt x="13116" y="5719"/>
                    <a:pt x="13261" y="5664"/>
                    <a:pt x="13403" y="5664"/>
                  </a:cubicBezTo>
                  <a:close/>
                  <a:moveTo>
                    <a:pt x="7253" y="5440"/>
                  </a:moveTo>
                  <a:lnTo>
                    <a:pt x="8087" y="6243"/>
                  </a:lnTo>
                  <a:lnTo>
                    <a:pt x="7253" y="7045"/>
                  </a:lnTo>
                  <a:lnTo>
                    <a:pt x="6451" y="6243"/>
                  </a:lnTo>
                  <a:lnTo>
                    <a:pt x="7253" y="5440"/>
                  </a:lnTo>
                  <a:close/>
                  <a:moveTo>
                    <a:pt x="1976" y="10193"/>
                  </a:moveTo>
                  <a:lnTo>
                    <a:pt x="2778" y="10995"/>
                  </a:lnTo>
                  <a:lnTo>
                    <a:pt x="1976" y="11798"/>
                  </a:lnTo>
                  <a:lnTo>
                    <a:pt x="1173" y="10995"/>
                  </a:lnTo>
                  <a:lnTo>
                    <a:pt x="1976" y="10193"/>
                  </a:lnTo>
                  <a:close/>
                  <a:moveTo>
                    <a:pt x="7562" y="8495"/>
                  </a:moveTo>
                  <a:lnTo>
                    <a:pt x="9414" y="11396"/>
                  </a:lnTo>
                  <a:cubicBezTo>
                    <a:pt x="8519" y="11952"/>
                    <a:pt x="7932" y="12909"/>
                    <a:pt x="7840" y="13958"/>
                  </a:cubicBezTo>
                  <a:lnTo>
                    <a:pt x="6698" y="13958"/>
                  </a:lnTo>
                  <a:cubicBezTo>
                    <a:pt x="6605" y="12909"/>
                    <a:pt x="6019" y="11952"/>
                    <a:pt x="5124" y="11396"/>
                  </a:cubicBezTo>
                  <a:lnTo>
                    <a:pt x="6976" y="8495"/>
                  </a:lnTo>
                  <a:lnTo>
                    <a:pt x="6976" y="10810"/>
                  </a:lnTo>
                  <a:cubicBezTo>
                    <a:pt x="7006" y="10980"/>
                    <a:pt x="7138" y="11065"/>
                    <a:pt x="7269" y="11065"/>
                  </a:cubicBezTo>
                  <a:cubicBezTo>
                    <a:pt x="7400" y="11065"/>
                    <a:pt x="7531" y="10980"/>
                    <a:pt x="7562" y="10810"/>
                  </a:cubicBezTo>
                  <a:lnTo>
                    <a:pt x="7562" y="8495"/>
                  </a:lnTo>
                  <a:close/>
                  <a:moveTo>
                    <a:pt x="12550" y="1"/>
                  </a:moveTo>
                  <a:cubicBezTo>
                    <a:pt x="12484" y="1"/>
                    <a:pt x="12423" y="24"/>
                    <a:pt x="12376" y="70"/>
                  </a:cubicBezTo>
                  <a:lnTo>
                    <a:pt x="11173" y="1274"/>
                  </a:lnTo>
                  <a:cubicBezTo>
                    <a:pt x="11111" y="1335"/>
                    <a:pt x="11080" y="1397"/>
                    <a:pt x="11080" y="1490"/>
                  </a:cubicBezTo>
                  <a:cubicBezTo>
                    <a:pt x="11080" y="1552"/>
                    <a:pt x="11111" y="1644"/>
                    <a:pt x="11173" y="1675"/>
                  </a:cubicBezTo>
                  <a:lnTo>
                    <a:pt x="12284" y="2817"/>
                  </a:lnTo>
                  <a:cubicBezTo>
                    <a:pt x="12222" y="4545"/>
                    <a:pt x="10802" y="5903"/>
                    <a:pt x="9074" y="5965"/>
                  </a:cubicBezTo>
                  <a:lnTo>
                    <a:pt x="8580" y="5965"/>
                  </a:lnTo>
                  <a:lnTo>
                    <a:pt x="7469" y="4823"/>
                  </a:lnTo>
                  <a:cubicBezTo>
                    <a:pt x="7408" y="4777"/>
                    <a:pt x="7338" y="4753"/>
                    <a:pt x="7269" y="4753"/>
                  </a:cubicBezTo>
                  <a:cubicBezTo>
                    <a:pt x="7199" y="4753"/>
                    <a:pt x="7130" y="4777"/>
                    <a:pt x="7068" y="4823"/>
                  </a:cubicBezTo>
                  <a:lnTo>
                    <a:pt x="5957" y="5965"/>
                  </a:lnTo>
                  <a:lnTo>
                    <a:pt x="2254" y="5965"/>
                  </a:lnTo>
                  <a:cubicBezTo>
                    <a:pt x="2101" y="5381"/>
                    <a:pt x="1628" y="5110"/>
                    <a:pt x="1156" y="5110"/>
                  </a:cubicBezTo>
                  <a:cubicBezTo>
                    <a:pt x="579" y="5110"/>
                    <a:pt x="1" y="5513"/>
                    <a:pt x="1" y="6243"/>
                  </a:cubicBezTo>
                  <a:cubicBezTo>
                    <a:pt x="1" y="6972"/>
                    <a:pt x="579" y="7375"/>
                    <a:pt x="1156" y="7375"/>
                  </a:cubicBezTo>
                  <a:cubicBezTo>
                    <a:pt x="1628" y="7375"/>
                    <a:pt x="2101" y="7104"/>
                    <a:pt x="2254" y="6520"/>
                  </a:cubicBezTo>
                  <a:lnTo>
                    <a:pt x="3519" y="6520"/>
                  </a:lnTo>
                  <a:cubicBezTo>
                    <a:pt x="2439" y="7199"/>
                    <a:pt x="1760" y="8372"/>
                    <a:pt x="1729" y="9668"/>
                  </a:cubicBezTo>
                  <a:lnTo>
                    <a:pt x="587" y="10810"/>
                  </a:lnTo>
                  <a:cubicBezTo>
                    <a:pt x="525" y="10872"/>
                    <a:pt x="495" y="10934"/>
                    <a:pt x="495" y="11026"/>
                  </a:cubicBezTo>
                  <a:cubicBezTo>
                    <a:pt x="495" y="11088"/>
                    <a:pt x="525" y="11150"/>
                    <a:pt x="587" y="11211"/>
                  </a:cubicBezTo>
                  <a:lnTo>
                    <a:pt x="1791" y="12415"/>
                  </a:lnTo>
                  <a:cubicBezTo>
                    <a:pt x="1837" y="12461"/>
                    <a:pt x="1906" y="12484"/>
                    <a:pt x="1976" y="12484"/>
                  </a:cubicBezTo>
                  <a:cubicBezTo>
                    <a:pt x="2045" y="12484"/>
                    <a:pt x="2115" y="12461"/>
                    <a:pt x="2161" y="12415"/>
                  </a:cubicBezTo>
                  <a:lnTo>
                    <a:pt x="3365" y="11211"/>
                  </a:lnTo>
                  <a:cubicBezTo>
                    <a:pt x="3426" y="11150"/>
                    <a:pt x="3457" y="11088"/>
                    <a:pt x="3457" y="11026"/>
                  </a:cubicBezTo>
                  <a:cubicBezTo>
                    <a:pt x="3457" y="10934"/>
                    <a:pt x="3426" y="10872"/>
                    <a:pt x="3365" y="10810"/>
                  </a:cubicBezTo>
                  <a:lnTo>
                    <a:pt x="2254" y="9699"/>
                  </a:lnTo>
                  <a:cubicBezTo>
                    <a:pt x="2315" y="7971"/>
                    <a:pt x="3735" y="6582"/>
                    <a:pt x="5463" y="6551"/>
                  </a:cubicBezTo>
                  <a:lnTo>
                    <a:pt x="5926" y="6551"/>
                  </a:lnTo>
                  <a:lnTo>
                    <a:pt x="6914" y="7539"/>
                  </a:lnTo>
                  <a:lnTo>
                    <a:pt x="4445" y="11396"/>
                  </a:lnTo>
                  <a:cubicBezTo>
                    <a:pt x="4414" y="11458"/>
                    <a:pt x="4414" y="11520"/>
                    <a:pt x="4414" y="11612"/>
                  </a:cubicBezTo>
                  <a:cubicBezTo>
                    <a:pt x="4445" y="11705"/>
                    <a:pt x="4507" y="11767"/>
                    <a:pt x="4568" y="11798"/>
                  </a:cubicBezTo>
                  <a:cubicBezTo>
                    <a:pt x="5525" y="12230"/>
                    <a:pt x="6142" y="13217"/>
                    <a:pt x="6111" y="14267"/>
                  </a:cubicBezTo>
                  <a:cubicBezTo>
                    <a:pt x="6111" y="14421"/>
                    <a:pt x="6235" y="14544"/>
                    <a:pt x="6389" y="14544"/>
                  </a:cubicBezTo>
                  <a:lnTo>
                    <a:pt x="8087" y="14544"/>
                  </a:lnTo>
                  <a:cubicBezTo>
                    <a:pt x="8241" y="14544"/>
                    <a:pt x="8395" y="14421"/>
                    <a:pt x="8395" y="14267"/>
                  </a:cubicBezTo>
                  <a:cubicBezTo>
                    <a:pt x="8364" y="13217"/>
                    <a:pt x="8982" y="12230"/>
                    <a:pt x="9938" y="11798"/>
                  </a:cubicBezTo>
                  <a:cubicBezTo>
                    <a:pt x="10000" y="11767"/>
                    <a:pt x="10062" y="11705"/>
                    <a:pt x="10062" y="11612"/>
                  </a:cubicBezTo>
                  <a:cubicBezTo>
                    <a:pt x="10093" y="11520"/>
                    <a:pt x="10093" y="11458"/>
                    <a:pt x="10031" y="11396"/>
                  </a:cubicBezTo>
                  <a:lnTo>
                    <a:pt x="7562" y="7539"/>
                  </a:lnTo>
                  <a:lnTo>
                    <a:pt x="8549" y="6551"/>
                  </a:lnTo>
                  <a:lnTo>
                    <a:pt x="12284" y="6551"/>
                  </a:lnTo>
                  <a:cubicBezTo>
                    <a:pt x="12413" y="7086"/>
                    <a:pt x="12894" y="7389"/>
                    <a:pt x="13379" y="7389"/>
                  </a:cubicBezTo>
                  <a:cubicBezTo>
                    <a:pt x="13706" y="7389"/>
                    <a:pt x="14035" y="7251"/>
                    <a:pt x="14259" y="6952"/>
                  </a:cubicBezTo>
                  <a:cubicBezTo>
                    <a:pt x="14845" y="6212"/>
                    <a:pt x="14321" y="5131"/>
                    <a:pt x="13364" y="5131"/>
                  </a:cubicBezTo>
                  <a:lnTo>
                    <a:pt x="13395" y="5101"/>
                  </a:lnTo>
                  <a:cubicBezTo>
                    <a:pt x="12870" y="5101"/>
                    <a:pt x="12438" y="5440"/>
                    <a:pt x="12315" y="5965"/>
                  </a:cubicBezTo>
                  <a:lnTo>
                    <a:pt x="11018" y="5965"/>
                  </a:lnTo>
                  <a:cubicBezTo>
                    <a:pt x="11296" y="5780"/>
                    <a:pt x="11512" y="5594"/>
                    <a:pt x="11728" y="5378"/>
                  </a:cubicBezTo>
                  <a:cubicBezTo>
                    <a:pt x="12407" y="4699"/>
                    <a:pt x="12808" y="3774"/>
                    <a:pt x="12839" y="2817"/>
                  </a:cubicBezTo>
                  <a:lnTo>
                    <a:pt x="13950" y="1675"/>
                  </a:lnTo>
                  <a:cubicBezTo>
                    <a:pt x="14012" y="1644"/>
                    <a:pt x="14043" y="1552"/>
                    <a:pt x="14043" y="1490"/>
                  </a:cubicBezTo>
                  <a:cubicBezTo>
                    <a:pt x="14043" y="1397"/>
                    <a:pt x="14012" y="1335"/>
                    <a:pt x="13950" y="1274"/>
                  </a:cubicBezTo>
                  <a:lnTo>
                    <a:pt x="12747" y="70"/>
                  </a:lnTo>
                  <a:cubicBezTo>
                    <a:pt x="12685" y="24"/>
                    <a:pt x="12616" y="1"/>
                    <a:pt x="125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71" name="Google Shape;13871;p26"/>
            <p:cNvSpPr/>
            <p:nvPr/>
          </p:nvSpPr>
          <p:spPr>
            <a:xfrm>
              <a:off x="7897700" y="3897900"/>
              <a:ext cx="16625" cy="14175"/>
            </a:xfrm>
            <a:custGeom>
              <a:avLst/>
              <a:gdLst/>
              <a:ahLst/>
              <a:cxnLst/>
              <a:rect l="l" t="t" r="r" b="b"/>
              <a:pathLst>
                <a:path w="665" h="567" extrusionOk="0">
                  <a:moveTo>
                    <a:pt x="343" y="1"/>
                  </a:moveTo>
                  <a:cubicBezTo>
                    <a:pt x="162" y="1"/>
                    <a:pt x="1" y="186"/>
                    <a:pt x="78" y="393"/>
                  </a:cubicBezTo>
                  <a:cubicBezTo>
                    <a:pt x="126" y="504"/>
                    <a:pt x="240" y="567"/>
                    <a:pt x="351" y="567"/>
                  </a:cubicBezTo>
                  <a:cubicBezTo>
                    <a:pt x="456" y="567"/>
                    <a:pt x="558" y="512"/>
                    <a:pt x="603" y="393"/>
                  </a:cubicBezTo>
                  <a:cubicBezTo>
                    <a:pt x="665" y="269"/>
                    <a:pt x="603" y="84"/>
                    <a:pt x="449" y="23"/>
                  </a:cubicBezTo>
                  <a:cubicBezTo>
                    <a:pt x="414" y="8"/>
                    <a:pt x="378" y="1"/>
                    <a:pt x="3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72" name="Google Shape;13872;p26"/>
          <p:cNvGrpSpPr/>
          <p:nvPr/>
        </p:nvGrpSpPr>
        <p:grpSpPr>
          <a:xfrm>
            <a:off x="15457938" y="7901951"/>
            <a:ext cx="726800" cy="725350"/>
            <a:chOff x="975800" y="1925575"/>
            <a:chExt cx="363400" cy="362675"/>
          </a:xfrm>
          <a:solidFill>
            <a:schemeClr val="tx1"/>
          </a:solidFill>
        </p:grpSpPr>
        <p:sp>
          <p:nvSpPr>
            <p:cNvPr id="13873" name="Google Shape;13873;p26"/>
            <p:cNvSpPr/>
            <p:nvPr/>
          </p:nvSpPr>
          <p:spPr>
            <a:xfrm>
              <a:off x="975800" y="1925575"/>
              <a:ext cx="363400" cy="362675"/>
            </a:xfrm>
            <a:custGeom>
              <a:avLst/>
              <a:gdLst/>
              <a:ahLst/>
              <a:cxnLst/>
              <a:rect l="l" t="t" r="r" b="b"/>
              <a:pathLst>
                <a:path w="14536" h="14507" extrusionOk="0">
                  <a:moveTo>
                    <a:pt x="11106" y="480"/>
                  </a:moveTo>
                  <a:cubicBezTo>
                    <a:pt x="11627" y="480"/>
                    <a:pt x="12144" y="835"/>
                    <a:pt x="12098" y="1545"/>
                  </a:cubicBezTo>
                  <a:lnTo>
                    <a:pt x="12098" y="4230"/>
                  </a:lnTo>
                  <a:lnTo>
                    <a:pt x="10092" y="4230"/>
                  </a:lnTo>
                  <a:lnTo>
                    <a:pt x="10092" y="1545"/>
                  </a:lnTo>
                  <a:cubicBezTo>
                    <a:pt x="10061" y="835"/>
                    <a:pt x="10586" y="480"/>
                    <a:pt x="11106" y="480"/>
                  </a:cubicBezTo>
                  <a:close/>
                  <a:moveTo>
                    <a:pt x="9907" y="527"/>
                  </a:moveTo>
                  <a:cubicBezTo>
                    <a:pt x="9660" y="804"/>
                    <a:pt x="9536" y="1175"/>
                    <a:pt x="9536" y="1545"/>
                  </a:cubicBezTo>
                  <a:lnTo>
                    <a:pt x="9536" y="7501"/>
                  </a:lnTo>
                  <a:cubicBezTo>
                    <a:pt x="9490" y="8119"/>
                    <a:pt x="9012" y="8427"/>
                    <a:pt x="8537" y="8427"/>
                  </a:cubicBezTo>
                  <a:cubicBezTo>
                    <a:pt x="8063" y="8427"/>
                    <a:pt x="7592" y="8119"/>
                    <a:pt x="7561" y="7501"/>
                  </a:cubicBezTo>
                  <a:lnTo>
                    <a:pt x="7561" y="7069"/>
                  </a:lnTo>
                  <a:cubicBezTo>
                    <a:pt x="7561" y="6915"/>
                    <a:pt x="7407" y="6791"/>
                    <a:pt x="7253" y="6791"/>
                  </a:cubicBezTo>
                  <a:lnTo>
                    <a:pt x="4135" y="6791"/>
                  </a:lnTo>
                  <a:lnTo>
                    <a:pt x="4135" y="1545"/>
                  </a:lnTo>
                  <a:cubicBezTo>
                    <a:pt x="4135" y="989"/>
                    <a:pt x="4598" y="527"/>
                    <a:pt x="5123" y="527"/>
                  </a:cubicBezTo>
                  <a:close/>
                  <a:moveTo>
                    <a:pt x="6975" y="7347"/>
                  </a:moveTo>
                  <a:lnTo>
                    <a:pt x="6975" y="7501"/>
                  </a:lnTo>
                  <a:cubicBezTo>
                    <a:pt x="6975" y="7841"/>
                    <a:pt x="7098" y="8211"/>
                    <a:pt x="7345" y="8489"/>
                  </a:cubicBezTo>
                  <a:lnTo>
                    <a:pt x="3426" y="8489"/>
                  </a:lnTo>
                  <a:cubicBezTo>
                    <a:pt x="2901" y="8489"/>
                    <a:pt x="2438" y="8026"/>
                    <a:pt x="2438" y="7501"/>
                  </a:cubicBezTo>
                  <a:lnTo>
                    <a:pt x="2438" y="7347"/>
                  </a:lnTo>
                  <a:close/>
                  <a:moveTo>
                    <a:pt x="13672" y="3088"/>
                  </a:moveTo>
                  <a:cubicBezTo>
                    <a:pt x="13826" y="3088"/>
                    <a:pt x="13950" y="3211"/>
                    <a:pt x="13950" y="3366"/>
                  </a:cubicBezTo>
                  <a:lnTo>
                    <a:pt x="13950" y="10186"/>
                  </a:lnTo>
                  <a:lnTo>
                    <a:pt x="8549" y="10186"/>
                  </a:lnTo>
                  <a:cubicBezTo>
                    <a:pt x="8148" y="10186"/>
                    <a:pt x="8148" y="10773"/>
                    <a:pt x="8549" y="10773"/>
                  </a:cubicBezTo>
                  <a:lnTo>
                    <a:pt x="13980" y="10773"/>
                  </a:lnTo>
                  <a:lnTo>
                    <a:pt x="13980" y="11791"/>
                  </a:lnTo>
                  <a:cubicBezTo>
                    <a:pt x="13950" y="11945"/>
                    <a:pt x="13826" y="12069"/>
                    <a:pt x="13672" y="12069"/>
                  </a:cubicBezTo>
                  <a:lnTo>
                    <a:pt x="864" y="12069"/>
                  </a:lnTo>
                  <a:cubicBezTo>
                    <a:pt x="710" y="12069"/>
                    <a:pt x="556" y="11945"/>
                    <a:pt x="556" y="11791"/>
                  </a:cubicBezTo>
                  <a:lnTo>
                    <a:pt x="556" y="10773"/>
                  </a:lnTo>
                  <a:lnTo>
                    <a:pt x="5987" y="10773"/>
                  </a:lnTo>
                  <a:cubicBezTo>
                    <a:pt x="6358" y="10773"/>
                    <a:pt x="6358" y="10217"/>
                    <a:pt x="5987" y="10217"/>
                  </a:cubicBezTo>
                  <a:lnTo>
                    <a:pt x="586" y="10217"/>
                  </a:lnTo>
                  <a:lnTo>
                    <a:pt x="586" y="3366"/>
                  </a:lnTo>
                  <a:cubicBezTo>
                    <a:pt x="586" y="3211"/>
                    <a:pt x="710" y="3088"/>
                    <a:pt x="864" y="3088"/>
                  </a:cubicBezTo>
                  <a:lnTo>
                    <a:pt x="3580" y="3088"/>
                  </a:lnTo>
                  <a:lnTo>
                    <a:pt x="3580" y="6791"/>
                  </a:lnTo>
                  <a:lnTo>
                    <a:pt x="2160" y="6791"/>
                  </a:lnTo>
                  <a:cubicBezTo>
                    <a:pt x="2006" y="6791"/>
                    <a:pt x="1883" y="6915"/>
                    <a:pt x="1883" y="7069"/>
                  </a:cubicBezTo>
                  <a:lnTo>
                    <a:pt x="1883" y="7501"/>
                  </a:lnTo>
                  <a:cubicBezTo>
                    <a:pt x="1883" y="8335"/>
                    <a:pt x="2562" y="9044"/>
                    <a:pt x="3426" y="9044"/>
                  </a:cubicBezTo>
                  <a:lnTo>
                    <a:pt x="8549" y="9044"/>
                  </a:lnTo>
                  <a:cubicBezTo>
                    <a:pt x="9413" y="9044"/>
                    <a:pt x="10092" y="8365"/>
                    <a:pt x="10092" y="7501"/>
                  </a:cubicBezTo>
                  <a:lnTo>
                    <a:pt x="10092" y="4785"/>
                  </a:lnTo>
                  <a:lnTo>
                    <a:pt x="12376" y="4785"/>
                  </a:lnTo>
                  <a:cubicBezTo>
                    <a:pt x="12530" y="4785"/>
                    <a:pt x="12653" y="4662"/>
                    <a:pt x="12653" y="4508"/>
                  </a:cubicBezTo>
                  <a:lnTo>
                    <a:pt x="12653" y="3088"/>
                  </a:lnTo>
                  <a:close/>
                  <a:moveTo>
                    <a:pt x="8672" y="12624"/>
                  </a:moveTo>
                  <a:lnTo>
                    <a:pt x="8672" y="13951"/>
                  </a:lnTo>
                  <a:lnTo>
                    <a:pt x="5833" y="13951"/>
                  </a:lnTo>
                  <a:lnTo>
                    <a:pt x="5833" y="12624"/>
                  </a:lnTo>
                  <a:close/>
                  <a:moveTo>
                    <a:pt x="11163" y="1"/>
                  </a:moveTo>
                  <a:cubicBezTo>
                    <a:pt x="11145" y="1"/>
                    <a:pt x="11128" y="1"/>
                    <a:pt x="11110" y="2"/>
                  </a:cubicBezTo>
                  <a:lnTo>
                    <a:pt x="5154" y="2"/>
                  </a:lnTo>
                  <a:cubicBezTo>
                    <a:pt x="4290" y="2"/>
                    <a:pt x="3580" y="681"/>
                    <a:pt x="3580" y="1545"/>
                  </a:cubicBezTo>
                  <a:lnTo>
                    <a:pt x="3580" y="2533"/>
                  </a:lnTo>
                  <a:lnTo>
                    <a:pt x="864" y="2533"/>
                  </a:lnTo>
                  <a:cubicBezTo>
                    <a:pt x="370" y="2533"/>
                    <a:pt x="0" y="2903"/>
                    <a:pt x="0" y="3366"/>
                  </a:cubicBezTo>
                  <a:lnTo>
                    <a:pt x="0" y="11791"/>
                  </a:lnTo>
                  <a:cubicBezTo>
                    <a:pt x="0" y="12254"/>
                    <a:pt x="370" y="12624"/>
                    <a:pt x="864" y="12624"/>
                  </a:cubicBezTo>
                  <a:lnTo>
                    <a:pt x="5277" y="12624"/>
                  </a:lnTo>
                  <a:lnTo>
                    <a:pt x="5277" y="13951"/>
                  </a:lnTo>
                  <a:lnTo>
                    <a:pt x="3858" y="13951"/>
                  </a:lnTo>
                  <a:cubicBezTo>
                    <a:pt x="3844" y="13949"/>
                    <a:pt x="3831" y="13947"/>
                    <a:pt x="3818" y="13947"/>
                  </a:cubicBezTo>
                  <a:cubicBezTo>
                    <a:pt x="3683" y="13947"/>
                    <a:pt x="3580" y="14088"/>
                    <a:pt x="3580" y="14229"/>
                  </a:cubicBezTo>
                  <a:cubicBezTo>
                    <a:pt x="3580" y="14383"/>
                    <a:pt x="3703" y="14507"/>
                    <a:pt x="3858" y="14507"/>
                  </a:cubicBezTo>
                  <a:lnTo>
                    <a:pt x="10678" y="14507"/>
                  </a:lnTo>
                  <a:cubicBezTo>
                    <a:pt x="10833" y="14507"/>
                    <a:pt x="10956" y="14383"/>
                    <a:pt x="10956" y="14229"/>
                  </a:cubicBezTo>
                  <a:cubicBezTo>
                    <a:pt x="10956" y="14088"/>
                    <a:pt x="10853" y="13947"/>
                    <a:pt x="10718" y="13947"/>
                  </a:cubicBezTo>
                  <a:cubicBezTo>
                    <a:pt x="10705" y="13947"/>
                    <a:pt x="10692" y="13949"/>
                    <a:pt x="10678" y="13951"/>
                  </a:cubicBezTo>
                  <a:lnTo>
                    <a:pt x="9259" y="13951"/>
                  </a:lnTo>
                  <a:lnTo>
                    <a:pt x="9259" y="12624"/>
                  </a:lnTo>
                  <a:lnTo>
                    <a:pt x="13672" y="12624"/>
                  </a:lnTo>
                  <a:cubicBezTo>
                    <a:pt x="14166" y="12624"/>
                    <a:pt x="14536" y="12254"/>
                    <a:pt x="14536" y="11791"/>
                  </a:cubicBezTo>
                  <a:lnTo>
                    <a:pt x="14536" y="3366"/>
                  </a:lnTo>
                  <a:cubicBezTo>
                    <a:pt x="14536" y="2903"/>
                    <a:pt x="14166" y="2533"/>
                    <a:pt x="13672" y="2533"/>
                  </a:cubicBezTo>
                  <a:lnTo>
                    <a:pt x="12653" y="2533"/>
                  </a:lnTo>
                  <a:lnTo>
                    <a:pt x="12653" y="1545"/>
                  </a:lnTo>
                  <a:cubicBezTo>
                    <a:pt x="12653" y="699"/>
                    <a:pt x="11973" y="1"/>
                    <a:pt x="11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74" name="Google Shape;13874;p26"/>
            <p:cNvSpPr/>
            <p:nvPr/>
          </p:nvSpPr>
          <p:spPr>
            <a:xfrm>
              <a:off x="1105400" y="1967275"/>
              <a:ext cx="82600" cy="14675"/>
            </a:xfrm>
            <a:custGeom>
              <a:avLst/>
              <a:gdLst/>
              <a:ahLst/>
              <a:cxnLst/>
              <a:rect l="l" t="t" r="r" b="b"/>
              <a:pathLst>
                <a:path w="3304" h="587" extrusionOk="0">
                  <a:moveTo>
                    <a:pt x="371" y="0"/>
                  </a:moveTo>
                  <a:cubicBezTo>
                    <a:pt x="1" y="0"/>
                    <a:pt x="1" y="587"/>
                    <a:pt x="371" y="587"/>
                  </a:cubicBezTo>
                  <a:lnTo>
                    <a:pt x="2933" y="587"/>
                  </a:lnTo>
                  <a:cubicBezTo>
                    <a:pt x="3303" y="587"/>
                    <a:pt x="3303" y="0"/>
                    <a:pt x="29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75" name="Google Shape;13875;p26"/>
            <p:cNvSpPr/>
            <p:nvPr/>
          </p:nvSpPr>
          <p:spPr>
            <a:xfrm>
              <a:off x="1104100" y="2009675"/>
              <a:ext cx="84425" cy="14750"/>
            </a:xfrm>
            <a:custGeom>
              <a:avLst/>
              <a:gdLst/>
              <a:ahLst/>
              <a:cxnLst/>
              <a:rect l="l" t="t" r="r" b="b"/>
              <a:pathLst>
                <a:path w="3377" h="590" extrusionOk="0">
                  <a:moveTo>
                    <a:pt x="394" y="1"/>
                  </a:moveTo>
                  <a:cubicBezTo>
                    <a:pt x="1" y="1"/>
                    <a:pt x="1" y="589"/>
                    <a:pt x="394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985" y="588"/>
                  </a:lnTo>
                  <a:cubicBezTo>
                    <a:pt x="2994" y="589"/>
                    <a:pt x="3003" y="589"/>
                    <a:pt x="3012" y="589"/>
                  </a:cubicBezTo>
                  <a:cubicBezTo>
                    <a:pt x="3377" y="589"/>
                    <a:pt x="3377" y="1"/>
                    <a:pt x="3012" y="1"/>
                  </a:cubicBezTo>
                  <a:cubicBezTo>
                    <a:pt x="3003" y="1"/>
                    <a:pt x="2994" y="1"/>
                    <a:pt x="2985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76" name="Google Shape;13876;p26"/>
            <p:cNvSpPr/>
            <p:nvPr/>
          </p:nvSpPr>
          <p:spPr>
            <a:xfrm>
              <a:off x="1104125" y="2052800"/>
              <a:ext cx="84400" cy="14050"/>
            </a:xfrm>
            <a:custGeom>
              <a:avLst/>
              <a:gdLst/>
              <a:ahLst/>
              <a:cxnLst/>
              <a:rect l="l" t="t" r="r" b="b"/>
              <a:pathLst>
                <a:path w="3376" h="562" extrusionOk="0">
                  <a:moveTo>
                    <a:pt x="366" y="1"/>
                  </a:moveTo>
                  <a:cubicBezTo>
                    <a:pt x="0" y="1"/>
                    <a:pt x="9" y="562"/>
                    <a:pt x="393" y="562"/>
                  </a:cubicBezTo>
                  <a:cubicBezTo>
                    <a:pt x="402" y="562"/>
                    <a:pt x="412" y="561"/>
                    <a:pt x="422" y="561"/>
                  </a:cubicBezTo>
                  <a:lnTo>
                    <a:pt x="2984" y="561"/>
                  </a:lnTo>
                  <a:cubicBezTo>
                    <a:pt x="2993" y="561"/>
                    <a:pt x="3002" y="562"/>
                    <a:pt x="3011" y="562"/>
                  </a:cubicBezTo>
                  <a:cubicBezTo>
                    <a:pt x="3367" y="562"/>
                    <a:pt x="3376" y="1"/>
                    <a:pt x="3036" y="1"/>
                  </a:cubicBezTo>
                  <a:cubicBezTo>
                    <a:pt x="3019" y="1"/>
                    <a:pt x="3002" y="2"/>
                    <a:pt x="2984" y="5"/>
                  </a:cubicBezTo>
                  <a:lnTo>
                    <a:pt x="422" y="5"/>
                  </a:lnTo>
                  <a:cubicBezTo>
                    <a:pt x="402" y="2"/>
                    <a:pt x="38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77" name="Google Shape;13877;p26"/>
            <p:cNvSpPr/>
            <p:nvPr/>
          </p:nvSpPr>
          <p:spPr>
            <a:xfrm>
              <a:off x="1147850" y="218022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7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2" y="551"/>
                    <a:pt x="311" y="576"/>
                    <a:pt x="378" y="576"/>
                  </a:cubicBezTo>
                  <a:cubicBezTo>
                    <a:pt x="531" y="576"/>
                    <a:pt x="679" y="449"/>
                    <a:pt x="679" y="278"/>
                  </a:cubicBezTo>
                  <a:cubicBezTo>
                    <a:pt x="679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878" name="Google Shape;13878;p26"/>
          <p:cNvSpPr txBox="1"/>
          <p:nvPr/>
        </p:nvSpPr>
        <p:spPr>
          <a:xfrm>
            <a:off x="2096700" y="2317300"/>
            <a:ext cx="14094600" cy="9648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3200" kern="0" dirty="0">
                <a:solidFill>
                  <a:srgbClr val="FFFFFF"/>
                </a:solidFill>
                <a:latin typeface="Arial"/>
                <a:cs typeface="Arial"/>
                <a:sym typeface="Arial"/>
              </a:rPr>
              <a:t>Goals &amp; Results</a:t>
            </a:r>
            <a:endParaRPr sz="3200" kern="0" dirty="0">
              <a:solidFill>
                <a:srgbClr val="FFFFFF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879" name="Google Shape;13879;p26"/>
          <p:cNvSpPr txBox="1">
            <a:spLocks noGrp="1"/>
          </p:cNvSpPr>
          <p:nvPr>
            <p:ph type="title"/>
          </p:nvPr>
        </p:nvSpPr>
        <p:spPr>
          <a:xfrm>
            <a:off x="2096700" y="647700"/>
            <a:ext cx="14094600" cy="964800"/>
          </a:xfrm>
          <a:prstGeom prst="rect">
            <a:avLst/>
          </a:prstGeom>
          <a:solidFill>
            <a:schemeClr val="tx1"/>
          </a:solidFill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es">
                <a:solidFill>
                  <a:schemeClr val="lt1"/>
                </a:solidFill>
              </a:rPr>
              <a:t>Premium Icons</a:t>
            </a:r>
            <a:endParaRPr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4" name="Google Shape;13884;p27"/>
          <p:cNvSpPr/>
          <p:nvPr/>
        </p:nvSpPr>
        <p:spPr>
          <a:xfrm>
            <a:off x="2085627" y="3535582"/>
            <a:ext cx="724894" cy="709228"/>
          </a:xfrm>
          <a:custGeom>
            <a:avLst/>
            <a:gdLst/>
            <a:ahLst/>
            <a:cxnLst/>
            <a:rect l="l" t="t" r="r" b="b"/>
            <a:pathLst>
              <a:path w="12123" h="11861" extrusionOk="0">
                <a:moveTo>
                  <a:pt x="5740" y="334"/>
                </a:moveTo>
                <a:lnTo>
                  <a:pt x="5740" y="1596"/>
                </a:lnTo>
                <a:cubicBezTo>
                  <a:pt x="5621" y="1596"/>
                  <a:pt x="5502" y="1596"/>
                  <a:pt x="5383" y="1644"/>
                </a:cubicBezTo>
                <a:cubicBezTo>
                  <a:pt x="4382" y="1763"/>
                  <a:pt x="3478" y="2192"/>
                  <a:pt x="2811" y="2906"/>
                </a:cubicBezTo>
                <a:lnTo>
                  <a:pt x="2644" y="3073"/>
                </a:lnTo>
                <a:lnTo>
                  <a:pt x="1668" y="2263"/>
                </a:lnTo>
                <a:cubicBezTo>
                  <a:pt x="1668" y="2263"/>
                  <a:pt x="1930" y="1953"/>
                  <a:pt x="1977" y="1953"/>
                </a:cubicBezTo>
                <a:cubicBezTo>
                  <a:pt x="2858" y="1072"/>
                  <a:pt x="4001" y="501"/>
                  <a:pt x="5240" y="358"/>
                </a:cubicBezTo>
                <a:cubicBezTo>
                  <a:pt x="5383" y="334"/>
                  <a:pt x="5549" y="334"/>
                  <a:pt x="5692" y="334"/>
                </a:cubicBezTo>
                <a:close/>
                <a:moveTo>
                  <a:pt x="6073" y="382"/>
                </a:moveTo>
                <a:cubicBezTo>
                  <a:pt x="7502" y="405"/>
                  <a:pt x="8836" y="1001"/>
                  <a:pt x="9860" y="2025"/>
                </a:cubicBezTo>
                <a:cubicBezTo>
                  <a:pt x="10860" y="3025"/>
                  <a:pt x="11432" y="4382"/>
                  <a:pt x="11479" y="5811"/>
                </a:cubicBezTo>
                <a:lnTo>
                  <a:pt x="10217" y="5811"/>
                </a:lnTo>
                <a:cubicBezTo>
                  <a:pt x="10146" y="4406"/>
                  <a:pt x="9431" y="3144"/>
                  <a:pt x="8264" y="2382"/>
                </a:cubicBezTo>
                <a:cubicBezTo>
                  <a:pt x="8239" y="2357"/>
                  <a:pt x="8212" y="2347"/>
                  <a:pt x="8183" y="2347"/>
                </a:cubicBezTo>
                <a:cubicBezTo>
                  <a:pt x="8129" y="2347"/>
                  <a:pt x="8073" y="2383"/>
                  <a:pt x="8026" y="2430"/>
                </a:cubicBezTo>
                <a:cubicBezTo>
                  <a:pt x="7978" y="2525"/>
                  <a:pt x="8002" y="2620"/>
                  <a:pt x="8098" y="2668"/>
                </a:cubicBezTo>
                <a:cubicBezTo>
                  <a:pt x="9217" y="3430"/>
                  <a:pt x="9884" y="4644"/>
                  <a:pt x="9884" y="5978"/>
                </a:cubicBezTo>
                <a:cubicBezTo>
                  <a:pt x="9884" y="8098"/>
                  <a:pt x="8098" y="9884"/>
                  <a:pt x="5930" y="9884"/>
                </a:cubicBezTo>
                <a:cubicBezTo>
                  <a:pt x="3763" y="9884"/>
                  <a:pt x="1977" y="8098"/>
                  <a:pt x="1977" y="5930"/>
                </a:cubicBezTo>
                <a:cubicBezTo>
                  <a:pt x="1977" y="5049"/>
                  <a:pt x="2263" y="4192"/>
                  <a:pt x="2763" y="3501"/>
                </a:cubicBezTo>
                <a:cubicBezTo>
                  <a:pt x="3263" y="2835"/>
                  <a:pt x="4025" y="2311"/>
                  <a:pt x="4835" y="2120"/>
                </a:cubicBezTo>
                <a:cubicBezTo>
                  <a:pt x="5168" y="2025"/>
                  <a:pt x="5549" y="1953"/>
                  <a:pt x="5930" y="1953"/>
                </a:cubicBezTo>
                <a:cubicBezTo>
                  <a:pt x="6431" y="1953"/>
                  <a:pt x="6931" y="2049"/>
                  <a:pt x="7407" y="2263"/>
                </a:cubicBezTo>
                <a:cubicBezTo>
                  <a:pt x="7423" y="2267"/>
                  <a:pt x="7440" y="2269"/>
                  <a:pt x="7457" y="2269"/>
                </a:cubicBezTo>
                <a:cubicBezTo>
                  <a:pt x="7540" y="2269"/>
                  <a:pt x="7625" y="2223"/>
                  <a:pt x="7645" y="2144"/>
                </a:cubicBezTo>
                <a:cubicBezTo>
                  <a:pt x="7645" y="2049"/>
                  <a:pt x="7621" y="2001"/>
                  <a:pt x="7526" y="1953"/>
                </a:cubicBezTo>
                <a:cubicBezTo>
                  <a:pt x="7050" y="1787"/>
                  <a:pt x="6573" y="1668"/>
                  <a:pt x="6073" y="1668"/>
                </a:cubicBezTo>
                <a:lnTo>
                  <a:pt x="6073" y="382"/>
                </a:lnTo>
                <a:close/>
                <a:moveTo>
                  <a:pt x="5502" y="1"/>
                </a:moveTo>
                <a:cubicBezTo>
                  <a:pt x="5264" y="24"/>
                  <a:pt x="5002" y="48"/>
                  <a:pt x="4764" y="96"/>
                </a:cubicBezTo>
                <a:cubicBezTo>
                  <a:pt x="4478" y="144"/>
                  <a:pt x="4144" y="239"/>
                  <a:pt x="3835" y="358"/>
                </a:cubicBezTo>
                <a:cubicBezTo>
                  <a:pt x="3073" y="644"/>
                  <a:pt x="2334" y="1120"/>
                  <a:pt x="1739" y="1715"/>
                </a:cubicBezTo>
                <a:cubicBezTo>
                  <a:pt x="596" y="2858"/>
                  <a:pt x="1" y="4335"/>
                  <a:pt x="1" y="5930"/>
                </a:cubicBezTo>
                <a:cubicBezTo>
                  <a:pt x="1" y="7431"/>
                  <a:pt x="572" y="8860"/>
                  <a:pt x="1572" y="9979"/>
                </a:cubicBezTo>
                <a:cubicBezTo>
                  <a:pt x="1612" y="10005"/>
                  <a:pt x="1665" y="10024"/>
                  <a:pt x="1713" y="10024"/>
                </a:cubicBezTo>
                <a:cubicBezTo>
                  <a:pt x="1753" y="10024"/>
                  <a:pt x="1789" y="10011"/>
                  <a:pt x="1811" y="9979"/>
                </a:cubicBezTo>
                <a:cubicBezTo>
                  <a:pt x="1882" y="9907"/>
                  <a:pt x="1906" y="9788"/>
                  <a:pt x="1811" y="9717"/>
                </a:cubicBezTo>
                <a:cubicBezTo>
                  <a:pt x="858" y="8693"/>
                  <a:pt x="334" y="7335"/>
                  <a:pt x="334" y="5907"/>
                </a:cubicBezTo>
                <a:cubicBezTo>
                  <a:pt x="334" y="4692"/>
                  <a:pt x="715" y="3501"/>
                  <a:pt x="1453" y="2549"/>
                </a:cubicBezTo>
                <a:lnTo>
                  <a:pt x="2477" y="3358"/>
                </a:lnTo>
                <a:cubicBezTo>
                  <a:pt x="1930" y="4097"/>
                  <a:pt x="1620" y="5025"/>
                  <a:pt x="1620" y="6002"/>
                </a:cubicBezTo>
                <a:cubicBezTo>
                  <a:pt x="1644" y="8336"/>
                  <a:pt x="3549" y="10193"/>
                  <a:pt x="5859" y="10241"/>
                </a:cubicBezTo>
                <a:cubicBezTo>
                  <a:pt x="5874" y="10241"/>
                  <a:pt x="5889" y="10241"/>
                  <a:pt x="5904" y="10241"/>
                </a:cubicBezTo>
                <a:cubicBezTo>
                  <a:pt x="8241" y="10241"/>
                  <a:pt x="10146" y="8392"/>
                  <a:pt x="10241" y="6097"/>
                </a:cubicBezTo>
                <a:lnTo>
                  <a:pt x="11527" y="6097"/>
                </a:lnTo>
                <a:cubicBezTo>
                  <a:pt x="11503" y="7526"/>
                  <a:pt x="10908" y="8860"/>
                  <a:pt x="9884" y="9884"/>
                </a:cubicBezTo>
                <a:cubicBezTo>
                  <a:pt x="8836" y="10908"/>
                  <a:pt x="7407" y="11503"/>
                  <a:pt x="5930" y="11503"/>
                </a:cubicBezTo>
                <a:cubicBezTo>
                  <a:pt x="4644" y="11503"/>
                  <a:pt x="3406" y="11074"/>
                  <a:pt x="2382" y="10265"/>
                </a:cubicBezTo>
                <a:cubicBezTo>
                  <a:pt x="2338" y="10231"/>
                  <a:pt x="2299" y="10214"/>
                  <a:pt x="2262" y="10214"/>
                </a:cubicBezTo>
                <a:cubicBezTo>
                  <a:pt x="2220" y="10214"/>
                  <a:pt x="2182" y="10237"/>
                  <a:pt x="2144" y="10288"/>
                </a:cubicBezTo>
                <a:cubicBezTo>
                  <a:pt x="2096" y="10384"/>
                  <a:pt x="2096" y="10479"/>
                  <a:pt x="2168" y="10527"/>
                </a:cubicBezTo>
                <a:cubicBezTo>
                  <a:pt x="3216" y="11384"/>
                  <a:pt x="4549" y="11860"/>
                  <a:pt x="5930" y="11860"/>
                </a:cubicBezTo>
                <a:cubicBezTo>
                  <a:pt x="7931" y="11860"/>
                  <a:pt x="9741" y="10908"/>
                  <a:pt x="10908" y="9193"/>
                </a:cubicBezTo>
                <a:cubicBezTo>
                  <a:pt x="11312" y="8574"/>
                  <a:pt x="11622" y="7859"/>
                  <a:pt x="11765" y="7097"/>
                </a:cubicBezTo>
                <a:cubicBezTo>
                  <a:pt x="12122" y="5097"/>
                  <a:pt x="11527" y="3120"/>
                  <a:pt x="10122" y="1715"/>
                </a:cubicBezTo>
                <a:cubicBezTo>
                  <a:pt x="9002" y="596"/>
                  <a:pt x="7502" y="1"/>
                  <a:pt x="593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3885" name="Google Shape;13885;p27"/>
          <p:cNvGrpSpPr/>
          <p:nvPr/>
        </p:nvGrpSpPr>
        <p:grpSpPr>
          <a:xfrm>
            <a:off x="5083317" y="3535513"/>
            <a:ext cx="713474" cy="706478"/>
            <a:chOff x="3192838" y="1931233"/>
            <a:chExt cx="298300" cy="295375"/>
          </a:xfrm>
          <a:solidFill>
            <a:schemeClr val="tx1"/>
          </a:solidFill>
        </p:grpSpPr>
        <p:sp>
          <p:nvSpPr>
            <p:cNvPr id="13886" name="Google Shape;13886;p27"/>
            <p:cNvSpPr/>
            <p:nvPr/>
          </p:nvSpPr>
          <p:spPr>
            <a:xfrm>
              <a:off x="3192838" y="1931233"/>
              <a:ext cx="91700" cy="295375"/>
            </a:xfrm>
            <a:custGeom>
              <a:avLst/>
              <a:gdLst/>
              <a:ahLst/>
              <a:cxnLst/>
              <a:rect l="l" t="t" r="r" b="b"/>
              <a:pathLst>
                <a:path w="3668" h="11815" extrusionOk="0">
                  <a:moveTo>
                    <a:pt x="1858" y="336"/>
                  </a:moveTo>
                  <a:cubicBezTo>
                    <a:pt x="2239" y="336"/>
                    <a:pt x="2596" y="479"/>
                    <a:pt x="2882" y="741"/>
                  </a:cubicBezTo>
                  <a:cubicBezTo>
                    <a:pt x="3168" y="1003"/>
                    <a:pt x="3311" y="1384"/>
                    <a:pt x="3311" y="1789"/>
                  </a:cubicBezTo>
                  <a:cubicBezTo>
                    <a:pt x="3311" y="2479"/>
                    <a:pt x="2930" y="3003"/>
                    <a:pt x="2311" y="3218"/>
                  </a:cubicBezTo>
                  <a:cubicBezTo>
                    <a:pt x="2263" y="3218"/>
                    <a:pt x="2239" y="3241"/>
                    <a:pt x="2215" y="3265"/>
                  </a:cubicBezTo>
                  <a:lnTo>
                    <a:pt x="1858" y="3765"/>
                  </a:lnTo>
                  <a:lnTo>
                    <a:pt x="1501" y="3265"/>
                  </a:lnTo>
                  <a:cubicBezTo>
                    <a:pt x="1477" y="3241"/>
                    <a:pt x="1453" y="3218"/>
                    <a:pt x="1406" y="3218"/>
                  </a:cubicBezTo>
                  <a:cubicBezTo>
                    <a:pt x="786" y="3003"/>
                    <a:pt x="358" y="2408"/>
                    <a:pt x="405" y="1765"/>
                  </a:cubicBezTo>
                  <a:cubicBezTo>
                    <a:pt x="429" y="979"/>
                    <a:pt x="1048" y="360"/>
                    <a:pt x="1834" y="336"/>
                  </a:cubicBezTo>
                  <a:close/>
                  <a:moveTo>
                    <a:pt x="1923" y="0"/>
                  </a:moveTo>
                  <a:cubicBezTo>
                    <a:pt x="1894" y="0"/>
                    <a:pt x="1864" y="1"/>
                    <a:pt x="1834" y="3"/>
                  </a:cubicBezTo>
                  <a:cubicBezTo>
                    <a:pt x="882" y="26"/>
                    <a:pt x="72" y="812"/>
                    <a:pt x="48" y="1765"/>
                  </a:cubicBezTo>
                  <a:lnTo>
                    <a:pt x="48" y="1813"/>
                  </a:lnTo>
                  <a:lnTo>
                    <a:pt x="48" y="5766"/>
                  </a:lnTo>
                  <a:cubicBezTo>
                    <a:pt x="48" y="5861"/>
                    <a:pt x="96" y="5956"/>
                    <a:pt x="191" y="5956"/>
                  </a:cubicBezTo>
                  <a:cubicBezTo>
                    <a:pt x="310" y="5956"/>
                    <a:pt x="405" y="5885"/>
                    <a:pt x="405" y="5766"/>
                  </a:cubicBezTo>
                  <a:lnTo>
                    <a:pt x="405" y="2884"/>
                  </a:lnTo>
                  <a:cubicBezTo>
                    <a:pt x="620" y="3194"/>
                    <a:pt x="905" y="3432"/>
                    <a:pt x="1263" y="3551"/>
                  </a:cubicBezTo>
                  <a:lnTo>
                    <a:pt x="1668" y="4099"/>
                  </a:lnTo>
                  <a:cubicBezTo>
                    <a:pt x="1722" y="4171"/>
                    <a:pt x="1818" y="4203"/>
                    <a:pt x="1903" y="4203"/>
                  </a:cubicBezTo>
                  <a:cubicBezTo>
                    <a:pt x="1929" y="4203"/>
                    <a:pt x="1955" y="4200"/>
                    <a:pt x="1977" y="4194"/>
                  </a:cubicBezTo>
                  <a:lnTo>
                    <a:pt x="2072" y="4099"/>
                  </a:lnTo>
                  <a:lnTo>
                    <a:pt x="2477" y="3551"/>
                  </a:lnTo>
                  <a:cubicBezTo>
                    <a:pt x="2834" y="3432"/>
                    <a:pt x="3144" y="3194"/>
                    <a:pt x="3335" y="2884"/>
                  </a:cubicBezTo>
                  <a:lnTo>
                    <a:pt x="3335" y="11434"/>
                  </a:lnTo>
                  <a:cubicBezTo>
                    <a:pt x="3335" y="11457"/>
                    <a:pt x="3311" y="11481"/>
                    <a:pt x="3287" y="11481"/>
                  </a:cubicBezTo>
                  <a:lnTo>
                    <a:pt x="429" y="11481"/>
                  </a:lnTo>
                  <a:cubicBezTo>
                    <a:pt x="405" y="11481"/>
                    <a:pt x="358" y="11457"/>
                    <a:pt x="358" y="11434"/>
                  </a:cubicBezTo>
                  <a:lnTo>
                    <a:pt x="358" y="6575"/>
                  </a:lnTo>
                  <a:cubicBezTo>
                    <a:pt x="358" y="6480"/>
                    <a:pt x="310" y="6409"/>
                    <a:pt x="215" y="6409"/>
                  </a:cubicBezTo>
                  <a:cubicBezTo>
                    <a:pt x="96" y="6409"/>
                    <a:pt x="1" y="6456"/>
                    <a:pt x="1" y="6575"/>
                  </a:cubicBezTo>
                  <a:lnTo>
                    <a:pt x="1" y="11434"/>
                  </a:lnTo>
                  <a:cubicBezTo>
                    <a:pt x="1" y="11648"/>
                    <a:pt x="191" y="11815"/>
                    <a:pt x="405" y="11815"/>
                  </a:cubicBezTo>
                  <a:lnTo>
                    <a:pt x="3263" y="11815"/>
                  </a:lnTo>
                  <a:cubicBezTo>
                    <a:pt x="3454" y="11815"/>
                    <a:pt x="3644" y="11648"/>
                    <a:pt x="3644" y="11434"/>
                  </a:cubicBezTo>
                  <a:lnTo>
                    <a:pt x="3644" y="1813"/>
                  </a:lnTo>
                  <a:cubicBezTo>
                    <a:pt x="3668" y="1312"/>
                    <a:pt x="3501" y="860"/>
                    <a:pt x="3144" y="503"/>
                  </a:cubicBezTo>
                  <a:cubicBezTo>
                    <a:pt x="2809" y="168"/>
                    <a:pt x="2370" y="0"/>
                    <a:pt x="19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87" name="Google Shape;13887;p27"/>
            <p:cNvSpPr/>
            <p:nvPr/>
          </p:nvSpPr>
          <p:spPr>
            <a:xfrm>
              <a:off x="3222013" y="1955483"/>
              <a:ext cx="32175" cy="37850"/>
            </a:xfrm>
            <a:custGeom>
              <a:avLst/>
              <a:gdLst/>
              <a:ahLst/>
              <a:cxnLst/>
              <a:rect l="l" t="t" r="r" b="b"/>
              <a:pathLst>
                <a:path w="1287" h="1514" extrusionOk="0">
                  <a:moveTo>
                    <a:pt x="691" y="604"/>
                  </a:moveTo>
                  <a:lnTo>
                    <a:pt x="786" y="866"/>
                  </a:lnTo>
                  <a:lnTo>
                    <a:pt x="596" y="866"/>
                  </a:lnTo>
                  <a:lnTo>
                    <a:pt x="691" y="604"/>
                  </a:lnTo>
                  <a:close/>
                  <a:moveTo>
                    <a:pt x="686" y="1"/>
                  </a:moveTo>
                  <a:cubicBezTo>
                    <a:pt x="602" y="1"/>
                    <a:pt x="532" y="36"/>
                    <a:pt x="477" y="128"/>
                  </a:cubicBezTo>
                  <a:lnTo>
                    <a:pt x="48" y="1271"/>
                  </a:lnTo>
                  <a:cubicBezTo>
                    <a:pt x="0" y="1343"/>
                    <a:pt x="72" y="1462"/>
                    <a:pt x="167" y="1509"/>
                  </a:cubicBezTo>
                  <a:cubicBezTo>
                    <a:pt x="177" y="1513"/>
                    <a:pt x="187" y="1514"/>
                    <a:pt x="197" y="1514"/>
                  </a:cubicBezTo>
                  <a:cubicBezTo>
                    <a:pt x="263" y="1514"/>
                    <a:pt x="337" y="1452"/>
                    <a:pt x="358" y="1390"/>
                  </a:cubicBezTo>
                  <a:lnTo>
                    <a:pt x="429" y="1200"/>
                  </a:lnTo>
                  <a:lnTo>
                    <a:pt x="882" y="1200"/>
                  </a:lnTo>
                  <a:lnTo>
                    <a:pt x="929" y="1390"/>
                  </a:lnTo>
                  <a:cubicBezTo>
                    <a:pt x="953" y="1462"/>
                    <a:pt x="1048" y="1509"/>
                    <a:pt x="1120" y="1509"/>
                  </a:cubicBezTo>
                  <a:cubicBezTo>
                    <a:pt x="1239" y="1462"/>
                    <a:pt x="1286" y="1390"/>
                    <a:pt x="1263" y="1271"/>
                  </a:cubicBezTo>
                  <a:lnTo>
                    <a:pt x="882" y="128"/>
                  </a:lnTo>
                  <a:cubicBezTo>
                    <a:pt x="834" y="80"/>
                    <a:pt x="810" y="33"/>
                    <a:pt x="762" y="9"/>
                  </a:cubicBezTo>
                  <a:cubicBezTo>
                    <a:pt x="736" y="4"/>
                    <a:pt x="710" y="1"/>
                    <a:pt x="6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88" name="Google Shape;13888;p27"/>
            <p:cNvSpPr/>
            <p:nvPr/>
          </p:nvSpPr>
          <p:spPr>
            <a:xfrm>
              <a:off x="3212488" y="20735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48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89" name="Google Shape;13889;p27"/>
            <p:cNvSpPr/>
            <p:nvPr/>
          </p:nvSpPr>
          <p:spPr>
            <a:xfrm>
              <a:off x="3212488" y="20932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72"/>
                    <a:pt x="0" y="167"/>
                  </a:cubicBezTo>
                  <a:cubicBezTo>
                    <a:pt x="0" y="286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310"/>
                    <a:pt x="2120" y="214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0" name="Google Shape;13890;p27"/>
            <p:cNvSpPr/>
            <p:nvPr/>
          </p:nvSpPr>
          <p:spPr>
            <a:xfrm>
              <a:off x="3212488" y="211345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6" y="1"/>
                    <a:pt x="0" y="72"/>
                    <a:pt x="0" y="144"/>
                  </a:cubicBezTo>
                  <a:cubicBezTo>
                    <a:pt x="0" y="263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1" name="Google Shape;13891;p27"/>
            <p:cNvSpPr/>
            <p:nvPr/>
          </p:nvSpPr>
          <p:spPr>
            <a:xfrm>
              <a:off x="3212488" y="213370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48"/>
                    <a:pt x="0" y="143"/>
                  </a:cubicBezTo>
                  <a:cubicBezTo>
                    <a:pt x="0" y="262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286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2" name="Google Shape;13892;p27"/>
            <p:cNvSpPr/>
            <p:nvPr/>
          </p:nvSpPr>
          <p:spPr>
            <a:xfrm>
              <a:off x="3212488" y="215275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72"/>
                    <a:pt x="0" y="167"/>
                  </a:cubicBezTo>
                  <a:cubicBezTo>
                    <a:pt x="0" y="286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3" name="Google Shape;13893;p27"/>
            <p:cNvSpPr/>
            <p:nvPr/>
          </p:nvSpPr>
          <p:spPr>
            <a:xfrm>
              <a:off x="3212488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7" y="0"/>
                  </a:moveTo>
                  <a:cubicBezTo>
                    <a:pt x="96" y="0"/>
                    <a:pt x="0" y="72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24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4" name="Google Shape;13894;p27"/>
            <p:cNvSpPr/>
            <p:nvPr/>
          </p:nvSpPr>
          <p:spPr>
            <a:xfrm>
              <a:off x="3400013" y="1931233"/>
              <a:ext cx="91125" cy="295375"/>
            </a:xfrm>
            <a:custGeom>
              <a:avLst/>
              <a:gdLst/>
              <a:ahLst/>
              <a:cxnLst/>
              <a:rect l="l" t="t" r="r" b="b"/>
              <a:pathLst>
                <a:path w="3645" h="11815" extrusionOk="0">
                  <a:moveTo>
                    <a:pt x="1811" y="336"/>
                  </a:moveTo>
                  <a:cubicBezTo>
                    <a:pt x="2216" y="336"/>
                    <a:pt x="2573" y="479"/>
                    <a:pt x="2835" y="741"/>
                  </a:cubicBezTo>
                  <a:cubicBezTo>
                    <a:pt x="3121" y="1003"/>
                    <a:pt x="3287" y="1384"/>
                    <a:pt x="3287" y="1789"/>
                  </a:cubicBezTo>
                  <a:cubicBezTo>
                    <a:pt x="3311" y="2479"/>
                    <a:pt x="2882" y="3003"/>
                    <a:pt x="2263" y="3218"/>
                  </a:cubicBezTo>
                  <a:cubicBezTo>
                    <a:pt x="2240" y="3218"/>
                    <a:pt x="2216" y="3241"/>
                    <a:pt x="2168" y="3265"/>
                  </a:cubicBezTo>
                  <a:lnTo>
                    <a:pt x="1811" y="3765"/>
                  </a:lnTo>
                  <a:lnTo>
                    <a:pt x="1454" y="3265"/>
                  </a:lnTo>
                  <a:cubicBezTo>
                    <a:pt x="1430" y="3241"/>
                    <a:pt x="1406" y="3218"/>
                    <a:pt x="1382" y="3218"/>
                  </a:cubicBezTo>
                  <a:cubicBezTo>
                    <a:pt x="739" y="3003"/>
                    <a:pt x="334" y="2408"/>
                    <a:pt x="358" y="1765"/>
                  </a:cubicBezTo>
                  <a:cubicBezTo>
                    <a:pt x="382" y="979"/>
                    <a:pt x="1025" y="360"/>
                    <a:pt x="1787" y="336"/>
                  </a:cubicBezTo>
                  <a:close/>
                  <a:moveTo>
                    <a:pt x="3311" y="2884"/>
                  </a:moveTo>
                  <a:lnTo>
                    <a:pt x="3311" y="11434"/>
                  </a:lnTo>
                  <a:cubicBezTo>
                    <a:pt x="3311" y="11457"/>
                    <a:pt x="3287" y="11481"/>
                    <a:pt x="3240" y="11481"/>
                  </a:cubicBezTo>
                  <a:lnTo>
                    <a:pt x="382" y="11481"/>
                  </a:lnTo>
                  <a:cubicBezTo>
                    <a:pt x="358" y="11481"/>
                    <a:pt x="334" y="11457"/>
                    <a:pt x="334" y="11434"/>
                  </a:cubicBezTo>
                  <a:lnTo>
                    <a:pt x="334" y="2884"/>
                  </a:lnTo>
                  <a:cubicBezTo>
                    <a:pt x="525" y="3194"/>
                    <a:pt x="834" y="3432"/>
                    <a:pt x="1192" y="3551"/>
                  </a:cubicBezTo>
                  <a:lnTo>
                    <a:pt x="1597" y="4099"/>
                  </a:lnTo>
                  <a:cubicBezTo>
                    <a:pt x="1668" y="4170"/>
                    <a:pt x="1716" y="4194"/>
                    <a:pt x="1811" y="4194"/>
                  </a:cubicBezTo>
                  <a:cubicBezTo>
                    <a:pt x="1906" y="4194"/>
                    <a:pt x="1954" y="4170"/>
                    <a:pt x="2025" y="4099"/>
                  </a:cubicBezTo>
                  <a:lnTo>
                    <a:pt x="2430" y="3551"/>
                  </a:lnTo>
                  <a:cubicBezTo>
                    <a:pt x="2787" y="3432"/>
                    <a:pt x="3097" y="3194"/>
                    <a:pt x="3311" y="2884"/>
                  </a:cubicBezTo>
                  <a:close/>
                  <a:moveTo>
                    <a:pt x="1876" y="0"/>
                  </a:moveTo>
                  <a:cubicBezTo>
                    <a:pt x="1847" y="0"/>
                    <a:pt x="1817" y="1"/>
                    <a:pt x="1787" y="3"/>
                  </a:cubicBezTo>
                  <a:cubicBezTo>
                    <a:pt x="834" y="26"/>
                    <a:pt x="25" y="812"/>
                    <a:pt x="1" y="1765"/>
                  </a:cubicBezTo>
                  <a:lnTo>
                    <a:pt x="1" y="1813"/>
                  </a:lnTo>
                  <a:lnTo>
                    <a:pt x="1" y="11434"/>
                  </a:lnTo>
                  <a:cubicBezTo>
                    <a:pt x="1" y="11648"/>
                    <a:pt x="191" y="11815"/>
                    <a:pt x="382" y="11815"/>
                  </a:cubicBezTo>
                  <a:lnTo>
                    <a:pt x="3240" y="11815"/>
                  </a:lnTo>
                  <a:cubicBezTo>
                    <a:pt x="3454" y="11815"/>
                    <a:pt x="3645" y="11648"/>
                    <a:pt x="3645" y="11434"/>
                  </a:cubicBezTo>
                  <a:lnTo>
                    <a:pt x="3645" y="1813"/>
                  </a:lnTo>
                  <a:cubicBezTo>
                    <a:pt x="3645" y="1312"/>
                    <a:pt x="3454" y="860"/>
                    <a:pt x="3097" y="503"/>
                  </a:cubicBezTo>
                  <a:cubicBezTo>
                    <a:pt x="2762" y="168"/>
                    <a:pt x="2322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5" name="Google Shape;13895;p27"/>
            <p:cNvSpPr/>
            <p:nvPr/>
          </p:nvSpPr>
          <p:spPr>
            <a:xfrm>
              <a:off x="3429788" y="1955108"/>
              <a:ext cx="32775" cy="36925"/>
            </a:xfrm>
            <a:custGeom>
              <a:avLst/>
              <a:gdLst/>
              <a:ahLst/>
              <a:cxnLst/>
              <a:rect l="l" t="t" r="r" b="b"/>
              <a:pathLst>
                <a:path w="1311" h="1477" extrusionOk="0">
                  <a:moveTo>
                    <a:pt x="739" y="0"/>
                  </a:moveTo>
                  <a:cubicBezTo>
                    <a:pt x="334" y="0"/>
                    <a:pt x="1" y="310"/>
                    <a:pt x="1" y="738"/>
                  </a:cubicBezTo>
                  <a:cubicBezTo>
                    <a:pt x="1" y="1143"/>
                    <a:pt x="334" y="1477"/>
                    <a:pt x="739" y="1477"/>
                  </a:cubicBezTo>
                  <a:cubicBezTo>
                    <a:pt x="929" y="1477"/>
                    <a:pt x="1072" y="1429"/>
                    <a:pt x="1191" y="1334"/>
                  </a:cubicBezTo>
                  <a:lnTo>
                    <a:pt x="1263" y="1262"/>
                  </a:lnTo>
                  <a:cubicBezTo>
                    <a:pt x="1310" y="1215"/>
                    <a:pt x="1287" y="1119"/>
                    <a:pt x="1215" y="1072"/>
                  </a:cubicBezTo>
                  <a:cubicBezTo>
                    <a:pt x="1193" y="1039"/>
                    <a:pt x="1156" y="1021"/>
                    <a:pt x="1115" y="1021"/>
                  </a:cubicBezTo>
                  <a:cubicBezTo>
                    <a:pt x="1067" y="1021"/>
                    <a:pt x="1015" y="1045"/>
                    <a:pt x="977" y="1096"/>
                  </a:cubicBezTo>
                  <a:lnTo>
                    <a:pt x="953" y="1119"/>
                  </a:lnTo>
                  <a:cubicBezTo>
                    <a:pt x="906" y="1191"/>
                    <a:pt x="834" y="1191"/>
                    <a:pt x="739" y="1191"/>
                  </a:cubicBezTo>
                  <a:cubicBezTo>
                    <a:pt x="501" y="1191"/>
                    <a:pt x="334" y="1000"/>
                    <a:pt x="334" y="762"/>
                  </a:cubicBezTo>
                  <a:cubicBezTo>
                    <a:pt x="334" y="524"/>
                    <a:pt x="501" y="357"/>
                    <a:pt x="739" y="357"/>
                  </a:cubicBezTo>
                  <a:cubicBezTo>
                    <a:pt x="834" y="357"/>
                    <a:pt x="906" y="381"/>
                    <a:pt x="977" y="405"/>
                  </a:cubicBezTo>
                  <a:cubicBezTo>
                    <a:pt x="1010" y="430"/>
                    <a:pt x="1043" y="440"/>
                    <a:pt x="1075" y="440"/>
                  </a:cubicBezTo>
                  <a:cubicBezTo>
                    <a:pt x="1133" y="440"/>
                    <a:pt x="1184" y="404"/>
                    <a:pt x="1215" y="357"/>
                  </a:cubicBezTo>
                  <a:cubicBezTo>
                    <a:pt x="1287" y="262"/>
                    <a:pt x="1263" y="167"/>
                    <a:pt x="1168" y="119"/>
                  </a:cubicBezTo>
                  <a:cubicBezTo>
                    <a:pt x="1049" y="24"/>
                    <a:pt x="906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6" name="Google Shape;13896;p27"/>
            <p:cNvSpPr/>
            <p:nvPr/>
          </p:nvSpPr>
          <p:spPr>
            <a:xfrm>
              <a:off x="3419663" y="207418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286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7" name="Google Shape;13897;p27"/>
            <p:cNvSpPr/>
            <p:nvPr/>
          </p:nvSpPr>
          <p:spPr>
            <a:xfrm>
              <a:off x="3419663" y="209323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86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310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8" name="Google Shape;13898;p27"/>
            <p:cNvSpPr/>
            <p:nvPr/>
          </p:nvSpPr>
          <p:spPr>
            <a:xfrm>
              <a:off x="3419663" y="2113458"/>
              <a:ext cx="52425" cy="8975"/>
            </a:xfrm>
            <a:custGeom>
              <a:avLst/>
              <a:gdLst/>
              <a:ahLst/>
              <a:cxnLst/>
              <a:rect l="l" t="t" r="r" b="b"/>
              <a:pathLst>
                <a:path w="2097" h="359" extrusionOk="0">
                  <a:moveTo>
                    <a:pt x="168" y="1"/>
                  </a:moveTo>
                  <a:cubicBezTo>
                    <a:pt x="72" y="1"/>
                    <a:pt x="1" y="48"/>
                    <a:pt x="1" y="144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9" name="Google Shape;13899;p27"/>
            <p:cNvSpPr/>
            <p:nvPr/>
          </p:nvSpPr>
          <p:spPr>
            <a:xfrm>
              <a:off x="3419663" y="213370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286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0" name="Google Shape;13900;p27"/>
            <p:cNvSpPr/>
            <p:nvPr/>
          </p:nvSpPr>
          <p:spPr>
            <a:xfrm>
              <a:off x="3419663" y="215275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86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1" name="Google Shape;13901;p27"/>
            <p:cNvSpPr/>
            <p:nvPr/>
          </p:nvSpPr>
          <p:spPr>
            <a:xfrm>
              <a:off x="3419663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01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2" name="Google Shape;13902;p27"/>
            <p:cNvSpPr/>
            <p:nvPr/>
          </p:nvSpPr>
          <p:spPr>
            <a:xfrm>
              <a:off x="3329188" y="2163483"/>
              <a:ext cx="26200" cy="36925"/>
            </a:xfrm>
            <a:custGeom>
              <a:avLst/>
              <a:gdLst/>
              <a:ahLst/>
              <a:cxnLst/>
              <a:rect l="l" t="t" r="r" b="b"/>
              <a:pathLst>
                <a:path w="1048" h="1477" extrusionOk="0">
                  <a:moveTo>
                    <a:pt x="524" y="334"/>
                  </a:moveTo>
                  <a:cubicBezTo>
                    <a:pt x="548" y="334"/>
                    <a:pt x="595" y="357"/>
                    <a:pt x="595" y="381"/>
                  </a:cubicBezTo>
                  <a:cubicBezTo>
                    <a:pt x="595" y="429"/>
                    <a:pt x="572" y="500"/>
                    <a:pt x="524" y="500"/>
                  </a:cubicBezTo>
                  <a:lnTo>
                    <a:pt x="357" y="500"/>
                  </a:lnTo>
                  <a:lnTo>
                    <a:pt x="357" y="334"/>
                  </a:lnTo>
                  <a:close/>
                  <a:moveTo>
                    <a:pt x="572" y="858"/>
                  </a:moveTo>
                  <a:cubicBezTo>
                    <a:pt x="643" y="858"/>
                    <a:pt x="691" y="881"/>
                    <a:pt x="714" y="977"/>
                  </a:cubicBezTo>
                  <a:cubicBezTo>
                    <a:pt x="714" y="1048"/>
                    <a:pt x="667" y="1120"/>
                    <a:pt x="572" y="1120"/>
                  </a:cubicBezTo>
                  <a:lnTo>
                    <a:pt x="357" y="1120"/>
                  </a:lnTo>
                  <a:lnTo>
                    <a:pt x="357" y="858"/>
                  </a:lnTo>
                  <a:close/>
                  <a:moveTo>
                    <a:pt x="191" y="0"/>
                  </a:moveTo>
                  <a:cubicBezTo>
                    <a:pt x="95" y="0"/>
                    <a:pt x="0" y="96"/>
                    <a:pt x="0" y="167"/>
                  </a:cubicBezTo>
                  <a:lnTo>
                    <a:pt x="0" y="1334"/>
                  </a:lnTo>
                  <a:lnTo>
                    <a:pt x="0" y="1405"/>
                  </a:lnTo>
                  <a:cubicBezTo>
                    <a:pt x="48" y="1429"/>
                    <a:pt x="95" y="1477"/>
                    <a:pt x="191" y="1477"/>
                  </a:cubicBezTo>
                  <a:lnTo>
                    <a:pt x="572" y="1477"/>
                  </a:lnTo>
                  <a:cubicBezTo>
                    <a:pt x="834" y="1477"/>
                    <a:pt x="1048" y="1286"/>
                    <a:pt x="1048" y="1000"/>
                  </a:cubicBezTo>
                  <a:cubicBezTo>
                    <a:pt x="1048" y="858"/>
                    <a:pt x="1000" y="738"/>
                    <a:pt x="905" y="643"/>
                  </a:cubicBezTo>
                  <a:cubicBezTo>
                    <a:pt x="953" y="572"/>
                    <a:pt x="953" y="477"/>
                    <a:pt x="953" y="357"/>
                  </a:cubicBezTo>
                  <a:cubicBezTo>
                    <a:pt x="929" y="143"/>
                    <a:pt x="714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3" name="Google Shape;13903;p27"/>
            <p:cNvSpPr/>
            <p:nvPr/>
          </p:nvSpPr>
          <p:spPr>
            <a:xfrm>
              <a:off x="3297613" y="1931283"/>
              <a:ext cx="90525" cy="295325"/>
            </a:xfrm>
            <a:custGeom>
              <a:avLst/>
              <a:gdLst/>
              <a:ahLst/>
              <a:cxnLst/>
              <a:rect l="l" t="t" r="r" b="b"/>
              <a:pathLst>
                <a:path w="3621" h="11813" extrusionOk="0">
                  <a:moveTo>
                    <a:pt x="1811" y="8026"/>
                  </a:moveTo>
                  <a:lnTo>
                    <a:pt x="2168" y="8550"/>
                  </a:lnTo>
                  <a:cubicBezTo>
                    <a:pt x="2192" y="8574"/>
                    <a:pt x="2216" y="8598"/>
                    <a:pt x="2263" y="8598"/>
                  </a:cubicBezTo>
                  <a:cubicBezTo>
                    <a:pt x="2882" y="8812"/>
                    <a:pt x="3287" y="9407"/>
                    <a:pt x="3263" y="10050"/>
                  </a:cubicBezTo>
                  <a:cubicBezTo>
                    <a:pt x="3240" y="10836"/>
                    <a:pt x="2620" y="11455"/>
                    <a:pt x="1835" y="11479"/>
                  </a:cubicBezTo>
                  <a:cubicBezTo>
                    <a:pt x="1454" y="11479"/>
                    <a:pt x="1049" y="11336"/>
                    <a:pt x="763" y="11074"/>
                  </a:cubicBezTo>
                  <a:cubicBezTo>
                    <a:pt x="453" y="10812"/>
                    <a:pt x="310" y="10408"/>
                    <a:pt x="310" y="10026"/>
                  </a:cubicBezTo>
                  <a:cubicBezTo>
                    <a:pt x="310" y="9384"/>
                    <a:pt x="739" y="8812"/>
                    <a:pt x="1358" y="8598"/>
                  </a:cubicBezTo>
                  <a:cubicBezTo>
                    <a:pt x="1382" y="8598"/>
                    <a:pt x="1430" y="8574"/>
                    <a:pt x="1454" y="8550"/>
                  </a:cubicBezTo>
                  <a:lnTo>
                    <a:pt x="1811" y="8026"/>
                  </a:lnTo>
                  <a:close/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lnTo>
                    <a:pt x="1" y="9979"/>
                  </a:lnTo>
                  <a:cubicBezTo>
                    <a:pt x="1" y="10455"/>
                    <a:pt x="168" y="10884"/>
                    <a:pt x="501" y="11241"/>
                  </a:cubicBezTo>
                  <a:cubicBezTo>
                    <a:pt x="858" y="11598"/>
                    <a:pt x="1287" y="11813"/>
                    <a:pt x="1811" y="11813"/>
                  </a:cubicBezTo>
                  <a:lnTo>
                    <a:pt x="1835" y="11813"/>
                  </a:lnTo>
                  <a:cubicBezTo>
                    <a:pt x="2787" y="11789"/>
                    <a:pt x="3597" y="11003"/>
                    <a:pt x="3621" y="10050"/>
                  </a:cubicBezTo>
                  <a:lnTo>
                    <a:pt x="3621" y="10003"/>
                  </a:lnTo>
                  <a:lnTo>
                    <a:pt x="3621" y="1953"/>
                  </a:lnTo>
                  <a:cubicBezTo>
                    <a:pt x="3621" y="1882"/>
                    <a:pt x="3573" y="1787"/>
                    <a:pt x="3478" y="1787"/>
                  </a:cubicBezTo>
                  <a:cubicBezTo>
                    <a:pt x="3359" y="1787"/>
                    <a:pt x="3263" y="1834"/>
                    <a:pt x="3263" y="1953"/>
                  </a:cubicBezTo>
                  <a:lnTo>
                    <a:pt x="3263" y="8931"/>
                  </a:lnTo>
                  <a:cubicBezTo>
                    <a:pt x="3049" y="8621"/>
                    <a:pt x="2763" y="8383"/>
                    <a:pt x="2406" y="8264"/>
                  </a:cubicBezTo>
                  <a:lnTo>
                    <a:pt x="1977" y="7716"/>
                  </a:lnTo>
                  <a:lnTo>
                    <a:pt x="1906" y="7621"/>
                  </a:lnTo>
                  <a:cubicBezTo>
                    <a:pt x="1868" y="7598"/>
                    <a:pt x="1830" y="7588"/>
                    <a:pt x="1793" y="7588"/>
                  </a:cubicBezTo>
                  <a:cubicBezTo>
                    <a:pt x="1715" y="7588"/>
                    <a:pt x="1645" y="7636"/>
                    <a:pt x="1596" y="7716"/>
                  </a:cubicBezTo>
                  <a:lnTo>
                    <a:pt x="1192" y="8264"/>
                  </a:lnTo>
                  <a:cubicBezTo>
                    <a:pt x="834" y="8383"/>
                    <a:pt x="525" y="8621"/>
                    <a:pt x="310" y="8931"/>
                  </a:cubicBezTo>
                  <a:lnTo>
                    <a:pt x="310" y="382"/>
                  </a:lnTo>
                  <a:cubicBezTo>
                    <a:pt x="310" y="358"/>
                    <a:pt x="358" y="334"/>
                    <a:pt x="382" y="334"/>
                  </a:cubicBezTo>
                  <a:lnTo>
                    <a:pt x="3240" y="334"/>
                  </a:lnTo>
                  <a:cubicBezTo>
                    <a:pt x="3263" y="334"/>
                    <a:pt x="3287" y="358"/>
                    <a:pt x="3287" y="382"/>
                  </a:cubicBezTo>
                  <a:lnTo>
                    <a:pt x="3287" y="1168"/>
                  </a:lnTo>
                  <a:cubicBezTo>
                    <a:pt x="3263" y="1239"/>
                    <a:pt x="3311" y="1334"/>
                    <a:pt x="3454" y="1334"/>
                  </a:cubicBezTo>
                  <a:cubicBezTo>
                    <a:pt x="3525" y="1334"/>
                    <a:pt x="3621" y="1239"/>
                    <a:pt x="3621" y="1168"/>
                  </a:cubicBezTo>
                  <a:lnTo>
                    <a:pt x="3621" y="382"/>
                  </a:lnTo>
                  <a:cubicBezTo>
                    <a:pt x="3621" y="167"/>
                    <a:pt x="3454" y="1"/>
                    <a:pt x="32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4" name="Google Shape;13904;p27"/>
            <p:cNvSpPr/>
            <p:nvPr/>
          </p:nvSpPr>
          <p:spPr>
            <a:xfrm>
              <a:off x="3316088" y="19759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5" name="Google Shape;13905;p27"/>
            <p:cNvSpPr/>
            <p:nvPr/>
          </p:nvSpPr>
          <p:spPr>
            <a:xfrm>
              <a:off x="3316088" y="19961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6" name="Google Shape;13906;p27"/>
            <p:cNvSpPr/>
            <p:nvPr/>
          </p:nvSpPr>
          <p:spPr>
            <a:xfrm>
              <a:off x="3316088" y="20158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72"/>
                    <a:pt x="0" y="167"/>
                  </a:cubicBezTo>
                  <a:cubicBezTo>
                    <a:pt x="0" y="286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310"/>
                    <a:pt x="2120" y="215"/>
                  </a:cubicBezTo>
                  <a:cubicBezTo>
                    <a:pt x="2120" y="96"/>
                    <a:pt x="2048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7" name="Google Shape;13907;p27"/>
            <p:cNvSpPr/>
            <p:nvPr/>
          </p:nvSpPr>
          <p:spPr>
            <a:xfrm>
              <a:off x="3316088" y="20354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286"/>
                    <a:pt x="2120" y="191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8" name="Google Shape;13908;p27"/>
            <p:cNvSpPr/>
            <p:nvPr/>
          </p:nvSpPr>
          <p:spPr>
            <a:xfrm>
              <a:off x="3316088" y="205570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63"/>
                    <a:pt x="2120" y="144"/>
                  </a:cubicBezTo>
                  <a:cubicBezTo>
                    <a:pt x="2120" y="48"/>
                    <a:pt x="2024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9" name="Google Shape;13909;p27"/>
            <p:cNvSpPr/>
            <p:nvPr/>
          </p:nvSpPr>
          <p:spPr>
            <a:xfrm>
              <a:off x="3316088" y="2075358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67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358"/>
                    <a:pt x="167" y="358"/>
                  </a:cubicBezTo>
                  <a:lnTo>
                    <a:pt x="881" y="358"/>
                  </a:lnTo>
                  <a:cubicBezTo>
                    <a:pt x="976" y="358"/>
                    <a:pt x="1072" y="310"/>
                    <a:pt x="1072" y="215"/>
                  </a:cubicBezTo>
                  <a:cubicBezTo>
                    <a:pt x="1072" y="96"/>
                    <a:pt x="1000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910" name="Google Shape;13910;p27"/>
          <p:cNvGrpSpPr/>
          <p:nvPr/>
        </p:nvGrpSpPr>
        <p:grpSpPr>
          <a:xfrm>
            <a:off x="6545806" y="3532822"/>
            <a:ext cx="685012" cy="710604"/>
            <a:chOff x="3676863" y="1930108"/>
            <a:chExt cx="286400" cy="297100"/>
          </a:xfrm>
          <a:solidFill>
            <a:schemeClr val="tx1"/>
          </a:solidFill>
        </p:grpSpPr>
        <p:sp>
          <p:nvSpPr>
            <p:cNvPr id="13911" name="Google Shape;13911;p27"/>
            <p:cNvSpPr/>
            <p:nvPr/>
          </p:nvSpPr>
          <p:spPr>
            <a:xfrm>
              <a:off x="3779863" y="1930108"/>
              <a:ext cx="79200" cy="79200"/>
            </a:xfrm>
            <a:custGeom>
              <a:avLst/>
              <a:gdLst/>
              <a:ahLst/>
              <a:cxnLst/>
              <a:rect l="l" t="t" r="r" b="b"/>
              <a:pathLst>
                <a:path w="3168" h="3168" extrusionOk="0">
                  <a:moveTo>
                    <a:pt x="1596" y="500"/>
                  </a:moveTo>
                  <a:lnTo>
                    <a:pt x="2763" y="2810"/>
                  </a:lnTo>
                  <a:lnTo>
                    <a:pt x="429" y="2810"/>
                  </a:lnTo>
                  <a:lnTo>
                    <a:pt x="1596" y="500"/>
                  </a:lnTo>
                  <a:close/>
                  <a:moveTo>
                    <a:pt x="1596" y="0"/>
                  </a:moveTo>
                  <a:cubicBezTo>
                    <a:pt x="1501" y="0"/>
                    <a:pt x="1406" y="71"/>
                    <a:pt x="1382" y="167"/>
                  </a:cubicBezTo>
                  <a:lnTo>
                    <a:pt x="48" y="2810"/>
                  </a:lnTo>
                  <a:cubicBezTo>
                    <a:pt x="1" y="2905"/>
                    <a:pt x="24" y="3024"/>
                    <a:pt x="120" y="3096"/>
                  </a:cubicBezTo>
                  <a:cubicBezTo>
                    <a:pt x="143" y="3144"/>
                    <a:pt x="191" y="3167"/>
                    <a:pt x="263" y="3167"/>
                  </a:cubicBezTo>
                  <a:lnTo>
                    <a:pt x="2906" y="3167"/>
                  </a:lnTo>
                  <a:cubicBezTo>
                    <a:pt x="3001" y="3167"/>
                    <a:pt x="3049" y="3144"/>
                    <a:pt x="3120" y="3072"/>
                  </a:cubicBezTo>
                  <a:cubicBezTo>
                    <a:pt x="3168" y="2977"/>
                    <a:pt x="3168" y="2905"/>
                    <a:pt x="3144" y="2810"/>
                  </a:cubicBezTo>
                  <a:lnTo>
                    <a:pt x="1810" y="167"/>
                  </a:lnTo>
                  <a:cubicBezTo>
                    <a:pt x="1763" y="71"/>
                    <a:pt x="1691" y="0"/>
                    <a:pt x="1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12" name="Google Shape;13912;p27"/>
            <p:cNvSpPr/>
            <p:nvPr/>
          </p:nvSpPr>
          <p:spPr>
            <a:xfrm>
              <a:off x="3732838" y="2021183"/>
              <a:ext cx="175650" cy="92900"/>
            </a:xfrm>
            <a:custGeom>
              <a:avLst/>
              <a:gdLst/>
              <a:ahLst/>
              <a:cxnLst/>
              <a:rect l="l" t="t" r="r" b="b"/>
              <a:pathLst>
                <a:path w="7026" h="3716" extrusionOk="0">
                  <a:moveTo>
                    <a:pt x="1834" y="1"/>
                  </a:moveTo>
                  <a:cubicBezTo>
                    <a:pt x="1763" y="1"/>
                    <a:pt x="1667" y="48"/>
                    <a:pt x="1643" y="143"/>
                  </a:cubicBezTo>
                  <a:lnTo>
                    <a:pt x="24" y="3358"/>
                  </a:lnTo>
                  <a:cubicBezTo>
                    <a:pt x="0" y="3454"/>
                    <a:pt x="0" y="3549"/>
                    <a:pt x="24" y="3597"/>
                  </a:cubicBezTo>
                  <a:cubicBezTo>
                    <a:pt x="48" y="3692"/>
                    <a:pt x="143" y="3716"/>
                    <a:pt x="238" y="3716"/>
                  </a:cubicBezTo>
                  <a:lnTo>
                    <a:pt x="6764" y="3716"/>
                  </a:lnTo>
                  <a:cubicBezTo>
                    <a:pt x="6835" y="3716"/>
                    <a:pt x="6906" y="3692"/>
                    <a:pt x="6954" y="3644"/>
                  </a:cubicBezTo>
                  <a:cubicBezTo>
                    <a:pt x="7026" y="3549"/>
                    <a:pt x="7026" y="3454"/>
                    <a:pt x="7002" y="3358"/>
                  </a:cubicBezTo>
                  <a:lnTo>
                    <a:pt x="5382" y="143"/>
                  </a:lnTo>
                  <a:cubicBezTo>
                    <a:pt x="5358" y="48"/>
                    <a:pt x="5263" y="1"/>
                    <a:pt x="5168" y="1"/>
                  </a:cubicBezTo>
                  <a:lnTo>
                    <a:pt x="3334" y="1"/>
                  </a:lnTo>
                  <a:cubicBezTo>
                    <a:pt x="3239" y="1"/>
                    <a:pt x="3191" y="48"/>
                    <a:pt x="3144" y="143"/>
                  </a:cubicBezTo>
                  <a:cubicBezTo>
                    <a:pt x="3120" y="263"/>
                    <a:pt x="3215" y="358"/>
                    <a:pt x="3334" y="358"/>
                  </a:cubicBezTo>
                  <a:lnTo>
                    <a:pt x="5120" y="358"/>
                  </a:lnTo>
                  <a:lnTo>
                    <a:pt x="6644" y="3358"/>
                  </a:lnTo>
                  <a:lnTo>
                    <a:pt x="381" y="3358"/>
                  </a:lnTo>
                  <a:lnTo>
                    <a:pt x="1905" y="358"/>
                  </a:lnTo>
                  <a:lnTo>
                    <a:pt x="2477" y="358"/>
                  </a:lnTo>
                  <a:cubicBezTo>
                    <a:pt x="2548" y="358"/>
                    <a:pt x="2620" y="310"/>
                    <a:pt x="2644" y="215"/>
                  </a:cubicBezTo>
                  <a:cubicBezTo>
                    <a:pt x="2667" y="96"/>
                    <a:pt x="2596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13" name="Google Shape;13913;p27"/>
            <p:cNvSpPr/>
            <p:nvPr/>
          </p:nvSpPr>
          <p:spPr>
            <a:xfrm>
              <a:off x="3676863" y="2125383"/>
              <a:ext cx="286400" cy="101825"/>
            </a:xfrm>
            <a:custGeom>
              <a:avLst/>
              <a:gdLst/>
              <a:ahLst/>
              <a:cxnLst/>
              <a:rect l="l" t="t" r="r" b="b"/>
              <a:pathLst>
                <a:path w="11456" h="4073" extrusionOk="0">
                  <a:moveTo>
                    <a:pt x="2049" y="0"/>
                  </a:moveTo>
                  <a:cubicBezTo>
                    <a:pt x="1977" y="0"/>
                    <a:pt x="1882" y="72"/>
                    <a:pt x="1858" y="143"/>
                  </a:cubicBezTo>
                  <a:lnTo>
                    <a:pt x="72" y="3715"/>
                  </a:lnTo>
                  <a:cubicBezTo>
                    <a:pt x="1" y="3810"/>
                    <a:pt x="24" y="3929"/>
                    <a:pt x="96" y="4001"/>
                  </a:cubicBezTo>
                  <a:cubicBezTo>
                    <a:pt x="144" y="4049"/>
                    <a:pt x="215" y="4072"/>
                    <a:pt x="263" y="4072"/>
                  </a:cubicBezTo>
                  <a:lnTo>
                    <a:pt x="11170" y="4072"/>
                  </a:lnTo>
                  <a:cubicBezTo>
                    <a:pt x="11217" y="4072"/>
                    <a:pt x="11313" y="4049"/>
                    <a:pt x="11336" y="4001"/>
                  </a:cubicBezTo>
                  <a:cubicBezTo>
                    <a:pt x="11432" y="3929"/>
                    <a:pt x="11455" y="3810"/>
                    <a:pt x="11408" y="3715"/>
                  </a:cubicBezTo>
                  <a:lnTo>
                    <a:pt x="10384" y="1667"/>
                  </a:lnTo>
                  <a:cubicBezTo>
                    <a:pt x="10366" y="1594"/>
                    <a:pt x="10292" y="1563"/>
                    <a:pt x="10216" y="1563"/>
                  </a:cubicBezTo>
                  <a:cubicBezTo>
                    <a:pt x="10192" y="1563"/>
                    <a:pt x="10168" y="1566"/>
                    <a:pt x="10146" y="1572"/>
                  </a:cubicBezTo>
                  <a:cubicBezTo>
                    <a:pt x="10074" y="1620"/>
                    <a:pt x="10027" y="1739"/>
                    <a:pt x="10074" y="1810"/>
                  </a:cubicBezTo>
                  <a:lnTo>
                    <a:pt x="11027" y="3715"/>
                  </a:lnTo>
                  <a:lnTo>
                    <a:pt x="429" y="3715"/>
                  </a:lnTo>
                  <a:lnTo>
                    <a:pt x="2120" y="357"/>
                  </a:lnTo>
                  <a:lnTo>
                    <a:pt x="9312" y="357"/>
                  </a:lnTo>
                  <a:lnTo>
                    <a:pt x="9693" y="1096"/>
                  </a:lnTo>
                  <a:cubicBezTo>
                    <a:pt x="9730" y="1168"/>
                    <a:pt x="9808" y="1199"/>
                    <a:pt x="9885" y="1199"/>
                  </a:cubicBezTo>
                  <a:cubicBezTo>
                    <a:pt x="9909" y="1199"/>
                    <a:pt x="9933" y="1196"/>
                    <a:pt x="9955" y="1191"/>
                  </a:cubicBezTo>
                  <a:cubicBezTo>
                    <a:pt x="10027" y="1167"/>
                    <a:pt x="10050" y="1048"/>
                    <a:pt x="10027" y="953"/>
                  </a:cubicBezTo>
                  <a:lnTo>
                    <a:pt x="9622" y="143"/>
                  </a:lnTo>
                  <a:cubicBezTo>
                    <a:pt x="9598" y="72"/>
                    <a:pt x="9503" y="0"/>
                    <a:pt x="94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914" name="Google Shape;13914;p27"/>
          <p:cNvGrpSpPr/>
          <p:nvPr/>
        </p:nvGrpSpPr>
        <p:grpSpPr>
          <a:xfrm>
            <a:off x="3595173" y="3531149"/>
            <a:ext cx="714910" cy="712278"/>
            <a:chOff x="2698088" y="1929408"/>
            <a:chExt cx="298900" cy="297800"/>
          </a:xfrm>
          <a:solidFill>
            <a:schemeClr val="tx1"/>
          </a:solidFill>
        </p:grpSpPr>
        <p:sp>
          <p:nvSpPr>
            <p:cNvPr id="13915" name="Google Shape;13915;p27"/>
            <p:cNvSpPr/>
            <p:nvPr/>
          </p:nvSpPr>
          <p:spPr>
            <a:xfrm>
              <a:off x="2735013" y="1931283"/>
              <a:ext cx="170300" cy="140675"/>
            </a:xfrm>
            <a:custGeom>
              <a:avLst/>
              <a:gdLst/>
              <a:ahLst/>
              <a:cxnLst/>
              <a:rect l="l" t="t" r="r" b="b"/>
              <a:pathLst>
                <a:path w="6812" h="5627" extrusionOk="0">
                  <a:moveTo>
                    <a:pt x="6192" y="286"/>
                  </a:moveTo>
                  <a:cubicBezTo>
                    <a:pt x="6240" y="286"/>
                    <a:pt x="6335" y="334"/>
                    <a:pt x="6382" y="358"/>
                  </a:cubicBezTo>
                  <a:cubicBezTo>
                    <a:pt x="6454" y="405"/>
                    <a:pt x="6454" y="477"/>
                    <a:pt x="6454" y="572"/>
                  </a:cubicBezTo>
                  <a:lnTo>
                    <a:pt x="6216" y="1691"/>
                  </a:lnTo>
                  <a:cubicBezTo>
                    <a:pt x="6183" y="1811"/>
                    <a:pt x="6082" y="1866"/>
                    <a:pt x="5983" y="1866"/>
                  </a:cubicBezTo>
                  <a:cubicBezTo>
                    <a:pt x="5865" y="1866"/>
                    <a:pt x="5750" y="1787"/>
                    <a:pt x="5763" y="1644"/>
                  </a:cubicBezTo>
                  <a:cubicBezTo>
                    <a:pt x="5763" y="1572"/>
                    <a:pt x="5739" y="1525"/>
                    <a:pt x="5668" y="1477"/>
                  </a:cubicBezTo>
                  <a:cubicBezTo>
                    <a:pt x="5651" y="1468"/>
                    <a:pt x="5630" y="1463"/>
                    <a:pt x="5608" y="1463"/>
                  </a:cubicBezTo>
                  <a:cubicBezTo>
                    <a:pt x="5571" y="1463"/>
                    <a:pt x="5532" y="1479"/>
                    <a:pt x="5501" y="1525"/>
                  </a:cubicBezTo>
                  <a:lnTo>
                    <a:pt x="810" y="5216"/>
                  </a:lnTo>
                  <a:cubicBezTo>
                    <a:pt x="762" y="5240"/>
                    <a:pt x="691" y="5264"/>
                    <a:pt x="643" y="5264"/>
                  </a:cubicBezTo>
                  <a:cubicBezTo>
                    <a:pt x="596" y="5264"/>
                    <a:pt x="524" y="5240"/>
                    <a:pt x="500" y="5168"/>
                  </a:cubicBezTo>
                  <a:cubicBezTo>
                    <a:pt x="476" y="5121"/>
                    <a:pt x="405" y="5049"/>
                    <a:pt x="405" y="5002"/>
                  </a:cubicBezTo>
                  <a:cubicBezTo>
                    <a:pt x="405" y="4930"/>
                    <a:pt x="429" y="4883"/>
                    <a:pt x="500" y="4859"/>
                  </a:cubicBezTo>
                  <a:lnTo>
                    <a:pt x="5073" y="1215"/>
                  </a:lnTo>
                  <a:cubicBezTo>
                    <a:pt x="5144" y="1191"/>
                    <a:pt x="5168" y="1096"/>
                    <a:pt x="5144" y="1048"/>
                  </a:cubicBezTo>
                  <a:cubicBezTo>
                    <a:pt x="5144" y="977"/>
                    <a:pt x="5073" y="929"/>
                    <a:pt x="5025" y="929"/>
                  </a:cubicBezTo>
                  <a:cubicBezTo>
                    <a:pt x="4930" y="882"/>
                    <a:pt x="4882" y="834"/>
                    <a:pt x="4835" y="715"/>
                  </a:cubicBezTo>
                  <a:cubicBezTo>
                    <a:pt x="4811" y="596"/>
                    <a:pt x="4930" y="477"/>
                    <a:pt x="5049" y="453"/>
                  </a:cubicBezTo>
                  <a:lnTo>
                    <a:pt x="6192" y="286"/>
                  </a:lnTo>
                  <a:close/>
                  <a:moveTo>
                    <a:pt x="6144" y="1"/>
                  </a:moveTo>
                  <a:lnTo>
                    <a:pt x="5025" y="144"/>
                  </a:lnTo>
                  <a:cubicBezTo>
                    <a:pt x="4882" y="167"/>
                    <a:pt x="4715" y="239"/>
                    <a:pt x="4644" y="358"/>
                  </a:cubicBezTo>
                  <a:cubicBezTo>
                    <a:pt x="4549" y="477"/>
                    <a:pt x="4477" y="620"/>
                    <a:pt x="4525" y="763"/>
                  </a:cubicBezTo>
                  <a:cubicBezTo>
                    <a:pt x="4549" y="882"/>
                    <a:pt x="4596" y="1001"/>
                    <a:pt x="4692" y="1096"/>
                  </a:cubicBezTo>
                  <a:lnTo>
                    <a:pt x="286" y="4549"/>
                  </a:lnTo>
                  <a:cubicBezTo>
                    <a:pt x="48" y="4764"/>
                    <a:pt x="0" y="5121"/>
                    <a:pt x="191" y="5359"/>
                  </a:cubicBezTo>
                  <a:cubicBezTo>
                    <a:pt x="286" y="5502"/>
                    <a:pt x="405" y="5597"/>
                    <a:pt x="596" y="5621"/>
                  </a:cubicBezTo>
                  <a:cubicBezTo>
                    <a:pt x="620" y="5625"/>
                    <a:pt x="645" y="5627"/>
                    <a:pt x="669" y="5627"/>
                  </a:cubicBezTo>
                  <a:cubicBezTo>
                    <a:pt x="787" y="5627"/>
                    <a:pt x="902" y="5581"/>
                    <a:pt x="1000" y="5502"/>
                  </a:cubicBezTo>
                  <a:lnTo>
                    <a:pt x="5477" y="1977"/>
                  </a:lnTo>
                  <a:cubicBezTo>
                    <a:pt x="5549" y="2144"/>
                    <a:pt x="5668" y="2239"/>
                    <a:pt x="5859" y="2263"/>
                  </a:cubicBezTo>
                  <a:cubicBezTo>
                    <a:pt x="5891" y="2268"/>
                    <a:pt x="5923" y="2271"/>
                    <a:pt x="5956" y="2271"/>
                  </a:cubicBezTo>
                  <a:cubicBezTo>
                    <a:pt x="6216" y="2271"/>
                    <a:pt x="6486" y="2106"/>
                    <a:pt x="6549" y="1811"/>
                  </a:cubicBezTo>
                  <a:lnTo>
                    <a:pt x="6787" y="667"/>
                  </a:lnTo>
                  <a:cubicBezTo>
                    <a:pt x="6811" y="501"/>
                    <a:pt x="6787" y="286"/>
                    <a:pt x="6621" y="167"/>
                  </a:cubicBezTo>
                  <a:cubicBezTo>
                    <a:pt x="6502" y="48"/>
                    <a:pt x="6359" y="1"/>
                    <a:pt x="6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16" name="Google Shape;13916;p27"/>
            <p:cNvSpPr/>
            <p:nvPr/>
          </p:nvSpPr>
          <p:spPr>
            <a:xfrm>
              <a:off x="2698088" y="1929408"/>
              <a:ext cx="298900" cy="297800"/>
            </a:xfrm>
            <a:custGeom>
              <a:avLst/>
              <a:gdLst/>
              <a:ahLst/>
              <a:cxnLst/>
              <a:rect l="l" t="t" r="r" b="b"/>
              <a:pathLst>
                <a:path w="11956" h="11912" extrusionOk="0">
                  <a:moveTo>
                    <a:pt x="7336" y="5124"/>
                  </a:moveTo>
                  <a:lnTo>
                    <a:pt x="7336" y="10768"/>
                  </a:lnTo>
                  <a:lnTo>
                    <a:pt x="5359" y="10768"/>
                  </a:lnTo>
                  <a:lnTo>
                    <a:pt x="5359" y="5124"/>
                  </a:lnTo>
                  <a:close/>
                  <a:moveTo>
                    <a:pt x="11598" y="11126"/>
                  </a:moveTo>
                  <a:lnTo>
                    <a:pt x="11598" y="11602"/>
                  </a:lnTo>
                  <a:lnTo>
                    <a:pt x="406" y="11602"/>
                  </a:lnTo>
                  <a:lnTo>
                    <a:pt x="406" y="11126"/>
                  </a:lnTo>
                  <a:close/>
                  <a:moveTo>
                    <a:pt x="893" y="1"/>
                  </a:moveTo>
                  <a:cubicBezTo>
                    <a:pt x="792" y="1"/>
                    <a:pt x="715" y="88"/>
                    <a:pt x="715" y="195"/>
                  </a:cubicBezTo>
                  <a:lnTo>
                    <a:pt x="715" y="1004"/>
                  </a:lnTo>
                  <a:lnTo>
                    <a:pt x="525" y="1004"/>
                  </a:lnTo>
                  <a:cubicBezTo>
                    <a:pt x="429" y="1004"/>
                    <a:pt x="334" y="1052"/>
                    <a:pt x="334" y="1147"/>
                  </a:cubicBezTo>
                  <a:cubicBezTo>
                    <a:pt x="334" y="1266"/>
                    <a:pt x="406" y="1338"/>
                    <a:pt x="525" y="1338"/>
                  </a:cubicBezTo>
                  <a:lnTo>
                    <a:pt x="715" y="1338"/>
                  </a:lnTo>
                  <a:lnTo>
                    <a:pt x="715" y="2243"/>
                  </a:lnTo>
                  <a:lnTo>
                    <a:pt x="525" y="2243"/>
                  </a:lnTo>
                  <a:cubicBezTo>
                    <a:pt x="429" y="2243"/>
                    <a:pt x="358" y="2290"/>
                    <a:pt x="334" y="2386"/>
                  </a:cubicBezTo>
                  <a:cubicBezTo>
                    <a:pt x="310" y="2505"/>
                    <a:pt x="406" y="2600"/>
                    <a:pt x="525" y="2600"/>
                  </a:cubicBezTo>
                  <a:lnTo>
                    <a:pt x="715" y="2600"/>
                  </a:lnTo>
                  <a:lnTo>
                    <a:pt x="715" y="3481"/>
                  </a:lnTo>
                  <a:lnTo>
                    <a:pt x="525" y="3481"/>
                  </a:lnTo>
                  <a:cubicBezTo>
                    <a:pt x="429" y="3481"/>
                    <a:pt x="358" y="3553"/>
                    <a:pt x="334" y="3648"/>
                  </a:cubicBezTo>
                  <a:cubicBezTo>
                    <a:pt x="310" y="3767"/>
                    <a:pt x="406" y="3838"/>
                    <a:pt x="525" y="3838"/>
                  </a:cubicBezTo>
                  <a:lnTo>
                    <a:pt x="715" y="3838"/>
                  </a:lnTo>
                  <a:lnTo>
                    <a:pt x="715" y="4743"/>
                  </a:lnTo>
                  <a:lnTo>
                    <a:pt x="525" y="4743"/>
                  </a:lnTo>
                  <a:cubicBezTo>
                    <a:pt x="429" y="4743"/>
                    <a:pt x="334" y="4791"/>
                    <a:pt x="334" y="4886"/>
                  </a:cubicBezTo>
                  <a:cubicBezTo>
                    <a:pt x="334" y="5005"/>
                    <a:pt x="406" y="5100"/>
                    <a:pt x="525" y="5100"/>
                  </a:cubicBezTo>
                  <a:lnTo>
                    <a:pt x="715" y="5100"/>
                  </a:lnTo>
                  <a:lnTo>
                    <a:pt x="715" y="5982"/>
                  </a:lnTo>
                  <a:lnTo>
                    <a:pt x="525" y="5982"/>
                  </a:lnTo>
                  <a:cubicBezTo>
                    <a:pt x="429" y="5982"/>
                    <a:pt x="334" y="6053"/>
                    <a:pt x="334" y="6148"/>
                  </a:cubicBezTo>
                  <a:cubicBezTo>
                    <a:pt x="334" y="6267"/>
                    <a:pt x="406" y="6339"/>
                    <a:pt x="525" y="6339"/>
                  </a:cubicBezTo>
                  <a:lnTo>
                    <a:pt x="715" y="6339"/>
                  </a:lnTo>
                  <a:lnTo>
                    <a:pt x="715" y="7244"/>
                  </a:lnTo>
                  <a:lnTo>
                    <a:pt x="525" y="7244"/>
                  </a:lnTo>
                  <a:cubicBezTo>
                    <a:pt x="429" y="7244"/>
                    <a:pt x="358" y="7291"/>
                    <a:pt x="334" y="7387"/>
                  </a:cubicBezTo>
                  <a:cubicBezTo>
                    <a:pt x="310" y="7506"/>
                    <a:pt x="406" y="7601"/>
                    <a:pt x="525" y="7601"/>
                  </a:cubicBezTo>
                  <a:lnTo>
                    <a:pt x="715" y="7601"/>
                  </a:lnTo>
                  <a:lnTo>
                    <a:pt x="715" y="8482"/>
                  </a:lnTo>
                  <a:lnTo>
                    <a:pt x="525" y="8482"/>
                  </a:lnTo>
                  <a:cubicBezTo>
                    <a:pt x="429" y="8482"/>
                    <a:pt x="358" y="8554"/>
                    <a:pt x="334" y="8649"/>
                  </a:cubicBezTo>
                  <a:cubicBezTo>
                    <a:pt x="310" y="8768"/>
                    <a:pt x="406" y="8839"/>
                    <a:pt x="525" y="8839"/>
                  </a:cubicBezTo>
                  <a:lnTo>
                    <a:pt x="715" y="8839"/>
                  </a:lnTo>
                  <a:lnTo>
                    <a:pt x="715" y="9744"/>
                  </a:lnTo>
                  <a:lnTo>
                    <a:pt x="525" y="9744"/>
                  </a:lnTo>
                  <a:cubicBezTo>
                    <a:pt x="429" y="9744"/>
                    <a:pt x="334" y="9792"/>
                    <a:pt x="334" y="9887"/>
                  </a:cubicBezTo>
                  <a:cubicBezTo>
                    <a:pt x="334" y="10006"/>
                    <a:pt x="406" y="10101"/>
                    <a:pt x="525" y="10101"/>
                  </a:cubicBezTo>
                  <a:lnTo>
                    <a:pt x="715" y="10101"/>
                  </a:lnTo>
                  <a:lnTo>
                    <a:pt x="715" y="10721"/>
                  </a:lnTo>
                  <a:lnTo>
                    <a:pt x="310" y="10721"/>
                  </a:lnTo>
                  <a:cubicBezTo>
                    <a:pt x="167" y="10721"/>
                    <a:pt x="1" y="10840"/>
                    <a:pt x="1" y="11030"/>
                  </a:cubicBezTo>
                  <a:lnTo>
                    <a:pt x="1" y="11626"/>
                  </a:lnTo>
                  <a:cubicBezTo>
                    <a:pt x="1" y="11768"/>
                    <a:pt x="120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8" y="11792"/>
                    <a:pt x="11908" y="11626"/>
                  </a:cubicBezTo>
                  <a:lnTo>
                    <a:pt x="11908" y="11030"/>
                  </a:lnTo>
                  <a:cubicBezTo>
                    <a:pt x="11956" y="10911"/>
                    <a:pt x="11789" y="10768"/>
                    <a:pt x="11646" y="10768"/>
                  </a:cubicBezTo>
                  <a:lnTo>
                    <a:pt x="11146" y="10768"/>
                  </a:lnTo>
                  <a:lnTo>
                    <a:pt x="11146" y="3195"/>
                  </a:lnTo>
                  <a:cubicBezTo>
                    <a:pt x="11146" y="3100"/>
                    <a:pt x="11074" y="3029"/>
                    <a:pt x="11003" y="3029"/>
                  </a:cubicBezTo>
                  <a:cubicBezTo>
                    <a:pt x="10884" y="3029"/>
                    <a:pt x="10789" y="3076"/>
                    <a:pt x="10789" y="3195"/>
                  </a:cubicBezTo>
                  <a:lnTo>
                    <a:pt x="10789" y="10792"/>
                  </a:lnTo>
                  <a:lnTo>
                    <a:pt x="8812" y="10792"/>
                  </a:lnTo>
                  <a:lnTo>
                    <a:pt x="8812" y="1385"/>
                  </a:lnTo>
                  <a:lnTo>
                    <a:pt x="10789" y="1385"/>
                  </a:lnTo>
                  <a:lnTo>
                    <a:pt x="10789" y="2386"/>
                  </a:lnTo>
                  <a:cubicBezTo>
                    <a:pt x="10789" y="2481"/>
                    <a:pt x="10836" y="2576"/>
                    <a:pt x="10932" y="2576"/>
                  </a:cubicBezTo>
                  <a:cubicBezTo>
                    <a:pt x="11051" y="2576"/>
                    <a:pt x="11146" y="2505"/>
                    <a:pt x="11146" y="2386"/>
                  </a:cubicBezTo>
                  <a:lnTo>
                    <a:pt x="11146" y="1266"/>
                  </a:lnTo>
                  <a:cubicBezTo>
                    <a:pt x="11146" y="1123"/>
                    <a:pt x="11027" y="1028"/>
                    <a:pt x="10908" y="1028"/>
                  </a:cubicBezTo>
                  <a:lnTo>
                    <a:pt x="8741" y="1028"/>
                  </a:lnTo>
                  <a:cubicBezTo>
                    <a:pt x="8574" y="1028"/>
                    <a:pt x="8502" y="1147"/>
                    <a:pt x="8502" y="1266"/>
                  </a:cubicBezTo>
                  <a:lnTo>
                    <a:pt x="8502" y="10768"/>
                  </a:lnTo>
                  <a:lnTo>
                    <a:pt x="7693" y="10768"/>
                  </a:lnTo>
                  <a:lnTo>
                    <a:pt x="7693" y="5005"/>
                  </a:lnTo>
                  <a:cubicBezTo>
                    <a:pt x="7693" y="4862"/>
                    <a:pt x="7574" y="4767"/>
                    <a:pt x="7455" y="4767"/>
                  </a:cubicBezTo>
                  <a:lnTo>
                    <a:pt x="5264" y="4767"/>
                  </a:lnTo>
                  <a:cubicBezTo>
                    <a:pt x="5121" y="4767"/>
                    <a:pt x="5026" y="4886"/>
                    <a:pt x="5026" y="5005"/>
                  </a:cubicBezTo>
                  <a:lnTo>
                    <a:pt x="5026" y="10768"/>
                  </a:lnTo>
                  <a:lnTo>
                    <a:pt x="4240" y="10768"/>
                  </a:lnTo>
                  <a:lnTo>
                    <a:pt x="4240" y="7506"/>
                  </a:lnTo>
                  <a:cubicBezTo>
                    <a:pt x="4240" y="7363"/>
                    <a:pt x="4121" y="7268"/>
                    <a:pt x="4001" y="7268"/>
                  </a:cubicBezTo>
                  <a:lnTo>
                    <a:pt x="1763" y="7268"/>
                  </a:lnTo>
                  <a:cubicBezTo>
                    <a:pt x="1668" y="7268"/>
                    <a:pt x="1572" y="7363"/>
                    <a:pt x="1572" y="7458"/>
                  </a:cubicBezTo>
                  <a:lnTo>
                    <a:pt x="1572" y="8744"/>
                  </a:lnTo>
                  <a:cubicBezTo>
                    <a:pt x="1572" y="8768"/>
                    <a:pt x="1620" y="8816"/>
                    <a:pt x="1644" y="8863"/>
                  </a:cubicBezTo>
                  <a:cubicBezTo>
                    <a:pt x="1681" y="8882"/>
                    <a:pt x="1719" y="8891"/>
                    <a:pt x="1753" y="8891"/>
                  </a:cubicBezTo>
                  <a:cubicBezTo>
                    <a:pt x="1852" y="8891"/>
                    <a:pt x="1930" y="8820"/>
                    <a:pt x="1930" y="8696"/>
                  </a:cubicBezTo>
                  <a:lnTo>
                    <a:pt x="1930" y="7601"/>
                  </a:lnTo>
                  <a:lnTo>
                    <a:pt x="3906" y="7601"/>
                  </a:lnTo>
                  <a:lnTo>
                    <a:pt x="3906" y="10721"/>
                  </a:lnTo>
                  <a:lnTo>
                    <a:pt x="1882" y="10721"/>
                  </a:lnTo>
                  <a:lnTo>
                    <a:pt x="1882" y="9506"/>
                  </a:lnTo>
                  <a:cubicBezTo>
                    <a:pt x="1882" y="9411"/>
                    <a:pt x="1834" y="9339"/>
                    <a:pt x="1739" y="9339"/>
                  </a:cubicBezTo>
                  <a:cubicBezTo>
                    <a:pt x="1620" y="9339"/>
                    <a:pt x="1525" y="9387"/>
                    <a:pt x="1525" y="9506"/>
                  </a:cubicBezTo>
                  <a:lnTo>
                    <a:pt x="1525" y="10721"/>
                  </a:lnTo>
                  <a:lnTo>
                    <a:pt x="1072" y="10721"/>
                  </a:lnTo>
                  <a:lnTo>
                    <a:pt x="1072" y="195"/>
                  </a:lnTo>
                  <a:cubicBezTo>
                    <a:pt x="1072" y="99"/>
                    <a:pt x="1025" y="52"/>
                    <a:pt x="929" y="4"/>
                  </a:cubicBezTo>
                  <a:cubicBezTo>
                    <a:pt x="917" y="2"/>
                    <a:pt x="905" y="1"/>
                    <a:pt x="8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917" name="Google Shape;13917;p27"/>
          <p:cNvGrpSpPr/>
          <p:nvPr/>
        </p:nvGrpSpPr>
        <p:grpSpPr>
          <a:xfrm>
            <a:off x="9645989" y="3534198"/>
            <a:ext cx="576782" cy="709468"/>
            <a:chOff x="4718163" y="1930683"/>
            <a:chExt cx="241150" cy="296625"/>
          </a:xfrm>
          <a:solidFill>
            <a:schemeClr val="tx1"/>
          </a:solidFill>
        </p:grpSpPr>
        <p:sp>
          <p:nvSpPr>
            <p:cNvPr id="13918" name="Google Shape;13918;p27"/>
            <p:cNvSpPr/>
            <p:nvPr/>
          </p:nvSpPr>
          <p:spPr>
            <a:xfrm>
              <a:off x="4852713" y="2030708"/>
              <a:ext cx="106000" cy="196500"/>
            </a:xfrm>
            <a:custGeom>
              <a:avLst/>
              <a:gdLst/>
              <a:ahLst/>
              <a:cxnLst/>
              <a:rect l="l" t="t" r="r" b="b"/>
              <a:pathLst>
                <a:path w="4240" h="7860" extrusionOk="0">
                  <a:moveTo>
                    <a:pt x="238" y="1"/>
                  </a:moveTo>
                  <a:cubicBezTo>
                    <a:pt x="96" y="1"/>
                    <a:pt x="0" y="120"/>
                    <a:pt x="0" y="239"/>
                  </a:cubicBezTo>
                  <a:lnTo>
                    <a:pt x="0" y="7621"/>
                  </a:lnTo>
                  <a:cubicBezTo>
                    <a:pt x="0" y="7788"/>
                    <a:pt x="119" y="7859"/>
                    <a:pt x="238" y="7859"/>
                  </a:cubicBezTo>
                  <a:lnTo>
                    <a:pt x="4049" y="7859"/>
                  </a:lnTo>
                  <a:cubicBezTo>
                    <a:pt x="4144" y="7859"/>
                    <a:pt x="4239" y="7788"/>
                    <a:pt x="4239" y="7693"/>
                  </a:cubicBezTo>
                  <a:lnTo>
                    <a:pt x="4239" y="6026"/>
                  </a:lnTo>
                  <a:cubicBezTo>
                    <a:pt x="4239" y="6002"/>
                    <a:pt x="4192" y="5930"/>
                    <a:pt x="4168" y="5907"/>
                  </a:cubicBezTo>
                  <a:cubicBezTo>
                    <a:pt x="4128" y="5880"/>
                    <a:pt x="4086" y="5868"/>
                    <a:pt x="4047" y="5868"/>
                  </a:cubicBezTo>
                  <a:cubicBezTo>
                    <a:pt x="3945" y="5868"/>
                    <a:pt x="3858" y="5947"/>
                    <a:pt x="3858" y="6049"/>
                  </a:cubicBezTo>
                  <a:lnTo>
                    <a:pt x="3858" y="7502"/>
                  </a:lnTo>
                  <a:lnTo>
                    <a:pt x="358" y="7502"/>
                  </a:lnTo>
                  <a:lnTo>
                    <a:pt x="358" y="334"/>
                  </a:lnTo>
                  <a:lnTo>
                    <a:pt x="3858" y="334"/>
                  </a:lnTo>
                  <a:lnTo>
                    <a:pt x="3858" y="5240"/>
                  </a:lnTo>
                  <a:cubicBezTo>
                    <a:pt x="3858" y="5335"/>
                    <a:pt x="3930" y="5407"/>
                    <a:pt x="4025" y="5430"/>
                  </a:cubicBezTo>
                  <a:cubicBezTo>
                    <a:pt x="4037" y="5433"/>
                    <a:pt x="4050" y="5434"/>
                    <a:pt x="4061" y="5434"/>
                  </a:cubicBezTo>
                  <a:cubicBezTo>
                    <a:pt x="4163" y="5434"/>
                    <a:pt x="4239" y="5346"/>
                    <a:pt x="4239" y="5240"/>
                  </a:cubicBezTo>
                  <a:lnTo>
                    <a:pt x="4239" y="239"/>
                  </a:lnTo>
                  <a:cubicBezTo>
                    <a:pt x="4239" y="96"/>
                    <a:pt x="4120" y="1"/>
                    <a:pt x="4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19" name="Google Shape;13919;p27"/>
            <p:cNvSpPr/>
            <p:nvPr/>
          </p:nvSpPr>
          <p:spPr>
            <a:xfrm>
              <a:off x="4846763" y="1968708"/>
              <a:ext cx="31575" cy="45350"/>
            </a:xfrm>
            <a:custGeom>
              <a:avLst/>
              <a:gdLst/>
              <a:ahLst/>
              <a:cxnLst/>
              <a:rect l="l" t="t" r="r" b="b"/>
              <a:pathLst>
                <a:path w="1263" h="1814" extrusionOk="0">
                  <a:moveTo>
                    <a:pt x="619" y="980"/>
                  </a:moveTo>
                  <a:cubicBezTo>
                    <a:pt x="786" y="980"/>
                    <a:pt x="857" y="1099"/>
                    <a:pt x="857" y="1218"/>
                  </a:cubicBezTo>
                  <a:cubicBezTo>
                    <a:pt x="857" y="1338"/>
                    <a:pt x="738" y="1457"/>
                    <a:pt x="619" y="1457"/>
                  </a:cubicBezTo>
                  <a:cubicBezTo>
                    <a:pt x="609" y="1459"/>
                    <a:pt x="599" y="1460"/>
                    <a:pt x="589" y="1460"/>
                  </a:cubicBezTo>
                  <a:cubicBezTo>
                    <a:pt x="481" y="1460"/>
                    <a:pt x="381" y="1349"/>
                    <a:pt x="381" y="1218"/>
                  </a:cubicBezTo>
                  <a:cubicBezTo>
                    <a:pt x="381" y="1052"/>
                    <a:pt x="500" y="980"/>
                    <a:pt x="619" y="980"/>
                  </a:cubicBezTo>
                  <a:close/>
                  <a:moveTo>
                    <a:pt x="738" y="1"/>
                  </a:moveTo>
                  <a:cubicBezTo>
                    <a:pt x="696" y="1"/>
                    <a:pt x="652" y="18"/>
                    <a:pt x="619" y="52"/>
                  </a:cubicBezTo>
                  <a:cubicBezTo>
                    <a:pt x="596" y="75"/>
                    <a:pt x="119" y="433"/>
                    <a:pt x="24" y="1123"/>
                  </a:cubicBezTo>
                  <a:cubicBezTo>
                    <a:pt x="0" y="1480"/>
                    <a:pt x="238" y="1814"/>
                    <a:pt x="619" y="1814"/>
                  </a:cubicBezTo>
                  <a:cubicBezTo>
                    <a:pt x="977" y="1814"/>
                    <a:pt x="1262" y="1528"/>
                    <a:pt x="1262" y="1218"/>
                  </a:cubicBezTo>
                  <a:cubicBezTo>
                    <a:pt x="1262" y="885"/>
                    <a:pt x="977" y="623"/>
                    <a:pt x="667" y="623"/>
                  </a:cubicBezTo>
                  <a:lnTo>
                    <a:pt x="596" y="623"/>
                  </a:lnTo>
                  <a:cubicBezTo>
                    <a:pt x="715" y="433"/>
                    <a:pt x="834" y="314"/>
                    <a:pt x="834" y="314"/>
                  </a:cubicBezTo>
                  <a:cubicBezTo>
                    <a:pt x="929" y="266"/>
                    <a:pt x="929" y="147"/>
                    <a:pt x="857" y="75"/>
                  </a:cubicBezTo>
                  <a:cubicBezTo>
                    <a:pt x="832" y="24"/>
                    <a:pt x="786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20" name="Google Shape;13920;p27"/>
            <p:cNvSpPr/>
            <p:nvPr/>
          </p:nvSpPr>
          <p:spPr>
            <a:xfrm>
              <a:off x="4884263" y="1969958"/>
              <a:ext cx="28600" cy="47075"/>
            </a:xfrm>
            <a:custGeom>
              <a:avLst/>
              <a:gdLst/>
              <a:ahLst/>
              <a:cxnLst/>
              <a:rect l="l" t="t" r="r" b="b"/>
              <a:pathLst>
                <a:path w="1144" h="1883" extrusionOk="0">
                  <a:moveTo>
                    <a:pt x="524" y="324"/>
                  </a:moveTo>
                  <a:cubicBezTo>
                    <a:pt x="547" y="324"/>
                    <a:pt x="571" y="328"/>
                    <a:pt x="596" y="335"/>
                  </a:cubicBezTo>
                  <a:cubicBezTo>
                    <a:pt x="691" y="335"/>
                    <a:pt x="786" y="454"/>
                    <a:pt x="786" y="573"/>
                  </a:cubicBezTo>
                  <a:lnTo>
                    <a:pt x="786" y="1216"/>
                  </a:lnTo>
                  <a:cubicBezTo>
                    <a:pt x="786" y="1335"/>
                    <a:pt x="715" y="1454"/>
                    <a:pt x="596" y="1454"/>
                  </a:cubicBezTo>
                  <a:cubicBezTo>
                    <a:pt x="429" y="1454"/>
                    <a:pt x="310" y="1359"/>
                    <a:pt x="310" y="1216"/>
                  </a:cubicBezTo>
                  <a:lnTo>
                    <a:pt x="310" y="573"/>
                  </a:lnTo>
                  <a:cubicBezTo>
                    <a:pt x="310" y="432"/>
                    <a:pt x="396" y="324"/>
                    <a:pt x="524" y="324"/>
                  </a:cubicBezTo>
                  <a:close/>
                  <a:moveTo>
                    <a:pt x="566" y="0"/>
                  </a:moveTo>
                  <a:cubicBezTo>
                    <a:pt x="552" y="0"/>
                    <a:pt x="538" y="1"/>
                    <a:pt x="524" y="2"/>
                  </a:cubicBezTo>
                  <a:cubicBezTo>
                    <a:pt x="215" y="25"/>
                    <a:pt x="0" y="264"/>
                    <a:pt x="0" y="597"/>
                  </a:cubicBezTo>
                  <a:lnTo>
                    <a:pt x="0" y="1288"/>
                  </a:lnTo>
                  <a:cubicBezTo>
                    <a:pt x="0" y="1573"/>
                    <a:pt x="215" y="1835"/>
                    <a:pt x="524" y="1883"/>
                  </a:cubicBezTo>
                  <a:cubicBezTo>
                    <a:pt x="882" y="1883"/>
                    <a:pt x="1144" y="1573"/>
                    <a:pt x="1144" y="1216"/>
                  </a:cubicBezTo>
                  <a:lnTo>
                    <a:pt x="1144" y="597"/>
                  </a:lnTo>
                  <a:cubicBezTo>
                    <a:pt x="1144" y="255"/>
                    <a:pt x="881" y="0"/>
                    <a:pt x="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21" name="Google Shape;13921;p27"/>
            <p:cNvSpPr/>
            <p:nvPr/>
          </p:nvSpPr>
          <p:spPr>
            <a:xfrm>
              <a:off x="4928913" y="1968908"/>
              <a:ext cx="24425" cy="46350"/>
            </a:xfrm>
            <a:custGeom>
              <a:avLst/>
              <a:gdLst/>
              <a:ahLst/>
              <a:cxnLst/>
              <a:rect l="l" t="t" r="r" b="b"/>
              <a:pathLst>
                <a:path w="977" h="1854" extrusionOk="0">
                  <a:moveTo>
                    <a:pt x="779" y="1"/>
                  </a:moveTo>
                  <a:cubicBezTo>
                    <a:pt x="713" y="1"/>
                    <a:pt x="654" y="40"/>
                    <a:pt x="620" y="91"/>
                  </a:cubicBezTo>
                  <a:lnTo>
                    <a:pt x="1" y="1592"/>
                  </a:lnTo>
                  <a:cubicBezTo>
                    <a:pt x="1" y="1711"/>
                    <a:pt x="48" y="1830"/>
                    <a:pt x="96" y="1853"/>
                  </a:cubicBezTo>
                  <a:lnTo>
                    <a:pt x="167" y="1853"/>
                  </a:lnTo>
                  <a:cubicBezTo>
                    <a:pt x="239" y="1853"/>
                    <a:pt x="286" y="1830"/>
                    <a:pt x="310" y="1734"/>
                  </a:cubicBezTo>
                  <a:lnTo>
                    <a:pt x="953" y="258"/>
                  </a:lnTo>
                  <a:cubicBezTo>
                    <a:pt x="977" y="163"/>
                    <a:pt x="953" y="67"/>
                    <a:pt x="858" y="20"/>
                  </a:cubicBezTo>
                  <a:cubicBezTo>
                    <a:pt x="831" y="6"/>
                    <a:pt x="805" y="1"/>
                    <a:pt x="7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22" name="Google Shape;13922;p27"/>
            <p:cNvSpPr/>
            <p:nvPr/>
          </p:nvSpPr>
          <p:spPr>
            <a:xfrm>
              <a:off x="4923563" y="19729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405"/>
                    <a:pt x="215" y="405"/>
                  </a:cubicBezTo>
                  <a:cubicBezTo>
                    <a:pt x="310" y="405"/>
                    <a:pt x="405" y="310"/>
                    <a:pt x="405" y="215"/>
                  </a:cubicBezTo>
                  <a:cubicBezTo>
                    <a:pt x="405" y="96"/>
                    <a:pt x="310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23" name="Google Shape;13923;p27"/>
            <p:cNvSpPr/>
            <p:nvPr/>
          </p:nvSpPr>
          <p:spPr>
            <a:xfrm>
              <a:off x="4948563" y="2001533"/>
              <a:ext cx="10750" cy="1075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34"/>
                    <a:pt x="96" y="429"/>
                    <a:pt x="215" y="429"/>
                  </a:cubicBezTo>
                  <a:cubicBezTo>
                    <a:pt x="334" y="429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24" name="Google Shape;13924;p27"/>
            <p:cNvSpPr/>
            <p:nvPr/>
          </p:nvSpPr>
          <p:spPr>
            <a:xfrm>
              <a:off x="4739588" y="1930683"/>
              <a:ext cx="57775" cy="57775"/>
            </a:xfrm>
            <a:custGeom>
              <a:avLst/>
              <a:gdLst/>
              <a:ahLst/>
              <a:cxnLst/>
              <a:rect l="l" t="t" r="r" b="b"/>
              <a:pathLst>
                <a:path w="2311" h="2311" extrusionOk="0">
                  <a:moveTo>
                    <a:pt x="1167" y="358"/>
                  </a:moveTo>
                  <a:cubicBezTo>
                    <a:pt x="1620" y="358"/>
                    <a:pt x="1977" y="715"/>
                    <a:pt x="1977" y="1144"/>
                  </a:cubicBezTo>
                  <a:cubicBezTo>
                    <a:pt x="1977" y="1596"/>
                    <a:pt x="1620" y="1954"/>
                    <a:pt x="1167" y="1954"/>
                  </a:cubicBezTo>
                  <a:cubicBezTo>
                    <a:pt x="715" y="1954"/>
                    <a:pt x="358" y="1596"/>
                    <a:pt x="358" y="1144"/>
                  </a:cubicBezTo>
                  <a:cubicBezTo>
                    <a:pt x="358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24" y="1"/>
                    <a:pt x="1" y="501"/>
                    <a:pt x="1" y="1144"/>
                  </a:cubicBezTo>
                  <a:cubicBezTo>
                    <a:pt x="24" y="1811"/>
                    <a:pt x="548" y="2311"/>
                    <a:pt x="1167" y="2311"/>
                  </a:cubicBezTo>
                  <a:cubicBezTo>
                    <a:pt x="1787" y="2311"/>
                    <a:pt x="2311" y="1811"/>
                    <a:pt x="2311" y="1144"/>
                  </a:cubicBezTo>
                  <a:cubicBezTo>
                    <a:pt x="2311" y="501"/>
                    <a:pt x="1810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25" name="Google Shape;13925;p27"/>
            <p:cNvSpPr/>
            <p:nvPr/>
          </p:nvSpPr>
          <p:spPr>
            <a:xfrm>
              <a:off x="4718163" y="1997383"/>
              <a:ext cx="106575" cy="229925"/>
            </a:xfrm>
            <a:custGeom>
              <a:avLst/>
              <a:gdLst/>
              <a:ahLst/>
              <a:cxnLst/>
              <a:rect l="l" t="t" r="r" b="b"/>
              <a:pathLst>
                <a:path w="4263" h="9197" extrusionOk="0">
                  <a:moveTo>
                    <a:pt x="3025" y="5954"/>
                  </a:moveTo>
                  <a:lnTo>
                    <a:pt x="3025" y="8430"/>
                  </a:lnTo>
                  <a:cubicBezTo>
                    <a:pt x="3025" y="8645"/>
                    <a:pt x="2882" y="8811"/>
                    <a:pt x="2715" y="8835"/>
                  </a:cubicBezTo>
                  <a:cubicBezTo>
                    <a:pt x="2677" y="8845"/>
                    <a:pt x="2640" y="8849"/>
                    <a:pt x="2605" y="8849"/>
                  </a:cubicBezTo>
                  <a:cubicBezTo>
                    <a:pt x="2370" y="8849"/>
                    <a:pt x="2191" y="8658"/>
                    <a:pt x="2191" y="8430"/>
                  </a:cubicBezTo>
                  <a:lnTo>
                    <a:pt x="2191" y="5954"/>
                  </a:lnTo>
                  <a:close/>
                  <a:moveTo>
                    <a:pt x="1882" y="5977"/>
                  </a:moveTo>
                  <a:lnTo>
                    <a:pt x="1882" y="8454"/>
                  </a:lnTo>
                  <a:cubicBezTo>
                    <a:pt x="1882" y="8680"/>
                    <a:pt x="1689" y="8885"/>
                    <a:pt x="1425" y="8885"/>
                  </a:cubicBezTo>
                  <a:cubicBezTo>
                    <a:pt x="1411" y="8885"/>
                    <a:pt x="1396" y="8884"/>
                    <a:pt x="1381" y="8883"/>
                  </a:cubicBezTo>
                  <a:cubicBezTo>
                    <a:pt x="1191" y="8835"/>
                    <a:pt x="1048" y="8668"/>
                    <a:pt x="1048" y="8454"/>
                  </a:cubicBezTo>
                  <a:lnTo>
                    <a:pt x="1048" y="5977"/>
                  </a:lnTo>
                  <a:close/>
                  <a:moveTo>
                    <a:pt x="2001" y="0"/>
                  </a:moveTo>
                  <a:cubicBezTo>
                    <a:pt x="1596" y="0"/>
                    <a:pt x="1215" y="119"/>
                    <a:pt x="858" y="310"/>
                  </a:cubicBezTo>
                  <a:cubicBezTo>
                    <a:pt x="762" y="357"/>
                    <a:pt x="738" y="453"/>
                    <a:pt x="810" y="548"/>
                  </a:cubicBezTo>
                  <a:cubicBezTo>
                    <a:pt x="844" y="599"/>
                    <a:pt x="916" y="638"/>
                    <a:pt x="989" y="638"/>
                  </a:cubicBezTo>
                  <a:cubicBezTo>
                    <a:pt x="1017" y="638"/>
                    <a:pt x="1045" y="633"/>
                    <a:pt x="1072" y="619"/>
                  </a:cubicBezTo>
                  <a:cubicBezTo>
                    <a:pt x="1358" y="453"/>
                    <a:pt x="1667" y="357"/>
                    <a:pt x="2024" y="357"/>
                  </a:cubicBezTo>
                  <a:lnTo>
                    <a:pt x="2048" y="357"/>
                  </a:lnTo>
                  <a:cubicBezTo>
                    <a:pt x="3025" y="357"/>
                    <a:pt x="3834" y="1167"/>
                    <a:pt x="3834" y="2143"/>
                  </a:cubicBezTo>
                  <a:lnTo>
                    <a:pt x="3834" y="3763"/>
                  </a:lnTo>
                  <a:lnTo>
                    <a:pt x="3834" y="3787"/>
                  </a:lnTo>
                  <a:cubicBezTo>
                    <a:pt x="3834" y="3906"/>
                    <a:pt x="3715" y="3953"/>
                    <a:pt x="3620" y="3953"/>
                  </a:cubicBezTo>
                  <a:cubicBezTo>
                    <a:pt x="3477" y="3953"/>
                    <a:pt x="3430" y="3834"/>
                    <a:pt x="3430" y="3715"/>
                  </a:cubicBezTo>
                  <a:lnTo>
                    <a:pt x="3430" y="2048"/>
                  </a:lnTo>
                  <a:cubicBezTo>
                    <a:pt x="3430" y="1977"/>
                    <a:pt x="3358" y="1905"/>
                    <a:pt x="3310" y="1881"/>
                  </a:cubicBezTo>
                  <a:cubicBezTo>
                    <a:pt x="3295" y="1878"/>
                    <a:pt x="3280" y="1877"/>
                    <a:pt x="3266" y="1877"/>
                  </a:cubicBezTo>
                  <a:cubicBezTo>
                    <a:pt x="3168" y="1877"/>
                    <a:pt x="3096" y="1944"/>
                    <a:pt x="3096" y="2048"/>
                  </a:cubicBezTo>
                  <a:lnTo>
                    <a:pt x="3096" y="3763"/>
                  </a:lnTo>
                  <a:cubicBezTo>
                    <a:pt x="3096" y="4001"/>
                    <a:pt x="3263" y="4239"/>
                    <a:pt x="3477" y="4287"/>
                  </a:cubicBezTo>
                  <a:lnTo>
                    <a:pt x="3668" y="5596"/>
                  </a:lnTo>
                  <a:lnTo>
                    <a:pt x="3668" y="5620"/>
                  </a:lnTo>
                  <a:lnTo>
                    <a:pt x="500" y="5620"/>
                  </a:lnTo>
                  <a:lnTo>
                    <a:pt x="500" y="5596"/>
                  </a:lnTo>
                  <a:lnTo>
                    <a:pt x="691" y="4287"/>
                  </a:lnTo>
                  <a:cubicBezTo>
                    <a:pt x="929" y="4239"/>
                    <a:pt x="1096" y="4025"/>
                    <a:pt x="1096" y="3763"/>
                  </a:cubicBezTo>
                  <a:lnTo>
                    <a:pt x="1096" y="2048"/>
                  </a:lnTo>
                  <a:cubicBezTo>
                    <a:pt x="1096" y="1977"/>
                    <a:pt x="1048" y="1905"/>
                    <a:pt x="953" y="1881"/>
                  </a:cubicBezTo>
                  <a:cubicBezTo>
                    <a:pt x="937" y="1878"/>
                    <a:pt x="922" y="1877"/>
                    <a:pt x="908" y="1877"/>
                  </a:cubicBezTo>
                  <a:cubicBezTo>
                    <a:pt x="811" y="1877"/>
                    <a:pt x="738" y="1944"/>
                    <a:pt x="738" y="2048"/>
                  </a:cubicBezTo>
                  <a:lnTo>
                    <a:pt x="738" y="3787"/>
                  </a:lnTo>
                  <a:cubicBezTo>
                    <a:pt x="738" y="3906"/>
                    <a:pt x="643" y="4001"/>
                    <a:pt x="524" y="4001"/>
                  </a:cubicBezTo>
                  <a:cubicBezTo>
                    <a:pt x="405" y="4001"/>
                    <a:pt x="334" y="3906"/>
                    <a:pt x="334" y="3787"/>
                  </a:cubicBezTo>
                  <a:lnTo>
                    <a:pt x="334" y="2167"/>
                  </a:lnTo>
                  <a:cubicBezTo>
                    <a:pt x="334" y="1810"/>
                    <a:pt x="453" y="1453"/>
                    <a:pt x="643" y="1143"/>
                  </a:cubicBezTo>
                  <a:cubicBezTo>
                    <a:pt x="715" y="1048"/>
                    <a:pt x="691" y="953"/>
                    <a:pt x="619" y="905"/>
                  </a:cubicBezTo>
                  <a:cubicBezTo>
                    <a:pt x="579" y="875"/>
                    <a:pt x="544" y="862"/>
                    <a:pt x="510" y="862"/>
                  </a:cubicBezTo>
                  <a:cubicBezTo>
                    <a:pt x="464" y="862"/>
                    <a:pt x="423" y="887"/>
                    <a:pt x="381" y="929"/>
                  </a:cubicBezTo>
                  <a:cubicBezTo>
                    <a:pt x="119" y="1286"/>
                    <a:pt x="0" y="1691"/>
                    <a:pt x="0" y="2143"/>
                  </a:cubicBezTo>
                  <a:lnTo>
                    <a:pt x="0" y="3763"/>
                  </a:lnTo>
                  <a:cubicBezTo>
                    <a:pt x="0" y="3953"/>
                    <a:pt x="119" y="4144"/>
                    <a:pt x="286" y="4239"/>
                  </a:cubicBezTo>
                  <a:cubicBezTo>
                    <a:pt x="334" y="4239"/>
                    <a:pt x="334" y="4263"/>
                    <a:pt x="357" y="4263"/>
                  </a:cubicBezTo>
                  <a:lnTo>
                    <a:pt x="167" y="5573"/>
                  </a:lnTo>
                  <a:cubicBezTo>
                    <a:pt x="167" y="5692"/>
                    <a:pt x="215" y="5763"/>
                    <a:pt x="262" y="5858"/>
                  </a:cubicBezTo>
                  <a:cubicBezTo>
                    <a:pt x="334" y="5954"/>
                    <a:pt x="453" y="5977"/>
                    <a:pt x="524" y="5977"/>
                  </a:cubicBezTo>
                  <a:lnTo>
                    <a:pt x="762" y="5977"/>
                  </a:lnTo>
                  <a:lnTo>
                    <a:pt x="762" y="8430"/>
                  </a:lnTo>
                  <a:cubicBezTo>
                    <a:pt x="762" y="8811"/>
                    <a:pt x="1048" y="9145"/>
                    <a:pt x="1429" y="9192"/>
                  </a:cubicBezTo>
                  <a:cubicBezTo>
                    <a:pt x="1452" y="9194"/>
                    <a:pt x="1474" y="9195"/>
                    <a:pt x="1496" y="9195"/>
                  </a:cubicBezTo>
                  <a:cubicBezTo>
                    <a:pt x="1735" y="9195"/>
                    <a:pt x="1967" y="9083"/>
                    <a:pt x="2120" y="8930"/>
                  </a:cubicBezTo>
                  <a:cubicBezTo>
                    <a:pt x="2245" y="9119"/>
                    <a:pt x="2463" y="9197"/>
                    <a:pt x="2691" y="9197"/>
                  </a:cubicBezTo>
                  <a:cubicBezTo>
                    <a:pt x="2723" y="9197"/>
                    <a:pt x="2755" y="9195"/>
                    <a:pt x="2787" y="9192"/>
                  </a:cubicBezTo>
                  <a:cubicBezTo>
                    <a:pt x="3191" y="9145"/>
                    <a:pt x="3453" y="8811"/>
                    <a:pt x="3453" y="8430"/>
                  </a:cubicBezTo>
                  <a:lnTo>
                    <a:pt x="3453" y="5977"/>
                  </a:lnTo>
                  <a:lnTo>
                    <a:pt x="3691" y="5977"/>
                  </a:lnTo>
                  <a:cubicBezTo>
                    <a:pt x="3787" y="5977"/>
                    <a:pt x="3834" y="5954"/>
                    <a:pt x="3930" y="5930"/>
                  </a:cubicBezTo>
                  <a:cubicBezTo>
                    <a:pt x="4049" y="5835"/>
                    <a:pt x="4096" y="5715"/>
                    <a:pt x="4072" y="5573"/>
                  </a:cubicBezTo>
                  <a:lnTo>
                    <a:pt x="3906" y="4263"/>
                  </a:lnTo>
                  <a:lnTo>
                    <a:pt x="3930" y="4263"/>
                  </a:lnTo>
                  <a:cubicBezTo>
                    <a:pt x="4025" y="4239"/>
                    <a:pt x="4072" y="4168"/>
                    <a:pt x="4144" y="4072"/>
                  </a:cubicBezTo>
                  <a:cubicBezTo>
                    <a:pt x="4192" y="4001"/>
                    <a:pt x="4263" y="3882"/>
                    <a:pt x="4263" y="3763"/>
                  </a:cubicBezTo>
                  <a:lnTo>
                    <a:pt x="4263" y="2143"/>
                  </a:lnTo>
                  <a:cubicBezTo>
                    <a:pt x="4168" y="953"/>
                    <a:pt x="3215" y="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926" name="Google Shape;13926;p27"/>
          <p:cNvGrpSpPr/>
          <p:nvPr/>
        </p:nvGrpSpPr>
        <p:grpSpPr>
          <a:xfrm>
            <a:off x="11033019" y="3531386"/>
            <a:ext cx="712038" cy="710604"/>
            <a:chOff x="5170638" y="1929508"/>
            <a:chExt cx="297700" cy="297100"/>
          </a:xfrm>
          <a:solidFill>
            <a:schemeClr val="tx1"/>
          </a:solidFill>
        </p:grpSpPr>
        <p:sp>
          <p:nvSpPr>
            <p:cNvPr id="13927" name="Google Shape;13927;p27"/>
            <p:cNvSpPr/>
            <p:nvPr/>
          </p:nvSpPr>
          <p:spPr>
            <a:xfrm>
              <a:off x="5170638" y="19295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5644" y="1548"/>
                  </a:moveTo>
                  <a:lnTo>
                    <a:pt x="5644" y="2429"/>
                  </a:lnTo>
                  <a:cubicBezTo>
                    <a:pt x="4763" y="2453"/>
                    <a:pt x="3930" y="2834"/>
                    <a:pt x="3263" y="3501"/>
                  </a:cubicBezTo>
                  <a:cubicBezTo>
                    <a:pt x="2620" y="4168"/>
                    <a:pt x="2263" y="5025"/>
                    <a:pt x="2263" y="6001"/>
                  </a:cubicBezTo>
                  <a:cubicBezTo>
                    <a:pt x="2263" y="7811"/>
                    <a:pt x="3691" y="9335"/>
                    <a:pt x="5478" y="9502"/>
                  </a:cubicBezTo>
                  <a:cubicBezTo>
                    <a:pt x="5568" y="9508"/>
                    <a:pt x="5657" y="9511"/>
                    <a:pt x="5747" y="9511"/>
                  </a:cubicBezTo>
                  <a:cubicBezTo>
                    <a:pt x="6038" y="9511"/>
                    <a:pt x="6330" y="9480"/>
                    <a:pt x="6621" y="9407"/>
                  </a:cubicBezTo>
                  <a:cubicBezTo>
                    <a:pt x="6954" y="9335"/>
                    <a:pt x="7264" y="9216"/>
                    <a:pt x="7549" y="9050"/>
                  </a:cubicBezTo>
                  <a:cubicBezTo>
                    <a:pt x="7764" y="8931"/>
                    <a:pt x="7978" y="8788"/>
                    <a:pt x="8145" y="8645"/>
                  </a:cubicBezTo>
                  <a:cubicBezTo>
                    <a:pt x="8192" y="8645"/>
                    <a:pt x="8335" y="8454"/>
                    <a:pt x="8335" y="8454"/>
                  </a:cubicBezTo>
                  <a:cubicBezTo>
                    <a:pt x="8383" y="8502"/>
                    <a:pt x="9074" y="9002"/>
                    <a:pt x="9074" y="9026"/>
                  </a:cubicBezTo>
                  <a:cubicBezTo>
                    <a:pt x="8859" y="9264"/>
                    <a:pt x="8621" y="9455"/>
                    <a:pt x="8359" y="9621"/>
                  </a:cubicBezTo>
                  <a:cubicBezTo>
                    <a:pt x="8097" y="9812"/>
                    <a:pt x="7859" y="9931"/>
                    <a:pt x="7549" y="10050"/>
                  </a:cubicBezTo>
                  <a:cubicBezTo>
                    <a:pt x="7030" y="10261"/>
                    <a:pt x="6464" y="10380"/>
                    <a:pt x="5889" y="10380"/>
                  </a:cubicBezTo>
                  <a:cubicBezTo>
                    <a:pt x="5752" y="10380"/>
                    <a:pt x="5615" y="10373"/>
                    <a:pt x="5478" y="10359"/>
                  </a:cubicBezTo>
                  <a:cubicBezTo>
                    <a:pt x="4430" y="10288"/>
                    <a:pt x="3453" y="9812"/>
                    <a:pt x="2715" y="9050"/>
                  </a:cubicBezTo>
                  <a:cubicBezTo>
                    <a:pt x="2477" y="8788"/>
                    <a:pt x="2239" y="8526"/>
                    <a:pt x="2048" y="8216"/>
                  </a:cubicBezTo>
                  <a:cubicBezTo>
                    <a:pt x="1596" y="7478"/>
                    <a:pt x="1381" y="6597"/>
                    <a:pt x="1453" y="5692"/>
                  </a:cubicBezTo>
                  <a:cubicBezTo>
                    <a:pt x="1524" y="5049"/>
                    <a:pt x="1691" y="4382"/>
                    <a:pt x="2024" y="3810"/>
                  </a:cubicBezTo>
                  <a:cubicBezTo>
                    <a:pt x="2405" y="3120"/>
                    <a:pt x="3001" y="2525"/>
                    <a:pt x="3644" y="2143"/>
                  </a:cubicBezTo>
                  <a:cubicBezTo>
                    <a:pt x="4049" y="1953"/>
                    <a:pt x="4430" y="1786"/>
                    <a:pt x="4835" y="1667"/>
                  </a:cubicBezTo>
                  <a:cubicBezTo>
                    <a:pt x="4906" y="1667"/>
                    <a:pt x="5644" y="1548"/>
                    <a:pt x="5644" y="1548"/>
                  </a:cubicBezTo>
                  <a:close/>
                  <a:moveTo>
                    <a:pt x="5882" y="0"/>
                  </a:moveTo>
                  <a:cubicBezTo>
                    <a:pt x="4311" y="24"/>
                    <a:pt x="2858" y="667"/>
                    <a:pt x="1715" y="1762"/>
                  </a:cubicBezTo>
                  <a:cubicBezTo>
                    <a:pt x="619" y="2906"/>
                    <a:pt x="0" y="4358"/>
                    <a:pt x="0" y="5930"/>
                  </a:cubicBezTo>
                  <a:cubicBezTo>
                    <a:pt x="0" y="7502"/>
                    <a:pt x="619" y="9002"/>
                    <a:pt x="1762" y="10121"/>
                  </a:cubicBezTo>
                  <a:cubicBezTo>
                    <a:pt x="2882" y="11264"/>
                    <a:pt x="4382" y="11884"/>
                    <a:pt x="5954" y="11884"/>
                  </a:cubicBezTo>
                  <a:cubicBezTo>
                    <a:pt x="7168" y="11884"/>
                    <a:pt x="8359" y="11503"/>
                    <a:pt x="9383" y="10812"/>
                  </a:cubicBezTo>
                  <a:cubicBezTo>
                    <a:pt x="10360" y="10121"/>
                    <a:pt x="11098" y="9145"/>
                    <a:pt x="11526" y="8002"/>
                  </a:cubicBezTo>
                  <a:lnTo>
                    <a:pt x="11526" y="7883"/>
                  </a:lnTo>
                  <a:cubicBezTo>
                    <a:pt x="11484" y="7820"/>
                    <a:pt x="11423" y="7789"/>
                    <a:pt x="11365" y="7789"/>
                  </a:cubicBezTo>
                  <a:cubicBezTo>
                    <a:pt x="11291" y="7789"/>
                    <a:pt x="11220" y="7837"/>
                    <a:pt x="11193" y="7930"/>
                  </a:cubicBezTo>
                  <a:cubicBezTo>
                    <a:pt x="10812" y="8954"/>
                    <a:pt x="10098" y="9859"/>
                    <a:pt x="9169" y="10502"/>
                  </a:cubicBezTo>
                  <a:cubicBezTo>
                    <a:pt x="8216" y="11169"/>
                    <a:pt x="7121" y="11526"/>
                    <a:pt x="5954" y="11526"/>
                  </a:cubicBezTo>
                  <a:cubicBezTo>
                    <a:pt x="4454" y="11526"/>
                    <a:pt x="3072" y="10931"/>
                    <a:pt x="2001" y="9883"/>
                  </a:cubicBezTo>
                  <a:cubicBezTo>
                    <a:pt x="929" y="8812"/>
                    <a:pt x="357" y="7406"/>
                    <a:pt x="357" y="5930"/>
                  </a:cubicBezTo>
                  <a:cubicBezTo>
                    <a:pt x="357" y="3334"/>
                    <a:pt x="2263" y="977"/>
                    <a:pt x="4763" y="453"/>
                  </a:cubicBezTo>
                  <a:cubicBezTo>
                    <a:pt x="5097" y="381"/>
                    <a:pt x="5406" y="334"/>
                    <a:pt x="5763" y="334"/>
                  </a:cubicBezTo>
                  <a:lnTo>
                    <a:pt x="5763" y="1167"/>
                  </a:lnTo>
                  <a:cubicBezTo>
                    <a:pt x="5335" y="1191"/>
                    <a:pt x="4858" y="1262"/>
                    <a:pt x="4430" y="1405"/>
                  </a:cubicBezTo>
                  <a:cubicBezTo>
                    <a:pt x="4096" y="1524"/>
                    <a:pt x="3787" y="1667"/>
                    <a:pt x="3477" y="1858"/>
                  </a:cubicBezTo>
                  <a:cubicBezTo>
                    <a:pt x="3144" y="2048"/>
                    <a:pt x="2882" y="2263"/>
                    <a:pt x="2596" y="2525"/>
                  </a:cubicBezTo>
                  <a:cubicBezTo>
                    <a:pt x="1810" y="3287"/>
                    <a:pt x="1334" y="4263"/>
                    <a:pt x="1215" y="5335"/>
                  </a:cubicBezTo>
                  <a:cubicBezTo>
                    <a:pt x="1191" y="5597"/>
                    <a:pt x="1191" y="5882"/>
                    <a:pt x="1191" y="6097"/>
                  </a:cubicBezTo>
                  <a:cubicBezTo>
                    <a:pt x="1215" y="6621"/>
                    <a:pt x="1310" y="7121"/>
                    <a:pt x="1477" y="7621"/>
                  </a:cubicBezTo>
                  <a:cubicBezTo>
                    <a:pt x="1667" y="8097"/>
                    <a:pt x="1929" y="8550"/>
                    <a:pt x="2239" y="8931"/>
                  </a:cubicBezTo>
                  <a:cubicBezTo>
                    <a:pt x="3134" y="10059"/>
                    <a:pt x="4541" y="10689"/>
                    <a:pt x="5974" y="10689"/>
                  </a:cubicBezTo>
                  <a:cubicBezTo>
                    <a:pt x="6447" y="10689"/>
                    <a:pt x="6922" y="10620"/>
                    <a:pt x="7383" y="10479"/>
                  </a:cubicBezTo>
                  <a:cubicBezTo>
                    <a:pt x="7859" y="10336"/>
                    <a:pt x="8335" y="10097"/>
                    <a:pt x="8740" y="9788"/>
                  </a:cubicBezTo>
                  <a:cubicBezTo>
                    <a:pt x="9383" y="9359"/>
                    <a:pt x="9883" y="8716"/>
                    <a:pt x="10240" y="8002"/>
                  </a:cubicBezTo>
                  <a:cubicBezTo>
                    <a:pt x="10360" y="7764"/>
                    <a:pt x="10455" y="7502"/>
                    <a:pt x="10526" y="7240"/>
                  </a:cubicBezTo>
                  <a:cubicBezTo>
                    <a:pt x="10574" y="7121"/>
                    <a:pt x="10598" y="6978"/>
                    <a:pt x="10621" y="6859"/>
                  </a:cubicBezTo>
                  <a:cubicBezTo>
                    <a:pt x="10645" y="6740"/>
                    <a:pt x="10717" y="6144"/>
                    <a:pt x="10717" y="6144"/>
                  </a:cubicBezTo>
                  <a:lnTo>
                    <a:pt x="11550" y="6144"/>
                  </a:lnTo>
                  <a:cubicBezTo>
                    <a:pt x="11550" y="6502"/>
                    <a:pt x="11479" y="6859"/>
                    <a:pt x="11407" y="7216"/>
                  </a:cubicBezTo>
                  <a:cubicBezTo>
                    <a:pt x="11407" y="7240"/>
                    <a:pt x="11407" y="7287"/>
                    <a:pt x="11431" y="7335"/>
                  </a:cubicBezTo>
                  <a:cubicBezTo>
                    <a:pt x="11474" y="7378"/>
                    <a:pt x="11523" y="7396"/>
                    <a:pt x="11571" y="7396"/>
                  </a:cubicBezTo>
                  <a:cubicBezTo>
                    <a:pt x="11655" y="7396"/>
                    <a:pt x="11734" y="7340"/>
                    <a:pt x="11765" y="7264"/>
                  </a:cubicBezTo>
                  <a:cubicBezTo>
                    <a:pt x="11836" y="6883"/>
                    <a:pt x="11907" y="6454"/>
                    <a:pt x="11907" y="6049"/>
                  </a:cubicBezTo>
                  <a:cubicBezTo>
                    <a:pt x="11812" y="6001"/>
                    <a:pt x="11788" y="5930"/>
                    <a:pt x="11765" y="5882"/>
                  </a:cubicBezTo>
                  <a:cubicBezTo>
                    <a:pt x="11693" y="5811"/>
                    <a:pt x="11646" y="5811"/>
                    <a:pt x="11574" y="5811"/>
                  </a:cubicBezTo>
                  <a:lnTo>
                    <a:pt x="10526" y="5811"/>
                  </a:lnTo>
                  <a:cubicBezTo>
                    <a:pt x="10407" y="5811"/>
                    <a:pt x="10288" y="5930"/>
                    <a:pt x="10288" y="6049"/>
                  </a:cubicBezTo>
                  <a:cubicBezTo>
                    <a:pt x="10288" y="7025"/>
                    <a:pt x="9931" y="7978"/>
                    <a:pt x="9336" y="8740"/>
                  </a:cubicBezTo>
                  <a:lnTo>
                    <a:pt x="8526" y="8145"/>
                  </a:lnTo>
                  <a:cubicBezTo>
                    <a:pt x="8493" y="8112"/>
                    <a:pt x="8439" y="8094"/>
                    <a:pt x="8384" y="8094"/>
                  </a:cubicBezTo>
                  <a:cubicBezTo>
                    <a:pt x="8320" y="8094"/>
                    <a:pt x="8255" y="8117"/>
                    <a:pt x="8216" y="8169"/>
                  </a:cubicBezTo>
                  <a:cubicBezTo>
                    <a:pt x="7645" y="8764"/>
                    <a:pt x="6859" y="9121"/>
                    <a:pt x="6073" y="9145"/>
                  </a:cubicBezTo>
                  <a:lnTo>
                    <a:pt x="6073" y="8192"/>
                  </a:lnTo>
                  <a:cubicBezTo>
                    <a:pt x="6073" y="8073"/>
                    <a:pt x="5978" y="7954"/>
                    <a:pt x="5835" y="7954"/>
                  </a:cubicBezTo>
                  <a:cubicBezTo>
                    <a:pt x="4906" y="7930"/>
                    <a:pt x="4120" y="7264"/>
                    <a:pt x="3953" y="6382"/>
                  </a:cubicBezTo>
                  <a:cubicBezTo>
                    <a:pt x="3934" y="6304"/>
                    <a:pt x="3865" y="6257"/>
                    <a:pt x="3788" y="6257"/>
                  </a:cubicBezTo>
                  <a:cubicBezTo>
                    <a:pt x="3772" y="6257"/>
                    <a:pt x="3755" y="6259"/>
                    <a:pt x="3739" y="6263"/>
                  </a:cubicBezTo>
                  <a:cubicBezTo>
                    <a:pt x="3644" y="6287"/>
                    <a:pt x="3596" y="6382"/>
                    <a:pt x="3620" y="6478"/>
                  </a:cubicBezTo>
                  <a:cubicBezTo>
                    <a:pt x="3834" y="7478"/>
                    <a:pt x="4692" y="8216"/>
                    <a:pt x="5740" y="8311"/>
                  </a:cubicBezTo>
                  <a:lnTo>
                    <a:pt x="5740" y="9169"/>
                  </a:lnTo>
                  <a:lnTo>
                    <a:pt x="5716" y="9169"/>
                  </a:lnTo>
                  <a:cubicBezTo>
                    <a:pt x="5382" y="9145"/>
                    <a:pt x="5025" y="9073"/>
                    <a:pt x="4715" y="8931"/>
                  </a:cubicBezTo>
                  <a:cubicBezTo>
                    <a:pt x="4049" y="8669"/>
                    <a:pt x="3477" y="8169"/>
                    <a:pt x="3120" y="7549"/>
                  </a:cubicBezTo>
                  <a:cubicBezTo>
                    <a:pt x="2858" y="7073"/>
                    <a:pt x="2715" y="6406"/>
                    <a:pt x="2715" y="5835"/>
                  </a:cubicBezTo>
                  <a:cubicBezTo>
                    <a:pt x="2739" y="5073"/>
                    <a:pt x="3072" y="4287"/>
                    <a:pt x="3596" y="3739"/>
                  </a:cubicBezTo>
                  <a:cubicBezTo>
                    <a:pt x="3739" y="3572"/>
                    <a:pt x="3858" y="3453"/>
                    <a:pt x="4049" y="3334"/>
                  </a:cubicBezTo>
                  <a:cubicBezTo>
                    <a:pt x="4120" y="3287"/>
                    <a:pt x="4263" y="3191"/>
                    <a:pt x="4382" y="3144"/>
                  </a:cubicBezTo>
                  <a:lnTo>
                    <a:pt x="4739" y="3930"/>
                  </a:lnTo>
                  <a:cubicBezTo>
                    <a:pt x="4144" y="4287"/>
                    <a:pt x="3691" y="4930"/>
                    <a:pt x="3596" y="5597"/>
                  </a:cubicBezTo>
                  <a:cubicBezTo>
                    <a:pt x="3596" y="5620"/>
                    <a:pt x="3596" y="5692"/>
                    <a:pt x="3620" y="5716"/>
                  </a:cubicBezTo>
                  <a:cubicBezTo>
                    <a:pt x="3665" y="5761"/>
                    <a:pt x="3720" y="5782"/>
                    <a:pt x="3773" y="5782"/>
                  </a:cubicBezTo>
                  <a:cubicBezTo>
                    <a:pt x="3859" y="5782"/>
                    <a:pt x="3939" y="5724"/>
                    <a:pt x="3953" y="5620"/>
                  </a:cubicBezTo>
                  <a:cubicBezTo>
                    <a:pt x="4049" y="5025"/>
                    <a:pt x="4430" y="4477"/>
                    <a:pt x="5001" y="4192"/>
                  </a:cubicBezTo>
                  <a:cubicBezTo>
                    <a:pt x="5120" y="4144"/>
                    <a:pt x="5144" y="4001"/>
                    <a:pt x="5120" y="3882"/>
                  </a:cubicBezTo>
                  <a:lnTo>
                    <a:pt x="4739" y="2977"/>
                  </a:lnTo>
                  <a:cubicBezTo>
                    <a:pt x="5097" y="2834"/>
                    <a:pt x="5478" y="2739"/>
                    <a:pt x="5882" y="2739"/>
                  </a:cubicBezTo>
                  <a:cubicBezTo>
                    <a:pt x="6001" y="2739"/>
                    <a:pt x="6121" y="2620"/>
                    <a:pt x="6121" y="2501"/>
                  </a:cubicBezTo>
                  <a:lnTo>
                    <a:pt x="6121" y="238"/>
                  </a:lnTo>
                  <a:lnTo>
                    <a:pt x="6121" y="191"/>
                  </a:lnTo>
                  <a:cubicBezTo>
                    <a:pt x="6097" y="72"/>
                    <a:pt x="5978" y="0"/>
                    <a:pt x="5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28" name="Google Shape;13928;p27"/>
            <p:cNvSpPr/>
            <p:nvPr/>
          </p:nvSpPr>
          <p:spPr>
            <a:xfrm>
              <a:off x="5333763" y="1994383"/>
              <a:ext cx="33950" cy="53025"/>
            </a:xfrm>
            <a:custGeom>
              <a:avLst/>
              <a:gdLst/>
              <a:ahLst/>
              <a:cxnLst/>
              <a:rect l="l" t="t" r="r" b="b"/>
              <a:pathLst>
                <a:path w="1358" h="2121" extrusionOk="0">
                  <a:moveTo>
                    <a:pt x="191" y="1"/>
                  </a:moveTo>
                  <a:cubicBezTo>
                    <a:pt x="72" y="1"/>
                    <a:pt x="0" y="120"/>
                    <a:pt x="24" y="239"/>
                  </a:cubicBezTo>
                  <a:cubicBezTo>
                    <a:pt x="48" y="311"/>
                    <a:pt x="119" y="358"/>
                    <a:pt x="191" y="358"/>
                  </a:cubicBezTo>
                  <a:lnTo>
                    <a:pt x="882" y="358"/>
                  </a:lnTo>
                  <a:lnTo>
                    <a:pt x="239" y="1882"/>
                  </a:lnTo>
                  <a:cubicBezTo>
                    <a:pt x="191" y="1978"/>
                    <a:pt x="239" y="2025"/>
                    <a:pt x="286" y="2097"/>
                  </a:cubicBezTo>
                  <a:cubicBezTo>
                    <a:pt x="310" y="2120"/>
                    <a:pt x="381" y="2120"/>
                    <a:pt x="405" y="2120"/>
                  </a:cubicBezTo>
                  <a:cubicBezTo>
                    <a:pt x="477" y="2120"/>
                    <a:pt x="548" y="2097"/>
                    <a:pt x="548" y="2025"/>
                  </a:cubicBezTo>
                  <a:lnTo>
                    <a:pt x="1334" y="263"/>
                  </a:lnTo>
                  <a:cubicBezTo>
                    <a:pt x="1358" y="191"/>
                    <a:pt x="1334" y="96"/>
                    <a:pt x="1239" y="25"/>
                  </a:cubicBezTo>
                  <a:cubicBezTo>
                    <a:pt x="1215" y="1"/>
                    <a:pt x="1191" y="1"/>
                    <a:pt x="1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29" name="Google Shape;13929;p27"/>
            <p:cNvSpPr/>
            <p:nvPr/>
          </p:nvSpPr>
          <p:spPr>
            <a:xfrm>
              <a:off x="5369488" y="1993808"/>
              <a:ext cx="36325" cy="54800"/>
            </a:xfrm>
            <a:custGeom>
              <a:avLst/>
              <a:gdLst/>
              <a:ahLst/>
              <a:cxnLst/>
              <a:rect l="l" t="t" r="r" b="b"/>
              <a:pathLst>
                <a:path w="1453" h="2192" extrusionOk="0">
                  <a:moveTo>
                    <a:pt x="381" y="0"/>
                  </a:moveTo>
                  <a:cubicBezTo>
                    <a:pt x="357" y="0"/>
                    <a:pt x="310" y="24"/>
                    <a:pt x="310" y="48"/>
                  </a:cubicBezTo>
                  <a:lnTo>
                    <a:pt x="167" y="977"/>
                  </a:lnTo>
                  <a:lnTo>
                    <a:pt x="167" y="1000"/>
                  </a:lnTo>
                  <a:cubicBezTo>
                    <a:pt x="185" y="1127"/>
                    <a:pt x="285" y="1185"/>
                    <a:pt x="363" y="1185"/>
                  </a:cubicBezTo>
                  <a:cubicBezTo>
                    <a:pt x="389" y="1185"/>
                    <a:pt x="412" y="1179"/>
                    <a:pt x="429" y="1167"/>
                  </a:cubicBezTo>
                  <a:cubicBezTo>
                    <a:pt x="524" y="1119"/>
                    <a:pt x="596" y="1096"/>
                    <a:pt x="762" y="1096"/>
                  </a:cubicBezTo>
                  <a:lnTo>
                    <a:pt x="786" y="1096"/>
                  </a:lnTo>
                  <a:cubicBezTo>
                    <a:pt x="977" y="1167"/>
                    <a:pt x="1072" y="1334"/>
                    <a:pt x="1072" y="1477"/>
                  </a:cubicBezTo>
                  <a:cubicBezTo>
                    <a:pt x="1072" y="1691"/>
                    <a:pt x="881" y="1834"/>
                    <a:pt x="715" y="1834"/>
                  </a:cubicBezTo>
                  <a:cubicBezTo>
                    <a:pt x="524" y="1834"/>
                    <a:pt x="381" y="1715"/>
                    <a:pt x="357" y="1548"/>
                  </a:cubicBezTo>
                  <a:lnTo>
                    <a:pt x="357" y="1477"/>
                  </a:lnTo>
                  <a:cubicBezTo>
                    <a:pt x="357" y="1379"/>
                    <a:pt x="269" y="1293"/>
                    <a:pt x="168" y="1293"/>
                  </a:cubicBezTo>
                  <a:cubicBezTo>
                    <a:pt x="120" y="1293"/>
                    <a:pt x="70" y="1312"/>
                    <a:pt x="24" y="1358"/>
                  </a:cubicBezTo>
                  <a:cubicBezTo>
                    <a:pt x="0" y="1358"/>
                    <a:pt x="0" y="1405"/>
                    <a:pt x="0" y="1405"/>
                  </a:cubicBezTo>
                  <a:lnTo>
                    <a:pt x="0" y="1572"/>
                  </a:lnTo>
                  <a:cubicBezTo>
                    <a:pt x="48" y="1929"/>
                    <a:pt x="334" y="2191"/>
                    <a:pt x="715" y="2191"/>
                  </a:cubicBezTo>
                  <a:cubicBezTo>
                    <a:pt x="1096" y="2191"/>
                    <a:pt x="1382" y="1905"/>
                    <a:pt x="1429" y="1453"/>
                  </a:cubicBezTo>
                  <a:cubicBezTo>
                    <a:pt x="1453" y="1119"/>
                    <a:pt x="1262" y="834"/>
                    <a:pt x="905" y="715"/>
                  </a:cubicBezTo>
                  <a:lnTo>
                    <a:pt x="596" y="715"/>
                  </a:lnTo>
                  <a:lnTo>
                    <a:pt x="643" y="357"/>
                  </a:lnTo>
                  <a:lnTo>
                    <a:pt x="1143" y="357"/>
                  </a:lnTo>
                  <a:cubicBezTo>
                    <a:pt x="1262" y="357"/>
                    <a:pt x="1382" y="167"/>
                    <a:pt x="1239" y="24"/>
                  </a:cubicBezTo>
                  <a:cubicBezTo>
                    <a:pt x="1239" y="0"/>
                    <a:pt x="1239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30" name="Google Shape;13930;p27"/>
            <p:cNvSpPr/>
            <p:nvPr/>
          </p:nvSpPr>
          <p:spPr>
            <a:xfrm>
              <a:off x="5421288" y="1991808"/>
              <a:ext cx="30975" cy="60950"/>
            </a:xfrm>
            <a:custGeom>
              <a:avLst/>
              <a:gdLst/>
              <a:ahLst/>
              <a:cxnLst/>
              <a:rect l="l" t="t" r="r" b="b"/>
              <a:pathLst>
                <a:path w="1239" h="2438" extrusionOk="0">
                  <a:moveTo>
                    <a:pt x="1073" y="0"/>
                  </a:moveTo>
                  <a:cubicBezTo>
                    <a:pt x="997" y="0"/>
                    <a:pt x="923" y="31"/>
                    <a:pt x="905" y="104"/>
                  </a:cubicBezTo>
                  <a:lnTo>
                    <a:pt x="24" y="2200"/>
                  </a:lnTo>
                  <a:cubicBezTo>
                    <a:pt x="0" y="2271"/>
                    <a:pt x="24" y="2390"/>
                    <a:pt x="119" y="2438"/>
                  </a:cubicBezTo>
                  <a:lnTo>
                    <a:pt x="191" y="2438"/>
                  </a:lnTo>
                  <a:cubicBezTo>
                    <a:pt x="238" y="2438"/>
                    <a:pt x="310" y="2390"/>
                    <a:pt x="357" y="2343"/>
                  </a:cubicBezTo>
                  <a:lnTo>
                    <a:pt x="1215" y="247"/>
                  </a:lnTo>
                  <a:cubicBezTo>
                    <a:pt x="1238" y="152"/>
                    <a:pt x="1215" y="33"/>
                    <a:pt x="1143" y="9"/>
                  </a:cubicBezTo>
                  <a:cubicBezTo>
                    <a:pt x="1121" y="3"/>
                    <a:pt x="1097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31" name="Google Shape;13931;p27"/>
            <p:cNvSpPr/>
            <p:nvPr/>
          </p:nvSpPr>
          <p:spPr>
            <a:xfrm>
              <a:off x="5412338" y="1994983"/>
              <a:ext cx="13125" cy="13725"/>
            </a:xfrm>
            <a:custGeom>
              <a:avLst/>
              <a:gdLst/>
              <a:ahLst/>
              <a:cxnLst/>
              <a:rect l="l" t="t" r="r" b="b"/>
              <a:pathLst>
                <a:path w="525" h="549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29"/>
                    <a:pt x="120" y="549"/>
                    <a:pt x="263" y="549"/>
                  </a:cubicBezTo>
                  <a:cubicBezTo>
                    <a:pt x="406" y="549"/>
                    <a:pt x="525" y="429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32" name="Google Shape;13932;p27"/>
            <p:cNvSpPr/>
            <p:nvPr/>
          </p:nvSpPr>
          <p:spPr>
            <a:xfrm>
              <a:off x="5447463" y="2036058"/>
              <a:ext cx="13125" cy="13125"/>
            </a:xfrm>
            <a:custGeom>
              <a:avLst/>
              <a:gdLst/>
              <a:ahLst/>
              <a:cxnLst/>
              <a:rect l="l" t="t" r="r" b="b"/>
              <a:pathLst>
                <a:path w="525" h="525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06"/>
                    <a:pt x="120" y="525"/>
                    <a:pt x="263" y="525"/>
                  </a:cubicBezTo>
                  <a:cubicBezTo>
                    <a:pt x="406" y="525"/>
                    <a:pt x="525" y="406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933" name="Google Shape;13933;p27"/>
          <p:cNvGrpSpPr/>
          <p:nvPr/>
        </p:nvGrpSpPr>
        <p:grpSpPr>
          <a:xfrm>
            <a:off x="12548189" y="3534199"/>
            <a:ext cx="712038" cy="707794"/>
            <a:chOff x="5676688" y="1930683"/>
            <a:chExt cx="297700" cy="295925"/>
          </a:xfrm>
          <a:solidFill>
            <a:schemeClr val="tx1"/>
          </a:solidFill>
        </p:grpSpPr>
        <p:sp>
          <p:nvSpPr>
            <p:cNvPr id="13934" name="Google Shape;13934;p27"/>
            <p:cNvSpPr/>
            <p:nvPr/>
          </p:nvSpPr>
          <p:spPr>
            <a:xfrm>
              <a:off x="5776113" y="2057508"/>
              <a:ext cx="86350" cy="8950"/>
            </a:xfrm>
            <a:custGeom>
              <a:avLst/>
              <a:gdLst/>
              <a:ahLst/>
              <a:cxnLst/>
              <a:rect l="l" t="t" r="r" b="b"/>
              <a:pathLst>
                <a:path w="3454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8"/>
                    <a:pt x="191" y="358"/>
                  </a:cubicBezTo>
                  <a:lnTo>
                    <a:pt x="3239" y="358"/>
                  </a:lnTo>
                  <a:cubicBezTo>
                    <a:pt x="3335" y="358"/>
                    <a:pt x="3406" y="310"/>
                    <a:pt x="3430" y="215"/>
                  </a:cubicBezTo>
                  <a:cubicBezTo>
                    <a:pt x="3454" y="96"/>
                    <a:pt x="3358" y="0"/>
                    <a:pt x="3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35" name="Google Shape;13935;p27"/>
            <p:cNvSpPr/>
            <p:nvPr/>
          </p:nvSpPr>
          <p:spPr>
            <a:xfrm>
              <a:off x="5776113" y="2080133"/>
              <a:ext cx="87550" cy="8950"/>
            </a:xfrm>
            <a:custGeom>
              <a:avLst/>
              <a:gdLst/>
              <a:ahLst/>
              <a:cxnLst/>
              <a:rect l="l" t="t" r="r" b="b"/>
              <a:pathLst>
                <a:path w="350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3287" y="357"/>
                  </a:lnTo>
                  <a:cubicBezTo>
                    <a:pt x="3406" y="357"/>
                    <a:pt x="3501" y="262"/>
                    <a:pt x="3454" y="143"/>
                  </a:cubicBezTo>
                  <a:cubicBezTo>
                    <a:pt x="3430" y="48"/>
                    <a:pt x="3335" y="0"/>
                    <a:pt x="3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36" name="Google Shape;13936;p27"/>
            <p:cNvSpPr/>
            <p:nvPr/>
          </p:nvSpPr>
          <p:spPr>
            <a:xfrm>
              <a:off x="5795763" y="2101558"/>
              <a:ext cx="48850" cy="8950"/>
            </a:xfrm>
            <a:custGeom>
              <a:avLst/>
              <a:gdLst/>
              <a:ahLst/>
              <a:cxnLst/>
              <a:rect l="l" t="t" r="r" b="b"/>
              <a:pathLst>
                <a:path w="1954" h="358" extrusionOk="0">
                  <a:moveTo>
                    <a:pt x="215" y="1"/>
                  </a:moveTo>
                  <a:cubicBezTo>
                    <a:pt x="120" y="1"/>
                    <a:pt x="48" y="72"/>
                    <a:pt x="24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1763" y="358"/>
                  </a:lnTo>
                  <a:cubicBezTo>
                    <a:pt x="1882" y="358"/>
                    <a:pt x="1953" y="263"/>
                    <a:pt x="1929" y="143"/>
                  </a:cubicBezTo>
                  <a:cubicBezTo>
                    <a:pt x="1882" y="72"/>
                    <a:pt x="1787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37" name="Google Shape;13937;p27"/>
            <p:cNvSpPr/>
            <p:nvPr/>
          </p:nvSpPr>
          <p:spPr>
            <a:xfrm>
              <a:off x="5676688" y="1930683"/>
              <a:ext cx="297700" cy="295925"/>
            </a:xfrm>
            <a:custGeom>
              <a:avLst/>
              <a:gdLst/>
              <a:ahLst/>
              <a:cxnLst/>
              <a:rect l="l" t="t" r="r" b="b"/>
              <a:pathLst>
                <a:path w="11908" h="11837" extrusionOk="0">
                  <a:moveTo>
                    <a:pt x="5740" y="310"/>
                  </a:moveTo>
                  <a:lnTo>
                    <a:pt x="5740" y="2668"/>
                  </a:lnTo>
                  <a:cubicBezTo>
                    <a:pt x="4073" y="2763"/>
                    <a:pt x="2763" y="4097"/>
                    <a:pt x="2644" y="5740"/>
                  </a:cubicBezTo>
                  <a:lnTo>
                    <a:pt x="334" y="5740"/>
                  </a:lnTo>
                  <a:cubicBezTo>
                    <a:pt x="382" y="4311"/>
                    <a:pt x="953" y="2978"/>
                    <a:pt x="1953" y="1954"/>
                  </a:cubicBezTo>
                  <a:cubicBezTo>
                    <a:pt x="2977" y="953"/>
                    <a:pt x="4311" y="382"/>
                    <a:pt x="5740" y="310"/>
                  </a:cubicBezTo>
                  <a:close/>
                  <a:moveTo>
                    <a:pt x="11003" y="6121"/>
                  </a:moveTo>
                  <a:cubicBezTo>
                    <a:pt x="10955" y="7407"/>
                    <a:pt x="10455" y="8622"/>
                    <a:pt x="9526" y="9550"/>
                  </a:cubicBezTo>
                  <a:cubicBezTo>
                    <a:pt x="8598" y="10479"/>
                    <a:pt x="7407" y="10979"/>
                    <a:pt x="6097" y="11027"/>
                  </a:cubicBezTo>
                  <a:lnTo>
                    <a:pt x="6097" y="9908"/>
                  </a:lnTo>
                  <a:cubicBezTo>
                    <a:pt x="7073" y="9884"/>
                    <a:pt x="8002" y="9455"/>
                    <a:pt x="8717" y="8741"/>
                  </a:cubicBezTo>
                  <a:cubicBezTo>
                    <a:pt x="9431" y="8026"/>
                    <a:pt x="9812" y="7098"/>
                    <a:pt x="9884" y="6121"/>
                  </a:cubicBezTo>
                  <a:close/>
                  <a:moveTo>
                    <a:pt x="5978" y="3001"/>
                  </a:moveTo>
                  <a:cubicBezTo>
                    <a:pt x="6764" y="3001"/>
                    <a:pt x="7478" y="3287"/>
                    <a:pt x="8002" y="3835"/>
                  </a:cubicBezTo>
                  <a:cubicBezTo>
                    <a:pt x="8550" y="4359"/>
                    <a:pt x="8860" y="5073"/>
                    <a:pt x="8860" y="5859"/>
                  </a:cubicBezTo>
                  <a:cubicBezTo>
                    <a:pt x="8860" y="6002"/>
                    <a:pt x="8979" y="6097"/>
                    <a:pt x="9098" y="6097"/>
                  </a:cubicBezTo>
                  <a:lnTo>
                    <a:pt x="9550" y="6097"/>
                  </a:lnTo>
                  <a:cubicBezTo>
                    <a:pt x="9526" y="6978"/>
                    <a:pt x="9145" y="7812"/>
                    <a:pt x="8502" y="8455"/>
                  </a:cubicBezTo>
                  <a:cubicBezTo>
                    <a:pt x="7883" y="9074"/>
                    <a:pt x="7050" y="9455"/>
                    <a:pt x="6121" y="9479"/>
                  </a:cubicBezTo>
                  <a:lnTo>
                    <a:pt x="6121" y="9050"/>
                  </a:lnTo>
                  <a:cubicBezTo>
                    <a:pt x="6097" y="8955"/>
                    <a:pt x="5978" y="8860"/>
                    <a:pt x="5859" y="8836"/>
                  </a:cubicBezTo>
                  <a:cubicBezTo>
                    <a:pt x="5025" y="8812"/>
                    <a:pt x="4216" y="8407"/>
                    <a:pt x="3692" y="7764"/>
                  </a:cubicBezTo>
                  <a:cubicBezTo>
                    <a:pt x="3650" y="7723"/>
                    <a:pt x="3593" y="7697"/>
                    <a:pt x="3542" y="7697"/>
                  </a:cubicBezTo>
                  <a:cubicBezTo>
                    <a:pt x="3506" y="7697"/>
                    <a:pt x="3474" y="7711"/>
                    <a:pt x="3454" y="7740"/>
                  </a:cubicBezTo>
                  <a:cubicBezTo>
                    <a:pt x="3382" y="7788"/>
                    <a:pt x="3358" y="7907"/>
                    <a:pt x="3430" y="7979"/>
                  </a:cubicBezTo>
                  <a:cubicBezTo>
                    <a:pt x="4025" y="8693"/>
                    <a:pt x="4859" y="9098"/>
                    <a:pt x="5764" y="9169"/>
                  </a:cubicBezTo>
                  <a:lnTo>
                    <a:pt x="5764" y="11503"/>
                  </a:lnTo>
                  <a:cubicBezTo>
                    <a:pt x="4335" y="11479"/>
                    <a:pt x="2977" y="10884"/>
                    <a:pt x="1953" y="9836"/>
                  </a:cubicBezTo>
                  <a:cubicBezTo>
                    <a:pt x="953" y="8836"/>
                    <a:pt x="382" y="7502"/>
                    <a:pt x="358" y="6097"/>
                  </a:cubicBezTo>
                  <a:lnTo>
                    <a:pt x="2715" y="6097"/>
                  </a:lnTo>
                  <a:cubicBezTo>
                    <a:pt x="2739" y="6502"/>
                    <a:pt x="2834" y="6907"/>
                    <a:pt x="3001" y="7264"/>
                  </a:cubicBezTo>
                  <a:cubicBezTo>
                    <a:pt x="3018" y="7316"/>
                    <a:pt x="3073" y="7355"/>
                    <a:pt x="3137" y="7355"/>
                  </a:cubicBezTo>
                  <a:cubicBezTo>
                    <a:pt x="3162" y="7355"/>
                    <a:pt x="3189" y="7349"/>
                    <a:pt x="3215" y="7336"/>
                  </a:cubicBezTo>
                  <a:cubicBezTo>
                    <a:pt x="3335" y="7312"/>
                    <a:pt x="3382" y="7193"/>
                    <a:pt x="3335" y="7098"/>
                  </a:cubicBezTo>
                  <a:cubicBezTo>
                    <a:pt x="3144" y="6716"/>
                    <a:pt x="3073" y="6335"/>
                    <a:pt x="3073" y="5907"/>
                  </a:cubicBezTo>
                  <a:cubicBezTo>
                    <a:pt x="3073" y="4311"/>
                    <a:pt x="4382" y="3001"/>
                    <a:pt x="5978" y="3001"/>
                  </a:cubicBezTo>
                  <a:close/>
                  <a:moveTo>
                    <a:pt x="5954" y="1"/>
                  </a:moveTo>
                  <a:cubicBezTo>
                    <a:pt x="4382" y="1"/>
                    <a:pt x="2882" y="620"/>
                    <a:pt x="1763" y="1715"/>
                  </a:cubicBezTo>
                  <a:cubicBezTo>
                    <a:pt x="620" y="2859"/>
                    <a:pt x="1" y="4335"/>
                    <a:pt x="1" y="5907"/>
                  </a:cubicBezTo>
                  <a:cubicBezTo>
                    <a:pt x="1" y="7502"/>
                    <a:pt x="620" y="8979"/>
                    <a:pt x="1715" y="10074"/>
                  </a:cubicBezTo>
                  <a:cubicBezTo>
                    <a:pt x="2834" y="11194"/>
                    <a:pt x="4311" y="11813"/>
                    <a:pt x="5883" y="11837"/>
                  </a:cubicBezTo>
                  <a:cubicBezTo>
                    <a:pt x="5954" y="11837"/>
                    <a:pt x="6049" y="11813"/>
                    <a:pt x="6073" y="11741"/>
                  </a:cubicBezTo>
                  <a:cubicBezTo>
                    <a:pt x="6097" y="11717"/>
                    <a:pt x="6121" y="11670"/>
                    <a:pt x="6121" y="11598"/>
                  </a:cubicBezTo>
                  <a:lnTo>
                    <a:pt x="6121" y="11336"/>
                  </a:lnTo>
                  <a:cubicBezTo>
                    <a:pt x="7502" y="11265"/>
                    <a:pt x="8812" y="10741"/>
                    <a:pt x="9788" y="9741"/>
                  </a:cubicBezTo>
                  <a:cubicBezTo>
                    <a:pt x="10765" y="8765"/>
                    <a:pt x="11336" y="7502"/>
                    <a:pt x="11360" y="6097"/>
                  </a:cubicBezTo>
                  <a:lnTo>
                    <a:pt x="11646" y="6097"/>
                  </a:lnTo>
                  <a:cubicBezTo>
                    <a:pt x="11693" y="6097"/>
                    <a:pt x="11717" y="6097"/>
                    <a:pt x="11789" y="6050"/>
                  </a:cubicBezTo>
                  <a:cubicBezTo>
                    <a:pt x="11836" y="6002"/>
                    <a:pt x="11908" y="5931"/>
                    <a:pt x="11908" y="5859"/>
                  </a:cubicBezTo>
                  <a:cubicBezTo>
                    <a:pt x="11884" y="5383"/>
                    <a:pt x="11813" y="4883"/>
                    <a:pt x="11693" y="4430"/>
                  </a:cubicBezTo>
                  <a:cubicBezTo>
                    <a:pt x="11675" y="4338"/>
                    <a:pt x="11599" y="4303"/>
                    <a:pt x="11522" y="4303"/>
                  </a:cubicBezTo>
                  <a:cubicBezTo>
                    <a:pt x="11499" y="4303"/>
                    <a:pt x="11477" y="4306"/>
                    <a:pt x="11455" y="4311"/>
                  </a:cubicBezTo>
                  <a:cubicBezTo>
                    <a:pt x="11408" y="4335"/>
                    <a:pt x="11336" y="4430"/>
                    <a:pt x="11360" y="4526"/>
                  </a:cubicBezTo>
                  <a:cubicBezTo>
                    <a:pt x="11479" y="4930"/>
                    <a:pt x="11551" y="5359"/>
                    <a:pt x="11551" y="5764"/>
                  </a:cubicBezTo>
                  <a:lnTo>
                    <a:pt x="9193" y="5764"/>
                  </a:lnTo>
                  <a:cubicBezTo>
                    <a:pt x="9169" y="4954"/>
                    <a:pt x="8812" y="4192"/>
                    <a:pt x="8217" y="3621"/>
                  </a:cubicBezTo>
                  <a:cubicBezTo>
                    <a:pt x="7645" y="3049"/>
                    <a:pt x="6907" y="2739"/>
                    <a:pt x="6097" y="2692"/>
                  </a:cubicBezTo>
                  <a:lnTo>
                    <a:pt x="6097" y="358"/>
                  </a:lnTo>
                  <a:cubicBezTo>
                    <a:pt x="8264" y="406"/>
                    <a:pt x="10217" y="1715"/>
                    <a:pt x="11074" y="3716"/>
                  </a:cubicBezTo>
                  <a:lnTo>
                    <a:pt x="11098" y="3740"/>
                  </a:lnTo>
                  <a:cubicBezTo>
                    <a:pt x="11122" y="3835"/>
                    <a:pt x="11217" y="3859"/>
                    <a:pt x="11312" y="3859"/>
                  </a:cubicBezTo>
                  <a:cubicBezTo>
                    <a:pt x="11431" y="3835"/>
                    <a:pt x="11479" y="3716"/>
                    <a:pt x="11431" y="3621"/>
                  </a:cubicBezTo>
                  <a:lnTo>
                    <a:pt x="11408" y="3597"/>
                  </a:lnTo>
                  <a:cubicBezTo>
                    <a:pt x="10455" y="1406"/>
                    <a:pt x="8336" y="25"/>
                    <a:pt x="5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938" name="Google Shape;13938;p27"/>
          <p:cNvSpPr/>
          <p:nvPr/>
        </p:nvSpPr>
        <p:spPr>
          <a:xfrm>
            <a:off x="14068936" y="3537017"/>
            <a:ext cx="605244" cy="714910"/>
          </a:xfrm>
          <a:custGeom>
            <a:avLst/>
            <a:gdLst/>
            <a:ahLst/>
            <a:cxnLst/>
            <a:rect l="l" t="t" r="r" b="b"/>
            <a:pathLst>
              <a:path w="10122" h="11956" extrusionOk="0">
                <a:moveTo>
                  <a:pt x="2644" y="1620"/>
                </a:moveTo>
                <a:lnTo>
                  <a:pt x="4858" y="4144"/>
                </a:lnTo>
                <a:lnTo>
                  <a:pt x="4096" y="4144"/>
                </a:lnTo>
                <a:cubicBezTo>
                  <a:pt x="4001" y="4144"/>
                  <a:pt x="3953" y="4239"/>
                  <a:pt x="3953" y="4311"/>
                </a:cubicBezTo>
                <a:lnTo>
                  <a:pt x="3953" y="11503"/>
                </a:lnTo>
                <a:lnTo>
                  <a:pt x="1358" y="11503"/>
                </a:lnTo>
                <a:lnTo>
                  <a:pt x="1358" y="4311"/>
                </a:lnTo>
                <a:cubicBezTo>
                  <a:pt x="1358" y="4239"/>
                  <a:pt x="1262" y="4144"/>
                  <a:pt x="1191" y="4144"/>
                </a:cubicBezTo>
                <a:lnTo>
                  <a:pt x="405" y="4144"/>
                </a:lnTo>
                <a:lnTo>
                  <a:pt x="2644" y="1620"/>
                </a:lnTo>
                <a:close/>
                <a:moveTo>
                  <a:pt x="5025" y="0"/>
                </a:moveTo>
                <a:cubicBezTo>
                  <a:pt x="4954" y="0"/>
                  <a:pt x="4930" y="24"/>
                  <a:pt x="4858" y="48"/>
                </a:cubicBezTo>
                <a:lnTo>
                  <a:pt x="4263" y="739"/>
                </a:lnTo>
                <a:cubicBezTo>
                  <a:pt x="4239" y="763"/>
                  <a:pt x="4239" y="810"/>
                  <a:pt x="4239" y="834"/>
                </a:cubicBezTo>
                <a:cubicBezTo>
                  <a:pt x="4254" y="954"/>
                  <a:pt x="4335" y="1007"/>
                  <a:pt x="4416" y="1007"/>
                </a:cubicBezTo>
                <a:cubicBezTo>
                  <a:pt x="4465" y="1007"/>
                  <a:pt x="4513" y="988"/>
                  <a:pt x="4549" y="953"/>
                </a:cubicBezTo>
                <a:lnTo>
                  <a:pt x="5049" y="381"/>
                </a:lnTo>
                <a:lnTo>
                  <a:pt x="7311" y="2953"/>
                </a:lnTo>
                <a:lnTo>
                  <a:pt x="6549" y="2953"/>
                </a:lnTo>
                <a:cubicBezTo>
                  <a:pt x="6454" y="2953"/>
                  <a:pt x="6359" y="3049"/>
                  <a:pt x="6359" y="3120"/>
                </a:cubicBezTo>
                <a:lnTo>
                  <a:pt x="6359" y="5906"/>
                </a:lnTo>
                <a:lnTo>
                  <a:pt x="4858" y="7573"/>
                </a:lnTo>
                <a:cubicBezTo>
                  <a:pt x="4787" y="7645"/>
                  <a:pt x="4787" y="7764"/>
                  <a:pt x="4834" y="7883"/>
                </a:cubicBezTo>
                <a:cubicBezTo>
                  <a:pt x="4906" y="7978"/>
                  <a:pt x="4977" y="8050"/>
                  <a:pt x="5096" y="8050"/>
                </a:cubicBezTo>
                <a:lnTo>
                  <a:pt x="5811" y="8050"/>
                </a:lnTo>
                <a:lnTo>
                  <a:pt x="5811" y="11550"/>
                </a:lnTo>
                <a:lnTo>
                  <a:pt x="4311" y="11550"/>
                </a:lnTo>
                <a:lnTo>
                  <a:pt x="4311" y="4549"/>
                </a:lnTo>
                <a:lnTo>
                  <a:pt x="5025" y="4549"/>
                </a:lnTo>
                <a:cubicBezTo>
                  <a:pt x="5144" y="4549"/>
                  <a:pt x="5215" y="4501"/>
                  <a:pt x="5287" y="4406"/>
                </a:cubicBezTo>
                <a:cubicBezTo>
                  <a:pt x="5335" y="4287"/>
                  <a:pt x="5311" y="4168"/>
                  <a:pt x="5263" y="4073"/>
                </a:cubicBezTo>
                <a:lnTo>
                  <a:pt x="3525" y="2120"/>
                </a:lnTo>
                <a:lnTo>
                  <a:pt x="4001" y="1572"/>
                </a:lnTo>
                <a:cubicBezTo>
                  <a:pt x="4072" y="1525"/>
                  <a:pt x="4072" y="1429"/>
                  <a:pt x="4001" y="1382"/>
                </a:cubicBezTo>
                <a:cubicBezTo>
                  <a:pt x="3977" y="1334"/>
                  <a:pt x="3924" y="1310"/>
                  <a:pt x="3870" y="1310"/>
                </a:cubicBezTo>
                <a:cubicBezTo>
                  <a:pt x="3816" y="1310"/>
                  <a:pt x="3763" y="1334"/>
                  <a:pt x="3739" y="1382"/>
                </a:cubicBezTo>
                <a:lnTo>
                  <a:pt x="3287" y="1882"/>
                </a:lnTo>
                <a:lnTo>
                  <a:pt x="2882" y="1429"/>
                </a:lnTo>
                <a:cubicBezTo>
                  <a:pt x="2834" y="1406"/>
                  <a:pt x="2810" y="1382"/>
                  <a:pt x="2786" y="1382"/>
                </a:cubicBezTo>
                <a:cubicBezTo>
                  <a:pt x="2739" y="1354"/>
                  <a:pt x="2689" y="1340"/>
                  <a:pt x="2640" y="1340"/>
                </a:cubicBezTo>
                <a:cubicBezTo>
                  <a:pt x="2566" y="1340"/>
                  <a:pt x="2496" y="1372"/>
                  <a:pt x="2453" y="1429"/>
                </a:cubicBezTo>
                <a:lnTo>
                  <a:pt x="72" y="4144"/>
                </a:lnTo>
                <a:cubicBezTo>
                  <a:pt x="0" y="4239"/>
                  <a:pt x="0" y="4335"/>
                  <a:pt x="48" y="4478"/>
                </a:cubicBezTo>
                <a:cubicBezTo>
                  <a:pt x="95" y="4549"/>
                  <a:pt x="191" y="4620"/>
                  <a:pt x="310" y="4620"/>
                </a:cubicBezTo>
                <a:lnTo>
                  <a:pt x="1048" y="4620"/>
                </a:lnTo>
                <a:lnTo>
                  <a:pt x="1048" y="11789"/>
                </a:lnTo>
                <a:cubicBezTo>
                  <a:pt x="1048" y="11884"/>
                  <a:pt x="1143" y="11955"/>
                  <a:pt x="1238" y="11955"/>
                </a:cubicBezTo>
                <a:lnTo>
                  <a:pt x="8954" y="11955"/>
                </a:lnTo>
                <a:cubicBezTo>
                  <a:pt x="9026" y="11955"/>
                  <a:pt x="9121" y="11884"/>
                  <a:pt x="9121" y="11789"/>
                </a:cubicBezTo>
                <a:lnTo>
                  <a:pt x="9121" y="10360"/>
                </a:lnTo>
                <a:cubicBezTo>
                  <a:pt x="9121" y="10264"/>
                  <a:pt x="9073" y="10217"/>
                  <a:pt x="8978" y="10169"/>
                </a:cubicBezTo>
                <a:cubicBezTo>
                  <a:pt x="8966" y="10167"/>
                  <a:pt x="8954" y="10166"/>
                  <a:pt x="8942" y="10166"/>
                </a:cubicBezTo>
                <a:cubicBezTo>
                  <a:pt x="8840" y="10166"/>
                  <a:pt x="8764" y="10253"/>
                  <a:pt x="8764" y="10360"/>
                </a:cubicBezTo>
                <a:lnTo>
                  <a:pt x="8764" y="11646"/>
                </a:lnTo>
                <a:lnTo>
                  <a:pt x="6168" y="11646"/>
                </a:lnTo>
                <a:lnTo>
                  <a:pt x="6168" y="7954"/>
                </a:lnTo>
                <a:cubicBezTo>
                  <a:pt x="6168" y="7859"/>
                  <a:pt x="6097" y="7764"/>
                  <a:pt x="6001" y="7764"/>
                </a:cubicBezTo>
                <a:lnTo>
                  <a:pt x="5192" y="7764"/>
                </a:lnTo>
                <a:lnTo>
                  <a:pt x="7454" y="5240"/>
                </a:lnTo>
                <a:lnTo>
                  <a:pt x="9716" y="7764"/>
                </a:lnTo>
                <a:lnTo>
                  <a:pt x="8954" y="7764"/>
                </a:lnTo>
                <a:cubicBezTo>
                  <a:pt x="8859" y="7764"/>
                  <a:pt x="8764" y="7859"/>
                  <a:pt x="8764" y="7954"/>
                </a:cubicBezTo>
                <a:lnTo>
                  <a:pt x="8764" y="9550"/>
                </a:lnTo>
                <a:cubicBezTo>
                  <a:pt x="8764" y="9645"/>
                  <a:pt x="8835" y="9693"/>
                  <a:pt x="8907" y="9741"/>
                </a:cubicBezTo>
                <a:cubicBezTo>
                  <a:pt x="8919" y="9743"/>
                  <a:pt x="8931" y="9744"/>
                  <a:pt x="8943" y="9744"/>
                </a:cubicBezTo>
                <a:cubicBezTo>
                  <a:pt x="9045" y="9744"/>
                  <a:pt x="9121" y="9657"/>
                  <a:pt x="9121" y="9550"/>
                </a:cubicBezTo>
                <a:lnTo>
                  <a:pt x="9121" y="8097"/>
                </a:lnTo>
                <a:lnTo>
                  <a:pt x="9835" y="8097"/>
                </a:lnTo>
                <a:cubicBezTo>
                  <a:pt x="9931" y="8097"/>
                  <a:pt x="10050" y="8050"/>
                  <a:pt x="10097" y="7954"/>
                </a:cubicBezTo>
                <a:cubicBezTo>
                  <a:pt x="10121" y="7716"/>
                  <a:pt x="10121" y="7573"/>
                  <a:pt x="10026" y="7478"/>
                </a:cubicBezTo>
                <a:lnTo>
                  <a:pt x="7645" y="4787"/>
                </a:lnTo>
                <a:cubicBezTo>
                  <a:pt x="7621" y="4763"/>
                  <a:pt x="7573" y="4740"/>
                  <a:pt x="7549" y="4740"/>
                </a:cubicBezTo>
                <a:cubicBezTo>
                  <a:pt x="7508" y="4715"/>
                  <a:pt x="7463" y="4704"/>
                  <a:pt x="7420" y="4704"/>
                </a:cubicBezTo>
                <a:cubicBezTo>
                  <a:pt x="7339" y="4704"/>
                  <a:pt x="7262" y="4741"/>
                  <a:pt x="7216" y="4787"/>
                </a:cubicBezTo>
                <a:lnTo>
                  <a:pt x="6692" y="5430"/>
                </a:lnTo>
                <a:lnTo>
                  <a:pt x="6692" y="3239"/>
                </a:lnTo>
                <a:lnTo>
                  <a:pt x="7406" y="3239"/>
                </a:lnTo>
                <a:cubicBezTo>
                  <a:pt x="7525" y="3239"/>
                  <a:pt x="7621" y="3192"/>
                  <a:pt x="7668" y="3096"/>
                </a:cubicBezTo>
                <a:cubicBezTo>
                  <a:pt x="7740" y="2977"/>
                  <a:pt x="7692" y="2858"/>
                  <a:pt x="7645" y="2763"/>
                </a:cubicBezTo>
                <a:lnTo>
                  <a:pt x="5263" y="96"/>
                </a:lnTo>
                <a:cubicBezTo>
                  <a:pt x="5192" y="24"/>
                  <a:pt x="5120" y="0"/>
                  <a:pt x="504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3939" name="Google Shape;13939;p27"/>
          <p:cNvGrpSpPr/>
          <p:nvPr/>
        </p:nvGrpSpPr>
        <p:grpSpPr>
          <a:xfrm>
            <a:off x="15484592" y="3535632"/>
            <a:ext cx="709228" cy="710664"/>
            <a:chOff x="6649513" y="1931283"/>
            <a:chExt cx="296525" cy="297125"/>
          </a:xfrm>
          <a:solidFill>
            <a:schemeClr val="tx1"/>
          </a:solidFill>
        </p:grpSpPr>
        <p:sp>
          <p:nvSpPr>
            <p:cNvPr id="13940" name="Google Shape;13940;p27"/>
            <p:cNvSpPr/>
            <p:nvPr/>
          </p:nvSpPr>
          <p:spPr>
            <a:xfrm>
              <a:off x="6762638" y="1953308"/>
              <a:ext cx="69675" cy="8950"/>
            </a:xfrm>
            <a:custGeom>
              <a:avLst/>
              <a:gdLst/>
              <a:ahLst/>
              <a:cxnLst/>
              <a:rect l="l" t="t" r="r" b="b"/>
              <a:pathLst>
                <a:path w="2787" h="358" extrusionOk="0">
                  <a:moveTo>
                    <a:pt x="191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7"/>
                    <a:pt x="72" y="358"/>
                    <a:pt x="191" y="358"/>
                  </a:cubicBezTo>
                  <a:lnTo>
                    <a:pt x="2572" y="358"/>
                  </a:lnTo>
                  <a:cubicBezTo>
                    <a:pt x="2691" y="358"/>
                    <a:pt x="2786" y="263"/>
                    <a:pt x="2763" y="167"/>
                  </a:cubicBezTo>
                  <a:cubicBezTo>
                    <a:pt x="2739" y="72"/>
                    <a:pt x="2644" y="1"/>
                    <a:pt x="2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1" name="Google Shape;13941;p27"/>
            <p:cNvSpPr/>
            <p:nvPr/>
          </p:nvSpPr>
          <p:spPr>
            <a:xfrm>
              <a:off x="6777513" y="1972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191" y="1"/>
                  </a:moveTo>
                  <a:cubicBezTo>
                    <a:pt x="72" y="1"/>
                    <a:pt x="1" y="96"/>
                    <a:pt x="24" y="215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358" y="358"/>
                  </a:lnTo>
                  <a:cubicBezTo>
                    <a:pt x="1453" y="358"/>
                    <a:pt x="1501" y="286"/>
                    <a:pt x="1548" y="215"/>
                  </a:cubicBezTo>
                  <a:cubicBezTo>
                    <a:pt x="1572" y="96"/>
                    <a:pt x="1477" y="1"/>
                    <a:pt x="1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2" name="Google Shape;13942;p27"/>
            <p:cNvSpPr/>
            <p:nvPr/>
          </p:nvSpPr>
          <p:spPr>
            <a:xfrm>
              <a:off x="6649513" y="1931283"/>
              <a:ext cx="296525" cy="297125"/>
            </a:xfrm>
            <a:custGeom>
              <a:avLst/>
              <a:gdLst/>
              <a:ahLst/>
              <a:cxnLst/>
              <a:rect l="l" t="t" r="r" b="b"/>
              <a:pathLst>
                <a:path w="11861" h="11885" extrusionOk="0">
                  <a:moveTo>
                    <a:pt x="11503" y="6550"/>
                  </a:moveTo>
                  <a:lnTo>
                    <a:pt x="11503" y="7716"/>
                  </a:lnTo>
                  <a:lnTo>
                    <a:pt x="8836" y="7716"/>
                  </a:lnTo>
                  <a:lnTo>
                    <a:pt x="8836" y="6550"/>
                  </a:lnTo>
                  <a:close/>
                  <a:moveTo>
                    <a:pt x="3001" y="6573"/>
                  </a:moveTo>
                  <a:lnTo>
                    <a:pt x="3001" y="7740"/>
                  </a:lnTo>
                  <a:lnTo>
                    <a:pt x="310" y="7740"/>
                  </a:lnTo>
                  <a:lnTo>
                    <a:pt x="310" y="6573"/>
                  </a:lnTo>
                  <a:close/>
                  <a:moveTo>
                    <a:pt x="7264" y="6573"/>
                  </a:moveTo>
                  <a:lnTo>
                    <a:pt x="7264" y="7740"/>
                  </a:lnTo>
                  <a:lnTo>
                    <a:pt x="4573" y="7740"/>
                  </a:lnTo>
                  <a:lnTo>
                    <a:pt x="4573" y="6573"/>
                  </a:lnTo>
                  <a:close/>
                  <a:moveTo>
                    <a:pt x="7216" y="10336"/>
                  </a:moveTo>
                  <a:lnTo>
                    <a:pt x="7216" y="11479"/>
                  </a:lnTo>
                  <a:lnTo>
                    <a:pt x="4549" y="11479"/>
                  </a:lnTo>
                  <a:lnTo>
                    <a:pt x="4549" y="10336"/>
                  </a:lnTo>
                  <a:close/>
                  <a:moveTo>
                    <a:pt x="11503" y="10336"/>
                  </a:moveTo>
                  <a:lnTo>
                    <a:pt x="11503" y="11479"/>
                  </a:lnTo>
                  <a:lnTo>
                    <a:pt x="8836" y="11479"/>
                  </a:lnTo>
                  <a:lnTo>
                    <a:pt x="8836" y="10336"/>
                  </a:lnTo>
                  <a:close/>
                  <a:moveTo>
                    <a:pt x="3358" y="1"/>
                  </a:moveTo>
                  <a:cubicBezTo>
                    <a:pt x="3168" y="1"/>
                    <a:pt x="3025" y="358"/>
                    <a:pt x="3025" y="358"/>
                  </a:cubicBezTo>
                  <a:lnTo>
                    <a:pt x="3025" y="2596"/>
                  </a:lnTo>
                  <a:cubicBezTo>
                    <a:pt x="3025" y="2763"/>
                    <a:pt x="3168" y="2954"/>
                    <a:pt x="3382" y="2954"/>
                  </a:cubicBezTo>
                  <a:lnTo>
                    <a:pt x="5764" y="2954"/>
                  </a:lnTo>
                  <a:lnTo>
                    <a:pt x="5764" y="4502"/>
                  </a:lnTo>
                  <a:lnTo>
                    <a:pt x="1977" y="4502"/>
                  </a:lnTo>
                  <a:cubicBezTo>
                    <a:pt x="1715" y="4502"/>
                    <a:pt x="1501" y="4692"/>
                    <a:pt x="1501" y="4978"/>
                  </a:cubicBezTo>
                  <a:lnTo>
                    <a:pt x="1501" y="6240"/>
                  </a:lnTo>
                  <a:lnTo>
                    <a:pt x="358" y="6240"/>
                  </a:lnTo>
                  <a:cubicBezTo>
                    <a:pt x="167" y="6240"/>
                    <a:pt x="0" y="6407"/>
                    <a:pt x="0" y="6597"/>
                  </a:cubicBezTo>
                  <a:lnTo>
                    <a:pt x="0" y="7740"/>
                  </a:lnTo>
                  <a:cubicBezTo>
                    <a:pt x="0" y="7907"/>
                    <a:pt x="143" y="8098"/>
                    <a:pt x="358" y="8098"/>
                  </a:cubicBezTo>
                  <a:lnTo>
                    <a:pt x="1501" y="8098"/>
                  </a:lnTo>
                  <a:lnTo>
                    <a:pt x="1501" y="10003"/>
                  </a:lnTo>
                  <a:lnTo>
                    <a:pt x="358" y="10003"/>
                  </a:lnTo>
                  <a:cubicBezTo>
                    <a:pt x="167" y="10003"/>
                    <a:pt x="0" y="10146"/>
                    <a:pt x="0" y="10360"/>
                  </a:cubicBezTo>
                  <a:lnTo>
                    <a:pt x="0" y="11693"/>
                  </a:lnTo>
                  <a:cubicBezTo>
                    <a:pt x="0" y="11789"/>
                    <a:pt x="72" y="11884"/>
                    <a:pt x="167" y="11884"/>
                  </a:cubicBezTo>
                  <a:lnTo>
                    <a:pt x="1001" y="11884"/>
                  </a:lnTo>
                  <a:cubicBezTo>
                    <a:pt x="1024" y="11884"/>
                    <a:pt x="1072" y="11884"/>
                    <a:pt x="1072" y="11836"/>
                  </a:cubicBezTo>
                  <a:cubicBezTo>
                    <a:pt x="1191" y="11693"/>
                    <a:pt x="1096" y="11527"/>
                    <a:pt x="953" y="11527"/>
                  </a:cubicBezTo>
                  <a:lnTo>
                    <a:pt x="310" y="11527"/>
                  </a:lnTo>
                  <a:lnTo>
                    <a:pt x="310" y="10360"/>
                  </a:lnTo>
                  <a:lnTo>
                    <a:pt x="3001" y="10360"/>
                  </a:lnTo>
                  <a:lnTo>
                    <a:pt x="3001" y="11527"/>
                  </a:lnTo>
                  <a:lnTo>
                    <a:pt x="1739" y="11527"/>
                  </a:lnTo>
                  <a:cubicBezTo>
                    <a:pt x="1667" y="11527"/>
                    <a:pt x="1596" y="11574"/>
                    <a:pt x="1572" y="11670"/>
                  </a:cubicBezTo>
                  <a:cubicBezTo>
                    <a:pt x="1548" y="11789"/>
                    <a:pt x="1620" y="11884"/>
                    <a:pt x="1739" y="11884"/>
                  </a:cubicBezTo>
                  <a:lnTo>
                    <a:pt x="3025" y="11884"/>
                  </a:lnTo>
                  <a:cubicBezTo>
                    <a:pt x="3215" y="11884"/>
                    <a:pt x="3382" y="11717"/>
                    <a:pt x="3382" y="11527"/>
                  </a:cubicBezTo>
                  <a:lnTo>
                    <a:pt x="3382" y="10360"/>
                  </a:lnTo>
                  <a:cubicBezTo>
                    <a:pt x="3382" y="10169"/>
                    <a:pt x="3239" y="10003"/>
                    <a:pt x="3025" y="10003"/>
                  </a:cubicBezTo>
                  <a:lnTo>
                    <a:pt x="1858" y="10003"/>
                  </a:lnTo>
                  <a:lnTo>
                    <a:pt x="1858" y="8098"/>
                  </a:lnTo>
                  <a:lnTo>
                    <a:pt x="3025" y="8098"/>
                  </a:lnTo>
                  <a:cubicBezTo>
                    <a:pt x="3215" y="8098"/>
                    <a:pt x="3382" y="7955"/>
                    <a:pt x="3382" y="7740"/>
                  </a:cubicBezTo>
                  <a:lnTo>
                    <a:pt x="3382" y="6597"/>
                  </a:lnTo>
                  <a:cubicBezTo>
                    <a:pt x="3382" y="6431"/>
                    <a:pt x="3239" y="6240"/>
                    <a:pt x="3025" y="6240"/>
                  </a:cubicBezTo>
                  <a:lnTo>
                    <a:pt x="1858" y="6240"/>
                  </a:lnTo>
                  <a:lnTo>
                    <a:pt x="1858" y="4978"/>
                  </a:lnTo>
                  <a:cubicBezTo>
                    <a:pt x="1858" y="4883"/>
                    <a:pt x="1929" y="4811"/>
                    <a:pt x="2025" y="4811"/>
                  </a:cubicBezTo>
                  <a:lnTo>
                    <a:pt x="5764" y="4811"/>
                  </a:lnTo>
                  <a:lnTo>
                    <a:pt x="5764" y="6240"/>
                  </a:lnTo>
                  <a:lnTo>
                    <a:pt x="4573" y="6240"/>
                  </a:lnTo>
                  <a:cubicBezTo>
                    <a:pt x="4406" y="6240"/>
                    <a:pt x="4216" y="6407"/>
                    <a:pt x="4216" y="6597"/>
                  </a:cubicBezTo>
                  <a:lnTo>
                    <a:pt x="4216" y="7740"/>
                  </a:lnTo>
                  <a:cubicBezTo>
                    <a:pt x="4216" y="7907"/>
                    <a:pt x="4358" y="8098"/>
                    <a:pt x="4573" y="8098"/>
                  </a:cubicBezTo>
                  <a:lnTo>
                    <a:pt x="5764" y="8098"/>
                  </a:lnTo>
                  <a:lnTo>
                    <a:pt x="5764" y="10003"/>
                  </a:lnTo>
                  <a:lnTo>
                    <a:pt x="4573" y="10003"/>
                  </a:lnTo>
                  <a:cubicBezTo>
                    <a:pt x="4406" y="10003"/>
                    <a:pt x="4216" y="10146"/>
                    <a:pt x="4216" y="10360"/>
                  </a:cubicBezTo>
                  <a:lnTo>
                    <a:pt x="4216" y="11527"/>
                  </a:lnTo>
                  <a:cubicBezTo>
                    <a:pt x="4216" y="11693"/>
                    <a:pt x="4358" y="11884"/>
                    <a:pt x="4573" y="11884"/>
                  </a:cubicBezTo>
                  <a:lnTo>
                    <a:pt x="7264" y="11884"/>
                  </a:lnTo>
                  <a:cubicBezTo>
                    <a:pt x="7431" y="11884"/>
                    <a:pt x="7621" y="11717"/>
                    <a:pt x="7621" y="11527"/>
                  </a:cubicBezTo>
                  <a:lnTo>
                    <a:pt x="7621" y="10360"/>
                  </a:lnTo>
                  <a:cubicBezTo>
                    <a:pt x="7621" y="10169"/>
                    <a:pt x="7454" y="10003"/>
                    <a:pt x="7264" y="10003"/>
                  </a:cubicBezTo>
                  <a:lnTo>
                    <a:pt x="6097" y="10003"/>
                  </a:lnTo>
                  <a:lnTo>
                    <a:pt x="6097" y="8098"/>
                  </a:lnTo>
                  <a:lnTo>
                    <a:pt x="7264" y="8098"/>
                  </a:lnTo>
                  <a:cubicBezTo>
                    <a:pt x="7431" y="8098"/>
                    <a:pt x="7621" y="7955"/>
                    <a:pt x="7621" y="7740"/>
                  </a:cubicBezTo>
                  <a:lnTo>
                    <a:pt x="7621" y="6597"/>
                  </a:lnTo>
                  <a:cubicBezTo>
                    <a:pt x="7621" y="6431"/>
                    <a:pt x="7454" y="6240"/>
                    <a:pt x="7264" y="6240"/>
                  </a:cubicBezTo>
                  <a:lnTo>
                    <a:pt x="6097" y="6240"/>
                  </a:lnTo>
                  <a:lnTo>
                    <a:pt x="6097" y="4811"/>
                  </a:lnTo>
                  <a:lnTo>
                    <a:pt x="9836" y="4811"/>
                  </a:lnTo>
                  <a:cubicBezTo>
                    <a:pt x="9931" y="4811"/>
                    <a:pt x="10002" y="4883"/>
                    <a:pt x="10002" y="4978"/>
                  </a:cubicBezTo>
                  <a:lnTo>
                    <a:pt x="10002" y="6240"/>
                  </a:lnTo>
                  <a:lnTo>
                    <a:pt x="8836" y="6240"/>
                  </a:lnTo>
                  <a:cubicBezTo>
                    <a:pt x="8645" y="6240"/>
                    <a:pt x="8478" y="6407"/>
                    <a:pt x="8478" y="6597"/>
                  </a:cubicBezTo>
                  <a:lnTo>
                    <a:pt x="8478" y="7740"/>
                  </a:lnTo>
                  <a:cubicBezTo>
                    <a:pt x="8478" y="7907"/>
                    <a:pt x="8621" y="8098"/>
                    <a:pt x="8836" y="8098"/>
                  </a:cubicBezTo>
                  <a:lnTo>
                    <a:pt x="10002" y="8098"/>
                  </a:lnTo>
                  <a:lnTo>
                    <a:pt x="10002" y="10003"/>
                  </a:lnTo>
                  <a:lnTo>
                    <a:pt x="8836" y="10003"/>
                  </a:lnTo>
                  <a:cubicBezTo>
                    <a:pt x="8645" y="10003"/>
                    <a:pt x="8478" y="10146"/>
                    <a:pt x="8478" y="10360"/>
                  </a:cubicBezTo>
                  <a:lnTo>
                    <a:pt x="8478" y="11527"/>
                  </a:lnTo>
                  <a:cubicBezTo>
                    <a:pt x="8478" y="11693"/>
                    <a:pt x="8621" y="11884"/>
                    <a:pt x="8836" y="11884"/>
                  </a:cubicBezTo>
                  <a:lnTo>
                    <a:pt x="11503" y="11884"/>
                  </a:lnTo>
                  <a:cubicBezTo>
                    <a:pt x="11693" y="11884"/>
                    <a:pt x="11860" y="11717"/>
                    <a:pt x="11860" y="11527"/>
                  </a:cubicBezTo>
                  <a:lnTo>
                    <a:pt x="11860" y="10360"/>
                  </a:lnTo>
                  <a:cubicBezTo>
                    <a:pt x="11860" y="10169"/>
                    <a:pt x="11717" y="10003"/>
                    <a:pt x="11503" y="10003"/>
                  </a:cubicBezTo>
                  <a:lnTo>
                    <a:pt x="10312" y="10003"/>
                  </a:lnTo>
                  <a:lnTo>
                    <a:pt x="10312" y="8098"/>
                  </a:lnTo>
                  <a:lnTo>
                    <a:pt x="11479" y="8074"/>
                  </a:lnTo>
                  <a:cubicBezTo>
                    <a:pt x="11670" y="8074"/>
                    <a:pt x="11836" y="7907"/>
                    <a:pt x="11836" y="7716"/>
                  </a:cubicBezTo>
                  <a:lnTo>
                    <a:pt x="11836" y="6573"/>
                  </a:lnTo>
                  <a:cubicBezTo>
                    <a:pt x="11836" y="6407"/>
                    <a:pt x="11693" y="6216"/>
                    <a:pt x="11479" y="6216"/>
                  </a:cubicBezTo>
                  <a:lnTo>
                    <a:pt x="10312" y="6216"/>
                  </a:lnTo>
                  <a:lnTo>
                    <a:pt x="10312" y="4930"/>
                  </a:lnTo>
                  <a:cubicBezTo>
                    <a:pt x="10312" y="4668"/>
                    <a:pt x="10122" y="4454"/>
                    <a:pt x="9836" y="4454"/>
                  </a:cubicBezTo>
                  <a:lnTo>
                    <a:pt x="6097" y="4454"/>
                  </a:lnTo>
                  <a:lnTo>
                    <a:pt x="6097" y="2906"/>
                  </a:lnTo>
                  <a:lnTo>
                    <a:pt x="8478" y="2906"/>
                  </a:lnTo>
                  <a:cubicBezTo>
                    <a:pt x="8645" y="2906"/>
                    <a:pt x="8836" y="2763"/>
                    <a:pt x="8836" y="2549"/>
                  </a:cubicBezTo>
                  <a:lnTo>
                    <a:pt x="8836" y="167"/>
                  </a:lnTo>
                  <a:cubicBezTo>
                    <a:pt x="8836" y="96"/>
                    <a:pt x="8740" y="1"/>
                    <a:pt x="8645" y="1"/>
                  </a:cubicBezTo>
                  <a:lnTo>
                    <a:pt x="7335" y="1"/>
                  </a:lnTo>
                  <a:cubicBezTo>
                    <a:pt x="7311" y="1"/>
                    <a:pt x="7288" y="1"/>
                    <a:pt x="7288" y="24"/>
                  </a:cubicBezTo>
                  <a:cubicBezTo>
                    <a:pt x="7169" y="167"/>
                    <a:pt x="7264" y="358"/>
                    <a:pt x="7407" y="358"/>
                  </a:cubicBezTo>
                  <a:lnTo>
                    <a:pt x="8502" y="358"/>
                  </a:lnTo>
                  <a:lnTo>
                    <a:pt x="8502" y="2596"/>
                  </a:lnTo>
                  <a:lnTo>
                    <a:pt x="3358" y="2596"/>
                  </a:lnTo>
                  <a:lnTo>
                    <a:pt x="3358" y="358"/>
                  </a:lnTo>
                  <a:lnTo>
                    <a:pt x="6597" y="358"/>
                  </a:lnTo>
                  <a:cubicBezTo>
                    <a:pt x="6692" y="358"/>
                    <a:pt x="6788" y="263"/>
                    <a:pt x="6788" y="167"/>
                  </a:cubicBezTo>
                  <a:cubicBezTo>
                    <a:pt x="6788" y="96"/>
                    <a:pt x="6692" y="1"/>
                    <a:pt x="6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943" name="Google Shape;13943;p27"/>
          <p:cNvGrpSpPr/>
          <p:nvPr/>
        </p:nvGrpSpPr>
        <p:grpSpPr>
          <a:xfrm>
            <a:off x="15480287" y="4583720"/>
            <a:ext cx="713534" cy="709168"/>
            <a:chOff x="6647713" y="2369483"/>
            <a:chExt cx="298325" cy="296500"/>
          </a:xfrm>
          <a:solidFill>
            <a:schemeClr val="tx1"/>
          </a:solidFill>
        </p:grpSpPr>
        <p:sp>
          <p:nvSpPr>
            <p:cNvPr id="13944" name="Google Shape;13944;p27"/>
            <p:cNvSpPr/>
            <p:nvPr/>
          </p:nvSpPr>
          <p:spPr>
            <a:xfrm>
              <a:off x="6648313" y="2370058"/>
              <a:ext cx="144700" cy="144100"/>
            </a:xfrm>
            <a:custGeom>
              <a:avLst/>
              <a:gdLst/>
              <a:ahLst/>
              <a:cxnLst/>
              <a:rect l="l" t="t" r="r" b="b"/>
              <a:pathLst>
                <a:path w="5788" h="5764" extrusionOk="0">
                  <a:moveTo>
                    <a:pt x="5550" y="1"/>
                  </a:moveTo>
                  <a:cubicBezTo>
                    <a:pt x="4573" y="1"/>
                    <a:pt x="3573" y="310"/>
                    <a:pt x="2739" y="811"/>
                  </a:cubicBezTo>
                  <a:cubicBezTo>
                    <a:pt x="1930" y="1287"/>
                    <a:pt x="1263" y="2001"/>
                    <a:pt x="787" y="2835"/>
                  </a:cubicBezTo>
                  <a:cubicBezTo>
                    <a:pt x="715" y="2930"/>
                    <a:pt x="739" y="3001"/>
                    <a:pt x="834" y="3073"/>
                  </a:cubicBezTo>
                  <a:cubicBezTo>
                    <a:pt x="867" y="3098"/>
                    <a:pt x="901" y="3108"/>
                    <a:pt x="932" y="3108"/>
                  </a:cubicBezTo>
                  <a:cubicBezTo>
                    <a:pt x="990" y="3108"/>
                    <a:pt x="1041" y="3072"/>
                    <a:pt x="1072" y="3025"/>
                  </a:cubicBezTo>
                  <a:cubicBezTo>
                    <a:pt x="1525" y="2239"/>
                    <a:pt x="2144" y="1573"/>
                    <a:pt x="2930" y="1144"/>
                  </a:cubicBezTo>
                  <a:cubicBezTo>
                    <a:pt x="3668" y="691"/>
                    <a:pt x="4573" y="429"/>
                    <a:pt x="5430" y="382"/>
                  </a:cubicBezTo>
                  <a:lnTo>
                    <a:pt x="5430" y="5454"/>
                  </a:lnTo>
                  <a:lnTo>
                    <a:pt x="358" y="5454"/>
                  </a:lnTo>
                  <a:cubicBezTo>
                    <a:pt x="406" y="4859"/>
                    <a:pt x="525" y="4287"/>
                    <a:pt x="715" y="3740"/>
                  </a:cubicBezTo>
                  <a:cubicBezTo>
                    <a:pt x="763" y="3644"/>
                    <a:pt x="715" y="3549"/>
                    <a:pt x="644" y="3478"/>
                  </a:cubicBezTo>
                  <a:cubicBezTo>
                    <a:pt x="621" y="3472"/>
                    <a:pt x="599" y="3469"/>
                    <a:pt x="577" y="3469"/>
                  </a:cubicBezTo>
                  <a:cubicBezTo>
                    <a:pt x="506" y="3469"/>
                    <a:pt x="442" y="3500"/>
                    <a:pt x="406" y="3573"/>
                  </a:cubicBezTo>
                  <a:cubicBezTo>
                    <a:pt x="167" y="4216"/>
                    <a:pt x="48" y="4859"/>
                    <a:pt x="1" y="5526"/>
                  </a:cubicBezTo>
                  <a:cubicBezTo>
                    <a:pt x="1" y="5573"/>
                    <a:pt x="48" y="5621"/>
                    <a:pt x="72" y="5669"/>
                  </a:cubicBezTo>
                  <a:cubicBezTo>
                    <a:pt x="120" y="5716"/>
                    <a:pt x="191" y="5764"/>
                    <a:pt x="287" y="5764"/>
                  </a:cubicBezTo>
                  <a:lnTo>
                    <a:pt x="5597" y="5764"/>
                  </a:lnTo>
                  <a:cubicBezTo>
                    <a:pt x="5692" y="5764"/>
                    <a:pt x="5788" y="5669"/>
                    <a:pt x="5788" y="5573"/>
                  </a:cubicBezTo>
                  <a:lnTo>
                    <a:pt x="5788" y="239"/>
                  </a:lnTo>
                  <a:cubicBezTo>
                    <a:pt x="5788" y="191"/>
                    <a:pt x="5764" y="120"/>
                    <a:pt x="5716" y="96"/>
                  </a:cubicBezTo>
                  <a:cubicBezTo>
                    <a:pt x="5669" y="48"/>
                    <a:pt x="5597" y="1"/>
                    <a:pt x="55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5" name="Google Shape;13945;p27"/>
            <p:cNvSpPr/>
            <p:nvPr/>
          </p:nvSpPr>
          <p:spPr>
            <a:xfrm>
              <a:off x="6647713" y="2521883"/>
              <a:ext cx="240550" cy="144100"/>
            </a:xfrm>
            <a:custGeom>
              <a:avLst/>
              <a:gdLst/>
              <a:ahLst/>
              <a:cxnLst/>
              <a:rect l="l" t="t" r="r" b="b"/>
              <a:pathLst>
                <a:path w="9622" h="5764" extrusionOk="0">
                  <a:moveTo>
                    <a:pt x="5859" y="358"/>
                  </a:moveTo>
                  <a:lnTo>
                    <a:pt x="9193" y="4025"/>
                  </a:lnTo>
                  <a:cubicBezTo>
                    <a:pt x="8217" y="4930"/>
                    <a:pt x="6979" y="5430"/>
                    <a:pt x="5621" y="5430"/>
                  </a:cubicBezTo>
                  <a:cubicBezTo>
                    <a:pt x="4216" y="5430"/>
                    <a:pt x="2930" y="4882"/>
                    <a:pt x="1930" y="3906"/>
                  </a:cubicBezTo>
                  <a:cubicBezTo>
                    <a:pt x="977" y="2953"/>
                    <a:pt x="430" y="1715"/>
                    <a:pt x="382" y="358"/>
                  </a:cubicBezTo>
                  <a:close/>
                  <a:moveTo>
                    <a:pt x="263" y="0"/>
                  </a:moveTo>
                  <a:cubicBezTo>
                    <a:pt x="215" y="0"/>
                    <a:pt x="191" y="0"/>
                    <a:pt x="120" y="48"/>
                  </a:cubicBezTo>
                  <a:cubicBezTo>
                    <a:pt x="49" y="96"/>
                    <a:pt x="1" y="167"/>
                    <a:pt x="1" y="239"/>
                  </a:cubicBezTo>
                  <a:cubicBezTo>
                    <a:pt x="25" y="1739"/>
                    <a:pt x="596" y="3096"/>
                    <a:pt x="1668" y="4144"/>
                  </a:cubicBezTo>
                  <a:cubicBezTo>
                    <a:pt x="2716" y="5192"/>
                    <a:pt x="4121" y="5764"/>
                    <a:pt x="5597" y="5764"/>
                  </a:cubicBezTo>
                  <a:cubicBezTo>
                    <a:pt x="7050" y="5764"/>
                    <a:pt x="8455" y="5192"/>
                    <a:pt x="9503" y="4168"/>
                  </a:cubicBezTo>
                  <a:cubicBezTo>
                    <a:pt x="9622" y="4120"/>
                    <a:pt x="9622" y="3954"/>
                    <a:pt x="9527" y="3858"/>
                  </a:cubicBezTo>
                  <a:lnTo>
                    <a:pt x="6050" y="72"/>
                  </a:lnTo>
                  <a:cubicBezTo>
                    <a:pt x="6002" y="48"/>
                    <a:pt x="5955" y="0"/>
                    <a:pt x="59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6" name="Google Shape;13946;p27"/>
            <p:cNvSpPr/>
            <p:nvPr/>
          </p:nvSpPr>
          <p:spPr>
            <a:xfrm>
              <a:off x="6801913" y="2369483"/>
              <a:ext cx="144125" cy="243525"/>
            </a:xfrm>
            <a:custGeom>
              <a:avLst/>
              <a:gdLst/>
              <a:ahLst/>
              <a:cxnLst/>
              <a:rect l="l" t="t" r="r" b="b"/>
              <a:pathLst>
                <a:path w="5765" h="9741" extrusionOk="0">
                  <a:moveTo>
                    <a:pt x="239" y="0"/>
                  </a:moveTo>
                  <a:cubicBezTo>
                    <a:pt x="144" y="0"/>
                    <a:pt x="49" y="71"/>
                    <a:pt x="25" y="143"/>
                  </a:cubicBezTo>
                  <a:cubicBezTo>
                    <a:pt x="1" y="191"/>
                    <a:pt x="1" y="214"/>
                    <a:pt x="1" y="262"/>
                  </a:cubicBezTo>
                  <a:lnTo>
                    <a:pt x="1" y="5596"/>
                  </a:lnTo>
                  <a:cubicBezTo>
                    <a:pt x="1" y="5620"/>
                    <a:pt x="25" y="5692"/>
                    <a:pt x="49" y="5715"/>
                  </a:cubicBezTo>
                  <a:lnTo>
                    <a:pt x="1001" y="6763"/>
                  </a:lnTo>
                  <a:cubicBezTo>
                    <a:pt x="1040" y="6789"/>
                    <a:pt x="1094" y="6808"/>
                    <a:pt x="1142" y="6808"/>
                  </a:cubicBezTo>
                  <a:cubicBezTo>
                    <a:pt x="1182" y="6808"/>
                    <a:pt x="1218" y="6796"/>
                    <a:pt x="1239" y="6763"/>
                  </a:cubicBezTo>
                  <a:cubicBezTo>
                    <a:pt x="1311" y="6692"/>
                    <a:pt x="1335" y="6573"/>
                    <a:pt x="1239" y="6525"/>
                  </a:cubicBezTo>
                  <a:lnTo>
                    <a:pt x="358" y="5525"/>
                  </a:lnTo>
                  <a:lnTo>
                    <a:pt x="358" y="381"/>
                  </a:lnTo>
                  <a:cubicBezTo>
                    <a:pt x="1692" y="405"/>
                    <a:pt x="2954" y="976"/>
                    <a:pt x="3906" y="1929"/>
                  </a:cubicBezTo>
                  <a:cubicBezTo>
                    <a:pt x="4883" y="2905"/>
                    <a:pt x="5407" y="4215"/>
                    <a:pt x="5407" y="5596"/>
                  </a:cubicBezTo>
                  <a:cubicBezTo>
                    <a:pt x="5407" y="6882"/>
                    <a:pt x="4811" y="8311"/>
                    <a:pt x="3835" y="9311"/>
                  </a:cubicBezTo>
                  <a:lnTo>
                    <a:pt x="1787" y="7073"/>
                  </a:lnTo>
                  <a:cubicBezTo>
                    <a:pt x="1748" y="7047"/>
                    <a:pt x="1694" y="7028"/>
                    <a:pt x="1646" y="7028"/>
                  </a:cubicBezTo>
                  <a:cubicBezTo>
                    <a:pt x="1606" y="7028"/>
                    <a:pt x="1570" y="7041"/>
                    <a:pt x="1549" y="7073"/>
                  </a:cubicBezTo>
                  <a:cubicBezTo>
                    <a:pt x="1477" y="7144"/>
                    <a:pt x="1454" y="7263"/>
                    <a:pt x="1549" y="7311"/>
                  </a:cubicBezTo>
                  <a:lnTo>
                    <a:pt x="3668" y="9645"/>
                  </a:lnTo>
                  <a:cubicBezTo>
                    <a:pt x="3716" y="9692"/>
                    <a:pt x="3787" y="9740"/>
                    <a:pt x="3835" y="9740"/>
                  </a:cubicBezTo>
                  <a:cubicBezTo>
                    <a:pt x="3906" y="9740"/>
                    <a:pt x="3954" y="9692"/>
                    <a:pt x="4026" y="9669"/>
                  </a:cubicBezTo>
                  <a:cubicBezTo>
                    <a:pt x="5097" y="8573"/>
                    <a:pt x="5764" y="7025"/>
                    <a:pt x="5764" y="5620"/>
                  </a:cubicBezTo>
                  <a:cubicBezTo>
                    <a:pt x="5740" y="4120"/>
                    <a:pt x="5169" y="2715"/>
                    <a:pt x="4145" y="1667"/>
                  </a:cubicBezTo>
                  <a:cubicBezTo>
                    <a:pt x="3097" y="619"/>
                    <a:pt x="1716" y="24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947" name="Google Shape;13947;p27"/>
          <p:cNvGrpSpPr/>
          <p:nvPr/>
        </p:nvGrpSpPr>
        <p:grpSpPr>
          <a:xfrm>
            <a:off x="14014984" y="4583720"/>
            <a:ext cx="710604" cy="709168"/>
            <a:chOff x="6162513" y="2369483"/>
            <a:chExt cx="297100" cy="296500"/>
          </a:xfrm>
          <a:solidFill>
            <a:schemeClr val="tx1"/>
          </a:solidFill>
        </p:grpSpPr>
        <p:sp>
          <p:nvSpPr>
            <p:cNvPr id="13948" name="Google Shape;13948;p27"/>
            <p:cNvSpPr/>
            <p:nvPr/>
          </p:nvSpPr>
          <p:spPr>
            <a:xfrm>
              <a:off x="6197638" y="2404608"/>
              <a:ext cx="87525" cy="87525"/>
            </a:xfrm>
            <a:custGeom>
              <a:avLst/>
              <a:gdLst/>
              <a:ahLst/>
              <a:cxnLst/>
              <a:rect l="l" t="t" r="r" b="b"/>
              <a:pathLst>
                <a:path w="3501" h="3501" extrusionOk="0">
                  <a:moveTo>
                    <a:pt x="1762" y="0"/>
                  </a:moveTo>
                  <a:cubicBezTo>
                    <a:pt x="1548" y="0"/>
                    <a:pt x="1334" y="24"/>
                    <a:pt x="1167" y="119"/>
                  </a:cubicBezTo>
                  <a:cubicBezTo>
                    <a:pt x="1072" y="143"/>
                    <a:pt x="1000" y="238"/>
                    <a:pt x="1072" y="333"/>
                  </a:cubicBezTo>
                  <a:cubicBezTo>
                    <a:pt x="1089" y="384"/>
                    <a:pt x="1141" y="434"/>
                    <a:pt x="1204" y="434"/>
                  </a:cubicBezTo>
                  <a:cubicBezTo>
                    <a:pt x="1230" y="434"/>
                    <a:pt x="1258" y="426"/>
                    <a:pt x="1286" y="405"/>
                  </a:cubicBezTo>
                  <a:cubicBezTo>
                    <a:pt x="1429" y="357"/>
                    <a:pt x="1596" y="333"/>
                    <a:pt x="1762" y="333"/>
                  </a:cubicBezTo>
                  <a:cubicBezTo>
                    <a:pt x="2525" y="333"/>
                    <a:pt x="3144" y="953"/>
                    <a:pt x="3144" y="1715"/>
                  </a:cubicBezTo>
                  <a:cubicBezTo>
                    <a:pt x="3144" y="2501"/>
                    <a:pt x="2525" y="3120"/>
                    <a:pt x="1762" y="3120"/>
                  </a:cubicBezTo>
                  <a:cubicBezTo>
                    <a:pt x="977" y="3120"/>
                    <a:pt x="357" y="2501"/>
                    <a:pt x="357" y="1715"/>
                  </a:cubicBezTo>
                  <a:cubicBezTo>
                    <a:pt x="357" y="1405"/>
                    <a:pt x="476" y="1072"/>
                    <a:pt x="691" y="834"/>
                  </a:cubicBezTo>
                  <a:cubicBezTo>
                    <a:pt x="738" y="762"/>
                    <a:pt x="738" y="643"/>
                    <a:pt x="643" y="595"/>
                  </a:cubicBezTo>
                  <a:cubicBezTo>
                    <a:pt x="621" y="562"/>
                    <a:pt x="584" y="544"/>
                    <a:pt x="543" y="544"/>
                  </a:cubicBezTo>
                  <a:cubicBezTo>
                    <a:pt x="495" y="544"/>
                    <a:pt x="443" y="568"/>
                    <a:pt x="405" y="619"/>
                  </a:cubicBezTo>
                  <a:cubicBezTo>
                    <a:pt x="143" y="953"/>
                    <a:pt x="0" y="1334"/>
                    <a:pt x="0" y="1762"/>
                  </a:cubicBezTo>
                  <a:cubicBezTo>
                    <a:pt x="0" y="2691"/>
                    <a:pt x="762" y="3501"/>
                    <a:pt x="1762" y="3501"/>
                  </a:cubicBezTo>
                  <a:cubicBezTo>
                    <a:pt x="2739" y="3501"/>
                    <a:pt x="3501" y="2739"/>
                    <a:pt x="3501" y="1739"/>
                  </a:cubicBezTo>
                  <a:cubicBezTo>
                    <a:pt x="3477" y="810"/>
                    <a:pt x="2715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9" name="Google Shape;13949;p27"/>
            <p:cNvSpPr/>
            <p:nvPr/>
          </p:nvSpPr>
          <p:spPr>
            <a:xfrm>
              <a:off x="6162513" y="2369483"/>
              <a:ext cx="158375" cy="157775"/>
            </a:xfrm>
            <a:custGeom>
              <a:avLst/>
              <a:gdLst/>
              <a:ahLst/>
              <a:cxnLst/>
              <a:rect l="l" t="t" r="r" b="b"/>
              <a:pathLst>
                <a:path w="6335" h="6311" extrusionOk="0">
                  <a:moveTo>
                    <a:pt x="3453" y="452"/>
                  </a:moveTo>
                  <a:lnTo>
                    <a:pt x="3453" y="738"/>
                  </a:lnTo>
                  <a:cubicBezTo>
                    <a:pt x="3453" y="881"/>
                    <a:pt x="3549" y="1000"/>
                    <a:pt x="3691" y="1072"/>
                  </a:cubicBezTo>
                  <a:cubicBezTo>
                    <a:pt x="3930" y="1119"/>
                    <a:pt x="4144" y="1215"/>
                    <a:pt x="4358" y="1334"/>
                  </a:cubicBezTo>
                  <a:cubicBezTo>
                    <a:pt x="4408" y="1373"/>
                    <a:pt x="4466" y="1392"/>
                    <a:pt x="4524" y="1392"/>
                  </a:cubicBezTo>
                  <a:cubicBezTo>
                    <a:pt x="4604" y="1392"/>
                    <a:pt x="4684" y="1355"/>
                    <a:pt x="4739" y="1286"/>
                  </a:cubicBezTo>
                  <a:lnTo>
                    <a:pt x="4977" y="1048"/>
                  </a:lnTo>
                  <a:lnTo>
                    <a:pt x="5335" y="1429"/>
                  </a:lnTo>
                  <a:lnTo>
                    <a:pt x="5096" y="1667"/>
                  </a:lnTo>
                  <a:cubicBezTo>
                    <a:pt x="4977" y="1786"/>
                    <a:pt x="4977" y="1929"/>
                    <a:pt x="5025" y="2048"/>
                  </a:cubicBezTo>
                  <a:cubicBezTo>
                    <a:pt x="5144" y="2262"/>
                    <a:pt x="5239" y="2477"/>
                    <a:pt x="5287" y="2715"/>
                  </a:cubicBezTo>
                  <a:cubicBezTo>
                    <a:pt x="5335" y="2858"/>
                    <a:pt x="5454" y="2953"/>
                    <a:pt x="5597" y="2953"/>
                  </a:cubicBezTo>
                  <a:lnTo>
                    <a:pt x="5930" y="2953"/>
                  </a:lnTo>
                  <a:lnTo>
                    <a:pt x="5930" y="3477"/>
                  </a:lnTo>
                  <a:lnTo>
                    <a:pt x="5597" y="3477"/>
                  </a:lnTo>
                  <a:cubicBezTo>
                    <a:pt x="5454" y="3477"/>
                    <a:pt x="5335" y="3572"/>
                    <a:pt x="5311" y="3715"/>
                  </a:cubicBezTo>
                  <a:cubicBezTo>
                    <a:pt x="5239" y="3953"/>
                    <a:pt x="5144" y="4168"/>
                    <a:pt x="5025" y="4382"/>
                  </a:cubicBezTo>
                  <a:cubicBezTo>
                    <a:pt x="4954" y="4501"/>
                    <a:pt x="4977" y="4668"/>
                    <a:pt x="5096" y="4763"/>
                  </a:cubicBezTo>
                  <a:lnTo>
                    <a:pt x="5335" y="5001"/>
                  </a:lnTo>
                  <a:lnTo>
                    <a:pt x="4977" y="5382"/>
                  </a:lnTo>
                  <a:lnTo>
                    <a:pt x="4739" y="5144"/>
                  </a:lnTo>
                  <a:cubicBezTo>
                    <a:pt x="4654" y="5058"/>
                    <a:pt x="4559" y="5015"/>
                    <a:pt x="4472" y="5015"/>
                  </a:cubicBezTo>
                  <a:cubicBezTo>
                    <a:pt x="4413" y="5015"/>
                    <a:pt x="4358" y="5034"/>
                    <a:pt x="4311" y="5072"/>
                  </a:cubicBezTo>
                  <a:cubicBezTo>
                    <a:pt x="4120" y="5192"/>
                    <a:pt x="3906" y="5263"/>
                    <a:pt x="3668" y="5334"/>
                  </a:cubicBezTo>
                  <a:cubicBezTo>
                    <a:pt x="3525" y="5358"/>
                    <a:pt x="3429" y="5477"/>
                    <a:pt x="3429" y="5668"/>
                  </a:cubicBezTo>
                  <a:lnTo>
                    <a:pt x="3429" y="5977"/>
                  </a:lnTo>
                  <a:lnTo>
                    <a:pt x="2882" y="5977"/>
                  </a:lnTo>
                  <a:lnTo>
                    <a:pt x="2882" y="5668"/>
                  </a:lnTo>
                  <a:cubicBezTo>
                    <a:pt x="2882" y="5501"/>
                    <a:pt x="2810" y="5382"/>
                    <a:pt x="2644" y="5334"/>
                  </a:cubicBezTo>
                  <a:cubicBezTo>
                    <a:pt x="2405" y="5263"/>
                    <a:pt x="2215" y="5192"/>
                    <a:pt x="2001" y="5072"/>
                  </a:cubicBezTo>
                  <a:cubicBezTo>
                    <a:pt x="1951" y="5033"/>
                    <a:pt x="1889" y="5014"/>
                    <a:pt x="1828" y="5014"/>
                  </a:cubicBezTo>
                  <a:cubicBezTo>
                    <a:pt x="1743" y="5014"/>
                    <a:pt x="1661" y="5051"/>
                    <a:pt x="1620" y="5120"/>
                  </a:cubicBezTo>
                  <a:lnTo>
                    <a:pt x="1381" y="5358"/>
                  </a:lnTo>
                  <a:lnTo>
                    <a:pt x="1024" y="4977"/>
                  </a:lnTo>
                  <a:lnTo>
                    <a:pt x="1262" y="4739"/>
                  </a:lnTo>
                  <a:cubicBezTo>
                    <a:pt x="1381" y="4620"/>
                    <a:pt x="1381" y="4477"/>
                    <a:pt x="1310" y="4358"/>
                  </a:cubicBezTo>
                  <a:cubicBezTo>
                    <a:pt x="1191" y="4144"/>
                    <a:pt x="1096" y="3929"/>
                    <a:pt x="1048" y="3691"/>
                  </a:cubicBezTo>
                  <a:cubicBezTo>
                    <a:pt x="1024" y="3548"/>
                    <a:pt x="905" y="3453"/>
                    <a:pt x="738" y="3453"/>
                  </a:cubicBezTo>
                  <a:lnTo>
                    <a:pt x="429" y="3453"/>
                  </a:lnTo>
                  <a:lnTo>
                    <a:pt x="429" y="2905"/>
                  </a:lnTo>
                  <a:lnTo>
                    <a:pt x="715" y="2905"/>
                  </a:lnTo>
                  <a:cubicBezTo>
                    <a:pt x="857" y="2905"/>
                    <a:pt x="977" y="2834"/>
                    <a:pt x="1048" y="2667"/>
                  </a:cubicBezTo>
                  <a:cubicBezTo>
                    <a:pt x="1096" y="2429"/>
                    <a:pt x="1191" y="2239"/>
                    <a:pt x="1310" y="2024"/>
                  </a:cubicBezTo>
                  <a:cubicBezTo>
                    <a:pt x="1405" y="1905"/>
                    <a:pt x="1381" y="1715"/>
                    <a:pt x="1262" y="1643"/>
                  </a:cubicBezTo>
                  <a:lnTo>
                    <a:pt x="1024" y="1405"/>
                  </a:lnTo>
                  <a:lnTo>
                    <a:pt x="1405" y="1048"/>
                  </a:lnTo>
                  <a:lnTo>
                    <a:pt x="1643" y="1286"/>
                  </a:lnTo>
                  <a:cubicBezTo>
                    <a:pt x="1710" y="1353"/>
                    <a:pt x="1785" y="1382"/>
                    <a:pt x="1859" y="1382"/>
                  </a:cubicBezTo>
                  <a:cubicBezTo>
                    <a:pt x="1916" y="1382"/>
                    <a:pt x="1972" y="1365"/>
                    <a:pt x="2024" y="1334"/>
                  </a:cubicBezTo>
                  <a:cubicBezTo>
                    <a:pt x="2239" y="1215"/>
                    <a:pt x="2453" y="1119"/>
                    <a:pt x="2691" y="1072"/>
                  </a:cubicBezTo>
                  <a:cubicBezTo>
                    <a:pt x="2834" y="1048"/>
                    <a:pt x="2929" y="929"/>
                    <a:pt x="2929" y="762"/>
                  </a:cubicBezTo>
                  <a:lnTo>
                    <a:pt x="2929" y="452"/>
                  </a:lnTo>
                  <a:close/>
                  <a:moveTo>
                    <a:pt x="2858" y="0"/>
                  </a:moveTo>
                  <a:cubicBezTo>
                    <a:pt x="2691" y="0"/>
                    <a:pt x="2524" y="143"/>
                    <a:pt x="2524" y="333"/>
                  </a:cubicBezTo>
                  <a:lnTo>
                    <a:pt x="2524" y="667"/>
                  </a:lnTo>
                  <a:cubicBezTo>
                    <a:pt x="2286" y="714"/>
                    <a:pt x="2024" y="810"/>
                    <a:pt x="1810" y="953"/>
                  </a:cubicBezTo>
                  <a:lnTo>
                    <a:pt x="1572" y="714"/>
                  </a:lnTo>
                  <a:cubicBezTo>
                    <a:pt x="1512" y="655"/>
                    <a:pt x="1435" y="625"/>
                    <a:pt x="1358" y="625"/>
                  </a:cubicBezTo>
                  <a:cubicBezTo>
                    <a:pt x="1280" y="625"/>
                    <a:pt x="1203" y="655"/>
                    <a:pt x="1143" y="714"/>
                  </a:cubicBezTo>
                  <a:lnTo>
                    <a:pt x="715" y="1119"/>
                  </a:lnTo>
                  <a:cubicBezTo>
                    <a:pt x="596" y="1262"/>
                    <a:pt x="596" y="1453"/>
                    <a:pt x="715" y="1572"/>
                  </a:cubicBezTo>
                  <a:lnTo>
                    <a:pt x="953" y="1810"/>
                  </a:lnTo>
                  <a:cubicBezTo>
                    <a:pt x="810" y="2048"/>
                    <a:pt x="715" y="2286"/>
                    <a:pt x="667" y="2524"/>
                  </a:cubicBezTo>
                  <a:lnTo>
                    <a:pt x="334" y="2524"/>
                  </a:lnTo>
                  <a:cubicBezTo>
                    <a:pt x="143" y="2524"/>
                    <a:pt x="0" y="2691"/>
                    <a:pt x="0" y="2858"/>
                  </a:cubicBezTo>
                  <a:lnTo>
                    <a:pt x="0" y="3453"/>
                  </a:lnTo>
                  <a:cubicBezTo>
                    <a:pt x="0" y="3644"/>
                    <a:pt x="143" y="3786"/>
                    <a:pt x="334" y="3786"/>
                  </a:cubicBezTo>
                  <a:lnTo>
                    <a:pt x="667" y="3786"/>
                  </a:lnTo>
                  <a:cubicBezTo>
                    <a:pt x="715" y="4025"/>
                    <a:pt x="810" y="4287"/>
                    <a:pt x="953" y="4501"/>
                  </a:cubicBezTo>
                  <a:lnTo>
                    <a:pt x="715" y="4739"/>
                  </a:lnTo>
                  <a:cubicBezTo>
                    <a:pt x="596" y="4858"/>
                    <a:pt x="596" y="5072"/>
                    <a:pt x="715" y="5192"/>
                  </a:cubicBezTo>
                  <a:lnTo>
                    <a:pt x="1143" y="5596"/>
                  </a:lnTo>
                  <a:cubicBezTo>
                    <a:pt x="1203" y="5656"/>
                    <a:pt x="1280" y="5686"/>
                    <a:pt x="1358" y="5686"/>
                  </a:cubicBezTo>
                  <a:cubicBezTo>
                    <a:pt x="1435" y="5686"/>
                    <a:pt x="1512" y="5656"/>
                    <a:pt x="1572" y="5596"/>
                  </a:cubicBezTo>
                  <a:lnTo>
                    <a:pt x="1810" y="5358"/>
                  </a:lnTo>
                  <a:cubicBezTo>
                    <a:pt x="2048" y="5501"/>
                    <a:pt x="2286" y="5596"/>
                    <a:pt x="2524" y="5644"/>
                  </a:cubicBezTo>
                  <a:lnTo>
                    <a:pt x="2524" y="5977"/>
                  </a:lnTo>
                  <a:cubicBezTo>
                    <a:pt x="2524" y="6168"/>
                    <a:pt x="2691" y="6311"/>
                    <a:pt x="2858" y="6311"/>
                  </a:cubicBezTo>
                  <a:lnTo>
                    <a:pt x="3453" y="6311"/>
                  </a:lnTo>
                  <a:cubicBezTo>
                    <a:pt x="3644" y="6311"/>
                    <a:pt x="3787" y="6168"/>
                    <a:pt x="3787" y="5977"/>
                  </a:cubicBezTo>
                  <a:lnTo>
                    <a:pt x="3787" y="5644"/>
                  </a:lnTo>
                  <a:cubicBezTo>
                    <a:pt x="4049" y="5596"/>
                    <a:pt x="4287" y="5501"/>
                    <a:pt x="4501" y="5358"/>
                  </a:cubicBezTo>
                  <a:lnTo>
                    <a:pt x="4739" y="5596"/>
                  </a:lnTo>
                  <a:cubicBezTo>
                    <a:pt x="4799" y="5656"/>
                    <a:pt x="4870" y="5686"/>
                    <a:pt x="4948" y="5686"/>
                  </a:cubicBezTo>
                  <a:cubicBezTo>
                    <a:pt x="5025" y="5686"/>
                    <a:pt x="5108" y="5656"/>
                    <a:pt x="5192" y="5596"/>
                  </a:cubicBezTo>
                  <a:lnTo>
                    <a:pt x="5597" y="5192"/>
                  </a:lnTo>
                  <a:cubicBezTo>
                    <a:pt x="5716" y="5072"/>
                    <a:pt x="5716" y="4858"/>
                    <a:pt x="5597" y="4739"/>
                  </a:cubicBezTo>
                  <a:lnTo>
                    <a:pt x="5358" y="4501"/>
                  </a:lnTo>
                  <a:cubicBezTo>
                    <a:pt x="5501" y="4287"/>
                    <a:pt x="5597" y="4025"/>
                    <a:pt x="5668" y="3786"/>
                  </a:cubicBezTo>
                  <a:lnTo>
                    <a:pt x="6025" y="3786"/>
                  </a:lnTo>
                  <a:cubicBezTo>
                    <a:pt x="6192" y="3786"/>
                    <a:pt x="6335" y="3644"/>
                    <a:pt x="6335" y="3453"/>
                  </a:cubicBezTo>
                  <a:lnTo>
                    <a:pt x="6335" y="2858"/>
                  </a:lnTo>
                  <a:cubicBezTo>
                    <a:pt x="6335" y="2691"/>
                    <a:pt x="6192" y="2524"/>
                    <a:pt x="6025" y="2524"/>
                  </a:cubicBezTo>
                  <a:lnTo>
                    <a:pt x="5668" y="2524"/>
                  </a:lnTo>
                  <a:cubicBezTo>
                    <a:pt x="5597" y="2286"/>
                    <a:pt x="5501" y="2024"/>
                    <a:pt x="5358" y="1810"/>
                  </a:cubicBezTo>
                  <a:lnTo>
                    <a:pt x="5597" y="1572"/>
                  </a:lnTo>
                  <a:cubicBezTo>
                    <a:pt x="5716" y="1453"/>
                    <a:pt x="5716" y="1262"/>
                    <a:pt x="5597" y="1119"/>
                  </a:cubicBezTo>
                  <a:lnTo>
                    <a:pt x="5192" y="714"/>
                  </a:lnTo>
                  <a:cubicBezTo>
                    <a:pt x="5132" y="655"/>
                    <a:pt x="5049" y="625"/>
                    <a:pt x="4965" y="625"/>
                  </a:cubicBezTo>
                  <a:cubicBezTo>
                    <a:pt x="4882" y="625"/>
                    <a:pt x="4799" y="655"/>
                    <a:pt x="4739" y="714"/>
                  </a:cubicBezTo>
                  <a:lnTo>
                    <a:pt x="4501" y="953"/>
                  </a:lnTo>
                  <a:cubicBezTo>
                    <a:pt x="4263" y="810"/>
                    <a:pt x="4025" y="714"/>
                    <a:pt x="3787" y="667"/>
                  </a:cubicBezTo>
                  <a:lnTo>
                    <a:pt x="3787" y="333"/>
                  </a:lnTo>
                  <a:cubicBezTo>
                    <a:pt x="3787" y="143"/>
                    <a:pt x="3644" y="0"/>
                    <a:pt x="3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0" name="Google Shape;13950;p27"/>
            <p:cNvSpPr/>
            <p:nvPr/>
          </p:nvSpPr>
          <p:spPr>
            <a:xfrm>
              <a:off x="6232763" y="2427808"/>
              <a:ext cx="16100" cy="41700"/>
            </a:xfrm>
            <a:custGeom>
              <a:avLst/>
              <a:gdLst/>
              <a:ahLst/>
              <a:cxnLst/>
              <a:rect l="l" t="t" r="r" b="b"/>
              <a:pathLst>
                <a:path w="644" h="166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lnTo>
                    <a:pt x="310" y="1477"/>
                  </a:lnTo>
                  <a:cubicBezTo>
                    <a:pt x="286" y="1573"/>
                    <a:pt x="381" y="1668"/>
                    <a:pt x="477" y="1668"/>
                  </a:cubicBezTo>
                  <a:cubicBezTo>
                    <a:pt x="548" y="1668"/>
                    <a:pt x="643" y="1573"/>
                    <a:pt x="643" y="1477"/>
                  </a:cubicBezTo>
                  <a:lnTo>
                    <a:pt x="643" y="168"/>
                  </a:lnTo>
                  <a:cubicBezTo>
                    <a:pt x="643" y="72"/>
                    <a:pt x="548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1" name="Google Shape;13951;p27"/>
            <p:cNvSpPr/>
            <p:nvPr/>
          </p:nvSpPr>
          <p:spPr>
            <a:xfrm>
              <a:off x="6319088" y="2526658"/>
              <a:ext cx="100050" cy="99425"/>
            </a:xfrm>
            <a:custGeom>
              <a:avLst/>
              <a:gdLst/>
              <a:ahLst/>
              <a:cxnLst/>
              <a:rect l="l" t="t" r="r" b="b"/>
              <a:pathLst>
                <a:path w="4002" h="3977" extrusionOk="0">
                  <a:moveTo>
                    <a:pt x="1977" y="0"/>
                  </a:moveTo>
                  <a:cubicBezTo>
                    <a:pt x="881" y="0"/>
                    <a:pt x="0" y="881"/>
                    <a:pt x="0" y="1977"/>
                  </a:cubicBezTo>
                  <a:cubicBezTo>
                    <a:pt x="0" y="3096"/>
                    <a:pt x="881" y="3977"/>
                    <a:pt x="1977" y="3977"/>
                  </a:cubicBezTo>
                  <a:cubicBezTo>
                    <a:pt x="2334" y="3977"/>
                    <a:pt x="2691" y="3882"/>
                    <a:pt x="3001" y="3715"/>
                  </a:cubicBezTo>
                  <a:cubicBezTo>
                    <a:pt x="3072" y="3667"/>
                    <a:pt x="3120" y="3572"/>
                    <a:pt x="3049" y="3477"/>
                  </a:cubicBezTo>
                  <a:cubicBezTo>
                    <a:pt x="3020" y="3419"/>
                    <a:pt x="2973" y="3388"/>
                    <a:pt x="2920" y="3388"/>
                  </a:cubicBezTo>
                  <a:cubicBezTo>
                    <a:pt x="2886" y="3388"/>
                    <a:pt x="2848" y="3401"/>
                    <a:pt x="2810" y="3429"/>
                  </a:cubicBezTo>
                  <a:cubicBezTo>
                    <a:pt x="2572" y="3572"/>
                    <a:pt x="2287" y="3667"/>
                    <a:pt x="1977" y="3667"/>
                  </a:cubicBezTo>
                  <a:cubicBezTo>
                    <a:pt x="1072" y="3667"/>
                    <a:pt x="310" y="2905"/>
                    <a:pt x="310" y="1977"/>
                  </a:cubicBezTo>
                  <a:cubicBezTo>
                    <a:pt x="310" y="1072"/>
                    <a:pt x="1072" y="310"/>
                    <a:pt x="1977" y="310"/>
                  </a:cubicBezTo>
                  <a:cubicBezTo>
                    <a:pt x="2906" y="310"/>
                    <a:pt x="3644" y="1072"/>
                    <a:pt x="3644" y="1977"/>
                  </a:cubicBezTo>
                  <a:cubicBezTo>
                    <a:pt x="3644" y="2310"/>
                    <a:pt x="3573" y="2643"/>
                    <a:pt x="3358" y="2905"/>
                  </a:cubicBezTo>
                  <a:cubicBezTo>
                    <a:pt x="3287" y="3001"/>
                    <a:pt x="3334" y="3096"/>
                    <a:pt x="3406" y="3143"/>
                  </a:cubicBezTo>
                  <a:cubicBezTo>
                    <a:pt x="3443" y="3172"/>
                    <a:pt x="3481" y="3185"/>
                    <a:pt x="3516" y="3185"/>
                  </a:cubicBezTo>
                  <a:cubicBezTo>
                    <a:pt x="3569" y="3185"/>
                    <a:pt x="3615" y="3154"/>
                    <a:pt x="3644" y="3096"/>
                  </a:cubicBezTo>
                  <a:cubicBezTo>
                    <a:pt x="3882" y="2762"/>
                    <a:pt x="4001" y="2381"/>
                    <a:pt x="4001" y="1953"/>
                  </a:cubicBezTo>
                  <a:cubicBezTo>
                    <a:pt x="4001" y="881"/>
                    <a:pt x="3096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2" name="Google Shape;13952;p27"/>
            <p:cNvSpPr/>
            <p:nvPr/>
          </p:nvSpPr>
          <p:spPr>
            <a:xfrm>
              <a:off x="6278588" y="2486158"/>
              <a:ext cx="181025" cy="179825"/>
            </a:xfrm>
            <a:custGeom>
              <a:avLst/>
              <a:gdLst/>
              <a:ahLst/>
              <a:cxnLst/>
              <a:rect l="l" t="t" r="r" b="b"/>
              <a:pathLst>
                <a:path w="7241" h="7193" extrusionOk="0">
                  <a:moveTo>
                    <a:pt x="3930" y="334"/>
                  </a:moveTo>
                  <a:lnTo>
                    <a:pt x="3930" y="715"/>
                  </a:lnTo>
                  <a:cubicBezTo>
                    <a:pt x="3930" y="858"/>
                    <a:pt x="4049" y="1025"/>
                    <a:pt x="4192" y="1048"/>
                  </a:cubicBezTo>
                  <a:cubicBezTo>
                    <a:pt x="4478" y="1096"/>
                    <a:pt x="4740" y="1215"/>
                    <a:pt x="4978" y="1382"/>
                  </a:cubicBezTo>
                  <a:cubicBezTo>
                    <a:pt x="5031" y="1417"/>
                    <a:pt x="5083" y="1433"/>
                    <a:pt x="5134" y="1433"/>
                  </a:cubicBezTo>
                  <a:cubicBezTo>
                    <a:pt x="5223" y="1433"/>
                    <a:pt x="5308" y="1386"/>
                    <a:pt x="5383" y="1310"/>
                  </a:cubicBezTo>
                  <a:lnTo>
                    <a:pt x="5693" y="1025"/>
                  </a:lnTo>
                  <a:lnTo>
                    <a:pt x="6169" y="1501"/>
                  </a:lnTo>
                  <a:lnTo>
                    <a:pt x="5859" y="1787"/>
                  </a:lnTo>
                  <a:cubicBezTo>
                    <a:pt x="5740" y="1906"/>
                    <a:pt x="5740" y="2096"/>
                    <a:pt x="5812" y="2215"/>
                  </a:cubicBezTo>
                  <a:cubicBezTo>
                    <a:pt x="5955" y="2454"/>
                    <a:pt x="6074" y="2715"/>
                    <a:pt x="6145" y="2977"/>
                  </a:cubicBezTo>
                  <a:cubicBezTo>
                    <a:pt x="6169" y="3144"/>
                    <a:pt x="6312" y="3263"/>
                    <a:pt x="6455" y="3263"/>
                  </a:cubicBezTo>
                  <a:lnTo>
                    <a:pt x="6883" y="3263"/>
                  </a:lnTo>
                  <a:lnTo>
                    <a:pt x="6883" y="3930"/>
                  </a:lnTo>
                  <a:lnTo>
                    <a:pt x="6502" y="3930"/>
                  </a:lnTo>
                  <a:cubicBezTo>
                    <a:pt x="6336" y="3930"/>
                    <a:pt x="6193" y="4049"/>
                    <a:pt x="6169" y="4192"/>
                  </a:cubicBezTo>
                  <a:cubicBezTo>
                    <a:pt x="6097" y="4478"/>
                    <a:pt x="5978" y="4740"/>
                    <a:pt x="5836" y="4978"/>
                  </a:cubicBezTo>
                  <a:cubicBezTo>
                    <a:pt x="5740" y="5121"/>
                    <a:pt x="5788" y="5287"/>
                    <a:pt x="5907" y="5383"/>
                  </a:cubicBezTo>
                  <a:lnTo>
                    <a:pt x="6193" y="5692"/>
                  </a:lnTo>
                  <a:lnTo>
                    <a:pt x="5716" y="6169"/>
                  </a:lnTo>
                  <a:lnTo>
                    <a:pt x="5431" y="5883"/>
                  </a:lnTo>
                  <a:cubicBezTo>
                    <a:pt x="5358" y="5810"/>
                    <a:pt x="5258" y="5782"/>
                    <a:pt x="5164" y="5782"/>
                  </a:cubicBezTo>
                  <a:cubicBezTo>
                    <a:pt x="5105" y="5782"/>
                    <a:pt x="5048" y="5793"/>
                    <a:pt x="5002" y="5811"/>
                  </a:cubicBezTo>
                  <a:cubicBezTo>
                    <a:pt x="4764" y="5954"/>
                    <a:pt x="4502" y="6073"/>
                    <a:pt x="4240" y="6145"/>
                  </a:cubicBezTo>
                  <a:cubicBezTo>
                    <a:pt x="4073" y="6169"/>
                    <a:pt x="3954" y="6311"/>
                    <a:pt x="3954" y="6478"/>
                  </a:cubicBezTo>
                  <a:lnTo>
                    <a:pt x="3954" y="6883"/>
                  </a:lnTo>
                  <a:lnTo>
                    <a:pt x="3287" y="6883"/>
                  </a:lnTo>
                  <a:lnTo>
                    <a:pt x="3287" y="6502"/>
                  </a:lnTo>
                  <a:cubicBezTo>
                    <a:pt x="3287" y="6359"/>
                    <a:pt x="3168" y="6192"/>
                    <a:pt x="3002" y="6169"/>
                  </a:cubicBezTo>
                  <a:cubicBezTo>
                    <a:pt x="2740" y="6121"/>
                    <a:pt x="2478" y="5978"/>
                    <a:pt x="2240" y="5835"/>
                  </a:cubicBezTo>
                  <a:cubicBezTo>
                    <a:pt x="2187" y="5800"/>
                    <a:pt x="2131" y="5784"/>
                    <a:pt x="2076" y="5784"/>
                  </a:cubicBezTo>
                  <a:cubicBezTo>
                    <a:pt x="1981" y="5784"/>
                    <a:pt x="1886" y="5831"/>
                    <a:pt x="1811" y="5907"/>
                  </a:cubicBezTo>
                  <a:lnTo>
                    <a:pt x="1525" y="6192"/>
                  </a:lnTo>
                  <a:lnTo>
                    <a:pt x="1049" y="5716"/>
                  </a:lnTo>
                  <a:lnTo>
                    <a:pt x="1335" y="5430"/>
                  </a:lnTo>
                  <a:cubicBezTo>
                    <a:pt x="1454" y="5311"/>
                    <a:pt x="1454" y="5121"/>
                    <a:pt x="1406" y="5002"/>
                  </a:cubicBezTo>
                  <a:cubicBezTo>
                    <a:pt x="1263" y="4763"/>
                    <a:pt x="1144" y="4502"/>
                    <a:pt x="1073" y="4240"/>
                  </a:cubicBezTo>
                  <a:cubicBezTo>
                    <a:pt x="1049" y="4073"/>
                    <a:pt x="906" y="3954"/>
                    <a:pt x="739" y="3954"/>
                  </a:cubicBezTo>
                  <a:lnTo>
                    <a:pt x="334" y="3954"/>
                  </a:lnTo>
                  <a:lnTo>
                    <a:pt x="334" y="3287"/>
                  </a:lnTo>
                  <a:lnTo>
                    <a:pt x="715" y="3287"/>
                  </a:lnTo>
                  <a:cubicBezTo>
                    <a:pt x="858" y="3287"/>
                    <a:pt x="1025" y="3168"/>
                    <a:pt x="1049" y="3001"/>
                  </a:cubicBezTo>
                  <a:cubicBezTo>
                    <a:pt x="1096" y="2739"/>
                    <a:pt x="1216" y="2477"/>
                    <a:pt x="1382" y="2239"/>
                  </a:cubicBezTo>
                  <a:cubicBezTo>
                    <a:pt x="1454" y="2096"/>
                    <a:pt x="1430" y="1930"/>
                    <a:pt x="1311" y="1811"/>
                  </a:cubicBezTo>
                  <a:lnTo>
                    <a:pt x="1025" y="1525"/>
                  </a:lnTo>
                  <a:lnTo>
                    <a:pt x="1501" y="1048"/>
                  </a:lnTo>
                  <a:lnTo>
                    <a:pt x="1787" y="1334"/>
                  </a:lnTo>
                  <a:cubicBezTo>
                    <a:pt x="1860" y="1407"/>
                    <a:pt x="1960" y="1435"/>
                    <a:pt x="2053" y="1435"/>
                  </a:cubicBezTo>
                  <a:cubicBezTo>
                    <a:pt x="2113" y="1435"/>
                    <a:pt x="2170" y="1424"/>
                    <a:pt x="2216" y="1406"/>
                  </a:cubicBezTo>
                  <a:cubicBezTo>
                    <a:pt x="2454" y="1263"/>
                    <a:pt x="2716" y="1144"/>
                    <a:pt x="2978" y="1072"/>
                  </a:cubicBezTo>
                  <a:cubicBezTo>
                    <a:pt x="3121" y="1048"/>
                    <a:pt x="3240" y="906"/>
                    <a:pt x="3240" y="739"/>
                  </a:cubicBezTo>
                  <a:lnTo>
                    <a:pt x="3240" y="334"/>
                  </a:lnTo>
                  <a:close/>
                  <a:moveTo>
                    <a:pt x="3240" y="1"/>
                  </a:moveTo>
                  <a:cubicBezTo>
                    <a:pt x="3073" y="1"/>
                    <a:pt x="2906" y="167"/>
                    <a:pt x="2906" y="334"/>
                  </a:cubicBezTo>
                  <a:lnTo>
                    <a:pt x="2906" y="763"/>
                  </a:lnTo>
                  <a:cubicBezTo>
                    <a:pt x="2621" y="810"/>
                    <a:pt x="2311" y="953"/>
                    <a:pt x="2049" y="1120"/>
                  </a:cubicBezTo>
                  <a:lnTo>
                    <a:pt x="1763" y="810"/>
                  </a:lnTo>
                  <a:cubicBezTo>
                    <a:pt x="1704" y="739"/>
                    <a:pt x="1614" y="703"/>
                    <a:pt x="1525" y="703"/>
                  </a:cubicBezTo>
                  <a:cubicBezTo>
                    <a:pt x="1436" y="703"/>
                    <a:pt x="1346" y="739"/>
                    <a:pt x="1287" y="810"/>
                  </a:cubicBezTo>
                  <a:lnTo>
                    <a:pt x="811" y="1287"/>
                  </a:lnTo>
                  <a:cubicBezTo>
                    <a:pt x="692" y="1406"/>
                    <a:pt x="692" y="1644"/>
                    <a:pt x="811" y="1763"/>
                  </a:cubicBezTo>
                  <a:lnTo>
                    <a:pt x="1096" y="2072"/>
                  </a:lnTo>
                  <a:cubicBezTo>
                    <a:pt x="930" y="2334"/>
                    <a:pt x="811" y="2620"/>
                    <a:pt x="739" y="2930"/>
                  </a:cubicBezTo>
                  <a:lnTo>
                    <a:pt x="334" y="2930"/>
                  </a:lnTo>
                  <a:cubicBezTo>
                    <a:pt x="144" y="2930"/>
                    <a:pt x="1" y="3073"/>
                    <a:pt x="1" y="3263"/>
                  </a:cubicBezTo>
                  <a:lnTo>
                    <a:pt x="1" y="3930"/>
                  </a:lnTo>
                  <a:cubicBezTo>
                    <a:pt x="1" y="4121"/>
                    <a:pt x="144" y="4263"/>
                    <a:pt x="334" y="4263"/>
                  </a:cubicBezTo>
                  <a:lnTo>
                    <a:pt x="715" y="4263"/>
                  </a:lnTo>
                  <a:cubicBezTo>
                    <a:pt x="763" y="4573"/>
                    <a:pt x="930" y="4859"/>
                    <a:pt x="1073" y="5121"/>
                  </a:cubicBezTo>
                  <a:lnTo>
                    <a:pt x="763" y="5430"/>
                  </a:lnTo>
                  <a:cubicBezTo>
                    <a:pt x="644" y="5549"/>
                    <a:pt x="644" y="5788"/>
                    <a:pt x="763" y="5907"/>
                  </a:cubicBezTo>
                  <a:lnTo>
                    <a:pt x="1239" y="6383"/>
                  </a:lnTo>
                  <a:cubicBezTo>
                    <a:pt x="1299" y="6442"/>
                    <a:pt x="1394" y="6472"/>
                    <a:pt x="1486" y="6472"/>
                  </a:cubicBezTo>
                  <a:cubicBezTo>
                    <a:pt x="1579" y="6472"/>
                    <a:pt x="1668" y="6442"/>
                    <a:pt x="1716" y="6383"/>
                  </a:cubicBezTo>
                  <a:lnTo>
                    <a:pt x="2025" y="6073"/>
                  </a:lnTo>
                  <a:cubicBezTo>
                    <a:pt x="2287" y="6264"/>
                    <a:pt x="2597" y="6383"/>
                    <a:pt x="2883" y="6431"/>
                  </a:cubicBezTo>
                  <a:lnTo>
                    <a:pt x="2883" y="6859"/>
                  </a:lnTo>
                  <a:cubicBezTo>
                    <a:pt x="2883" y="7026"/>
                    <a:pt x="3025" y="7193"/>
                    <a:pt x="3216" y="7193"/>
                  </a:cubicBezTo>
                  <a:lnTo>
                    <a:pt x="3907" y="7193"/>
                  </a:lnTo>
                  <a:cubicBezTo>
                    <a:pt x="4073" y="7193"/>
                    <a:pt x="4216" y="7026"/>
                    <a:pt x="4216" y="6859"/>
                  </a:cubicBezTo>
                  <a:lnTo>
                    <a:pt x="4216" y="6478"/>
                  </a:lnTo>
                  <a:cubicBezTo>
                    <a:pt x="4526" y="6407"/>
                    <a:pt x="4812" y="6264"/>
                    <a:pt x="5097" y="6121"/>
                  </a:cubicBezTo>
                  <a:lnTo>
                    <a:pt x="5383" y="6407"/>
                  </a:lnTo>
                  <a:cubicBezTo>
                    <a:pt x="5443" y="6466"/>
                    <a:pt x="5532" y="6496"/>
                    <a:pt x="5621" y="6496"/>
                  </a:cubicBezTo>
                  <a:cubicBezTo>
                    <a:pt x="5711" y="6496"/>
                    <a:pt x="5800" y="6466"/>
                    <a:pt x="5859" y="6407"/>
                  </a:cubicBezTo>
                  <a:lnTo>
                    <a:pt x="6336" y="5930"/>
                  </a:lnTo>
                  <a:cubicBezTo>
                    <a:pt x="6455" y="5811"/>
                    <a:pt x="6455" y="5573"/>
                    <a:pt x="6336" y="5454"/>
                  </a:cubicBezTo>
                  <a:lnTo>
                    <a:pt x="6050" y="5168"/>
                  </a:lnTo>
                  <a:cubicBezTo>
                    <a:pt x="6217" y="4883"/>
                    <a:pt x="6336" y="4597"/>
                    <a:pt x="6407" y="4287"/>
                  </a:cubicBezTo>
                  <a:lnTo>
                    <a:pt x="6812" y="4287"/>
                  </a:lnTo>
                  <a:cubicBezTo>
                    <a:pt x="7002" y="4287"/>
                    <a:pt x="7145" y="4144"/>
                    <a:pt x="7145" y="3978"/>
                  </a:cubicBezTo>
                  <a:lnTo>
                    <a:pt x="7145" y="3287"/>
                  </a:lnTo>
                  <a:cubicBezTo>
                    <a:pt x="7241" y="3073"/>
                    <a:pt x="7098" y="2930"/>
                    <a:pt x="6883" y="2930"/>
                  </a:cubicBezTo>
                  <a:lnTo>
                    <a:pt x="6455" y="2930"/>
                  </a:lnTo>
                  <a:cubicBezTo>
                    <a:pt x="6407" y="2620"/>
                    <a:pt x="6264" y="2334"/>
                    <a:pt x="6097" y="2072"/>
                  </a:cubicBezTo>
                  <a:lnTo>
                    <a:pt x="6407" y="1763"/>
                  </a:lnTo>
                  <a:cubicBezTo>
                    <a:pt x="6455" y="1715"/>
                    <a:pt x="6479" y="1644"/>
                    <a:pt x="6479" y="1596"/>
                  </a:cubicBezTo>
                  <a:cubicBezTo>
                    <a:pt x="6526" y="1477"/>
                    <a:pt x="6455" y="1382"/>
                    <a:pt x="6407" y="1287"/>
                  </a:cubicBezTo>
                  <a:lnTo>
                    <a:pt x="5931" y="810"/>
                  </a:lnTo>
                  <a:cubicBezTo>
                    <a:pt x="5859" y="763"/>
                    <a:pt x="5836" y="715"/>
                    <a:pt x="5740" y="715"/>
                  </a:cubicBezTo>
                  <a:cubicBezTo>
                    <a:pt x="5712" y="709"/>
                    <a:pt x="5684" y="706"/>
                    <a:pt x="5656" y="706"/>
                  </a:cubicBezTo>
                  <a:cubicBezTo>
                    <a:pt x="5566" y="706"/>
                    <a:pt x="5480" y="738"/>
                    <a:pt x="5407" y="810"/>
                  </a:cubicBezTo>
                  <a:lnTo>
                    <a:pt x="5121" y="1120"/>
                  </a:lnTo>
                  <a:cubicBezTo>
                    <a:pt x="4859" y="929"/>
                    <a:pt x="4550" y="810"/>
                    <a:pt x="4264" y="763"/>
                  </a:cubicBezTo>
                  <a:lnTo>
                    <a:pt x="4264" y="334"/>
                  </a:lnTo>
                  <a:cubicBezTo>
                    <a:pt x="4264" y="167"/>
                    <a:pt x="4097" y="1"/>
                    <a:pt x="3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3" name="Google Shape;13953;p27"/>
            <p:cNvSpPr/>
            <p:nvPr/>
          </p:nvSpPr>
          <p:spPr>
            <a:xfrm>
              <a:off x="6355988" y="2553433"/>
              <a:ext cx="26825" cy="42900"/>
            </a:xfrm>
            <a:custGeom>
              <a:avLst/>
              <a:gdLst/>
              <a:ahLst/>
              <a:cxnLst/>
              <a:rect l="l" t="t" r="r" b="b"/>
              <a:pathLst>
                <a:path w="1073" h="1716" extrusionOk="0">
                  <a:moveTo>
                    <a:pt x="549" y="1"/>
                  </a:moveTo>
                  <a:cubicBezTo>
                    <a:pt x="310" y="1"/>
                    <a:pt x="96" y="167"/>
                    <a:pt x="25" y="382"/>
                  </a:cubicBezTo>
                  <a:cubicBezTo>
                    <a:pt x="1" y="477"/>
                    <a:pt x="72" y="572"/>
                    <a:pt x="120" y="596"/>
                  </a:cubicBezTo>
                  <a:cubicBezTo>
                    <a:pt x="136" y="599"/>
                    <a:pt x="151" y="601"/>
                    <a:pt x="166" y="601"/>
                  </a:cubicBezTo>
                  <a:cubicBezTo>
                    <a:pt x="263" y="601"/>
                    <a:pt x="337" y="539"/>
                    <a:pt x="358" y="477"/>
                  </a:cubicBezTo>
                  <a:cubicBezTo>
                    <a:pt x="382" y="382"/>
                    <a:pt x="453" y="358"/>
                    <a:pt x="501" y="358"/>
                  </a:cubicBezTo>
                  <a:cubicBezTo>
                    <a:pt x="596" y="358"/>
                    <a:pt x="644" y="405"/>
                    <a:pt x="644" y="501"/>
                  </a:cubicBezTo>
                  <a:lnTo>
                    <a:pt x="644" y="525"/>
                  </a:lnTo>
                  <a:cubicBezTo>
                    <a:pt x="620" y="644"/>
                    <a:pt x="596" y="739"/>
                    <a:pt x="549" y="810"/>
                  </a:cubicBezTo>
                  <a:cubicBezTo>
                    <a:pt x="334" y="1096"/>
                    <a:pt x="215" y="1239"/>
                    <a:pt x="144" y="1334"/>
                  </a:cubicBezTo>
                  <a:cubicBezTo>
                    <a:pt x="72" y="1453"/>
                    <a:pt x="25" y="1525"/>
                    <a:pt x="72" y="1596"/>
                  </a:cubicBezTo>
                  <a:cubicBezTo>
                    <a:pt x="96" y="1668"/>
                    <a:pt x="120" y="1691"/>
                    <a:pt x="191" y="1715"/>
                  </a:cubicBezTo>
                  <a:lnTo>
                    <a:pt x="906" y="1715"/>
                  </a:lnTo>
                  <a:cubicBezTo>
                    <a:pt x="977" y="1715"/>
                    <a:pt x="1073" y="1668"/>
                    <a:pt x="1073" y="1572"/>
                  </a:cubicBezTo>
                  <a:cubicBezTo>
                    <a:pt x="1073" y="1453"/>
                    <a:pt x="1025" y="1358"/>
                    <a:pt x="906" y="1358"/>
                  </a:cubicBezTo>
                  <a:lnTo>
                    <a:pt x="572" y="1358"/>
                  </a:lnTo>
                  <a:cubicBezTo>
                    <a:pt x="620" y="1263"/>
                    <a:pt x="715" y="1168"/>
                    <a:pt x="858" y="977"/>
                  </a:cubicBezTo>
                  <a:cubicBezTo>
                    <a:pt x="953" y="858"/>
                    <a:pt x="1025" y="739"/>
                    <a:pt x="1049" y="620"/>
                  </a:cubicBezTo>
                  <a:lnTo>
                    <a:pt x="1049" y="596"/>
                  </a:lnTo>
                  <a:lnTo>
                    <a:pt x="1049" y="525"/>
                  </a:lnTo>
                  <a:lnTo>
                    <a:pt x="1049" y="501"/>
                  </a:lnTo>
                  <a:cubicBezTo>
                    <a:pt x="1049" y="239"/>
                    <a:pt x="811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954" name="Google Shape;13954;p27"/>
          <p:cNvGrpSpPr/>
          <p:nvPr/>
        </p:nvGrpSpPr>
        <p:grpSpPr>
          <a:xfrm>
            <a:off x="12546755" y="4585094"/>
            <a:ext cx="712038" cy="709228"/>
            <a:chOff x="5676088" y="2370058"/>
            <a:chExt cx="297700" cy="296525"/>
          </a:xfrm>
          <a:solidFill>
            <a:schemeClr val="tx1"/>
          </a:solidFill>
        </p:grpSpPr>
        <p:sp>
          <p:nvSpPr>
            <p:cNvPr id="13955" name="Google Shape;13955;p27"/>
            <p:cNvSpPr/>
            <p:nvPr/>
          </p:nvSpPr>
          <p:spPr>
            <a:xfrm>
              <a:off x="5787438" y="24921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120"/>
                    <a:pt x="2929" y="1"/>
                    <a:pt x="2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6" name="Google Shape;13956;p27"/>
            <p:cNvSpPr/>
            <p:nvPr/>
          </p:nvSpPr>
          <p:spPr>
            <a:xfrm>
              <a:off x="5787438" y="25129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43"/>
                  </a:cubicBezTo>
                  <a:cubicBezTo>
                    <a:pt x="0" y="262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29" y="357"/>
                    <a:pt x="3001" y="310"/>
                    <a:pt x="3001" y="191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7" name="Google Shape;13957;p27"/>
            <p:cNvSpPr/>
            <p:nvPr/>
          </p:nvSpPr>
          <p:spPr>
            <a:xfrm>
              <a:off x="5804088" y="2534983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0"/>
                  </a:moveTo>
                  <a:cubicBezTo>
                    <a:pt x="72" y="0"/>
                    <a:pt x="1" y="72"/>
                    <a:pt x="25" y="191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5" y="72"/>
                    <a:pt x="1620" y="0"/>
                    <a:pt x="1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8" name="Google Shape;13958;p27"/>
            <p:cNvSpPr/>
            <p:nvPr/>
          </p:nvSpPr>
          <p:spPr>
            <a:xfrm>
              <a:off x="5753488" y="2448658"/>
              <a:ext cx="141125" cy="140525"/>
            </a:xfrm>
            <a:custGeom>
              <a:avLst/>
              <a:gdLst/>
              <a:ahLst/>
              <a:cxnLst/>
              <a:rect l="l" t="t" r="r" b="b"/>
              <a:pathLst>
                <a:path w="5645" h="5621" extrusionOk="0">
                  <a:moveTo>
                    <a:pt x="2811" y="0"/>
                  </a:moveTo>
                  <a:cubicBezTo>
                    <a:pt x="1263" y="0"/>
                    <a:pt x="1" y="1262"/>
                    <a:pt x="1" y="2810"/>
                  </a:cubicBezTo>
                  <a:cubicBezTo>
                    <a:pt x="48" y="4335"/>
                    <a:pt x="1310" y="5621"/>
                    <a:pt x="2882" y="5621"/>
                  </a:cubicBezTo>
                  <a:cubicBezTo>
                    <a:pt x="3358" y="5621"/>
                    <a:pt x="3835" y="5501"/>
                    <a:pt x="4240" y="5263"/>
                  </a:cubicBezTo>
                  <a:cubicBezTo>
                    <a:pt x="4335" y="5192"/>
                    <a:pt x="4359" y="5120"/>
                    <a:pt x="4311" y="5025"/>
                  </a:cubicBezTo>
                  <a:cubicBezTo>
                    <a:pt x="4263" y="4962"/>
                    <a:pt x="4216" y="4930"/>
                    <a:pt x="4161" y="4930"/>
                  </a:cubicBezTo>
                  <a:cubicBezTo>
                    <a:pt x="4134" y="4930"/>
                    <a:pt x="4105" y="4938"/>
                    <a:pt x="4073" y="4954"/>
                  </a:cubicBezTo>
                  <a:cubicBezTo>
                    <a:pt x="3716" y="5168"/>
                    <a:pt x="3287" y="5287"/>
                    <a:pt x="2858" y="5287"/>
                  </a:cubicBezTo>
                  <a:cubicBezTo>
                    <a:pt x="1477" y="5287"/>
                    <a:pt x="382" y="4192"/>
                    <a:pt x="382" y="2810"/>
                  </a:cubicBezTo>
                  <a:cubicBezTo>
                    <a:pt x="382" y="1453"/>
                    <a:pt x="1477" y="358"/>
                    <a:pt x="2858" y="358"/>
                  </a:cubicBezTo>
                  <a:cubicBezTo>
                    <a:pt x="4216" y="358"/>
                    <a:pt x="5311" y="1453"/>
                    <a:pt x="5311" y="2810"/>
                  </a:cubicBezTo>
                  <a:cubicBezTo>
                    <a:pt x="5311" y="3453"/>
                    <a:pt x="5073" y="4073"/>
                    <a:pt x="4644" y="4525"/>
                  </a:cubicBezTo>
                  <a:cubicBezTo>
                    <a:pt x="4573" y="4573"/>
                    <a:pt x="4573" y="4692"/>
                    <a:pt x="4644" y="4763"/>
                  </a:cubicBezTo>
                  <a:cubicBezTo>
                    <a:pt x="4668" y="4787"/>
                    <a:pt x="4710" y="4799"/>
                    <a:pt x="4755" y="4799"/>
                  </a:cubicBezTo>
                  <a:cubicBezTo>
                    <a:pt x="4799" y="4799"/>
                    <a:pt x="4847" y="4787"/>
                    <a:pt x="4883" y="4763"/>
                  </a:cubicBezTo>
                  <a:cubicBezTo>
                    <a:pt x="5383" y="4215"/>
                    <a:pt x="5645" y="3525"/>
                    <a:pt x="5645" y="2810"/>
                  </a:cubicBezTo>
                  <a:cubicBezTo>
                    <a:pt x="5645" y="1262"/>
                    <a:pt x="4359" y="0"/>
                    <a:pt x="2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9" name="Google Shape;13959;p27"/>
            <p:cNvSpPr/>
            <p:nvPr/>
          </p:nvSpPr>
          <p:spPr>
            <a:xfrm>
              <a:off x="5676088" y="2370058"/>
              <a:ext cx="297700" cy="296525"/>
            </a:xfrm>
            <a:custGeom>
              <a:avLst/>
              <a:gdLst/>
              <a:ahLst/>
              <a:cxnLst/>
              <a:rect l="l" t="t" r="r" b="b"/>
              <a:pathLst>
                <a:path w="11908" h="11861" extrusionOk="0">
                  <a:moveTo>
                    <a:pt x="8931" y="1168"/>
                  </a:moveTo>
                  <a:cubicBezTo>
                    <a:pt x="9693" y="1644"/>
                    <a:pt x="10336" y="2311"/>
                    <a:pt x="10789" y="3073"/>
                  </a:cubicBezTo>
                  <a:cubicBezTo>
                    <a:pt x="11265" y="3883"/>
                    <a:pt x="11527" y="4811"/>
                    <a:pt x="11575" y="5716"/>
                  </a:cubicBezTo>
                  <a:lnTo>
                    <a:pt x="10408" y="5716"/>
                  </a:lnTo>
                  <a:cubicBezTo>
                    <a:pt x="10384" y="5192"/>
                    <a:pt x="10265" y="4645"/>
                    <a:pt x="10050" y="4168"/>
                  </a:cubicBezTo>
                  <a:cubicBezTo>
                    <a:pt x="10027" y="4121"/>
                    <a:pt x="9955" y="4073"/>
                    <a:pt x="9908" y="4049"/>
                  </a:cubicBezTo>
                  <a:lnTo>
                    <a:pt x="9241" y="4002"/>
                  </a:lnTo>
                  <a:lnTo>
                    <a:pt x="9503" y="3406"/>
                  </a:lnTo>
                  <a:cubicBezTo>
                    <a:pt x="9550" y="3335"/>
                    <a:pt x="9550" y="3287"/>
                    <a:pt x="9479" y="3216"/>
                  </a:cubicBezTo>
                  <a:cubicBezTo>
                    <a:pt x="9145" y="2811"/>
                    <a:pt x="8764" y="2430"/>
                    <a:pt x="8312" y="2144"/>
                  </a:cubicBezTo>
                  <a:lnTo>
                    <a:pt x="8931" y="1168"/>
                  </a:lnTo>
                  <a:close/>
                  <a:moveTo>
                    <a:pt x="3025" y="1192"/>
                  </a:moveTo>
                  <a:lnTo>
                    <a:pt x="3621" y="2216"/>
                  </a:lnTo>
                  <a:cubicBezTo>
                    <a:pt x="3168" y="2501"/>
                    <a:pt x="2763" y="2859"/>
                    <a:pt x="2454" y="3287"/>
                  </a:cubicBezTo>
                  <a:cubicBezTo>
                    <a:pt x="2430" y="3335"/>
                    <a:pt x="2406" y="3406"/>
                    <a:pt x="2430" y="3454"/>
                  </a:cubicBezTo>
                  <a:lnTo>
                    <a:pt x="2692" y="4049"/>
                  </a:lnTo>
                  <a:lnTo>
                    <a:pt x="2049" y="4121"/>
                  </a:lnTo>
                  <a:cubicBezTo>
                    <a:pt x="1977" y="4121"/>
                    <a:pt x="1930" y="4168"/>
                    <a:pt x="1882" y="4240"/>
                  </a:cubicBezTo>
                  <a:cubicBezTo>
                    <a:pt x="1692" y="4740"/>
                    <a:pt x="1572" y="5240"/>
                    <a:pt x="1525" y="5788"/>
                  </a:cubicBezTo>
                  <a:lnTo>
                    <a:pt x="382" y="5788"/>
                  </a:lnTo>
                  <a:cubicBezTo>
                    <a:pt x="406" y="4692"/>
                    <a:pt x="763" y="3644"/>
                    <a:pt x="1382" y="2739"/>
                  </a:cubicBezTo>
                  <a:cubicBezTo>
                    <a:pt x="1834" y="2120"/>
                    <a:pt x="2406" y="1596"/>
                    <a:pt x="3025" y="1192"/>
                  </a:cubicBezTo>
                  <a:close/>
                  <a:moveTo>
                    <a:pt x="6550" y="1882"/>
                  </a:moveTo>
                  <a:cubicBezTo>
                    <a:pt x="7050" y="1977"/>
                    <a:pt x="7526" y="2120"/>
                    <a:pt x="7979" y="2382"/>
                  </a:cubicBezTo>
                  <a:cubicBezTo>
                    <a:pt x="8407" y="2668"/>
                    <a:pt x="8812" y="2978"/>
                    <a:pt x="9122" y="3382"/>
                  </a:cubicBezTo>
                  <a:lnTo>
                    <a:pt x="8860" y="3930"/>
                  </a:lnTo>
                  <a:cubicBezTo>
                    <a:pt x="8836" y="4025"/>
                    <a:pt x="8836" y="4121"/>
                    <a:pt x="8860" y="4216"/>
                  </a:cubicBezTo>
                  <a:cubicBezTo>
                    <a:pt x="8931" y="4287"/>
                    <a:pt x="8979" y="4359"/>
                    <a:pt x="9098" y="4359"/>
                  </a:cubicBezTo>
                  <a:lnTo>
                    <a:pt x="9717" y="4406"/>
                  </a:lnTo>
                  <a:cubicBezTo>
                    <a:pt x="9908" y="4883"/>
                    <a:pt x="10027" y="5407"/>
                    <a:pt x="10027" y="5907"/>
                  </a:cubicBezTo>
                  <a:cubicBezTo>
                    <a:pt x="10027" y="6407"/>
                    <a:pt x="9931" y="6907"/>
                    <a:pt x="9717" y="7383"/>
                  </a:cubicBezTo>
                  <a:lnTo>
                    <a:pt x="9098" y="7455"/>
                  </a:lnTo>
                  <a:cubicBezTo>
                    <a:pt x="9003" y="7455"/>
                    <a:pt x="8931" y="7502"/>
                    <a:pt x="8860" y="7598"/>
                  </a:cubicBezTo>
                  <a:cubicBezTo>
                    <a:pt x="8812" y="7693"/>
                    <a:pt x="8812" y="7788"/>
                    <a:pt x="8860" y="7860"/>
                  </a:cubicBezTo>
                  <a:lnTo>
                    <a:pt x="9122" y="8431"/>
                  </a:lnTo>
                  <a:cubicBezTo>
                    <a:pt x="8812" y="8836"/>
                    <a:pt x="8407" y="9169"/>
                    <a:pt x="7979" y="9407"/>
                  </a:cubicBezTo>
                  <a:cubicBezTo>
                    <a:pt x="7526" y="9669"/>
                    <a:pt x="7050" y="9836"/>
                    <a:pt x="6550" y="9908"/>
                  </a:cubicBezTo>
                  <a:lnTo>
                    <a:pt x="6192" y="9407"/>
                  </a:lnTo>
                  <a:cubicBezTo>
                    <a:pt x="6121" y="9312"/>
                    <a:pt x="6026" y="9288"/>
                    <a:pt x="5954" y="9288"/>
                  </a:cubicBezTo>
                  <a:cubicBezTo>
                    <a:pt x="5859" y="9288"/>
                    <a:pt x="5764" y="9360"/>
                    <a:pt x="5716" y="9407"/>
                  </a:cubicBezTo>
                  <a:lnTo>
                    <a:pt x="5359" y="9908"/>
                  </a:lnTo>
                  <a:cubicBezTo>
                    <a:pt x="4835" y="9836"/>
                    <a:pt x="4359" y="9669"/>
                    <a:pt x="3930" y="9407"/>
                  </a:cubicBezTo>
                  <a:cubicBezTo>
                    <a:pt x="3478" y="9146"/>
                    <a:pt x="3097" y="8812"/>
                    <a:pt x="2763" y="8431"/>
                  </a:cubicBezTo>
                  <a:lnTo>
                    <a:pt x="3025" y="7860"/>
                  </a:lnTo>
                  <a:cubicBezTo>
                    <a:pt x="3049" y="7764"/>
                    <a:pt x="3049" y="7693"/>
                    <a:pt x="3025" y="7598"/>
                  </a:cubicBezTo>
                  <a:cubicBezTo>
                    <a:pt x="2978" y="7502"/>
                    <a:pt x="2906" y="7455"/>
                    <a:pt x="2787" y="7455"/>
                  </a:cubicBezTo>
                  <a:lnTo>
                    <a:pt x="2168" y="7383"/>
                  </a:lnTo>
                  <a:cubicBezTo>
                    <a:pt x="1977" y="6955"/>
                    <a:pt x="1906" y="6502"/>
                    <a:pt x="1906" y="6026"/>
                  </a:cubicBezTo>
                  <a:lnTo>
                    <a:pt x="1906" y="5859"/>
                  </a:lnTo>
                  <a:cubicBezTo>
                    <a:pt x="1906" y="5359"/>
                    <a:pt x="1977" y="4859"/>
                    <a:pt x="2192" y="4383"/>
                  </a:cubicBezTo>
                  <a:lnTo>
                    <a:pt x="2811" y="4335"/>
                  </a:lnTo>
                  <a:cubicBezTo>
                    <a:pt x="2906" y="4335"/>
                    <a:pt x="3001" y="4264"/>
                    <a:pt x="3049" y="4168"/>
                  </a:cubicBezTo>
                  <a:cubicBezTo>
                    <a:pt x="3120" y="4073"/>
                    <a:pt x="3120" y="4002"/>
                    <a:pt x="3049" y="3906"/>
                  </a:cubicBezTo>
                  <a:lnTo>
                    <a:pt x="2787" y="3335"/>
                  </a:lnTo>
                  <a:cubicBezTo>
                    <a:pt x="3120" y="2954"/>
                    <a:pt x="3525" y="2597"/>
                    <a:pt x="3978" y="2358"/>
                  </a:cubicBezTo>
                  <a:cubicBezTo>
                    <a:pt x="4406" y="2120"/>
                    <a:pt x="4883" y="1977"/>
                    <a:pt x="5359" y="1882"/>
                  </a:cubicBezTo>
                  <a:lnTo>
                    <a:pt x="5716" y="2382"/>
                  </a:lnTo>
                  <a:cubicBezTo>
                    <a:pt x="5764" y="2478"/>
                    <a:pt x="5859" y="2501"/>
                    <a:pt x="5954" y="2501"/>
                  </a:cubicBezTo>
                  <a:cubicBezTo>
                    <a:pt x="6026" y="2501"/>
                    <a:pt x="6121" y="2454"/>
                    <a:pt x="6192" y="2382"/>
                  </a:cubicBezTo>
                  <a:lnTo>
                    <a:pt x="6550" y="1882"/>
                  </a:lnTo>
                  <a:close/>
                  <a:moveTo>
                    <a:pt x="11575" y="6073"/>
                  </a:moveTo>
                  <a:cubicBezTo>
                    <a:pt x="11551" y="7026"/>
                    <a:pt x="11265" y="7955"/>
                    <a:pt x="10789" y="8765"/>
                  </a:cubicBezTo>
                  <a:cubicBezTo>
                    <a:pt x="10360" y="9527"/>
                    <a:pt x="9693" y="10193"/>
                    <a:pt x="8931" y="10670"/>
                  </a:cubicBezTo>
                  <a:lnTo>
                    <a:pt x="8336" y="9646"/>
                  </a:lnTo>
                  <a:cubicBezTo>
                    <a:pt x="8764" y="9360"/>
                    <a:pt x="9169" y="9003"/>
                    <a:pt x="9479" y="8574"/>
                  </a:cubicBezTo>
                  <a:cubicBezTo>
                    <a:pt x="9527" y="8526"/>
                    <a:pt x="9550" y="8455"/>
                    <a:pt x="9527" y="8407"/>
                  </a:cubicBezTo>
                  <a:lnTo>
                    <a:pt x="9241" y="7812"/>
                  </a:lnTo>
                  <a:lnTo>
                    <a:pt x="9908" y="7740"/>
                  </a:lnTo>
                  <a:cubicBezTo>
                    <a:pt x="9955" y="7740"/>
                    <a:pt x="10027" y="7693"/>
                    <a:pt x="10050" y="7621"/>
                  </a:cubicBezTo>
                  <a:cubicBezTo>
                    <a:pt x="10265" y="7121"/>
                    <a:pt x="10384" y="6621"/>
                    <a:pt x="10408" y="6073"/>
                  </a:cubicBezTo>
                  <a:close/>
                  <a:moveTo>
                    <a:pt x="1549" y="6121"/>
                  </a:moveTo>
                  <a:lnTo>
                    <a:pt x="1549" y="6169"/>
                  </a:lnTo>
                  <a:cubicBezTo>
                    <a:pt x="1549" y="6407"/>
                    <a:pt x="1596" y="6669"/>
                    <a:pt x="1620" y="6907"/>
                  </a:cubicBezTo>
                  <a:cubicBezTo>
                    <a:pt x="1692" y="7145"/>
                    <a:pt x="1739" y="7383"/>
                    <a:pt x="1858" y="7621"/>
                  </a:cubicBezTo>
                  <a:cubicBezTo>
                    <a:pt x="1858" y="7669"/>
                    <a:pt x="1858" y="7669"/>
                    <a:pt x="1882" y="7693"/>
                  </a:cubicBezTo>
                  <a:cubicBezTo>
                    <a:pt x="1930" y="7740"/>
                    <a:pt x="1977" y="7788"/>
                    <a:pt x="2049" y="7812"/>
                  </a:cubicBezTo>
                  <a:lnTo>
                    <a:pt x="2692" y="7860"/>
                  </a:lnTo>
                  <a:lnTo>
                    <a:pt x="2430" y="8455"/>
                  </a:lnTo>
                  <a:cubicBezTo>
                    <a:pt x="2406" y="8526"/>
                    <a:pt x="2406" y="8574"/>
                    <a:pt x="2454" y="8645"/>
                  </a:cubicBezTo>
                  <a:cubicBezTo>
                    <a:pt x="2787" y="9050"/>
                    <a:pt x="3168" y="9431"/>
                    <a:pt x="3621" y="9717"/>
                  </a:cubicBezTo>
                  <a:lnTo>
                    <a:pt x="3049" y="10693"/>
                  </a:lnTo>
                  <a:cubicBezTo>
                    <a:pt x="2263" y="10193"/>
                    <a:pt x="1596" y="9527"/>
                    <a:pt x="1144" y="8765"/>
                  </a:cubicBezTo>
                  <a:cubicBezTo>
                    <a:pt x="668" y="7955"/>
                    <a:pt x="406" y="7026"/>
                    <a:pt x="382" y="6121"/>
                  </a:cubicBezTo>
                  <a:close/>
                  <a:moveTo>
                    <a:pt x="5978" y="9741"/>
                  </a:moveTo>
                  <a:lnTo>
                    <a:pt x="6359" y="10289"/>
                  </a:lnTo>
                  <a:cubicBezTo>
                    <a:pt x="6377" y="10323"/>
                    <a:pt x="6420" y="10346"/>
                    <a:pt x="6460" y="10346"/>
                  </a:cubicBezTo>
                  <a:cubicBezTo>
                    <a:pt x="6475" y="10346"/>
                    <a:pt x="6489" y="10343"/>
                    <a:pt x="6502" y="10336"/>
                  </a:cubicBezTo>
                  <a:cubicBezTo>
                    <a:pt x="7050" y="10289"/>
                    <a:pt x="7550" y="10098"/>
                    <a:pt x="8026" y="9860"/>
                  </a:cubicBezTo>
                  <a:lnTo>
                    <a:pt x="8288" y="10336"/>
                  </a:lnTo>
                  <a:lnTo>
                    <a:pt x="8598" y="10884"/>
                  </a:lnTo>
                  <a:cubicBezTo>
                    <a:pt x="7788" y="11289"/>
                    <a:pt x="6907" y="11527"/>
                    <a:pt x="5978" y="11527"/>
                  </a:cubicBezTo>
                  <a:cubicBezTo>
                    <a:pt x="5049" y="11527"/>
                    <a:pt x="4121" y="11289"/>
                    <a:pt x="3335" y="10884"/>
                  </a:cubicBezTo>
                  <a:lnTo>
                    <a:pt x="3930" y="9860"/>
                  </a:lnTo>
                  <a:cubicBezTo>
                    <a:pt x="4406" y="10098"/>
                    <a:pt x="4907" y="10289"/>
                    <a:pt x="5430" y="10336"/>
                  </a:cubicBezTo>
                  <a:cubicBezTo>
                    <a:pt x="5502" y="10336"/>
                    <a:pt x="5549" y="10312"/>
                    <a:pt x="5597" y="10289"/>
                  </a:cubicBezTo>
                  <a:lnTo>
                    <a:pt x="5978" y="9741"/>
                  </a:lnTo>
                  <a:close/>
                  <a:moveTo>
                    <a:pt x="5978" y="1"/>
                  </a:moveTo>
                  <a:cubicBezTo>
                    <a:pt x="5526" y="1"/>
                    <a:pt x="5073" y="72"/>
                    <a:pt x="4645" y="168"/>
                  </a:cubicBezTo>
                  <a:cubicBezTo>
                    <a:pt x="4549" y="191"/>
                    <a:pt x="4478" y="287"/>
                    <a:pt x="4525" y="358"/>
                  </a:cubicBezTo>
                  <a:cubicBezTo>
                    <a:pt x="4545" y="437"/>
                    <a:pt x="4614" y="483"/>
                    <a:pt x="4678" y="483"/>
                  </a:cubicBezTo>
                  <a:cubicBezTo>
                    <a:pt x="4691" y="483"/>
                    <a:pt x="4704" y="481"/>
                    <a:pt x="4716" y="477"/>
                  </a:cubicBezTo>
                  <a:cubicBezTo>
                    <a:pt x="5145" y="382"/>
                    <a:pt x="5549" y="334"/>
                    <a:pt x="5978" y="334"/>
                  </a:cubicBezTo>
                  <a:cubicBezTo>
                    <a:pt x="6931" y="334"/>
                    <a:pt x="7812" y="572"/>
                    <a:pt x="8622" y="977"/>
                  </a:cubicBezTo>
                  <a:lnTo>
                    <a:pt x="8026" y="2001"/>
                  </a:lnTo>
                  <a:cubicBezTo>
                    <a:pt x="7550" y="1763"/>
                    <a:pt x="7050" y="1573"/>
                    <a:pt x="6502" y="1525"/>
                  </a:cubicBezTo>
                  <a:cubicBezTo>
                    <a:pt x="6454" y="1525"/>
                    <a:pt x="6383" y="1549"/>
                    <a:pt x="6359" y="1573"/>
                  </a:cubicBezTo>
                  <a:lnTo>
                    <a:pt x="5978" y="2120"/>
                  </a:lnTo>
                  <a:lnTo>
                    <a:pt x="5597" y="1573"/>
                  </a:lnTo>
                  <a:cubicBezTo>
                    <a:pt x="5562" y="1538"/>
                    <a:pt x="5527" y="1516"/>
                    <a:pt x="5483" y="1516"/>
                  </a:cubicBezTo>
                  <a:cubicBezTo>
                    <a:pt x="5467" y="1516"/>
                    <a:pt x="5450" y="1519"/>
                    <a:pt x="5430" y="1525"/>
                  </a:cubicBezTo>
                  <a:cubicBezTo>
                    <a:pt x="4907" y="1573"/>
                    <a:pt x="4406" y="1763"/>
                    <a:pt x="3930" y="2001"/>
                  </a:cubicBezTo>
                  <a:lnTo>
                    <a:pt x="3335" y="977"/>
                  </a:lnTo>
                  <a:cubicBezTo>
                    <a:pt x="3525" y="858"/>
                    <a:pt x="3740" y="787"/>
                    <a:pt x="3954" y="691"/>
                  </a:cubicBezTo>
                  <a:lnTo>
                    <a:pt x="3978" y="691"/>
                  </a:lnTo>
                  <a:cubicBezTo>
                    <a:pt x="4073" y="668"/>
                    <a:pt x="4121" y="549"/>
                    <a:pt x="4073" y="453"/>
                  </a:cubicBezTo>
                  <a:cubicBezTo>
                    <a:pt x="4056" y="384"/>
                    <a:pt x="3987" y="339"/>
                    <a:pt x="3914" y="339"/>
                  </a:cubicBezTo>
                  <a:cubicBezTo>
                    <a:pt x="3888" y="339"/>
                    <a:pt x="3860" y="345"/>
                    <a:pt x="3835" y="358"/>
                  </a:cubicBezTo>
                  <a:lnTo>
                    <a:pt x="3811" y="358"/>
                  </a:lnTo>
                  <a:cubicBezTo>
                    <a:pt x="2692" y="787"/>
                    <a:pt x="1739" y="1525"/>
                    <a:pt x="1072" y="2501"/>
                  </a:cubicBezTo>
                  <a:cubicBezTo>
                    <a:pt x="382" y="3525"/>
                    <a:pt x="1" y="4668"/>
                    <a:pt x="1" y="5907"/>
                  </a:cubicBezTo>
                  <a:cubicBezTo>
                    <a:pt x="1" y="6978"/>
                    <a:pt x="286" y="8002"/>
                    <a:pt x="834" y="8907"/>
                  </a:cubicBezTo>
                  <a:cubicBezTo>
                    <a:pt x="1334" y="9789"/>
                    <a:pt x="2073" y="10503"/>
                    <a:pt x="2978" y="11051"/>
                  </a:cubicBezTo>
                  <a:cubicBezTo>
                    <a:pt x="3859" y="11551"/>
                    <a:pt x="4907" y="11860"/>
                    <a:pt x="5954" y="11860"/>
                  </a:cubicBezTo>
                  <a:cubicBezTo>
                    <a:pt x="6978" y="11860"/>
                    <a:pt x="8026" y="11575"/>
                    <a:pt x="8931" y="11051"/>
                  </a:cubicBezTo>
                  <a:cubicBezTo>
                    <a:pt x="9812" y="10551"/>
                    <a:pt x="10551" y="9789"/>
                    <a:pt x="11074" y="8907"/>
                  </a:cubicBezTo>
                  <a:cubicBezTo>
                    <a:pt x="11598" y="7979"/>
                    <a:pt x="11908" y="6931"/>
                    <a:pt x="11908" y="5907"/>
                  </a:cubicBezTo>
                  <a:cubicBezTo>
                    <a:pt x="11908" y="4859"/>
                    <a:pt x="11622" y="3811"/>
                    <a:pt x="11098" y="2930"/>
                  </a:cubicBezTo>
                  <a:cubicBezTo>
                    <a:pt x="10598" y="2073"/>
                    <a:pt x="9884" y="1358"/>
                    <a:pt x="9003" y="834"/>
                  </a:cubicBezTo>
                  <a:cubicBezTo>
                    <a:pt x="8098" y="310"/>
                    <a:pt x="7050" y="1"/>
                    <a:pt x="5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960" name="Google Shape;13960;p27"/>
          <p:cNvGrpSpPr/>
          <p:nvPr/>
        </p:nvGrpSpPr>
        <p:grpSpPr>
          <a:xfrm>
            <a:off x="11028713" y="4585094"/>
            <a:ext cx="712098" cy="710664"/>
            <a:chOff x="5168838" y="2370058"/>
            <a:chExt cx="297725" cy="297125"/>
          </a:xfrm>
          <a:solidFill>
            <a:schemeClr val="tx1"/>
          </a:solidFill>
        </p:grpSpPr>
        <p:sp>
          <p:nvSpPr>
            <p:cNvPr id="13961" name="Google Shape;13961;p27"/>
            <p:cNvSpPr/>
            <p:nvPr/>
          </p:nvSpPr>
          <p:spPr>
            <a:xfrm>
              <a:off x="52087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72" y="358"/>
                    <a:pt x="167" y="358"/>
                  </a:cubicBezTo>
                  <a:lnTo>
                    <a:pt x="286" y="358"/>
                  </a:lnTo>
                  <a:cubicBezTo>
                    <a:pt x="381" y="358"/>
                    <a:pt x="477" y="287"/>
                    <a:pt x="477" y="191"/>
                  </a:cubicBezTo>
                  <a:cubicBezTo>
                    <a:pt x="477" y="72"/>
                    <a:pt x="405" y="1"/>
                    <a:pt x="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2" name="Google Shape;13962;p27"/>
            <p:cNvSpPr/>
            <p:nvPr/>
          </p:nvSpPr>
          <p:spPr>
            <a:xfrm>
              <a:off x="5276013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6" y="287"/>
                    <a:pt x="596" y="191"/>
                  </a:cubicBezTo>
                  <a:cubicBezTo>
                    <a:pt x="596" y="72"/>
                    <a:pt x="548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3" name="Google Shape;13963;p27"/>
            <p:cNvSpPr/>
            <p:nvPr/>
          </p:nvSpPr>
          <p:spPr>
            <a:xfrm>
              <a:off x="52998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30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4" name="Google Shape;13964;p27"/>
            <p:cNvSpPr/>
            <p:nvPr/>
          </p:nvSpPr>
          <p:spPr>
            <a:xfrm>
              <a:off x="52533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24" y="1"/>
                    <a:pt x="4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5" name="Google Shape;13965;p27"/>
            <p:cNvSpPr/>
            <p:nvPr/>
          </p:nvSpPr>
          <p:spPr>
            <a:xfrm>
              <a:off x="52289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5" y="287"/>
                    <a:pt x="595" y="191"/>
                  </a:cubicBezTo>
                  <a:cubicBezTo>
                    <a:pt x="595" y="72"/>
                    <a:pt x="548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6" name="Google Shape;13966;p27"/>
            <p:cNvSpPr/>
            <p:nvPr/>
          </p:nvSpPr>
          <p:spPr>
            <a:xfrm>
              <a:off x="53236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7" name="Google Shape;13967;p27"/>
            <p:cNvSpPr/>
            <p:nvPr/>
          </p:nvSpPr>
          <p:spPr>
            <a:xfrm>
              <a:off x="539448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8" name="Google Shape;13968;p27"/>
            <p:cNvSpPr/>
            <p:nvPr/>
          </p:nvSpPr>
          <p:spPr>
            <a:xfrm>
              <a:off x="54159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9" name="Google Shape;13969;p27"/>
            <p:cNvSpPr/>
            <p:nvPr/>
          </p:nvSpPr>
          <p:spPr>
            <a:xfrm>
              <a:off x="5441513" y="24248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48"/>
                    <a:pt x="25" y="144"/>
                  </a:cubicBezTo>
                  <a:cubicBezTo>
                    <a:pt x="1" y="263"/>
                    <a:pt x="96" y="358"/>
                    <a:pt x="168" y="358"/>
                  </a:cubicBezTo>
                  <a:lnTo>
                    <a:pt x="287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06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0" name="Google Shape;13970;p27"/>
            <p:cNvSpPr/>
            <p:nvPr/>
          </p:nvSpPr>
          <p:spPr>
            <a:xfrm>
              <a:off x="5168838" y="237005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11527" y="11051"/>
                  </a:moveTo>
                  <a:lnTo>
                    <a:pt x="11527" y="11527"/>
                  </a:lnTo>
                  <a:lnTo>
                    <a:pt x="334" y="11527"/>
                  </a:lnTo>
                  <a:lnTo>
                    <a:pt x="334" y="11051"/>
                  </a:lnTo>
                  <a:close/>
                  <a:moveTo>
                    <a:pt x="930" y="1"/>
                  </a:moveTo>
                  <a:cubicBezTo>
                    <a:pt x="810" y="1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9"/>
                    <a:pt x="334" y="1144"/>
                  </a:cubicBezTo>
                  <a:cubicBezTo>
                    <a:pt x="334" y="1263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7"/>
                    <a:pt x="334" y="2382"/>
                  </a:cubicBezTo>
                  <a:cubicBezTo>
                    <a:pt x="334" y="2501"/>
                    <a:pt x="382" y="2597"/>
                    <a:pt x="501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1" y="3478"/>
                  </a:lnTo>
                  <a:cubicBezTo>
                    <a:pt x="429" y="3478"/>
                    <a:pt x="334" y="3549"/>
                    <a:pt x="334" y="3644"/>
                  </a:cubicBezTo>
                  <a:cubicBezTo>
                    <a:pt x="334" y="3763"/>
                    <a:pt x="382" y="3835"/>
                    <a:pt x="501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1" y="4740"/>
                  </a:lnTo>
                  <a:cubicBezTo>
                    <a:pt x="429" y="4740"/>
                    <a:pt x="334" y="4788"/>
                    <a:pt x="334" y="4883"/>
                  </a:cubicBezTo>
                  <a:cubicBezTo>
                    <a:pt x="334" y="5002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50"/>
                    <a:pt x="334" y="6145"/>
                  </a:cubicBezTo>
                  <a:cubicBezTo>
                    <a:pt x="334" y="6264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8"/>
                    <a:pt x="334" y="7383"/>
                  </a:cubicBezTo>
                  <a:cubicBezTo>
                    <a:pt x="334" y="7502"/>
                    <a:pt x="382" y="7598"/>
                    <a:pt x="501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1" y="8479"/>
                  </a:lnTo>
                  <a:cubicBezTo>
                    <a:pt x="429" y="8479"/>
                    <a:pt x="334" y="8550"/>
                    <a:pt x="334" y="8645"/>
                  </a:cubicBezTo>
                  <a:cubicBezTo>
                    <a:pt x="334" y="8765"/>
                    <a:pt x="382" y="8836"/>
                    <a:pt x="501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501" y="9741"/>
                  </a:lnTo>
                  <a:cubicBezTo>
                    <a:pt x="429" y="9741"/>
                    <a:pt x="334" y="9789"/>
                    <a:pt x="334" y="9884"/>
                  </a:cubicBezTo>
                  <a:cubicBezTo>
                    <a:pt x="334" y="10003"/>
                    <a:pt x="382" y="10098"/>
                    <a:pt x="501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310" y="10717"/>
                  </a:lnTo>
                  <a:cubicBezTo>
                    <a:pt x="144" y="10717"/>
                    <a:pt x="1" y="10836"/>
                    <a:pt x="1" y="11027"/>
                  </a:cubicBezTo>
                  <a:lnTo>
                    <a:pt x="1" y="11575"/>
                  </a:lnTo>
                  <a:cubicBezTo>
                    <a:pt x="1" y="11741"/>
                    <a:pt x="120" y="11884"/>
                    <a:pt x="310" y="11884"/>
                  </a:cubicBezTo>
                  <a:lnTo>
                    <a:pt x="11622" y="11884"/>
                  </a:lnTo>
                  <a:cubicBezTo>
                    <a:pt x="11765" y="11884"/>
                    <a:pt x="11908" y="11765"/>
                    <a:pt x="11908" y="11575"/>
                  </a:cubicBezTo>
                  <a:lnTo>
                    <a:pt x="11908" y="10979"/>
                  </a:lnTo>
                  <a:cubicBezTo>
                    <a:pt x="11884" y="10908"/>
                    <a:pt x="11860" y="10813"/>
                    <a:pt x="11789" y="10789"/>
                  </a:cubicBezTo>
                  <a:cubicBezTo>
                    <a:pt x="11765" y="10741"/>
                    <a:pt x="11741" y="10717"/>
                    <a:pt x="11670" y="10717"/>
                  </a:cubicBezTo>
                  <a:cubicBezTo>
                    <a:pt x="11646" y="10717"/>
                    <a:pt x="11622" y="10717"/>
                    <a:pt x="11598" y="10693"/>
                  </a:cubicBezTo>
                  <a:cubicBezTo>
                    <a:pt x="11479" y="10670"/>
                    <a:pt x="11313" y="10670"/>
                    <a:pt x="11194" y="10598"/>
                  </a:cubicBezTo>
                  <a:cubicBezTo>
                    <a:pt x="11051" y="10551"/>
                    <a:pt x="10908" y="10432"/>
                    <a:pt x="10813" y="10265"/>
                  </a:cubicBezTo>
                  <a:cubicBezTo>
                    <a:pt x="10717" y="10122"/>
                    <a:pt x="10670" y="9955"/>
                    <a:pt x="10646" y="9765"/>
                  </a:cubicBezTo>
                  <a:lnTo>
                    <a:pt x="10646" y="9741"/>
                  </a:lnTo>
                  <a:lnTo>
                    <a:pt x="9717" y="4526"/>
                  </a:lnTo>
                  <a:lnTo>
                    <a:pt x="9717" y="4478"/>
                  </a:lnTo>
                  <a:cubicBezTo>
                    <a:pt x="9693" y="4383"/>
                    <a:pt x="9622" y="4311"/>
                    <a:pt x="9527" y="4311"/>
                  </a:cubicBezTo>
                  <a:cubicBezTo>
                    <a:pt x="9408" y="4311"/>
                    <a:pt x="9360" y="4406"/>
                    <a:pt x="9384" y="4526"/>
                  </a:cubicBezTo>
                  <a:lnTo>
                    <a:pt x="10336" y="9836"/>
                  </a:lnTo>
                  <a:cubicBezTo>
                    <a:pt x="10360" y="10193"/>
                    <a:pt x="10527" y="10479"/>
                    <a:pt x="10717" y="10693"/>
                  </a:cubicBezTo>
                  <a:lnTo>
                    <a:pt x="6740" y="10693"/>
                  </a:lnTo>
                  <a:lnTo>
                    <a:pt x="6740" y="10717"/>
                  </a:lnTo>
                  <a:cubicBezTo>
                    <a:pt x="6740" y="10717"/>
                    <a:pt x="6264" y="10455"/>
                    <a:pt x="6240" y="10146"/>
                  </a:cubicBezTo>
                  <a:lnTo>
                    <a:pt x="6240" y="10122"/>
                  </a:lnTo>
                  <a:lnTo>
                    <a:pt x="5788" y="7598"/>
                  </a:lnTo>
                  <a:lnTo>
                    <a:pt x="6407" y="4002"/>
                  </a:lnTo>
                  <a:cubicBezTo>
                    <a:pt x="6431" y="3763"/>
                    <a:pt x="6526" y="3525"/>
                    <a:pt x="6669" y="3311"/>
                  </a:cubicBezTo>
                  <a:cubicBezTo>
                    <a:pt x="6836" y="3097"/>
                    <a:pt x="6978" y="2930"/>
                    <a:pt x="7193" y="2763"/>
                  </a:cubicBezTo>
                  <a:cubicBezTo>
                    <a:pt x="7393" y="2630"/>
                    <a:pt x="7629" y="2555"/>
                    <a:pt x="7867" y="2555"/>
                  </a:cubicBezTo>
                  <a:cubicBezTo>
                    <a:pt x="7968" y="2555"/>
                    <a:pt x="8070" y="2568"/>
                    <a:pt x="8169" y="2597"/>
                  </a:cubicBezTo>
                  <a:cubicBezTo>
                    <a:pt x="8741" y="2739"/>
                    <a:pt x="9122" y="3287"/>
                    <a:pt x="9265" y="3811"/>
                  </a:cubicBezTo>
                  <a:cubicBezTo>
                    <a:pt x="9284" y="3890"/>
                    <a:pt x="9353" y="3936"/>
                    <a:pt x="9430" y="3936"/>
                  </a:cubicBezTo>
                  <a:cubicBezTo>
                    <a:pt x="9446" y="3936"/>
                    <a:pt x="9463" y="3934"/>
                    <a:pt x="9479" y="3930"/>
                  </a:cubicBezTo>
                  <a:cubicBezTo>
                    <a:pt x="9574" y="3906"/>
                    <a:pt x="9622" y="3811"/>
                    <a:pt x="9598" y="3716"/>
                  </a:cubicBezTo>
                  <a:cubicBezTo>
                    <a:pt x="9574" y="3573"/>
                    <a:pt x="9503" y="3430"/>
                    <a:pt x="9408" y="3287"/>
                  </a:cubicBezTo>
                  <a:lnTo>
                    <a:pt x="9336" y="3097"/>
                  </a:lnTo>
                  <a:cubicBezTo>
                    <a:pt x="9146" y="2835"/>
                    <a:pt x="8931" y="2597"/>
                    <a:pt x="8669" y="2454"/>
                  </a:cubicBezTo>
                  <a:cubicBezTo>
                    <a:pt x="8410" y="2291"/>
                    <a:pt x="8095" y="2207"/>
                    <a:pt x="7785" y="2207"/>
                  </a:cubicBezTo>
                  <a:cubicBezTo>
                    <a:pt x="7640" y="2207"/>
                    <a:pt x="7496" y="2225"/>
                    <a:pt x="7359" y="2263"/>
                  </a:cubicBezTo>
                  <a:cubicBezTo>
                    <a:pt x="7074" y="2358"/>
                    <a:pt x="6836" y="2525"/>
                    <a:pt x="6645" y="2739"/>
                  </a:cubicBezTo>
                  <a:cubicBezTo>
                    <a:pt x="6526" y="2859"/>
                    <a:pt x="6431" y="2978"/>
                    <a:pt x="6383" y="3097"/>
                  </a:cubicBezTo>
                  <a:cubicBezTo>
                    <a:pt x="6240" y="3335"/>
                    <a:pt x="6145" y="3597"/>
                    <a:pt x="6073" y="3906"/>
                  </a:cubicBezTo>
                  <a:lnTo>
                    <a:pt x="5597" y="6574"/>
                  </a:lnTo>
                  <a:lnTo>
                    <a:pt x="5550" y="6193"/>
                  </a:lnTo>
                  <a:cubicBezTo>
                    <a:pt x="5550" y="6169"/>
                    <a:pt x="5550" y="6097"/>
                    <a:pt x="5526" y="6073"/>
                  </a:cubicBezTo>
                  <a:cubicBezTo>
                    <a:pt x="5454" y="5835"/>
                    <a:pt x="5335" y="5621"/>
                    <a:pt x="5192" y="5454"/>
                  </a:cubicBezTo>
                  <a:cubicBezTo>
                    <a:pt x="4960" y="5186"/>
                    <a:pt x="4621" y="5012"/>
                    <a:pt x="4275" y="5012"/>
                  </a:cubicBezTo>
                  <a:cubicBezTo>
                    <a:pt x="4159" y="5012"/>
                    <a:pt x="4043" y="5032"/>
                    <a:pt x="3930" y="5073"/>
                  </a:cubicBezTo>
                  <a:cubicBezTo>
                    <a:pt x="3859" y="5097"/>
                    <a:pt x="3763" y="5145"/>
                    <a:pt x="3668" y="5216"/>
                  </a:cubicBezTo>
                  <a:cubicBezTo>
                    <a:pt x="3502" y="5335"/>
                    <a:pt x="3382" y="5478"/>
                    <a:pt x="3263" y="5669"/>
                  </a:cubicBezTo>
                  <a:cubicBezTo>
                    <a:pt x="3144" y="5835"/>
                    <a:pt x="3073" y="6026"/>
                    <a:pt x="3049" y="6216"/>
                  </a:cubicBezTo>
                  <a:lnTo>
                    <a:pt x="2620" y="8574"/>
                  </a:lnTo>
                  <a:cubicBezTo>
                    <a:pt x="2597" y="8669"/>
                    <a:pt x="2692" y="8765"/>
                    <a:pt x="2787" y="8788"/>
                  </a:cubicBezTo>
                  <a:cubicBezTo>
                    <a:pt x="2795" y="8791"/>
                    <a:pt x="2803" y="8792"/>
                    <a:pt x="2811" y="8792"/>
                  </a:cubicBezTo>
                  <a:cubicBezTo>
                    <a:pt x="2878" y="8792"/>
                    <a:pt x="2956" y="8709"/>
                    <a:pt x="2978" y="8645"/>
                  </a:cubicBezTo>
                  <a:lnTo>
                    <a:pt x="3406" y="6288"/>
                  </a:lnTo>
                  <a:cubicBezTo>
                    <a:pt x="3430" y="6145"/>
                    <a:pt x="3502" y="5978"/>
                    <a:pt x="3573" y="5835"/>
                  </a:cubicBezTo>
                  <a:cubicBezTo>
                    <a:pt x="3738" y="5571"/>
                    <a:pt x="4040" y="5376"/>
                    <a:pt x="4353" y="5376"/>
                  </a:cubicBezTo>
                  <a:cubicBezTo>
                    <a:pt x="4492" y="5376"/>
                    <a:pt x="4632" y="5414"/>
                    <a:pt x="4764" y="5502"/>
                  </a:cubicBezTo>
                  <a:cubicBezTo>
                    <a:pt x="4859" y="5573"/>
                    <a:pt x="4930" y="5669"/>
                    <a:pt x="5002" y="5740"/>
                  </a:cubicBezTo>
                  <a:cubicBezTo>
                    <a:pt x="5121" y="5907"/>
                    <a:pt x="5216" y="6073"/>
                    <a:pt x="5240" y="6288"/>
                  </a:cubicBezTo>
                  <a:lnTo>
                    <a:pt x="5931" y="10193"/>
                  </a:lnTo>
                  <a:cubicBezTo>
                    <a:pt x="5954" y="10384"/>
                    <a:pt x="6097" y="10693"/>
                    <a:pt x="6097" y="10693"/>
                  </a:cubicBezTo>
                  <a:lnTo>
                    <a:pt x="2501" y="10693"/>
                  </a:lnTo>
                  <a:cubicBezTo>
                    <a:pt x="2501" y="10693"/>
                    <a:pt x="2692" y="10384"/>
                    <a:pt x="2692" y="10193"/>
                  </a:cubicBezTo>
                  <a:lnTo>
                    <a:pt x="2811" y="9431"/>
                  </a:lnTo>
                  <a:cubicBezTo>
                    <a:pt x="2835" y="9360"/>
                    <a:pt x="2739" y="9265"/>
                    <a:pt x="2644" y="9241"/>
                  </a:cubicBezTo>
                  <a:cubicBezTo>
                    <a:pt x="2631" y="9232"/>
                    <a:pt x="2617" y="9228"/>
                    <a:pt x="2603" y="9228"/>
                  </a:cubicBezTo>
                  <a:cubicBezTo>
                    <a:pt x="2540" y="9228"/>
                    <a:pt x="2473" y="9306"/>
                    <a:pt x="2454" y="9384"/>
                  </a:cubicBezTo>
                  <a:lnTo>
                    <a:pt x="2335" y="10122"/>
                  </a:lnTo>
                  <a:lnTo>
                    <a:pt x="2335" y="10146"/>
                  </a:lnTo>
                  <a:cubicBezTo>
                    <a:pt x="2287" y="10455"/>
                    <a:pt x="2096" y="10693"/>
                    <a:pt x="1811" y="10693"/>
                  </a:cubicBezTo>
                  <a:cubicBezTo>
                    <a:pt x="1811" y="10693"/>
                    <a:pt x="1787" y="10693"/>
                    <a:pt x="1763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1"/>
                    <a:pt x="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971" name="Google Shape;13971;p27"/>
          <p:cNvGrpSpPr/>
          <p:nvPr/>
        </p:nvGrpSpPr>
        <p:grpSpPr>
          <a:xfrm>
            <a:off x="9540570" y="4711861"/>
            <a:ext cx="710664" cy="455698"/>
            <a:chOff x="4674088" y="2423058"/>
            <a:chExt cx="297125" cy="190525"/>
          </a:xfrm>
          <a:solidFill>
            <a:schemeClr val="tx1"/>
          </a:solidFill>
        </p:grpSpPr>
        <p:sp>
          <p:nvSpPr>
            <p:cNvPr id="13972" name="Google Shape;13972;p27"/>
            <p:cNvSpPr/>
            <p:nvPr/>
          </p:nvSpPr>
          <p:spPr>
            <a:xfrm>
              <a:off x="4674088" y="2423058"/>
              <a:ext cx="297125" cy="190525"/>
            </a:xfrm>
            <a:custGeom>
              <a:avLst/>
              <a:gdLst/>
              <a:ahLst/>
              <a:cxnLst/>
              <a:rect l="l" t="t" r="r" b="b"/>
              <a:pathLst>
                <a:path w="11885" h="7621" extrusionOk="0">
                  <a:moveTo>
                    <a:pt x="5931" y="1048"/>
                  </a:moveTo>
                  <a:cubicBezTo>
                    <a:pt x="6764" y="1667"/>
                    <a:pt x="7264" y="2691"/>
                    <a:pt x="7264" y="3787"/>
                  </a:cubicBezTo>
                  <a:cubicBezTo>
                    <a:pt x="7264" y="4882"/>
                    <a:pt x="6740" y="5906"/>
                    <a:pt x="5931" y="6525"/>
                  </a:cubicBezTo>
                  <a:cubicBezTo>
                    <a:pt x="5121" y="5930"/>
                    <a:pt x="4597" y="4906"/>
                    <a:pt x="4597" y="3811"/>
                  </a:cubicBezTo>
                  <a:cubicBezTo>
                    <a:pt x="4597" y="3096"/>
                    <a:pt x="4788" y="2406"/>
                    <a:pt x="5216" y="1810"/>
                  </a:cubicBezTo>
                  <a:cubicBezTo>
                    <a:pt x="5431" y="1524"/>
                    <a:pt x="5669" y="1286"/>
                    <a:pt x="5931" y="1048"/>
                  </a:cubicBezTo>
                  <a:close/>
                  <a:moveTo>
                    <a:pt x="8074" y="0"/>
                  </a:moveTo>
                  <a:cubicBezTo>
                    <a:pt x="7884" y="0"/>
                    <a:pt x="7693" y="0"/>
                    <a:pt x="7503" y="24"/>
                  </a:cubicBezTo>
                  <a:cubicBezTo>
                    <a:pt x="7407" y="24"/>
                    <a:pt x="7360" y="119"/>
                    <a:pt x="7360" y="238"/>
                  </a:cubicBezTo>
                  <a:cubicBezTo>
                    <a:pt x="7360" y="334"/>
                    <a:pt x="7431" y="381"/>
                    <a:pt x="7574" y="381"/>
                  </a:cubicBezTo>
                  <a:cubicBezTo>
                    <a:pt x="7741" y="358"/>
                    <a:pt x="7884" y="358"/>
                    <a:pt x="8074" y="358"/>
                  </a:cubicBezTo>
                  <a:cubicBezTo>
                    <a:pt x="9979" y="358"/>
                    <a:pt x="11551" y="1905"/>
                    <a:pt x="11551" y="3834"/>
                  </a:cubicBezTo>
                  <a:cubicBezTo>
                    <a:pt x="11551" y="5787"/>
                    <a:pt x="10003" y="7311"/>
                    <a:pt x="8074" y="7311"/>
                  </a:cubicBezTo>
                  <a:cubicBezTo>
                    <a:pt x="7407" y="7311"/>
                    <a:pt x="6788" y="7145"/>
                    <a:pt x="6264" y="6811"/>
                  </a:cubicBezTo>
                  <a:cubicBezTo>
                    <a:pt x="7121" y="6097"/>
                    <a:pt x="7645" y="5073"/>
                    <a:pt x="7645" y="3882"/>
                  </a:cubicBezTo>
                  <a:cubicBezTo>
                    <a:pt x="7645" y="2691"/>
                    <a:pt x="7121" y="1620"/>
                    <a:pt x="6264" y="929"/>
                  </a:cubicBezTo>
                  <a:cubicBezTo>
                    <a:pt x="6431" y="810"/>
                    <a:pt x="6645" y="715"/>
                    <a:pt x="6812" y="619"/>
                  </a:cubicBezTo>
                  <a:cubicBezTo>
                    <a:pt x="6907" y="596"/>
                    <a:pt x="6979" y="477"/>
                    <a:pt x="6907" y="381"/>
                  </a:cubicBezTo>
                  <a:cubicBezTo>
                    <a:pt x="6890" y="331"/>
                    <a:pt x="6826" y="280"/>
                    <a:pt x="6756" y="280"/>
                  </a:cubicBezTo>
                  <a:cubicBezTo>
                    <a:pt x="6727" y="280"/>
                    <a:pt x="6697" y="289"/>
                    <a:pt x="6669" y="310"/>
                  </a:cubicBezTo>
                  <a:cubicBezTo>
                    <a:pt x="6407" y="381"/>
                    <a:pt x="6169" y="548"/>
                    <a:pt x="5931" y="691"/>
                  </a:cubicBezTo>
                  <a:cubicBezTo>
                    <a:pt x="5335" y="262"/>
                    <a:pt x="4597" y="24"/>
                    <a:pt x="3811" y="24"/>
                  </a:cubicBezTo>
                  <a:cubicBezTo>
                    <a:pt x="1692" y="24"/>
                    <a:pt x="1" y="1763"/>
                    <a:pt x="1" y="3834"/>
                  </a:cubicBezTo>
                  <a:cubicBezTo>
                    <a:pt x="1" y="4168"/>
                    <a:pt x="25" y="4477"/>
                    <a:pt x="120" y="4787"/>
                  </a:cubicBezTo>
                  <a:cubicBezTo>
                    <a:pt x="140" y="4866"/>
                    <a:pt x="209" y="4912"/>
                    <a:pt x="286" y="4912"/>
                  </a:cubicBezTo>
                  <a:cubicBezTo>
                    <a:pt x="302" y="4912"/>
                    <a:pt x="318" y="4910"/>
                    <a:pt x="334" y="4906"/>
                  </a:cubicBezTo>
                  <a:cubicBezTo>
                    <a:pt x="430" y="4882"/>
                    <a:pt x="477" y="4787"/>
                    <a:pt x="453" y="4692"/>
                  </a:cubicBezTo>
                  <a:cubicBezTo>
                    <a:pt x="382" y="4430"/>
                    <a:pt x="334" y="4144"/>
                    <a:pt x="334" y="3834"/>
                  </a:cubicBezTo>
                  <a:cubicBezTo>
                    <a:pt x="334" y="1929"/>
                    <a:pt x="1882" y="358"/>
                    <a:pt x="3811" y="358"/>
                  </a:cubicBezTo>
                  <a:cubicBezTo>
                    <a:pt x="4454" y="358"/>
                    <a:pt x="5097" y="548"/>
                    <a:pt x="5621" y="858"/>
                  </a:cubicBezTo>
                  <a:cubicBezTo>
                    <a:pt x="5359" y="1072"/>
                    <a:pt x="5121" y="1334"/>
                    <a:pt x="4907" y="1643"/>
                  </a:cubicBezTo>
                  <a:cubicBezTo>
                    <a:pt x="4478" y="2286"/>
                    <a:pt x="4240" y="3049"/>
                    <a:pt x="4240" y="3811"/>
                  </a:cubicBezTo>
                  <a:cubicBezTo>
                    <a:pt x="4240" y="5001"/>
                    <a:pt x="4764" y="6073"/>
                    <a:pt x="5621" y="6764"/>
                  </a:cubicBezTo>
                  <a:cubicBezTo>
                    <a:pt x="5097" y="7073"/>
                    <a:pt x="4478" y="7264"/>
                    <a:pt x="3811" y="7264"/>
                  </a:cubicBezTo>
                  <a:cubicBezTo>
                    <a:pt x="2501" y="7264"/>
                    <a:pt x="1311" y="6549"/>
                    <a:pt x="715" y="5382"/>
                  </a:cubicBezTo>
                  <a:cubicBezTo>
                    <a:pt x="697" y="5310"/>
                    <a:pt x="623" y="5279"/>
                    <a:pt x="547" y="5279"/>
                  </a:cubicBezTo>
                  <a:cubicBezTo>
                    <a:pt x="524" y="5279"/>
                    <a:pt x="500" y="5281"/>
                    <a:pt x="477" y="5287"/>
                  </a:cubicBezTo>
                  <a:cubicBezTo>
                    <a:pt x="382" y="5335"/>
                    <a:pt x="358" y="5454"/>
                    <a:pt x="382" y="5525"/>
                  </a:cubicBezTo>
                  <a:cubicBezTo>
                    <a:pt x="1049" y="6811"/>
                    <a:pt x="2359" y="7621"/>
                    <a:pt x="3787" y="7621"/>
                  </a:cubicBezTo>
                  <a:cubicBezTo>
                    <a:pt x="4550" y="7621"/>
                    <a:pt x="5288" y="7383"/>
                    <a:pt x="5883" y="6954"/>
                  </a:cubicBezTo>
                  <a:cubicBezTo>
                    <a:pt x="6502" y="7383"/>
                    <a:pt x="7241" y="7621"/>
                    <a:pt x="8003" y="7621"/>
                  </a:cubicBezTo>
                  <a:cubicBezTo>
                    <a:pt x="10122" y="7621"/>
                    <a:pt x="11813" y="5882"/>
                    <a:pt x="11813" y="3811"/>
                  </a:cubicBezTo>
                  <a:cubicBezTo>
                    <a:pt x="11884" y="1691"/>
                    <a:pt x="10194" y="0"/>
                    <a:pt x="8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3" name="Google Shape;13973;p27"/>
            <p:cNvSpPr/>
            <p:nvPr/>
          </p:nvSpPr>
          <p:spPr>
            <a:xfrm>
              <a:off x="4703263" y="2505208"/>
              <a:ext cx="57200" cy="8950"/>
            </a:xfrm>
            <a:custGeom>
              <a:avLst/>
              <a:gdLst/>
              <a:ahLst/>
              <a:cxnLst/>
              <a:rect l="l" t="t" r="r" b="b"/>
              <a:pathLst>
                <a:path w="2288" h="358" extrusionOk="0">
                  <a:moveTo>
                    <a:pt x="168" y="1"/>
                  </a:moveTo>
                  <a:cubicBezTo>
                    <a:pt x="96" y="1"/>
                    <a:pt x="25" y="48"/>
                    <a:pt x="1" y="144"/>
                  </a:cubicBezTo>
                  <a:cubicBezTo>
                    <a:pt x="1" y="239"/>
                    <a:pt x="96" y="358"/>
                    <a:pt x="168" y="358"/>
                  </a:cubicBezTo>
                  <a:lnTo>
                    <a:pt x="2073" y="358"/>
                  </a:lnTo>
                  <a:cubicBezTo>
                    <a:pt x="2168" y="358"/>
                    <a:pt x="2239" y="286"/>
                    <a:pt x="2263" y="191"/>
                  </a:cubicBezTo>
                  <a:cubicBezTo>
                    <a:pt x="2287" y="72"/>
                    <a:pt x="2192" y="1"/>
                    <a:pt x="2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4" name="Google Shape;13974;p27"/>
            <p:cNvSpPr/>
            <p:nvPr/>
          </p:nvSpPr>
          <p:spPr>
            <a:xfrm>
              <a:off x="470326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168" y="0"/>
                  </a:moveTo>
                  <a:cubicBezTo>
                    <a:pt x="96" y="0"/>
                    <a:pt x="25" y="48"/>
                    <a:pt x="1" y="143"/>
                  </a:cubicBezTo>
                  <a:cubicBezTo>
                    <a:pt x="1" y="238"/>
                    <a:pt x="96" y="334"/>
                    <a:pt x="168" y="334"/>
                  </a:cubicBezTo>
                  <a:lnTo>
                    <a:pt x="1358" y="334"/>
                  </a:lnTo>
                  <a:cubicBezTo>
                    <a:pt x="1454" y="334"/>
                    <a:pt x="1525" y="286"/>
                    <a:pt x="1549" y="191"/>
                  </a:cubicBezTo>
                  <a:cubicBezTo>
                    <a:pt x="1573" y="72"/>
                    <a:pt x="1477" y="0"/>
                    <a:pt x="1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5" name="Google Shape;13975;p27"/>
            <p:cNvSpPr/>
            <p:nvPr/>
          </p:nvSpPr>
          <p:spPr>
            <a:xfrm>
              <a:off x="4884863" y="25052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191" y="358"/>
                    <a:pt x="2263" y="286"/>
                    <a:pt x="2286" y="191"/>
                  </a:cubicBezTo>
                  <a:cubicBezTo>
                    <a:pt x="2310" y="72"/>
                    <a:pt x="2239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6" name="Google Shape;13976;p27"/>
            <p:cNvSpPr/>
            <p:nvPr/>
          </p:nvSpPr>
          <p:spPr>
            <a:xfrm>
              <a:off x="490271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215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96" y="334"/>
                    <a:pt x="215" y="334"/>
                  </a:cubicBezTo>
                  <a:lnTo>
                    <a:pt x="1406" y="334"/>
                  </a:lnTo>
                  <a:cubicBezTo>
                    <a:pt x="1477" y="334"/>
                    <a:pt x="1572" y="286"/>
                    <a:pt x="1572" y="191"/>
                  </a:cubicBezTo>
                  <a:cubicBezTo>
                    <a:pt x="1572" y="72"/>
                    <a:pt x="152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977" name="Google Shape;13977;p27"/>
          <p:cNvSpPr/>
          <p:nvPr/>
        </p:nvSpPr>
        <p:spPr>
          <a:xfrm>
            <a:off x="8176211" y="5155828"/>
            <a:ext cx="21466" cy="37312"/>
          </a:xfrm>
          <a:custGeom>
            <a:avLst/>
            <a:gdLst/>
            <a:ahLst/>
            <a:cxnLst/>
            <a:rect l="l" t="t" r="r" b="b"/>
            <a:pathLst>
              <a:path w="359" h="624" extrusionOk="0">
                <a:moveTo>
                  <a:pt x="179" y="1"/>
                </a:moveTo>
                <a:cubicBezTo>
                  <a:pt x="77" y="1"/>
                  <a:pt x="1" y="88"/>
                  <a:pt x="1" y="195"/>
                </a:cubicBezTo>
                <a:lnTo>
                  <a:pt x="1" y="433"/>
                </a:lnTo>
                <a:cubicBezTo>
                  <a:pt x="1" y="528"/>
                  <a:pt x="72" y="624"/>
                  <a:pt x="168" y="624"/>
                </a:cubicBezTo>
                <a:cubicBezTo>
                  <a:pt x="287" y="624"/>
                  <a:pt x="358" y="552"/>
                  <a:pt x="358" y="433"/>
                </a:cubicBezTo>
                <a:lnTo>
                  <a:pt x="358" y="195"/>
                </a:lnTo>
                <a:cubicBezTo>
                  <a:pt x="358" y="100"/>
                  <a:pt x="311" y="52"/>
                  <a:pt x="215" y="4"/>
                </a:cubicBezTo>
                <a:cubicBezTo>
                  <a:pt x="203" y="2"/>
                  <a:pt x="191" y="1"/>
                  <a:pt x="17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978" name="Google Shape;13978;p27"/>
          <p:cNvSpPr/>
          <p:nvPr/>
        </p:nvSpPr>
        <p:spPr>
          <a:xfrm>
            <a:off x="8637629" y="5089159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86" y="0"/>
                  <a:pt x="1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979" name="Google Shape;13979;p27"/>
          <p:cNvSpPr/>
          <p:nvPr/>
        </p:nvSpPr>
        <p:spPr>
          <a:xfrm>
            <a:off x="8637629" y="5144649"/>
            <a:ext cx="21406" cy="35698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48"/>
                  <a:pt x="286" y="1"/>
                  <a:pt x="16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980" name="Google Shape;13980;p27"/>
          <p:cNvSpPr/>
          <p:nvPr/>
        </p:nvSpPr>
        <p:spPr>
          <a:xfrm>
            <a:off x="8637629" y="5032175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981" name="Google Shape;13981;p27"/>
          <p:cNvSpPr/>
          <p:nvPr/>
        </p:nvSpPr>
        <p:spPr>
          <a:xfrm>
            <a:off x="8637629" y="4976625"/>
            <a:ext cx="21406" cy="35698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25"/>
                  <a:pt x="72" y="596"/>
                  <a:pt x="167" y="596"/>
                </a:cubicBezTo>
                <a:cubicBezTo>
                  <a:pt x="263" y="596"/>
                  <a:pt x="358" y="525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982" name="Google Shape;13982;p27"/>
          <p:cNvSpPr/>
          <p:nvPr/>
        </p:nvSpPr>
        <p:spPr>
          <a:xfrm>
            <a:off x="8637629" y="4922513"/>
            <a:ext cx="21406" cy="35698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72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72"/>
                  <a:pt x="286" y="1"/>
                  <a:pt x="16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983" name="Google Shape;13983;p27"/>
          <p:cNvSpPr/>
          <p:nvPr/>
        </p:nvSpPr>
        <p:spPr>
          <a:xfrm>
            <a:off x="8637629" y="4867023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67"/>
                </a:cubicBezTo>
                <a:lnTo>
                  <a:pt x="1" y="405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05"/>
                </a:cubicBezTo>
                <a:lnTo>
                  <a:pt x="358" y="167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984" name="Google Shape;13984;p27"/>
          <p:cNvSpPr/>
          <p:nvPr/>
        </p:nvSpPr>
        <p:spPr>
          <a:xfrm>
            <a:off x="8546501" y="5183095"/>
            <a:ext cx="21406" cy="35698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96" y="1"/>
                  <a:pt x="1" y="96"/>
                  <a:pt x="1" y="191"/>
                </a:cubicBezTo>
                <a:lnTo>
                  <a:pt x="1" y="430"/>
                </a:lnTo>
                <a:cubicBezTo>
                  <a:pt x="1" y="525"/>
                  <a:pt x="96" y="596"/>
                  <a:pt x="167" y="596"/>
                </a:cubicBezTo>
                <a:cubicBezTo>
                  <a:pt x="263" y="596"/>
                  <a:pt x="358" y="525"/>
                  <a:pt x="358" y="430"/>
                </a:cubicBezTo>
                <a:lnTo>
                  <a:pt x="358" y="191"/>
                </a:lnTo>
                <a:cubicBezTo>
                  <a:pt x="358" y="72"/>
                  <a:pt x="263" y="1"/>
                  <a:pt x="16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985" name="Google Shape;13985;p27"/>
          <p:cNvSpPr/>
          <p:nvPr/>
        </p:nvSpPr>
        <p:spPr>
          <a:xfrm>
            <a:off x="8546501" y="5072057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986" name="Google Shape;13986;p27"/>
          <p:cNvSpPr/>
          <p:nvPr/>
        </p:nvSpPr>
        <p:spPr>
          <a:xfrm>
            <a:off x="8546501" y="5126171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67" y="596"/>
                </a:cubicBezTo>
                <a:cubicBezTo>
                  <a:pt x="263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63" y="0"/>
                  <a:pt x="1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987" name="Google Shape;13987;p27"/>
          <p:cNvSpPr/>
          <p:nvPr/>
        </p:nvSpPr>
        <p:spPr>
          <a:xfrm>
            <a:off x="8546501" y="5017943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988" name="Google Shape;13988;p27"/>
          <p:cNvSpPr/>
          <p:nvPr/>
        </p:nvSpPr>
        <p:spPr>
          <a:xfrm>
            <a:off x="8271643" y="5044971"/>
            <a:ext cx="21406" cy="35698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989" name="Google Shape;13989;p27"/>
          <p:cNvSpPr/>
          <p:nvPr/>
        </p:nvSpPr>
        <p:spPr>
          <a:xfrm>
            <a:off x="8271643" y="4933933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72" y="596"/>
                  <a:pt x="167" y="596"/>
                </a:cubicBezTo>
                <a:cubicBezTo>
                  <a:pt x="262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6" y="0"/>
                  <a:pt x="1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990" name="Google Shape;13990;p27"/>
          <p:cNvSpPr/>
          <p:nvPr/>
        </p:nvSpPr>
        <p:spPr>
          <a:xfrm>
            <a:off x="8271643" y="4989481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2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991" name="Google Shape;13991;p27"/>
          <p:cNvSpPr/>
          <p:nvPr/>
        </p:nvSpPr>
        <p:spPr>
          <a:xfrm>
            <a:off x="8271643" y="5101955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6" y="0"/>
                  <a:pt x="1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992" name="Google Shape;13992;p27"/>
          <p:cNvSpPr/>
          <p:nvPr/>
        </p:nvSpPr>
        <p:spPr>
          <a:xfrm>
            <a:off x="8271643" y="5157503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72" y="596"/>
                  <a:pt x="167" y="596"/>
                </a:cubicBezTo>
                <a:cubicBezTo>
                  <a:pt x="262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10" y="48"/>
                  <a:pt x="262" y="0"/>
                  <a:pt x="1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993" name="Google Shape;13993;p27"/>
          <p:cNvSpPr/>
          <p:nvPr/>
        </p:nvSpPr>
        <p:spPr>
          <a:xfrm>
            <a:off x="8523721" y="4717477"/>
            <a:ext cx="35638" cy="21406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67" y="1"/>
                </a:moveTo>
                <a:cubicBezTo>
                  <a:pt x="72" y="1"/>
                  <a:pt x="1" y="48"/>
                  <a:pt x="1" y="143"/>
                </a:cubicBezTo>
                <a:cubicBezTo>
                  <a:pt x="1" y="263"/>
                  <a:pt x="48" y="358"/>
                  <a:pt x="167" y="358"/>
                </a:cubicBezTo>
                <a:lnTo>
                  <a:pt x="405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24" y="1"/>
                  <a:pt x="40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994" name="Google Shape;13994;p27"/>
          <p:cNvSpPr/>
          <p:nvPr/>
        </p:nvSpPr>
        <p:spPr>
          <a:xfrm>
            <a:off x="8633383" y="4717477"/>
            <a:ext cx="35638" cy="21406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0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995" name="Google Shape;13995;p27"/>
          <p:cNvSpPr/>
          <p:nvPr/>
        </p:nvSpPr>
        <p:spPr>
          <a:xfrm>
            <a:off x="8147749" y="4717477"/>
            <a:ext cx="35698" cy="21406"/>
          </a:xfrm>
          <a:custGeom>
            <a:avLst/>
            <a:gdLst/>
            <a:ahLst/>
            <a:cxnLst/>
            <a:rect l="l" t="t" r="r" b="b"/>
            <a:pathLst>
              <a:path w="597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5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996" name="Google Shape;13996;p27"/>
          <p:cNvSpPr/>
          <p:nvPr/>
        </p:nvSpPr>
        <p:spPr>
          <a:xfrm>
            <a:off x="8577833" y="4717477"/>
            <a:ext cx="35638" cy="21406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4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997" name="Google Shape;13997;p27"/>
          <p:cNvSpPr/>
          <p:nvPr/>
        </p:nvSpPr>
        <p:spPr>
          <a:xfrm>
            <a:off x="8203297" y="4717477"/>
            <a:ext cx="35638" cy="21406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998" name="Google Shape;13998;p27"/>
          <p:cNvSpPr/>
          <p:nvPr/>
        </p:nvSpPr>
        <p:spPr>
          <a:xfrm>
            <a:off x="8466736" y="4717477"/>
            <a:ext cx="37132" cy="21406"/>
          </a:xfrm>
          <a:custGeom>
            <a:avLst/>
            <a:gdLst/>
            <a:ahLst/>
            <a:cxnLst/>
            <a:rect l="l" t="t" r="r" b="b"/>
            <a:pathLst>
              <a:path w="621" h="358" extrusionOk="0">
                <a:moveTo>
                  <a:pt x="191" y="1"/>
                </a:moveTo>
                <a:cubicBezTo>
                  <a:pt x="120" y="1"/>
                  <a:pt x="49" y="48"/>
                  <a:pt x="25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30" y="358"/>
                </a:lnTo>
                <a:cubicBezTo>
                  <a:pt x="525" y="358"/>
                  <a:pt x="620" y="286"/>
                  <a:pt x="620" y="215"/>
                </a:cubicBezTo>
                <a:cubicBezTo>
                  <a:pt x="620" y="96"/>
                  <a:pt x="549" y="1"/>
                  <a:pt x="43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999" name="Google Shape;13999;p27"/>
          <p:cNvSpPr/>
          <p:nvPr/>
        </p:nvSpPr>
        <p:spPr>
          <a:xfrm>
            <a:off x="8258846" y="4717477"/>
            <a:ext cx="37072" cy="21406"/>
          </a:xfrm>
          <a:custGeom>
            <a:avLst/>
            <a:gdLst/>
            <a:ahLst/>
            <a:cxnLst/>
            <a:rect l="l" t="t" r="r" b="b"/>
            <a:pathLst>
              <a:path w="620" h="358" extrusionOk="0">
                <a:moveTo>
                  <a:pt x="215" y="1"/>
                </a:moveTo>
                <a:cubicBezTo>
                  <a:pt x="119" y="1"/>
                  <a:pt x="48" y="48"/>
                  <a:pt x="24" y="143"/>
                </a:cubicBezTo>
                <a:cubicBezTo>
                  <a:pt x="0" y="263"/>
                  <a:pt x="95" y="358"/>
                  <a:pt x="215" y="358"/>
                </a:cubicBezTo>
                <a:lnTo>
                  <a:pt x="453" y="358"/>
                </a:lnTo>
                <a:cubicBezTo>
                  <a:pt x="524" y="358"/>
                  <a:pt x="619" y="286"/>
                  <a:pt x="619" y="215"/>
                </a:cubicBezTo>
                <a:cubicBezTo>
                  <a:pt x="619" y="96"/>
                  <a:pt x="572" y="1"/>
                  <a:pt x="45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4000" name="Google Shape;14000;p27"/>
          <p:cNvSpPr/>
          <p:nvPr/>
        </p:nvSpPr>
        <p:spPr>
          <a:xfrm>
            <a:off x="8770072" y="4689014"/>
            <a:ext cx="78392" cy="78392"/>
          </a:xfrm>
          <a:custGeom>
            <a:avLst/>
            <a:gdLst/>
            <a:ahLst/>
            <a:cxnLst/>
            <a:rect l="l" t="t" r="r" b="b"/>
            <a:pathLst>
              <a:path w="1311" h="1311" extrusionOk="0">
                <a:moveTo>
                  <a:pt x="667" y="357"/>
                </a:moveTo>
                <a:cubicBezTo>
                  <a:pt x="810" y="357"/>
                  <a:pt x="953" y="500"/>
                  <a:pt x="953" y="643"/>
                </a:cubicBezTo>
                <a:cubicBezTo>
                  <a:pt x="953" y="810"/>
                  <a:pt x="834" y="953"/>
                  <a:pt x="667" y="953"/>
                </a:cubicBezTo>
                <a:cubicBezTo>
                  <a:pt x="524" y="953"/>
                  <a:pt x="358" y="834"/>
                  <a:pt x="358" y="643"/>
                </a:cubicBezTo>
                <a:cubicBezTo>
                  <a:pt x="358" y="500"/>
                  <a:pt x="477" y="357"/>
                  <a:pt x="667" y="357"/>
                </a:cubicBezTo>
                <a:close/>
                <a:moveTo>
                  <a:pt x="667" y="0"/>
                </a:moveTo>
                <a:cubicBezTo>
                  <a:pt x="310" y="0"/>
                  <a:pt x="0" y="286"/>
                  <a:pt x="0" y="643"/>
                </a:cubicBezTo>
                <a:cubicBezTo>
                  <a:pt x="0" y="1000"/>
                  <a:pt x="310" y="1310"/>
                  <a:pt x="667" y="1310"/>
                </a:cubicBezTo>
                <a:cubicBezTo>
                  <a:pt x="1024" y="1310"/>
                  <a:pt x="1310" y="1000"/>
                  <a:pt x="1310" y="643"/>
                </a:cubicBezTo>
                <a:cubicBezTo>
                  <a:pt x="1310" y="286"/>
                  <a:pt x="1024" y="0"/>
                  <a:pt x="6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4001" name="Google Shape;14001;p27"/>
          <p:cNvSpPr/>
          <p:nvPr/>
        </p:nvSpPr>
        <p:spPr>
          <a:xfrm>
            <a:off x="8147748" y="4644886"/>
            <a:ext cx="592448" cy="495580"/>
          </a:xfrm>
          <a:custGeom>
            <a:avLst/>
            <a:gdLst/>
            <a:ahLst/>
            <a:cxnLst/>
            <a:rect l="l" t="t" r="r" b="b"/>
            <a:pathLst>
              <a:path w="9908" h="8288" extrusionOk="0">
                <a:moveTo>
                  <a:pt x="5811" y="2334"/>
                </a:moveTo>
                <a:cubicBezTo>
                  <a:pt x="5954" y="2334"/>
                  <a:pt x="6121" y="2453"/>
                  <a:pt x="6121" y="2643"/>
                </a:cubicBezTo>
                <a:cubicBezTo>
                  <a:pt x="6121" y="2810"/>
                  <a:pt x="6002" y="2929"/>
                  <a:pt x="5811" y="2929"/>
                </a:cubicBezTo>
                <a:cubicBezTo>
                  <a:pt x="5645" y="2929"/>
                  <a:pt x="5526" y="2810"/>
                  <a:pt x="5526" y="2643"/>
                </a:cubicBezTo>
                <a:cubicBezTo>
                  <a:pt x="5526" y="2453"/>
                  <a:pt x="5669" y="2334"/>
                  <a:pt x="5811" y="2334"/>
                </a:cubicBezTo>
                <a:close/>
                <a:moveTo>
                  <a:pt x="2215" y="3596"/>
                </a:moveTo>
                <a:cubicBezTo>
                  <a:pt x="2358" y="3596"/>
                  <a:pt x="2501" y="3715"/>
                  <a:pt x="2501" y="3882"/>
                </a:cubicBezTo>
                <a:cubicBezTo>
                  <a:pt x="2501" y="4048"/>
                  <a:pt x="2382" y="4191"/>
                  <a:pt x="2215" y="4191"/>
                </a:cubicBezTo>
                <a:cubicBezTo>
                  <a:pt x="2025" y="4191"/>
                  <a:pt x="1906" y="4072"/>
                  <a:pt x="1906" y="3882"/>
                </a:cubicBezTo>
                <a:cubicBezTo>
                  <a:pt x="1906" y="3715"/>
                  <a:pt x="2073" y="3596"/>
                  <a:pt x="2215" y="3596"/>
                </a:cubicBezTo>
                <a:close/>
                <a:moveTo>
                  <a:pt x="4287" y="4834"/>
                </a:moveTo>
                <a:cubicBezTo>
                  <a:pt x="4454" y="4834"/>
                  <a:pt x="4597" y="4953"/>
                  <a:pt x="4597" y="5144"/>
                </a:cubicBezTo>
                <a:cubicBezTo>
                  <a:pt x="4597" y="5311"/>
                  <a:pt x="4478" y="5430"/>
                  <a:pt x="4287" y="5430"/>
                </a:cubicBezTo>
                <a:cubicBezTo>
                  <a:pt x="4121" y="5430"/>
                  <a:pt x="4002" y="5311"/>
                  <a:pt x="4002" y="5144"/>
                </a:cubicBezTo>
                <a:cubicBezTo>
                  <a:pt x="4002" y="4953"/>
                  <a:pt x="4121" y="4834"/>
                  <a:pt x="4287" y="4834"/>
                </a:cubicBezTo>
                <a:close/>
                <a:moveTo>
                  <a:pt x="667" y="7382"/>
                </a:moveTo>
                <a:cubicBezTo>
                  <a:pt x="810" y="7382"/>
                  <a:pt x="953" y="7502"/>
                  <a:pt x="953" y="7668"/>
                </a:cubicBezTo>
                <a:cubicBezTo>
                  <a:pt x="953" y="7811"/>
                  <a:pt x="834" y="7978"/>
                  <a:pt x="667" y="7978"/>
                </a:cubicBezTo>
                <a:cubicBezTo>
                  <a:pt x="477" y="7978"/>
                  <a:pt x="358" y="7859"/>
                  <a:pt x="358" y="7668"/>
                </a:cubicBezTo>
                <a:cubicBezTo>
                  <a:pt x="358" y="7502"/>
                  <a:pt x="477" y="7382"/>
                  <a:pt x="667" y="7382"/>
                </a:cubicBezTo>
                <a:close/>
                <a:moveTo>
                  <a:pt x="8598" y="0"/>
                </a:moveTo>
                <a:cubicBezTo>
                  <a:pt x="7907" y="0"/>
                  <a:pt x="7312" y="595"/>
                  <a:pt x="7312" y="1310"/>
                </a:cubicBezTo>
                <a:cubicBezTo>
                  <a:pt x="7312" y="1453"/>
                  <a:pt x="7336" y="1572"/>
                  <a:pt x="7359" y="1691"/>
                </a:cubicBezTo>
                <a:lnTo>
                  <a:pt x="6407" y="2143"/>
                </a:lnTo>
                <a:cubicBezTo>
                  <a:pt x="6288" y="1977"/>
                  <a:pt x="6121" y="1905"/>
                  <a:pt x="5930" y="1905"/>
                </a:cubicBezTo>
                <a:cubicBezTo>
                  <a:pt x="5573" y="1905"/>
                  <a:pt x="5264" y="2191"/>
                  <a:pt x="5264" y="2548"/>
                </a:cubicBezTo>
                <a:cubicBezTo>
                  <a:pt x="5264" y="2739"/>
                  <a:pt x="5335" y="2882"/>
                  <a:pt x="5454" y="3001"/>
                </a:cubicBezTo>
                <a:lnTo>
                  <a:pt x="4573" y="4453"/>
                </a:lnTo>
                <a:cubicBezTo>
                  <a:pt x="4502" y="4429"/>
                  <a:pt x="4454" y="4429"/>
                  <a:pt x="4383" y="4429"/>
                </a:cubicBezTo>
                <a:cubicBezTo>
                  <a:pt x="4192" y="4429"/>
                  <a:pt x="4025" y="4525"/>
                  <a:pt x="3906" y="4620"/>
                </a:cubicBezTo>
                <a:lnTo>
                  <a:pt x="2930" y="4025"/>
                </a:lnTo>
                <a:cubicBezTo>
                  <a:pt x="2954" y="3977"/>
                  <a:pt x="2954" y="3882"/>
                  <a:pt x="2954" y="3834"/>
                </a:cubicBezTo>
                <a:cubicBezTo>
                  <a:pt x="2954" y="3477"/>
                  <a:pt x="2644" y="3167"/>
                  <a:pt x="2287" y="3167"/>
                </a:cubicBezTo>
                <a:cubicBezTo>
                  <a:pt x="1953" y="3167"/>
                  <a:pt x="1644" y="3477"/>
                  <a:pt x="1644" y="3834"/>
                </a:cubicBezTo>
                <a:cubicBezTo>
                  <a:pt x="1644" y="3977"/>
                  <a:pt x="1692" y="4120"/>
                  <a:pt x="1787" y="4239"/>
                </a:cubicBezTo>
                <a:lnTo>
                  <a:pt x="787" y="6954"/>
                </a:lnTo>
                <a:lnTo>
                  <a:pt x="715" y="6954"/>
                </a:lnTo>
                <a:cubicBezTo>
                  <a:pt x="358" y="6954"/>
                  <a:pt x="72" y="7240"/>
                  <a:pt x="72" y="7597"/>
                </a:cubicBezTo>
                <a:cubicBezTo>
                  <a:pt x="1" y="8002"/>
                  <a:pt x="310" y="8287"/>
                  <a:pt x="667" y="8287"/>
                </a:cubicBezTo>
                <a:cubicBezTo>
                  <a:pt x="1025" y="8287"/>
                  <a:pt x="1310" y="8002"/>
                  <a:pt x="1310" y="7644"/>
                </a:cubicBezTo>
                <a:cubicBezTo>
                  <a:pt x="1310" y="7430"/>
                  <a:pt x="1239" y="7240"/>
                  <a:pt x="1049" y="7144"/>
                </a:cubicBezTo>
                <a:lnTo>
                  <a:pt x="2025" y="4477"/>
                </a:lnTo>
                <a:cubicBezTo>
                  <a:pt x="2096" y="4525"/>
                  <a:pt x="2144" y="4525"/>
                  <a:pt x="2215" y="4525"/>
                </a:cubicBezTo>
                <a:cubicBezTo>
                  <a:pt x="2358" y="4525"/>
                  <a:pt x="2501" y="4453"/>
                  <a:pt x="2596" y="4358"/>
                </a:cubicBezTo>
                <a:lnTo>
                  <a:pt x="3644" y="5001"/>
                </a:lnTo>
                <a:lnTo>
                  <a:pt x="3644" y="5120"/>
                </a:lnTo>
                <a:cubicBezTo>
                  <a:pt x="3644" y="5477"/>
                  <a:pt x="3930" y="5763"/>
                  <a:pt x="4287" y="5763"/>
                </a:cubicBezTo>
                <a:cubicBezTo>
                  <a:pt x="4645" y="5763"/>
                  <a:pt x="4954" y="5477"/>
                  <a:pt x="4954" y="5120"/>
                </a:cubicBezTo>
                <a:cubicBezTo>
                  <a:pt x="4954" y="4930"/>
                  <a:pt x="4883" y="4787"/>
                  <a:pt x="4764" y="4668"/>
                </a:cubicBezTo>
                <a:lnTo>
                  <a:pt x="5669" y="3215"/>
                </a:lnTo>
                <a:cubicBezTo>
                  <a:pt x="5716" y="3239"/>
                  <a:pt x="5788" y="3239"/>
                  <a:pt x="5835" y="3239"/>
                </a:cubicBezTo>
                <a:cubicBezTo>
                  <a:pt x="6192" y="3239"/>
                  <a:pt x="6502" y="2929"/>
                  <a:pt x="6502" y="2572"/>
                </a:cubicBezTo>
                <a:lnTo>
                  <a:pt x="6502" y="2501"/>
                </a:lnTo>
                <a:lnTo>
                  <a:pt x="7455" y="2048"/>
                </a:lnTo>
                <a:cubicBezTo>
                  <a:pt x="7693" y="2405"/>
                  <a:pt x="8098" y="2643"/>
                  <a:pt x="8550" y="2643"/>
                </a:cubicBezTo>
                <a:cubicBezTo>
                  <a:pt x="8812" y="2643"/>
                  <a:pt x="9050" y="2548"/>
                  <a:pt x="9288" y="2405"/>
                </a:cubicBezTo>
                <a:cubicBezTo>
                  <a:pt x="9384" y="2334"/>
                  <a:pt x="9384" y="2262"/>
                  <a:pt x="9360" y="2167"/>
                </a:cubicBezTo>
                <a:cubicBezTo>
                  <a:pt x="9312" y="2104"/>
                  <a:pt x="9265" y="2082"/>
                  <a:pt x="9210" y="2082"/>
                </a:cubicBezTo>
                <a:cubicBezTo>
                  <a:pt x="9182" y="2082"/>
                  <a:pt x="9153" y="2088"/>
                  <a:pt x="9122" y="2096"/>
                </a:cubicBezTo>
                <a:cubicBezTo>
                  <a:pt x="8979" y="2215"/>
                  <a:pt x="8764" y="2286"/>
                  <a:pt x="8574" y="2286"/>
                </a:cubicBezTo>
                <a:cubicBezTo>
                  <a:pt x="8050" y="2286"/>
                  <a:pt x="7597" y="1834"/>
                  <a:pt x="7597" y="1310"/>
                </a:cubicBezTo>
                <a:cubicBezTo>
                  <a:pt x="7597" y="762"/>
                  <a:pt x="8050" y="310"/>
                  <a:pt x="8574" y="310"/>
                </a:cubicBezTo>
                <a:cubicBezTo>
                  <a:pt x="9122" y="310"/>
                  <a:pt x="9574" y="762"/>
                  <a:pt x="9574" y="1310"/>
                </a:cubicBezTo>
                <a:cubicBezTo>
                  <a:pt x="9574" y="1381"/>
                  <a:pt x="9574" y="1477"/>
                  <a:pt x="9526" y="1572"/>
                </a:cubicBezTo>
                <a:cubicBezTo>
                  <a:pt x="9503" y="1667"/>
                  <a:pt x="9574" y="1738"/>
                  <a:pt x="9646" y="1786"/>
                </a:cubicBezTo>
                <a:cubicBezTo>
                  <a:pt x="9658" y="1789"/>
                  <a:pt x="9671" y="1791"/>
                  <a:pt x="9684" y="1791"/>
                </a:cubicBezTo>
                <a:cubicBezTo>
                  <a:pt x="9765" y="1791"/>
                  <a:pt x="9839" y="1729"/>
                  <a:pt x="9860" y="1667"/>
                </a:cubicBezTo>
                <a:cubicBezTo>
                  <a:pt x="9884" y="1548"/>
                  <a:pt x="9908" y="1429"/>
                  <a:pt x="9908" y="1310"/>
                </a:cubicBezTo>
                <a:cubicBezTo>
                  <a:pt x="9908" y="595"/>
                  <a:pt x="9312" y="0"/>
                  <a:pt x="859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4002" name="Google Shape;14002;p27"/>
          <p:cNvSpPr/>
          <p:nvPr/>
        </p:nvSpPr>
        <p:spPr>
          <a:xfrm>
            <a:off x="8798535" y="4941049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91" y="596"/>
                </a:cubicBezTo>
                <a:cubicBezTo>
                  <a:pt x="287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7" y="0"/>
                  <a:pt x="19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4003" name="Google Shape;14003;p27"/>
          <p:cNvSpPr/>
          <p:nvPr/>
        </p:nvSpPr>
        <p:spPr>
          <a:xfrm>
            <a:off x="8798535" y="4831385"/>
            <a:ext cx="21406" cy="35698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4004" name="Google Shape;14004;p27"/>
          <p:cNvSpPr/>
          <p:nvPr/>
        </p:nvSpPr>
        <p:spPr>
          <a:xfrm>
            <a:off x="8798535" y="4996597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7" y="0"/>
                  <a:pt x="19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4005" name="Google Shape;14005;p27"/>
          <p:cNvSpPr/>
          <p:nvPr/>
        </p:nvSpPr>
        <p:spPr>
          <a:xfrm>
            <a:off x="8798535" y="4886935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4006" name="Google Shape;14006;p27"/>
          <p:cNvSpPr/>
          <p:nvPr/>
        </p:nvSpPr>
        <p:spPr>
          <a:xfrm>
            <a:off x="8798535" y="5109071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4007" name="Google Shape;14007;p27"/>
          <p:cNvSpPr/>
          <p:nvPr/>
        </p:nvSpPr>
        <p:spPr>
          <a:xfrm>
            <a:off x="8798535" y="5164619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4008" name="Google Shape;14008;p27"/>
          <p:cNvSpPr/>
          <p:nvPr/>
        </p:nvSpPr>
        <p:spPr>
          <a:xfrm>
            <a:off x="8798535" y="5052087"/>
            <a:ext cx="21406" cy="35698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7" y="1"/>
                  <a:pt x="19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4009" name="Google Shape;14009;p27"/>
          <p:cNvSpPr/>
          <p:nvPr/>
        </p:nvSpPr>
        <p:spPr>
          <a:xfrm>
            <a:off x="8045261" y="4585032"/>
            <a:ext cx="712038" cy="710664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905" y="1"/>
                </a:moveTo>
                <a:cubicBezTo>
                  <a:pt x="786" y="1"/>
                  <a:pt x="714" y="72"/>
                  <a:pt x="714" y="191"/>
                </a:cubicBezTo>
                <a:lnTo>
                  <a:pt x="714" y="1001"/>
                </a:lnTo>
                <a:lnTo>
                  <a:pt x="500" y="1001"/>
                </a:lnTo>
                <a:cubicBezTo>
                  <a:pt x="405" y="1001"/>
                  <a:pt x="333" y="1049"/>
                  <a:pt x="333" y="1144"/>
                </a:cubicBezTo>
                <a:cubicBezTo>
                  <a:pt x="333" y="1263"/>
                  <a:pt x="381" y="1358"/>
                  <a:pt x="500" y="1358"/>
                </a:cubicBezTo>
                <a:lnTo>
                  <a:pt x="714" y="1358"/>
                </a:lnTo>
                <a:lnTo>
                  <a:pt x="714" y="2239"/>
                </a:lnTo>
                <a:lnTo>
                  <a:pt x="500" y="2239"/>
                </a:lnTo>
                <a:cubicBezTo>
                  <a:pt x="405" y="2239"/>
                  <a:pt x="333" y="2287"/>
                  <a:pt x="333" y="2382"/>
                </a:cubicBezTo>
                <a:cubicBezTo>
                  <a:pt x="333" y="2501"/>
                  <a:pt x="381" y="2597"/>
                  <a:pt x="500" y="2597"/>
                </a:cubicBezTo>
                <a:lnTo>
                  <a:pt x="714" y="2597"/>
                </a:lnTo>
                <a:lnTo>
                  <a:pt x="714" y="3478"/>
                </a:lnTo>
                <a:lnTo>
                  <a:pt x="500" y="3478"/>
                </a:lnTo>
                <a:cubicBezTo>
                  <a:pt x="405" y="3478"/>
                  <a:pt x="333" y="3549"/>
                  <a:pt x="333" y="3644"/>
                </a:cubicBezTo>
                <a:cubicBezTo>
                  <a:pt x="333" y="3763"/>
                  <a:pt x="381" y="3835"/>
                  <a:pt x="500" y="3835"/>
                </a:cubicBezTo>
                <a:lnTo>
                  <a:pt x="714" y="3835"/>
                </a:lnTo>
                <a:lnTo>
                  <a:pt x="714" y="4740"/>
                </a:lnTo>
                <a:lnTo>
                  <a:pt x="500" y="4740"/>
                </a:lnTo>
                <a:cubicBezTo>
                  <a:pt x="405" y="4740"/>
                  <a:pt x="333" y="4788"/>
                  <a:pt x="333" y="4883"/>
                </a:cubicBezTo>
                <a:cubicBezTo>
                  <a:pt x="333" y="5002"/>
                  <a:pt x="381" y="5097"/>
                  <a:pt x="500" y="5097"/>
                </a:cubicBezTo>
                <a:lnTo>
                  <a:pt x="714" y="5097"/>
                </a:lnTo>
                <a:lnTo>
                  <a:pt x="714" y="5978"/>
                </a:lnTo>
                <a:lnTo>
                  <a:pt x="500" y="5978"/>
                </a:lnTo>
                <a:cubicBezTo>
                  <a:pt x="405" y="5978"/>
                  <a:pt x="333" y="6050"/>
                  <a:pt x="333" y="6145"/>
                </a:cubicBezTo>
                <a:cubicBezTo>
                  <a:pt x="333" y="6264"/>
                  <a:pt x="381" y="6335"/>
                  <a:pt x="500" y="6335"/>
                </a:cubicBezTo>
                <a:lnTo>
                  <a:pt x="714" y="6335"/>
                </a:lnTo>
                <a:lnTo>
                  <a:pt x="714" y="7240"/>
                </a:lnTo>
                <a:lnTo>
                  <a:pt x="500" y="7240"/>
                </a:lnTo>
                <a:cubicBezTo>
                  <a:pt x="405" y="7240"/>
                  <a:pt x="333" y="7288"/>
                  <a:pt x="333" y="7383"/>
                </a:cubicBezTo>
                <a:cubicBezTo>
                  <a:pt x="333" y="7502"/>
                  <a:pt x="381" y="7598"/>
                  <a:pt x="500" y="7598"/>
                </a:cubicBezTo>
                <a:lnTo>
                  <a:pt x="714" y="7598"/>
                </a:lnTo>
                <a:lnTo>
                  <a:pt x="714" y="8479"/>
                </a:lnTo>
                <a:lnTo>
                  <a:pt x="500" y="8479"/>
                </a:lnTo>
                <a:cubicBezTo>
                  <a:pt x="405" y="8479"/>
                  <a:pt x="333" y="8550"/>
                  <a:pt x="333" y="8645"/>
                </a:cubicBezTo>
                <a:cubicBezTo>
                  <a:pt x="333" y="8765"/>
                  <a:pt x="381" y="8836"/>
                  <a:pt x="500" y="8836"/>
                </a:cubicBezTo>
                <a:lnTo>
                  <a:pt x="714" y="8836"/>
                </a:lnTo>
                <a:lnTo>
                  <a:pt x="714" y="9741"/>
                </a:lnTo>
                <a:lnTo>
                  <a:pt x="500" y="9741"/>
                </a:lnTo>
                <a:cubicBezTo>
                  <a:pt x="405" y="9741"/>
                  <a:pt x="333" y="9789"/>
                  <a:pt x="333" y="9884"/>
                </a:cubicBezTo>
                <a:cubicBezTo>
                  <a:pt x="333" y="10003"/>
                  <a:pt x="381" y="10098"/>
                  <a:pt x="500" y="10098"/>
                </a:cubicBezTo>
                <a:lnTo>
                  <a:pt x="714" y="10098"/>
                </a:lnTo>
                <a:lnTo>
                  <a:pt x="714" y="10717"/>
                </a:lnTo>
                <a:lnTo>
                  <a:pt x="286" y="10717"/>
                </a:lnTo>
                <a:cubicBezTo>
                  <a:pt x="143" y="10717"/>
                  <a:pt x="0" y="10836"/>
                  <a:pt x="0" y="11027"/>
                </a:cubicBezTo>
                <a:lnTo>
                  <a:pt x="0" y="11575"/>
                </a:lnTo>
                <a:cubicBezTo>
                  <a:pt x="0" y="11741"/>
                  <a:pt x="119" y="11884"/>
                  <a:pt x="286" y="11884"/>
                </a:cubicBezTo>
                <a:lnTo>
                  <a:pt x="11598" y="11884"/>
                </a:lnTo>
                <a:cubicBezTo>
                  <a:pt x="11764" y="11884"/>
                  <a:pt x="11907" y="11765"/>
                  <a:pt x="11907" y="11575"/>
                </a:cubicBezTo>
                <a:lnTo>
                  <a:pt x="11907" y="10979"/>
                </a:lnTo>
                <a:cubicBezTo>
                  <a:pt x="11907" y="10813"/>
                  <a:pt x="11764" y="10693"/>
                  <a:pt x="11598" y="10693"/>
                </a:cubicBezTo>
                <a:lnTo>
                  <a:pt x="10383" y="10693"/>
                </a:lnTo>
                <a:cubicBezTo>
                  <a:pt x="10359" y="10646"/>
                  <a:pt x="10288" y="10574"/>
                  <a:pt x="10240" y="10574"/>
                </a:cubicBezTo>
                <a:cubicBezTo>
                  <a:pt x="10169" y="10574"/>
                  <a:pt x="10097" y="10646"/>
                  <a:pt x="10097" y="10693"/>
                </a:cubicBezTo>
                <a:lnTo>
                  <a:pt x="7740" y="10693"/>
                </a:lnTo>
                <a:lnTo>
                  <a:pt x="7740" y="10455"/>
                </a:lnTo>
                <a:cubicBezTo>
                  <a:pt x="7740" y="10360"/>
                  <a:pt x="7644" y="10289"/>
                  <a:pt x="7549" y="10289"/>
                </a:cubicBezTo>
                <a:cubicBezTo>
                  <a:pt x="7478" y="10289"/>
                  <a:pt x="7383" y="10360"/>
                  <a:pt x="7383" y="10455"/>
                </a:cubicBezTo>
                <a:lnTo>
                  <a:pt x="7383" y="10693"/>
                </a:lnTo>
                <a:lnTo>
                  <a:pt x="5454" y="10693"/>
                </a:lnTo>
                <a:cubicBezTo>
                  <a:pt x="5358" y="10693"/>
                  <a:pt x="5263" y="10765"/>
                  <a:pt x="5263" y="10836"/>
                </a:cubicBezTo>
                <a:cubicBezTo>
                  <a:pt x="5263" y="10955"/>
                  <a:pt x="5311" y="11051"/>
                  <a:pt x="5454" y="11051"/>
                </a:cubicBezTo>
                <a:lnTo>
                  <a:pt x="11574" y="11051"/>
                </a:lnTo>
                <a:lnTo>
                  <a:pt x="11574" y="11527"/>
                </a:lnTo>
                <a:lnTo>
                  <a:pt x="381" y="11527"/>
                </a:lnTo>
                <a:lnTo>
                  <a:pt x="381" y="11051"/>
                </a:lnTo>
                <a:lnTo>
                  <a:pt x="4596" y="11051"/>
                </a:lnTo>
                <a:cubicBezTo>
                  <a:pt x="4691" y="11051"/>
                  <a:pt x="4787" y="11003"/>
                  <a:pt x="4787" y="10908"/>
                </a:cubicBezTo>
                <a:cubicBezTo>
                  <a:pt x="4787" y="10789"/>
                  <a:pt x="4739" y="10693"/>
                  <a:pt x="4596" y="10693"/>
                </a:cubicBezTo>
                <a:lnTo>
                  <a:pt x="4120" y="10693"/>
                </a:lnTo>
                <a:lnTo>
                  <a:pt x="4120" y="10646"/>
                </a:lnTo>
                <a:cubicBezTo>
                  <a:pt x="4120" y="10551"/>
                  <a:pt x="4048" y="10455"/>
                  <a:pt x="3953" y="10455"/>
                </a:cubicBezTo>
                <a:cubicBezTo>
                  <a:pt x="3858" y="10455"/>
                  <a:pt x="3763" y="10551"/>
                  <a:pt x="3763" y="10646"/>
                </a:cubicBezTo>
                <a:lnTo>
                  <a:pt x="3763" y="10693"/>
                </a:lnTo>
                <a:lnTo>
                  <a:pt x="2548" y="10693"/>
                </a:lnTo>
                <a:lnTo>
                  <a:pt x="2548" y="10670"/>
                </a:lnTo>
                <a:cubicBezTo>
                  <a:pt x="2548" y="10574"/>
                  <a:pt x="2501" y="10479"/>
                  <a:pt x="2405" y="10479"/>
                </a:cubicBezTo>
                <a:cubicBezTo>
                  <a:pt x="2286" y="10479"/>
                  <a:pt x="2191" y="10551"/>
                  <a:pt x="2191" y="10670"/>
                </a:cubicBezTo>
                <a:lnTo>
                  <a:pt x="2191" y="10693"/>
                </a:lnTo>
                <a:lnTo>
                  <a:pt x="1072" y="10693"/>
                </a:lnTo>
                <a:lnTo>
                  <a:pt x="1072" y="191"/>
                </a:lnTo>
                <a:cubicBezTo>
                  <a:pt x="1072" y="96"/>
                  <a:pt x="1000" y="1"/>
                  <a:pt x="90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4010" name="Google Shape;14010;p27"/>
          <p:cNvGrpSpPr/>
          <p:nvPr/>
        </p:nvGrpSpPr>
        <p:grpSpPr>
          <a:xfrm>
            <a:off x="6491692" y="4582165"/>
            <a:ext cx="723460" cy="717838"/>
            <a:chOff x="3654238" y="2368833"/>
            <a:chExt cx="302475" cy="300125"/>
          </a:xfrm>
          <a:solidFill>
            <a:schemeClr val="tx1"/>
          </a:solidFill>
        </p:grpSpPr>
        <p:sp>
          <p:nvSpPr>
            <p:cNvPr id="14011" name="Google Shape;14011;p27"/>
            <p:cNvSpPr/>
            <p:nvPr/>
          </p:nvSpPr>
          <p:spPr>
            <a:xfrm>
              <a:off x="3654238" y="2368833"/>
              <a:ext cx="302475" cy="300125"/>
            </a:xfrm>
            <a:custGeom>
              <a:avLst/>
              <a:gdLst/>
              <a:ahLst/>
              <a:cxnLst/>
              <a:rect l="l" t="t" r="r" b="b"/>
              <a:pathLst>
                <a:path w="12099" h="12005" extrusionOk="0">
                  <a:moveTo>
                    <a:pt x="9550" y="407"/>
                  </a:moveTo>
                  <a:cubicBezTo>
                    <a:pt x="9717" y="407"/>
                    <a:pt x="9908" y="455"/>
                    <a:pt x="10074" y="478"/>
                  </a:cubicBezTo>
                  <a:cubicBezTo>
                    <a:pt x="10622" y="621"/>
                    <a:pt x="11051" y="955"/>
                    <a:pt x="11336" y="1455"/>
                  </a:cubicBezTo>
                  <a:cubicBezTo>
                    <a:pt x="11598" y="1931"/>
                    <a:pt x="11694" y="2503"/>
                    <a:pt x="11527" y="3027"/>
                  </a:cubicBezTo>
                  <a:cubicBezTo>
                    <a:pt x="11384" y="3574"/>
                    <a:pt x="11051" y="4027"/>
                    <a:pt x="10551" y="4289"/>
                  </a:cubicBezTo>
                  <a:cubicBezTo>
                    <a:pt x="10217" y="4455"/>
                    <a:pt x="9908" y="4551"/>
                    <a:pt x="9550" y="4551"/>
                  </a:cubicBezTo>
                  <a:cubicBezTo>
                    <a:pt x="9145" y="3598"/>
                    <a:pt x="8383" y="2860"/>
                    <a:pt x="7431" y="2479"/>
                  </a:cubicBezTo>
                  <a:lnTo>
                    <a:pt x="7526" y="1931"/>
                  </a:lnTo>
                  <a:cubicBezTo>
                    <a:pt x="7669" y="1407"/>
                    <a:pt x="8002" y="955"/>
                    <a:pt x="8502" y="693"/>
                  </a:cubicBezTo>
                  <a:cubicBezTo>
                    <a:pt x="8836" y="502"/>
                    <a:pt x="9193" y="407"/>
                    <a:pt x="9550" y="407"/>
                  </a:cubicBezTo>
                  <a:close/>
                  <a:moveTo>
                    <a:pt x="2525" y="7408"/>
                  </a:moveTo>
                  <a:cubicBezTo>
                    <a:pt x="2906" y="8361"/>
                    <a:pt x="3668" y="9147"/>
                    <a:pt x="4621" y="9528"/>
                  </a:cubicBezTo>
                  <a:cubicBezTo>
                    <a:pt x="4597" y="10647"/>
                    <a:pt x="3668" y="11576"/>
                    <a:pt x="2549" y="11576"/>
                  </a:cubicBezTo>
                  <a:cubicBezTo>
                    <a:pt x="1382" y="11576"/>
                    <a:pt x="453" y="10647"/>
                    <a:pt x="453" y="9480"/>
                  </a:cubicBezTo>
                  <a:cubicBezTo>
                    <a:pt x="453" y="8361"/>
                    <a:pt x="1382" y="7432"/>
                    <a:pt x="2525" y="7408"/>
                  </a:cubicBezTo>
                  <a:close/>
                  <a:moveTo>
                    <a:pt x="6026" y="2527"/>
                  </a:moveTo>
                  <a:cubicBezTo>
                    <a:pt x="7931" y="2527"/>
                    <a:pt x="9479" y="4074"/>
                    <a:pt x="9479" y="5980"/>
                  </a:cubicBezTo>
                  <a:cubicBezTo>
                    <a:pt x="9479" y="6932"/>
                    <a:pt x="9074" y="7885"/>
                    <a:pt x="8360" y="8552"/>
                  </a:cubicBezTo>
                  <a:cubicBezTo>
                    <a:pt x="8288" y="8599"/>
                    <a:pt x="8264" y="8718"/>
                    <a:pt x="8360" y="8790"/>
                  </a:cubicBezTo>
                  <a:cubicBezTo>
                    <a:pt x="8386" y="8816"/>
                    <a:pt x="8433" y="8835"/>
                    <a:pt x="8483" y="8835"/>
                  </a:cubicBezTo>
                  <a:cubicBezTo>
                    <a:pt x="8524" y="8835"/>
                    <a:pt x="8566" y="8822"/>
                    <a:pt x="8598" y="8790"/>
                  </a:cubicBezTo>
                  <a:cubicBezTo>
                    <a:pt x="9003" y="8385"/>
                    <a:pt x="9336" y="7909"/>
                    <a:pt x="9550" y="7408"/>
                  </a:cubicBezTo>
                  <a:cubicBezTo>
                    <a:pt x="9908" y="7408"/>
                    <a:pt x="10217" y="7504"/>
                    <a:pt x="10551" y="7670"/>
                  </a:cubicBezTo>
                  <a:cubicBezTo>
                    <a:pt x="11027" y="7956"/>
                    <a:pt x="11384" y="8385"/>
                    <a:pt x="11527" y="8933"/>
                  </a:cubicBezTo>
                  <a:cubicBezTo>
                    <a:pt x="11694" y="9480"/>
                    <a:pt x="11622" y="10052"/>
                    <a:pt x="11336" y="10528"/>
                  </a:cubicBezTo>
                  <a:cubicBezTo>
                    <a:pt x="11051" y="11004"/>
                    <a:pt x="10622" y="11362"/>
                    <a:pt x="10074" y="11528"/>
                  </a:cubicBezTo>
                  <a:cubicBezTo>
                    <a:pt x="9909" y="11573"/>
                    <a:pt x="9740" y="11595"/>
                    <a:pt x="9570" y="11595"/>
                  </a:cubicBezTo>
                  <a:cubicBezTo>
                    <a:pt x="9200" y="11595"/>
                    <a:pt x="8829" y="11493"/>
                    <a:pt x="8502" y="11314"/>
                  </a:cubicBezTo>
                  <a:cubicBezTo>
                    <a:pt x="8026" y="11052"/>
                    <a:pt x="7669" y="10600"/>
                    <a:pt x="7526" y="10052"/>
                  </a:cubicBezTo>
                  <a:cubicBezTo>
                    <a:pt x="7455" y="9885"/>
                    <a:pt x="7455" y="9742"/>
                    <a:pt x="7455" y="9552"/>
                  </a:cubicBezTo>
                  <a:cubicBezTo>
                    <a:pt x="7645" y="9504"/>
                    <a:pt x="7788" y="9409"/>
                    <a:pt x="7931" y="9314"/>
                  </a:cubicBezTo>
                  <a:cubicBezTo>
                    <a:pt x="8026" y="9266"/>
                    <a:pt x="8050" y="9171"/>
                    <a:pt x="8002" y="9075"/>
                  </a:cubicBezTo>
                  <a:cubicBezTo>
                    <a:pt x="7959" y="9018"/>
                    <a:pt x="7907" y="8986"/>
                    <a:pt x="7857" y="8986"/>
                  </a:cubicBezTo>
                  <a:cubicBezTo>
                    <a:pt x="7824" y="8986"/>
                    <a:pt x="7792" y="9000"/>
                    <a:pt x="7764" y="9028"/>
                  </a:cubicBezTo>
                  <a:cubicBezTo>
                    <a:pt x="7217" y="9314"/>
                    <a:pt x="6645" y="9456"/>
                    <a:pt x="6026" y="9456"/>
                  </a:cubicBezTo>
                  <a:cubicBezTo>
                    <a:pt x="4121" y="9456"/>
                    <a:pt x="2573" y="7909"/>
                    <a:pt x="2573" y="6003"/>
                  </a:cubicBezTo>
                  <a:cubicBezTo>
                    <a:pt x="2573" y="4098"/>
                    <a:pt x="4121" y="2527"/>
                    <a:pt x="6026" y="2527"/>
                  </a:cubicBezTo>
                  <a:close/>
                  <a:moveTo>
                    <a:pt x="9487" y="0"/>
                  </a:moveTo>
                  <a:cubicBezTo>
                    <a:pt x="9070" y="0"/>
                    <a:pt x="8664" y="117"/>
                    <a:pt x="8288" y="336"/>
                  </a:cubicBezTo>
                  <a:cubicBezTo>
                    <a:pt x="7717" y="645"/>
                    <a:pt x="7336" y="1169"/>
                    <a:pt x="7169" y="1812"/>
                  </a:cubicBezTo>
                  <a:cubicBezTo>
                    <a:pt x="7121" y="2003"/>
                    <a:pt x="7097" y="2145"/>
                    <a:pt x="7074" y="2312"/>
                  </a:cubicBezTo>
                  <a:cubicBezTo>
                    <a:pt x="6740" y="2217"/>
                    <a:pt x="6383" y="2169"/>
                    <a:pt x="6002" y="2169"/>
                  </a:cubicBezTo>
                  <a:cubicBezTo>
                    <a:pt x="5645" y="2169"/>
                    <a:pt x="5240" y="2217"/>
                    <a:pt x="4930" y="2312"/>
                  </a:cubicBezTo>
                  <a:cubicBezTo>
                    <a:pt x="4930" y="2050"/>
                    <a:pt x="4859" y="1812"/>
                    <a:pt x="4764" y="1574"/>
                  </a:cubicBezTo>
                  <a:cubicBezTo>
                    <a:pt x="4745" y="1501"/>
                    <a:pt x="4672" y="1470"/>
                    <a:pt x="4595" y="1470"/>
                  </a:cubicBezTo>
                  <a:cubicBezTo>
                    <a:pt x="4572" y="1470"/>
                    <a:pt x="4548" y="1473"/>
                    <a:pt x="4525" y="1479"/>
                  </a:cubicBezTo>
                  <a:cubicBezTo>
                    <a:pt x="4454" y="1503"/>
                    <a:pt x="4406" y="1622"/>
                    <a:pt x="4454" y="1717"/>
                  </a:cubicBezTo>
                  <a:cubicBezTo>
                    <a:pt x="4525" y="1955"/>
                    <a:pt x="4597" y="2217"/>
                    <a:pt x="4597" y="2479"/>
                  </a:cubicBezTo>
                  <a:cubicBezTo>
                    <a:pt x="3644" y="2860"/>
                    <a:pt x="2858" y="3598"/>
                    <a:pt x="2477" y="4551"/>
                  </a:cubicBezTo>
                  <a:cubicBezTo>
                    <a:pt x="2311" y="4551"/>
                    <a:pt x="2144" y="4527"/>
                    <a:pt x="1977" y="4503"/>
                  </a:cubicBezTo>
                  <a:cubicBezTo>
                    <a:pt x="1430" y="4336"/>
                    <a:pt x="1001" y="4027"/>
                    <a:pt x="715" y="3503"/>
                  </a:cubicBezTo>
                  <a:cubicBezTo>
                    <a:pt x="453" y="3027"/>
                    <a:pt x="358" y="2479"/>
                    <a:pt x="525" y="1931"/>
                  </a:cubicBezTo>
                  <a:cubicBezTo>
                    <a:pt x="668" y="1383"/>
                    <a:pt x="1001" y="955"/>
                    <a:pt x="1501" y="693"/>
                  </a:cubicBezTo>
                  <a:cubicBezTo>
                    <a:pt x="1833" y="508"/>
                    <a:pt x="2198" y="417"/>
                    <a:pt x="2558" y="417"/>
                  </a:cubicBezTo>
                  <a:cubicBezTo>
                    <a:pt x="3128" y="417"/>
                    <a:pt x="3688" y="645"/>
                    <a:pt x="4097" y="1098"/>
                  </a:cubicBezTo>
                  <a:cubicBezTo>
                    <a:pt x="4124" y="1125"/>
                    <a:pt x="4176" y="1153"/>
                    <a:pt x="4228" y="1153"/>
                  </a:cubicBezTo>
                  <a:cubicBezTo>
                    <a:pt x="4266" y="1153"/>
                    <a:pt x="4305" y="1138"/>
                    <a:pt x="4335" y="1098"/>
                  </a:cubicBezTo>
                  <a:cubicBezTo>
                    <a:pt x="4383" y="1050"/>
                    <a:pt x="4406" y="931"/>
                    <a:pt x="4335" y="860"/>
                  </a:cubicBezTo>
                  <a:cubicBezTo>
                    <a:pt x="3978" y="431"/>
                    <a:pt x="3454" y="169"/>
                    <a:pt x="2930" y="97"/>
                  </a:cubicBezTo>
                  <a:cubicBezTo>
                    <a:pt x="2787" y="74"/>
                    <a:pt x="2644" y="62"/>
                    <a:pt x="2503" y="62"/>
                  </a:cubicBezTo>
                  <a:cubicBezTo>
                    <a:pt x="2080" y="62"/>
                    <a:pt x="1674" y="169"/>
                    <a:pt x="1334" y="383"/>
                  </a:cubicBezTo>
                  <a:cubicBezTo>
                    <a:pt x="763" y="717"/>
                    <a:pt x="382" y="1217"/>
                    <a:pt x="191" y="1884"/>
                  </a:cubicBezTo>
                  <a:cubicBezTo>
                    <a:pt x="1" y="2503"/>
                    <a:pt x="96" y="3146"/>
                    <a:pt x="429" y="3717"/>
                  </a:cubicBezTo>
                  <a:cubicBezTo>
                    <a:pt x="763" y="4289"/>
                    <a:pt x="1263" y="4670"/>
                    <a:pt x="1930" y="4860"/>
                  </a:cubicBezTo>
                  <a:cubicBezTo>
                    <a:pt x="2073" y="4884"/>
                    <a:pt x="2239" y="4908"/>
                    <a:pt x="2406" y="4932"/>
                  </a:cubicBezTo>
                  <a:cubicBezTo>
                    <a:pt x="2287" y="5289"/>
                    <a:pt x="2239" y="5646"/>
                    <a:pt x="2239" y="6027"/>
                  </a:cubicBezTo>
                  <a:cubicBezTo>
                    <a:pt x="2239" y="6432"/>
                    <a:pt x="2311" y="6789"/>
                    <a:pt x="2406" y="7099"/>
                  </a:cubicBezTo>
                  <a:cubicBezTo>
                    <a:pt x="1120" y="7194"/>
                    <a:pt x="144" y="8242"/>
                    <a:pt x="144" y="9528"/>
                  </a:cubicBezTo>
                  <a:cubicBezTo>
                    <a:pt x="144" y="10862"/>
                    <a:pt x="1239" y="11957"/>
                    <a:pt x="2573" y="11957"/>
                  </a:cubicBezTo>
                  <a:cubicBezTo>
                    <a:pt x="3859" y="11957"/>
                    <a:pt x="4930" y="10957"/>
                    <a:pt x="4978" y="9695"/>
                  </a:cubicBezTo>
                  <a:cubicBezTo>
                    <a:pt x="5311" y="9790"/>
                    <a:pt x="5692" y="9838"/>
                    <a:pt x="6050" y="9838"/>
                  </a:cubicBezTo>
                  <a:cubicBezTo>
                    <a:pt x="6407" y="9838"/>
                    <a:pt x="6764" y="9790"/>
                    <a:pt x="7121" y="9695"/>
                  </a:cubicBezTo>
                  <a:cubicBezTo>
                    <a:pt x="7121" y="9838"/>
                    <a:pt x="7169" y="10028"/>
                    <a:pt x="7217" y="10171"/>
                  </a:cubicBezTo>
                  <a:cubicBezTo>
                    <a:pt x="7407" y="10814"/>
                    <a:pt x="7788" y="11338"/>
                    <a:pt x="8360" y="11671"/>
                  </a:cubicBezTo>
                  <a:cubicBezTo>
                    <a:pt x="8741" y="11862"/>
                    <a:pt x="9145" y="12005"/>
                    <a:pt x="9574" y="12005"/>
                  </a:cubicBezTo>
                  <a:cubicBezTo>
                    <a:pt x="9788" y="12005"/>
                    <a:pt x="9979" y="11957"/>
                    <a:pt x="10193" y="11909"/>
                  </a:cubicBezTo>
                  <a:cubicBezTo>
                    <a:pt x="10813" y="11719"/>
                    <a:pt x="11360" y="11338"/>
                    <a:pt x="11694" y="10766"/>
                  </a:cubicBezTo>
                  <a:cubicBezTo>
                    <a:pt x="12003" y="10219"/>
                    <a:pt x="12098" y="9552"/>
                    <a:pt x="11932" y="8933"/>
                  </a:cubicBezTo>
                  <a:cubicBezTo>
                    <a:pt x="11717" y="8242"/>
                    <a:pt x="11289" y="7694"/>
                    <a:pt x="10741" y="7385"/>
                  </a:cubicBezTo>
                  <a:cubicBezTo>
                    <a:pt x="10408" y="7194"/>
                    <a:pt x="10050" y="7075"/>
                    <a:pt x="9669" y="7051"/>
                  </a:cubicBezTo>
                  <a:cubicBezTo>
                    <a:pt x="9741" y="6694"/>
                    <a:pt x="9812" y="6337"/>
                    <a:pt x="9812" y="5980"/>
                  </a:cubicBezTo>
                  <a:cubicBezTo>
                    <a:pt x="9812" y="5599"/>
                    <a:pt x="9741" y="5241"/>
                    <a:pt x="9669" y="4884"/>
                  </a:cubicBezTo>
                  <a:cubicBezTo>
                    <a:pt x="10003" y="4860"/>
                    <a:pt x="10408" y="4765"/>
                    <a:pt x="10741" y="4551"/>
                  </a:cubicBezTo>
                  <a:cubicBezTo>
                    <a:pt x="11289" y="4217"/>
                    <a:pt x="11694" y="3717"/>
                    <a:pt x="11860" y="3074"/>
                  </a:cubicBezTo>
                  <a:cubicBezTo>
                    <a:pt x="12051" y="2431"/>
                    <a:pt x="11956" y="1788"/>
                    <a:pt x="11622" y="1217"/>
                  </a:cubicBezTo>
                  <a:cubicBezTo>
                    <a:pt x="11289" y="645"/>
                    <a:pt x="10789" y="264"/>
                    <a:pt x="10146" y="97"/>
                  </a:cubicBezTo>
                  <a:cubicBezTo>
                    <a:pt x="9925" y="32"/>
                    <a:pt x="9704" y="0"/>
                    <a:pt x="94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2" name="Google Shape;14012;p27"/>
            <p:cNvSpPr/>
            <p:nvPr/>
          </p:nvSpPr>
          <p:spPr>
            <a:xfrm>
              <a:off x="3863813" y="24165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0"/>
                  </a:moveTo>
                  <a:cubicBezTo>
                    <a:pt x="119" y="0"/>
                    <a:pt x="48" y="48"/>
                    <a:pt x="24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15" y="358"/>
                    <a:pt x="2310" y="262"/>
                    <a:pt x="2287" y="143"/>
                  </a:cubicBezTo>
                  <a:cubicBezTo>
                    <a:pt x="2263" y="48"/>
                    <a:pt x="2168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3" name="Google Shape;14013;p27"/>
            <p:cNvSpPr/>
            <p:nvPr/>
          </p:nvSpPr>
          <p:spPr>
            <a:xfrm>
              <a:off x="38816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120" y="1"/>
                    <a:pt x="48" y="72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120"/>
                    <a:pt x="1477" y="1"/>
                    <a:pt x="1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4" name="Google Shape;14014;p27"/>
            <p:cNvSpPr/>
            <p:nvPr/>
          </p:nvSpPr>
          <p:spPr>
            <a:xfrm>
              <a:off x="3688188" y="2610583"/>
              <a:ext cx="57775" cy="8975"/>
            </a:xfrm>
            <a:custGeom>
              <a:avLst/>
              <a:gdLst/>
              <a:ahLst/>
              <a:cxnLst/>
              <a:rect l="l" t="t" r="r" b="b"/>
              <a:pathLst>
                <a:path w="2311" h="359" extrusionOk="0">
                  <a:moveTo>
                    <a:pt x="214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95" y="310"/>
                    <a:pt x="143" y="358"/>
                    <a:pt x="238" y="358"/>
                  </a:cubicBezTo>
                  <a:lnTo>
                    <a:pt x="2120" y="358"/>
                  </a:lnTo>
                  <a:cubicBezTo>
                    <a:pt x="2191" y="358"/>
                    <a:pt x="2263" y="310"/>
                    <a:pt x="2286" y="215"/>
                  </a:cubicBezTo>
                  <a:cubicBezTo>
                    <a:pt x="2310" y="96"/>
                    <a:pt x="2239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5" name="Google Shape;14015;p27"/>
            <p:cNvSpPr/>
            <p:nvPr/>
          </p:nvSpPr>
          <p:spPr>
            <a:xfrm>
              <a:off x="3689363" y="25921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3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358" y="358"/>
                  </a:lnTo>
                  <a:cubicBezTo>
                    <a:pt x="1430" y="358"/>
                    <a:pt x="1501" y="286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6" name="Google Shape;14016;p27"/>
            <p:cNvSpPr/>
            <p:nvPr/>
          </p:nvSpPr>
          <p:spPr>
            <a:xfrm>
              <a:off x="3863813" y="2611183"/>
              <a:ext cx="57175" cy="8950"/>
            </a:xfrm>
            <a:custGeom>
              <a:avLst/>
              <a:gdLst/>
              <a:ahLst/>
              <a:cxnLst/>
              <a:rect l="l" t="t" r="r" b="b"/>
              <a:pathLst>
                <a:path w="2287" h="358" extrusionOk="0">
                  <a:moveTo>
                    <a:pt x="215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072" y="358"/>
                  </a:lnTo>
                  <a:cubicBezTo>
                    <a:pt x="2168" y="358"/>
                    <a:pt x="2239" y="310"/>
                    <a:pt x="2263" y="215"/>
                  </a:cubicBezTo>
                  <a:cubicBezTo>
                    <a:pt x="2287" y="96"/>
                    <a:pt x="2191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7" name="Google Shape;14017;p27"/>
            <p:cNvSpPr/>
            <p:nvPr/>
          </p:nvSpPr>
          <p:spPr>
            <a:xfrm>
              <a:off x="3881663" y="2592733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0"/>
                  </a:moveTo>
                  <a:cubicBezTo>
                    <a:pt x="120" y="0"/>
                    <a:pt x="48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477" y="0"/>
                    <a:pt x="1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8" name="Google Shape;14018;p27"/>
            <p:cNvSpPr/>
            <p:nvPr/>
          </p:nvSpPr>
          <p:spPr>
            <a:xfrm>
              <a:off x="3759613" y="2491508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72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311"/>
                    <a:pt x="3597" y="215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9" name="Google Shape;14019;p27"/>
            <p:cNvSpPr/>
            <p:nvPr/>
          </p:nvSpPr>
          <p:spPr>
            <a:xfrm>
              <a:off x="3759613" y="2514133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49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287"/>
                    <a:pt x="3597" y="191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0" name="Google Shape;14020;p27"/>
            <p:cNvSpPr/>
            <p:nvPr/>
          </p:nvSpPr>
          <p:spPr>
            <a:xfrm>
              <a:off x="3779863" y="2536758"/>
              <a:ext cx="50625" cy="8975"/>
            </a:xfrm>
            <a:custGeom>
              <a:avLst/>
              <a:gdLst/>
              <a:ahLst/>
              <a:cxnLst/>
              <a:rect l="l" t="t" r="r" b="b"/>
              <a:pathLst>
                <a:path w="2025" h="359" extrusionOk="0">
                  <a:moveTo>
                    <a:pt x="191" y="1"/>
                  </a:moveTo>
                  <a:cubicBezTo>
                    <a:pt x="120" y="1"/>
                    <a:pt x="48" y="72"/>
                    <a:pt x="24" y="168"/>
                  </a:cubicBezTo>
                  <a:cubicBezTo>
                    <a:pt x="1" y="287"/>
                    <a:pt x="72" y="358"/>
                    <a:pt x="191" y="358"/>
                  </a:cubicBezTo>
                  <a:lnTo>
                    <a:pt x="1810" y="358"/>
                  </a:lnTo>
                  <a:cubicBezTo>
                    <a:pt x="1906" y="358"/>
                    <a:pt x="1953" y="310"/>
                    <a:pt x="1977" y="215"/>
                  </a:cubicBezTo>
                  <a:cubicBezTo>
                    <a:pt x="2025" y="96"/>
                    <a:pt x="1930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1" name="Google Shape;14021;p27"/>
            <p:cNvSpPr/>
            <p:nvPr/>
          </p:nvSpPr>
          <p:spPr>
            <a:xfrm>
              <a:off x="3689363" y="2416508"/>
              <a:ext cx="58375" cy="8950"/>
            </a:xfrm>
            <a:custGeom>
              <a:avLst/>
              <a:gdLst/>
              <a:ahLst/>
              <a:cxnLst/>
              <a:rect l="l" t="t" r="r" b="b"/>
              <a:pathLst>
                <a:path w="2335" h="358" extrusionOk="0">
                  <a:moveTo>
                    <a:pt x="215" y="0"/>
                  </a:moveTo>
                  <a:cubicBezTo>
                    <a:pt x="120" y="0"/>
                    <a:pt x="72" y="48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39" y="358"/>
                    <a:pt x="2335" y="262"/>
                    <a:pt x="2311" y="143"/>
                  </a:cubicBezTo>
                  <a:cubicBezTo>
                    <a:pt x="2239" y="48"/>
                    <a:pt x="2144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2" name="Google Shape;14022;p27"/>
            <p:cNvSpPr/>
            <p:nvPr/>
          </p:nvSpPr>
          <p:spPr>
            <a:xfrm>
              <a:off x="36887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96" y="1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82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501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023" name="Google Shape;14023;p27"/>
          <p:cNvGrpSpPr/>
          <p:nvPr/>
        </p:nvGrpSpPr>
        <p:grpSpPr>
          <a:xfrm>
            <a:off x="5088997" y="4582104"/>
            <a:ext cx="706358" cy="710664"/>
            <a:chOff x="3195213" y="2368808"/>
            <a:chExt cx="295325" cy="297125"/>
          </a:xfrm>
          <a:solidFill>
            <a:schemeClr val="tx1"/>
          </a:solidFill>
        </p:grpSpPr>
        <p:sp>
          <p:nvSpPr>
            <p:cNvPr id="14024" name="Google Shape;14024;p27"/>
            <p:cNvSpPr/>
            <p:nvPr/>
          </p:nvSpPr>
          <p:spPr>
            <a:xfrm>
              <a:off x="3312513" y="2401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286"/>
                    <a:pt x="5644" y="191"/>
                  </a:cubicBezTo>
                  <a:cubicBezTo>
                    <a:pt x="5644" y="72"/>
                    <a:pt x="5597" y="0"/>
                    <a:pt x="5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5" name="Google Shape;14025;p27"/>
            <p:cNvSpPr/>
            <p:nvPr/>
          </p:nvSpPr>
          <p:spPr>
            <a:xfrm>
              <a:off x="3312513" y="241948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6"/>
                    <a:pt x="5644" y="215"/>
                  </a:cubicBezTo>
                  <a:cubicBezTo>
                    <a:pt x="5644" y="96"/>
                    <a:pt x="5597" y="0"/>
                    <a:pt x="5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6" name="Google Shape;14026;p27"/>
            <p:cNvSpPr/>
            <p:nvPr/>
          </p:nvSpPr>
          <p:spPr>
            <a:xfrm>
              <a:off x="3195813" y="2368808"/>
              <a:ext cx="294125" cy="90575"/>
            </a:xfrm>
            <a:custGeom>
              <a:avLst/>
              <a:gdLst/>
              <a:ahLst/>
              <a:cxnLst/>
              <a:rect l="l" t="t" r="r" b="b"/>
              <a:pathLst>
                <a:path w="11765" h="3623" extrusionOk="0">
                  <a:moveTo>
                    <a:pt x="1858" y="384"/>
                  </a:moveTo>
                  <a:cubicBezTo>
                    <a:pt x="2668" y="384"/>
                    <a:pt x="3311" y="1051"/>
                    <a:pt x="3311" y="1837"/>
                  </a:cubicBezTo>
                  <a:cubicBezTo>
                    <a:pt x="3311" y="2647"/>
                    <a:pt x="2668" y="3313"/>
                    <a:pt x="1858" y="3313"/>
                  </a:cubicBezTo>
                  <a:cubicBezTo>
                    <a:pt x="1048" y="3313"/>
                    <a:pt x="405" y="2647"/>
                    <a:pt x="405" y="1837"/>
                  </a:cubicBezTo>
                  <a:cubicBezTo>
                    <a:pt x="405" y="1051"/>
                    <a:pt x="1048" y="384"/>
                    <a:pt x="1858" y="384"/>
                  </a:cubicBezTo>
                  <a:close/>
                  <a:moveTo>
                    <a:pt x="1836" y="1"/>
                  </a:moveTo>
                  <a:cubicBezTo>
                    <a:pt x="1804" y="1"/>
                    <a:pt x="1772" y="1"/>
                    <a:pt x="1739" y="3"/>
                  </a:cubicBezTo>
                  <a:cubicBezTo>
                    <a:pt x="810" y="27"/>
                    <a:pt x="72" y="765"/>
                    <a:pt x="1" y="1694"/>
                  </a:cubicBezTo>
                  <a:cubicBezTo>
                    <a:pt x="24" y="2789"/>
                    <a:pt x="810" y="3623"/>
                    <a:pt x="1858" y="3623"/>
                  </a:cubicBezTo>
                  <a:cubicBezTo>
                    <a:pt x="2287" y="3623"/>
                    <a:pt x="2644" y="3480"/>
                    <a:pt x="2930" y="3266"/>
                  </a:cubicBezTo>
                  <a:lnTo>
                    <a:pt x="8264" y="3266"/>
                  </a:lnTo>
                  <a:cubicBezTo>
                    <a:pt x="8359" y="3266"/>
                    <a:pt x="8431" y="3218"/>
                    <a:pt x="8431" y="3123"/>
                  </a:cubicBezTo>
                  <a:cubicBezTo>
                    <a:pt x="8431" y="3004"/>
                    <a:pt x="8383" y="2909"/>
                    <a:pt x="8264" y="2909"/>
                  </a:cubicBezTo>
                  <a:lnTo>
                    <a:pt x="3263" y="2909"/>
                  </a:lnTo>
                  <a:cubicBezTo>
                    <a:pt x="3501" y="2623"/>
                    <a:pt x="3620" y="2242"/>
                    <a:pt x="3620" y="1813"/>
                  </a:cubicBezTo>
                  <a:cubicBezTo>
                    <a:pt x="3620" y="1408"/>
                    <a:pt x="3477" y="1051"/>
                    <a:pt x="3263" y="718"/>
                  </a:cubicBezTo>
                  <a:lnTo>
                    <a:pt x="10193" y="718"/>
                  </a:lnTo>
                  <a:cubicBezTo>
                    <a:pt x="10550" y="718"/>
                    <a:pt x="10884" y="884"/>
                    <a:pt x="11098" y="1194"/>
                  </a:cubicBezTo>
                  <a:cubicBezTo>
                    <a:pt x="11360" y="1575"/>
                    <a:pt x="11360" y="2051"/>
                    <a:pt x="11098" y="2432"/>
                  </a:cubicBezTo>
                  <a:cubicBezTo>
                    <a:pt x="10884" y="2742"/>
                    <a:pt x="10550" y="2909"/>
                    <a:pt x="10193" y="2909"/>
                  </a:cubicBezTo>
                  <a:lnTo>
                    <a:pt x="9074" y="2909"/>
                  </a:lnTo>
                  <a:cubicBezTo>
                    <a:pt x="8979" y="2909"/>
                    <a:pt x="8883" y="2980"/>
                    <a:pt x="8883" y="3075"/>
                  </a:cubicBezTo>
                  <a:cubicBezTo>
                    <a:pt x="8883" y="3194"/>
                    <a:pt x="8931" y="3266"/>
                    <a:pt x="9074" y="3266"/>
                  </a:cubicBezTo>
                  <a:lnTo>
                    <a:pt x="10217" y="3266"/>
                  </a:lnTo>
                  <a:cubicBezTo>
                    <a:pt x="10693" y="3266"/>
                    <a:pt x="11146" y="3028"/>
                    <a:pt x="11408" y="2647"/>
                  </a:cubicBezTo>
                  <a:cubicBezTo>
                    <a:pt x="11765" y="2146"/>
                    <a:pt x="11765" y="1480"/>
                    <a:pt x="11408" y="980"/>
                  </a:cubicBezTo>
                  <a:cubicBezTo>
                    <a:pt x="11146" y="599"/>
                    <a:pt x="10693" y="360"/>
                    <a:pt x="10217" y="360"/>
                  </a:cubicBezTo>
                  <a:lnTo>
                    <a:pt x="2906" y="360"/>
                  </a:lnTo>
                  <a:cubicBezTo>
                    <a:pt x="2597" y="140"/>
                    <a:pt x="2247" y="1"/>
                    <a:pt x="18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7" name="Google Shape;14027;p27"/>
            <p:cNvSpPr/>
            <p:nvPr/>
          </p:nvSpPr>
          <p:spPr>
            <a:xfrm>
              <a:off x="3223788" y="2392083"/>
              <a:ext cx="36350" cy="42450"/>
            </a:xfrm>
            <a:custGeom>
              <a:avLst/>
              <a:gdLst/>
              <a:ahLst/>
              <a:cxnLst/>
              <a:rect l="l" t="t" r="r" b="b"/>
              <a:pathLst>
                <a:path w="1454" h="1698" extrusionOk="0">
                  <a:moveTo>
                    <a:pt x="739" y="620"/>
                  </a:moveTo>
                  <a:lnTo>
                    <a:pt x="882" y="1025"/>
                  </a:lnTo>
                  <a:lnTo>
                    <a:pt x="572" y="1025"/>
                  </a:lnTo>
                  <a:lnTo>
                    <a:pt x="739" y="620"/>
                  </a:lnTo>
                  <a:close/>
                  <a:moveTo>
                    <a:pt x="739" y="1"/>
                  </a:moveTo>
                  <a:cubicBezTo>
                    <a:pt x="644" y="1"/>
                    <a:pt x="596" y="49"/>
                    <a:pt x="549" y="120"/>
                  </a:cubicBezTo>
                  <a:lnTo>
                    <a:pt x="48" y="1454"/>
                  </a:lnTo>
                  <a:cubicBezTo>
                    <a:pt x="1" y="1573"/>
                    <a:pt x="48" y="1668"/>
                    <a:pt x="144" y="1692"/>
                  </a:cubicBezTo>
                  <a:lnTo>
                    <a:pt x="215" y="1692"/>
                  </a:lnTo>
                  <a:cubicBezTo>
                    <a:pt x="263" y="1692"/>
                    <a:pt x="358" y="1668"/>
                    <a:pt x="358" y="1573"/>
                  </a:cubicBezTo>
                  <a:lnTo>
                    <a:pt x="453" y="1358"/>
                  </a:lnTo>
                  <a:lnTo>
                    <a:pt x="1001" y="1358"/>
                  </a:lnTo>
                  <a:lnTo>
                    <a:pt x="1096" y="1573"/>
                  </a:lnTo>
                  <a:cubicBezTo>
                    <a:pt x="1116" y="1652"/>
                    <a:pt x="1185" y="1698"/>
                    <a:pt x="1262" y="1698"/>
                  </a:cubicBezTo>
                  <a:cubicBezTo>
                    <a:pt x="1278" y="1698"/>
                    <a:pt x="1294" y="1696"/>
                    <a:pt x="1311" y="1692"/>
                  </a:cubicBezTo>
                  <a:cubicBezTo>
                    <a:pt x="1406" y="1668"/>
                    <a:pt x="1454" y="1573"/>
                    <a:pt x="1430" y="1454"/>
                  </a:cubicBezTo>
                  <a:lnTo>
                    <a:pt x="906" y="120"/>
                  </a:lnTo>
                  <a:cubicBezTo>
                    <a:pt x="882" y="25"/>
                    <a:pt x="811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8" name="Google Shape;14028;p27"/>
            <p:cNvSpPr/>
            <p:nvPr/>
          </p:nvSpPr>
          <p:spPr>
            <a:xfrm>
              <a:off x="3312513" y="2504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310"/>
                    <a:pt x="5644" y="214"/>
                  </a:cubicBezTo>
                  <a:cubicBezTo>
                    <a:pt x="5644" y="95"/>
                    <a:pt x="5597" y="0"/>
                    <a:pt x="5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9" name="Google Shape;14029;p27"/>
            <p:cNvSpPr/>
            <p:nvPr/>
          </p:nvSpPr>
          <p:spPr>
            <a:xfrm>
              <a:off x="3312513" y="2523658"/>
              <a:ext cx="141125" cy="8975"/>
            </a:xfrm>
            <a:custGeom>
              <a:avLst/>
              <a:gdLst/>
              <a:ahLst/>
              <a:cxnLst/>
              <a:rect l="l" t="t" r="r" b="b"/>
              <a:pathLst>
                <a:path w="5645" h="359" extrusionOk="0">
                  <a:moveTo>
                    <a:pt x="167" y="1"/>
                  </a:moveTo>
                  <a:cubicBezTo>
                    <a:pt x="72" y="1"/>
                    <a:pt x="0" y="49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7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0" name="Google Shape;14030;p27"/>
            <p:cNvSpPr/>
            <p:nvPr/>
          </p:nvSpPr>
          <p:spPr>
            <a:xfrm>
              <a:off x="3195213" y="2472858"/>
              <a:ext cx="294150" cy="90125"/>
            </a:xfrm>
            <a:custGeom>
              <a:avLst/>
              <a:gdLst/>
              <a:ahLst/>
              <a:cxnLst/>
              <a:rect l="l" t="t" r="r" b="b"/>
              <a:pathLst>
                <a:path w="11766" h="3605" extrusionOk="0">
                  <a:moveTo>
                    <a:pt x="10241" y="723"/>
                  </a:moveTo>
                  <a:cubicBezTo>
                    <a:pt x="10598" y="723"/>
                    <a:pt x="10932" y="890"/>
                    <a:pt x="11146" y="1199"/>
                  </a:cubicBezTo>
                  <a:cubicBezTo>
                    <a:pt x="11408" y="1557"/>
                    <a:pt x="11408" y="2057"/>
                    <a:pt x="11146" y="2438"/>
                  </a:cubicBezTo>
                  <a:cubicBezTo>
                    <a:pt x="10932" y="2747"/>
                    <a:pt x="10598" y="2914"/>
                    <a:pt x="10241" y="2914"/>
                  </a:cubicBezTo>
                  <a:lnTo>
                    <a:pt x="3311" y="2914"/>
                  </a:lnTo>
                  <a:cubicBezTo>
                    <a:pt x="3549" y="2628"/>
                    <a:pt x="3668" y="2247"/>
                    <a:pt x="3668" y="1819"/>
                  </a:cubicBezTo>
                  <a:cubicBezTo>
                    <a:pt x="3668" y="1414"/>
                    <a:pt x="3525" y="1057"/>
                    <a:pt x="3311" y="723"/>
                  </a:cubicBezTo>
                  <a:close/>
                  <a:moveTo>
                    <a:pt x="1882" y="366"/>
                  </a:moveTo>
                  <a:cubicBezTo>
                    <a:pt x="2692" y="366"/>
                    <a:pt x="3335" y="1009"/>
                    <a:pt x="3335" y="1819"/>
                  </a:cubicBezTo>
                  <a:cubicBezTo>
                    <a:pt x="3335" y="2628"/>
                    <a:pt x="2692" y="3271"/>
                    <a:pt x="1882" y="3271"/>
                  </a:cubicBezTo>
                  <a:cubicBezTo>
                    <a:pt x="1072" y="3271"/>
                    <a:pt x="429" y="2628"/>
                    <a:pt x="429" y="1819"/>
                  </a:cubicBezTo>
                  <a:cubicBezTo>
                    <a:pt x="429" y="1009"/>
                    <a:pt x="1072" y="366"/>
                    <a:pt x="1882" y="366"/>
                  </a:cubicBezTo>
                  <a:close/>
                  <a:moveTo>
                    <a:pt x="1941" y="1"/>
                  </a:moveTo>
                  <a:cubicBezTo>
                    <a:pt x="1890" y="1"/>
                    <a:pt x="1839" y="3"/>
                    <a:pt x="1787" y="9"/>
                  </a:cubicBezTo>
                  <a:cubicBezTo>
                    <a:pt x="858" y="33"/>
                    <a:pt x="120" y="771"/>
                    <a:pt x="72" y="1700"/>
                  </a:cubicBezTo>
                  <a:cubicBezTo>
                    <a:pt x="1" y="2747"/>
                    <a:pt x="834" y="3605"/>
                    <a:pt x="1858" y="3605"/>
                  </a:cubicBezTo>
                  <a:cubicBezTo>
                    <a:pt x="2263" y="3605"/>
                    <a:pt x="2620" y="3462"/>
                    <a:pt x="2930" y="3247"/>
                  </a:cubicBezTo>
                  <a:lnTo>
                    <a:pt x="10217" y="3247"/>
                  </a:lnTo>
                  <a:cubicBezTo>
                    <a:pt x="10693" y="3247"/>
                    <a:pt x="11146" y="3009"/>
                    <a:pt x="11408" y="2628"/>
                  </a:cubicBezTo>
                  <a:cubicBezTo>
                    <a:pt x="11765" y="2104"/>
                    <a:pt x="11765" y="1461"/>
                    <a:pt x="11408" y="961"/>
                  </a:cubicBezTo>
                  <a:cubicBezTo>
                    <a:pt x="11170" y="604"/>
                    <a:pt x="10717" y="366"/>
                    <a:pt x="10241" y="366"/>
                  </a:cubicBezTo>
                  <a:lnTo>
                    <a:pt x="2954" y="366"/>
                  </a:lnTo>
                  <a:cubicBezTo>
                    <a:pt x="2659" y="155"/>
                    <a:pt x="2327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1" name="Google Shape;14031;p27"/>
            <p:cNvSpPr/>
            <p:nvPr/>
          </p:nvSpPr>
          <p:spPr>
            <a:xfrm>
              <a:off x="3227363" y="2496883"/>
              <a:ext cx="29800" cy="42875"/>
            </a:xfrm>
            <a:custGeom>
              <a:avLst/>
              <a:gdLst/>
              <a:ahLst/>
              <a:cxnLst/>
              <a:rect l="l" t="t" r="r" b="b"/>
              <a:pathLst>
                <a:path w="1192" h="1715" extrusionOk="0">
                  <a:moveTo>
                    <a:pt x="572" y="357"/>
                  </a:moveTo>
                  <a:cubicBezTo>
                    <a:pt x="620" y="357"/>
                    <a:pt x="691" y="381"/>
                    <a:pt x="715" y="477"/>
                  </a:cubicBezTo>
                  <a:cubicBezTo>
                    <a:pt x="739" y="548"/>
                    <a:pt x="668" y="643"/>
                    <a:pt x="572" y="643"/>
                  </a:cubicBezTo>
                  <a:lnTo>
                    <a:pt x="358" y="643"/>
                  </a:lnTo>
                  <a:lnTo>
                    <a:pt x="358" y="357"/>
                  </a:lnTo>
                  <a:close/>
                  <a:moveTo>
                    <a:pt x="668" y="977"/>
                  </a:moveTo>
                  <a:cubicBezTo>
                    <a:pt x="739" y="977"/>
                    <a:pt x="834" y="1048"/>
                    <a:pt x="858" y="1120"/>
                  </a:cubicBezTo>
                  <a:cubicBezTo>
                    <a:pt x="858" y="1239"/>
                    <a:pt x="739" y="1358"/>
                    <a:pt x="668" y="1358"/>
                  </a:cubicBezTo>
                  <a:lnTo>
                    <a:pt x="358" y="1358"/>
                  </a:lnTo>
                  <a:lnTo>
                    <a:pt x="358" y="977"/>
                  </a:lnTo>
                  <a:close/>
                  <a:moveTo>
                    <a:pt x="167" y="0"/>
                  </a:moveTo>
                  <a:cubicBezTo>
                    <a:pt x="96" y="0"/>
                    <a:pt x="1" y="96"/>
                    <a:pt x="1" y="167"/>
                  </a:cubicBezTo>
                  <a:lnTo>
                    <a:pt x="1" y="1548"/>
                  </a:lnTo>
                  <a:lnTo>
                    <a:pt x="1" y="1596"/>
                  </a:lnTo>
                  <a:cubicBezTo>
                    <a:pt x="25" y="1691"/>
                    <a:pt x="96" y="1715"/>
                    <a:pt x="167" y="1715"/>
                  </a:cubicBezTo>
                  <a:lnTo>
                    <a:pt x="668" y="1715"/>
                  </a:lnTo>
                  <a:cubicBezTo>
                    <a:pt x="953" y="1715"/>
                    <a:pt x="1191" y="1477"/>
                    <a:pt x="1191" y="1191"/>
                  </a:cubicBezTo>
                  <a:cubicBezTo>
                    <a:pt x="1191" y="1000"/>
                    <a:pt x="1096" y="858"/>
                    <a:pt x="977" y="739"/>
                  </a:cubicBezTo>
                  <a:cubicBezTo>
                    <a:pt x="1049" y="643"/>
                    <a:pt x="1072" y="524"/>
                    <a:pt x="1049" y="381"/>
                  </a:cubicBezTo>
                  <a:cubicBezTo>
                    <a:pt x="1025" y="143"/>
                    <a:pt x="810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2" name="Google Shape;14032;p27"/>
            <p:cNvSpPr/>
            <p:nvPr/>
          </p:nvSpPr>
          <p:spPr>
            <a:xfrm>
              <a:off x="3312513" y="2608208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310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3" name="Google Shape;14033;p27"/>
            <p:cNvSpPr/>
            <p:nvPr/>
          </p:nvSpPr>
          <p:spPr>
            <a:xfrm>
              <a:off x="3312513" y="2627258"/>
              <a:ext cx="141125" cy="8375"/>
            </a:xfrm>
            <a:custGeom>
              <a:avLst/>
              <a:gdLst/>
              <a:ahLst/>
              <a:cxnLst/>
              <a:rect l="l" t="t" r="r" b="b"/>
              <a:pathLst>
                <a:path w="5645" h="335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34"/>
                    <a:pt x="167" y="334"/>
                  </a:cubicBezTo>
                  <a:lnTo>
                    <a:pt x="5478" y="334"/>
                  </a:lnTo>
                  <a:cubicBezTo>
                    <a:pt x="5549" y="334"/>
                    <a:pt x="5644" y="286"/>
                    <a:pt x="5644" y="191"/>
                  </a:cubicBezTo>
                  <a:cubicBezTo>
                    <a:pt x="5644" y="72"/>
                    <a:pt x="5597" y="1"/>
                    <a:pt x="5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4" name="Google Shape;14034;p27"/>
            <p:cNvSpPr/>
            <p:nvPr/>
          </p:nvSpPr>
          <p:spPr>
            <a:xfrm>
              <a:off x="3195813" y="2576658"/>
              <a:ext cx="294725" cy="89275"/>
            </a:xfrm>
            <a:custGeom>
              <a:avLst/>
              <a:gdLst/>
              <a:ahLst/>
              <a:cxnLst/>
              <a:rect l="l" t="t" r="r" b="b"/>
              <a:pathLst>
                <a:path w="11789" h="3571" extrusionOk="0">
                  <a:moveTo>
                    <a:pt x="10217" y="715"/>
                  </a:moveTo>
                  <a:cubicBezTo>
                    <a:pt x="10574" y="715"/>
                    <a:pt x="10908" y="882"/>
                    <a:pt x="11122" y="1191"/>
                  </a:cubicBezTo>
                  <a:cubicBezTo>
                    <a:pt x="11384" y="1548"/>
                    <a:pt x="11384" y="2048"/>
                    <a:pt x="11122" y="2429"/>
                  </a:cubicBezTo>
                  <a:cubicBezTo>
                    <a:pt x="10908" y="2739"/>
                    <a:pt x="10574" y="2906"/>
                    <a:pt x="10217" y="2906"/>
                  </a:cubicBezTo>
                  <a:lnTo>
                    <a:pt x="3287" y="2906"/>
                  </a:lnTo>
                  <a:cubicBezTo>
                    <a:pt x="3525" y="2620"/>
                    <a:pt x="3644" y="2215"/>
                    <a:pt x="3644" y="1810"/>
                  </a:cubicBezTo>
                  <a:cubicBezTo>
                    <a:pt x="3644" y="1382"/>
                    <a:pt x="3501" y="1024"/>
                    <a:pt x="3287" y="715"/>
                  </a:cubicBezTo>
                  <a:close/>
                  <a:moveTo>
                    <a:pt x="1858" y="0"/>
                  </a:moveTo>
                  <a:cubicBezTo>
                    <a:pt x="1596" y="0"/>
                    <a:pt x="1358" y="48"/>
                    <a:pt x="1120" y="167"/>
                  </a:cubicBezTo>
                  <a:cubicBezTo>
                    <a:pt x="1025" y="191"/>
                    <a:pt x="1001" y="286"/>
                    <a:pt x="1025" y="381"/>
                  </a:cubicBezTo>
                  <a:cubicBezTo>
                    <a:pt x="1042" y="470"/>
                    <a:pt x="1112" y="519"/>
                    <a:pt x="1186" y="519"/>
                  </a:cubicBezTo>
                  <a:cubicBezTo>
                    <a:pt x="1212" y="519"/>
                    <a:pt x="1238" y="513"/>
                    <a:pt x="1263" y="501"/>
                  </a:cubicBezTo>
                  <a:cubicBezTo>
                    <a:pt x="1429" y="405"/>
                    <a:pt x="1644" y="358"/>
                    <a:pt x="1882" y="358"/>
                  </a:cubicBezTo>
                  <a:cubicBezTo>
                    <a:pt x="2715" y="358"/>
                    <a:pt x="3382" y="1024"/>
                    <a:pt x="3335" y="1858"/>
                  </a:cubicBezTo>
                  <a:cubicBezTo>
                    <a:pt x="3311" y="2620"/>
                    <a:pt x="2715" y="3215"/>
                    <a:pt x="1977" y="3239"/>
                  </a:cubicBezTo>
                  <a:cubicBezTo>
                    <a:pt x="1962" y="3240"/>
                    <a:pt x="1947" y="3240"/>
                    <a:pt x="1932" y="3240"/>
                  </a:cubicBezTo>
                  <a:cubicBezTo>
                    <a:pt x="1119" y="3240"/>
                    <a:pt x="453" y="2605"/>
                    <a:pt x="453" y="1786"/>
                  </a:cubicBezTo>
                  <a:cubicBezTo>
                    <a:pt x="453" y="1477"/>
                    <a:pt x="548" y="1191"/>
                    <a:pt x="715" y="905"/>
                  </a:cubicBezTo>
                  <a:cubicBezTo>
                    <a:pt x="786" y="858"/>
                    <a:pt x="786" y="739"/>
                    <a:pt x="691" y="667"/>
                  </a:cubicBezTo>
                  <a:cubicBezTo>
                    <a:pt x="652" y="647"/>
                    <a:pt x="608" y="636"/>
                    <a:pt x="567" y="636"/>
                  </a:cubicBezTo>
                  <a:cubicBezTo>
                    <a:pt x="510" y="636"/>
                    <a:pt x="457" y="659"/>
                    <a:pt x="429" y="715"/>
                  </a:cubicBezTo>
                  <a:cubicBezTo>
                    <a:pt x="120" y="1120"/>
                    <a:pt x="1" y="1620"/>
                    <a:pt x="120" y="2168"/>
                  </a:cubicBezTo>
                  <a:cubicBezTo>
                    <a:pt x="286" y="2858"/>
                    <a:pt x="810" y="3382"/>
                    <a:pt x="1477" y="3525"/>
                  </a:cubicBezTo>
                  <a:cubicBezTo>
                    <a:pt x="1618" y="3555"/>
                    <a:pt x="1758" y="3570"/>
                    <a:pt x="1896" y="3570"/>
                  </a:cubicBezTo>
                  <a:cubicBezTo>
                    <a:pt x="2295" y="3570"/>
                    <a:pt x="2670" y="3445"/>
                    <a:pt x="2954" y="3215"/>
                  </a:cubicBezTo>
                  <a:lnTo>
                    <a:pt x="10241" y="3215"/>
                  </a:lnTo>
                  <a:cubicBezTo>
                    <a:pt x="10717" y="3215"/>
                    <a:pt x="11170" y="2977"/>
                    <a:pt x="11432" y="2572"/>
                  </a:cubicBezTo>
                  <a:cubicBezTo>
                    <a:pt x="11789" y="2072"/>
                    <a:pt x="11789" y="1429"/>
                    <a:pt x="11432" y="905"/>
                  </a:cubicBezTo>
                  <a:cubicBezTo>
                    <a:pt x="11146" y="572"/>
                    <a:pt x="10693" y="358"/>
                    <a:pt x="10217" y="358"/>
                  </a:cubicBezTo>
                  <a:lnTo>
                    <a:pt x="2930" y="358"/>
                  </a:lnTo>
                  <a:cubicBezTo>
                    <a:pt x="2620" y="119"/>
                    <a:pt x="2239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5" name="Google Shape;14035;p27"/>
            <p:cNvSpPr/>
            <p:nvPr/>
          </p:nvSpPr>
          <p:spPr>
            <a:xfrm>
              <a:off x="3223788" y="2600458"/>
              <a:ext cx="36350" cy="42900"/>
            </a:xfrm>
            <a:custGeom>
              <a:avLst/>
              <a:gdLst/>
              <a:ahLst/>
              <a:cxnLst/>
              <a:rect l="l" t="t" r="r" b="b"/>
              <a:pathLst>
                <a:path w="1454" h="1716" extrusionOk="0">
                  <a:moveTo>
                    <a:pt x="858" y="1"/>
                  </a:moveTo>
                  <a:cubicBezTo>
                    <a:pt x="382" y="1"/>
                    <a:pt x="1" y="382"/>
                    <a:pt x="1" y="858"/>
                  </a:cubicBezTo>
                  <a:cubicBezTo>
                    <a:pt x="1" y="1335"/>
                    <a:pt x="382" y="1716"/>
                    <a:pt x="858" y="1716"/>
                  </a:cubicBezTo>
                  <a:cubicBezTo>
                    <a:pt x="1049" y="1716"/>
                    <a:pt x="1215" y="1668"/>
                    <a:pt x="1334" y="1525"/>
                  </a:cubicBezTo>
                  <a:cubicBezTo>
                    <a:pt x="1358" y="1501"/>
                    <a:pt x="1406" y="1477"/>
                    <a:pt x="1406" y="1454"/>
                  </a:cubicBezTo>
                  <a:cubicBezTo>
                    <a:pt x="1454" y="1382"/>
                    <a:pt x="1454" y="1263"/>
                    <a:pt x="1358" y="1216"/>
                  </a:cubicBezTo>
                  <a:cubicBezTo>
                    <a:pt x="1336" y="1182"/>
                    <a:pt x="1299" y="1165"/>
                    <a:pt x="1258" y="1165"/>
                  </a:cubicBezTo>
                  <a:cubicBezTo>
                    <a:pt x="1210" y="1165"/>
                    <a:pt x="1158" y="1188"/>
                    <a:pt x="1120" y="1239"/>
                  </a:cubicBezTo>
                  <a:lnTo>
                    <a:pt x="1096" y="1263"/>
                  </a:lnTo>
                  <a:cubicBezTo>
                    <a:pt x="1025" y="1335"/>
                    <a:pt x="953" y="1358"/>
                    <a:pt x="834" y="1358"/>
                  </a:cubicBezTo>
                  <a:cubicBezTo>
                    <a:pt x="572" y="1358"/>
                    <a:pt x="310" y="1120"/>
                    <a:pt x="310" y="858"/>
                  </a:cubicBezTo>
                  <a:cubicBezTo>
                    <a:pt x="310" y="596"/>
                    <a:pt x="596" y="358"/>
                    <a:pt x="858" y="358"/>
                  </a:cubicBezTo>
                  <a:cubicBezTo>
                    <a:pt x="953" y="358"/>
                    <a:pt x="1073" y="382"/>
                    <a:pt x="1168" y="430"/>
                  </a:cubicBezTo>
                  <a:cubicBezTo>
                    <a:pt x="1196" y="458"/>
                    <a:pt x="1228" y="471"/>
                    <a:pt x="1260" y="471"/>
                  </a:cubicBezTo>
                  <a:cubicBezTo>
                    <a:pt x="1311" y="471"/>
                    <a:pt x="1363" y="440"/>
                    <a:pt x="1406" y="382"/>
                  </a:cubicBezTo>
                  <a:cubicBezTo>
                    <a:pt x="1454" y="287"/>
                    <a:pt x="1430" y="191"/>
                    <a:pt x="1334" y="144"/>
                  </a:cubicBezTo>
                  <a:cubicBezTo>
                    <a:pt x="1192" y="49"/>
                    <a:pt x="1049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036" name="Google Shape;14036;p27"/>
          <p:cNvGrpSpPr/>
          <p:nvPr/>
        </p:nvGrpSpPr>
        <p:grpSpPr>
          <a:xfrm>
            <a:off x="3562406" y="4583720"/>
            <a:ext cx="736316" cy="710604"/>
            <a:chOff x="2684388" y="2369483"/>
            <a:chExt cx="307850" cy="297100"/>
          </a:xfrm>
          <a:solidFill>
            <a:schemeClr val="tx1"/>
          </a:solidFill>
        </p:grpSpPr>
        <p:sp>
          <p:nvSpPr>
            <p:cNvPr id="14037" name="Google Shape;14037;p27"/>
            <p:cNvSpPr/>
            <p:nvPr/>
          </p:nvSpPr>
          <p:spPr>
            <a:xfrm>
              <a:off x="2792763" y="2506408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72"/>
                    <a:pt x="0" y="143"/>
                  </a:cubicBezTo>
                  <a:cubicBezTo>
                    <a:pt x="0" y="262"/>
                    <a:pt x="95" y="358"/>
                    <a:pt x="191" y="358"/>
                  </a:cubicBezTo>
                  <a:lnTo>
                    <a:pt x="3334" y="358"/>
                  </a:lnTo>
                  <a:cubicBezTo>
                    <a:pt x="3429" y="358"/>
                    <a:pt x="3477" y="310"/>
                    <a:pt x="3525" y="215"/>
                  </a:cubicBezTo>
                  <a:cubicBezTo>
                    <a:pt x="3549" y="96"/>
                    <a:pt x="3453" y="0"/>
                    <a:pt x="3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8" name="Google Shape;14038;p27"/>
            <p:cNvSpPr/>
            <p:nvPr/>
          </p:nvSpPr>
          <p:spPr>
            <a:xfrm>
              <a:off x="2792763" y="2529033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48"/>
                    <a:pt x="0" y="143"/>
                  </a:cubicBezTo>
                  <a:cubicBezTo>
                    <a:pt x="0" y="262"/>
                    <a:pt x="95" y="357"/>
                    <a:pt x="191" y="357"/>
                  </a:cubicBezTo>
                  <a:lnTo>
                    <a:pt x="3334" y="357"/>
                  </a:lnTo>
                  <a:cubicBezTo>
                    <a:pt x="3429" y="357"/>
                    <a:pt x="3477" y="286"/>
                    <a:pt x="3525" y="191"/>
                  </a:cubicBezTo>
                  <a:cubicBezTo>
                    <a:pt x="3549" y="72"/>
                    <a:pt x="3453" y="0"/>
                    <a:pt x="3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9" name="Google Shape;14039;p27"/>
            <p:cNvSpPr/>
            <p:nvPr/>
          </p:nvSpPr>
          <p:spPr>
            <a:xfrm>
              <a:off x="2812413" y="2551058"/>
              <a:ext cx="48825" cy="8950"/>
            </a:xfrm>
            <a:custGeom>
              <a:avLst/>
              <a:gdLst/>
              <a:ahLst/>
              <a:cxnLst/>
              <a:rect l="l" t="t" r="r" b="b"/>
              <a:pathLst>
                <a:path w="1953" h="358" extrusionOk="0">
                  <a:moveTo>
                    <a:pt x="191" y="0"/>
                  </a:moveTo>
                  <a:cubicBezTo>
                    <a:pt x="95" y="0"/>
                    <a:pt x="48" y="72"/>
                    <a:pt x="24" y="143"/>
                  </a:cubicBezTo>
                  <a:cubicBezTo>
                    <a:pt x="0" y="262"/>
                    <a:pt x="71" y="358"/>
                    <a:pt x="191" y="358"/>
                  </a:cubicBezTo>
                  <a:lnTo>
                    <a:pt x="1786" y="358"/>
                  </a:lnTo>
                  <a:cubicBezTo>
                    <a:pt x="1858" y="358"/>
                    <a:pt x="1929" y="310"/>
                    <a:pt x="1953" y="215"/>
                  </a:cubicBezTo>
                  <a:cubicBezTo>
                    <a:pt x="1953" y="96"/>
                    <a:pt x="1858" y="0"/>
                    <a:pt x="1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40" name="Google Shape;14040;p27"/>
            <p:cNvSpPr/>
            <p:nvPr/>
          </p:nvSpPr>
          <p:spPr>
            <a:xfrm>
              <a:off x="2684388" y="2369483"/>
              <a:ext cx="307850" cy="297100"/>
            </a:xfrm>
            <a:custGeom>
              <a:avLst/>
              <a:gdLst/>
              <a:ahLst/>
              <a:cxnLst/>
              <a:rect l="l" t="t" r="r" b="b"/>
              <a:pathLst>
                <a:path w="12314" h="11884" extrusionOk="0">
                  <a:moveTo>
                    <a:pt x="6336" y="1143"/>
                  </a:moveTo>
                  <a:cubicBezTo>
                    <a:pt x="7669" y="1143"/>
                    <a:pt x="8931" y="1643"/>
                    <a:pt x="9908" y="2524"/>
                  </a:cubicBezTo>
                  <a:lnTo>
                    <a:pt x="9074" y="3358"/>
                  </a:lnTo>
                  <a:cubicBezTo>
                    <a:pt x="8267" y="2643"/>
                    <a:pt x="7258" y="2285"/>
                    <a:pt x="6243" y="2285"/>
                  </a:cubicBezTo>
                  <a:cubicBezTo>
                    <a:pt x="6211" y="2285"/>
                    <a:pt x="6178" y="2285"/>
                    <a:pt x="6145" y="2286"/>
                  </a:cubicBezTo>
                  <a:lnTo>
                    <a:pt x="6145" y="1143"/>
                  </a:lnTo>
                  <a:close/>
                  <a:moveTo>
                    <a:pt x="5764" y="357"/>
                  </a:moveTo>
                  <a:lnTo>
                    <a:pt x="5764" y="2715"/>
                  </a:lnTo>
                  <a:cubicBezTo>
                    <a:pt x="4954" y="2739"/>
                    <a:pt x="4216" y="3096"/>
                    <a:pt x="3621" y="3667"/>
                  </a:cubicBezTo>
                  <a:cubicBezTo>
                    <a:pt x="3049" y="4239"/>
                    <a:pt x="2692" y="4977"/>
                    <a:pt x="2668" y="5787"/>
                  </a:cubicBezTo>
                  <a:lnTo>
                    <a:pt x="358" y="5787"/>
                  </a:lnTo>
                  <a:cubicBezTo>
                    <a:pt x="406" y="4358"/>
                    <a:pt x="977" y="3001"/>
                    <a:pt x="1978" y="2000"/>
                  </a:cubicBezTo>
                  <a:cubicBezTo>
                    <a:pt x="3002" y="976"/>
                    <a:pt x="4335" y="381"/>
                    <a:pt x="5764" y="357"/>
                  </a:cubicBezTo>
                  <a:close/>
                  <a:moveTo>
                    <a:pt x="6359" y="2643"/>
                  </a:moveTo>
                  <a:cubicBezTo>
                    <a:pt x="7312" y="2643"/>
                    <a:pt x="8265" y="3001"/>
                    <a:pt x="8979" y="3715"/>
                  </a:cubicBezTo>
                  <a:cubicBezTo>
                    <a:pt x="10408" y="5144"/>
                    <a:pt x="10408" y="7502"/>
                    <a:pt x="8979" y="8954"/>
                  </a:cubicBezTo>
                  <a:cubicBezTo>
                    <a:pt x="8265" y="9669"/>
                    <a:pt x="7318" y="10026"/>
                    <a:pt x="6368" y="10026"/>
                  </a:cubicBezTo>
                  <a:cubicBezTo>
                    <a:pt x="5419" y="10026"/>
                    <a:pt x="4466" y="9669"/>
                    <a:pt x="3740" y="8954"/>
                  </a:cubicBezTo>
                  <a:cubicBezTo>
                    <a:pt x="2930" y="8168"/>
                    <a:pt x="2573" y="7144"/>
                    <a:pt x="2644" y="6144"/>
                  </a:cubicBezTo>
                  <a:lnTo>
                    <a:pt x="2811" y="6144"/>
                  </a:lnTo>
                  <a:cubicBezTo>
                    <a:pt x="2930" y="6144"/>
                    <a:pt x="3049" y="6025"/>
                    <a:pt x="3049" y="5882"/>
                  </a:cubicBezTo>
                  <a:cubicBezTo>
                    <a:pt x="3097" y="4358"/>
                    <a:pt x="4335" y="3096"/>
                    <a:pt x="5907" y="3072"/>
                  </a:cubicBezTo>
                  <a:cubicBezTo>
                    <a:pt x="6074" y="3072"/>
                    <a:pt x="6145" y="2953"/>
                    <a:pt x="6145" y="2834"/>
                  </a:cubicBezTo>
                  <a:lnTo>
                    <a:pt x="6145" y="2643"/>
                  </a:lnTo>
                  <a:close/>
                  <a:moveTo>
                    <a:pt x="5883" y="0"/>
                  </a:moveTo>
                  <a:cubicBezTo>
                    <a:pt x="4335" y="24"/>
                    <a:pt x="2859" y="619"/>
                    <a:pt x="1739" y="1738"/>
                  </a:cubicBezTo>
                  <a:cubicBezTo>
                    <a:pt x="644" y="2834"/>
                    <a:pt x="25" y="4287"/>
                    <a:pt x="1" y="5858"/>
                  </a:cubicBezTo>
                  <a:cubicBezTo>
                    <a:pt x="1" y="5954"/>
                    <a:pt x="49" y="6049"/>
                    <a:pt x="144" y="6096"/>
                  </a:cubicBezTo>
                  <a:lnTo>
                    <a:pt x="739" y="6096"/>
                  </a:lnTo>
                  <a:cubicBezTo>
                    <a:pt x="715" y="6930"/>
                    <a:pt x="858" y="7740"/>
                    <a:pt x="1192" y="8526"/>
                  </a:cubicBezTo>
                  <a:cubicBezTo>
                    <a:pt x="1215" y="8573"/>
                    <a:pt x="1263" y="8645"/>
                    <a:pt x="1335" y="8645"/>
                  </a:cubicBezTo>
                  <a:lnTo>
                    <a:pt x="1382" y="8645"/>
                  </a:lnTo>
                  <a:cubicBezTo>
                    <a:pt x="1477" y="8597"/>
                    <a:pt x="1501" y="8478"/>
                    <a:pt x="1477" y="8406"/>
                  </a:cubicBezTo>
                  <a:cubicBezTo>
                    <a:pt x="1144" y="7692"/>
                    <a:pt x="1025" y="6906"/>
                    <a:pt x="1073" y="6096"/>
                  </a:cubicBezTo>
                  <a:lnTo>
                    <a:pt x="2263" y="6096"/>
                  </a:lnTo>
                  <a:cubicBezTo>
                    <a:pt x="2192" y="7144"/>
                    <a:pt x="2549" y="8216"/>
                    <a:pt x="3335" y="9049"/>
                  </a:cubicBezTo>
                  <a:lnTo>
                    <a:pt x="2501" y="9883"/>
                  </a:lnTo>
                  <a:cubicBezTo>
                    <a:pt x="2239" y="9645"/>
                    <a:pt x="2049" y="9383"/>
                    <a:pt x="1906" y="9073"/>
                  </a:cubicBezTo>
                  <a:cubicBezTo>
                    <a:pt x="1873" y="9019"/>
                    <a:pt x="1816" y="8989"/>
                    <a:pt x="1756" y="8989"/>
                  </a:cubicBezTo>
                  <a:cubicBezTo>
                    <a:pt x="1685" y="8989"/>
                    <a:pt x="1611" y="9031"/>
                    <a:pt x="1573" y="9121"/>
                  </a:cubicBezTo>
                  <a:cubicBezTo>
                    <a:pt x="1549" y="9145"/>
                    <a:pt x="1573" y="9192"/>
                    <a:pt x="1573" y="9240"/>
                  </a:cubicBezTo>
                  <a:cubicBezTo>
                    <a:pt x="1811" y="9597"/>
                    <a:pt x="2049" y="9907"/>
                    <a:pt x="2382" y="10240"/>
                  </a:cubicBezTo>
                  <a:cubicBezTo>
                    <a:pt x="3406" y="11288"/>
                    <a:pt x="4811" y="11883"/>
                    <a:pt x="6288" y="11883"/>
                  </a:cubicBezTo>
                  <a:cubicBezTo>
                    <a:pt x="7788" y="11883"/>
                    <a:pt x="9193" y="11312"/>
                    <a:pt x="10241" y="10240"/>
                  </a:cubicBezTo>
                  <a:cubicBezTo>
                    <a:pt x="11837" y="8692"/>
                    <a:pt x="12313" y="6311"/>
                    <a:pt x="11480" y="4263"/>
                  </a:cubicBezTo>
                  <a:cubicBezTo>
                    <a:pt x="11461" y="4190"/>
                    <a:pt x="11388" y="4159"/>
                    <a:pt x="11311" y="4159"/>
                  </a:cubicBezTo>
                  <a:cubicBezTo>
                    <a:pt x="11288" y="4159"/>
                    <a:pt x="11264" y="4162"/>
                    <a:pt x="11241" y="4168"/>
                  </a:cubicBezTo>
                  <a:cubicBezTo>
                    <a:pt x="11146" y="4191"/>
                    <a:pt x="11122" y="4310"/>
                    <a:pt x="11146" y="4406"/>
                  </a:cubicBezTo>
                  <a:cubicBezTo>
                    <a:pt x="11932" y="6335"/>
                    <a:pt x="11480" y="8549"/>
                    <a:pt x="9979" y="10026"/>
                  </a:cubicBezTo>
                  <a:cubicBezTo>
                    <a:pt x="9003" y="11026"/>
                    <a:pt x="7693" y="11550"/>
                    <a:pt x="6288" y="11550"/>
                  </a:cubicBezTo>
                  <a:cubicBezTo>
                    <a:pt x="4954" y="11550"/>
                    <a:pt x="3716" y="11050"/>
                    <a:pt x="2716" y="10145"/>
                  </a:cubicBezTo>
                  <a:lnTo>
                    <a:pt x="3573" y="9311"/>
                  </a:lnTo>
                  <a:cubicBezTo>
                    <a:pt x="4335" y="10026"/>
                    <a:pt x="5312" y="10383"/>
                    <a:pt x="6288" y="10383"/>
                  </a:cubicBezTo>
                  <a:cubicBezTo>
                    <a:pt x="7336" y="10383"/>
                    <a:pt x="8384" y="10002"/>
                    <a:pt x="9146" y="9192"/>
                  </a:cubicBezTo>
                  <a:cubicBezTo>
                    <a:pt x="10694" y="7644"/>
                    <a:pt x="10741" y="5192"/>
                    <a:pt x="9265" y="3596"/>
                  </a:cubicBezTo>
                  <a:lnTo>
                    <a:pt x="10098" y="2762"/>
                  </a:lnTo>
                  <a:cubicBezTo>
                    <a:pt x="10384" y="3048"/>
                    <a:pt x="10622" y="3358"/>
                    <a:pt x="10789" y="3691"/>
                  </a:cubicBezTo>
                  <a:cubicBezTo>
                    <a:pt x="10823" y="3748"/>
                    <a:pt x="10879" y="3778"/>
                    <a:pt x="10938" y="3778"/>
                  </a:cubicBezTo>
                  <a:cubicBezTo>
                    <a:pt x="11003" y="3778"/>
                    <a:pt x="11072" y="3742"/>
                    <a:pt x="11122" y="3667"/>
                  </a:cubicBezTo>
                  <a:cubicBezTo>
                    <a:pt x="11146" y="3644"/>
                    <a:pt x="11122" y="3572"/>
                    <a:pt x="11122" y="3548"/>
                  </a:cubicBezTo>
                  <a:cubicBezTo>
                    <a:pt x="10884" y="3120"/>
                    <a:pt x="10575" y="2739"/>
                    <a:pt x="10265" y="2405"/>
                  </a:cubicBezTo>
                  <a:cubicBezTo>
                    <a:pt x="9217" y="1381"/>
                    <a:pt x="7812" y="786"/>
                    <a:pt x="6336" y="786"/>
                  </a:cubicBezTo>
                  <a:lnTo>
                    <a:pt x="6121" y="786"/>
                  </a:lnTo>
                  <a:lnTo>
                    <a:pt x="6121" y="238"/>
                  </a:lnTo>
                  <a:lnTo>
                    <a:pt x="6121" y="191"/>
                  </a:lnTo>
                  <a:cubicBezTo>
                    <a:pt x="6097" y="71"/>
                    <a:pt x="5978" y="0"/>
                    <a:pt x="5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041" name="Google Shape;14041;p27"/>
          <p:cNvSpPr/>
          <p:nvPr/>
        </p:nvSpPr>
        <p:spPr>
          <a:xfrm>
            <a:off x="2085627" y="4584853"/>
            <a:ext cx="712038" cy="710842"/>
          </a:xfrm>
          <a:custGeom>
            <a:avLst/>
            <a:gdLst/>
            <a:ahLst/>
            <a:cxnLst/>
            <a:rect l="l" t="t" r="r" b="b"/>
            <a:pathLst>
              <a:path w="11908" h="11888" extrusionOk="0">
                <a:moveTo>
                  <a:pt x="2263" y="6315"/>
                </a:moveTo>
                <a:lnTo>
                  <a:pt x="2263" y="10696"/>
                </a:lnTo>
                <a:lnTo>
                  <a:pt x="1763" y="10696"/>
                </a:lnTo>
                <a:lnTo>
                  <a:pt x="1763" y="6315"/>
                </a:lnTo>
                <a:close/>
                <a:moveTo>
                  <a:pt x="3120" y="5076"/>
                </a:moveTo>
                <a:lnTo>
                  <a:pt x="3120" y="10696"/>
                </a:lnTo>
                <a:lnTo>
                  <a:pt x="2620" y="10696"/>
                </a:lnTo>
                <a:lnTo>
                  <a:pt x="2620" y="5076"/>
                </a:lnTo>
                <a:close/>
                <a:moveTo>
                  <a:pt x="6526" y="7577"/>
                </a:moveTo>
                <a:lnTo>
                  <a:pt x="6526" y="10696"/>
                </a:lnTo>
                <a:lnTo>
                  <a:pt x="6026" y="10696"/>
                </a:lnTo>
                <a:lnTo>
                  <a:pt x="6026" y="7577"/>
                </a:lnTo>
                <a:close/>
                <a:moveTo>
                  <a:pt x="7383" y="6172"/>
                </a:moveTo>
                <a:lnTo>
                  <a:pt x="7383" y="10696"/>
                </a:lnTo>
                <a:lnTo>
                  <a:pt x="6883" y="10696"/>
                </a:lnTo>
                <a:lnTo>
                  <a:pt x="6883" y="6172"/>
                </a:lnTo>
                <a:close/>
                <a:moveTo>
                  <a:pt x="9050" y="8815"/>
                </a:moveTo>
                <a:lnTo>
                  <a:pt x="9050" y="10696"/>
                </a:lnTo>
                <a:lnTo>
                  <a:pt x="8550" y="10696"/>
                </a:lnTo>
                <a:lnTo>
                  <a:pt x="8550" y="8815"/>
                </a:lnTo>
                <a:close/>
                <a:moveTo>
                  <a:pt x="5668" y="3814"/>
                </a:moveTo>
                <a:lnTo>
                  <a:pt x="5668" y="10720"/>
                </a:lnTo>
                <a:lnTo>
                  <a:pt x="5145" y="10720"/>
                </a:lnTo>
                <a:lnTo>
                  <a:pt x="5145" y="3814"/>
                </a:lnTo>
                <a:close/>
                <a:moveTo>
                  <a:pt x="9907" y="2576"/>
                </a:moveTo>
                <a:lnTo>
                  <a:pt x="9907" y="10720"/>
                </a:lnTo>
                <a:lnTo>
                  <a:pt x="9407" y="10720"/>
                </a:lnTo>
                <a:lnTo>
                  <a:pt x="9407" y="2576"/>
                </a:lnTo>
                <a:close/>
                <a:moveTo>
                  <a:pt x="11503" y="11054"/>
                </a:moveTo>
                <a:lnTo>
                  <a:pt x="11503" y="11530"/>
                </a:lnTo>
                <a:lnTo>
                  <a:pt x="310" y="11530"/>
                </a:lnTo>
                <a:lnTo>
                  <a:pt x="310" y="11054"/>
                </a:lnTo>
                <a:close/>
                <a:moveTo>
                  <a:pt x="916" y="0"/>
                </a:moveTo>
                <a:cubicBezTo>
                  <a:pt x="811" y="0"/>
                  <a:pt x="715" y="88"/>
                  <a:pt x="715" y="194"/>
                </a:cubicBezTo>
                <a:lnTo>
                  <a:pt x="715" y="980"/>
                </a:lnTo>
                <a:lnTo>
                  <a:pt x="477" y="980"/>
                </a:lnTo>
                <a:cubicBezTo>
                  <a:pt x="382" y="980"/>
                  <a:pt x="334" y="1052"/>
                  <a:pt x="286" y="1099"/>
                </a:cubicBezTo>
                <a:cubicBezTo>
                  <a:pt x="263" y="1242"/>
                  <a:pt x="358" y="1361"/>
                  <a:pt x="477" y="1361"/>
                </a:cubicBezTo>
                <a:lnTo>
                  <a:pt x="715" y="1361"/>
                </a:lnTo>
                <a:lnTo>
                  <a:pt x="715" y="2242"/>
                </a:lnTo>
                <a:lnTo>
                  <a:pt x="501" y="2242"/>
                </a:lnTo>
                <a:cubicBezTo>
                  <a:pt x="405" y="2242"/>
                  <a:pt x="334" y="2290"/>
                  <a:pt x="334" y="2385"/>
                </a:cubicBezTo>
                <a:cubicBezTo>
                  <a:pt x="334" y="2504"/>
                  <a:pt x="382" y="2600"/>
                  <a:pt x="501" y="2600"/>
                </a:cubicBezTo>
                <a:lnTo>
                  <a:pt x="715" y="2600"/>
                </a:lnTo>
                <a:lnTo>
                  <a:pt x="715" y="3481"/>
                </a:lnTo>
                <a:lnTo>
                  <a:pt x="501" y="3481"/>
                </a:lnTo>
                <a:cubicBezTo>
                  <a:pt x="405" y="3481"/>
                  <a:pt x="334" y="3552"/>
                  <a:pt x="334" y="3647"/>
                </a:cubicBezTo>
                <a:cubicBezTo>
                  <a:pt x="334" y="3766"/>
                  <a:pt x="382" y="3838"/>
                  <a:pt x="501" y="3838"/>
                </a:cubicBezTo>
                <a:lnTo>
                  <a:pt x="715" y="3838"/>
                </a:lnTo>
                <a:lnTo>
                  <a:pt x="715" y="4743"/>
                </a:lnTo>
                <a:lnTo>
                  <a:pt x="501" y="4743"/>
                </a:lnTo>
                <a:cubicBezTo>
                  <a:pt x="405" y="4743"/>
                  <a:pt x="334" y="4791"/>
                  <a:pt x="334" y="4886"/>
                </a:cubicBezTo>
                <a:cubicBezTo>
                  <a:pt x="334" y="5005"/>
                  <a:pt x="382" y="5100"/>
                  <a:pt x="501" y="5100"/>
                </a:cubicBezTo>
                <a:lnTo>
                  <a:pt x="715" y="5100"/>
                </a:lnTo>
                <a:lnTo>
                  <a:pt x="715" y="5981"/>
                </a:lnTo>
                <a:lnTo>
                  <a:pt x="501" y="5981"/>
                </a:lnTo>
                <a:cubicBezTo>
                  <a:pt x="405" y="5981"/>
                  <a:pt x="334" y="6053"/>
                  <a:pt x="334" y="6148"/>
                </a:cubicBezTo>
                <a:cubicBezTo>
                  <a:pt x="334" y="6267"/>
                  <a:pt x="382" y="6338"/>
                  <a:pt x="501" y="6338"/>
                </a:cubicBezTo>
                <a:lnTo>
                  <a:pt x="715" y="6338"/>
                </a:lnTo>
                <a:lnTo>
                  <a:pt x="715" y="7243"/>
                </a:lnTo>
                <a:lnTo>
                  <a:pt x="501" y="7243"/>
                </a:lnTo>
                <a:cubicBezTo>
                  <a:pt x="405" y="7243"/>
                  <a:pt x="334" y="7291"/>
                  <a:pt x="334" y="7386"/>
                </a:cubicBezTo>
                <a:cubicBezTo>
                  <a:pt x="334" y="7505"/>
                  <a:pt x="382" y="7601"/>
                  <a:pt x="501" y="7601"/>
                </a:cubicBezTo>
                <a:lnTo>
                  <a:pt x="715" y="7601"/>
                </a:lnTo>
                <a:lnTo>
                  <a:pt x="715" y="8482"/>
                </a:lnTo>
                <a:lnTo>
                  <a:pt x="501" y="8482"/>
                </a:lnTo>
                <a:cubicBezTo>
                  <a:pt x="405" y="8482"/>
                  <a:pt x="334" y="8553"/>
                  <a:pt x="334" y="8648"/>
                </a:cubicBezTo>
                <a:cubicBezTo>
                  <a:pt x="334" y="8768"/>
                  <a:pt x="382" y="8839"/>
                  <a:pt x="501" y="8839"/>
                </a:cubicBezTo>
                <a:lnTo>
                  <a:pt x="715" y="8839"/>
                </a:lnTo>
                <a:lnTo>
                  <a:pt x="715" y="9744"/>
                </a:lnTo>
                <a:lnTo>
                  <a:pt x="501" y="9744"/>
                </a:lnTo>
                <a:cubicBezTo>
                  <a:pt x="405" y="9744"/>
                  <a:pt x="334" y="9792"/>
                  <a:pt x="334" y="9887"/>
                </a:cubicBezTo>
                <a:cubicBezTo>
                  <a:pt x="334" y="10006"/>
                  <a:pt x="382" y="10101"/>
                  <a:pt x="501" y="10101"/>
                </a:cubicBezTo>
                <a:lnTo>
                  <a:pt x="715" y="10101"/>
                </a:lnTo>
                <a:lnTo>
                  <a:pt x="715" y="10720"/>
                </a:lnTo>
                <a:lnTo>
                  <a:pt x="286" y="10720"/>
                </a:lnTo>
                <a:cubicBezTo>
                  <a:pt x="143" y="10720"/>
                  <a:pt x="1" y="10839"/>
                  <a:pt x="1" y="11030"/>
                </a:cubicBezTo>
                <a:lnTo>
                  <a:pt x="1" y="11578"/>
                </a:lnTo>
                <a:cubicBezTo>
                  <a:pt x="1" y="11744"/>
                  <a:pt x="120" y="11887"/>
                  <a:pt x="286" y="11887"/>
                </a:cubicBezTo>
                <a:lnTo>
                  <a:pt x="11598" y="11887"/>
                </a:lnTo>
                <a:cubicBezTo>
                  <a:pt x="11765" y="11887"/>
                  <a:pt x="11908" y="11768"/>
                  <a:pt x="11908" y="11578"/>
                </a:cubicBezTo>
                <a:lnTo>
                  <a:pt x="11908" y="10982"/>
                </a:lnTo>
                <a:cubicBezTo>
                  <a:pt x="11860" y="10839"/>
                  <a:pt x="11741" y="10696"/>
                  <a:pt x="11551" y="10696"/>
                </a:cubicBezTo>
                <a:lnTo>
                  <a:pt x="11146" y="10696"/>
                </a:lnTo>
                <a:lnTo>
                  <a:pt x="11146" y="9887"/>
                </a:lnTo>
                <a:cubicBezTo>
                  <a:pt x="11146" y="9815"/>
                  <a:pt x="11074" y="9720"/>
                  <a:pt x="10979" y="9720"/>
                </a:cubicBezTo>
                <a:cubicBezTo>
                  <a:pt x="10860" y="9720"/>
                  <a:pt x="10789" y="9768"/>
                  <a:pt x="10789" y="9887"/>
                </a:cubicBezTo>
                <a:lnTo>
                  <a:pt x="10789" y="10720"/>
                </a:lnTo>
                <a:lnTo>
                  <a:pt x="10265" y="10720"/>
                </a:lnTo>
                <a:lnTo>
                  <a:pt x="10265" y="5100"/>
                </a:lnTo>
                <a:lnTo>
                  <a:pt x="10789" y="5100"/>
                </a:lnTo>
                <a:lnTo>
                  <a:pt x="10789" y="9101"/>
                </a:lnTo>
                <a:cubicBezTo>
                  <a:pt x="10789" y="9172"/>
                  <a:pt x="10836" y="9268"/>
                  <a:pt x="10931" y="9268"/>
                </a:cubicBezTo>
                <a:cubicBezTo>
                  <a:pt x="11051" y="9268"/>
                  <a:pt x="11146" y="9220"/>
                  <a:pt x="11146" y="9101"/>
                </a:cubicBezTo>
                <a:lnTo>
                  <a:pt x="11146" y="4981"/>
                </a:lnTo>
                <a:cubicBezTo>
                  <a:pt x="11146" y="4838"/>
                  <a:pt x="11027" y="4743"/>
                  <a:pt x="10908" y="4743"/>
                </a:cubicBezTo>
                <a:lnTo>
                  <a:pt x="10265" y="4743"/>
                </a:lnTo>
                <a:lnTo>
                  <a:pt x="10265" y="2481"/>
                </a:lnTo>
                <a:cubicBezTo>
                  <a:pt x="10265" y="2338"/>
                  <a:pt x="10146" y="2242"/>
                  <a:pt x="10027" y="2242"/>
                </a:cubicBezTo>
                <a:lnTo>
                  <a:pt x="9312" y="2242"/>
                </a:lnTo>
                <a:cubicBezTo>
                  <a:pt x="9169" y="2242"/>
                  <a:pt x="9074" y="2361"/>
                  <a:pt x="9074" y="2481"/>
                </a:cubicBezTo>
                <a:lnTo>
                  <a:pt x="9074" y="8506"/>
                </a:lnTo>
                <a:lnTo>
                  <a:pt x="8455" y="8506"/>
                </a:lnTo>
                <a:cubicBezTo>
                  <a:pt x="8312" y="8506"/>
                  <a:pt x="8217" y="8625"/>
                  <a:pt x="8217" y="8744"/>
                </a:cubicBezTo>
                <a:lnTo>
                  <a:pt x="8217" y="10720"/>
                </a:lnTo>
                <a:lnTo>
                  <a:pt x="7740" y="10720"/>
                </a:lnTo>
                <a:lnTo>
                  <a:pt x="7740" y="6076"/>
                </a:lnTo>
                <a:cubicBezTo>
                  <a:pt x="7740" y="5934"/>
                  <a:pt x="7621" y="5838"/>
                  <a:pt x="7502" y="5838"/>
                </a:cubicBezTo>
                <a:lnTo>
                  <a:pt x="6788" y="5838"/>
                </a:lnTo>
                <a:cubicBezTo>
                  <a:pt x="6645" y="5838"/>
                  <a:pt x="6550" y="5957"/>
                  <a:pt x="6550" y="6076"/>
                </a:cubicBezTo>
                <a:lnTo>
                  <a:pt x="6550" y="7243"/>
                </a:lnTo>
                <a:lnTo>
                  <a:pt x="6002" y="7243"/>
                </a:lnTo>
                <a:lnTo>
                  <a:pt x="6002" y="3743"/>
                </a:lnTo>
                <a:cubicBezTo>
                  <a:pt x="6002" y="3576"/>
                  <a:pt x="5883" y="3481"/>
                  <a:pt x="5764" y="3481"/>
                </a:cubicBezTo>
                <a:lnTo>
                  <a:pt x="5049" y="3481"/>
                </a:lnTo>
                <a:cubicBezTo>
                  <a:pt x="4906" y="3481"/>
                  <a:pt x="4811" y="3624"/>
                  <a:pt x="4811" y="3743"/>
                </a:cubicBezTo>
                <a:lnTo>
                  <a:pt x="4811" y="10720"/>
                </a:lnTo>
                <a:lnTo>
                  <a:pt x="4335" y="10720"/>
                </a:lnTo>
                <a:lnTo>
                  <a:pt x="4335" y="1242"/>
                </a:lnTo>
                <a:cubicBezTo>
                  <a:pt x="4335" y="1075"/>
                  <a:pt x="4216" y="980"/>
                  <a:pt x="4097" y="980"/>
                </a:cubicBezTo>
                <a:lnTo>
                  <a:pt x="3382" y="980"/>
                </a:lnTo>
                <a:cubicBezTo>
                  <a:pt x="3263" y="980"/>
                  <a:pt x="3144" y="1075"/>
                  <a:pt x="3144" y="1290"/>
                </a:cubicBezTo>
                <a:lnTo>
                  <a:pt x="3144" y="2504"/>
                </a:lnTo>
                <a:cubicBezTo>
                  <a:pt x="3144" y="2600"/>
                  <a:pt x="3216" y="2695"/>
                  <a:pt x="3311" y="2695"/>
                </a:cubicBezTo>
                <a:cubicBezTo>
                  <a:pt x="3430" y="2695"/>
                  <a:pt x="3501" y="2623"/>
                  <a:pt x="3501" y="2504"/>
                </a:cubicBezTo>
                <a:lnTo>
                  <a:pt x="3501" y="1314"/>
                </a:lnTo>
                <a:lnTo>
                  <a:pt x="4025" y="1314"/>
                </a:lnTo>
                <a:lnTo>
                  <a:pt x="4025" y="10720"/>
                </a:lnTo>
                <a:lnTo>
                  <a:pt x="3501" y="10720"/>
                </a:lnTo>
                <a:lnTo>
                  <a:pt x="3501" y="3314"/>
                </a:lnTo>
                <a:cubicBezTo>
                  <a:pt x="3501" y="3219"/>
                  <a:pt x="3454" y="3147"/>
                  <a:pt x="3358" y="3147"/>
                </a:cubicBezTo>
                <a:cubicBezTo>
                  <a:pt x="3239" y="3147"/>
                  <a:pt x="3144" y="3195"/>
                  <a:pt x="3144" y="3314"/>
                </a:cubicBezTo>
                <a:lnTo>
                  <a:pt x="3144" y="4743"/>
                </a:lnTo>
                <a:lnTo>
                  <a:pt x="2525" y="4743"/>
                </a:lnTo>
                <a:cubicBezTo>
                  <a:pt x="2382" y="4743"/>
                  <a:pt x="2287" y="4862"/>
                  <a:pt x="2287" y="4981"/>
                </a:cubicBezTo>
                <a:lnTo>
                  <a:pt x="2287" y="5981"/>
                </a:lnTo>
                <a:lnTo>
                  <a:pt x="1668" y="5981"/>
                </a:lnTo>
                <a:cubicBezTo>
                  <a:pt x="1525" y="5981"/>
                  <a:pt x="1429" y="6100"/>
                  <a:pt x="1429" y="6219"/>
                </a:cubicBezTo>
                <a:lnTo>
                  <a:pt x="1429" y="10720"/>
                </a:lnTo>
                <a:lnTo>
                  <a:pt x="1072" y="10720"/>
                </a:lnTo>
                <a:lnTo>
                  <a:pt x="1072" y="194"/>
                </a:lnTo>
                <a:cubicBezTo>
                  <a:pt x="1072" y="99"/>
                  <a:pt x="1001" y="51"/>
                  <a:pt x="953" y="4"/>
                </a:cubicBezTo>
                <a:cubicBezTo>
                  <a:pt x="941" y="1"/>
                  <a:pt x="928" y="0"/>
                  <a:pt x="91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4042" name="Google Shape;14042;p27"/>
          <p:cNvGrpSpPr/>
          <p:nvPr/>
        </p:nvGrpSpPr>
        <p:grpSpPr>
          <a:xfrm>
            <a:off x="2082813" y="5671631"/>
            <a:ext cx="713534" cy="713474"/>
            <a:chOff x="2193213" y="2824333"/>
            <a:chExt cx="298325" cy="298300"/>
          </a:xfrm>
          <a:solidFill>
            <a:schemeClr val="tx1"/>
          </a:solidFill>
        </p:grpSpPr>
        <p:sp>
          <p:nvSpPr>
            <p:cNvPr id="14043" name="Google Shape;14043;p27"/>
            <p:cNvSpPr/>
            <p:nvPr/>
          </p:nvSpPr>
          <p:spPr>
            <a:xfrm>
              <a:off x="2193213" y="2913633"/>
              <a:ext cx="141725" cy="119100"/>
            </a:xfrm>
            <a:custGeom>
              <a:avLst/>
              <a:gdLst/>
              <a:ahLst/>
              <a:cxnLst/>
              <a:rect l="l" t="t" r="r" b="b"/>
              <a:pathLst>
                <a:path w="5669" h="4764" extrusionOk="0">
                  <a:moveTo>
                    <a:pt x="2406" y="310"/>
                  </a:moveTo>
                  <a:cubicBezTo>
                    <a:pt x="2930" y="310"/>
                    <a:pt x="3478" y="524"/>
                    <a:pt x="3859" y="905"/>
                  </a:cubicBezTo>
                  <a:lnTo>
                    <a:pt x="5312" y="2382"/>
                  </a:lnTo>
                  <a:lnTo>
                    <a:pt x="3859" y="3834"/>
                  </a:lnTo>
                  <a:cubicBezTo>
                    <a:pt x="3454" y="4215"/>
                    <a:pt x="2930" y="4430"/>
                    <a:pt x="2406" y="4430"/>
                  </a:cubicBezTo>
                  <a:cubicBezTo>
                    <a:pt x="1835" y="4430"/>
                    <a:pt x="1335" y="4192"/>
                    <a:pt x="954" y="3811"/>
                  </a:cubicBezTo>
                  <a:cubicBezTo>
                    <a:pt x="596" y="3430"/>
                    <a:pt x="382" y="2906"/>
                    <a:pt x="382" y="2382"/>
                  </a:cubicBezTo>
                  <a:cubicBezTo>
                    <a:pt x="382" y="1834"/>
                    <a:pt x="573" y="1334"/>
                    <a:pt x="954" y="953"/>
                  </a:cubicBezTo>
                  <a:cubicBezTo>
                    <a:pt x="1335" y="548"/>
                    <a:pt x="1835" y="310"/>
                    <a:pt x="2406" y="310"/>
                  </a:cubicBezTo>
                  <a:close/>
                  <a:moveTo>
                    <a:pt x="2382" y="0"/>
                  </a:moveTo>
                  <a:cubicBezTo>
                    <a:pt x="1716" y="0"/>
                    <a:pt x="1120" y="262"/>
                    <a:pt x="668" y="715"/>
                  </a:cubicBezTo>
                  <a:cubicBezTo>
                    <a:pt x="239" y="1143"/>
                    <a:pt x="1" y="1739"/>
                    <a:pt x="1" y="2382"/>
                  </a:cubicBezTo>
                  <a:cubicBezTo>
                    <a:pt x="1" y="3001"/>
                    <a:pt x="239" y="3596"/>
                    <a:pt x="668" y="4049"/>
                  </a:cubicBezTo>
                  <a:cubicBezTo>
                    <a:pt x="1120" y="4525"/>
                    <a:pt x="1716" y="4763"/>
                    <a:pt x="2382" y="4763"/>
                  </a:cubicBezTo>
                  <a:lnTo>
                    <a:pt x="2406" y="4763"/>
                  </a:lnTo>
                  <a:cubicBezTo>
                    <a:pt x="3025" y="4763"/>
                    <a:pt x="3645" y="4525"/>
                    <a:pt x="4097" y="4049"/>
                  </a:cubicBezTo>
                  <a:lnTo>
                    <a:pt x="5597" y="2572"/>
                  </a:lnTo>
                  <a:cubicBezTo>
                    <a:pt x="5645" y="2525"/>
                    <a:pt x="5669" y="2429"/>
                    <a:pt x="5669" y="2334"/>
                  </a:cubicBezTo>
                  <a:cubicBezTo>
                    <a:pt x="5669" y="2287"/>
                    <a:pt x="5645" y="2239"/>
                    <a:pt x="5597" y="2191"/>
                  </a:cubicBezTo>
                  <a:lnTo>
                    <a:pt x="4097" y="715"/>
                  </a:lnTo>
                  <a:cubicBezTo>
                    <a:pt x="3645" y="262"/>
                    <a:pt x="3049" y="0"/>
                    <a:pt x="2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44" name="Google Shape;14044;p27"/>
            <p:cNvSpPr/>
            <p:nvPr/>
          </p:nvSpPr>
          <p:spPr>
            <a:xfrm>
              <a:off x="2212863" y="2932083"/>
              <a:ext cx="82200" cy="82175"/>
            </a:xfrm>
            <a:custGeom>
              <a:avLst/>
              <a:gdLst/>
              <a:ahLst/>
              <a:cxnLst/>
              <a:rect l="l" t="t" r="r" b="b"/>
              <a:pathLst>
                <a:path w="3288" h="3287" extrusionOk="0">
                  <a:moveTo>
                    <a:pt x="1644" y="358"/>
                  </a:moveTo>
                  <a:cubicBezTo>
                    <a:pt x="2358" y="358"/>
                    <a:pt x="2930" y="929"/>
                    <a:pt x="2930" y="1644"/>
                  </a:cubicBezTo>
                  <a:cubicBezTo>
                    <a:pt x="2930" y="2358"/>
                    <a:pt x="2358" y="2930"/>
                    <a:pt x="1644" y="2930"/>
                  </a:cubicBezTo>
                  <a:cubicBezTo>
                    <a:pt x="930" y="2930"/>
                    <a:pt x="358" y="2358"/>
                    <a:pt x="358" y="1644"/>
                  </a:cubicBezTo>
                  <a:cubicBezTo>
                    <a:pt x="358" y="929"/>
                    <a:pt x="930" y="358"/>
                    <a:pt x="1644" y="358"/>
                  </a:cubicBezTo>
                  <a:close/>
                  <a:moveTo>
                    <a:pt x="1644" y="1"/>
                  </a:moveTo>
                  <a:cubicBezTo>
                    <a:pt x="763" y="1"/>
                    <a:pt x="1" y="739"/>
                    <a:pt x="1" y="1644"/>
                  </a:cubicBezTo>
                  <a:cubicBezTo>
                    <a:pt x="1" y="2525"/>
                    <a:pt x="763" y="3287"/>
                    <a:pt x="1644" y="3287"/>
                  </a:cubicBezTo>
                  <a:cubicBezTo>
                    <a:pt x="2549" y="3287"/>
                    <a:pt x="3287" y="2525"/>
                    <a:pt x="3287" y="1644"/>
                  </a:cubicBezTo>
                  <a:cubicBezTo>
                    <a:pt x="3287" y="739"/>
                    <a:pt x="2549" y="1"/>
                    <a:pt x="1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45" name="Google Shape;14045;p27"/>
            <p:cNvSpPr/>
            <p:nvPr/>
          </p:nvSpPr>
          <p:spPr>
            <a:xfrm>
              <a:off x="2279563" y="2980308"/>
              <a:ext cx="122650" cy="142325"/>
            </a:xfrm>
            <a:custGeom>
              <a:avLst/>
              <a:gdLst/>
              <a:ahLst/>
              <a:cxnLst/>
              <a:rect l="l" t="t" r="r" b="b"/>
              <a:pathLst>
                <a:path w="4906" h="5693" extrusionOk="0">
                  <a:moveTo>
                    <a:pt x="2501" y="1"/>
                  </a:moveTo>
                  <a:cubicBezTo>
                    <a:pt x="2405" y="1"/>
                    <a:pt x="2334" y="48"/>
                    <a:pt x="2286" y="96"/>
                  </a:cubicBezTo>
                  <a:lnTo>
                    <a:pt x="786" y="1596"/>
                  </a:lnTo>
                  <a:cubicBezTo>
                    <a:pt x="238" y="2144"/>
                    <a:pt x="0" y="2954"/>
                    <a:pt x="143" y="3763"/>
                  </a:cubicBezTo>
                  <a:cubicBezTo>
                    <a:pt x="167" y="3858"/>
                    <a:pt x="262" y="3906"/>
                    <a:pt x="357" y="3906"/>
                  </a:cubicBezTo>
                  <a:cubicBezTo>
                    <a:pt x="429" y="3882"/>
                    <a:pt x="500" y="3787"/>
                    <a:pt x="500" y="3692"/>
                  </a:cubicBezTo>
                  <a:cubicBezTo>
                    <a:pt x="357" y="3025"/>
                    <a:pt x="548" y="2334"/>
                    <a:pt x="1072" y="1858"/>
                  </a:cubicBezTo>
                  <a:lnTo>
                    <a:pt x="2524" y="405"/>
                  </a:lnTo>
                  <a:lnTo>
                    <a:pt x="3977" y="1858"/>
                  </a:lnTo>
                  <a:cubicBezTo>
                    <a:pt x="4358" y="2239"/>
                    <a:pt x="4572" y="2739"/>
                    <a:pt x="4572" y="3311"/>
                  </a:cubicBezTo>
                  <a:cubicBezTo>
                    <a:pt x="4572" y="3882"/>
                    <a:pt x="4334" y="4382"/>
                    <a:pt x="3953" y="4763"/>
                  </a:cubicBezTo>
                  <a:cubicBezTo>
                    <a:pt x="3572" y="5121"/>
                    <a:pt x="3048" y="5335"/>
                    <a:pt x="2524" y="5335"/>
                  </a:cubicBezTo>
                  <a:cubicBezTo>
                    <a:pt x="1977" y="5335"/>
                    <a:pt x="1477" y="5121"/>
                    <a:pt x="1096" y="4763"/>
                  </a:cubicBezTo>
                  <a:cubicBezTo>
                    <a:pt x="976" y="4644"/>
                    <a:pt x="881" y="4525"/>
                    <a:pt x="786" y="4406"/>
                  </a:cubicBezTo>
                  <a:cubicBezTo>
                    <a:pt x="755" y="4360"/>
                    <a:pt x="704" y="4323"/>
                    <a:pt x="645" y="4323"/>
                  </a:cubicBezTo>
                  <a:cubicBezTo>
                    <a:pt x="614" y="4323"/>
                    <a:pt x="581" y="4334"/>
                    <a:pt x="548" y="4359"/>
                  </a:cubicBezTo>
                  <a:cubicBezTo>
                    <a:pt x="476" y="4406"/>
                    <a:pt x="429" y="4501"/>
                    <a:pt x="500" y="4597"/>
                  </a:cubicBezTo>
                  <a:cubicBezTo>
                    <a:pt x="595" y="4740"/>
                    <a:pt x="715" y="4882"/>
                    <a:pt x="857" y="5002"/>
                  </a:cubicBezTo>
                  <a:cubicBezTo>
                    <a:pt x="1310" y="5454"/>
                    <a:pt x="1905" y="5692"/>
                    <a:pt x="2524" y="5692"/>
                  </a:cubicBezTo>
                  <a:cubicBezTo>
                    <a:pt x="3144" y="5692"/>
                    <a:pt x="3739" y="5454"/>
                    <a:pt x="4191" y="5002"/>
                  </a:cubicBezTo>
                  <a:cubicBezTo>
                    <a:pt x="4668" y="4573"/>
                    <a:pt x="4906" y="3978"/>
                    <a:pt x="4906" y="3311"/>
                  </a:cubicBezTo>
                  <a:cubicBezTo>
                    <a:pt x="4906" y="2668"/>
                    <a:pt x="4668" y="2072"/>
                    <a:pt x="4191" y="1620"/>
                  </a:cubicBezTo>
                  <a:lnTo>
                    <a:pt x="2691" y="96"/>
                  </a:lnTo>
                  <a:cubicBezTo>
                    <a:pt x="2643" y="48"/>
                    <a:pt x="2572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46" name="Google Shape;14046;p27"/>
            <p:cNvSpPr/>
            <p:nvPr/>
          </p:nvSpPr>
          <p:spPr>
            <a:xfrm>
              <a:off x="2300988" y="3020783"/>
              <a:ext cx="81575" cy="81600"/>
            </a:xfrm>
            <a:custGeom>
              <a:avLst/>
              <a:gdLst/>
              <a:ahLst/>
              <a:cxnLst/>
              <a:rect l="l" t="t" r="r" b="b"/>
              <a:pathLst>
                <a:path w="3263" h="3264" extrusionOk="0">
                  <a:moveTo>
                    <a:pt x="1644" y="334"/>
                  </a:moveTo>
                  <a:cubicBezTo>
                    <a:pt x="2358" y="334"/>
                    <a:pt x="2906" y="882"/>
                    <a:pt x="2906" y="1596"/>
                  </a:cubicBezTo>
                  <a:cubicBezTo>
                    <a:pt x="2906" y="2311"/>
                    <a:pt x="2358" y="2882"/>
                    <a:pt x="1644" y="2882"/>
                  </a:cubicBezTo>
                  <a:cubicBezTo>
                    <a:pt x="929" y="2882"/>
                    <a:pt x="358" y="2311"/>
                    <a:pt x="358" y="1596"/>
                  </a:cubicBezTo>
                  <a:cubicBezTo>
                    <a:pt x="358" y="882"/>
                    <a:pt x="953" y="334"/>
                    <a:pt x="1644" y="334"/>
                  </a:cubicBezTo>
                  <a:close/>
                  <a:moveTo>
                    <a:pt x="1644" y="1"/>
                  </a:moveTo>
                  <a:cubicBezTo>
                    <a:pt x="739" y="1"/>
                    <a:pt x="0" y="739"/>
                    <a:pt x="0" y="1644"/>
                  </a:cubicBezTo>
                  <a:cubicBezTo>
                    <a:pt x="0" y="2525"/>
                    <a:pt x="739" y="3263"/>
                    <a:pt x="1644" y="3263"/>
                  </a:cubicBezTo>
                  <a:cubicBezTo>
                    <a:pt x="2525" y="3263"/>
                    <a:pt x="3263" y="2525"/>
                    <a:pt x="3263" y="1644"/>
                  </a:cubicBezTo>
                  <a:cubicBezTo>
                    <a:pt x="3263" y="739"/>
                    <a:pt x="2525" y="1"/>
                    <a:pt x="1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47" name="Google Shape;14047;p27"/>
            <p:cNvSpPr/>
            <p:nvPr/>
          </p:nvSpPr>
          <p:spPr>
            <a:xfrm>
              <a:off x="2348613" y="2913633"/>
              <a:ext cx="142925" cy="119700"/>
            </a:xfrm>
            <a:custGeom>
              <a:avLst/>
              <a:gdLst/>
              <a:ahLst/>
              <a:cxnLst/>
              <a:rect l="l" t="t" r="r" b="b"/>
              <a:pathLst>
                <a:path w="5717" h="4788" extrusionOk="0">
                  <a:moveTo>
                    <a:pt x="3311" y="334"/>
                  </a:moveTo>
                  <a:cubicBezTo>
                    <a:pt x="3859" y="334"/>
                    <a:pt x="4359" y="572"/>
                    <a:pt x="4763" y="953"/>
                  </a:cubicBezTo>
                  <a:cubicBezTo>
                    <a:pt x="5121" y="1334"/>
                    <a:pt x="5335" y="1834"/>
                    <a:pt x="5335" y="2382"/>
                  </a:cubicBezTo>
                  <a:cubicBezTo>
                    <a:pt x="5335" y="2906"/>
                    <a:pt x="5144" y="3430"/>
                    <a:pt x="4763" y="3811"/>
                  </a:cubicBezTo>
                  <a:cubicBezTo>
                    <a:pt x="4359" y="4192"/>
                    <a:pt x="3859" y="4430"/>
                    <a:pt x="3311" y="4430"/>
                  </a:cubicBezTo>
                  <a:cubicBezTo>
                    <a:pt x="2739" y="4430"/>
                    <a:pt x="2239" y="4215"/>
                    <a:pt x="1834" y="3834"/>
                  </a:cubicBezTo>
                  <a:lnTo>
                    <a:pt x="382" y="2382"/>
                  </a:lnTo>
                  <a:lnTo>
                    <a:pt x="1834" y="929"/>
                  </a:lnTo>
                  <a:cubicBezTo>
                    <a:pt x="2239" y="524"/>
                    <a:pt x="2739" y="334"/>
                    <a:pt x="3311" y="334"/>
                  </a:cubicBezTo>
                  <a:close/>
                  <a:moveTo>
                    <a:pt x="3311" y="0"/>
                  </a:moveTo>
                  <a:cubicBezTo>
                    <a:pt x="2644" y="0"/>
                    <a:pt x="2049" y="238"/>
                    <a:pt x="1596" y="715"/>
                  </a:cubicBezTo>
                  <a:lnTo>
                    <a:pt x="120" y="2191"/>
                  </a:lnTo>
                  <a:cubicBezTo>
                    <a:pt x="96" y="2239"/>
                    <a:pt x="24" y="2287"/>
                    <a:pt x="24" y="2358"/>
                  </a:cubicBezTo>
                  <a:cubicBezTo>
                    <a:pt x="1" y="2429"/>
                    <a:pt x="48" y="2525"/>
                    <a:pt x="120" y="2596"/>
                  </a:cubicBezTo>
                  <a:lnTo>
                    <a:pt x="1596" y="4073"/>
                  </a:lnTo>
                  <a:cubicBezTo>
                    <a:pt x="2049" y="4525"/>
                    <a:pt x="2644" y="4787"/>
                    <a:pt x="3311" y="4787"/>
                  </a:cubicBezTo>
                  <a:lnTo>
                    <a:pt x="3335" y="4787"/>
                  </a:lnTo>
                  <a:cubicBezTo>
                    <a:pt x="3978" y="4787"/>
                    <a:pt x="4573" y="4525"/>
                    <a:pt x="5025" y="4073"/>
                  </a:cubicBezTo>
                  <a:cubicBezTo>
                    <a:pt x="5478" y="3620"/>
                    <a:pt x="5716" y="3025"/>
                    <a:pt x="5716" y="2406"/>
                  </a:cubicBezTo>
                  <a:cubicBezTo>
                    <a:pt x="5716" y="1786"/>
                    <a:pt x="5454" y="1167"/>
                    <a:pt x="5002" y="715"/>
                  </a:cubicBezTo>
                  <a:cubicBezTo>
                    <a:pt x="4549" y="238"/>
                    <a:pt x="3954" y="0"/>
                    <a:pt x="3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48" name="Google Shape;14048;p27"/>
            <p:cNvSpPr/>
            <p:nvPr/>
          </p:nvSpPr>
          <p:spPr>
            <a:xfrm>
              <a:off x="2390888" y="2932083"/>
              <a:ext cx="82175" cy="81000"/>
            </a:xfrm>
            <a:custGeom>
              <a:avLst/>
              <a:gdLst/>
              <a:ahLst/>
              <a:cxnLst/>
              <a:rect l="l" t="t" r="r" b="b"/>
              <a:pathLst>
                <a:path w="3287" h="3240" extrusionOk="0">
                  <a:moveTo>
                    <a:pt x="1572" y="1"/>
                  </a:moveTo>
                  <a:cubicBezTo>
                    <a:pt x="1334" y="1"/>
                    <a:pt x="1143" y="48"/>
                    <a:pt x="929" y="143"/>
                  </a:cubicBezTo>
                  <a:cubicBezTo>
                    <a:pt x="834" y="191"/>
                    <a:pt x="810" y="310"/>
                    <a:pt x="834" y="382"/>
                  </a:cubicBezTo>
                  <a:cubicBezTo>
                    <a:pt x="852" y="454"/>
                    <a:pt x="926" y="485"/>
                    <a:pt x="1002" y="485"/>
                  </a:cubicBezTo>
                  <a:cubicBezTo>
                    <a:pt x="1026" y="485"/>
                    <a:pt x="1050" y="482"/>
                    <a:pt x="1072" y="477"/>
                  </a:cubicBezTo>
                  <a:cubicBezTo>
                    <a:pt x="1263" y="382"/>
                    <a:pt x="1429" y="358"/>
                    <a:pt x="1620" y="358"/>
                  </a:cubicBezTo>
                  <a:cubicBezTo>
                    <a:pt x="2334" y="358"/>
                    <a:pt x="2882" y="929"/>
                    <a:pt x="2882" y="1644"/>
                  </a:cubicBezTo>
                  <a:cubicBezTo>
                    <a:pt x="2882" y="2358"/>
                    <a:pt x="2334" y="2930"/>
                    <a:pt x="1620" y="2930"/>
                  </a:cubicBezTo>
                  <a:cubicBezTo>
                    <a:pt x="905" y="2930"/>
                    <a:pt x="334" y="2358"/>
                    <a:pt x="334" y="1644"/>
                  </a:cubicBezTo>
                  <a:cubicBezTo>
                    <a:pt x="334" y="1382"/>
                    <a:pt x="429" y="1144"/>
                    <a:pt x="572" y="906"/>
                  </a:cubicBezTo>
                  <a:cubicBezTo>
                    <a:pt x="620" y="810"/>
                    <a:pt x="596" y="715"/>
                    <a:pt x="548" y="667"/>
                  </a:cubicBezTo>
                  <a:cubicBezTo>
                    <a:pt x="508" y="637"/>
                    <a:pt x="468" y="624"/>
                    <a:pt x="432" y="624"/>
                  </a:cubicBezTo>
                  <a:cubicBezTo>
                    <a:pt x="381" y="624"/>
                    <a:pt x="338" y="650"/>
                    <a:pt x="310" y="691"/>
                  </a:cubicBezTo>
                  <a:cubicBezTo>
                    <a:pt x="119" y="953"/>
                    <a:pt x="0" y="1287"/>
                    <a:pt x="0" y="1620"/>
                  </a:cubicBezTo>
                  <a:cubicBezTo>
                    <a:pt x="0" y="2501"/>
                    <a:pt x="739" y="3239"/>
                    <a:pt x="1644" y="3239"/>
                  </a:cubicBezTo>
                  <a:cubicBezTo>
                    <a:pt x="2525" y="3239"/>
                    <a:pt x="3287" y="2501"/>
                    <a:pt x="3287" y="1620"/>
                  </a:cubicBezTo>
                  <a:cubicBezTo>
                    <a:pt x="3215" y="739"/>
                    <a:pt x="2501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49" name="Google Shape;14049;p27"/>
            <p:cNvSpPr/>
            <p:nvPr/>
          </p:nvSpPr>
          <p:spPr>
            <a:xfrm>
              <a:off x="2283713" y="2824333"/>
              <a:ext cx="119100" cy="141125"/>
            </a:xfrm>
            <a:custGeom>
              <a:avLst/>
              <a:gdLst/>
              <a:ahLst/>
              <a:cxnLst/>
              <a:rect l="l" t="t" r="r" b="b"/>
              <a:pathLst>
                <a:path w="4764" h="5645" extrusionOk="0">
                  <a:moveTo>
                    <a:pt x="2358" y="357"/>
                  </a:moveTo>
                  <a:cubicBezTo>
                    <a:pt x="2882" y="357"/>
                    <a:pt x="3406" y="572"/>
                    <a:pt x="3787" y="929"/>
                  </a:cubicBezTo>
                  <a:cubicBezTo>
                    <a:pt x="4168" y="1310"/>
                    <a:pt x="4406" y="1810"/>
                    <a:pt x="4406" y="2382"/>
                  </a:cubicBezTo>
                  <a:cubicBezTo>
                    <a:pt x="4406" y="2929"/>
                    <a:pt x="4192" y="3453"/>
                    <a:pt x="3811" y="3834"/>
                  </a:cubicBezTo>
                  <a:lnTo>
                    <a:pt x="2358" y="5287"/>
                  </a:lnTo>
                  <a:lnTo>
                    <a:pt x="906" y="3834"/>
                  </a:lnTo>
                  <a:cubicBezTo>
                    <a:pt x="501" y="3453"/>
                    <a:pt x="310" y="2929"/>
                    <a:pt x="310" y="2382"/>
                  </a:cubicBezTo>
                  <a:cubicBezTo>
                    <a:pt x="310" y="1810"/>
                    <a:pt x="501" y="1310"/>
                    <a:pt x="930" y="929"/>
                  </a:cubicBezTo>
                  <a:cubicBezTo>
                    <a:pt x="1311" y="572"/>
                    <a:pt x="1811" y="357"/>
                    <a:pt x="2358" y="357"/>
                  </a:cubicBezTo>
                  <a:close/>
                  <a:moveTo>
                    <a:pt x="2382" y="0"/>
                  </a:moveTo>
                  <a:cubicBezTo>
                    <a:pt x="1763" y="0"/>
                    <a:pt x="1168" y="238"/>
                    <a:pt x="715" y="691"/>
                  </a:cubicBezTo>
                  <a:cubicBezTo>
                    <a:pt x="239" y="1119"/>
                    <a:pt x="1" y="1715"/>
                    <a:pt x="1" y="2382"/>
                  </a:cubicBezTo>
                  <a:cubicBezTo>
                    <a:pt x="1" y="3025"/>
                    <a:pt x="239" y="3620"/>
                    <a:pt x="715" y="4072"/>
                  </a:cubicBezTo>
                  <a:lnTo>
                    <a:pt x="2144" y="5549"/>
                  </a:lnTo>
                  <a:cubicBezTo>
                    <a:pt x="2192" y="5620"/>
                    <a:pt x="2263" y="5644"/>
                    <a:pt x="2358" y="5644"/>
                  </a:cubicBezTo>
                  <a:cubicBezTo>
                    <a:pt x="2454" y="5644"/>
                    <a:pt x="2501" y="5620"/>
                    <a:pt x="2549" y="5549"/>
                  </a:cubicBezTo>
                  <a:lnTo>
                    <a:pt x="4049" y="4072"/>
                  </a:lnTo>
                  <a:cubicBezTo>
                    <a:pt x="4502" y="3620"/>
                    <a:pt x="4764" y="3001"/>
                    <a:pt x="4764" y="2382"/>
                  </a:cubicBezTo>
                  <a:cubicBezTo>
                    <a:pt x="4764" y="1715"/>
                    <a:pt x="4502" y="1119"/>
                    <a:pt x="4049" y="691"/>
                  </a:cubicBezTo>
                  <a:cubicBezTo>
                    <a:pt x="3597" y="238"/>
                    <a:pt x="3001" y="0"/>
                    <a:pt x="2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0" name="Google Shape;14050;p27"/>
            <p:cNvSpPr/>
            <p:nvPr/>
          </p:nvSpPr>
          <p:spPr>
            <a:xfrm>
              <a:off x="2300988" y="2843383"/>
              <a:ext cx="81575" cy="82175"/>
            </a:xfrm>
            <a:custGeom>
              <a:avLst/>
              <a:gdLst/>
              <a:ahLst/>
              <a:cxnLst/>
              <a:rect l="l" t="t" r="r" b="b"/>
              <a:pathLst>
                <a:path w="3263" h="3287" extrusionOk="0">
                  <a:moveTo>
                    <a:pt x="1644" y="357"/>
                  </a:moveTo>
                  <a:cubicBezTo>
                    <a:pt x="2358" y="357"/>
                    <a:pt x="2906" y="929"/>
                    <a:pt x="2906" y="1643"/>
                  </a:cubicBezTo>
                  <a:cubicBezTo>
                    <a:pt x="2906" y="2358"/>
                    <a:pt x="2358" y="2929"/>
                    <a:pt x="1644" y="2929"/>
                  </a:cubicBezTo>
                  <a:cubicBezTo>
                    <a:pt x="929" y="2929"/>
                    <a:pt x="358" y="2358"/>
                    <a:pt x="358" y="1643"/>
                  </a:cubicBezTo>
                  <a:cubicBezTo>
                    <a:pt x="358" y="929"/>
                    <a:pt x="953" y="357"/>
                    <a:pt x="1644" y="357"/>
                  </a:cubicBezTo>
                  <a:close/>
                  <a:moveTo>
                    <a:pt x="1644" y="0"/>
                  </a:moveTo>
                  <a:cubicBezTo>
                    <a:pt x="739" y="0"/>
                    <a:pt x="0" y="762"/>
                    <a:pt x="0" y="1643"/>
                  </a:cubicBezTo>
                  <a:cubicBezTo>
                    <a:pt x="24" y="2548"/>
                    <a:pt x="739" y="3287"/>
                    <a:pt x="1644" y="3287"/>
                  </a:cubicBezTo>
                  <a:cubicBezTo>
                    <a:pt x="2525" y="3287"/>
                    <a:pt x="3263" y="2548"/>
                    <a:pt x="3263" y="1643"/>
                  </a:cubicBezTo>
                  <a:cubicBezTo>
                    <a:pt x="3263" y="762"/>
                    <a:pt x="2525" y="0"/>
                    <a:pt x="1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1" name="Google Shape;14051;p27"/>
            <p:cNvSpPr/>
            <p:nvPr/>
          </p:nvSpPr>
          <p:spPr>
            <a:xfrm>
              <a:off x="2321238" y="2872558"/>
              <a:ext cx="42275" cy="8950"/>
            </a:xfrm>
            <a:custGeom>
              <a:avLst/>
              <a:gdLst/>
              <a:ahLst/>
              <a:cxnLst/>
              <a:rect l="l" t="t" r="r" b="b"/>
              <a:pathLst>
                <a:path w="1691" h="358" extrusionOk="0">
                  <a:moveTo>
                    <a:pt x="167" y="0"/>
                  </a:moveTo>
                  <a:cubicBezTo>
                    <a:pt x="72" y="0"/>
                    <a:pt x="24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1477" y="357"/>
                  </a:lnTo>
                  <a:cubicBezTo>
                    <a:pt x="1572" y="357"/>
                    <a:pt x="1619" y="310"/>
                    <a:pt x="1667" y="214"/>
                  </a:cubicBezTo>
                  <a:cubicBezTo>
                    <a:pt x="1691" y="95"/>
                    <a:pt x="1596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2" name="Google Shape;14052;p27"/>
            <p:cNvSpPr/>
            <p:nvPr/>
          </p:nvSpPr>
          <p:spPr>
            <a:xfrm>
              <a:off x="2328963" y="2887433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1"/>
                  </a:moveTo>
                  <a:cubicBezTo>
                    <a:pt x="120" y="1"/>
                    <a:pt x="72" y="48"/>
                    <a:pt x="48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882" y="358"/>
                  </a:lnTo>
                  <a:cubicBezTo>
                    <a:pt x="953" y="358"/>
                    <a:pt x="1025" y="310"/>
                    <a:pt x="1049" y="215"/>
                  </a:cubicBezTo>
                  <a:cubicBezTo>
                    <a:pt x="1049" y="120"/>
                    <a:pt x="953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3" name="Google Shape;14053;p27"/>
            <p:cNvSpPr/>
            <p:nvPr/>
          </p:nvSpPr>
          <p:spPr>
            <a:xfrm>
              <a:off x="2409338" y="296065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44" y="286"/>
                    <a:pt x="1668" y="191"/>
                  </a:cubicBezTo>
                  <a:cubicBezTo>
                    <a:pt x="1715" y="72"/>
                    <a:pt x="1620" y="1"/>
                    <a:pt x="1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4" name="Google Shape;14054;p27"/>
            <p:cNvSpPr/>
            <p:nvPr/>
          </p:nvSpPr>
          <p:spPr>
            <a:xfrm>
              <a:off x="2417088" y="2976133"/>
              <a:ext cx="26800" cy="8975"/>
            </a:xfrm>
            <a:custGeom>
              <a:avLst/>
              <a:gdLst/>
              <a:ahLst/>
              <a:cxnLst/>
              <a:rect l="l" t="t" r="r" b="b"/>
              <a:pathLst>
                <a:path w="1072" h="359" extrusionOk="0">
                  <a:moveTo>
                    <a:pt x="215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48" y="287"/>
                    <a:pt x="119" y="358"/>
                    <a:pt x="215" y="358"/>
                  </a:cubicBezTo>
                  <a:lnTo>
                    <a:pt x="858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72" y="96"/>
                    <a:pt x="977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5" name="Google Shape;14055;p27"/>
            <p:cNvSpPr/>
            <p:nvPr/>
          </p:nvSpPr>
          <p:spPr>
            <a:xfrm>
              <a:off x="2321238" y="3049958"/>
              <a:ext cx="42275" cy="8975"/>
            </a:xfrm>
            <a:custGeom>
              <a:avLst/>
              <a:gdLst/>
              <a:ahLst/>
              <a:cxnLst/>
              <a:rect l="l" t="t" r="r" b="b"/>
              <a:pathLst>
                <a:path w="1691" h="359" extrusionOk="0">
                  <a:moveTo>
                    <a:pt x="167" y="1"/>
                  </a:moveTo>
                  <a:cubicBezTo>
                    <a:pt x="72" y="1"/>
                    <a:pt x="24" y="48"/>
                    <a:pt x="0" y="144"/>
                  </a:cubicBezTo>
                  <a:cubicBezTo>
                    <a:pt x="0" y="239"/>
                    <a:pt x="72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19" y="287"/>
                    <a:pt x="1667" y="191"/>
                  </a:cubicBezTo>
                  <a:cubicBezTo>
                    <a:pt x="1691" y="72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6" name="Google Shape;14056;p27"/>
            <p:cNvSpPr/>
            <p:nvPr/>
          </p:nvSpPr>
          <p:spPr>
            <a:xfrm>
              <a:off x="2328963" y="3064858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882" y="357"/>
                  </a:lnTo>
                  <a:cubicBezTo>
                    <a:pt x="953" y="357"/>
                    <a:pt x="1025" y="286"/>
                    <a:pt x="1049" y="191"/>
                  </a:cubicBezTo>
                  <a:cubicBezTo>
                    <a:pt x="1049" y="119"/>
                    <a:pt x="953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7" name="Google Shape;14057;p27"/>
            <p:cNvSpPr/>
            <p:nvPr/>
          </p:nvSpPr>
          <p:spPr>
            <a:xfrm>
              <a:off x="2232513" y="2961258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72" y="358"/>
                    <a:pt x="191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215"/>
                  </a:cubicBezTo>
                  <a:cubicBezTo>
                    <a:pt x="1692" y="72"/>
                    <a:pt x="1644" y="0"/>
                    <a:pt x="1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8" name="Google Shape;14058;p27"/>
            <p:cNvSpPr/>
            <p:nvPr/>
          </p:nvSpPr>
          <p:spPr>
            <a:xfrm>
              <a:off x="2240863" y="2976133"/>
              <a:ext cx="25625" cy="8975"/>
            </a:xfrm>
            <a:custGeom>
              <a:avLst/>
              <a:gdLst/>
              <a:ahLst/>
              <a:cxnLst/>
              <a:rect l="l" t="t" r="r" b="b"/>
              <a:pathLst>
                <a:path w="1025" h="359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857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24" y="72"/>
                    <a:pt x="953" y="1"/>
                    <a:pt x="8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059" name="Google Shape;14059;p27"/>
          <p:cNvSpPr/>
          <p:nvPr/>
        </p:nvSpPr>
        <p:spPr>
          <a:xfrm>
            <a:off x="3550974" y="5668684"/>
            <a:ext cx="723460" cy="709228"/>
          </a:xfrm>
          <a:custGeom>
            <a:avLst/>
            <a:gdLst/>
            <a:ahLst/>
            <a:cxnLst/>
            <a:rect l="l" t="t" r="r" b="b"/>
            <a:pathLst>
              <a:path w="12099" h="11861" extrusionOk="0">
                <a:moveTo>
                  <a:pt x="6573" y="429"/>
                </a:moveTo>
                <a:cubicBezTo>
                  <a:pt x="7931" y="524"/>
                  <a:pt x="9145" y="1072"/>
                  <a:pt x="10098" y="2025"/>
                </a:cubicBezTo>
                <a:cubicBezTo>
                  <a:pt x="11027" y="2954"/>
                  <a:pt x="11574" y="4168"/>
                  <a:pt x="11693" y="5478"/>
                </a:cubicBezTo>
                <a:cubicBezTo>
                  <a:pt x="11693" y="5525"/>
                  <a:pt x="11741" y="5811"/>
                  <a:pt x="11741" y="5811"/>
                </a:cubicBezTo>
                <a:lnTo>
                  <a:pt x="10455" y="5811"/>
                </a:lnTo>
                <a:lnTo>
                  <a:pt x="10455" y="5645"/>
                </a:lnTo>
                <a:cubicBezTo>
                  <a:pt x="10431" y="5216"/>
                  <a:pt x="10336" y="4811"/>
                  <a:pt x="10145" y="4406"/>
                </a:cubicBezTo>
                <a:cubicBezTo>
                  <a:pt x="9669" y="3192"/>
                  <a:pt x="8693" y="2287"/>
                  <a:pt x="7407" y="1882"/>
                </a:cubicBezTo>
                <a:cubicBezTo>
                  <a:pt x="7097" y="1787"/>
                  <a:pt x="6764" y="1739"/>
                  <a:pt x="6430" y="1715"/>
                </a:cubicBezTo>
                <a:lnTo>
                  <a:pt x="6311" y="1715"/>
                </a:lnTo>
                <a:lnTo>
                  <a:pt x="6311" y="429"/>
                </a:lnTo>
                <a:close/>
                <a:moveTo>
                  <a:pt x="6145" y="1"/>
                </a:moveTo>
                <a:cubicBezTo>
                  <a:pt x="3954" y="1"/>
                  <a:pt x="1929" y="1191"/>
                  <a:pt x="905" y="3144"/>
                </a:cubicBezTo>
                <a:cubicBezTo>
                  <a:pt x="834" y="3215"/>
                  <a:pt x="905" y="3311"/>
                  <a:pt x="953" y="3382"/>
                </a:cubicBezTo>
                <a:cubicBezTo>
                  <a:pt x="980" y="3395"/>
                  <a:pt x="1004" y="3401"/>
                  <a:pt x="1028" y="3401"/>
                </a:cubicBezTo>
                <a:cubicBezTo>
                  <a:pt x="1088" y="3401"/>
                  <a:pt x="1140" y="3362"/>
                  <a:pt x="1191" y="3311"/>
                </a:cubicBezTo>
                <a:cubicBezTo>
                  <a:pt x="2144" y="1572"/>
                  <a:pt x="3954" y="453"/>
                  <a:pt x="5930" y="405"/>
                </a:cubicBezTo>
                <a:lnTo>
                  <a:pt x="5930" y="1691"/>
                </a:lnTo>
                <a:cubicBezTo>
                  <a:pt x="3644" y="1763"/>
                  <a:pt x="1787" y="3668"/>
                  <a:pt x="1787" y="6002"/>
                </a:cubicBezTo>
                <a:cubicBezTo>
                  <a:pt x="1787" y="8383"/>
                  <a:pt x="3715" y="10312"/>
                  <a:pt x="6097" y="10312"/>
                </a:cubicBezTo>
                <a:cubicBezTo>
                  <a:pt x="6764" y="10312"/>
                  <a:pt x="7407" y="10169"/>
                  <a:pt x="7978" y="9860"/>
                </a:cubicBezTo>
                <a:lnTo>
                  <a:pt x="8002" y="9836"/>
                </a:lnTo>
                <a:cubicBezTo>
                  <a:pt x="8079" y="9664"/>
                  <a:pt x="7986" y="9553"/>
                  <a:pt x="7861" y="9553"/>
                </a:cubicBezTo>
                <a:cubicBezTo>
                  <a:pt x="7830" y="9553"/>
                  <a:pt x="7797" y="9560"/>
                  <a:pt x="7764" y="9574"/>
                </a:cubicBezTo>
                <a:cubicBezTo>
                  <a:pt x="7240" y="9812"/>
                  <a:pt x="6668" y="9931"/>
                  <a:pt x="6097" y="9931"/>
                </a:cubicBezTo>
                <a:cubicBezTo>
                  <a:pt x="3930" y="9931"/>
                  <a:pt x="2144" y="8145"/>
                  <a:pt x="2144" y="5954"/>
                </a:cubicBezTo>
                <a:cubicBezTo>
                  <a:pt x="2144" y="3787"/>
                  <a:pt x="3930" y="2001"/>
                  <a:pt x="6097" y="2001"/>
                </a:cubicBezTo>
                <a:cubicBezTo>
                  <a:pt x="6907" y="2001"/>
                  <a:pt x="7716" y="2239"/>
                  <a:pt x="8359" y="2715"/>
                </a:cubicBezTo>
                <a:cubicBezTo>
                  <a:pt x="9026" y="3168"/>
                  <a:pt x="9526" y="3811"/>
                  <a:pt x="9788" y="4525"/>
                </a:cubicBezTo>
                <a:cubicBezTo>
                  <a:pt x="9907" y="4859"/>
                  <a:pt x="10002" y="5216"/>
                  <a:pt x="10026" y="5573"/>
                </a:cubicBezTo>
                <a:cubicBezTo>
                  <a:pt x="10098" y="6311"/>
                  <a:pt x="9931" y="7097"/>
                  <a:pt x="9621" y="7788"/>
                </a:cubicBezTo>
                <a:cubicBezTo>
                  <a:pt x="9312" y="8336"/>
                  <a:pt x="8907" y="8812"/>
                  <a:pt x="8359" y="9217"/>
                </a:cubicBezTo>
                <a:lnTo>
                  <a:pt x="8359" y="9241"/>
                </a:lnTo>
                <a:cubicBezTo>
                  <a:pt x="8342" y="9398"/>
                  <a:pt x="8441" y="9492"/>
                  <a:pt x="8542" y="9492"/>
                </a:cubicBezTo>
                <a:cubicBezTo>
                  <a:pt x="8578" y="9492"/>
                  <a:pt x="8614" y="9480"/>
                  <a:pt x="8645" y="9455"/>
                </a:cubicBezTo>
                <a:cubicBezTo>
                  <a:pt x="9169" y="9050"/>
                  <a:pt x="9621" y="8526"/>
                  <a:pt x="9907" y="7955"/>
                </a:cubicBezTo>
                <a:cubicBezTo>
                  <a:pt x="10217" y="7383"/>
                  <a:pt x="10360" y="6764"/>
                  <a:pt x="10384" y="6145"/>
                </a:cubicBezTo>
                <a:lnTo>
                  <a:pt x="11670" y="6145"/>
                </a:lnTo>
                <a:cubicBezTo>
                  <a:pt x="11622" y="8264"/>
                  <a:pt x="10360" y="10193"/>
                  <a:pt x="8288" y="11146"/>
                </a:cubicBezTo>
                <a:cubicBezTo>
                  <a:pt x="8240" y="11146"/>
                  <a:pt x="8216" y="11169"/>
                  <a:pt x="8193" y="11169"/>
                </a:cubicBezTo>
                <a:cubicBezTo>
                  <a:pt x="7477" y="11436"/>
                  <a:pt x="6757" y="11564"/>
                  <a:pt x="6058" y="11564"/>
                </a:cubicBezTo>
                <a:cubicBezTo>
                  <a:pt x="4568" y="11564"/>
                  <a:pt x="3173" y="10984"/>
                  <a:pt x="2120" y="9931"/>
                </a:cubicBezTo>
                <a:cubicBezTo>
                  <a:pt x="1072" y="8883"/>
                  <a:pt x="477" y="7454"/>
                  <a:pt x="477" y="5954"/>
                </a:cubicBezTo>
                <a:cubicBezTo>
                  <a:pt x="477" y="5311"/>
                  <a:pt x="596" y="4692"/>
                  <a:pt x="810" y="4073"/>
                </a:cubicBezTo>
                <a:lnTo>
                  <a:pt x="834" y="4001"/>
                </a:lnTo>
                <a:cubicBezTo>
                  <a:pt x="858" y="3906"/>
                  <a:pt x="834" y="3811"/>
                  <a:pt x="739" y="3763"/>
                </a:cubicBezTo>
                <a:cubicBezTo>
                  <a:pt x="716" y="3758"/>
                  <a:pt x="695" y="3755"/>
                  <a:pt x="675" y="3755"/>
                </a:cubicBezTo>
                <a:cubicBezTo>
                  <a:pt x="610" y="3755"/>
                  <a:pt x="555" y="3786"/>
                  <a:pt x="501" y="3858"/>
                </a:cubicBezTo>
                <a:lnTo>
                  <a:pt x="477" y="3906"/>
                </a:lnTo>
                <a:cubicBezTo>
                  <a:pt x="0" y="5216"/>
                  <a:pt x="0" y="6692"/>
                  <a:pt x="524" y="8145"/>
                </a:cubicBezTo>
                <a:cubicBezTo>
                  <a:pt x="524" y="8169"/>
                  <a:pt x="572" y="8193"/>
                  <a:pt x="572" y="8240"/>
                </a:cubicBezTo>
                <a:cubicBezTo>
                  <a:pt x="1596" y="10550"/>
                  <a:pt x="3739" y="11860"/>
                  <a:pt x="6073" y="11860"/>
                </a:cubicBezTo>
                <a:cubicBezTo>
                  <a:pt x="7645" y="11860"/>
                  <a:pt x="9145" y="11241"/>
                  <a:pt x="10264" y="10145"/>
                </a:cubicBezTo>
                <a:cubicBezTo>
                  <a:pt x="10431" y="9979"/>
                  <a:pt x="10574" y="9812"/>
                  <a:pt x="10717" y="9622"/>
                </a:cubicBezTo>
                <a:cubicBezTo>
                  <a:pt x="11169" y="9098"/>
                  <a:pt x="11503" y="8478"/>
                  <a:pt x="11693" y="7812"/>
                </a:cubicBezTo>
                <a:cubicBezTo>
                  <a:pt x="12003" y="7240"/>
                  <a:pt x="12098" y="6526"/>
                  <a:pt x="12098" y="5859"/>
                </a:cubicBezTo>
                <a:cubicBezTo>
                  <a:pt x="12098" y="5740"/>
                  <a:pt x="12098" y="5645"/>
                  <a:pt x="12051" y="5525"/>
                </a:cubicBezTo>
                <a:cubicBezTo>
                  <a:pt x="11931" y="4097"/>
                  <a:pt x="11336" y="2787"/>
                  <a:pt x="10336" y="1763"/>
                </a:cubicBezTo>
                <a:cubicBezTo>
                  <a:pt x="10217" y="1644"/>
                  <a:pt x="10074" y="1525"/>
                  <a:pt x="9931" y="1406"/>
                </a:cubicBezTo>
                <a:cubicBezTo>
                  <a:pt x="9407" y="953"/>
                  <a:pt x="8812" y="596"/>
                  <a:pt x="8121" y="358"/>
                </a:cubicBezTo>
                <a:cubicBezTo>
                  <a:pt x="7478" y="120"/>
                  <a:pt x="6788" y="1"/>
                  <a:pt x="614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4060" name="Google Shape;14060;p27"/>
          <p:cNvGrpSpPr/>
          <p:nvPr/>
        </p:nvGrpSpPr>
        <p:grpSpPr>
          <a:xfrm>
            <a:off x="5086187" y="5673005"/>
            <a:ext cx="712038" cy="713474"/>
            <a:chOff x="3194038" y="2824908"/>
            <a:chExt cx="297700" cy="298300"/>
          </a:xfrm>
          <a:solidFill>
            <a:schemeClr val="tx1"/>
          </a:solidFill>
        </p:grpSpPr>
        <p:sp>
          <p:nvSpPr>
            <p:cNvPr id="14061" name="Google Shape;14061;p27"/>
            <p:cNvSpPr/>
            <p:nvPr/>
          </p:nvSpPr>
          <p:spPr>
            <a:xfrm>
              <a:off x="3194038" y="28249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812" y="1287"/>
                  </a:moveTo>
                  <a:lnTo>
                    <a:pt x="10812" y="2240"/>
                  </a:lnTo>
                  <a:lnTo>
                    <a:pt x="5954" y="3287"/>
                  </a:lnTo>
                  <a:cubicBezTo>
                    <a:pt x="5882" y="3287"/>
                    <a:pt x="5835" y="3335"/>
                    <a:pt x="5811" y="3359"/>
                  </a:cubicBezTo>
                  <a:lnTo>
                    <a:pt x="3906" y="5955"/>
                  </a:lnTo>
                  <a:lnTo>
                    <a:pt x="3191" y="5955"/>
                  </a:lnTo>
                  <a:cubicBezTo>
                    <a:pt x="3191" y="5955"/>
                    <a:pt x="3001" y="6050"/>
                    <a:pt x="3001" y="6145"/>
                  </a:cubicBezTo>
                  <a:cubicBezTo>
                    <a:pt x="3001" y="6217"/>
                    <a:pt x="3096" y="6312"/>
                    <a:pt x="3191" y="6312"/>
                  </a:cubicBezTo>
                  <a:lnTo>
                    <a:pt x="3930" y="6312"/>
                  </a:lnTo>
                  <a:cubicBezTo>
                    <a:pt x="4025" y="6312"/>
                    <a:pt x="4072" y="6264"/>
                    <a:pt x="4144" y="6193"/>
                  </a:cubicBezTo>
                  <a:lnTo>
                    <a:pt x="6025" y="3597"/>
                  </a:lnTo>
                  <a:lnTo>
                    <a:pt x="10550" y="2621"/>
                  </a:lnTo>
                  <a:lnTo>
                    <a:pt x="8359" y="5859"/>
                  </a:lnTo>
                  <a:lnTo>
                    <a:pt x="6668" y="4740"/>
                  </a:lnTo>
                  <a:cubicBezTo>
                    <a:pt x="6616" y="4709"/>
                    <a:pt x="6560" y="4691"/>
                    <a:pt x="6507" y="4691"/>
                  </a:cubicBezTo>
                  <a:cubicBezTo>
                    <a:pt x="6438" y="4691"/>
                    <a:pt x="6375" y="4721"/>
                    <a:pt x="6335" y="4788"/>
                  </a:cubicBezTo>
                  <a:lnTo>
                    <a:pt x="3858" y="8360"/>
                  </a:lnTo>
                  <a:lnTo>
                    <a:pt x="1810" y="7169"/>
                  </a:lnTo>
                  <a:lnTo>
                    <a:pt x="1810" y="6288"/>
                  </a:lnTo>
                  <a:lnTo>
                    <a:pt x="2382" y="6288"/>
                  </a:lnTo>
                  <a:cubicBezTo>
                    <a:pt x="2453" y="6288"/>
                    <a:pt x="2548" y="6193"/>
                    <a:pt x="2548" y="6097"/>
                  </a:cubicBezTo>
                  <a:cubicBezTo>
                    <a:pt x="2548" y="6026"/>
                    <a:pt x="2382" y="5931"/>
                    <a:pt x="2382" y="5931"/>
                  </a:cubicBezTo>
                  <a:lnTo>
                    <a:pt x="1810" y="5931"/>
                  </a:lnTo>
                  <a:lnTo>
                    <a:pt x="1810" y="4002"/>
                  </a:lnTo>
                  <a:lnTo>
                    <a:pt x="3215" y="4430"/>
                  </a:lnTo>
                  <a:cubicBezTo>
                    <a:pt x="3247" y="4443"/>
                    <a:pt x="3275" y="4449"/>
                    <a:pt x="3301" y="4449"/>
                  </a:cubicBezTo>
                  <a:cubicBezTo>
                    <a:pt x="3372" y="4449"/>
                    <a:pt x="3425" y="4405"/>
                    <a:pt x="3477" y="4335"/>
                  </a:cubicBezTo>
                  <a:lnTo>
                    <a:pt x="4168" y="3311"/>
                  </a:lnTo>
                  <a:lnTo>
                    <a:pt x="5501" y="2049"/>
                  </a:lnTo>
                  <a:lnTo>
                    <a:pt x="10812" y="1287"/>
                  </a:lnTo>
                  <a:close/>
                  <a:moveTo>
                    <a:pt x="10764" y="2978"/>
                  </a:moveTo>
                  <a:lnTo>
                    <a:pt x="10812" y="10694"/>
                  </a:lnTo>
                  <a:lnTo>
                    <a:pt x="1810" y="10694"/>
                  </a:lnTo>
                  <a:lnTo>
                    <a:pt x="1810" y="7622"/>
                  </a:lnTo>
                  <a:lnTo>
                    <a:pt x="3787" y="8765"/>
                  </a:lnTo>
                  <a:cubicBezTo>
                    <a:pt x="3826" y="8781"/>
                    <a:pt x="3866" y="8788"/>
                    <a:pt x="3904" y="8788"/>
                  </a:cubicBezTo>
                  <a:cubicBezTo>
                    <a:pt x="3980" y="8788"/>
                    <a:pt x="4049" y="8757"/>
                    <a:pt x="4096" y="8693"/>
                  </a:cubicBezTo>
                  <a:lnTo>
                    <a:pt x="6573" y="5121"/>
                  </a:lnTo>
                  <a:lnTo>
                    <a:pt x="8264" y="6264"/>
                  </a:lnTo>
                  <a:cubicBezTo>
                    <a:pt x="8303" y="6280"/>
                    <a:pt x="8348" y="6288"/>
                    <a:pt x="8393" y="6288"/>
                  </a:cubicBezTo>
                  <a:cubicBezTo>
                    <a:pt x="8481" y="6288"/>
                    <a:pt x="8565" y="6256"/>
                    <a:pt x="8597" y="6193"/>
                  </a:cubicBezTo>
                  <a:lnTo>
                    <a:pt x="10764" y="2978"/>
                  </a:lnTo>
                  <a:close/>
                  <a:moveTo>
                    <a:pt x="881" y="1"/>
                  </a:moveTo>
                  <a:cubicBezTo>
                    <a:pt x="762" y="1"/>
                    <a:pt x="667" y="49"/>
                    <a:pt x="667" y="168"/>
                  </a:cubicBezTo>
                  <a:lnTo>
                    <a:pt x="667" y="977"/>
                  </a:lnTo>
                  <a:lnTo>
                    <a:pt x="500" y="977"/>
                  </a:lnTo>
                  <a:cubicBezTo>
                    <a:pt x="405" y="977"/>
                    <a:pt x="310" y="1049"/>
                    <a:pt x="310" y="1120"/>
                  </a:cubicBezTo>
                  <a:cubicBezTo>
                    <a:pt x="310" y="1239"/>
                    <a:pt x="381" y="1335"/>
                    <a:pt x="500" y="1335"/>
                  </a:cubicBezTo>
                  <a:lnTo>
                    <a:pt x="715" y="1335"/>
                  </a:lnTo>
                  <a:lnTo>
                    <a:pt x="715" y="2240"/>
                  </a:lnTo>
                  <a:lnTo>
                    <a:pt x="500" y="2240"/>
                  </a:lnTo>
                  <a:cubicBezTo>
                    <a:pt x="405" y="2240"/>
                    <a:pt x="310" y="2287"/>
                    <a:pt x="310" y="2382"/>
                  </a:cubicBezTo>
                  <a:cubicBezTo>
                    <a:pt x="310" y="2502"/>
                    <a:pt x="381" y="2597"/>
                    <a:pt x="500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0" y="3478"/>
                  </a:lnTo>
                  <a:cubicBezTo>
                    <a:pt x="405" y="3478"/>
                    <a:pt x="310" y="3549"/>
                    <a:pt x="310" y="3621"/>
                  </a:cubicBezTo>
                  <a:cubicBezTo>
                    <a:pt x="310" y="3740"/>
                    <a:pt x="381" y="3835"/>
                    <a:pt x="500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0" y="4740"/>
                  </a:lnTo>
                  <a:cubicBezTo>
                    <a:pt x="405" y="4740"/>
                    <a:pt x="310" y="4788"/>
                    <a:pt x="310" y="4883"/>
                  </a:cubicBezTo>
                  <a:cubicBezTo>
                    <a:pt x="310" y="5002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10" y="6050"/>
                    <a:pt x="310" y="6121"/>
                  </a:cubicBezTo>
                  <a:cubicBezTo>
                    <a:pt x="310" y="6240"/>
                    <a:pt x="381" y="6336"/>
                    <a:pt x="500" y="6336"/>
                  </a:cubicBezTo>
                  <a:lnTo>
                    <a:pt x="715" y="6336"/>
                  </a:lnTo>
                  <a:lnTo>
                    <a:pt x="715" y="7241"/>
                  </a:lnTo>
                  <a:lnTo>
                    <a:pt x="500" y="7241"/>
                  </a:lnTo>
                  <a:cubicBezTo>
                    <a:pt x="405" y="7241"/>
                    <a:pt x="310" y="7288"/>
                    <a:pt x="310" y="7383"/>
                  </a:cubicBezTo>
                  <a:cubicBezTo>
                    <a:pt x="310" y="7503"/>
                    <a:pt x="381" y="7598"/>
                    <a:pt x="500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0" y="8479"/>
                  </a:lnTo>
                  <a:cubicBezTo>
                    <a:pt x="405" y="8479"/>
                    <a:pt x="310" y="8550"/>
                    <a:pt x="310" y="8622"/>
                  </a:cubicBezTo>
                  <a:cubicBezTo>
                    <a:pt x="310" y="8741"/>
                    <a:pt x="381" y="8836"/>
                    <a:pt x="500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476" y="9741"/>
                  </a:lnTo>
                  <a:cubicBezTo>
                    <a:pt x="405" y="9741"/>
                    <a:pt x="310" y="9765"/>
                    <a:pt x="286" y="9860"/>
                  </a:cubicBezTo>
                  <a:cubicBezTo>
                    <a:pt x="238" y="10003"/>
                    <a:pt x="310" y="10122"/>
                    <a:pt x="476" y="10122"/>
                  </a:cubicBezTo>
                  <a:lnTo>
                    <a:pt x="715" y="10122"/>
                  </a:lnTo>
                  <a:lnTo>
                    <a:pt x="715" y="10741"/>
                  </a:lnTo>
                  <a:lnTo>
                    <a:pt x="286" y="10741"/>
                  </a:lnTo>
                  <a:cubicBezTo>
                    <a:pt x="143" y="10741"/>
                    <a:pt x="0" y="10860"/>
                    <a:pt x="0" y="11051"/>
                  </a:cubicBezTo>
                  <a:lnTo>
                    <a:pt x="0" y="11718"/>
                  </a:lnTo>
                  <a:cubicBezTo>
                    <a:pt x="0" y="11813"/>
                    <a:pt x="95" y="11908"/>
                    <a:pt x="167" y="11908"/>
                  </a:cubicBezTo>
                  <a:lnTo>
                    <a:pt x="8716" y="11908"/>
                  </a:lnTo>
                  <a:cubicBezTo>
                    <a:pt x="8740" y="11908"/>
                    <a:pt x="8788" y="11908"/>
                    <a:pt x="8811" y="11884"/>
                  </a:cubicBezTo>
                  <a:cubicBezTo>
                    <a:pt x="8931" y="11718"/>
                    <a:pt x="8835" y="11575"/>
                    <a:pt x="8692" y="11575"/>
                  </a:cubicBezTo>
                  <a:lnTo>
                    <a:pt x="357" y="11575"/>
                  </a:lnTo>
                  <a:lnTo>
                    <a:pt x="357" y="11098"/>
                  </a:lnTo>
                  <a:lnTo>
                    <a:pt x="11550" y="11098"/>
                  </a:lnTo>
                  <a:lnTo>
                    <a:pt x="11550" y="11575"/>
                  </a:lnTo>
                  <a:lnTo>
                    <a:pt x="9502" y="11575"/>
                  </a:lnTo>
                  <a:cubicBezTo>
                    <a:pt x="9407" y="11575"/>
                    <a:pt x="9312" y="11646"/>
                    <a:pt x="9312" y="11718"/>
                  </a:cubicBezTo>
                  <a:cubicBezTo>
                    <a:pt x="9312" y="11837"/>
                    <a:pt x="9383" y="11932"/>
                    <a:pt x="9502" y="11932"/>
                  </a:cubicBezTo>
                  <a:lnTo>
                    <a:pt x="11598" y="11932"/>
                  </a:lnTo>
                  <a:cubicBezTo>
                    <a:pt x="11764" y="11932"/>
                    <a:pt x="11907" y="11813"/>
                    <a:pt x="11907" y="11646"/>
                  </a:cubicBezTo>
                  <a:lnTo>
                    <a:pt x="11907" y="11051"/>
                  </a:lnTo>
                  <a:cubicBezTo>
                    <a:pt x="11884" y="10837"/>
                    <a:pt x="11764" y="10694"/>
                    <a:pt x="11574" y="10694"/>
                  </a:cubicBezTo>
                  <a:lnTo>
                    <a:pt x="11121" y="10694"/>
                  </a:lnTo>
                  <a:lnTo>
                    <a:pt x="11121" y="1120"/>
                  </a:lnTo>
                  <a:lnTo>
                    <a:pt x="11121" y="1073"/>
                  </a:lnTo>
                  <a:cubicBezTo>
                    <a:pt x="11101" y="1032"/>
                    <a:pt x="11027" y="973"/>
                    <a:pt x="10977" y="973"/>
                  </a:cubicBezTo>
                  <a:cubicBezTo>
                    <a:pt x="10969" y="973"/>
                    <a:pt x="10961" y="974"/>
                    <a:pt x="10955" y="977"/>
                  </a:cubicBezTo>
                  <a:lnTo>
                    <a:pt x="5406" y="1787"/>
                  </a:lnTo>
                  <a:cubicBezTo>
                    <a:pt x="5358" y="1787"/>
                    <a:pt x="5311" y="1811"/>
                    <a:pt x="5287" y="1835"/>
                  </a:cubicBezTo>
                  <a:lnTo>
                    <a:pt x="3930" y="3121"/>
                  </a:lnTo>
                  <a:lnTo>
                    <a:pt x="3882" y="3144"/>
                  </a:lnTo>
                  <a:lnTo>
                    <a:pt x="3239" y="4145"/>
                  </a:lnTo>
                  <a:lnTo>
                    <a:pt x="1786" y="3668"/>
                  </a:lnTo>
                  <a:cubicBezTo>
                    <a:pt x="1756" y="3657"/>
                    <a:pt x="1727" y="3651"/>
                    <a:pt x="1698" y="3651"/>
                  </a:cubicBezTo>
                  <a:cubicBezTo>
                    <a:pt x="1611" y="3651"/>
                    <a:pt x="1530" y="3704"/>
                    <a:pt x="1477" y="3811"/>
                  </a:cubicBezTo>
                  <a:cubicBezTo>
                    <a:pt x="1477" y="3835"/>
                    <a:pt x="1453" y="3859"/>
                    <a:pt x="1453" y="3907"/>
                  </a:cubicBezTo>
                  <a:lnTo>
                    <a:pt x="1453" y="10717"/>
                  </a:lnTo>
                  <a:lnTo>
                    <a:pt x="1024" y="10717"/>
                  </a:lnTo>
                  <a:lnTo>
                    <a:pt x="1024" y="168"/>
                  </a:lnTo>
                  <a:cubicBezTo>
                    <a:pt x="1024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62" name="Google Shape;14062;p27"/>
            <p:cNvSpPr/>
            <p:nvPr/>
          </p:nvSpPr>
          <p:spPr>
            <a:xfrm>
              <a:off x="3233913" y="28487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72"/>
                    <a:pt x="1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406" y="358"/>
                    <a:pt x="477" y="310"/>
                    <a:pt x="477" y="215"/>
                  </a:cubicBezTo>
                  <a:cubicBezTo>
                    <a:pt x="477" y="96"/>
                    <a:pt x="429" y="1"/>
                    <a:pt x="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63" name="Google Shape;14063;p27"/>
            <p:cNvSpPr/>
            <p:nvPr/>
          </p:nvSpPr>
          <p:spPr>
            <a:xfrm>
              <a:off x="332023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64" name="Google Shape;14064;p27"/>
            <p:cNvSpPr/>
            <p:nvPr/>
          </p:nvSpPr>
          <p:spPr>
            <a:xfrm>
              <a:off x="33428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65" name="Google Shape;14065;p27"/>
            <p:cNvSpPr/>
            <p:nvPr/>
          </p:nvSpPr>
          <p:spPr>
            <a:xfrm>
              <a:off x="327558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66" name="Google Shape;14066;p27"/>
            <p:cNvSpPr/>
            <p:nvPr/>
          </p:nvSpPr>
          <p:spPr>
            <a:xfrm>
              <a:off x="329821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67" name="Google Shape;14067;p27"/>
            <p:cNvSpPr/>
            <p:nvPr/>
          </p:nvSpPr>
          <p:spPr>
            <a:xfrm>
              <a:off x="32535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68" name="Google Shape;14068;p27"/>
            <p:cNvSpPr/>
            <p:nvPr/>
          </p:nvSpPr>
          <p:spPr>
            <a:xfrm>
              <a:off x="3364888" y="28487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310"/>
                    <a:pt x="477" y="215"/>
                  </a:cubicBezTo>
                  <a:cubicBezTo>
                    <a:pt x="477" y="96"/>
                    <a:pt x="430" y="1"/>
                    <a:pt x="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069" name="Google Shape;14069;p27"/>
          <p:cNvGrpSpPr/>
          <p:nvPr/>
        </p:nvGrpSpPr>
        <p:grpSpPr>
          <a:xfrm>
            <a:off x="6467477" y="5672646"/>
            <a:ext cx="740562" cy="713892"/>
            <a:chOff x="3644113" y="2824758"/>
            <a:chExt cx="309625" cy="298475"/>
          </a:xfrm>
          <a:solidFill>
            <a:schemeClr val="tx1"/>
          </a:solidFill>
        </p:grpSpPr>
        <p:sp>
          <p:nvSpPr>
            <p:cNvPr id="14070" name="Google Shape;14070;p27"/>
            <p:cNvSpPr/>
            <p:nvPr/>
          </p:nvSpPr>
          <p:spPr>
            <a:xfrm>
              <a:off x="3780463" y="2959483"/>
              <a:ext cx="50625" cy="8950"/>
            </a:xfrm>
            <a:custGeom>
              <a:avLst/>
              <a:gdLst/>
              <a:ahLst/>
              <a:cxnLst/>
              <a:rect l="l" t="t" r="r" b="b"/>
              <a:pathLst>
                <a:path w="2025" h="358" extrusionOk="0">
                  <a:moveTo>
                    <a:pt x="215" y="0"/>
                  </a:moveTo>
                  <a:cubicBezTo>
                    <a:pt x="119" y="0"/>
                    <a:pt x="48" y="71"/>
                    <a:pt x="24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929" y="357"/>
                    <a:pt x="2025" y="262"/>
                    <a:pt x="2001" y="143"/>
                  </a:cubicBezTo>
                  <a:cubicBezTo>
                    <a:pt x="1929" y="71"/>
                    <a:pt x="1882" y="0"/>
                    <a:pt x="1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71" name="Google Shape;14071;p27"/>
            <p:cNvSpPr/>
            <p:nvPr/>
          </p:nvSpPr>
          <p:spPr>
            <a:xfrm>
              <a:off x="3789988" y="2977333"/>
              <a:ext cx="30375" cy="8950"/>
            </a:xfrm>
            <a:custGeom>
              <a:avLst/>
              <a:gdLst/>
              <a:ahLst/>
              <a:cxnLst/>
              <a:rect l="l" t="t" r="r" b="b"/>
              <a:pathLst>
                <a:path w="1215" h="358" extrusionOk="0">
                  <a:moveTo>
                    <a:pt x="215" y="0"/>
                  </a:moveTo>
                  <a:cubicBezTo>
                    <a:pt x="96" y="0"/>
                    <a:pt x="0" y="96"/>
                    <a:pt x="24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024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215" y="96"/>
                    <a:pt x="1144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72" name="Google Shape;14072;p27"/>
            <p:cNvSpPr/>
            <p:nvPr/>
          </p:nvSpPr>
          <p:spPr>
            <a:xfrm>
              <a:off x="3644113" y="2824758"/>
              <a:ext cx="309625" cy="298475"/>
            </a:xfrm>
            <a:custGeom>
              <a:avLst/>
              <a:gdLst/>
              <a:ahLst/>
              <a:cxnLst/>
              <a:rect l="l" t="t" r="r" b="b"/>
              <a:pathLst>
                <a:path w="12385" h="11939" extrusionOk="0">
                  <a:moveTo>
                    <a:pt x="6455" y="340"/>
                  </a:moveTo>
                  <a:cubicBezTo>
                    <a:pt x="6931" y="340"/>
                    <a:pt x="7336" y="721"/>
                    <a:pt x="7336" y="1198"/>
                  </a:cubicBezTo>
                  <a:cubicBezTo>
                    <a:pt x="7336" y="1674"/>
                    <a:pt x="6931" y="2055"/>
                    <a:pt x="6455" y="2055"/>
                  </a:cubicBezTo>
                  <a:cubicBezTo>
                    <a:pt x="5955" y="2031"/>
                    <a:pt x="5597" y="1650"/>
                    <a:pt x="5597" y="1198"/>
                  </a:cubicBezTo>
                  <a:cubicBezTo>
                    <a:pt x="5597" y="721"/>
                    <a:pt x="5978" y="340"/>
                    <a:pt x="6455" y="340"/>
                  </a:cubicBezTo>
                  <a:close/>
                  <a:moveTo>
                    <a:pt x="9789" y="1722"/>
                  </a:moveTo>
                  <a:cubicBezTo>
                    <a:pt x="10003" y="1722"/>
                    <a:pt x="10241" y="1817"/>
                    <a:pt x="10384" y="1960"/>
                  </a:cubicBezTo>
                  <a:cubicBezTo>
                    <a:pt x="10551" y="2126"/>
                    <a:pt x="10622" y="2365"/>
                    <a:pt x="10622" y="2555"/>
                  </a:cubicBezTo>
                  <a:cubicBezTo>
                    <a:pt x="10622" y="2769"/>
                    <a:pt x="10551" y="3008"/>
                    <a:pt x="10384" y="3150"/>
                  </a:cubicBezTo>
                  <a:cubicBezTo>
                    <a:pt x="10229" y="3317"/>
                    <a:pt x="10015" y="3401"/>
                    <a:pt x="9795" y="3401"/>
                  </a:cubicBezTo>
                  <a:cubicBezTo>
                    <a:pt x="9574" y="3401"/>
                    <a:pt x="9348" y="3317"/>
                    <a:pt x="9169" y="3150"/>
                  </a:cubicBezTo>
                  <a:cubicBezTo>
                    <a:pt x="9027" y="3008"/>
                    <a:pt x="8931" y="2769"/>
                    <a:pt x="8931" y="2555"/>
                  </a:cubicBezTo>
                  <a:cubicBezTo>
                    <a:pt x="8931" y="2365"/>
                    <a:pt x="9027" y="2126"/>
                    <a:pt x="9193" y="1960"/>
                  </a:cubicBezTo>
                  <a:cubicBezTo>
                    <a:pt x="9384" y="1793"/>
                    <a:pt x="9598" y="1722"/>
                    <a:pt x="9789" y="1722"/>
                  </a:cubicBezTo>
                  <a:close/>
                  <a:moveTo>
                    <a:pt x="3073" y="1769"/>
                  </a:moveTo>
                  <a:cubicBezTo>
                    <a:pt x="3263" y="1769"/>
                    <a:pt x="3525" y="1865"/>
                    <a:pt x="3668" y="2007"/>
                  </a:cubicBezTo>
                  <a:cubicBezTo>
                    <a:pt x="3811" y="2150"/>
                    <a:pt x="3906" y="2388"/>
                    <a:pt x="3906" y="2603"/>
                  </a:cubicBezTo>
                  <a:cubicBezTo>
                    <a:pt x="3930" y="2817"/>
                    <a:pt x="3835" y="3008"/>
                    <a:pt x="3692" y="3198"/>
                  </a:cubicBezTo>
                  <a:cubicBezTo>
                    <a:pt x="3525" y="3365"/>
                    <a:pt x="3311" y="3448"/>
                    <a:pt x="3094" y="3448"/>
                  </a:cubicBezTo>
                  <a:cubicBezTo>
                    <a:pt x="2876" y="3448"/>
                    <a:pt x="2656" y="3365"/>
                    <a:pt x="2478" y="3198"/>
                  </a:cubicBezTo>
                  <a:cubicBezTo>
                    <a:pt x="2335" y="3055"/>
                    <a:pt x="2239" y="2817"/>
                    <a:pt x="2239" y="2603"/>
                  </a:cubicBezTo>
                  <a:cubicBezTo>
                    <a:pt x="2239" y="2365"/>
                    <a:pt x="2335" y="2150"/>
                    <a:pt x="2478" y="2007"/>
                  </a:cubicBezTo>
                  <a:cubicBezTo>
                    <a:pt x="2644" y="1817"/>
                    <a:pt x="2859" y="1769"/>
                    <a:pt x="3073" y="1769"/>
                  </a:cubicBezTo>
                  <a:close/>
                  <a:moveTo>
                    <a:pt x="1692" y="5079"/>
                  </a:moveTo>
                  <a:cubicBezTo>
                    <a:pt x="2168" y="5079"/>
                    <a:pt x="2573" y="5460"/>
                    <a:pt x="2573" y="5937"/>
                  </a:cubicBezTo>
                  <a:cubicBezTo>
                    <a:pt x="2573" y="6413"/>
                    <a:pt x="2168" y="6794"/>
                    <a:pt x="1692" y="6794"/>
                  </a:cubicBezTo>
                  <a:cubicBezTo>
                    <a:pt x="1215" y="6794"/>
                    <a:pt x="834" y="6413"/>
                    <a:pt x="834" y="5937"/>
                  </a:cubicBezTo>
                  <a:cubicBezTo>
                    <a:pt x="834" y="5460"/>
                    <a:pt x="1215" y="5079"/>
                    <a:pt x="1692" y="5079"/>
                  </a:cubicBezTo>
                  <a:close/>
                  <a:moveTo>
                    <a:pt x="11170" y="5079"/>
                  </a:moveTo>
                  <a:cubicBezTo>
                    <a:pt x="11646" y="5079"/>
                    <a:pt x="12027" y="5460"/>
                    <a:pt x="12027" y="5937"/>
                  </a:cubicBezTo>
                  <a:cubicBezTo>
                    <a:pt x="12027" y="6413"/>
                    <a:pt x="11646" y="6794"/>
                    <a:pt x="11170" y="6794"/>
                  </a:cubicBezTo>
                  <a:cubicBezTo>
                    <a:pt x="10694" y="6794"/>
                    <a:pt x="10313" y="6413"/>
                    <a:pt x="10313" y="5937"/>
                  </a:cubicBezTo>
                  <a:cubicBezTo>
                    <a:pt x="10313" y="5460"/>
                    <a:pt x="10694" y="5079"/>
                    <a:pt x="11170" y="5079"/>
                  </a:cubicBezTo>
                  <a:close/>
                  <a:moveTo>
                    <a:pt x="3073" y="8461"/>
                  </a:moveTo>
                  <a:cubicBezTo>
                    <a:pt x="3263" y="8461"/>
                    <a:pt x="3525" y="8556"/>
                    <a:pt x="3668" y="8699"/>
                  </a:cubicBezTo>
                  <a:cubicBezTo>
                    <a:pt x="3811" y="8842"/>
                    <a:pt x="3906" y="9080"/>
                    <a:pt x="3906" y="9295"/>
                  </a:cubicBezTo>
                  <a:cubicBezTo>
                    <a:pt x="3906" y="9509"/>
                    <a:pt x="3835" y="9723"/>
                    <a:pt x="3692" y="9890"/>
                  </a:cubicBezTo>
                  <a:cubicBezTo>
                    <a:pt x="3525" y="10057"/>
                    <a:pt x="3311" y="10140"/>
                    <a:pt x="3094" y="10140"/>
                  </a:cubicBezTo>
                  <a:cubicBezTo>
                    <a:pt x="2876" y="10140"/>
                    <a:pt x="2656" y="10057"/>
                    <a:pt x="2478" y="9890"/>
                  </a:cubicBezTo>
                  <a:cubicBezTo>
                    <a:pt x="2335" y="9747"/>
                    <a:pt x="2239" y="9509"/>
                    <a:pt x="2239" y="9295"/>
                  </a:cubicBezTo>
                  <a:cubicBezTo>
                    <a:pt x="2239" y="9080"/>
                    <a:pt x="2335" y="8842"/>
                    <a:pt x="2478" y="8699"/>
                  </a:cubicBezTo>
                  <a:cubicBezTo>
                    <a:pt x="2644" y="8533"/>
                    <a:pt x="2859" y="8461"/>
                    <a:pt x="3073" y="8461"/>
                  </a:cubicBezTo>
                  <a:close/>
                  <a:moveTo>
                    <a:pt x="6431" y="9795"/>
                  </a:moveTo>
                  <a:cubicBezTo>
                    <a:pt x="6907" y="9795"/>
                    <a:pt x="7288" y="10200"/>
                    <a:pt x="7288" y="10676"/>
                  </a:cubicBezTo>
                  <a:cubicBezTo>
                    <a:pt x="7288" y="11152"/>
                    <a:pt x="6907" y="11533"/>
                    <a:pt x="6431" y="11533"/>
                  </a:cubicBezTo>
                  <a:cubicBezTo>
                    <a:pt x="5955" y="11533"/>
                    <a:pt x="5573" y="11152"/>
                    <a:pt x="5573" y="10676"/>
                  </a:cubicBezTo>
                  <a:cubicBezTo>
                    <a:pt x="5573" y="10200"/>
                    <a:pt x="5955" y="9795"/>
                    <a:pt x="6431" y="9795"/>
                  </a:cubicBezTo>
                  <a:close/>
                  <a:moveTo>
                    <a:pt x="6382" y="1"/>
                  </a:moveTo>
                  <a:cubicBezTo>
                    <a:pt x="5722" y="1"/>
                    <a:pt x="5192" y="546"/>
                    <a:pt x="5192" y="1198"/>
                  </a:cubicBezTo>
                  <a:cubicBezTo>
                    <a:pt x="5192" y="1793"/>
                    <a:pt x="5621" y="2293"/>
                    <a:pt x="6216" y="2388"/>
                  </a:cubicBezTo>
                  <a:lnTo>
                    <a:pt x="6216" y="3436"/>
                  </a:lnTo>
                  <a:cubicBezTo>
                    <a:pt x="5669" y="3460"/>
                    <a:pt x="5145" y="3698"/>
                    <a:pt x="4740" y="4055"/>
                  </a:cubicBezTo>
                  <a:lnTo>
                    <a:pt x="4002" y="3317"/>
                  </a:lnTo>
                  <a:cubicBezTo>
                    <a:pt x="4240" y="2984"/>
                    <a:pt x="4287" y="2555"/>
                    <a:pt x="4145" y="2150"/>
                  </a:cubicBezTo>
                  <a:cubicBezTo>
                    <a:pt x="3919" y="1657"/>
                    <a:pt x="3469" y="1406"/>
                    <a:pt x="3021" y="1406"/>
                  </a:cubicBezTo>
                  <a:cubicBezTo>
                    <a:pt x="2711" y="1406"/>
                    <a:pt x="2402" y="1526"/>
                    <a:pt x="2168" y="1769"/>
                  </a:cubicBezTo>
                  <a:cubicBezTo>
                    <a:pt x="1835" y="2103"/>
                    <a:pt x="1739" y="2603"/>
                    <a:pt x="1906" y="3079"/>
                  </a:cubicBezTo>
                  <a:cubicBezTo>
                    <a:pt x="2120" y="3579"/>
                    <a:pt x="2597" y="3817"/>
                    <a:pt x="3049" y="3817"/>
                  </a:cubicBezTo>
                  <a:cubicBezTo>
                    <a:pt x="3311" y="3817"/>
                    <a:pt x="3549" y="3722"/>
                    <a:pt x="3764" y="3579"/>
                  </a:cubicBezTo>
                  <a:lnTo>
                    <a:pt x="4502" y="4317"/>
                  </a:lnTo>
                  <a:cubicBezTo>
                    <a:pt x="4407" y="4413"/>
                    <a:pt x="4311" y="4532"/>
                    <a:pt x="4264" y="4651"/>
                  </a:cubicBezTo>
                  <a:cubicBezTo>
                    <a:pt x="4278" y="4781"/>
                    <a:pt x="4372" y="4841"/>
                    <a:pt x="4460" y="4841"/>
                  </a:cubicBezTo>
                  <a:cubicBezTo>
                    <a:pt x="4516" y="4841"/>
                    <a:pt x="4569" y="4816"/>
                    <a:pt x="4597" y="4770"/>
                  </a:cubicBezTo>
                  <a:cubicBezTo>
                    <a:pt x="4669" y="4651"/>
                    <a:pt x="4764" y="4532"/>
                    <a:pt x="4859" y="4436"/>
                  </a:cubicBezTo>
                  <a:cubicBezTo>
                    <a:pt x="5264" y="4032"/>
                    <a:pt x="5812" y="3817"/>
                    <a:pt x="6383" y="3817"/>
                  </a:cubicBezTo>
                  <a:cubicBezTo>
                    <a:pt x="8074" y="3817"/>
                    <a:pt x="9312" y="5770"/>
                    <a:pt x="7979" y="7532"/>
                  </a:cubicBezTo>
                  <a:lnTo>
                    <a:pt x="7955" y="7556"/>
                  </a:lnTo>
                  <a:cubicBezTo>
                    <a:pt x="7427" y="7957"/>
                    <a:pt x="6884" y="8130"/>
                    <a:pt x="6382" y="8130"/>
                  </a:cubicBezTo>
                  <a:cubicBezTo>
                    <a:pt x="5185" y="8130"/>
                    <a:pt x="4216" y="7152"/>
                    <a:pt x="4216" y="5961"/>
                  </a:cubicBezTo>
                  <a:cubicBezTo>
                    <a:pt x="4216" y="5770"/>
                    <a:pt x="4264" y="5580"/>
                    <a:pt x="4287" y="5389"/>
                  </a:cubicBezTo>
                  <a:cubicBezTo>
                    <a:pt x="4232" y="5300"/>
                    <a:pt x="4156" y="5263"/>
                    <a:pt x="4088" y="5263"/>
                  </a:cubicBezTo>
                  <a:cubicBezTo>
                    <a:pt x="4010" y="5263"/>
                    <a:pt x="3943" y="5313"/>
                    <a:pt x="3930" y="5389"/>
                  </a:cubicBezTo>
                  <a:cubicBezTo>
                    <a:pt x="3906" y="5508"/>
                    <a:pt x="3859" y="5651"/>
                    <a:pt x="3859" y="5794"/>
                  </a:cubicBezTo>
                  <a:lnTo>
                    <a:pt x="2835" y="5794"/>
                  </a:lnTo>
                  <a:cubicBezTo>
                    <a:pt x="2740" y="5199"/>
                    <a:pt x="2239" y="4746"/>
                    <a:pt x="1644" y="4746"/>
                  </a:cubicBezTo>
                  <a:cubicBezTo>
                    <a:pt x="692" y="4746"/>
                    <a:pt x="1" y="5842"/>
                    <a:pt x="739" y="6818"/>
                  </a:cubicBezTo>
                  <a:lnTo>
                    <a:pt x="787" y="6866"/>
                  </a:lnTo>
                  <a:cubicBezTo>
                    <a:pt x="1069" y="7073"/>
                    <a:pt x="1362" y="7163"/>
                    <a:pt x="1637" y="7163"/>
                  </a:cubicBezTo>
                  <a:cubicBezTo>
                    <a:pt x="2242" y="7163"/>
                    <a:pt x="2753" y="6725"/>
                    <a:pt x="2835" y="6151"/>
                  </a:cubicBezTo>
                  <a:lnTo>
                    <a:pt x="3859" y="6151"/>
                  </a:lnTo>
                  <a:cubicBezTo>
                    <a:pt x="3906" y="6699"/>
                    <a:pt x="4145" y="7223"/>
                    <a:pt x="4502" y="7628"/>
                  </a:cubicBezTo>
                  <a:lnTo>
                    <a:pt x="3764" y="8366"/>
                  </a:lnTo>
                  <a:cubicBezTo>
                    <a:pt x="3540" y="8206"/>
                    <a:pt x="3288" y="8127"/>
                    <a:pt x="3037" y="8127"/>
                  </a:cubicBezTo>
                  <a:cubicBezTo>
                    <a:pt x="2727" y="8127"/>
                    <a:pt x="2418" y="8248"/>
                    <a:pt x="2168" y="8485"/>
                  </a:cubicBezTo>
                  <a:cubicBezTo>
                    <a:pt x="1835" y="8818"/>
                    <a:pt x="1739" y="9318"/>
                    <a:pt x="1906" y="9795"/>
                  </a:cubicBezTo>
                  <a:cubicBezTo>
                    <a:pt x="2120" y="10319"/>
                    <a:pt x="2597" y="10557"/>
                    <a:pt x="3049" y="10557"/>
                  </a:cubicBezTo>
                  <a:cubicBezTo>
                    <a:pt x="3335" y="10557"/>
                    <a:pt x="3668" y="10438"/>
                    <a:pt x="3906" y="10200"/>
                  </a:cubicBezTo>
                  <a:cubicBezTo>
                    <a:pt x="4145" y="9961"/>
                    <a:pt x="4264" y="9652"/>
                    <a:pt x="4264" y="9318"/>
                  </a:cubicBezTo>
                  <a:cubicBezTo>
                    <a:pt x="4264" y="9056"/>
                    <a:pt x="4168" y="8818"/>
                    <a:pt x="4026" y="8604"/>
                  </a:cubicBezTo>
                  <a:lnTo>
                    <a:pt x="4764" y="7866"/>
                  </a:lnTo>
                  <a:cubicBezTo>
                    <a:pt x="5145" y="8223"/>
                    <a:pt x="5693" y="8437"/>
                    <a:pt x="6240" y="8485"/>
                  </a:cubicBezTo>
                  <a:lnTo>
                    <a:pt x="6240" y="9533"/>
                  </a:lnTo>
                  <a:cubicBezTo>
                    <a:pt x="5383" y="9652"/>
                    <a:pt x="4859" y="10676"/>
                    <a:pt x="5550" y="11581"/>
                  </a:cubicBezTo>
                  <a:lnTo>
                    <a:pt x="5573" y="11628"/>
                  </a:lnTo>
                  <a:cubicBezTo>
                    <a:pt x="5860" y="11845"/>
                    <a:pt x="6157" y="11939"/>
                    <a:pt x="6433" y="11939"/>
                  </a:cubicBezTo>
                  <a:cubicBezTo>
                    <a:pt x="7099" y="11939"/>
                    <a:pt x="7645" y="11396"/>
                    <a:pt x="7645" y="10723"/>
                  </a:cubicBezTo>
                  <a:cubicBezTo>
                    <a:pt x="7645" y="10128"/>
                    <a:pt x="7217" y="9628"/>
                    <a:pt x="6621" y="9533"/>
                  </a:cubicBezTo>
                  <a:lnTo>
                    <a:pt x="6621" y="8485"/>
                  </a:lnTo>
                  <a:cubicBezTo>
                    <a:pt x="7169" y="8461"/>
                    <a:pt x="7693" y="8223"/>
                    <a:pt x="8098" y="7866"/>
                  </a:cubicBezTo>
                  <a:lnTo>
                    <a:pt x="8836" y="8604"/>
                  </a:lnTo>
                  <a:cubicBezTo>
                    <a:pt x="8693" y="8818"/>
                    <a:pt x="8598" y="9056"/>
                    <a:pt x="8598" y="9318"/>
                  </a:cubicBezTo>
                  <a:cubicBezTo>
                    <a:pt x="8598" y="9795"/>
                    <a:pt x="8907" y="10247"/>
                    <a:pt x="9384" y="10462"/>
                  </a:cubicBezTo>
                  <a:cubicBezTo>
                    <a:pt x="9503" y="10485"/>
                    <a:pt x="9646" y="10509"/>
                    <a:pt x="9789" y="10509"/>
                  </a:cubicBezTo>
                  <a:cubicBezTo>
                    <a:pt x="10098" y="10509"/>
                    <a:pt x="10384" y="10390"/>
                    <a:pt x="10622" y="10200"/>
                  </a:cubicBezTo>
                  <a:cubicBezTo>
                    <a:pt x="10657" y="10042"/>
                    <a:pt x="10550" y="9948"/>
                    <a:pt x="10444" y="9948"/>
                  </a:cubicBezTo>
                  <a:cubicBezTo>
                    <a:pt x="10406" y="9948"/>
                    <a:pt x="10368" y="9960"/>
                    <a:pt x="10336" y="9985"/>
                  </a:cubicBezTo>
                  <a:cubicBezTo>
                    <a:pt x="10182" y="10117"/>
                    <a:pt x="9993" y="10183"/>
                    <a:pt x="9801" y="10183"/>
                  </a:cubicBezTo>
                  <a:cubicBezTo>
                    <a:pt x="9577" y="10183"/>
                    <a:pt x="9349" y="10093"/>
                    <a:pt x="9169" y="9914"/>
                  </a:cubicBezTo>
                  <a:cubicBezTo>
                    <a:pt x="9027" y="9771"/>
                    <a:pt x="8931" y="9533"/>
                    <a:pt x="8931" y="9318"/>
                  </a:cubicBezTo>
                  <a:cubicBezTo>
                    <a:pt x="8931" y="9128"/>
                    <a:pt x="9027" y="8890"/>
                    <a:pt x="9169" y="8723"/>
                  </a:cubicBezTo>
                  <a:cubicBezTo>
                    <a:pt x="9336" y="8568"/>
                    <a:pt x="9550" y="8491"/>
                    <a:pt x="9768" y="8491"/>
                  </a:cubicBezTo>
                  <a:cubicBezTo>
                    <a:pt x="9985" y="8491"/>
                    <a:pt x="10205" y="8568"/>
                    <a:pt x="10384" y="8723"/>
                  </a:cubicBezTo>
                  <a:cubicBezTo>
                    <a:pt x="10598" y="8937"/>
                    <a:pt x="10694" y="9199"/>
                    <a:pt x="10622" y="9509"/>
                  </a:cubicBezTo>
                  <a:cubicBezTo>
                    <a:pt x="10669" y="9575"/>
                    <a:pt x="10732" y="9604"/>
                    <a:pt x="10791" y="9604"/>
                  </a:cubicBezTo>
                  <a:cubicBezTo>
                    <a:pt x="10881" y="9604"/>
                    <a:pt x="10965" y="9538"/>
                    <a:pt x="10979" y="9437"/>
                  </a:cubicBezTo>
                  <a:cubicBezTo>
                    <a:pt x="11027" y="9080"/>
                    <a:pt x="10908" y="8723"/>
                    <a:pt x="10622" y="8461"/>
                  </a:cubicBezTo>
                  <a:cubicBezTo>
                    <a:pt x="10395" y="8234"/>
                    <a:pt x="10077" y="8111"/>
                    <a:pt x="9758" y="8111"/>
                  </a:cubicBezTo>
                  <a:cubicBezTo>
                    <a:pt x="9509" y="8111"/>
                    <a:pt x="9259" y="8186"/>
                    <a:pt x="9050" y="8342"/>
                  </a:cubicBezTo>
                  <a:lnTo>
                    <a:pt x="8312" y="7604"/>
                  </a:lnTo>
                  <a:cubicBezTo>
                    <a:pt x="8669" y="7223"/>
                    <a:pt x="8884" y="6675"/>
                    <a:pt x="8931" y="6103"/>
                  </a:cubicBezTo>
                  <a:lnTo>
                    <a:pt x="9979" y="6103"/>
                  </a:lnTo>
                  <a:cubicBezTo>
                    <a:pt x="10074" y="6699"/>
                    <a:pt x="10575" y="7151"/>
                    <a:pt x="11170" y="7151"/>
                  </a:cubicBezTo>
                  <a:cubicBezTo>
                    <a:pt x="11813" y="7151"/>
                    <a:pt x="12361" y="6627"/>
                    <a:pt x="12361" y="5961"/>
                  </a:cubicBezTo>
                  <a:cubicBezTo>
                    <a:pt x="12384" y="5270"/>
                    <a:pt x="11860" y="4746"/>
                    <a:pt x="11194" y="4746"/>
                  </a:cubicBezTo>
                  <a:cubicBezTo>
                    <a:pt x="10598" y="4746"/>
                    <a:pt x="10098" y="5199"/>
                    <a:pt x="10003" y="5794"/>
                  </a:cubicBezTo>
                  <a:lnTo>
                    <a:pt x="8955" y="5794"/>
                  </a:lnTo>
                  <a:cubicBezTo>
                    <a:pt x="8931" y="5222"/>
                    <a:pt x="8693" y="4698"/>
                    <a:pt x="8336" y="4294"/>
                  </a:cubicBezTo>
                  <a:lnTo>
                    <a:pt x="9074" y="3555"/>
                  </a:lnTo>
                  <a:cubicBezTo>
                    <a:pt x="9289" y="3698"/>
                    <a:pt x="9550" y="3793"/>
                    <a:pt x="9789" y="3793"/>
                  </a:cubicBezTo>
                  <a:cubicBezTo>
                    <a:pt x="10098" y="3793"/>
                    <a:pt x="10408" y="3674"/>
                    <a:pt x="10646" y="3436"/>
                  </a:cubicBezTo>
                  <a:cubicBezTo>
                    <a:pt x="10932" y="3174"/>
                    <a:pt x="11051" y="2769"/>
                    <a:pt x="10979" y="2388"/>
                  </a:cubicBezTo>
                  <a:cubicBezTo>
                    <a:pt x="10956" y="2222"/>
                    <a:pt x="10884" y="2031"/>
                    <a:pt x="10765" y="1888"/>
                  </a:cubicBezTo>
                  <a:cubicBezTo>
                    <a:pt x="10531" y="1550"/>
                    <a:pt x="10169" y="1376"/>
                    <a:pt x="9800" y="1376"/>
                  </a:cubicBezTo>
                  <a:cubicBezTo>
                    <a:pt x="9493" y="1376"/>
                    <a:pt x="9180" y="1497"/>
                    <a:pt x="8931" y="1745"/>
                  </a:cubicBezTo>
                  <a:cubicBezTo>
                    <a:pt x="8693" y="1984"/>
                    <a:pt x="8574" y="2269"/>
                    <a:pt x="8574" y="2603"/>
                  </a:cubicBezTo>
                  <a:cubicBezTo>
                    <a:pt x="8574" y="2865"/>
                    <a:pt x="8669" y="3103"/>
                    <a:pt x="8812" y="3317"/>
                  </a:cubicBezTo>
                  <a:lnTo>
                    <a:pt x="8074" y="4055"/>
                  </a:lnTo>
                  <a:cubicBezTo>
                    <a:pt x="7693" y="3698"/>
                    <a:pt x="7145" y="3484"/>
                    <a:pt x="6574" y="3436"/>
                  </a:cubicBezTo>
                  <a:lnTo>
                    <a:pt x="6574" y="2388"/>
                  </a:lnTo>
                  <a:cubicBezTo>
                    <a:pt x="7217" y="2293"/>
                    <a:pt x="7645" y="1722"/>
                    <a:pt x="7598" y="1102"/>
                  </a:cubicBezTo>
                  <a:cubicBezTo>
                    <a:pt x="7526" y="507"/>
                    <a:pt x="7098" y="55"/>
                    <a:pt x="6502" y="7"/>
                  </a:cubicBezTo>
                  <a:cubicBezTo>
                    <a:pt x="6462" y="3"/>
                    <a:pt x="6421" y="1"/>
                    <a:pt x="6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073" name="Google Shape;14073;p27"/>
          <p:cNvGrpSpPr/>
          <p:nvPr/>
        </p:nvGrpSpPr>
        <p:grpSpPr>
          <a:xfrm>
            <a:off x="8045371" y="5673004"/>
            <a:ext cx="712038" cy="704984"/>
            <a:chOff x="4176388" y="2824908"/>
            <a:chExt cx="297700" cy="294750"/>
          </a:xfrm>
          <a:solidFill>
            <a:schemeClr val="tx1"/>
          </a:solidFill>
        </p:grpSpPr>
        <p:sp>
          <p:nvSpPr>
            <p:cNvPr id="14074" name="Google Shape;14074;p27"/>
            <p:cNvSpPr/>
            <p:nvPr/>
          </p:nvSpPr>
          <p:spPr>
            <a:xfrm>
              <a:off x="4176388" y="2824908"/>
              <a:ext cx="297700" cy="294750"/>
            </a:xfrm>
            <a:custGeom>
              <a:avLst/>
              <a:gdLst/>
              <a:ahLst/>
              <a:cxnLst/>
              <a:rect l="l" t="t" r="r" b="b"/>
              <a:pathLst>
                <a:path w="11908" h="11790" extrusionOk="0">
                  <a:moveTo>
                    <a:pt x="11240" y="358"/>
                  </a:moveTo>
                  <a:cubicBezTo>
                    <a:pt x="11407" y="358"/>
                    <a:pt x="11550" y="477"/>
                    <a:pt x="11550" y="668"/>
                  </a:cubicBezTo>
                  <a:lnTo>
                    <a:pt x="11550" y="5740"/>
                  </a:lnTo>
                  <a:lnTo>
                    <a:pt x="10050" y="5740"/>
                  </a:lnTo>
                  <a:lnTo>
                    <a:pt x="9573" y="5073"/>
                  </a:lnTo>
                  <a:cubicBezTo>
                    <a:pt x="9526" y="5002"/>
                    <a:pt x="9454" y="4978"/>
                    <a:pt x="9383" y="4978"/>
                  </a:cubicBezTo>
                  <a:cubicBezTo>
                    <a:pt x="9288" y="4978"/>
                    <a:pt x="9216" y="5002"/>
                    <a:pt x="9169" y="5073"/>
                  </a:cubicBezTo>
                  <a:lnTo>
                    <a:pt x="8692" y="5740"/>
                  </a:lnTo>
                  <a:lnTo>
                    <a:pt x="7883" y="5740"/>
                  </a:lnTo>
                  <a:cubicBezTo>
                    <a:pt x="7787" y="4788"/>
                    <a:pt x="7049" y="4049"/>
                    <a:pt x="6097" y="3954"/>
                  </a:cubicBezTo>
                  <a:lnTo>
                    <a:pt x="6097" y="3073"/>
                  </a:lnTo>
                  <a:cubicBezTo>
                    <a:pt x="6097" y="3002"/>
                    <a:pt x="6073" y="2954"/>
                    <a:pt x="6049" y="2930"/>
                  </a:cubicBezTo>
                  <a:lnTo>
                    <a:pt x="5406" y="2478"/>
                  </a:lnTo>
                  <a:lnTo>
                    <a:pt x="6049" y="2025"/>
                  </a:lnTo>
                  <a:cubicBezTo>
                    <a:pt x="6097" y="2001"/>
                    <a:pt x="6097" y="1930"/>
                    <a:pt x="6097" y="1882"/>
                  </a:cubicBezTo>
                  <a:lnTo>
                    <a:pt x="6097" y="358"/>
                  </a:lnTo>
                  <a:close/>
                  <a:moveTo>
                    <a:pt x="5739" y="358"/>
                  </a:moveTo>
                  <a:lnTo>
                    <a:pt x="5739" y="1787"/>
                  </a:lnTo>
                  <a:lnTo>
                    <a:pt x="5049" y="2263"/>
                  </a:lnTo>
                  <a:cubicBezTo>
                    <a:pt x="5001" y="2335"/>
                    <a:pt x="4953" y="2382"/>
                    <a:pt x="4953" y="2478"/>
                  </a:cubicBezTo>
                  <a:cubicBezTo>
                    <a:pt x="4953" y="2573"/>
                    <a:pt x="5001" y="2621"/>
                    <a:pt x="5049" y="2692"/>
                  </a:cubicBezTo>
                  <a:lnTo>
                    <a:pt x="5739" y="3168"/>
                  </a:lnTo>
                  <a:lnTo>
                    <a:pt x="5739" y="3954"/>
                  </a:lnTo>
                  <a:cubicBezTo>
                    <a:pt x="5454" y="4002"/>
                    <a:pt x="5168" y="4073"/>
                    <a:pt x="4930" y="4240"/>
                  </a:cubicBezTo>
                  <a:cubicBezTo>
                    <a:pt x="4882" y="4264"/>
                    <a:pt x="4811" y="4335"/>
                    <a:pt x="4858" y="4430"/>
                  </a:cubicBezTo>
                  <a:cubicBezTo>
                    <a:pt x="4874" y="4511"/>
                    <a:pt x="4935" y="4559"/>
                    <a:pt x="5009" y="4559"/>
                  </a:cubicBezTo>
                  <a:cubicBezTo>
                    <a:pt x="5044" y="4559"/>
                    <a:pt x="5082" y="4549"/>
                    <a:pt x="5120" y="4526"/>
                  </a:cubicBezTo>
                  <a:cubicBezTo>
                    <a:pt x="5358" y="4383"/>
                    <a:pt x="5644" y="4311"/>
                    <a:pt x="5906" y="4311"/>
                  </a:cubicBezTo>
                  <a:cubicBezTo>
                    <a:pt x="6811" y="4311"/>
                    <a:pt x="7549" y="5026"/>
                    <a:pt x="7549" y="5931"/>
                  </a:cubicBezTo>
                  <a:cubicBezTo>
                    <a:pt x="7597" y="6812"/>
                    <a:pt x="6835" y="7526"/>
                    <a:pt x="5954" y="7526"/>
                  </a:cubicBezTo>
                  <a:cubicBezTo>
                    <a:pt x="5049" y="7526"/>
                    <a:pt x="4310" y="6812"/>
                    <a:pt x="4310" y="5931"/>
                  </a:cubicBezTo>
                  <a:cubicBezTo>
                    <a:pt x="4310" y="5597"/>
                    <a:pt x="4406" y="5312"/>
                    <a:pt x="4572" y="5026"/>
                  </a:cubicBezTo>
                  <a:cubicBezTo>
                    <a:pt x="4644" y="4978"/>
                    <a:pt x="4620" y="4859"/>
                    <a:pt x="4549" y="4788"/>
                  </a:cubicBezTo>
                  <a:cubicBezTo>
                    <a:pt x="4509" y="4768"/>
                    <a:pt x="4466" y="4756"/>
                    <a:pt x="4425" y="4756"/>
                  </a:cubicBezTo>
                  <a:cubicBezTo>
                    <a:pt x="4367" y="4756"/>
                    <a:pt x="4315" y="4780"/>
                    <a:pt x="4287" y="4835"/>
                  </a:cubicBezTo>
                  <a:cubicBezTo>
                    <a:pt x="4096" y="5097"/>
                    <a:pt x="3977" y="5431"/>
                    <a:pt x="3953" y="5740"/>
                  </a:cubicBezTo>
                  <a:lnTo>
                    <a:pt x="3072" y="5740"/>
                  </a:lnTo>
                  <a:cubicBezTo>
                    <a:pt x="3001" y="5740"/>
                    <a:pt x="2953" y="5788"/>
                    <a:pt x="2905" y="5812"/>
                  </a:cubicBezTo>
                  <a:lnTo>
                    <a:pt x="2477" y="6431"/>
                  </a:lnTo>
                  <a:lnTo>
                    <a:pt x="2024" y="5812"/>
                  </a:lnTo>
                  <a:cubicBezTo>
                    <a:pt x="1977" y="5740"/>
                    <a:pt x="1929" y="5740"/>
                    <a:pt x="1881" y="5740"/>
                  </a:cubicBezTo>
                  <a:lnTo>
                    <a:pt x="286" y="5740"/>
                  </a:lnTo>
                  <a:lnTo>
                    <a:pt x="286" y="668"/>
                  </a:lnTo>
                  <a:cubicBezTo>
                    <a:pt x="286" y="501"/>
                    <a:pt x="405" y="358"/>
                    <a:pt x="595" y="358"/>
                  </a:cubicBezTo>
                  <a:close/>
                  <a:moveTo>
                    <a:pt x="4025" y="6074"/>
                  </a:moveTo>
                  <a:cubicBezTo>
                    <a:pt x="4096" y="7026"/>
                    <a:pt x="4858" y="7764"/>
                    <a:pt x="5811" y="7860"/>
                  </a:cubicBezTo>
                  <a:lnTo>
                    <a:pt x="5811" y="8765"/>
                  </a:lnTo>
                  <a:cubicBezTo>
                    <a:pt x="5811" y="8812"/>
                    <a:pt x="5835" y="8884"/>
                    <a:pt x="5858" y="8908"/>
                  </a:cubicBezTo>
                  <a:lnTo>
                    <a:pt x="6478" y="9360"/>
                  </a:lnTo>
                  <a:lnTo>
                    <a:pt x="5858" y="9789"/>
                  </a:lnTo>
                  <a:cubicBezTo>
                    <a:pt x="5811" y="9836"/>
                    <a:pt x="5811" y="9884"/>
                    <a:pt x="5811" y="9955"/>
                  </a:cubicBezTo>
                  <a:lnTo>
                    <a:pt x="5811" y="11456"/>
                  </a:lnTo>
                  <a:lnTo>
                    <a:pt x="643" y="11456"/>
                  </a:lnTo>
                  <a:cubicBezTo>
                    <a:pt x="500" y="11456"/>
                    <a:pt x="357" y="11337"/>
                    <a:pt x="357" y="11170"/>
                  </a:cubicBezTo>
                  <a:lnTo>
                    <a:pt x="357" y="6074"/>
                  </a:lnTo>
                  <a:lnTo>
                    <a:pt x="1834" y="6074"/>
                  </a:lnTo>
                  <a:lnTo>
                    <a:pt x="2310" y="6764"/>
                  </a:lnTo>
                  <a:cubicBezTo>
                    <a:pt x="2381" y="6812"/>
                    <a:pt x="2429" y="6860"/>
                    <a:pt x="2524" y="6860"/>
                  </a:cubicBezTo>
                  <a:cubicBezTo>
                    <a:pt x="2620" y="6860"/>
                    <a:pt x="2667" y="6812"/>
                    <a:pt x="2739" y="6764"/>
                  </a:cubicBezTo>
                  <a:lnTo>
                    <a:pt x="3215" y="6074"/>
                  </a:lnTo>
                  <a:close/>
                  <a:moveTo>
                    <a:pt x="619" y="1"/>
                  </a:moveTo>
                  <a:cubicBezTo>
                    <a:pt x="262" y="1"/>
                    <a:pt x="0" y="311"/>
                    <a:pt x="0" y="620"/>
                  </a:cubicBezTo>
                  <a:lnTo>
                    <a:pt x="0" y="11622"/>
                  </a:lnTo>
                  <a:cubicBezTo>
                    <a:pt x="0" y="11694"/>
                    <a:pt x="95" y="11789"/>
                    <a:pt x="167" y="11789"/>
                  </a:cubicBezTo>
                  <a:lnTo>
                    <a:pt x="9335" y="11789"/>
                  </a:lnTo>
                  <a:cubicBezTo>
                    <a:pt x="9502" y="11646"/>
                    <a:pt x="9407" y="11456"/>
                    <a:pt x="9264" y="11456"/>
                  </a:cubicBezTo>
                  <a:lnTo>
                    <a:pt x="6097" y="11456"/>
                  </a:lnTo>
                  <a:lnTo>
                    <a:pt x="6097" y="10027"/>
                  </a:lnTo>
                  <a:lnTo>
                    <a:pt x="6787" y="9551"/>
                  </a:lnTo>
                  <a:cubicBezTo>
                    <a:pt x="6835" y="9503"/>
                    <a:pt x="6882" y="9431"/>
                    <a:pt x="6882" y="9360"/>
                  </a:cubicBezTo>
                  <a:cubicBezTo>
                    <a:pt x="6882" y="9265"/>
                    <a:pt x="6835" y="9193"/>
                    <a:pt x="6787" y="9146"/>
                  </a:cubicBezTo>
                  <a:lnTo>
                    <a:pt x="6097" y="8669"/>
                  </a:lnTo>
                  <a:lnTo>
                    <a:pt x="6097" y="7860"/>
                  </a:lnTo>
                  <a:cubicBezTo>
                    <a:pt x="7049" y="7764"/>
                    <a:pt x="7787" y="7026"/>
                    <a:pt x="7883" y="6074"/>
                  </a:cubicBezTo>
                  <a:lnTo>
                    <a:pt x="8788" y="6074"/>
                  </a:lnTo>
                  <a:cubicBezTo>
                    <a:pt x="8835" y="6074"/>
                    <a:pt x="8907" y="6050"/>
                    <a:pt x="8930" y="6026"/>
                  </a:cubicBezTo>
                  <a:lnTo>
                    <a:pt x="9383" y="5383"/>
                  </a:lnTo>
                  <a:lnTo>
                    <a:pt x="9812" y="6026"/>
                  </a:lnTo>
                  <a:cubicBezTo>
                    <a:pt x="9859" y="6074"/>
                    <a:pt x="9907" y="6074"/>
                    <a:pt x="9978" y="6074"/>
                  </a:cubicBezTo>
                  <a:lnTo>
                    <a:pt x="11550" y="6074"/>
                  </a:lnTo>
                  <a:lnTo>
                    <a:pt x="11550" y="11289"/>
                  </a:lnTo>
                  <a:cubicBezTo>
                    <a:pt x="11550" y="11384"/>
                    <a:pt x="11455" y="11456"/>
                    <a:pt x="11360" y="11456"/>
                  </a:cubicBezTo>
                  <a:lnTo>
                    <a:pt x="10026" y="11456"/>
                  </a:lnTo>
                  <a:cubicBezTo>
                    <a:pt x="10002" y="11456"/>
                    <a:pt x="9978" y="11456"/>
                    <a:pt x="9931" y="11503"/>
                  </a:cubicBezTo>
                  <a:cubicBezTo>
                    <a:pt x="9812" y="11646"/>
                    <a:pt x="9931" y="11789"/>
                    <a:pt x="10050" y="11789"/>
                  </a:cubicBezTo>
                  <a:lnTo>
                    <a:pt x="11240" y="11789"/>
                  </a:lnTo>
                  <a:cubicBezTo>
                    <a:pt x="11598" y="11789"/>
                    <a:pt x="11883" y="11503"/>
                    <a:pt x="11883" y="11170"/>
                  </a:cubicBezTo>
                  <a:lnTo>
                    <a:pt x="11883" y="668"/>
                  </a:lnTo>
                  <a:cubicBezTo>
                    <a:pt x="11907" y="311"/>
                    <a:pt x="11598" y="1"/>
                    <a:pt x="112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75" name="Google Shape;14075;p27"/>
            <p:cNvSpPr/>
            <p:nvPr/>
          </p:nvSpPr>
          <p:spPr>
            <a:xfrm>
              <a:off x="4300213" y="2959483"/>
              <a:ext cx="49450" cy="8950"/>
            </a:xfrm>
            <a:custGeom>
              <a:avLst/>
              <a:gdLst/>
              <a:ahLst/>
              <a:cxnLst/>
              <a:rect l="l" t="t" r="r" b="b"/>
              <a:pathLst>
                <a:path w="1978" h="358" extrusionOk="0">
                  <a:moveTo>
                    <a:pt x="215" y="0"/>
                  </a:moveTo>
                  <a:cubicBezTo>
                    <a:pt x="143" y="0"/>
                    <a:pt x="72" y="71"/>
                    <a:pt x="48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882" y="357"/>
                    <a:pt x="1953" y="310"/>
                    <a:pt x="1977" y="214"/>
                  </a:cubicBezTo>
                  <a:cubicBezTo>
                    <a:pt x="1977" y="119"/>
                    <a:pt x="1882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76" name="Google Shape;14076;p27"/>
            <p:cNvSpPr/>
            <p:nvPr/>
          </p:nvSpPr>
          <p:spPr>
            <a:xfrm>
              <a:off x="4310338" y="2977333"/>
              <a:ext cx="29800" cy="8950"/>
            </a:xfrm>
            <a:custGeom>
              <a:avLst/>
              <a:gdLst/>
              <a:ahLst/>
              <a:cxnLst/>
              <a:rect l="l" t="t" r="r" b="b"/>
              <a:pathLst>
                <a:path w="1192" h="358" extrusionOk="0">
                  <a:moveTo>
                    <a:pt x="215" y="0"/>
                  </a:moveTo>
                  <a:cubicBezTo>
                    <a:pt x="119" y="0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1001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191" y="120"/>
                    <a:pt x="109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77" name="Google Shape;14077;p27"/>
            <p:cNvSpPr/>
            <p:nvPr/>
          </p:nvSpPr>
          <p:spPr>
            <a:xfrm>
              <a:off x="4213888" y="302198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72"/>
                    <a:pt x="48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310"/>
                    <a:pt x="3025" y="215"/>
                  </a:cubicBezTo>
                  <a:cubicBezTo>
                    <a:pt x="3049" y="96"/>
                    <a:pt x="2953" y="1"/>
                    <a:pt x="2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78" name="Google Shape;14078;p27"/>
            <p:cNvSpPr/>
            <p:nvPr/>
          </p:nvSpPr>
          <p:spPr>
            <a:xfrm>
              <a:off x="4213888" y="304103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286"/>
                    <a:pt x="3025" y="191"/>
                  </a:cubicBezTo>
                  <a:cubicBezTo>
                    <a:pt x="3049" y="72"/>
                    <a:pt x="2953" y="1"/>
                    <a:pt x="2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79" name="Google Shape;14079;p27"/>
            <p:cNvSpPr/>
            <p:nvPr/>
          </p:nvSpPr>
          <p:spPr>
            <a:xfrm>
              <a:off x="4230563" y="3059483"/>
              <a:ext cx="43475" cy="8975"/>
            </a:xfrm>
            <a:custGeom>
              <a:avLst/>
              <a:gdLst/>
              <a:ahLst/>
              <a:cxnLst/>
              <a:rect l="l" t="t" r="r" b="b"/>
              <a:pathLst>
                <a:path w="1739" h="359" extrusionOk="0">
                  <a:moveTo>
                    <a:pt x="214" y="1"/>
                  </a:moveTo>
                  <a:cubicBezTo>
                    <a:pt x="119" y="1"/>
                    <a:pt x="72" y="48"/>
                    <a:pt x="24" y="144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524" y="358"/>
                  </a:lnTo>
                  <a:cubicBezTo>
                    <a:pt x="1620" y="358"/>
                    <a:pt x="1667" y="287"/>
                    <a:pt x="1691" y="215"/>
                  </a:cubicBezTo>
                  <a:cubicBezTo>
                    <a:pt x="1739" y="96"/>
                    <a:pt x="1643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0" name="Google Shape;14080;p27"/>
            <p:cNvSpPr/>
            <p:nvPr/>
          </p:nvSpPr>
          <p:spPr>
            <a:xfrm>
              <a:off x="4360338" y="3021383"/>
              <a:ext cx="75050" cy="8950"/>
            </a:xfrm>
            <a:custGeom>
              <a:avLst/>
              <a:gdLst/>
              <a:ahLst/>
              <a:cxnLst/>
              <a:rect l="l" t="t" r="r" b="b"/>
              <a:pathLst>
                <a:path w="3002" h="358" extrusionOk="0">
                  <a:moveTo>
                    <a:pt x="167" y="1"/>
                  </a:moveTo>
                  <a:cubicBezTo>
                    <a:pt x="72" y="1"/>
                    <a:pt x="25" y="48"/>
                    <a:pt x="1" y="144"/>
                  </a:cubicBezTo>
                  <a:cubicBezTo>
                    <a:pt x="1" y="263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0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1" name="Google Shape;14081;p27"/>
            <p:cNvSpPr/>
            <p:nvPr/>
          </p:nvSpPr>
          <p:spPr>
            <a:xfrm>
              <a:off x="4360338" y="3039833"/>
              <a:ext cx="75050" cy="8975"/>
            </a:xfrm>
            <a:custGeom>
              <a:avLst/>
              <a:gdLst/>
              <a:ahLst/>
              <a:cxnLst/>
              <a:rect l="l" t="t" r="r" b="b"/>
              <a:pathLst>
                <a:path w="3002" h="359" extrusionOk="0">
                  <a:moveTo>
                    <a:pt x="167" y="1"/>
                  </a:moveTo>
                  <a:cubicBezTo>
                    <a:pt x="72" y="1"/>
                    <a:pt x="25" y="72"/>
                    <a:pt x="1" y="168"/>
                  </a:cubicBezTo>
                  <a:cubicBezTo>
                    <a:pt x="1" y="287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1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2" name="Google Shape;14082;p27"/>
            <p:cNvSpPr/>
            <p:nvPr/>
          </p:nvSpPr>
          <p:spPr>
            <a:xfrm>
              <a:off x="4375813" y="3059483"/>
              <a:ext cx="42900" cy="8975"/>
            </a:xfrm>
            <a:custGeom>
              <a:avLst/>
              <a:gdLst/>
              <a:ahLst/>
              <a:cxnLst/>
              <a:rect l="l" t="t" r="r" b="b"/>
              <a:pathLst>
                <a:path w="1716" h="359" extrusionOk="0">
                  <a:moveTo>
                    <a:pt x="215" y="1"/>
                  </a:moveTo>
                  <a:cubicBezTo>
                    <a:pt x="120" y="1"/>
                    <a:pt x="49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7"/>
                    <a:pt x="1692" y="215"/>
                  </a:cubicBezTo>
                  <a:cubicBezTo>
                    <a:pt x="1716" y="96"/>
                    <a:pt x="1644" y="1"/>
                    <a:pt x="1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3" name="Google Shape;14083;p27"/>
            <p:cNvSpPr/>
            <p:nvPr/>
          </p:nvSpPr>
          <p:spPr>
            <a:xfrm>
              <a:off x="4359738" y="287850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0"/>
                  </a:moveTo>
                  <a:cubicBezTo>
                    <a:pt x="144" y="0"/>
                    <a:pt x="72" y="72"/>
                    <a:pt x="49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0"/>
                    <a:pt x="2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4" name="Google Shape;14084;p27"/>
            <p:cNvSpPr/>
            <p:nvPr/>
          </p:nvSpPr>
          <p:spPr>
            <a:xfrm>
              <a:off x="4359738" y="289695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1"/>
                  </a:moveTo>
                  <a:cubicBezTo>
                    <a:pt x="144" y="1"/>
                    <a:pt x="72" y="72"/>
                    <a:pt x="49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1"/>
                    <a:pt x="2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5" name="Google Shape;14085;p27"/>
            <p:cNvSpPr/>
            <p:nvPr/>
          </p:nvSpPr>
          <p:spPr>
            <a:xfrm>
              <a:off x="4375813" y="291600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215" y="1"/>
                  </a:moveTo>
                  <a:cubicBezTo>
                    <a:pt x="120" y="1"/>
                    <a:pt x="49" y="48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6" y="72"/>
                    <a:pt x="1644" y="1"/>
                    <a:pt x="1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6" name="Google Shape;14086;p27"/>
            <p:cNvSpPr/>
            <p:nvPr/>
          </p:nvSpPr>
          <p:spPr>
            <a:xfrm>
              <a:off x="4215663" y="287850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0"/>
                  </a:moveTo>
                  <a:cubicBezTo>
                    <a:pt x="120" y="0"/>
                    <a:pt x="72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0"/>
                    <a:pt x="2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7" name="Google Shape;14087;p27"/>
            <p:cNvSpPr/>
            <p:nvPr/>
          </p:nvSpPr>
          <p:spPr>
            <a:xfrm>
              <a:off x="4215663" y="289695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1"/>
                  </a:moveTo>
                  <a:cubicBezTo>
                    <a:pt x="120" y="1"/>
                    <a:pt x="72" y="72"/>
                    <a:pt x="25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1"/>
                    <a:pt x="2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8" name="Google Shape;14088;p27"/>
            <p:cNvSpPr/>
            <p:nvPr/>
          </p:nvSpPr>
          <p:spPr>
            <a:xfrm>
              <a:off x="4231738" y="2916008"/>
              <a:ext cx="43500" cy="8950"/>
            </a:xfrm>
            <a:custGeom>
              <a:avLst/>
              <a:gdLst/>
              <a:ahLst/>
              <a:cxnLst/>
              <a:rect l="l" t="t" r="r" b="b"/>
              <a:pathLst>
                <a:path w="1740" h="358" extrusionOk="0">
                  <a:moveTo>
                    <a:pt x="215" y="1"/>
                  </a:moveTo>
                  <a:cubicBezTo>
                    <a:pt x="144" y="1"/>
                    <a:pt x="72" y="48"/>
                    <a:pt x="48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620" y="358"/>
                    <a:pt x="1692" y="286"/>
                    <a:pt x="1715" y="191"/>
                  </a:cubicBezTo>
                  <a:cubicBezTo>
                    <a:pt x="1739" y="72"/>
                    <a:pt x="1644" y="1"/>
                    <a:pt x="1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089" name="Google Shape;14089;p27"/>
          <p:cNvGrpSpPr/>
          <p:nvPr/>
        </p:nvGrpSpPr>
        <p:grpSpPr>
          <a:xfrm>
            <a:off x="9539195" y="5667444"/>
            <a:ext cx="712038" cy="716224"/>
            <a:chOff x="4673513" y="2822583"/>
            <a:chExt cx="297700" cy="299450"/>
          </a:xfrm>
          <a:solidFill>
            <a:schemeClr val="tx1"/>
          </a:solidFill>
        </p:grpSpPr>
        <p:sp>
          <p:nvSpPr>
            <p:cNvPr id="14090" name="Google Shape;14090;p27"/>
            <p:cNvSpPr/>
            <p:nvPr/>
          </p:nvSpPr>
          <p:spPr>
            <a:xfrm>
              <a:off x="4673513" y="2824333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3834" y="1310"/>
                  </a:moveTo>
                  <a:lnTo>
                    <a:pt x="3834" y="10717"/>
                  </a:lnTo>
                  <a:lnTo>
                    <a:pt x="1881" y="10717"/>
                  </a:lnTo>
                  <a:lnTo>
                    <a:pt x="1881" y="1310"/>
                  </a:lnTo>
                  <a:close/>
                  <a:moveTo>
                    <a:pt x="7287" y="5096"/>
                  </a:moveTo>
                  <a:lnTo>
                    <a:pt x="7287" y="10717"/>
                  </a:lnTo>
                  <a:lnTo>
                    <a:pt x="5335" y="10717"/>
                  </a:lnTo>
                  <a:lnTo>
                    <a:pt x="5335" y="5096"/>
                  </a:lnTo>
                  <a:close/>
                  <a:moveTo>
                    <a:pt x="10764" y="7597"/>
                  </a:moveTo>
                  <a:lnTo>
                    <a:pt x="10764" y="10717"/>
                  </a:lnTo>
                  <a:lnTo>
                    <a:pt x="8811" y="10717"/>
                  </a:lnTo>
                  <a:lnTo>
                    <a:pt x="8811" y="7597"/>
                  </a:lnTo>
                  <a:close/>
                  <a:moveTo>
                    <a:pt x="929" y="0"/>
                  </a:moveTo>
                  <a:cubicBezTo>
                    <a:pt x="810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19"/>
                  </a:cubicBezTo>
                  <a:cubicBezTo>
                    <a:pt x="334" y="1239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72"/>
                    <a:pt x="500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25"/>
                    <a:pt x="334" y="3620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0" y="4715"/>
                  </a:lnTo>
                  <a:cubicBezTo>
                    <a:pt x="405" y="4715"/>
                    <a:pt x="334" y="4787"/>
                    <a:pt x="334" y="4882"/>
                  </a:cubicBezTo>
                  <a:cubicBezTo>
                    <a:pt x="334" y="5001"/>
                    <a:pt x="381" y="5073"/>
                    <a:pt x="500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25"/>
                    <a:pt x="334" y="6120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0" y="7216"/>
                  </a:lnTo>
                  <a:cubicBezTo>
                    <a:pt x="405" y="7216"/>
                    <a:pt x="334" y="7287"/>
                    <a:pt x="334" y="7383"/>
                  </a:cubicBezTo>
                  <a:cubicBezTo>
                    <a:pt x="334" y="7502"/>
                    <a:pt x="381" y="7573"/>
                    <a:pt x="500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26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0" y="9716"/>
                  </a:lnTo>
                  <a:cubicBezTo>
                    <a:pt x="405" y="9716"/>
                    <a:pt x="334" y="9788"/>
                    <a:pt x="334" y="9883"/>
                  </a:cubicBezTo>
                  <a:cubicBezTo>
                    <a:pt x="334" y="10002"/>
                    <a:pt x="381" y="10074"/>
                    <a:pt x="500" y="10074"/>
                  </a:cubicBezTo>
                  <a:lnTo>
                    <a:pt x="715" y="10074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2001" y="11884"/>
                  </a:lnTo>
                  <a:cubicBezTo>
                    <a:pt x="2024" y="11884"/>
                    <a:pt x="2048" y="11884"/>
                    <a:pt x="2072" y="11836"/>
                  </a:cubicBezTo>
                  <a:cubicBezTo>
                    <a:pt x="2191" y="11693"/>
                    <a:pt x="2120" y="11550"/>
                    <a:pt x="1953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763" y="11550"/>
                  </a:lnTo>
                  <a:cubicBezTo>
                    <a:pt x="2667" y="11550"/>
                    <a:pt x="2596" y="11598"/>
                    <a:pt x="2596" y="11693"/>
                  </a:cubicBezTo>
                  <a:cubicBezTo>
                    <a:pt x="2596" y="11812"/>
                    <a:pt x="2644" y="11907"/>
                    <a:pt x="2763" y="11907"/>
                  </a:cubicBezTo>
                  <a:lnTo>
                    <a:pt x="11574" y="11907"/>
                  </a:lnTo>
                  <a:cubicBezTo>
                    <a:pt x="11717" y="11907"/>
                    <a:pt x="11884" y="11788"/>
                    <a:pt x="11884" y="11598"/>
                  </a:cubicBezTo>
                  <a:lnTo>
                    <a:pt x="11884" y="11002"/>
                  </a:lnTo>
                  <a:cubicBezTo>
                    <a:pt x="11907" y="10860"/>
                    <a:pt x="11788" y="10717"/>
                    <a:pt x="11598" y="10717"/>
                  </a:cubicBezTo>
                  <a:lnTo>
                    <a:pt x="11098" y="10717"/>
                  </a:lnTo>
                  <a:lnTo>
                    <a:pt x="11098" y="7478"/>
                  </a:lnTo>
                  <a:cubicBezTo>
                    <a:pt x="11098" y="7311"/>
                    <a:pt x="10979" y="7240"/>
                    <a:pt x="10860" y="7240"/>
                  </a:cubicBezTo>
                  <a:lnTo>
                    <a:pt x="8692" y="7240"/>
                  </a:lnTo>
                  <a:cubicBezTo>
                    <a:pt x="8550" y="7240"/>
                    <a:pt x="8454" y="7335"/>
                    <a:pt x="8454" y="7478"/>
                  </a:cubicBezTo>
                  <a:lnTo>
                    <a:pt x="8454" y="10717"/>
                  </a:lnTo>
                  <a:lnTo>
                    <a:pt x="7645" y="10717"/>
                  </a:lnTo>
                  <a:lnTo>
                    <a:pt x="7645" y="4954"/>
                  </a:lnTo>
                  <a:cubicBezTo>
                    <a:pt x="7645" y="4811"/>
                    <a:pt x="7526" y="4715"/>
                    <a:pt x="7406" y="4715"/>
                  </a:cubicBezTo>
                  <a:lnTo>
                    <a:pt x="5239" y="4715"/>
                  </a:lnTo>
                  <a:cubicBezTo>
                    <a:pt x="5096" y="4715"/>
                    <a:pt x="5001" y="4834"/>
                    <a:pt x="5001" y="4954"/>
                  </a:cubicBezTo>
                  <a:lnTo>
                    <a:pt x="5001" y="10717"/>
                  </a:lnTo>
                  <a:lnTo>
                    <a:pt x="4191" y="10717"/>
                  </a:lnTo>
                  <a:lnTo>
                    <a:pt x="4191" y="1215"/>
                  </a:lnTo>
                  <a:cubicBezTo>
                    <a:pt x="4191" y="1072"/>
                    <a:pt x="4072" y="977"/>
                    <a:pt x="3953" y="977"/>
                  </a:cubicBezTo>
                  <a:lnTo>
                    <a:pt x="1762" y="977"/>
                  </a:lnTo>
                  <a:cubicBezTo>
                    <a:pt x="1596" y="977"/>
                    <a:pt x="1524" y="1096"/>
                    <a:pt x="1524" y="1215"/>
                  </a:cubicBezTo>
                  <a:lnTo>
                    <a:pt x="1524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95"/>
                    <a:pt x="1000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91" name="Google Shape;14091;p27"/>
            <p:cNvSpPr/>
            <p:nvPr/>
          </p:nvSpPr>
          <p:spPr>
            <a:xfrm>
              <a:off x="4782463" y="2822583"/>
              <a:ext cx="169700" cy="141675"/>
            </a:xfrm>
            <a:custGeom>
              <a:avLst/>
              <a:gdLst/>
              <a:ahLst/>
              <a:cxnLst/>
              <a:rect l="l" t="t" r="r" b="b"/>
              <a:pathLst>
                <a:path w="6788" h="5667" extrusionOk="0">
                  <a:moveTo>
                    <a:pt x="606" y="0"/>
                  </a:moveTo>
                  <a:cubicBezTo>
                    <a:pt x="434" y="0"/>
                    <a:pt x="264" y="74"/>
                    <a:pt x="167" y="213"/>
                  </a:cubicBezTo>
                  <a:cubicBezTo>
                    <a:pt x="72" y="332"/>
                    <a:pt x="0" y="475"/>
                    <a:pt x="48" y="618"/>
                  </a:cubicBezTo>
                  <a:cubicBezTo>
                    <a:pt x="48" y="856"/>
                    <a:pt x="143" y="1023"/>
                    <a:pt x="262" y="1118"/>
                  </a:cubicBezTo>
                  <a:lnTo>
                    <a:pt x="4668" y="4571"/>
                  </a:lnTo>
                  <a:cubicBezTo>
                    <a:pt x="4573" y="4643"/>
                    <a:pt x="4501" y="4762"/>
                    <a:pt x="4477" y="4881"/>
                  </a:cubicBezTo>
                  <a:cubicBezTo>
                    <a:pt x="4453" y="5047"/>
                    <a:pt x="4501" y="5190"/>
                    <a:pt x="4596" y="5309"/>
                  </a:cubicBezTo>
                  <a:cubicBezTo>
                    <a:pt x="4692" y="5428"/>
                    <a:pt x="4835" y="5524"/>
                    <a:pt x="4977" y="5524"/>
                  </a:cubicBezTo>
                  <a:lnTo>
                    <a:pt x="6121" y="5667"/>
                  </a:lnTo>
                  <a:cubicBezTo>
                    <a:pt x="6240" y="5667"/>
                    <a:pt x="6311" y="5667"/>
                    <a:pt x="6406" y="5595"/>
                  </a:cubicBezTo>
                  <a:cubicBezTo>
                    <a:pt x="6478" y="5571"/>
                    <a:pt x="6549" y="5524"/>
                    <a:pt x="6621" y="5452"/>
                  </a:cubicBezTo>
                  <a:cubicBezTo>
                    <a:pt x="6740" y="5309"/>
                    <a:pt x="6787" y="5119"/>
                    <a:pt x="6763" y="4952"/>
                  </a:cubicBezTo>
                  <a:lnTo>
                    <a:pt x="6525" y="3809"/>
                  </a:lnTo>
                  <a:cubicBezTo>
                    <a:pt x="6484" y="3561"/>
                    <a:pt x="6227" y="3367"/>
                    <a:pt x="5973" y="3367"/>
                  </a:cubicBezTo>
                  <a:cubicBezTo>
                    <a:pt x="5935" y="3367"/>
                    <a:pt x="5896" y="3371"/>
                    <a:pt x="5859" y="3380"/>
                  </a:cubicBezTo>
                  <a:cubicBezTo>
                    <a:pt x="5668" y="3404"/>
                    <a:pt x="5549" y="3523"/>
                    <a:pt x="5454" y="3642"/>
                  </a:cubicBezTo>
                  <a:lnTo>
                    <a:pt x="3191" y="1856"/>
                  </a:lnTo>
                  <a:cubicBezTo>
                    <a:pt x="3158" y="1823"/>
                    <a:pt x="3120" y="1805"/>
                    <a:pt x="3081" y="1805"/>
                  </a:cubicBezTo>
                  <a:cubicBezTo>
                    <a:pt x="3037" y="1805"/>
                    <a:pt x="2991" y="1829"/>
                    <a:pt x="2953" y="1880"/>
                  </a:cubicBezTo>
                  <a:cubicBezTo>
                    <a:pt x="2906" y="1975"/>
                    <a:pt x="2906" y="2071"/>
                    <a:pt x="3001" y="2118"/>
                  </a:cubicBezTo>
                  <a:lnTo>
                    <a:pt x="5454" y="4095"/>
                  </a:lnTo>
                  <a:cubicBezTo>
                    <a:pt x="5504" y="4112"/>
                    <a:pt x="5543" y="4128"/>
                    <a:pt x="5586" y="4128"/>
                  </a:cubicBezTo>
                  <a:cubicBezTo>
                    <a:pt x="5604" y="4128"/>
                    <a:pt x="5623" y="4126"/>
                    <a:pt x="5644" y="4119"/>
                  </a:cubicBezTo>
                  <a:cubicBezTo>
                    <a:pt x="5692" y="4095"/>
                    <a:pt x="5739" y="4023"/>
                    <a:pt x="5739" y="3976"/>
                  </a:cubicBezTo>
                  <a:cubicBezTo>
                    <a:pt x="5739" y="3857"/>
                    <a:pt x="5787" y="3761"/>
                    <a:pt x="5906" y="3738"/>
                  </a:cubicBezTo>
                  <a:cubicBezTo>
                    <a:pt x="5928" y="3729"/>
                    <a:pt x="5949" y="3725"/>
                    <a:pt x="5970" y="3725"/>
                  </a:cubicBezTo>
                  <a:cubicBezTo>
                    <a:pt x="6065" y="3725"/>
                    <a:pt x="6149" y="3807"/>
                    <a:pt x="6168" y="3904"/>
                  </a:cubicBezTo>
                  <a:lnTo>
                    <a:pt x="6406" y="5047"/>
                  </a:lnTo>
                  <a:cubicBezTo>
                    <a:pt x="6454" y="5095"/>
                    <a:pt x="6406" y="5190"/>
                    <a:pt x="6359" y="5238"/>
                  </a:cubicBezTo>
                  <a:cubicBezTo>
                    <a:pt x="6305" y="5291"/>
                    <a:pt x="6265" y="5318"/>
                    <a:pt x="6208" y="5318"/>
                  </a:cubicBezTo>
                  <a:cubicBezTo>
                    <a:pt x="6189" y="5318"/>
                    <a:pt x="6168" y="5315"/>
                    <a:pt x="6144" y="5309"/>
                  </a:cubicBezTo>
                  <a:lnTo>
                    <a:pt x="5001" y="5166"/>
                  </a:lnTo>
                  <a:cubicBezTo>
                    <a:pt x="4954" y="5166"/>
                    <a:pt x="4882" y="5119"/>
                    <a:pt x="4858" y="5071"/>
                  </a:cubicBezTo>
                  <a:cubicBezTo>
                    <a:pt x="4835" y="5000"/>
                    <a:pt x="4811" y="4952"/>
                    <a:pt x="4811" y="4881"/>
                  </a:cubicBezTo>
                  <a:cubicBezTo>
                    <a:pt x="4811" y="4809"/>
                    <a:pt x="4882" y="4714"/>
                    <a:pt x="4977" y="4690"/>
                  </a:cubicBezTo>
                  <a:cubicBezTo>
                    <a:pt x="5049" y="4643"/>
                    <a:pt x="5096" y="4619"/>
                    <a:pt x="5096" y="4571"/>
                  </a:cubicBezTo>
                  <a:cubicBezTo>
                    <a:pt x="5096" y="4500"/>
                    <a:pt x="5096" y="4452"/>
                    <a:pt x="5049" y="4381"/>
                  </a:cubicBezTo>
                  <a:lnTo>
                    <a:pt x="453" y="761"/>
                  </a:lnTo>
                  <a:cubicBezTo>
                    <a:pt x="405" y="713"/>
                    <a:pt x="357" y="666"/>
                    <a:pt x="357" y="594"/>
                  </a:cubicBezTo>
                  <a:cubicBezTo>
                    <a:pt x="357" y="546"/>
                    <a:pt x="357" y="475"/>
                    <a:pt x="429" y="427"/>
                  </a:cubicBezTo>
                  <a:cubicBezTo>
                    <a:pt x="453" y="356"/>
                    <a:pt x="524" y="332"/>
                    <a:pt x="572" y="332"/>
                  </a:cubicBezTo>
                  <a:cubicBezTo>
                    <a:pt x="643" y="332"/>
                    <a:pt x="691" y="332"/>
                    <a:pt x="762" y="404"/>
                  </a:cubicBezTo>
                  <a:lnTo>
                    <a:pt x="2334" y="1618"/>
                  </a:lnTo>
                  <a:cubicBezTo>
                    <a:pt x="2377" y="1640"/>
                    <a:pt x="2415" y="1651"/>
                    <a:pt x="2450" y="1651"/>
                  </a:cubicBezTo>
                  <a:cubicBezTo>
                    <a:pt x="2493" y="1651"/>
                    <a:pt x="2533" y="1634"/>
                    <a:pt x="2572" y="1594"/>
                  </a:cubicBezTo>
                  <a:cubicBezTo>
                    <a:pt x="2620" y="1499"/>
                    <a:pt x="2620" y="1404"/>
                    <a:pt x="2548" y="1356"/>
                  </a:cubicBezTo>
                  <a:lnTo>
                    <a:pt x="953" y="118"/>
                  </a:lnTo>
                  <a:cubicBezTo>
                    <a:pt x="853" y="38"/>
                    <a:pt x="729" y="0"/>
                    <a:pt x="6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092" name="Google Shape;14092;p27"/>
          <p:cNvGrpSpPr/>
          <p:nvPr/>
        </p:nvGrpSpPr>
        <p:grpSpPr>
          <a:xfrm>
            <a:off x="11025903" y="5687297"/>
            <a:ext cx="714910" cy="676402"/>
            <a:chOff x="5167663" y="2830883"/>
            <a:chExt cx="298900" cy="282800"/>
          </a:xfrm>
          <a:solidFill>
            <a:schemeClr val="tx1"/>
          </a:solidFill>
        </p:grpSpPr>
        <p:sp>
          <p:nvSpPr>
            <p:cNvPr id="14093" name="Google Shape;14093;p27"/>
            <p:cNvSpPr/>
            <p:nvPr/>
          </p:nvSpPr>
          <p:spPr>
            <a:xfrm>
              <a:off x="5299813" y="2873133"/>
              <a:ext cx="36350" cy="42425"/>
            </a:xfrm>
            <a:custGeom>
              <a:avLst/>
              <a:gdLst/>
              <a:ahLst/>
              <a:cxnLst/>
              <a:rect l="l" t="t" r="r" b="b"/>
              <a:pathLst>
                <a:path w="1454" h="1697" extrusionOk="0">
                  <a:moveTo>
                    <a:pt x="692" y="596"/>
                  </a:moveTo>
                  <a:lnTo>
                    <a:pt x="834" y="1025"/>
                  </a:lnTo>
                  <a:lnTo>
                    <a:pt x="549" y="1025"/>
                  </a:lnTo>
                  <a:lnTo>
                    <a:pt x="692" y="596"/>
                  </a:lnTo>
                  <a:close/>
                  <a:moveTo>
                    <a:pt x="715" y="1"/>
                  </a:moveTo>
                  <a:cubicBezTo>
                    <a:pt x="644" y="1"/>
                    <a:pt x="573" y="72"/>
                    <a:pt x="549" y="120"/>
                  </a:cubicBezTo>
                  <a:lnTo>
                    <a:pt x="25" y="1477"/>
                  </a:lnTo>
                  <a:cubicBezTo>
                    <a:pt x="1" y="1549"/>
                    <a:pt x="25" y="1644"/>
                    <a:pt x="120" y="1668"/>
                  </a:cubicBezTo>
                  <a:cubicBezTo>
                    <a:pt x="147" y="1688"/>
                    <a:pt x="176" y="1697"/>
                    <a:pt x="204" y="1697"/>
                  </a:cubicBezTo>
                  <a:cubicBezTo>
                    <a:pt x="275" y="1697"/>
                    <a:pt x="341" y="1641"/>
                    <a:pt x="358" y="1573"/>
                  </a:cubicBezTo>
                  <a:lnTo>
                    <a:pt x="453" y="1382"/>
                  </a:lnTo>
                  <a:lnTo>
                    <a:pt x="1025" y="1382"/>
                  </a:lnTo>
                  <a:lnTo>
                    <a:pt x="1096" y="1573"/>
                  </a:lnTo>
                  <a:cubicBezTo>
                    <a:pt x="1144" y="1644"/>
                    <a:pt x="1192" y="1692"/>
                    <a:pt x="1263" y="1692"/>
                  </a:cubicBezTo>
                  <a:lnTo>
                    <a:pt x="1311" y="1692"/>
                  </a:lnTo>
                  <a:cubicBezTo>
                    <a:pt x="1406" y="1668"/>
                    <a:pt x="1454" y="1573"/>
                    <a:pt x="1406" y="1454"/>
                  </a:cubicBezTo>
                  <a:lnTo>
                    <a:pt x="906" y="120"/>
                  </a:lnTo>
                  <a:cubicBezTo>
                    <a:pt x="858" y="25"/>
                    <a:pt x="787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94" name="Google Shape;14094;p27"/>
            <p:cNvSpPr/>
            <p:nvPr/>
          </p:nvSpPr>
          <p:spPr>
            <a:xfrm>
              <a:off x="5221838" y="3006508"/>
              <a:ext cx="29775" cy="43475"/>
            </a:xfrm>
            <a:custGeom>
              <a:avLst/>
              <a:gdLst/>
              <a:ahLst/>
              <a:cxnLst/>
              <a:rect l="l" t="t" r="r" b="b"/>
              <a:pathLst>
                <a:path w="1191" h="1739" extrusionOk="0">
                  <a:moveTo>
                    <a:pt x="572" y="358"/>
                  </a:moveTo>
                  <a:cubicBezTo>
                    <a:pt x="619" y="358"/>
                    <a:pt x="691" y="381"/>
                    <a:pt x="715" y="477"/>
                  </a:cubicBezTo>
                  <a:cubicBezTo>
                    <a:pt x="739" y="572"/>
                    <a:pt x="667" y="643"/>
                    <a:pt x="572" y="643"/>
                  </a:cubicBezTo>
                  <a:lnTo>
                    <a:pt x="357" y="643"/>
                  </a:lnTo>
                  <a:lnTo>
                    <a:pt x="357" y="358"/>
                  </a:lnTo>
                  <a:close/>
                  <a:moveTo>
                    <a:pt x="667" y="977"/>
                  </a:moveTo>
                  <a:cubicBezTo>
                    <a:pt x="786" y="977"/>
                    <a:pt x="834" y="1072"/>
                    <a:pt x="834" y="1167"/>
                  </a:cubicBezTo>
                  <a:cubicBezTo>
                    <a:pt x="834" y="1286"/>
                    <a:pt x="739" y="1382"/>
                    <a:pt x="667" y="1382"/>
                  </a:cubicBezTo>
                  <a:lnTo>
                    <a:pt x="357" y="1382"/>
                  </a:lnTo>
                  <a:lnTo>
                    <a:pt x="357" y="977"/>
                  </a:lnTo>
                  <a:close/>
                  <a:moveTo>
                    <a:pt x="191" y="0"/>
                  </a:moveTo>
                  <a:cubicBezTo>
                    <a:pt x="96" y="0"/>
                    <a:pt x="0" y="96"/>
                    <a:pt x="0" y="191"/>
                  </a:cubicBezTo>
                  <a:lnTo>
                    <a:pt x="0" y="1548"/>
                  </a:lnTo>
                  <a:lnTo>
                    <a:pt x="0" y="1620"/>
                  </a:lnTo>
                  <a:cubicBezTo>
                    <a:pt x="24" y="1691"/>
                    <a:pt x="96" y="1739"/>
                    <a:pt x="191" y="1739"/>
                  </a:cubicBezTo>
                  <a:lnTo>
                    <a:pt x="667" y="1739"/>
                  </a:lnTo>
                  <a:cubicBezTo>
                    <a:pt x="953" y="1739"/>
                    <a:pt x="1191" y="1501"/>
                    <a:pt x="1191" y="1191"/>
                  </a:cubicBezTo>
                  <a:cubicBezTo>
                    <a:pt x="1191" y="1024"/>
                    <a:pt x="1096" y="858"/>
                    <a:pt x="977" y="786"/>
                  </a:cubicBezTo>
                  <a:cubicBezTo>
                    <a:pt x="1048" y="691"/>
                    <a:pt x="1072" y="572"/>
                    <a:pt x="1048" y="429"/>
                  </a:cubicBezTo>
                  <a:cubicBezTo>
                    <a:pt x="1024" y="191"/>
                    <a:pt x="810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95" name="Google Shape;14095;p27"/>
            <p:cNvSpPr/>
            <p:nvPr/>
          </p:nvSpPr>
          <p:spPr>
            <a:xfrm>
              <a:off x="5375438" y="3006508"/>
              <a:ext cx="37525" cy="43475"/>
            </a:xfrm>
            <a:custGeom>
              <a:avLst/>
              <a:gdLst/>
              <a:ahLst/>
              <a:cxnLst/>
              <a:rect l="l" t="t" r="r" b="b"/>
              <a:pathLst>
                <a:path w="1501" h="1739" extrusionOk="0">
                  <a:moveTo>
                    <a:pt x="858" y="0"/>
                  </a:moveTo>
                  <a:cubicBezTo>
                    <a:pt x="381" y="0"/>
                    <a:pt x="0" y="381"/>
                    <a:pt x="0" y="858"/>
                  </a:cubicBezTo>
                  <a:cubicBezTo>
                    <a:pt x="0" y="1334"/>
                    <a:pt x="381" y="1739"/>
                    <a:pt x="858" y="1739"/>
                  </a:cubicBezTo>
                  <a:cubicBezTo>
                    <a:pt x="1024" y="1739"/>
                    <a:pt x="1215" y="1667"/>
                    <a:pt x="1334" y="1548"/>
                  </a:cubicBezTo>
                  <a:cubicBezTo>
                    <a:pt x="1358" y="1524"/>
                    <a:pt x="1382" y="1501"/>
                    <a:pt x="1382" y="1453"/>
                  </a:cubicBezTo>
                  <a:cubicBezTo>
                    <a:pt x="1501" y="1405"/>
                    <a:pt x="1477" y="1286"/>
                    <a:pt x="1429" y="1215"/>
                  </a:cubicBezTo>
                  <a:cubicBezTo>
                    <a:pt x="1400" y="1195"/>
                    <a:pt x="1362" y="1184"/>
                    <a:pt x="1324" y="1184"/>
                  </a:cubicBezTo>
                  <a:cubicBezTo>
                    <a:pt x="1271" y="1184"/>
                    <a:pt x="1219" y="1207"/>
                    <a:pt x="1191" y="1263"/>
                  </a:cubicBezTo>
                  <a:lnTo>
                    <a:pt x="1144" y="1286"/>
                  </a:lnTo>
                  <a:cubicBezTo>
                    <a:pt x="1096" y="1334"/>
                    <a:pt x="1001" y="1382"/>
                    <a:pt x="882" y="1382"/>
                  </a:cubicBezTo>
                  <a:cubicBezTo>
                    <a:pt x="620" y="1382"/>
                    <a:pt x="381" y="1143"/>
                    <a:pt x="381" y="858"/>
                  </a:cubicBezTo>
                  <a:cubicBezTo>
                    <a:pt x="381" y="596"/>
                    <a:pt x="620" y="358"/>
                    <a:pt x="882" y="358"/>
                  </a:cubicBezTo>
                  <a:cubicBezTo>
                    <a:pt x="977" y="358"/>
                    <a:pt x="1096" y="381"/>
                    <a:pt x="1144" y="453"/>
                  </a:cubicBezTo>
                  <a:cubicBezTo>
                    <a:pt x="1175" y="469"/>
                    <a:pt x="1207" y="477"/>
                    <a:pt x="1237" y="477"/>
                  </a:cubicBezTo>
                  <a:cubicBezTo>
                    <a:pt x="1297" y="477"/>
                    <a:pt x="1350" y="445"/>
                    <a:pt x="1382" y="381"/>
                  </a:cubicBezTo>
                  <a:cubicBezTo>
                    <a:pt x="1453" y="310"/>
                    <a:pt x="1429" y="215"/>
                    <a:pt x="1334" y="143"/>
                  </a:cubicBezTo>
                  <a:cubicBezTo>
                    <a:pt x="1191" y="72"/>
                    <a:pt x="1024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96" name="Google Shape;14096;p27"/>
            <p:cNvSpPr/>
            <p:nvPr/>
          </p:nvSpPr>
          <p:spPr>
            <a:xfrm>
              <a:off x="5167663" y="2830883"/>
              <a:ext cx="298900" cy="282800"/>
            </a:xfrm>
            <a:custGeom>
              <a:avLst/>
              <a:gdLst/>
              <a:ahLst/>
              <a:cxnLst/>
              <a:rect l="l" t="t" r="r" b="b"/>
              <a:pathLst>
                <a:path w="11956" h="11312" extrusionOk="0">
                  <a:moveTo>
                    <a:pt x="3620" y="4525"/>
                  </a:moveTo>
                  <a:cubicBezTo>
                    <a:pt x="4430" y="4525"/>
                    <a:pt x="5168" y="4834"/>
                    <a:pt x="5739" y="5335"/>
                  </a:cubicBezTo>
                  <a:cubicBezTo>
                    <a:pt x="5382" y="5716"/>
                    <a:pt x="5120" y="6168"/>
                    <a:pt x="4954" y="6644"/>
                  </a:cubicBezTo>
                  <a:cubicBezTo>
                    <a:pt x="4025" y="6311"/>
                    <a:pt x="3263" y="5573"/>
                    <a:pt x="2953" y="4620"/>
                  </a:cubicBezTo>
                  <a:cubicBezTo>
                    <a:pt x="3144" y="4549"/>
                    <a:pt x="3382" y="4525"/>
                    <a:pt x="3620" y="4525"/>
                  </a:cubicBezTo>
                  <a:close/>
                  <a:moveTo>
                    <a:pt x="8359" y="4549"/>
                  </a:moveTo>
                  <a:cubicBezTo>
                    <a:pt x="8597" y="4549"/>
                    <a:pt x="8835" y="4596"/>
                    <a:pt x="9050" y="4620"/>
                  </a:cubicBezTo>
                  <a:cubicBezTo>
                    <a:pt x="8716" y="5573"/>
                    <a:pt x="7978" y="6311"/>
                    <a:pt x="7025" y="6644"/>
                  </a:cubicBezTo>
                  <a:cubicBezTo>
                    <a:pt x="6883" y="6168"/>
                    <a:pt x="6597" y="5716"/>
                    <a:pt x="6240" y="5335"/>
                  </a:cubicBezTo>
                  <a:cubicBezTo>
                    <a:pt x="6811" y="4858"/>
                    <a:pt x="7549" y="4549"/>
                    <a:pt x="8359" y="4549"/>
                  </a:cubicBezTo>
                  <a:close/>
                  <a:moveTo>
                    <a:pt x="5978" y="5597"/>
                  </a:moveTo>
                  <a:cubicBezTo>
                    <a:pt x="6287" y="5930"/>
                    <a:pt x="6525" y="6311"/>
                    <a:pt x="6668" y="6763"/>
                  </a:cubicBezTo>
                  <a:cubicBezTo>
                    <a:pt x="6454" y="6811"/>
                    <a:pt x="6216" y="6835"/>
                    <a:pt x="5978" y="6835"/>
                  </a:cubicBezTo>
                  <a:cubicBezTo>
                    <a:pt x="5739" y="6835"/>
                    <a:pt x="5501" y="6811"/>
                    <a:pt x="5287" y="6787"/>
                  </a:cubicBezTo>
                  <a:cubicBezTo>
                    <a:pt x="5430" y="6311"/>
                    <a:pt x="5692" y="5930"/>
                    <a:pt x="5978" y="5597"/>
                  </a:cubicBezTo>
                  <a:close/>
                  <a:moveTo>
                    <a:pt x="6716" y="7049"/>
                  </a:moveTo>
                  <a:cubicBezTo>
                    <a:pt x="6763" y="7240"/>
                    <a:pt x="6787" y="7406"/>
                    <a:pt x="6787" y="7597"/>
                  </a:cubicBezTo>
                  <a:cubicBezTo>
                    <a:pt x="6811" y="8311"/>
                    <a:pt x="6597" y="9026"/>
                    <a:pt x="6216" y="9621"/>
                  </a:cubicBezTo>
                  <a:cubicBezTo>
                    <a:pt x="6192" y="9645"/>
                    <a:pt x="6192" y="9669"/>
                    <a:pt x="6168" y="9669"/>
                  </a:cubicBezTo>
                  <a:cubicBezTo>
                    <a:pt x="6192" y="9740"/>
                    <a:pt x="5978" y="9978"/>
                    <a:pt x="5978" y="9978"/>
                  </a:cubicBezTo>
                  <a:cubicBezTo>
                    <a:pt x="5501" y="9478"/>
                    <a:pt x="5168" y="8788"/>
                    <a:pt x="5120" y="8049"/>
                  </a:cubicBezTo>
                  <a:lnTo>
                    <a:pt x="5120" y="7454"/>
                  </a:lnTo>
                  <a:cubicBezTo>
                    <a:pt x="5120" y="7335"/>
                    <a:pt x="5144" y="7216"/>
                    <a:pt x="5168" y="7049"/>
                  </a:cubicBezTo>
                  <a:cubicBezTo>
                    <a:pt x="5406" y="7121"/>
                    <a:pt x="5692" y="7144"/>
                    <a:pt x="5954" y="7144"/>
                  </a:cubicBezTo>
                  <a:cubicBezTo>
                    <a:pt x="6216" y="7144"/>
                    <a:pt x="6478" y="7121"/>
                    <a:pt x="6716" y="7049"/>
                  </a:cubicBezTo>
                  <a:close/>
                  <a:moveTo>
                    <a:pt x="9383" y="4715"/>
                  </a:moveTo>
                  <a:cubicBezTo>
                    <a:pt x="10645" y="5120"/>
                    <a:pt x="11574" y="6335"/>
                    <a:pt x="11574" y="7764"/>
                  </a:cubicBezTo>
                  <a:cubicBezTo>
                    <a:pt x="11574" y="9550"/>
                    <a:pt x="10145" y="11026"/>
                    <a:pt x="8359" y="11026"/>
                  </a:cubicBezTo>
                  <a:cubicBezTo>
                    <a:pt x="7549" y="11026"/>
                    <a:pt x="6811" y="10717"/>
                    <a:pt x="6240" y="10217"/>
                  </a:cubicBezTo>
                  <a:cubicBezTo>
                    <a:pt x="6883" y="9550"/>
                    <a:pt x="7192" y="8692"/>
                    <a:pt x="7192" y="7764"/>
                  </a:cubicBezTo>
                  <a:lnTo>
                    <a:pt x="7240" y="7764"/>
                  </a:lnTo>
                  <a:cubicBezTo>
                    <a:pt x="7192" y="7502"/>
                    <a:pt x="7168" y="7240"/>
                    <a:pt x="7121" y="6978"/>
                  </a:cubicBezTo>
                  <a:cubicBezTo>
                    <a:pt x="8192" y="6621"/>
                    <a:pt x="9026" y="5787"/>
                    <a:pt x="9383" y="4715"/>
                  </a:cubicBezTo>
                  <a:close/>
                  <a:moveTo>
                    <a:pt x="5906" y="0"/>
                  </a:moveTo>
                  <a:cubicBezTo>
                    <a:pt x="3953" y="0"/>
                    <a:pt x="2334" y="1596"/>
                    <a:pt x="2334" y="3572"/>
                  </a:cubicBezTo>
                  <a:cubicBezTo>
                    <a:pt x="2334" y="3834"/>
                    <a:pt x="2382" y="4096"/>
                    <a:pt x="2429" y="4382"/>
                  </a:cubicBezTo>
                  <a:cubicBezTo>
                    <a:pt x="1000" y="4858"/>
                    <a:pt x="0" y="6192"/>
                    <a:pt x="0" y="7764"/>
                  </a:cubicBezTo>
                  <a:cubicBezTo>
                    <a:pt x="0" y="8240"/>
                    <a:pt x="72" y="8692"/>
                    <a:pt x="262" y="9097"/>
                  </a:cubicBezTo>
                  <a:cubicBezTo>
                    <a:pt x="280" y="9170"/>
                    <a:pt x="354" y="9201"/>
                    <a:pt x="430" y="9201"/>
                  </a:cubicBezTo>
                  <a:cubicBezTo>
                    <a:pt x="454" y="9201"/>
                    <a:pt x="478" y="9198"/>
                    <a:pt x="500" y="9192"/>
                  </a:cubicBezTo>
                  <a:cubicBezTo>
                    <a:pt x="596" y="9169"/>
                    <a:pt x="619" y="9050"/>
                    <a:pt x="596" y="8954"/>
                  </a:cubicBezTo>
                  <a:cubicBezTo>
                    <a:pt x="429" y="8573"/>
                    <a:pt x="357" y="8145"/>
                    <a:pt x="357" y="7740"/>
                  </a:cubicBezTo>
                  <a:cubicBezTo>
                    <a:pt x="357" y="6311"/>
                    <a:pt x="1262" y="5120"/>
                    <a:pt x="2548" y="4668"/>
                  </a:cubicBezTo>
                  <a:cubicBezTo>
                    <a:pt x="2906" y="5739"/>
                    <a:pt x="3763" y="6573"/>
                    <a:pt x="4811" y="6930"/>
                  </a:cubicBezTo>
                  <a:cubicBezTo>
                    <a:pt x="4787" y="7073"/>
                    <a:pt x="4763" y="7240"/>
                    <a:pt x="4763" y="7383"/>
                  </a:cubicBezTo>
                  <a:cubicBezTo>
                    <a:pt x="4715" y="7549"/>
                    <a:pt x="4715" y="7740"/>
                    <a:pt x="4763" y="7907"/>
                  </a:cubicBezTo>
                  <a:cubicBezTo>
                    <a:pt x="4787" y="8740"/>
                    <a:pt x="5144" y="9550"/>
                    <a:pt x="5716" y="10145"/>
                  </a:cubicBezTo>
                  <a:cubicBezTo>
                    <a:pt x="5144" y="10645"/>
                    <a:pt x="4406" y="10955"/>
                    <a:pt x="3596" y="10955"/>
                  </a:cubicBezTo>
                  <a:cubicBezTo>
                    <a:pt x="2548" y="10955"/>
                    <a:pt x="1572" y="10455"/>
                    <a:pt x="977" y="9621"/>
                  </a:cubicBezTo>
                  <a:cubicBezTo>
                    <a:pt x="935" y="9565"/>
                    <a:pt x="876" y="9542"/>
                    <a:pt x="826" y="9542"/>
                  </a:cubicBezTo>
                  <a:cubicBezTo>
                    <a:pt x="790" y="9542"/>
                    <a:pt x="758" y="9554"/>
                    <a:pt x="738" y="9574"/>
                  </a:cubicBezTo>
                  <a:cubicBezTo>
                    <a:pt x="643" y="9645"/>
                    <a:pt x="643" y="9764"/>
                    <a:pt x="715" y="9812"/>
                  </a:cubicBezTo>
                  <a:cubicBezTo>
                    <a:pt x="1381" y="10740"/>
                    <a:pt x="2453" y="11312"/>
                    <a:pt x="3620" y="11312"/>
                  </a:cubicBezTo>
                  <a:cubicBezTo>
                    <a:pt x="4525" y="11312"/>
                    <a:pt x="5358" y="10979"/>
                    <a:pt x="6001" y="10407"/>
                  </a:cubicBezTo>
                  <a:cubicBezTo>
                    <a:pt x="6621" y="10979"/>
                    <a:pt x="7454" y="11312"/>
                    <a:pt x="8383" y="11312"/>
                  </a:cubicBezTo>
                  <a:cubicBezTo>
                    <a:pt x="10359" y="11312"/>
                    <a:pt x="11955" y="9693"/>
                    <a:pt x="11955" y="7740"/>
                  </a:cubicBezTo>
                  <a:cubicBezTo>
                    <a:pt x="11931" y="6192"/>
                    <a:pt x="10883" y="4858"/>
                    <a:pt x="9455" y="4382"/>
                  </a:cubicBezTo>
                  <a:cubicBezTo>
                    <a:pt x="9526" y="4120"/>
                    <a:pt x="9550" y="3834"/>
                    <a:pt x="9550" y="3572"/>
                  </a:cubicBezTo>
                  <a:cubicBezTo>
                    <a:pt x="9550" y="2763"/>
                    <a:pt x="9288" y="2001"/>
                    <a:pt x="8764" y="1381"/>
                  </a:cubicBezTo>
                  <a:cubicBezTo>
                    <a:pt x="8736" y="1326"/>
                    <a:pt x="8684" y="1302"/>
                    <a:pt x="8631" y="1302"/>
                  </a:cubicBezTo>
                  <a:cubicBezTo>
                    <a:pt x="8593" y="1302"/>
                    <a:pt x="8555" y="1314"/>
                    <a:pt x="8526" y="1334"/>
                  </a:cubicBezTo>
                  <a:cubicBezTo>
                    <a:pt x="8454" y="1405"/>
                    <a:pt x="8454" y="1524"/>
                    <a:pt x="8502" y="1572"/>
                  </a:cubicBezTo>
                  <a:cubicBezTo>
                    <a:pt x="8954" y="2143"/>
                    <a:pt x="9193" y="2834"/>
                    <a:pt x="9193" y="3572"/>
                  </a:cubicBezTo>
                  <a:cubicBezTo>
                    <a:pt x="9193" y="3810"/>
                    <a:pt x="9169" y="4049"/>
                    <a:pt x="9097" y="4287"/>
                  </a:cubicBezTo>
                  <a:cubicBezTo>
                    <a:pt x="8859" y="4239"/>
                    <a:pt x="8597" y="4191"/>
                    <a:pt x="8335" y="4191"/>
                  </a:cubicBezTo>
                  <a:cubicBezTo>
                    <a:pt x="7430" y="4191"/>
                    <a:pt x="6597" y="4525"/>
                    <a:pt x="5954" y="5096"/>
                  </a:cubicBezTo>
                  <a:cubicBezTo>
                    <a:pt x="5311" y="4525"/>
                    <a:pt x="4477" y="4191"/>
                    <a:pt x="3572" y="4191"/>
                  </a:cubicBezTo>
                  <a:cubicBezTo>
                    <a:pt x="3287" y="4191"/>
                    <a:pt x="3025" y="4239"/>
                    <a:pt x="2786" y="4287"/>
                  </a:cubicBezTo>
                  <a:cubicBezTo>
                    <a:pt x="2739" y="4049"/>
                    <a:pt x="2691" y="3810"/>
                    <a:pt x="2691" y="3572"/>
                  </a:cubicBezTo>
                  <a:cubicBezTo>
                    <a:pt x="2691" y="1786"/>
                    <a:pt x="4168" y="357"/>
                    <a:pt x="5906" y="357"/>
                  </a:cubicBezTo>
                  <a:cubicBezTo>
                    <a:pt x="6668" y="357"/>
                    <a:pt x="7335" y="595"/>
                    <a:pt x="7907" y="1048"/>
                  </a:cubicBezTo>
                  <a:cubicBezTo>
                    <a:pt x="7949" y="1069"/>
                    <a:pt x="7992" y="1081"/>
                    <a:pt x="8031" y="1081"/>
                  </a:cubicBezTo>
                  <a:cubicBezTo>
                    <a:pt x="8078" y="1081"/>
                    <a:pt x="8118" y="1063"/>
                    <a:pt x="8145" y="1024"/>
                  </a:cubicBezTo>
                  <a:cubicBezTo>
                    <a:pt x="8216" y="929"/>
                    <a:pt x="8216" y="834"/>
                    <a:pt x="8121" y="786"/>
                  </a:cubicBezTo>
                  <a:cubicBezTo>
                    <a:pt x="7502" y="262"/>
                    <a:pt x="6716" y="0"/>
                    <a:pt x="5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097" name="Google Shape;14097;p27"/>
          <p:cNvGrpSpPr/>
          <p:nvPr/>
        </p:nvGrpSpPr>
        <p:grpSpPr>
          <a:xfrm>
            <a:off x="12592318" y="5671989"/>
            <a:ext cx="619536" cy="710246"/>
            <a:chOff x="5695138" y="2824483"/>
            <a:chExt cx="259025" cy="296950"/>
          </a:xfrm>
          <a:solidFill>
            <a:schemeClr val="tx1"/>
          </a:solidFill>
        </p:grpSpPr>
        <p:sp>
          <p:nvSpPr>
            <p:cNvPr id="14098" name="Google Shape;14098;p27"/>
            <p:cNvSpPr/>
            <p:nvPr/>
          </p:nvSpPr>
          <p:spPr>
            <a:xfrm>
              <a:off x="5787438" y="29475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96"/>
                    <a:pt x="2929" y="1"/>
                    <a:pt x="2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99" name="Google Shape;14099;p27"/>
            <p:cNvSpPr/>
            <p:nvPr/>
          </p:nvSpPr>
          <p:spPr>
            <a:xfrm>
              <a:off x="5787438" y="29684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67"/>
                  </a:cubicBezTo>
                  <a:cubicBezTo>
                    <a:pt x="0" y="286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05" y="357"/>
                    <a:pt x="2977" y="310"/>
                    <a:pt x="3001" y="215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00" name="Google Shape;14100;p27"/>
            <p:cNvSpPr/>
            <p:nvPr/>
          </p:nvSpPr>
          <p:spPr>
            <a:xfrm>
              <a:off x="5804088" y="2989233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1"/>
                  </a:moveTo>
                  <a:cubicBezTo>
                    <a:pt x="120" y="1"/>
                    <a:pt x="48" y="72"/>
                    <a:pt x="25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310"/>
                    <a:pt x="1692" y="215"/>
                  </a:cubicBezTo>
                  <a:cubicBezTo>
                    <a:pt x="1692" y="96"/>
                    <a:pt x="1596" y="1"/>
                    <a:pt x="1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01" name="Google Shape;14101;p27"/>
            <p:cNvSpPr/>
            <p:nvPr/>
          </p:nvSpPr>
          <p:spPr>
            <a:xfrm>
              <a:off x="5695138" y="2824483"/>
              <a:ext cx="259025" cy="296950"/>
            </a:xfrm>
            <a:custGeom>
              <a:avLst/>
              <a:gdLst/>
              <a:ahLst/>
              <a:cxnLst/>
              <a:rect l="l" t="t" r="r" b="b"/>
              <a:pathLst>
                <a:path w="10361" h="11878" extrusionOk="0">
                  <a:moveTo>
                    <a:pt x="5073" y="470"/>
                  </a:moveTo>
                  <a:lnTo>
                    <a:pt x="5073" y="1709"/>
                  </a:lnTo>
                  <a:lnTo>
                    <a:pt x="1668" y="3685"/>
                  </a:lnTo>
                  <a:lnTo>
                    <a:pt x="572" y="3066"/>
                  </a:lnTo>
                  <a:lnTo>
                    <a:pt x="1049" y="2780"/>
                  </a:lnTo>
                  <a:lnTo>
                    <a:pt x="5073" y="470"/>
                  </a:lnTo>
                  <a:close/>
                  <a:moveTo>
                    <a:pt x="10003" y="3352"/>
                  </a:moveTo>
                  <a:lnTo>
                    <a:pt x="10003" y="8496"/>
                  </a:lnTo>
                  <a:lnTo>
                    <a:pt x="8907" y="7877"/>
                  </a:lnTo>
                  <a:lnTo>
                    <a:pt x="8907" y="3971"/>
                  </a:lnTo>
                  <a:lnTo>
                    <a:pt x="10003" y="3352"/>
                  </a:lnTo>
                  <a:close/>
                  <a:moveTo>
                    <a:pt x="5383" y="494"/>
                  </a:moveTo>
                  <a:lnTo>
                    <a:pt x="9860" y="3090"/>
                  </a:lnTo>
                  <a:lnTo>
                    <a:pt x="8741" y="3709"/>
                  </a:lnTo>
                  <a:lnTo>
                    <a:pt x="6764" y="2542"/>
                  </a:lnTo>
                  <a:cubicBezTo>
                    <a:pt x="6732" y="2526"/>
                    <a:pt x="6701" y="2519"/>
                    <a:pt x="6671" y="2519"/>
                  </a:cubicBezTo>
                  <a:cubicBezTo>
                    <a:pt x="6611" y="2519"/>
                    <a:pt x="6558" y="2550"/>
                    <a:pt x="6526" y="2614"/>
                  </a:cubicBezTo>
                  <a:cubicBezTo>
                    <a:pt x="6455" y="2709"/>
                    <a:pt x="6478" y="2780"/>
                    <a:pt x="6574" y="2852"/>
                  </a:cubicBezTo>
                  <a:lnTo>
                    <a:pt x="8574" y="4019"/>
                  </a:lnTo>
                  <a:lnTo>
                    <a:pt x="8574" y="7901"/>
                  </a:lnTo>
                  <a:lnTo>
                    <a:pt x="5216" y="9853"/>
                  </a:lnTo>
                  <a:lnTo>
                    <a:pt x="1858" y="7901"/>
                  </a:lnTo>
                  <a:lnTo>
                    <a:pt x="1858" y="4019"/>
                  </a:lnTo>
                  <a:lnTo>
                    <a:pt x="5216" y="2042"/>
                  </a:lnTo>
                  <a:lnTo>
                    <a:pt x="5883" y="2423"/>
                  </a:lnTo>
                  <a:cubicBezTo>
                    <a:pt x="5921" y="2451"/>
                    <a:pt x="5958" y="2465"/>
                    <a:pt x="5993" y="2465"/>
                  </a:cubicBezTo>
                  <a:cubicBezTo>
                    <a:pt x="6046" y="2465"/>
                    <a:pt x="6092" y="2433"/>
                    <a:pt x="6121" y="2376"/>
                  </a:cubicBezTo>
                  <a:cubicBezTo>
                    <a:pt x="6193" y="2280"/>
                    <a:pt x="6169" y="2185"/>
                    <a:pt x="6073" y="2137"/>
                  </a:cubicBezTo>
                  <a:lnTo>
                    <a:pt x="5383" y="1733"/>
                  </a:lnTo>
                  <a:lnTo>
                    <a:pt x="5383" y="494"/>
                  </a:lnTo>
                  <a:close/>
                  <a:moveTo>
                    <a:pt x="1668" y="8210"/>
                  </a:moveTo>
                  <a:lnTo>
                    <a:pt x="5073" y="10163"/>
                  </a:lnTo>
                  <a:lnTo>
                    <a:pt x="5073" y="11401"/>
                  </a:lnTo>
                  <a:lnTo>
                    <a:pt x="5026" y="11401"/>
                  </a:lnTo>
                  <a:lnTo>
                    <a:pt x="2787" y="10115"/>
                  </a:lnTo>
                  <a:lnTo>
                    <a:pt x="572" y="8829"/>
                  </a:lnTo>
                  <a:lnTo>
                    <a:pt x="1668" y="8210"/>
                  </a:lnTo>
                  <a:close/>
                  <a:moveTo>
                    <a:pt x="8788" y="8186"/>
                  </a:moveTo>
                  <a:lnTo>
                    <a:pt x="9884" y="8805"/>
                  </a:lnTo>
                  <a:lnTo>
                    <a:pt x="7621" y="10115"/>
                  </a:lnTo>
                  <a:lnTo>
                    <a:pt x="5383" y="11401"/>
                  </a:lnTo>
                  <a:lnTo>
                    <a:pt x="5383" y="10139"/>
                  </a:lnTo>
                  <a:lnTo>
                    <a:pt x="8788" y="8186"/>
                  </a:lnTo>
                  <a:close/>
                  <a:moveTo>
                    <a:pt x="5180" y="0"/>
                  </a:moveTo>
                  <a:cubicBezTo>
                    <a:pt x="5151" y="0"/>
                    <a:pt x="5121" y="6"/>
                    <a:pt x="5097" y="18"/>
                  </a:cubicBezTo>
                  <a:lnTo>
                    <a:pt x="96" y="2900"/>
                  </a:lnTo>
                  <a:cubicBezTo>
                    <a:pt x="25" y="2947"/>
                    <a:pt x="1" y="2995"/>
                    <a:pt x="1" y="3066"/>
                  </a:cubicBezTo>
                  <a:lnTo>
                    <a:pt x="1" y="6519"/>
                  </a:lnTo>
                  <a:cubicBezTo>
                    <a:pt x="1" y="6591"/>
                    <a:pt x="72" y="6662"/>
                    <a:pt x="144" y="6686"/>
                  </a:cubicBezTo>
                  <a:cubicBezTo>
                    <a:pt x="159" y="6689"/>
                    <a:pt x="174" y="6691"/>
                    <a:pt x="188" y="6691"/>
                  </a:cubicBezTo>
                  <a:cubicBezTo>
                    <a:pt x="286" y="6691"/>
                    <a:pt x="358" y="6623"/>
                    <a:pt x="358" y="6519"/>
                  </a:cubicBezTo>
                  <a:lnTo>
                    <a:pt x="358" y="3352"/>
                  </a:lnTo>
                  <a:lnTo>
                    <a:pt x="1453" y="3971"/>
                  </a:lnTo>
                  <a:lnTo>
                    <a:pt x="1453" y="7877"/>
                  </a:lnTo>
                  <a:lnTo>
                    <a:pt x="358" y="8496"/>
                  </a:lnTo>
                  <a:lnTo>
                    <a:pt x="358" y="7305"/>
                  </a:lnTo>
                  <a:cubicBezTo>
                    <a:pt x="358" y="7234"/>
                    <a:pt x="310" y="7162"/>
                    <a:pt x="215" y="7138"/>
                  </a:cubicBezTo>
                  <a:cubicBezTo>
                    <a:pt x="200" y="7135"/>
                    <a:pt x="185" y="7134"/>
                    <a:pt x="170" y="7134"/>
                  </a:cubicBezTo>
                  <a:cubicBezTo>
                    <a:pt x="73" y="7134"/>
                    <a:pt x="1" y="7201"/>
                    <a:pt x="1" y="7305"/>
                  </a:cubicBezTo>
                  <a:lnTo>
                    <a:pt x="1" y="8805"/>
                  </a:lnTo>
                  <a:cubicBezTo>
                    <a:pt x="1" y="8853"/>
                    <a:pt x="25" y="8925"/>
                    <a:pt x="96" y="8948"/>
                  </a:cubicBezTo>
                  <a:lnTo>
                    <a:pt x="5097" y="11830"/>
                  </a:lnTo>
                  <a:cubicBezTo>
                    <a:pt x="5121" y="11878"/>
                    <a:pt x="5145" y="11878"/>
                    <a:pt x="5169" y="11878"/>
                  </a:cubicBezTo>
                  <a:cubicBezTo>
                    <a:pt x="5216" y="11878"/>
                    <a:pt x="5240" y="11878"/>
                    <a:pt x="5264" y="11830"/>
                  </a:cubicBezTo>
                  <a:lnTo>
                    <a:pt x="10265" y="8948"/>
                  </a:lnTo>
                  <a:cubicBezTo>
                    <a:pt x="10336" y="8925"/>
                    <a:pt x="10360" y="8853"/>
                    <a:pt x="10360" y="8805"/>
                  </a:cubicBezTo>
                  <a:lnTo>
                    <a:pt x="10360" y="3066"/>
                  </a:lnTo>
                  <a:cubicBezTo>
                    <a:pt x="10360" y="2995"/>
                    <a:pt x="10336" y="2947"/>
                    <a:pt x="10265" y="2900"/>
                  </a:cubicBezTo>
                  <a:lnTo>
                    <a:pt x="5264" y="18"/>
                  </a:lnTo>
                  <a:cubicBezTo>
                    <a:pt x="5240" y="6"/>
                    <a:pt x="5210" y="0"/>
                    <a:pt x="5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102" name="Google Shape;14102;p27"/>
          <p:cNvSpPr/>
          <p:nvPr/>
        </p:nvSpPr>
        <p:spPr>
          <a:xfrm>
            <a:off x="13994851" y="5672930"/>
            <a:ext cx="712038" cy="710664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6312" y="1335"/>
                </a:moveTo>
                <a:lnTo>
                  <a:pt x="7097" y="1811"/>
                </a:lnTo>
                <a:lnTo>
                  <a:pt x="6312" y="2287"/>
                </a:lnTo>
                <a:lnTo>
                  <a:pt x="5550" y="1811"/>
                </a:lnTo>
                <a:lnTo>
                  <a:pt x="6312" y="1335"/>
                </a:lnTo>
                <a:close/>
                <a:moveTo>
                  <a:pt x="9479" y="3454"/>
                </a:moveTo>
                <a:lnTo>
                  <a:pt x="10241" y="3930"/>
                </a:lnTo>
                <a:lnTo>
                  <a:pt x="10003" y="4073"/>
                </a:lnTo>
                <a:lnTo>
                  <a:pt x="9479" y="4407"/>
                </a:lnTo>
                <a:lnTo>
                  <a:pt x="8693" y="3930"/>
                </a:lnTo>
                <a:lnTo>
                  <a:pt x="9479" y="3454"/>
                </a:lnTo>
                <a:close/>
                <a:moveTo>
                  <a:pt x="3168" y="5026"/>
                </a:moveTo>
                <a:lnTo>
                  <a:pt x="3930" y="5502"/>
                </a:lnTo>
                <a:lnTo>
                  <a:pt x="3168" y="5978"/>
                </a:lnTo>
                <a:lnTo>
                  <a:pt x="2382" y="5502"/>
                </a:lnTo>
                <a:lnTo>
                  <a:pt x="3168" y="5026"/>
                </a:lnTo>
                <a:close/>
                <a:moveTo>
                  <a:pt x="5359" y="2120"/>
                </a:moveTo>
                <a:lnTo>
                  <a:pt x="6169" y="2549"/>
                </a:lnTo>
                <a:lnTo>
                  <a:pt x="6169" y="10694"/>
                </a:lnTo>
                <a:lnTo>
                  <a:pt x="5359" y="10694"/>
                </a:lnTo>
                <a:lnTo>
                  <a:pt x="5359" y="2120"/>
                </a:lnTo>
                <a:close/>
                <a:moveTo>
                  <a:pt x="8503" y="4240"/>
                </a:moveTo>
                <a:lnTo>
                  <a:pt x="9288" y="4669"/>
                </a:lnTo>
                <a:lnTo>
                  <a:pt x="9288" y="10694"/>
                </a:lnTo>
                <a:lnTo>
                  <a:pt x="8503" y="10694"/>
                </a:lnTo>
                <a:lnTo>
                  <a:pt x="8503" y="4240"/>
                </a:lnTo>
                <a:close/>
                <a:moveTo>
                  <a:pt x="4144" y="5836"/>
                </a:moveTo>
                <a:lnTo>
                  <a:pt x="4144" y="10717"/>
                </a:lnTo>
                <a:lnTo>
                  <a:pt x="3335" y="10717"/>
                </a:lnTo>
                <a:lnTo>
                  <a:pt x="3335" y="6312"/>
                </a:lnTo>
                <a:lnTo>
                  <a:pt x="4144" y="5836"/>
                </a:lnTo>
                <a:close/>
                <a:moveTo>
                  <a:pt x="7264" y="2120"/>
                </a:moveTo>
                <a:lnTo>
                  <a:pt x="7264" y="10717"/>
                </a:lnTo>
                <a:lnTo>
                  <a:pt x="6478" y="10717"/>
                </a:lnTo>
                <a:lnTo>
                  <a:pt x="6478" y="2597"/>
                </a:lnTo>
                <a:lnTo>
                  <a:pt x="7264" y="2120"/>
                </a:lnTo>
                <a:close/>
                <a:moveTo>
                  <a:pt x="11551" y="11051"/>
                </a:moveTo>
                <a:lnTo>
                  <a:pt x="11551" y="11527"/>
                </a:lnTo>
                <a:lnTo>
                  <a:pt x="358" y="11527"/>
                </a:lnTo>
                <a:lnTo>
                  <a:pt x="358" y="11051"/>
                </a:lnTo>
                <a:close/>
                <a:moveTo>
                  <a:pt x="930" y="1"/>
                </a:moveTo>
                <a:cubicBezTo>
                  <a:pt x="810" y="1"/>
                  <a:pt x="715" y="72"/>
                  <a:pt x="715" y="192"/>
                </a:cubicBezTo>
                <a:lnTo>
                  <a:pt x="715" y="977"/>
                </a:lnTo>
                <a:lnTo>
                  <a:pt x="501" y="977"/>
                </a:lnTo>
                <a:cubicBezTo>
                  <a:pt x="429" y="977"/>
                  <a:pt x="334" y="1049"/>
                  <a:pt x="334" y="1144"/>
                </a:cubicBezTo>
                <a:cubicBezTo>
                  <a:pt x="334" y="1263"/>
                  <a:pt x="382" y="1335"/>
                  <a:pt x="501" y="1335"/>
                </a:cubicBezTo>
                <a:lnTo>
                  <a:pt x="715" y="1335"/>
                </a:lnTo>
                <a:lnTo>
                  <a:pt x="715" y="2240"/>
                </a:lnTo>
                <a:lnTo>
                  <a:pt x="501" y="2240"/>
                </a:lnTo>
                <a:cubicBezTo>
                  <a:pt x="429" y="2240"/>
                  <a:pt x="334" y="2287"/>
                  <a:pt x="334" y="2382"/>
                </a:cubicBezTo>
                <a:cubicBezTo>
                  <a:pt x="334" y="2502"/>
                  <a:pt x="382" y="2597"/>
                  <a:pt x="501" y="2597"/>
                </a:cubicBezTo>
                <a:lnTo>
                  <a:pt x="715" y="2597"/>
                </a:lnTo>
                <a:lnTo>
                  <a:pt x="715" y="3478"/>
                </a:lnTo>
                <a:lnTo>
                  <a:pt x="501" y="3478"/>
                </a:lnTo>
                <a:cubicBezTo>
                  <a:pt x="429" y="3478"/>
                  <a:pt x="334" y="3549"/>
                  <a:pt x="334" y="3645"/>
                </a:cubicBezTo>
                <a:cubicBezTo>
                  <a:pt x="334" y="3740"/>
                  <a:pt x="382" y="3835"/>
                  <a:pt x="501" y="3835"/>
                </a:cubicBezTo>
                <a:lnTo>
                  <a:pt x="715" y="3835"/>
                </a:lnTo>
                <a:lnTo>
                  <a:pt x="715" y="4740"/>
                </a:lnTo>
                <a:lnTo>
                  <a:pt x="501" y="4740"/>
                </a:lnTo>
                <a:cubicBezTo>
                  <a:pt x="429" y="4740"/>
                  <a:pt x="334" y="4788"/>
                  <a:pt x="334" y="4883"/>
                </a:cubicBezTo>
                <a:cubicBezTo>
                  <a:pt x="334" y="5002"/>
                  <a:pt x="382" y="5097"/>
                  <a:pt x="501" y="5097"/>
                </a:cubicBezTo>
                <a:lnTo>
                  <a:pt x="715" y="5097"/>
                </a:lnTo>
                <a:lnTo>
                  <a:pt x="715" y="5978"/>
                </a:lnTo>
                <a:lnTo>
                  <a:pt x="501" y="5978"/>
                </a:lnTo>
                <a:cubicBezTo>
                  <a:pt x="429" y="5978"/>
                  <a:pt x="334" y="6050"/>
                  <a:pt x="334" y="6121"/>
                </a:cubicBezTo>
                <a:cubicBezTo>
                  <a:pt x="334" y="6240"/>
                  <a:pt x="382" y="6336"/>
                  <a:pt x="501" y="6336"/>
                </a:cubicBezTo>
                <a:lnTo>
                  <a:pt x="715" y="6336"/>
                </a:lnTo>
                <a:lnTo>
                  <a:pt x="715" y="7241"/>
                </a:lnTo>
                <a:lnTo>
                  <a:pt x="501" y="7241"/>
                </a:lnTo>
                <a:cubicBezTo>
                  <a:pt x="429" y="7241"/>
                  <a:pt x="334" y="7288"/>
                  <a:pt x="334" y="7383"/>
                </a:cubicBezTo>
                <a:cubicBezTo>
                  <a:pt x="334" y="7503"/>
                  <a:pt x="382" y="7598"/>
                  <a:pt x="501" y="7598"/>
                </a:cubicBezTo>
                <a:lnTo>
                  <a:pt x="715" y="7598"/>
                </a:lnTo>
                <a:lnTo>
                  <a:pt x="715" y="8479"/>
                </a:lnTo>
                <a:lnTo>
                  <a:pt x="501" y="8479"/>
                </a:lnTo>
                <a:cubicBezTo>
                  <a:pt x="429" y="8479"/>
                  <a:pt x="334" y="8550"/>
                  <a:pt x="334" y="8622"/>
                </a:cubicBezTo>
                <a:cubicBezTo>
                  <a:pt x="334" y="8741"/>
                  <a:pt x="382" y="8836"/>
                  <a:pt x="501" y="8836"/>
                </a:cubicBezTo>
                <a:lnTo>
                  <a:pt x="715" y="8836"/>
                </a:lnTo>
                <a:lnTo>
                  <a:pt x="715" y="9741"/>
                </a:lnTo>
                <a:lnTo>
                  <a:pt x="501" y="9741"/>
                </a:lnTo>
                <a:cubicBezTo>
                  <a:pt x="429" y="9741"/>
                  <a:pt x="334" y="9789"/>
                  <a:pt x="334" y="9884"/>
                </a:cubicBezTo>
                <a:cubicBezTo>
                  <a:pt x="334" y="10003"/>
                  <a:pt x="382" y="10098"/>
                  <a:pt x="501" y="10098"/>
                </a:cubicBezTo>
                <a:lnTo>
                  <a:pt x="715" y="10098"/>
                </a:lnTo>
                <a:lnTo>
                  <a:pt x="715" y="10717"/>
                </a:lnTo>
                <a:lnTo>
                  <a:pt x="310" y="10717"/>
                </a:lnTo>
                <a:cubicBezTo>
                  <a:pt x="144" y="10717"/>
                  <a:pt x="1" y="10837"/>
                  <a:pt x="1" y="11003"/>
                </a:cubicBezTo>
                <a:lnTo>
                  <a:pt x="1" y="11575"/>
                </a:lnTo>
                <a:cubicBezTo>
                  <a:pt x="1" y="11718"/>
                  <a:pt x="120" y="11884"/>
                  <a:pt x="310" y="11884"/>
                </a:cubicBezTo>
                <a:lnTo>
                  <a:pt x="11622" y="11884"/>
                </a:lnTo>
                <a:cubicBezTo>
                  <a:pt x="11765" y="11884"/>
                  <a:pt x="11908" y="11765"/>
                  <a:pt x="11908" y="11575"/>
                </a:cubicBezTo>
                <a:lnTo>
                  <a:pt x="11908" y="10979"/>
                </a:lnTo>
                <a:cubicBezTo>
                  <a:pt x="11908" y="10837"/>
                  <a:pt x="11789" y="10694"/>
                  <a:pt x="11622" y="10694"/>
                </a:cubicBezTo>
                <a:lnTo>
                  <a:pt x="10789" y="10694"/>
                </a:lnTo>
                <a:lnTo>
                  <a:pt x="10789" y="6193"/>
                </a:lnTo>
                <a:cubicBezTo>
                  <a:pt x="10789" y="6097"/>
                  <a:pt x="10717" y="6002"/>
                  <a:pt x="10646" y="6002"/>
                </a:cubicBezTo>
                <a:cubicBezTo>
                  <a:pt x="10527" y="6002"/>
                  <a:pt x="10431" y="6074"/>
                  <a:pt x="10431" y="6193"/>
                </a:cubicBezTo>
                <a:lnTo>
                  <a:pt x="10431" y="10694"/>
                </a:lnTo>
                <a:lnTo>
                  <a:pt x="9622" y="10694"/>
                </a:lnTo>
                <a:lnTo>
                  <a:pt x="9622" y="4669"/>
                </a:lnTo>
                <a:lnTo>
                  <a:pt x="10431" y="4240"/>
                </a:lnTo>
                <a:lnTo>
                  <a:pt x="10431" y="5383"/>
                </a:lnTo>
                <a:cubicBezTo>
                  <a:pt x="10431" y="5478"/>
                  <a:pt x="10479" y="5574"/>
                  <a:pt x="10574" y="5574"/>
                </a:cubicBezTo>
                <a:cubicBezTo>
                  <a:pt x="10693" y="5574"/>
                  <a:pt x="10789" y="5502"/>
                  <a:pt x="10789" y="5383"/>
                </a:cubicBezTo>
                <a:lnTo>
                  <a:pt x="10789" y="3930"/>
                </a:lnTo>
                <a:cubicBezTo>
                  <a:pt x="10789" y="3883"/>
                  <a:pt x="10765" y="3811"/>
                  <a:pt x="10693" y="3787"/>
                </a:cubicBezTo>
                <a:lnTo>
                  <a:pt x="9646" y="3144"/>
                </a:lnTo>
                <a:cubicBezTo>
                  <a:pt x="9586" y="3121"/>
                  <a:pt x="9527" y="3109"/>
                  <a:pt x="9473" y="3109"/>
                </a:cubicBezTo>
                <a:cubicBezTo>
                  <a:pt x="9419" y="3109"/>
                  <a:pt x="9372" y="3121"/>
                  <a:pt x="9336" y="3144"/>
                </a:cubicBezTo>
                <a:lnTo>
                  <a:pt x="8288" y="3787"/>
                </a:lnTo>
                <a:cubicBezTo>
                  <a:pt x="8217" y="3811"/>
                  <a:pt x="8193" y="3883"/>
                  <a:pt x="8193" y="3930"/>
                </a:cubicBezTo>
                <a:lnTo>
                  <a:pt x="8193" y="10717"/>
                </a:lnTo>
                <a:lnTo>
                  <a:pt x="7621" y="10717"/>
                </a:lnTo>
                <a:lnTo>
                  <a:pt x="7621" y="1811"/>
                </a:lnTo>
                <a:lnTo>
                  <a:pt x="7621" y="1787"/>
                </a:lnTo>
                <a:cubicBezTo>
                  <a:pt x="7621" y="1739"/>
                  <a:pt x="7598" y="1692"/>
                  <a:pt x="7550" y="1668"/>
                </a:cubicBezTo>
                <a:lnTo>
                  <a:pt x="6502" y="1049"/>
                </a:lnTo>
                <a:cubicBezTo>
                  <a:pt x="6443" y="1013"/>
                  <a:pt x="6383" y="995"/>
                  <a:pt x="6326" y="995"/>
                </a:cubicBezTo>
                <a:cubicBezTo>
                  <a:pt x="6270" y="995"/>
                  <a:pt x="6216" y="1013"/>
                  <a:pt x="6169" y="1049"/>
                </a:cubicBezTo>
                <a:lnTo>
                  <a:pt x="5121" y="1668"/>
                </a:lnTo>
                <a:cubicBezTo>
                  <a:pt x="5097" y="1668"/>
                  <a:pt x="5097" y="1692"/>
                  <a:pt x="5097" y="1692"/>
                </a:cubicBezTo>
                <a:cubicBezTo>
                  <a:pt x="5073" y="1739"/>
                  <a:pt x="5073" y="1763"/>
                  <a:pt x="5073" y="1811"/>
                </a:cubicBezTo>
                <a:lnTo>
                  <a:pt x="5073" y="10717"/>
                </a:lnTo>
                <a:lnTo>
                  <a:pt x="4502" y="10717"/>
                </a:lnTo>
                <a:lnTo>
                  <a:pt x="4502" y="5502"/>
                </a:lnTo>
                <a:cubicBezTo>
                  <a:pt x="4502" y="5478"/>
                  <a:pt x="4478" y="5454"/>
                  <a:pt x="4454" y="5431"/>
                </a:cubicBezTo>
                <a:cubicBezTo>
                  <a:pt x="4406" y="5431"/>
                  <a:pt x="4406" y="5383"/>
                  <a:pt x="4383" y="5383"/>
                </a:cubicBezTo>
                <a:cubicBezTo>
                  <a:pt x="4359" y="5359"/>
                  <a:pt x="3382" y="4788"/>
                  <a:pt x="3382" y="4788"/>
                </a:cubicBezTo>
                <a:cubicBezTo>
                  <a:pt x="3323" y="4764"/>
                  <a:pt x="3263" y="4752"/>
                  <a:pt x="3204" y="4752"/>
                </a:cubicBezTo>
                <a:cubicBezTo>
                  <a:pt x="3144" y="4752"/>
                  <a:pt x="3085" y="4764"/>
                  <a:pt x="3025" y="4788"/>
                </a:cubicBezTo>
                <a:lnTo>
                  <a:pt x="1977" y="5431"/>
                </a:lnTo>
                <a:lnTo>
                  <a:pt x="1954" y="5454"/>
                </a:lnTo>
                <a:cubicBezTo>
                  <a:pt x="1906" y="5478"/>
                  <a:pt x="1882" y="5550"/>
                  <a:pt x="1882" y="5574"/>
                </a:cubicBezTo>
                <a:lnTo>
                  <a:pt x="1882" y="8598"/>
                </a:lnTo>
                <a:cubicBezTo>
                  <a:pt x="1882" y="8693"/>
                  <a:pt x="1954" y="8788"/>
                  <a:pt x="2025" y="8788"/>
                </a:cubicBezTo>
                <a:cubicBezTo>
                  <a:pt x="2144" y="8788"/>
                  <a:pt x="2239" y="8717"/>
                  <a:pt x="2239" y="8598"/>
                </a:cubicBezTo>
                <a:lnTo>
                  <a:pt x="2239" y="5859"/>
                </a:lnTo>
                <a:lnTo>
                  <a:pt x="3049" y="6312"/>
                </a:lnTo>
                <a:lnTo>
                  <a:pt x="3049" y="10717"/>
                </a:lnTo>
                <a:lnTo>
                  <a:pt x="2239" y="10717"/>
                </a:lnTo>
                <a:lnTo>
                  <a:pt x="2239" y="9408"/>
                </a:lnTo>
                <a:cubicBezTo>
                  <a:pt x="2239" y="9312"/>
                  <a:pt x="2192" y="9241"/>
                  <a:pt x="2096" y="9241"/>
                </a:cubicBezTo>
                <a:cubicBezTo>
                  <a:pt x="1977" y="9241"/>
                  <a:pt x="1882" y="9289"/>
                  <a:pt x="1882" y="9408"/>
                </a:cubicBezTo>
                <a:lnTo>
                  <a:pt x="1882" y="10717"/>
                </a:lnTo>
                <a:lnTo>
                  <a:pt x="1072" y="10717"/>
                </a:lnTo>
                <a:lnTo>
                  <a:pt x="1072" y="192"/>
                </a:lnTo>
                <a:cubicBezTo>
                  <a:pt x="1072" y="96"/>
                  <a:pt x="1025" y="1"/>
                  <a:pt x="93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4103" name="Google Shape;14103;p27"/>
          <p:cNvSpPr/>
          <p:nvPr/>
        </p:nvSpPr>
        <p:spPr>
          <a:xfrm>
            <a:off x="15498647" y="5671555"/>
            <a:ext cx="682142" cy="712038"/>
          </a:xfrm>
          <a:custGeom>
            <a:avLst/>
            <a:gdLst/>
            <a:ahLst/>
            <a:cxnLst/>
            <a:rect l="l" t="t" r="r" b="b"/>
            <a:pathLst>
              <a:path w="11408" h="11908" extrusionOk="0">
                <a:moveTo>
                  <a:pt x="5502" y="762"/>
                </a:moveTo>
                <a:lnTo>
                  <a:pt x="5502" y="3572"/>
                </a:lnTo>
                <a:lnTo>
                  <a:pt x="4168" y="2882"/>
                </a:lnTo>
                <a:lnTo>
                  <a:pt x="5502" y="762"/>
                </a:lnTo>
                <a:close/>
                <a:moveTo>
                  <a:pt x="3954" y="3167"/>
                </a:moveTo>
                <a:lnTo>
                  <a:pt x="5478" y="3953"/>
                </a:lnTo>
                <a:lnTo>
                  <a:pt x="5478" y="7430"/>
                </a:lnTo>
                <a:lnTo>
                  <a:pt x="2215" y="5906"/>
                </a:lnTo>
                <a:lnTo>
                  <a:pt x="3954" y="3167"/>
                </a:lnTo>
                <a:close/>
                <a:moveTo>
                  <a:pt x="7383" y="3167"/>
                </a:moveTo>
                <a:lnTo>
                  <a:pt x="9098" y="5906"/>
                </a:lnTo>
                <a:lnTo>
                  <a:pt x="5859" y="7478"/>
                </a:lnTo>
                <a:lnTo>
                  <a:pt x="5859" y="3953"/>
                </a:lnTo>
                <a:lnTo>
                  <a:pt x="7383" y="3167"/>
                </a:lnTo>
                <a:close/>
                <a:moveTo>
                  <a:pt x="9288" y="6240"/>
                </a:moveTo>
                <a:lnTo>
                  <a:pt x="10979" y="8954"/>
                </a:lnTo>
                <a:lnTo>
                  <a:pt x="5859" y="11431"/>
                </a:lnTo>
                <a:lnTo>
                  <a:pt x="5859" y="7859"/>
                </a:lnTo>
                <a:lnTo>
                  <a:pt x="9288" y="6240"/>
                </a:lnTo>
                <a:close/>
                <a:moveTo>
                  <a:pt x="5668" y="0"/>
                </a:moveTo>
                <a:cubicBezTo>
                  <a:pt x="5645" y="0"/>
                  <a:pt x="5621" y="24"/>
                  <a:pt x="5597" y="48"/>
                </a:cubicBezTo>
                <a:lnTo>
                  <a:pt x="5549" y="95"/>
                </a:lnTo>
                <a:lnTo>
                  <a:pt x="48" y="8859"/>
                </a:lnTo>
                <a:cubicBezTo>
                  <a:pt x="24" y="8931"/>
                  <a:pt x="1" y="8978"/>
                  <a:pt x="24" y="9073"/>
                </a:cubicBezTo>
                <a:cubicBezTo>
                  <a:pt x="48" y="9145"/>
                  <a:pt x="72" y="9193"/>
                  <a:pt x="143" y="9216"/>
                </a:cubicBezTo>
                <a:lnTo>
                  <a:pt x="1477" y="9883"/>
                </a:lnTo>
                <a:cubicBezTo>
                  <a:pt x="1509" y="9891"/>
                  <a:pt x="1541" y="9896"/>
                  <a:pt x="1571" y="9896"/>
                </a:cubicBezTo>
                <a:cubicBezTo>
                  <a:pt x="1631" y="9896"/>
                  <a:pt x="1683" y="9875"/>
                  <a:pt x="1715" y="9812"/>
                </a:cubicBezTo>
                <a:cubicBezTo>
                  <a:pt x="1787" y="9740"/>
                  <a:pt x="1739" y="9621"/>
                  <a:pt x="1644" y="9574"/>
                </a:cubicBezTo>
                <a:lnTo>
                  <a:pt x="429" y="8978"/>
                </a:lnTo>
                <a:lnTo>
                  <a:pt x="2120" y="6287"/>
                </a:lnTo>
                <a:lnTo>
                  <a:pt x="5549" y="7883"/>
                </a:lnTo>
                <a:lnTo>
                  <a:pt x="5549" y="11455"/>
                </a:lnTo>
                <a:lnTo>
                  <a:pt x="2406" y="9931"/>
                </a:lnTo>
                <a:cubicBezTo>
                  <a:pt x="2383" y="9925"/>
                  <a:pt x="2361" y="9922"/>
                  <a:pt x="2339" y="9922"/>
                </a:cubicBezTo>
                <a:cubicBezTo>
                  <a:pt x="2268" y="9922"/>
                  <a:pt x="2204" y="9953"/>
                  <a:pt x="2168" y="10026"/>
                </a:cubicBezTo>
                <a:cubicBezTo>
                  <a:pt x="2120" y="10121"/>
                  <a:pt x="2168" y="10217"/>
                  <a:pt x="2239" y="10264"/>
                </a:cubicBezTo>
                <a:lnTo>
                  <a:pt x="5645" y="11907"/>
                </a:lnTo>
                <a:lnTo>
                  <a:pt x="5811" y="11907"/>
                </a:lnTo>
                <a:lnTo>
                  <a:pt x="11289" y="9264"/>
                </a:lnTo>
                <a:cubicBezTo>
                  <a:pt x="11360" y="9216"/>
                  <a:pt x="11408" y="9169"/>
                  <a:pt x="11408" y="9097"/>
                </a:cubicBezTo>
                <a:cubicBezTo>
                  <a:pt x="11360" y="9026"/>
                  <a:pt x="11360" y="8931"/>
                  <a:pt x="11336" y="8859"/>
                </a:cubicBezTo>
                <a:lnTo>
                  <a:pt x="7073" y="2048"/>
                </a:lnTo>
                <a:cubicBezTo>
                  <a:pt x="7045" y="1991"/>
                  <a:pt x="6998" y="1959"/>
                  <a:pt x="6945" y="1959"/>
                </a:cubicBezTo>
                <a:cubicBezTo>
                  <a:pt x="6910" y="1959"/>
                  <a:pt x="6873" y="1972"/>
                  <a:pt x="6835" y="2001"/>
                </a:cubicBezTo>
                <a:cubicBezTo>
                  <a:pt x="6740" y="2048"/>
                  <a:pt x="6716" y="2143"/>
                  <a:pt x="6788" y="2239"/>
                </a:cubicBezTo>
                <a:lnTo>
                  <a:pt x="7193" y="2882"/>
                </a:lnTo>
                <a:lnTo>
                  <a:pt x="5859" y="3572"/>
                </a:lnTo>
                <a:lnTo>
                  <a:pt x="5859" y="762"/>
                </a:lnTo>
                <a:lnTo>
                  <a:pt x="6359" y="1548"/>
                </a:lnTo>
                <a:cubicBezTo>
                  <a:pt x="6402" y="1606"/>
                  <a:pt x="6446" y="1637"/>
                  <a:pt x="6494" y="1637"/>
                </a:cubicBezTo>
                <a:cubicBezTo>
                  <a:pt x="6526" y="1637"/>
                  <a:pt x="6560" y="1624"/>
                  <a:pt x="6597" y="1596"/>
                </a:cubicBezTo>
                <a:cubicBezTo>
                  <a:pt x="6692" y="1548"/>
                  <a:pt x="6716" y="1453"/>
                  <a:pt x="6669" y="1358"/>
                </a:cubicBezTo>
                <a:lnTo>
                  <a:pt x="5859" y="95"/>
                </a:lnTo>
                <a:cubicBezTo>
                  <a:pt x="5835" y="24"/>
                  <a:pt x="5740" y="0"/>
                  <a:pt x="566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4104" name="Google Shape;14104;p27"/>
          <p:cNvGrpSpPr/>
          <p:nvPr/>
        </p:nvGrpSpPr>
        <p:grpSpPr>
          <a:xfrm>
            <a:off x="15503068" y="6842116"/>
            <a:ext cx="702112" cy="710604"/>
            <a:chOff x="6657238" y="3313708"/>
            <a:chExt cx="293550" cy="297100"/>
          </a:xfrm>
          <a:solidFill>
            <a:schemeClr val="tx1"/>
          </a:solidFill>
        </p:grpSpPr>
        <p:sp>
          <p:nvSpPr>
            <p:cNvPr id="14105" name="Google Shape;14105;p27"/>
            <p:cNvSpPr/>
            <p:nvPr/>
          </p:nvSpPr>
          <p:spPr>
            <a:xfrm>
              <a:off x="6657238" y="3508983"/>
              <a:ext cx="70300" cy="101825"/>
            </a:xfrm>
            <a:custGeom>
              <a:avLst/>
              <a:gdLst/>
              <a:ahLst/>
              <a:cxnLst/>
              <a:rect l="l" t="t" r="r" b="b"/>
              <a:pathLst>
                <a:path w="2812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4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9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30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2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7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9" y="2835"/>
                  </a:lnTo>
                  <a:cubicBezTo>
                    <a:pt x="2549" y="2763"/>
                    <a:pt x="2621" y="2620"/>
                    <a:pt x="2621" y="2430"/>
                  </a:cubicBezTo>
                  <a:lnTo>
                    <a:pt x="2597" y="2287"/>
                  </a:lnTo>
                  <a:lnTo>
                    <a:pt x="2621" y="2263"/>
                  </a:lnTo>
                  <a:cubicBezTo>
                    <a:pt x="2716" y="2168"/>
                    <a:pt x="2740" y="2073"/>
                    <a:pt x="2740" y="1953"/>
                  </a:cubicBezTo>
                  <a:lnTo>
                    <a:pt x="2740" y="1287"/>
                  </a:lnTo>
                  <a:cubicBezTo>
                    <a:pt x="2811" y="1072"/>
                    <a:pt x="2740" y="834"/>
                    <a:pt x="2621" y="620"/>
                  </a:cubicBezTo>
                  <a:cubicBezTo>
                    <a:pt x="2590" y="569"/>
                    <a:pt x="2534" y="540"/>
                    <a:pt x="2477" y="540"/>
                  </a:cubicBezTo>
                  <a:cubicBezTo>
                    <a:pt x="2401" y="540"/>
                    <a:pt x="2325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9" y="2025"/>
                    <a:pt x="2359" y="2001"/>
                    <a:pt x="2359" y="1953"/>
                  </a:cubicBezTo>
                  <a:lnTo>
                    <a:pt x="2359" y="1930"/>
                  </a:lnTo>
                  <a:lnTo>
                    <a:pt x="2359" y="1287"/>
                  </a:lnTo>
                  <a:cubicBezTo>
                    <a:pt x="2359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3" y="2501"/>
                  </a:lnTo>
                  <a:lnTo>
                    <a:pt x="573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1" y="1094"/>
                    <a:pt x="738" y="1092"/>
                    <a:pt x="727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30" y="2049"/>
                    <a:pt x="430" y="2025"/>
                  </a:cubicBezTo>
                  <a:lnTo>
                    <a:pt x="430" y="1334"/>
                  </a:lnTo>
                  <a:cubicBezTo>
                    <a:pt x="430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80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8" y="263"/>
                  </a:cubicBezTo>
                  <a:cubicBezTo>
                    <a:pt x="2001" y="167"/>
                    <a:pt x="1954" y="96"/>
                    <a:pt x="1859" y="48"/>
                  </a:cubicBezTo>
                  <a:cubicBezTo>
                    <a:pt x="1716" y="1"/>
                    <a:pt x="1406" y="1"/>
                    <a:pt x="1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06" name="Google Shape;14106;p27"/>
            <p:cNvSpPr/>
            <p:nvPr/>
          </p:nvSpPr>
          <p:spPr>
            <a:xfrm>
              <a:off x="6676888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7" y="0"/>
                    <a:pt x="1" y="310"/>
                    <a:pt x="1" y="691"/>
                  </a:cubicBezTo>
                  <a:cubicBezTo>
                    <a:pt x="1" y="1072"/>
                    <a:pt x="287" y="1382"/>
                    <a:pt x="691" y="1382"/>
                  </a:cubicBezTo>
                  <a:cubicBezTo>
                    <a:pt x="1073" y="1382"/>
                    <a:pt x="1358" y="1072"/>
                    <a:pt x="1358" y="691"/>
                  </a:cubicBezTo>
                  <a:cubicBezTo>
                    <a:pt x="1358" y="310"/>
                    <a:pt x="1073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07" name="Google Shape;14107;p27"/>
            <p:cNvSpPr/>
            <p:nvPr/>
          </p:nvSpPr>
          <p:spPr>
            <a:xfrm>
              <a:off x="6676313" y="3313708"/>
              <a:ext cx="34550" cy="34550"/>
            </a:xfrm>
            <a:custGeom>
              <a:avLst/>
              <a:gdLst/>
              <a:ahLst/>
              <a:cxnLst/>
              <a:rect l="l" t="t" r="r" b="b"/>
              <a:pathLst>
                <a:path w="1382" h="1382" extrusionOk="0">
                  <a:moveTo>
                    <a:pt x="667" y="334"/>
                  </a:moveTo>
                  <a:cubicBezTo>
                    <a:pt x="881" y="334"/>
                    <a:pt x="1024" y="477"/>
                    <a:pt x="1024" y="691"/>
                  </a:cubicBezTo>
                  <a:cubicBezTo>
                    <a:pt x="1024" y="906"/>
                    <a:pt x="857" y="1048"/>
                    <a:pt x="667" y="1048"/>
                  </a:cubicBezTo>
                  <a:cubicBezTo>
                    <a:pt x="476" y="1048"/>
                    <a:pt x="310" y="906"/>
                    <a:pt x="310" y="691"/>
                  </a:cubicBezTo>
                  <a:cubicBezTo>
                    <a:pt x="310" y="477"/>
                    <a:pt x="500" y="334"/>
                    <a:pt x="667" y="334"/>
                  </a:cubicBezTo>
                  <a:close/>
                  <a:moveTo>
                    <a:pt x="667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67" y="1382"/>
                  </a:cubicBezTo>
                  <a:cubicBezTo>
                    <a:pt x="1072" y="1382"/>
                    <a:pt x="1381" y="1072"/>
                    <a:pt x="1357" y="691"/>
                  </a:cubicBezTo>
                  <a:cubicBezTo>
                    <a:pt x="1357" y="310"/>
                    <a:pt x="1072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08" name="Google Shape;14108;p27"/>
            <p:cNvSpPr/>
            <p:nvPr/>
          </p:nvSpPr>
          <p:spPr>
            <a:xfrm>
              <a:off x="6658438" y="3354783"/>
              <a:ext cx="69100" cy="103625"/>
            </a:xfrm>
            <a:custGeom>
              <a:avLst/>
              <a:gdLst/>
              <a:ahLst/>
              <a:cxnLst/>
              <a:rect l="l" t="t" r="r" b="b"/>
              <a:pathLst>
                <a:path w="2764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1" y="1382"/>
                    <a:pt x="1" y="1573"/>
                    <a:pt x="1" y="1787"/>
                  </a:cubicBezTo>
                  <a:lnTo>
                    <a:pt x="1" y="2001"/>
                  </a:lnTo>
                  <a:lnTo>
                    <a:pt x="1" y="2477"/>
                  </a:lnTo>
                  <a:cubicBezTo>
                    <a:pt x="1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9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3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3" y="620"/>
                  </a:lnTo>
                  <a:cubicBezTo>
                    <a:pt x="2542" y="569"/>
                    <a:pt x="2486" y="540"/>
                    <a:pt x="2429" y="540"/>
                  </a:cubicBezTo>
                  <a:cubicBezTo>
                    <a:pt x="2353" y="540"/>
                    <a:pt x="2277" y="592"/>
                    <a:pt x="2263" y="715"/>
                  </a:cubicBezTo>
                  <a:lnTo>
                    <a:pt x="2263" y="739"/>
                  </a:lnTo>
                  <a:cubicBezTo>
                    <a:pt x="2311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1" y="2335"/>
                    <a:pt x="2311" y="2287"/>
                    <a:pt x="2311" y="2263"/>
                  </a:cubicBezTo>
                  <a:lnTo>
                    <a:pt x="2311" y="2239"/>
                  </a:lnTo>
                  <a:lnTo>
                    <a:pt x="2311" y="1215"/>
                  </a:lnTo>
                  <a:cubicBezTo>
                    <a:pt x="2311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6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9" y="1882"/>
                    <a:pt x="1453" y="1858"/>
                  </a:cubicBezTo>
                  <a:cubicBezTo>
                    <a:pt x="1432" y="1850"/>
                    <a:pt x="1411" y="1846"/>
                    <a:pt x="1392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9" y="1044"/>
                    <a:pt x="694" y="1044"/>
                  </a:cubicBezTo>
                  <a:cubicBezTo>
                    <a:pt x="597" y="1044"/>
                    <a:pt x="525" y="1112"/>
                    <a:pt x="525" y="1215"/>
                  </a:cubicBezTo>
                  <a:lnTo>
                    <a:pt x="525" y="2263"/>
                  </a:lnTo>
                  <a:cubicBezTo>
                    <a:pt x="525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5" y="834"/>
                    <a:pt x="596" y="739"/>
                  </a:cubicBezTo>
                  <a:cubicBezTo>
                    <a:pt x="715" y="572"/>
                    <a:pt x="906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9" y="334"/>
                    <a:pt x="1668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3" y="397"/>
                    <a:pt x="1935" y="337"/>
                    <a:pt x="1953" y="263"/>
                  </a:cubicBezTo>
                  <a:cubicBezTo>
                    <a:pt x="1977" y="191"/>
                    <a:pt x="1930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09" name="Google Shape;14109;p27"/>
            <p:cNvSpPr/>
            <p:nvPr/>
          </p:nvSpPr>
          <p:spPr>
            <a:xfrm>
              <a:off x="673166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7" y="2287"/>
                  </a:lnTo>
                  <a:lnTo>
                    <a:pt x="2620" y="2263"/>
                  </a:lnTo>
                  <a:cubicBezTo>
                    <a:pt x="2716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7" y="540"/>
                  </a:cubicBezTo>
                  <a:cubicBezTo>
                    <a:pt x="2401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7" y="263"/>
                  </a:cubicBezTo>
                  <a:cubicBezTo>
                    <a:pt x="2001" y="167"/>
                    <a:pt x="1954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0" name="Google Shape;14110;p27"/>
            <p:cNvSpPr/>
            <p:nvPr/>
          </p:nvSpPr>
          <p:spPr>
            <a:xfrm>
              <a:off x="6751313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1" name="Google Shape;14111;p27"/>
            <p:cNvSpPr/>
            <p:nvPr/>
          </p:nvSpPr>
          <p:spPr>
            <a:xfrm>
              <a:off x="6751313" y="33137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49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2" name="Google Shape;14112;p27"/>
            <p:cNvSpPr/>
            <p:nvPr/>
          </p:nvSpPr>
          <p:spPr>
            <a:xfrm>
              <a:off x="673286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9" y="540"/>
                  </a:cubicBezTo>
                  <a:cubicBezTo>
                    <a:pt x="2353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2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7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2" y="397"/>
                    <a:pt x="1935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3" name="Google Shape;14113;p27"/>
            <p:cNvSpPr/>
            <p:nvPr/>
          </p:nvSpPr>
          <p:spPr>
            <a:xfrm>
              <a:off x="6806088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4" name="Google Shape;14114;p27"/>
            <p:cNvSpPr/>
            <p:nvPr/>
          </p:nvSpPr>
          <p:spPr>
            <a:xfrm>
              <a:off x="6825738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5" name="Google Shape;14115;p27"/>
            <p:cNvSpPr/>
            <p:nvPr/>
          </p:nvSpPr>
          <p:spPr>
            <a:xfrm>
              <a:off x="6825738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48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6" name="Google Shape;14116;p27"/>
            <p:cNvSpPr/>
            <p:nvPr/>
          </p:nvSpPr>
          <p:spPr>
            <a:xfrm>
              <a:off x="6807288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7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0" y="397"/>
                    <a:pt x="1801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7" name="Google Shape;14117;p27"/>
            <p:cNvSpPr/>
            <p:nvPr/>
          </p:nvSpPr>
          <p:spPr>
            <a:xfrm>
              <a:off x="688051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6" y="2835"/>
                  </a:moveTo>
                  <a:lnTo>
                    <a:pt x="1286" y="3501"/>
                  </a:lnTo>
                  <a:lnTo>
                    <a:pt x="1286" y="3597"/>
                  </a:lnTo>
                  <a:cubicBezTo>
                    <a:pt x="1263" y="3692"/>
                    <a:pt x="1167" y="3716"/>
                    <a:pt x="1120" y="3716"/>
                  </a:cubicBezTo>
                  <a:cubicBezTo>
                    <a:pt x="1024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7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3" y="120"/>
                    <a:pt x="358" y="406"/>
                  </a:cubicBezTo>
                  <a:cubicBezTo>
                    <a:pt x="0" y="810"/>
                    <a:pt x="0" y="1310"/>
                    <a:pt x="0" y="1787"/>
                  </a:cubicBezTo>
                  <a:lnTo>
                    <a:pt x="0" y="2025"/>
                  </a:lnTo>
                  <a:lnTo>
                    <a:pt x="0" y="2049"/>
                  </a:lnTo>
                  <a:cubicBezTo>
                    <a:pt x="0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19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19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0" y="715"/>
                  </a:cubicBezTo>
                  <a:lnTo>
                    <a:pt x="2310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0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2" y="2382"/>
                    <a:pt x="905" y="2239"/>
                    <a:pt x="905" y="2025"/>
                  </a:cubicBezTo>
                  <a:lnTo>
                    <a:pt x="905" y="2001"/>
                  </a:lnTo>
                  <a:lnTo>
                    <a:pt x="905" y="1287"/>
                  </a:lnTo>
                  <a:cubicBezTo>
                    <a:pt x="905" y="1191"/>
                    <a:pt x="834" y="1120"/>
                    <a:pt x="762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4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8" y="334"/>
                    <a:pt x="1667" y="358"/>
                    <a:pt x="1763" y="382"/>
                  </a:cubicBezTo>
                  <a:cubicBezTo>
                    <a:pt x="1779" y="386"/>
                    <a:pt x="1795" y="388"/>
                    <a:pt x="1811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5" y="1"/>
                    <a:pt x="14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8" name="Google Shape;14118;p27"/>
            <p:cNvSpPr/>
            <p:nvPr/>
          </p:nvSpPr>
          <p:spPr>
            <a:xfrm>
              <a:off x="6900163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1" y="1048"/>
                    <a:pt x="691" y="1048"/>
                  </a:cubicBezTo>
                  <a:cubicBezTo>
                    <a:pt x="500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9" name="Google Shape;14119;p27"/>
            <p:cNvSpPr/>
            <p:nvPr/>
          </p:nvSpPr>
          <p:spPr>
            <a:xfrm>
              <a:off x="6900163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20" name="Google Shape;14120;p27"/>
            <p:cNvSpPr/>
            <p:nvPr/>
          </p:nvSpPr>
          <p:spPr>
            <a:xfrm>
              <a:off x="688171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1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6" y="2716"/>
                  </a:cubicBezTo>
                  <a:lnTo>
                    <a:pt x="476" y="3597"/>
                  </a:lnTo>
                  <a:cubicBezTo>
                    <a:pt x="476" y="3906"/>
                    <a:pt x="667" y="4144"/>
                    <a:pt x="976" y="4144"/>
                  </a:cubicBezTo>
                  <a:cubicBezTo>
                    <a:pt x="1119" y="4144"/>
                    <a:pt x="1238" y="4073"/>
                    <a:pt x="1357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2" y="3883"/>
                    <a:pt x="2262" y="3597"/>
                  </a:cubicBezTo>
                  <a:lnTo>
                    <a:pt x="2262" y="2716"/>
                  </a:lnTo>
                  <a:lnTo>
                    <a:pt x="2405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2" y="715"/>
                  </a:cubicBezTo>
                  <a:lnTo>
                    <a:pt x="2262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5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2" y="1072"/>
                    <a:pt x="2167" y="1049"/>
                  </a:cubicBezTo>
                  <a:cubicBezTo>
                    <a:pt x="2152" y="1046"/>
                    <a:pt x="2137" y="1044"/>
                    <a:pt x="2122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8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19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2" y="1846"/>
                    <a:pt x="1238" y="1927"/>
                    <a:pt x="1238" y="2025"/>
                  </a:cubicBezTo>
                  <a:lnTo>
                    <a:pt x="1238" y="3525"/>
                  </a:lnTo>
                  <a:lnTo>
                    <a:pt x="1238" y="3549"/>
                  </a:lnTo>
                  <a:cubicBezTo>
                    <a:pt x="1238" y="3644"/>
                    <a:pt x="1191" y="3692"/>
                    <a:pt x="1119" y="3716"/>
                  </a:cubicBezTo>
                  <a:cubicBezTo>
                    <a:pt x="1098" y="3724"/>
                    <a:pt x="1076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6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6" y="930"/>
                    <a:pt x="524" y="834"/>
                    <a:pt x="595" y="739"/>
                  </a:cubicBezTo>
                  <a:cubicBezTo>
                    <a:pt x="714" y="572"/>
                    <a:pt x="905" y="429"/>
                    <a:pt x="1119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59" y="392"/>
                    <a:pt x="1780" y="397"/>
                    <a:pt x="1800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121" name="Google Shape;14121;p27"/>
          <p:cNvSpPr/>
          <p:nvPr/>
        </p:nvSpPr>
        <p:spPr>
          <a:xfrm>
            <a:off x="14252624" y="7148177"/>
            <a:ext cx="207968" cy="21406"/>
          </a:xfrm>
          <a:custGeom>
            <a:avLst/>
            <a:gdLst/>
            <a:ahLst/>
            <a:cxnLst/>
            <a:rect l="l" t="t" r="r" b="b"/>
            <a:pathLst>
              <a:path w="3478" h="358" extrusionOk="0">
                <a:moveTo>
                  <a:pt x="215" y="1"/>
                </a:moveTo>
                <a:cubicBezTo>
                  <a:pt x="143" y="1"/>
                  <a:pt x="72" y="72"/>
                  <a:pt x="48" y="167"/>
                </a:cubicBezTo>
                <a:cubicBezTo>
                  <a:pt x="0" y="286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310"/>
                  <a:pt x="3429" y="215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4122" name="Google Shape;14122;p27"/>
          <p:cNvSpPr/>
          <p:nvPr/>
        </p:nvSpPr>
        <p:spPr>
          <a:xfrm>
            <a:off x="14252624" y="7200855"/>
            <a:ext cx="207968" cy="21466"/>
          </a:xfrm>
          <a:custGeom>
            <a:avLst/>
            <a:gdLst/>
            <a:ahLst/>
            <a:cxnLst/>
            <a:rect l="l" t="t" r="r" b="b"/>
            <a:pathLst>
              <a:path w="3478" h="359" extrusionOk="0">
                <a:moveTo>
                  <a:pt x="215" y="1"/>
                </a:moveTo>
                <a:cubicBezTo>
                  <a:pt x="143" y="1"/>
                  <a:pt x="72" y="48"/>
                  <a:pt x="48" y="144"/>
                </a:cubicBezTo>
                <a:cubicBezTo>
                  <a:pt x="0" y="263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287"/>
                  <a:pt x="3429" y="191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4123" name="Google Shape;14123;p27"/>
          <p:cNvSpPr/>
          <p:nvPr/>
        </p:nvSpPr>
        <p:spPr>
          <a:xfrm>
            <a:off x="14299623" y="7250725"/>
            <a:ext cx="113970" cy="21406"/>
          </a:xfrm>
          <a:custGeom>
            <a:avLst/>
            <a:gdLst/>
            <a:ahLst/>
            <a:cxnLst/>
            <a:rect l="l" t="t" r="r" b="b"/>
            <a:pathLst>
              <a:path w="1906" h="358" extrusionOk="0">
                <a:moveTo>
                  <a:pt x="214" y="0"/>
                </a:moveTo>
                <a:cubicBezTo>
                  <a:pt x="119" y="0"/>
                  <a:pt x="71" y="48"/>
                  <a:pt x="24" y="143"/>
                </a:cubicBezTo>
                <a:cubicBezTo>
                  <a:pt x="0" y="262"/>
                  <a:pt x="95" y="358"/>
                  <a:pt x="214" y="358"/>
                </a:cubicBezTo>
                <a:lnTo>
                  <a:pt x="1739" y="358"/>
                </a:lnTo>
                <a:cubicBezTo>
                  <a:pt x="1810" y="358"/>
                  <a:pt x="1881" y="286"/>
                  <a:pt x="1905" y="191"/>
                </a:cubicBezTo>
                <a:cubicBezTo>
                  <a:pt x="1905" y="119"/>
                  <a:pt x="1810" y="0"/>
                  <a:pt x="173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4124" name="Google Shape;14124;p27"/>
          <p:cNvSpPr/>
          <p:nvPr/>
        </p:nvSpPr>
        <p:spPr>
          <a:xfrm>
            <a:off x="14014823" y="6844900"/>
            <a:ext cx="675026" cy="710604"/>
          </a:xfrm>
          <a:custGeom>
            <a:avLst/>
            <a:gdLst/>
            <a:ahLst/>
            <a:cxnLst/>
            <a:rect l="l" t="t" r="r" b="b"/>
            <a:pathLst>
              <a:path w="11289" h="11884" extrusionOk="0">
                <a:moveTo>
                  <a:pt x="6144" y="881"/>
                </a:moveTo>
                <a:cubicBezTo>
                  <a:pt x="7359" y="905"/>
                  <a:pt x="8478" y="1381"/>
                  <a:pt x="9383" y="2215"/>
                </a:cubicBezTo>
                <a:lnTo>
                  <a:pt x="8573" y="3025"/>
                </a:lnTo>
                <a:cubicBezTo>
                  <a:pt x="7883" y="2405"/>
                  <a:pt x="7002" y="2048"/>
                  <a:pt x="6144" y="2024"/>
                </a:cubicBezTo>
                <a:lnTo>
                  <a:pt x="6144" y="881"/>
                </a:lnTo>
                <a:close/>
                <a:moveTo>
                  <a:pt x="6097" y="2405"/>
                </a:moveTo>
                <a:cubicBezTo>
                  <a:pt x="6930" y="2429"/>
                  <a:pt x="7764" y="2786"/>
                  <a:pt x="8430" y="3453"/>
                </a:cubicBezTo>
                <a:cubicBezTo>
                  <a:pt x="9121" y="4120"/>
                  <a:pt x="9478" y="5001"/>
                  <a:pt x="9478" y="5954"/>
                </a:cubicBezTo>
                <a:cubicBezTo>
                  <a:pt x="9502" y="6835"/>
                  <a:pt x="9145" y="7692"/>
                  <a:pt x="8478" y="8383"/>
                </a:cubicBezTo>
                <a:cubicBezTo>
                  <a:pt x="7859" y="9050"/>
                  <a:pt x="7025" y="9431"/>
                  <a:pt x="6097" y="9455"/>
                </a:cubicBezTo>
                <a:lnTo>
                  <a:pt x="6097" y="9050"/>
                </a:lnTo>
                <a:cubicBezTo>
                  <a:pt x="6097" y="8931"/>
                  <a:pt x="5978" y="8812"/>
                  <a:pt x="5859" y="8812"/>
                </a:cubicBezTo>
                <a:cubicBezTo>
                  <a:pt x="5096" y="8764"/>
                  <a:pt x="4382" y="8478"/>
                  <a:pt x="3834" y="7930"/>
                </a:cubicBezTo>
                <a:cubicBezTo>
                  <a:pt x="3310" y="7406"/>
                  <a:pt x="3001" y="6668"/>
                  <a:pt x="3001" y="5906"/>
                </a:cubicBezTo>
                <a:cubicBezTo>
                  <a:pt x="3001" y="5144"/>
                  <a:pt x="3310" y="4430"/>
                  <a:pt x="3834" y="3882"/>
                </a:cubicBezTo>
                <a:cubicBezTo>
                  <a:pt x="4382" y="3358"/>
                  <a:pt x="5096" y="3025"/>
                  <a:pt x="5859" y="3025"/>
                </a:cubicBezTo>
                <a:cubicBezTo>
                  <a:pt x="6025" y="3025"/>
                  <a:pt x="6097" y="2906"/>
                  <a:pt x="6097" y="2786"/>
                </a:cubicBezTo>
                <a:lnTo>
                  <a:pt x="6097" y="2405"/>
                </a:lnTo>
                <a:close/>
                <a:moveTo>
                  <a:pt x="5859" y="0"/>
                </a:moveTo>
                <a:cubicBezTo>
                  <a:pt x="4739" y="0"/>
                  <a:pt x="3620" y="357"/>
                  <a:pt x="2667" y="977"/>
                </a:cubicBezTo>
                <a:cubicBezTo>
                  <a:pt x="2620" y="1024"/>
                  <a:pt x="2596" y="1096"/>
                  <a:pt x="2620" y="1191"/>
                </a:cubicBezTo>
                <a:cubicBezTo>
                  <a:pt x="2635" y="1265"/>
                  <a:pt x="2696" y="1303"/>
                  <a:pt x="2763" y="1303"/>
                </a:cubicBezTo>
                <a:cubicBezTo>
                  <a:pt x="2804" y="1303"/>
                  <a:pt x="2846" y="1289"/>
                  <a:pt x="2882" y="1262"/>
                </a:cubicBezTo>
                <a:cubicBezTo>
                  <a:pt x="3739" y="715"/>
                  <a:pt x="4763" y="381"/>
                  <a:pt x="5763" y="357"/>
                </a:cubicBezTo>
                <a:lnTo>
                  <a:pt x="5763" y="2691"/>
                </a:lnTo>
                <a:cubicBezTo>
                  <a:pt x="4977" y="2739"/>
                  <a:pt x="4192" y="3096"/>
                  <a:pt x="3620" y="3691"/>
                </a:cubicBezTo>
                <a:cubicBezTo>
                  <a:pt x="3025" y="4311"/>
                  <a:pt x="2715" y="5120"/>
                  <a:pt x="2715" y="5978"/>
                </a:cubicBezTo>
                <a:cubicBezTo>
                  <a:pt x="2715" y="6835"/>
                  <a:pt x="3025" y="7645"/>
                  <a:pt x="3620" y="8264"/>
                </a:cubicBezTo>
                <a:cubicBezTo>
                  <a:pt x="4192" y="8859"/>
                  <a:pt x="4977" y="9193"/>
                  <a:pt x="5763" y="9240"/>
                </a:cubicBezTo>
                <a:lnTo>
                  <a:pt x="5763" y="11598"/>
                </a:lnTo>
                <a:cubicBezTo>
                  <a:pt x="4334" y="11574"/>
                  <a:pt x="2977" y="10979"/>
                  <a:pt x="1953" y="9931"/>
                </a:cubicBezTo>
                <a:cubicBezTo>
                  <a:pt x="929" y="8883"/>
                  <a:pt x="357" y="7478"/>
                  <a:pt x="334" y="6001"/>
                </a:cubicBezTo>
                <a:cubicBezTo>
                  <a:pt x="334" y="4406"/>
                  <a:pt x="1048" y="2882"/>
                  <a:pt x="2239" y="1810"/>
                </a:cubicBezTo>
                <a:cubicBezTo>
                  <a:pt x="2286" y="1739"/>
                  <a:pt x="2310" y="1620"/>
                  <a:pt x="2263" y="1572"/>
                </a:cubicBezTo>
                <a:cubicBezTo>
                  <a:pt x="2221" y="1516"/>
                  <a:pt x="2162" y="1493"/>
                  <a:pt x="2112" y="1493"/>
                </a:cubicBezTo>
                <a:cubicBezTo>
                  <a:pt x="2076" y="1493"/>
                  <a:pt x="2044" y="1505"/>
                  <a:pt x="2024" y="1524"/>
                </a:cubicBezTo>
                <a:cubicBezTo>
                  <a:pt x="738" y="2667"/>
                  <a:pt x="0" y="4263"/>
                  <a:pt x="0" y="6001"/>
                </a:cubicBezTo>
                <a:lnTo>
                  <a:pt x="24" y="6001"/>
                </a:lnTo>
                <a:cubicBezTo>
                  <a:pt x="24" y="7573"/>
                  <a:pt x="667" y="9026"/>
                  <a:pt x="1762" y="10145"/>
                </a:cubicBezTo>
                <a:cubicBezTo>
                  <a:pt x="2858" y="11241"/>
                  <a:pt x="4311" y="11860"/>
                  <a:pt x="5882" y="11884"/>
                </a:cubicBezTo>
                <a:cubicBezTo>
                  <a:pt x="5954" y="11884"/>
                  <a:pt x="6049" y="11860"/>
                  <a:pt x="6073" y="11812"/>
                </a:cubicBezTo>
                <a:cubicBezTo>
                  <a:pt x="6097" y="11765"/>
                  <a:pt x="6144" y="11717"/>
                  <a:pt x="6144" y="11645"/>
                </a:cubicBezTo>
                <a:lnTo>
                  <a:pt x="6144" y="11336"/>
                </a:lnTo>
                <a:cubicBezTo>
                  <a:pt x="7168" y="11288"/>
                  <a:pt x="8192" y="10931"/>
                  <a:pt x="9050" y="10336"/>
                </a:cubicBezTo>
                <a:cubicBezTo>
                  <a:pt x="9145" y="10288"/>
                  <a:pt x="9145" y="10169"/>
                  <a:pt x="9073" y="10098"/>
                </a:cubicBezTo>
                <a:cubicBezTo>
                  <a:pt x="9047" y="10058"/>
                  <a:pt x="8999" y="10040"/>
                  <a:pt x="8950" y="10040"/>
                </a:cubicBezTo>
                <a:cubicBezTo>
                  <a:pt x="8909" y="10040"/>
                  <a:pt x="8867" y="10052"/>
                  <a:pt x="8835" y="10074"/>
                </a:cubicBezTo>
                <a:cubicBezTo>
                  <a:pt x="8049" y="10645"/>
                  <a:pt x="7121" y="10979"/>
                  <a:pt x="6144" y="11002"/>
                </a:cubicBezTo>
                <a:lnTo>
                  <a:pt x="6144" y="9907"/>
                </a:lnTo>
                <a:cubicBezTo>
                  <a:pt x="7121" y="9859"/>
                  <a:pt x="8002" y="9455"/>
                  <a:pt x="8692" y="8764"/>
                </a:cubicBezTo>
                <a:cubicBezTo>
                  <a:pt x="9431" y="8026"/>
                  <a:pt x="9836" y="7073"/>
                  <a:pt x="9836" y="6025"/>
                </a:cubicBezTo>
                <a:cubicBezTo>
                  <a:pt x="9836" y="5049"/>
                  <a:pt x="9455" y="4120"/>
                  <a:pt x="8812" y="3406"/>
                </a:cubicBezTo>
                <a:lnTo>
                  <a:pt x="9597" y="2644"/>
                </a:lnTo>
                <a:cubicBezTo>
                  <a:pt x="10455" y="3549"/>
                  <a:pt x="10931" y="4787"/>
                  <a:pt x="10931" y="6025"/>
                </a:cubicBezTo>
                <a:cubicBezTo>
                  <a:pt x="10931" y="7359"/>
                  <a:pt x="10431" y="8621"/>
                  <a:pt x="9478" y="9574"/>
                </a:cubicBezTo>
                <a:lnTo>
                  <a:pt x="9407" y="9621"/>
                </a:lnTo>
                <a:cubicBezTo>
                  <a:pt x="9335" y="9693"/>
                  <a:pt x="9335" y="9812"/>
                  <a:pt x="9407" y="9859"/>
                </a:cubicBezTo>
                <a:cubicBezTo>
                  <a:pt x="9443" y="9895"/>
                  <a:pt x="9490" y="9913"/>
                  <a:pt x="9535" y="9913"/>
                </a:cubicBezTo>
                <a:cubicBezTo>
                  <a:pt x="9580" y="9913"/>
                  <a:pt x="9621" y="9895"/>
                  <a:pt x="9645" y="9859"/>
                </a:cubicBezTo>
                <a:lnTo>
                  <a:pt x="9716" y="9812"/>
                </a:lnTo>
                <a:cubicBezTo>
                  <a:pt x="10717" y="8788"/>
                  <a:pt x="11288" y="7454"/>
                  <a:pt x="11288" y="6025"/>
                </a:cubicBezTo>
                <a:cubicBezTo>
                  <a:pt x="11288" y="4477"/>
                  <a:pt x="10717" y="3144"/>
                  <a:pt x="9716" y="2144"/>
                </a:cubicBezTo>
                <a:cubicBezTo>
                  <a:pt x="8740" y="1191"/>
                  <a:pt x="7478" y="619"/>
                  <a:pt x="6097" y="596"/>
                </a:cubicBezTo>
                <a:lnTo>
                  <a:pt x="6097" y="238"/>
                </a:lnTo>
                <a:cubicBezTo>
                  <a:pt x="6097" y="167"/>
                  <a:pt x="6073" y="119"/>
                  <a:pt x="6049" y="72"/>
                </a:cubicBezTo>
                <a:cubicBezTo>
                  <a:pt x="5978" y="24"/>
                  <a:pt x="5930" y="0"/>
                  <a:pt x="585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4125" name="Google Shape;14125;p27"/>
          <p:cNvGrpSpPr/>
          <p:nvPr/>
        </p:nvGrpSpPr>
        <p:grpSpPr>
          <a:xfrm>
            <a:off x="12546755" y="6844986"/>
            <a:ext cx="712038" cy="710604"/>
            <a:chOff x="5676088" y="3314908"/>
            <a:chExt cx="297700" cy="297100"/>
          </a:xfrm>
          <a:solidFill>
            <a:schemeClr val="tx1"/>
          </a:solidFill>
        </p:grpSpPr>
        <p:sp>
          <p:nvSpPr>
            <p:cNvPr id="14126" name="Google Shape;14126;p27"/>
            <p:cNvSpPr/>
            <p:nvPr/>
          </p:nvSpPr>
          <p:spPr>
            <a:xfrm>
              <a:off x="5751113" y="3426508"/>
              <a:ext cx="203050" cy="108700"/>
            </a:xfrm>
            <a:custGeom>
              <a:avLst/>
              <a:gdLst/>
              <a:ahLst/>
              <a:cxnLst/>
              <a:rect l="l" t="t" r="r" b="b"/>
              <a:pathLst>
                <a:path w="8122" h="4348" extrusionOk="0">
                  <a:moveTo>
                    <a:pt x="173" y="0"/>
                  </a:moveTo>
                  <a:cubicBezTo>
                    <a:pt x="146" y="0"/>
                    <a:pt x="119" y="5"/>
                    <a:pt x="96" y="13"/>
                  </a:cubicBezTo>
                  <a:cubicBezTo>
                    <a:pt x="0" y="85"/>
                    <a:pt x="0" y="180"/>
                    <a:pt x="24" y="251"/>
                  </a:cubicBezTo>
                  <a:lnTo>
                    <a:pt x="977" y="1680"/>
                  </a:lnTo>
                  <a:cubicBezTo>
                    <a:pt x="1022" y="1756"/>
                    <a:pt x="1105" y="1802"/>
                    <a:pt x="1185" y="1802"/>
                  </a:cubicBezTo>
                  <a:cubicBezTo>
                    <a:pt x="1231" y="1802"/>
                    <a:pt x="1275" y="1787"/>
                    <a:pt x="1310" y="1752"/>
                  </a:cubicBezTo>
                  <a:lnTo>
                    <a:pt x="3001" y="609"/>
                  </a:lnTo>
                  <a:lnTo>
                    <a:pt x="5478" y="4181"/>
                  </a:lnTo>
                  <a:cubicBezTo>
                    <a:pt x="5509" y="4244"/>
                    <a:pt x="5594" y="4297"/>
                    <a:pt x="5682" y="4297"/>
                  </a:cubicBezTo>
                  <a:cubicBezTo>
                    <a:pt x="5726" y="4297"/>
                    <a:pt x="5771" y="4284"/>
                    <a:pt x="5811" y="4252"/>
                  </a:cubicBezTo>
                  <a:lnTo>
                    <a:pt x="7764" y="3109"/>
                  </a:lnTo>
                  <a:lnTo>
                    <a:pt x="7764" y="4157"/>
                  </a:lnTo>
                  <a:cubicBezTo>
                    <a:pt x="7764" y="4252"/>
                    <a:pt x="7835" y="4348"/>
                    <a:pt x="7907" y="4348"/>
                  </a:cubicBezTo>
                  <a:cubicBezTo>
                    <a:pt x="8026" y="4348"/>
                    <a:pt x="8121" y="4276"/>
                    <a:pt x="8121" y="4157"/>
                  </a:cubicBezTo>
                  <a:lnTo>
                    <a:pt x="8121" y="2919"/>
                  </a:lnTo>
                  <a:cubicBezTo>
                    <a:pt x="8121" y="2847"/>
                    <a:pt x="8097" y="2800"/>
                    <a:pt x="8073" y="2752"/>
                  </a:cubicBezTo>
                  <a:cubicBezTo>
                    <a:pt x="8011" y="2705"/>
                    <a:pt x="7939" y="2669"/>
                    <a:pt x="7864" y="2669"/>
                  </a:cubicBezTo>
                  <a:cubicBezTo>
                    <a:pt x="7823" y="2669"/>
                    <a:pt x="7782" y="2679"/>
                    <a:pt x="7740" y="2704"/>
                  </a:cubicBezTo>
                  <a:lnTo>
                    <a:pt x="5692" y="3895"/>
                  </a:lnTo>
                  <a:lnTo>
                    <a:pt x="3215" y="323"/>
                  </a:lnTo>
                  <a:cubicBezTo>
                    <a:pt x="3156" y="248"/>
                    <a:pt x="3087" y="211"/>
                    <a:pt x="3015" y="211"/>
                  </a:cubicBezTo>
                  <a:cubicBezTo>
                    <a:pt x="2971" y="211"/>
                    <a:pt x="2927" y="225"/>
                    <a:pt x="2882" y="251"/>
                  </a:cubicBezTo>
                  <a:lnTo>
                    <a:pt x="1191" y="1395"/>
                  </a:lnTo>
                  <a:lnTo>
                    <a:pt x="334" y="85"/>
                  </a:lnTo>
                  <a:cubicBezTo>
                    <a:pt x="286" y="21"/>
                    <a:pt x="228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27" name="Google Shape;14127;p27"/>
            <p:cNvSpPr/>
            <p:nvPr/>
          </p:nvSpPr>
          <p:spPr>
            <a:xfrm>
              <a:off x="5676088" y="33149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11575" y="11002"/>
                  </a:moveTo>
                  <a:lnTo>
                    <a:pt x="11575" y="11479"/>
                  </a:lnTo>
                  <a:lnTo>
                    <a:pt x="382" y="11479"/>
                  </a:lnTo>
                  <a:lnTo>
                    <a:pt x="382" y="11002"/>
                  </a:lnTo>
                  <a:close/>
                  <a:moveTo>
                    <a:pt x="906" y="0"/>
                  </a:moveTo>
                  <a:cubicBezTo>
                    <a:pt x="787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06" y="977"/>
                    <a:pt x="310" y="1024"/>
                    <a:pt x="310" y="1119"/>
                  </a:cubicBezTo>
                  <a:cubicBezTo>
                    <a:pt x="310" y="1239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15"/>
                  </a:lnTo>
                  <a:lnTo>
                    <a:pt x="501" y="2215"/>
                  </a:lnTo>
                  <a:cubicBezTo>
                    <a:pt x="406" y="2215"/>
                    <a:pt x="310" y="2286"/>
                    <a:pt x="310" y="2382"/>
                  </a:cubicBezTo>
                  <a:cubicBezTo>
                    <a:pt x="310" y="2477"/>
                    <a:pt x="382" y="2572"/>
                    <a:pt x="501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06" y="3477"/>
                    <a:pt x="310" y="3525"/>
                    <a:pt x="310" y="3620"/>
                  </a:cubicBezTo>
                  <a:cubicBezTo>
                    <a:pt x="310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1" y="4715"/>
                  </a:lnTo>
                  <a:cubicBezTo>
                    <a:pt x="406" y="4715"/>
                    <a:pt x="310" y="4787"/>
                    <a:pt x="310" y="4858"/>
                  </a:cubicBezTo>
                  <a:cubicBezTo>
                    <a:pt x="310" y="4977"/>
                    <a:pt x="382" y="5073"/>
                    <a:pt x="501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06" y="5978"/>
                    <a:pt x="310" y="6025"/>
                    <a:pt x="310" y="6121"/>
                  </a:cubicBezTo>
                  <a:cubicBezTo>
                    <a:pt x="310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1" y="7216"/>
                  </a:lnTo>
                  <a:cubicBezTo>
                    <a:pt x="406" y="7216"/>
                    <a:pt x="310" y="7287"/>
                    <a:pt x="310" y="7359"/>
                  </a:cubicBezTo>
                  <a:cubicBezTo>
                    <a:pt x="310" y="7478"/>
                    <a:pt x="382" y="7573"/>
                    <a:pt x="501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06" y="8478"/>
                    <a:pt x="310" y="8526"/>
                    <a:pt x="310" y="8621"/>
                  </a:cubicBezTo>
                  <a:cubicBezTo>
                    <a:pt x="310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1" y="9716"/>
                  </a:lnTo>
                  <a:cubicBezTo>
                    <a:pt x="406" y="9716"/>
                    <a:pt x="310" y="9788"/>
                    <a:pt x="310" y="9859"/>
                  </a:cubicBezTo>
                  <a:cubicBezTo>
                    <a:pt x="310" y="9978"/>
                    <a:pt x="382" y="10074"/>
                    <a:pt x="501" y="10074"/>
                  </a:cubicBezTo>
                  <a:lnTo>
                    <a:pt x="715" y="10074"/>
                  </a:lnTo>
                  <a:lnTo>
                    <a:pt x="715" y="10693"/>
                  </a:lnTo>
                  <a:lnTo>
                    <a:pt x="286" y="10693"/>
                  </a:lnTo>
                  <a:cubicBezTo>
                    <a:pt x="144" y="10693"/>
                    <a:pt x="1" y="10812"/>
                    <a:pt x="1" y="11002"/>
                  </a:cubicBezTo>
                  <a:lnTo>
                    <a:pt x="1" y="11598"/>
                  </a:lnTo>
                  <a:cubicBezTo>
                    <a:pt x="1" y="11741"/>
                    <a:pt x="120" y="11884"/>
                    <a:pt x="286" y="11884"/>
                  </a:cubicBezTo>
                  <a:lnTo>
                    <a:pt x="11598" y="11884"/>
                  </a:lnTo>
                  <a:cubicBezTo>
                    <a:pt x="11741" y="11884"/>
                    <a:pt x="11908" y="11765"/>
                    <a:pt x="11908" y="11598"/>
                  </a:cubicBezTo>
                  <a:lnTo>
                    <a:pt x="11908" y="11002"/>
                  </a:lnTo>
                  <a:cubicBezTo>
                    <a:pt x="11908" y="10788"/>
                    <a:pt x="11789" y="10669"/>
                    <a:pt x="11622" y="10669"/>
                  </a:cubicBezTo>
                  <a:lnTo>
                    <a:pt x="11146" y="10669"/>
                  </a:lnTo>
                  <a:lnTo>
                    <a:pt x="11146" y="9478"/>
                  </a:lnTo>
                  <a:cubicBezTo>
                    <a:pt x="11146" y="9407"/>
                    <a:pt x="11098" y="9312"/>
                    <a:pt x="11003" y="9312"/>
                  </a:cubicBezTo>
                  <a:cubicBezTo>
                    <a:pt x="10884" y="9312"/>
                    <a:pt x="10789" y="9359"/>
                    <a:pt x="10789" y="9478"/>
                  </a:cubicBezTo>
                  <a:lnTo>
                    <a:pt x="10789" y="10669"/>
                  </a:lnTo>
                  <a:lnTo>
                    <a:pt x="1834" y="10669"/>
                  </a:lnTo>
                  <a:lnTo>
                    <a:pt x="1834" y="2929"/>
                  </a:lnTo>
                  <a:lnTo>
                    <a:pt x="2620" y="4096"/>
                  </a:lnTo>
                  <a:cubicBezTo>
                    <a:pt x="2652" y="4160"/>
                    <a:pt x="2705" y="4181"/>
                    <a:pt x="2765" y="4181"/>
                  </a:cubicBezTo>
                  <a:cubicBezTo>
                    <a:pt x="2795" y="4181"/>
                    <a:pt x="2827" y="4176"/>
                    <a:pt x="2858" y="4168"/>
                  </a:cubicBezTo>
                  <a:cubicBezTo>
                    <a:pt x="2930" y="4096"/>
                    <a:pt x="2930" y="4001"/>
                    <a:pt x="2906" y="3906"/>
                  </a:cubicBezTo>
                  <a:lnTo>
                    <a:pt x="1930" y="2453"/>
                  </a:lnTo>
                  <a:cubicBezTo>
                    <a:pt x="1878" y="2402"/>
                    <a:pt x="1802" y="2362"/>
                    <a:pt x="1737" y="2362"/>
                  </a:cubicBezTo>
                  <a:cubicBezTo>
                    <a:pt x="1711" y="2362"/>
                    <a:pt x="1688" y="2368"/>
                    <a:pt x="1668" y="2382"/>
                  </a:cubicBezTo>
                  <a:cubicBezTo>
                    <a:pt x="1572" y="2405"/>
                    <a:pt x="1477" y="2477"/>
                    <a:pt x="1477" y="2620"/>
                  </a:cubicBezTo>
                  <a:lnTo>
                    <a:pt x="1477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72"/>
                    <a:pt x="1001" y="0"/>
                    <a:pt x="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128" name="Google Shape;14128;p27"/>
          <p:cNvGrpSpPr/>
          <p:nvPr/>
        </p:nvGrpSpPr>
        <p:grpSpPr>
          <a:xfrm>
            <a:off x="11027279" y="6840682"/>
            <a:ext cx="712098" cy="710664"/>
            <a:chOff x="5168238" y="3313108"/>
            <a:chExt cx="297725" cy="297125"/>
          </a:xfrm>
          <a:solidFill>
            <a:schemeClr val="tx1"/>
          </a:solidFill>
        </p:grpSpPr>
        <p:sp>
          <p:nvSpPr>
            <p:cNvPr id="14129" name="Google Shape;14129;p27"/>
            <p:cNvSpPr/>
            <p:nvPr/>
          </p:nvSpPr>
          <p:spPr>
            <a:xfrm>
              <a:off x="5374238" y="3513858"/>
              <a:ext cx="28600" cy="41000"/>
            </a:xfrm>
            <a:custGeom>
              <a:avLst/>
              <a:gdLst/>
              <a:ahLst/>
              <a:cxnLst/>
              <a:rect l="l" t="t" r="r" b="b"/>
              <a:pathLst>
                <a:path w="1144" h="1640" extrusionOk="0">
                  <a:moveTo>
                    <a:pt x="644" y="639"/>
                  </a:moveTo>
                  <a:lnTo>
                    <a:pt x="644" y="925"/>
                  </a:lnTo>
                  <a:lnTo>
                    <a:pt x="453" y="925"/>
                  </a:lnTo>
                  <a:cubicBezTo>
                    <a:pt x="525" y="806"/>
                    <a:pt x="572" y="734"/>
                    <a:pt x="644" y="639"/>
                  </a:cubicBezTo>
                  <a:close/>
                  <a:moveTo>
                    <a:pt x="727" y="1"/>
                  </a:moveTo>
                  <a:cubicBezTo>
                    <a:pt x="654" y="1"/>
                    <a:pt x="583" y="40"/>
                    <a:pt x="549" y="91"/>
                  </a:cubicBezTo>
                  <a:cubicBezTo>
                    <a:pt x="477" y="187"/>
                    <a:pt x="167" y="782"/>
                    <a:pt x="48" y="973"/>
                  </a:cubicBezTo>
                  <a:cubicBezTo>
                    <a:pt x="1" y="996"/>
                    <a:pt x="1" y="1044"/>
                    <a:pt x="1" y="1068"/>
                  </a:cubicBezTo>
                  <a:cubicBezTo>
                    <a:pt x="48" y="1235"/>
                    <a:pt x="96" y="1258"/>
                    <a:pt x="191" y="1258"/>
                  </a:cubicBezTo>
                  <a:lnTo>
                    <a:pt x="644" y="1258"/>
                  </a:lnTo>
                  <a:lnTo>
                    <a:pt x="644" y="1473"/>
                  </a:lnTo>
                  <a:cubicBezTo>
                    <a:pt x="644" y="1568"/>
                    <a:pt x="715" y="1639"/>
                    <a:pt x="810" y="1639"/>
                  </a:cubicBezTo>
                  <a:cubicBezTo>
                    <a:pt x="906" y="1639"/>
                    <a:pt x="1001" y="1568"/>
                    <a:pt x="1001" y="1473"/>
                  </a:cubicBezTo>
                  <a:lnTo>
                    <a:pt x="1001" y="1258"/>
                  </a:lnTo>
                  <a:cubicBezTo>
                    <a:pt x="1072" y="1258"/>
                    <a:pt x="1144" y="1163"/>
                    <a:pt x="1144" y="1092"/>
                  </a:cubicBezTo>
                  <a:cubicBezTo>
                    <a:pt x="1144" y="996"/>
                    <a:pt x="1072" y="901"/>
                    <a:pt x="1001" y="901"/>
                  </a:cubicBezTo>
                  <a:lnTo>
                    <a:pt x="1001" y="258"/>
                  </a:lnTo>
                  <a:cubicBezTo>
                    <a:pt x="1001" y="139"/>
                    <a:pt x="906" y="44"/>
                    <a:pt x="810" y="20"/>
                  </a:cubicBezTo>
                  <a:cubicBezTo>
                    <a:pt x="784" y="7"/>
                    <a:pt x="755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30" name="Google Shape;14130;p27"/>
            <p:cNvSpPr/>
            <p:nvPr/>
          </p:nvSpPr>
          <p:spPr>
            <a:xfrm>
              <a:off x="5374238" y="3367883"/>
              <a:ext cx="26825" cy="42300"/>
            </a:xfrm>
            <a:custGeom>
              <a:avLst/>
              <a:gdLst/>
              <a:ahLst/>
              <a:cxnLst/>
              <a:rect l="l" t="t" r="r" b="b"/>
              <a:pathLst>
                <a:path w="1073" h="1692" extrusionOk="0">
                  <a:moveTo>
                    <a:pt x="501" y="1"/>
                  </a:moveTo>
                  <a:cubicBezTo>
                    <a:pt x="263" y="1"/>
                    <a:pt x="72" y="167"/>
                    <a:pt x="25" y="406"/>
                  </a:cubicBezTo>
                  <a:cubicBezTo>
                    <a:pt x="1" y="501"/>
                    <a:pt x="72" y="572"/>
                    <a:pt x="120" y="596"/>
                  </a:cubicBezTo>
                  <a:cubicBezTo>
                    <a:pt x="141" y="607"/>
                    <a:pt x="164" y="611"/>
                    <a:pt x="187" y="611"/>
                  </a:cubicBezTo>
                  <a:cubicBezTo>
                    <a:pt x="264" y="611"/>
                    <a:pt x="340" y="556"/>
                    <a:pt x="358" y="501"/>
                  </a:cubicBezTo>
                  <a:cubicBezTo>
                    <a:pt x="358" y="429"/>
                    <a:pt x="453" y="382"/>
                    <a:pt x="501" y="382"/>
                  </a:cubicBezTo>
                  <a:cubicBezTo>
                    <a:pt x="596" y="382"/>
                    <a:pt x="668" y="429"/>
                    <a:pt x="668" y="525"/>
                  </a:cubicBezTo>
                  <a:lnTo>
                    <a:pt x="668" y="548"/>
                  </a:lnTo>
                  <a:cubicBezTo>
                    <a:pt x="668" y="572"/>
                    <a:pt x="620" y="667"/>
                    <a:pt x="549" y="763"/>
                  </a:cubicBezTo>
                  <a:cubicBezTo>
                    <a:pt x="334" y="1049"/>
                    <a:pt x="215" y="1215"/>
                    <a:pt x="144" y="1287"/>
                  </a:cubicBezTo>
                  <a:cubicBezTo>
                    <a:pt x="72" y="1406"/>
                    <a:pt x="25" y="1477"/>
                    <a:pt x="72" y="1572"/>
                  </a:cubicBezTo>
                  <a:cubicBezTo>
                    <a:pt x="96" y="1620"/>
                    <a:pt x="120" y="1644"/>
                    <a:pt x="191" y="1692"/>
                  </a:cubicBezTo>
                  <a:lnTo>
                    <a:pt x="906" y="1692"/>
                  </a:lnTo>
                  <a:cubicBezTo>
                    <a:pt x="977" y="1692"/>
                    <a:pt x="1072" y="1596"/>
                    <a:pt x="1072" y="1501"/>
                  </a:cubicBezTo>
                  <a:cubicBezTo>
                    <a:pt x="1072" y="1453"/>
                    <a:pt x="1025" y="1358"/>
                    <a:pt x="930" y="1358"/>
                  </a:cubicBezTo>
                  <a:lnTo>
                    <a:pt x="596" y="1358"/>
                  </a:lnTo>
                  <a:cubicBezTo>
                    <a:pt x="668" y="1263"/>
                    <a:pt x="739" y="1144"/>
                    <a:pt x="858" y="977"/>
                  </a:cubicBezTo>
                  <a:cubicBezTo>
                    <a:pt x="953" y="858"/>
                    <a:pt x="1025" y="739"/>
                    <a:pt x="1025" y="644"/>
                  </a:cubicBezTo>
                  <a:lnTo>
                    <a:pt x="1025" y="596"/>
                  </a:lnTo>
                  <a:lnTo>
                    <a:pt x="1025" y="548"/>
                  </a:lnTo>
                  <a:lnTo>
                    <a:pt x="1025" y="525"/>
                  </a:lnTo>
                  <a:cubicBezTo>
                    <a:pt x="1025" y="263"/>
                    <a:pt x="810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31" name="Google Shape;14131;p27"/>
            <p:cNvSpPr/>
            <p:nvPr/>
          </p:nvSpPr>
          <p:spPr>
            <a:xfrm>
              <a:off x="5234338" y="3369683"/>
              <a:ext cx="17275" cy="40775"/>
            </a:xfrm>
            <a:custGeom>
              <a:avLst/>
              <a:gdLst/>
              <a:ahLst/>
              <a:cxnLst/>
              <a:rect l="l" t="t" r="r" b="b"/>
              <a:pathLst>
                <a:path w="691" h="1631" extrusionOk="0">
                  <a:moveTo>
                    <a:pt x="215" y="0"/>
                  </a:moveTo>
                  <a:cubicBezTo>
                    <a:pt x="191" y="0"/>
                    <a:pt x="167" y="0"/>
                    <a:pt x="119" y="24"/>
                  </a:cubicBezTo>
                  <a:cubicBezTo>
                    <a:pt x="0" y="191"/>
                    <a:pt x="96" y="334"/>
                    <a:pt x="239" y="334"/>
                  </a:cubicBezTo>
                  <a:lnTo>
                    <a:pt x="334" y="334"/>
                  </a:lnTo>
                  <a:lnTo>
                    <a:pt x="334" y="1500"/>
                  </a:lnTo>
                  <a:cubicBezTo>
                    <a:pt x="334" y="1524"/>
                    <a:pt x="334" y="1548"/>
                    <a:pt x="358" y="1572"/>
                  </a:cubicBezTo>
                  <a:cubicBezTo>
                    <a:pt x="415" y="1613"/>
                    <a:pt x="472" y="1631"/>
                    <a:pt x="522" y="1631"/>
                  </a:cubicBezTo>
                  <a:cubicBezTo>
                    <a:pt x="619" y="1631"/>
                    <a:pt x="691" y="1563"/>
                    <a:pt x="691" y="1453"/>
                  </a:cubicBezTo>
                  <a:lnTo>
                    <a:pt x="691" y="95"/>
                  </a:lnTo>
                  <a:cubicBezTo>
                    <a:pt x="691" y="72"/>
                    <a:pt x="667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32" name="Google Shape;14132;p27"/>
            <p:cNvSpPr/>
            <p:nvPr/>
          </p:nvSpPr>
          <p:spPr>
            <a:xfrm>
              <a:off x="5231363" y="3512558"/>
              <a:ext cx="25625" cy="41700"/>
            </a:xfrm>
            <a:custGeom>
              <a:avLst/>
              <a:gdLst/>
              <a:ahLst/>
              <a:cxnLst/>
              <a:rect l="l" t="t" r="r" b="b"/>
              <a:pathLst>
                <a:path w="1025" h="1668" extrusionOk="0">
                  <a:moveTo>
                    <a:pt x="500" y="1"/>
                  </a:moveTo>
                  <a:cubicBezTo>
                    <a:pt x="286" y="1"/>
                    <a:pt x="72" y="167"/>
                    <a:pt x="24" y="405"/>
                  </a:cubicBezTo>
                  <a:cubicBezTo>
                    <a:pt x="0" y="501"/>
                    <a:pt x="72" y="596"/>
                    <a:pt x="191" y="620"/>
                  </a:cubicBezTo>
                  <a:cubicBezTo>
                    <a:pt x="203" y="624"/>
                    <a:pt x="215" y="626"/>
                    <a:pt x="228" y="626"/>
                  </a:cubicBezTo>
                  <a:cubicBezTo>
                    <a:pt x="293" y="626"/>
                    <a:pt x="365" y="576"/>
                    <a:pt x="405" y="477"/>
                  </a:cubicBezTo>
                  <a:cubicBezTo>
                    <a:pt x="405" y="405"/>
                    <a:pt x="477" y="358"/>
                    <a:pt x="548" y="358"/>
                  </a:cubicBezTo>
                  <a:cubicBezTo>
                    <a:pt x="619" y="358"/>
                    <a:pt x="691" y="405"/>
                    <a:pt x="691" y="501"/>
                  </a:cubicBezTo>
                  <a:cubicBezTo>
                    <a:pt x="691" y="596"/>
                    <a:pt x="619" y="644"/>
                    <a:pt x="548" y="644"/>
                  </a:cubicBezTo>
                  <a:cubicBezTo>
                    <a:pt x="453" y="644"/>
                    <a:pt x="358" y="739"/>
                    <a:pt x="358" y="834"/>
                  </a:cubicBezTo>
                  <a:cubicBezTo>
                    <a:pt x="358" y="929"/>
                    <a:pt x="453" y="1025"/>
                    <a:pt x="548" y="1025"/>
                  </a:cubicBezTo>
                  <a:cubicBezTo>
                    <a:pt x="619" y="1025"/>
                    <a:pt x="691" y="1072"/>
                    <a:pt x="691" y="1167"/>
                  </a:cubicBezTo>
                  <a:cubicBezTo>
                    <a:pt x="667" y="1287"/>
                    <a:pt x="596" y="1334"/>
                    <a:pt x="500" y="1334"/>
                  </a:cubicBezTo>
                  <a:cubicBezTo>
                    <a:pt x="429" y="1334"/>
                    <a:pt x="358" y="1287"/>
                    <a:pt x="358" y="1215"/>
                  </a:cubicBezTo>
                  <a:lnTo>
                    <a:pt x="358" y="1191"/>
                  </a:lnTo>
                  <a:cubicBezTo>
                    <a:pt x="358" y="1096"/>
                    <a:pt x="286" y="1025"/>
                    <a:pt x="191" y="1025"/>
                  </a:cubicBezTo>
                  <a:cubicBezTo>
                    <a:pt x="96" y="1025"/>
                    <a:pt x="0" y="1096"/>
                    <a:pt x="0" y="1191"/>
                  </a:cubicBezTo>
                  <a:lnTo>
                    <a:pt x="0" y="1263"/>
                  </a:lnTo>
                  <a:cubicBezTo>
                    <a:pt x="24" y="1501"/>
                    <a:pt x="238" y="1668"/>
                    <a:pt x="500" y="1668"/>
                  </a:cubicBezTo>
                  <a:cubicBezTo>
                    <a:pt x="786" y="1668"/>
                    <a:pt x="1024" y="1429"/>
                    <a:pt x="1024" y="1167"/>
                  </a:cubicBezTo>
                  <a:cubicBezTo>
                    <a:pt x="1024" y="1048"/>
                    <a:pt x="953" y="929"/>
                    <a:pt x="905" y="834"/>
                  </a:cubicBezTo>
                  <a:cubicBezTo>
                    <a:pt x="1001" y="739"/>
                    <a:pt x="1024" y="620"/>
                    <a:pt x="1024" y="501"/>
                  </a:cubicBezTo>
                  <a:cubicBezTo>
                    <a:pt x="1024" y="239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33" name="Google Shape;14133;p27"/>
            <p:cNvSpPr/>
            <p:nvPr/>
          </p:nvSpPr>
          <p:spPr>
            <a:xfrm>
              <a:off x="5168238" y="331310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3073" y="358"/>
                  </a:moveTo>
                  <a:cubicBezTo>
                    <a:pt x="4526" y="358"/>
                    <a:pt x="5716" y="1525"/>
                    <a:pt x="5788" y="2978"/>
                  </a:cubicBezTo>
                  <a:lnTo>
                    <a:pt x="5312" y="3311"/>
                  </a:lnTo>
                  <a:lnTo>
                    <a:pt x="4859" y="2978"/>
                  </a:lnTo>
                  <a:cubicBezTo>
                    <a:pt x="4788" y="2025"/>
                    <a:pt x="4026" y="1287"/>
                    <a:pt x="3073" y="1287"/>
                  </a:cubicBezTo>
                  <a:cubicBezTo>
                    <a:pt x="2216" y="1287"/>
                    <a:pt x="1454" y="1906"/>
                    <a:pt x="1311" y="2739"/>
                  </a:cubicBezTo>
                  <a:lnTo>
                    <a:pt x="1025" y="2501"/>
                  </a:lnTo>
                  <a:cubicBezTo>
                    <a:pt x="977" y="2454"/>
                    <a:pt x="918" y="2430"/>
                    <a:pt x="852" y="2430"/>
                  </a:cubicBezTo>
                  <a:cubicBezTo>
                    <a:pt x="787" y="2430"/>
                    <a:pt x="715" y="2454"/>
                    <a:pt x="644" y="2501"/>
                  </a:cubicBezTo>
                  <a:lnTo>
                    <a:pt x="382" y="2716"/>
                  </a:lnTo>
                  <a:cubicBezTo>
                    <a:pt x="573" y="1406"/>
                    <a:pt x="1692" y="358"/>
                    <a:pt x="3073" y="358"/>
                  </a:cubicBezTo>
                  <a:close/>
                  <a:moveTo>
                    <a:pt x="8836" y="358"/>
                  </a:moveTo>
                  <a:cubicBezTo>
                    <a:pt x="10289" y="358"/>
                    <a:pt x="11480" y="1525"/>
                    <a:pt x="11551" y="2978"/>
                  </a:cubicBezTo>
                  <a:lnTo>
                    <a:pt x="11075" y="3311"/>
                  </a:lnTo>
                  <a:lnTo>
                    <a:pt x="10622" y="2978"/>
                  </a:lnTo>
                  <a:cubicBezTo>
                    <a:pt x="10575" y="2025"/>
                    <a:pt x="9789" y="1287"/>
                    <a:pt x="8836" y="1287"/>
                  </a:cubicBezTo>
                  <a:cubicBezTo>
                    <a:pt x="7979" y="1287"/>
                    <a:pt x="7241" y="1906"/>
                    <a:pt x="7098" y="2739"/>
                  </a:cubicBezTo>
                  <a:lnTo>
                    <a:pt x="6788" y="2501"/>
                  </a:lnTo>
                  <a:cubicBezTo>
                    <a:pt x="6740" y="2454"/>
                    <a:pt x="6681" y="2430"/>
                    <a:pt x="6618" y="2430"/>
                  </a:cubicBezTo>
                  <a:cubicBezTo>
                    <a:pt x="6556" y="2430"/>
                    <a:pt x="6490" y="2454"/>
                    <a:pt x="6431" y="2501"/>
                  </a:cubicBezTo>
                  <a:lnTo>
                    <a:pt x="6169" y="2716"/>
                  </a:lnTo>
                  <a:cubicBezTo>
                    <a:pt x="6336" y="1406"/>
                    <a:pt x="7479" y="358"/>
                    <a:pt x="8836" y="358"/>
                  </a:cubicBezTo>
                  <a:close/>
                  <a:moveTo>
                    <a:pt x="3073" y="1596"/>
                  </a:moveTo>
                  <a:cubicBezTo>
                    <a:pt x="3859" y="1596"/>
                    <a:pt x="4526" y="2263"/>
                    <a:pt x="4526" y="3073"/>
                  </a:cubicBezTo>
                  <a:cubicBezTo>
                    <a:pt x="4526" y="3883"/>
                    <a:pt x="3859" y="4526"/>
                    <a:pt x="3073" y="4526"/>
                  </a:cubicBezTo>
                  <a:cubicBezTo>
                    <a:pt x="2359" y="4526"/>
                    <a:pt x="1763" y="3978"/>
                    <a:pt x="1644" y="3311"/>
                  </a:cubicBezTo>
                  <a:cubicBezTo>
                    <a:pt x="1644" y="3240"/>
                    <a:pt x="1620" y="3144"/>
                    <a:pt x="1620" y="3073"/>
                  </a:cubicBezTo>
                  <a:cubicBezTo>
                    <a:pt x="1620" y="2263"/>
                    <a:pt x="2263" y="1596"/>
                    <a:pt x="3073" y="1596"/>
                  </a:cubicBezTo>
                  <a:close/>
                  <a:moveTo>
                    <a:pt x="8836" y="1620"/>
                  </a:moveTo>
                  <a:cubicBezTo>
                    <a:pt x="9646" y="1620"/>
                    <a:pt x="10289" y="2263"/>
                    <a:pt x="10289" y="3073"/>
                  </a:cubicBezTo>
                  <a:cubicBezTo>
                    <a:pt x="10289" y="3883"/>
                    <a:pt x="9646" y="4526"/>
                    <a:pt x="8836" y="4526"/>
                  </a:cubicBezTo>
                  <a:cubicBezTo>
                    <a:pt x="8550" y="4526"/>
                    <a:pt x="8241" y="4430"/>
                    <a:pt x="8003" y="4264"/>
                  </a:cubicBezTo>
                  <a:cubicBezTo>
                    <a:pt x="7622" y="4002"/>
                    <a:pt x="7383" y="3549"/>
                    <a:pt x="7383" y="3073"/>
                  </a:cubicBezTo>
                  <a:cubicBezTo>
                    <a:pt x="7383" y="2263"/>
                    <a:pt x="8050" y="1620"/>
                    <a:pt x="8836" y="1620"/>
                  </a:cubicBezTo>
                  <a:close/>
                  <a:moveTo>
                    <a:pt x="858" y="2835"/>
                  </a:moveTo>
                  <a:lnTo>
                    <a:pt x="1311" y="3168"/>
                  </a:lnTo>
                  <a:lnTo>
                    <a:pt x="1311" y="3240"/>
                  </a:lnTo>
                  <a:cubicBezTo>
                    <a:pt x="1335" y="3454"/>
                    <a:pt x="1406" y="3692"/>
                    <a:pt x="1501" y="3883"/>
                  </a:cubicBezTo>
                  <a:cubicBezTo>
                    <a:pt x="1573" y="4025"/>
                    <a:pt x="1668" y="4168"/>
                    <a:pt x="1787" y="4287"/>
                  </a:cubicBezTo>
                  <a:cubicBezTo>
                    <a:pt x="2049" y="4597"/>
                    <a:pt x="2406" y="4764"/>
                    <a:pt x="2811" y="4835"/>
                  </a:cubicBezTo>
                  <a:cubicBezTo>
                    <a:pt x="2883" y="4859"/>
                    <a:pt x="3002" y="4859"/>
                    <a:pt x="3097" y="4859"/>
                  </a:cubicBezTo>
                  <a:cubicBezTo>
                    <a:pt x="3954" y="4859"/>
                    <a:pt x="4716" y="4240"/>
                    <a:pt x="4859" y="3406"/>
                  </a:cubicBezTo>
                  <a:lnTo>
                    <a:pt x="5145" y="3644"/>
                  </a:lnTo>
                  <a:cubicBezTo>
                    <a:pt x="5216" y="3668"/>
                    <a:pt x="5264" y="3692"/>
                    <a:pt x="5335" y="3692"/>
                  </a:cubicBezTo>
                  <a:cubicBezTo>
                    <a:pt x="5383" y="3692"/>
                    <a:pt x="5454" y="3668"/>
                    <a:pt x="5502" y="3644"/>
                  </a:cubicBezTo>
                  <a:lnTo>
                    <a:pt x="5788" y="3430"/>
                  </a:lnTo>
                  <a:lnTo>
                    <a:pt x="5788" y="3430"/>
                  </a:lnTo>
                  <a:cubicBezTo>
                    <a:pt x="5597" y="4740"/>
                    <a:pt x="4478" y="5788"/>
                    <a:pt x="3097" y="5788"/>
                  </a:cubicBezTo>
                  <a:cubicBezTo>
                    <a:pt x="2859" y="5788"/>
                    <a:pt x="2644" y="5740"/>
                    <a:pt x="2406" y="5692"/>
                  </a:cubicBezTo>
                  <a:cubicBezTo>
                    <a:pt x="2025" y="5597"/>
                    <a:pt x="1692" y="5430"/>
                    <a:pt x="1406" y="5192"/>
                  </a:cubicBezTo>
                  <a:cubicBezTo>
                    <a:pt x="1096" y="4954"/>
                    <a:pt x="858" y="4645"/>
                    <a:pt x="692" y="4311"/>
                  </a:cubicBezTo>
                  <a:cubicBezTo>
                    <a:pt x="501" y="3954"/>
                    <a:pt x="382" y="3573"/>
                    <a:pt x="382" y="3168"/>
                  </a:cubicBezTo>
                  <a:lnTo>
                    <a:pt x="858" y="2835"/>
                  </a:lnTo>
                  <a:close/>
                  <a:moveTo>
                    <a:pt x="5955" y="4073"/>
                  </a:moveTo>
                  <a:cubicBezTo>
                    <a:pt x="6264" y="4978"/>
                    <a:pt x="6979" y="5669"/>
                    <a:pt x="7860" y="5954"/>
                  </a:cubicBezTo>
                  <a:cubicBezTo>
                    <a:pt x="6979" y="6264"/>
                    <a:pt x="6264" y="6955"/>
                    <a:pt x="5955" y="7836"/>
                  </a:cubicBezTo>
                  <a:cubicBezTo>
                    <a:pt x="5669" y="6978"/>
                    <a:pt x="4954" y="6264"/>
                    <a:pt x="4049" y="5954"/>
                  </a:cubicBezTo>
                  <a:cubicBezTo>
                    <a:pt x="4954" y="5669"/>
                    <a:pt x="5669" y="4954"/>
                    <a:pt x="5955" y="4073"/>
                  </a:cubicBezTo>
                  <a:close/>
                  <a:moveTo>
                    <a:pt x="8836" y="6169"/>
                  </a:moveTo>
                  <a:cubicBezTo>
                    <a:pt x="10289" y="6169"/>
                    <a:pt x="11480" y="7312"/>
                    <a:pt x="11551" y="8788"/>
                  </a:cubicBezTo>
                  <a:lnTo>
                    <a:pt x="11075" y="9122"/>
                  </a:lnTo>
                  <a:lnTo>
                    <a:pt x="10622" y="8788"/>
                  </a:lnTo>
                  <a:cubicBezTo>
                    <a:pt x="10575" y="7836"/>
                    <a:pt x="9789" y="7097"/>
                    <a:pt x="8836" y="7097"/>
                  </a:cubicBezTo>
                  <a:cubicBezTo>
                    <a:pt x="7979" y="7097"/>
                    <a:pt x="7241" y="7717"/>
                    <a:pt x="7098" y="8550"/>
                  </a:cubicBezTo>
                  <a:lnTo>
                    <a:pt x="6788" y="8312"/>
                  </a:lnTo>
                  <a:cubicBezTo>
                    <a:pt x="6740" y="8264"/>
                    <a:pt x="6681" y="8241"/>
                    <a:pt x="6618" y="8241"/>
                  </a:cubicBezTo>
                  <a:cubicBezTo>
                    <a:pt x="6556" y="8241"/>
                    <a:pt x="6490" y="8264"/>
                    <a:pt x="6431" y="8312"/>
                  </a:cubicBezTo>
                  <a:lnTo>
                    <a:pt x="6169" y="8503"/>
                  </a:lnTo>
                  <a:cubicBezTo>
                    <a:pt x="6336" y="7217"/>
                    <a:pt x="7479" y="6169"/>
                    <a:pt x="8836" y="6169"/>
                  </a:cubicBezTo>
                  <a:close/>
                  <a:moveTo>
                    <a:pt x="8884" y="7383"/>
                  </a:moveTo>
                  <a:cubicBezTo>
                    <a:pt x="9670" y="7383"/>
                    <a:pt x="10336" y="8050"/>
                    <a:pt x="10336" y="8836"/>
                  </a:cubicBezTo>
                  <a:cubicBezTo>
                    <a:pt x="10336" y="9646"/>
                    <a:pt x="9670" y="10312"/>
                    <a:pt x="8884" y="10312"/>
                  </a:cubicBezTo>
                  <a:cubicBezTo>
                    <a:pt x="8050" y="10312"/>
                    <a:pt x="7407" y="9646"/>
                    <a:pt x="7407" y="8836"/>
                  </a:cubicBezTo>
                  <a:cubicBezTo>
                    <a:pt x="7407" y="8050"/>
                    <a:pt x="8074" y="7383"/>
                    <a:pt x="8884" y="7383"/>
                  </a:cubicBezTo>
                  <a:close/>
                  <a:moveTo>
                    <a:pt x="3097" y="6169"/>
                  </a:moveTo>
                  <a:cubicBezTo>
                    <a:pt x="4550" y="6169"/>
                    <a:pt x="5740" y="7312"/>
                    <a:pt x="5812" y="8788"/>
                  </a:cubicBezTo>
                  <a:lnTo>
                    <a:pt x="5335" y="9122"/>
                  </a:lnTo>
                  <a:lnTo>
                    <a:pt x="4883" y="8788"/>
                  </a:lnTo>
                  <a:cubicBezTo>
                    <a:pt x="4811" y="7836"/>
                    <a:pt x="4049" y="7097"/>
                    <a:pt x="3097" y="7097"/>
                  </a:cubicBezTo>
                  <a:cubicBezTo>
                    <a:pt x="2883" y="7097"/>
                    <a:pt x="2692" y="7121"/>
                    <a:pt x="2478" y="7217"/>
                  </a:cubicBezTo>
                  <a:cubicBezTo>
                    <a:pt x="2382" y="7240"/>
                    <a:pt x="2335" y="7312"/>
                    <a:pt x="2382" y="7407"/>
                  </a:cubicBezTo>
                  <a:cubicBezTo>
                    <a:pt x="2400" y="7477"/>
                    <a:pt x="2456" y="7521"/>
                    <a:pt x="2522" y="7521"/>
                  </a:cubicBezTo>
                  <a:cubicBezTo>
                    <a:pt x="2546" y="7521"/>
                    <a:pt x="2571" y="7515"/>
                    <a:pt x="2597" y="7502"/>
                  </a:cubicBezTo>
                  <a:cubicBezTo>
                    <a:pt x="2740" y="7455"/>
                    <a:pt x="2930" y="7407"/>
                    <a:pt x="3097" y="7407"/>
                  </a:cubicBezTo>
                  <a:cubicBezTo>
                    <a:pt x="3907" y="7407"/>
                    <a:pt x="4550" y="8074"/>
                    <a:pt x="4550" y="8860"/>
                  </a:cubicBezTo>
                  <a:cubicBezTo>
                    <a:pt x="4550" y="9669"/>
                    <a:pt x="3907" y="10336"/>
                    <a:pt x="3097" y="10336"/>
                  </a:cubicBezTo>
                  <a:cubicBezTo>
                    <a:pt x="2287" y="10336"/>
                    <a:pt x="1644" y="9669"/>
                    <a:pt x="1644" y="8860"/>
                  </a:cubicBezTo>
                  <a:cubicBezTo>
                    <a:pt x="1644" y="8503"/>
                    <a:pt x="1787" y="8145"/>
                    <a:pt x="2025" y="7883"/>
                  </a:cubicBezTo>
                  <a:cubicBezTo>
                    <a:pt x="2097" y="7836"/>
                    <a:pt x="2097" y="7717"/>
                    <a:pt x="2025" y="7645"/>
                  </a:cubicBezTo>
                  <a:cubicBezTo>
                    <a:pt x="2001" y="7621"/>
                    <a:pt x="1960" y="7609"/>
                    <a:pt x="1915" y="7609"/>
                  </a:cubicBezTo>
                  <a:cubicBezTo>
                    <a:pt x="1870" y="7609"/>
                    <a:pt x="1823" y="7621"/>
                    <a:pt x="1787" y="7645"/>
                  </a:cubicBezTo>
                  <a:cubicBezTo>
                    <a:pt x="1549" y="7883"/>
                    <a:pt x="1406" y="8217"/>
                    <a:pt x="1335" y="8550"/>
                  </a:cubicBezTo>
                  <a:lnTo>
                    <a:pt x="1049" y="8312"/>
                  </a:lnTo>
                  <a:cubicBezTo>
                    <a:pt x="1001" y="8264"/>
                    <a:pt x="942" y="8241"/>
                    <a:pt x="879" y="8241"/>
                  </a:cubicBezTo>
                  <a:cubicBezTo>
                    <a:pt x="817" y="8241"/>
                    <a:pt x="751" y="8264"/>
                    <a:pt x="692" y="8312"/>
                  </a:cubicBezTo>
                  <a:lnTo>
                    <a:pt x="430" y="8503"/>
                  </a:lnTo>
                  <a:cubicBezTo>
                    <a:pt x="596" y="7193"/>
                    <a:pt x="1739" y="6169"/>
                    <a:pt x="3097" y="6169"/>
                  </a:cubicBezTo>
                  <a:close/>
                  <a:moveTo>
                    <a:pt x="834" y="8598"/>
                  </a:moveTo>
                  <a:lnTo>
                    <a:pt x="1287" y="8931"/>
                  </a:lnTo>
                  <a:cubicBezTo>
                    <a:pt x="1335" y="9884"/>
                    <a:pt x="2120" y="10622"/>
                    <a:pt x="3073" y="10622"/>
                  </a:cubicBezTo>
                  <a:cubicBezTo>
                    <a:pt x="3930" y="10622"/>
                    <a:pt x="4669" y="10003"/>
                    <a:pt x="4811" y="9169"/>
                  </a:cubicBezTo>
                  <a:lnTo>
                    <a:pt x="5121" y="9407"/>
                  </a:lnTo>
                  <a:cubicBezTo>
                    <a:pt x="5193" y="9431"/>
                    <a:pt x="5240" y="9479"/>
                    <a:pt x="5312" y="9479"/>
                  </a:cubicBezTo>
                  <a:cubicBezTo>
                    <a:pt x="5359" y="9479"/>
                    <a:pt x="5407" y="9431"/>
                    <a:pt x="5478" y="9407"/>
                  </a:cubicBezTo>
                  <a:lnTo>
                    <a:pt x="5740" y="9193"/>
                  </a:lnTo>
                  <a:lnTo>
                    <a:pt x="5740" y="9193"/>
                  </a:lnTo>
                  <a:cubicBezTo>
                    <a:pt x="5597" y="10551"/>
                    <a:pt x="4478" y="11551"/>
                    <a:pt x="3073" y="11551"/>
                  </a:cubicBezTo>
                  <a:cubicBezTo>
                    <a:pt x="1620" y="11551"/>
                    <a:pt x="430" y="10384"/>
                    <a:pt x="358" y="8931"/>
                  </a:cubicBezTo>
                  <a:lnTo>
                    <a:pt x="834" y="8598"/>
                  </a:lnTo>
                  <a:close/>
                  <a:moveTo>
                    <a:pt x="6598" y="8598"/>
                  </a:moveTo>
                  <a:lnTo>
                    <a:pt x="7050" y="8931"/>
                  </a:lnTo>
                  <a:cubicBezTo>
                    <a:pt x="7121" y="9884"/>
                    <a:pt x="7884" y="10622"/>
                    <a:pt x="8836" y="10622"/>
                  </a:cubicBezTo>
                  <a:cubicBezTo>
                    <a:pt x="9693" y="10622"/>
                    <a:pt x="10456" y="10003"/>
                    <a:pt x="10598" y="9169"/>
                  </a:cubicBezTo>
                  <a:lnTo>
                    <a:pt x="10884" y="9407"/>
                  </a:lnTo>
                  <a:cubicBezTo>
                    <a:pt x="10956" y="9431"/>
                    <a:pt x="11003" y="9479"/>
                    <a:pt x="11075" y="9479"/>
                  </a:cubicBezTo>
                  <a:cubicBezTo>
                    <a:pt x="11146" y="9479"/>
                    <a:pt x="11194" y="9431"/>
                    <a:pt x="11265" y="9407"/>
                  </a:cubicBezTo>
                  <a:lnTo>
                    <a:pt x="11527" y="9193"/>
                  </a:lnTo>
                  <a:lnTo>
                    <a:pt x="11527" y="9193"/>
                  </a:lnTo>
                  <a:cubicBezTo>
                    <a:pt x="11337" y="10551"/>
                    <a:pt x="10217" y="11551"/>
                    <a:pt x="8836" y="11551"/>
                  </a:cubicBezTo>
                  <a:cubicBezTo>
                    <a:pt x="7383" y="11551"/>
                    <a:pt x="6193" y="10384"/>
                    <a:pt x="6121" y="8931"/>
                  </a:cubicBezTo>
                  <a:lnTo>
                    <a:pt x="6598" y="8598"/>
                  </a:ln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3192"/>
                    <a:pt x="1" y="3287"/>
                    <a:pt x="25" y="3406"/>
                  </a:cubicBezTo>
                  <a:cubicBezTo>
                    <a:pt x="72" y="3811"/>
                    <a:pt x="215" y="4240"/>
                    <a:pt x="430" y="4597"/>
                  </a:cubicBezTo>
                  <a:cubicBezTo>
                    <a:pt x="787" y="5192"/>
                    <a:pt x="1311" y="5669"/>
                    <a:pt x="1978" y="5907"/>
                  </a:cubicBezTo>
                  <a:cubicBezTo>
                    <a:pt x="2001" y="5907"/>
                    <a:pt x="2025" y="5931"/>
                    <a:pt x="2097" y="5931"/>
                  </a:cubicBezTo>
                  <a:cubicBezTo>
                    <a:pt x="906" y="6335"/>
                    <a:pt x="1" y="7478"/>
                    <a:pt x="1" y="8812"/>
                  </a:cubicBezTo>
                  <a:cubicBezTo>
                    <a:pt x="1" y="10503"/>
                    <a:pt x="1382" y="11884"/>
                    <a:pt x="3073" y="11884"/>
                  </a:cubicBezTo>
                  <a:cubicBezTo>
                    <a:pt x="4407" y="11884"/>
                    <a:pt x="5526" y="11027"/>
                    <a:pt x="5955" y="9836"/>
                  </a:cubicBezTo>
                  <a:cubicBezTo>
                    <a:pt x="6383" y="11027"/>
                    <a:pt x="7503" y="11884"/>
                    <a:pt x="8836" y="11884"/>
                  </a:cubicBezTo>
                  <a:cubicBezTo>
                    <a:pt x="10551" y="11884"/>
                    <a:pt x="11908" y="10503"/>
                    <a:pt x="11908" y="8812"/>
                  </a:cubicBezTo>
                  <a:cubicBezTo>
                    <a:pt x="11908" y="7502"/>
                    <a:pt x="11051" y="6383"/>
                    <a:pt x="9836" y="5954"/>
                  </a:cubicBezTo>
                  <a:cubicBezTo>
                    <a:pt x="10241" y="5811"/>
                    <a:pt x="10598" y="5597"/>
                    <a:pt x="10932" y="5311"/>
                  </a:cubicBezTo>
                  <a:cubicBezTo>
                    <a:pt x="10979" y="5240"/>
                    <a:pt x="10979" y="5121"/>
                    <a:pt x="10932" y="5073"/>
                  </a:cubicBezTo>
                  <a:cubicBezTo>
                    <a:pt x="10896" y="5038"/>
                    <a:pt x="10848" y="5020"/>
                    <a:pt x="10804" y="5020"/>
                  </a:cubicBezTo>
                  <a:cubicBezTo>
                    <a:pt x="10759" y="5020"/>
                    <a:pt x="10717" y="5038"/>
                    <a:pt x="10694" y="5073"/>
                  </a:cubicBezTo>
                  <a:cubicBezTo>
                    <a:pt x="10194" y="5550"/>
                    <a:pt x="9527" y="5764"/>
                    <a:pt x="8836" y="5764"/>
                  </a:cubicBezTo>
                  <a:cubicBezTo>
                    <a:pt x="7407" y="5764"/>
                    <a:pt x="6264" y="4668"/>
                    <a:pt x="6145" y="3311"/>
                  </a:cubicBezTo>
                  <a:lnTo>
                    <a:pt x="6145" y="3144"/>
                  </a:lnTo>
                  <a:lnTo>
                    <a:pt x="6621" y="2835"/>
                  </a:lnTo>
                  <a:lnTo>
                    <a:pt x="7050" y="3144"/>
                  </a:lnTo>
                  <a:lnTo>
                    <a:pt x="7050" y="3240"/>
                  </a:lnTo>
                  <a:cubicBezTo>
                    <a:pt x="7121" y="3883"/>
                    <a:pt x="7479" y="4406"/>
                    <a:pt x="8050" y="4668"/>
                  </a:cubicBezTo>
                  <a:cubicBezTo>
                    <a:pt x="8288" y="4787"/>
                    <a:pt x="8598" y="4859"/>
                    <a:pt x="8836" y="4859"/>
                  </a:cubicBezTo>
                  <a:cubicBezTo>
                    <a:pt x="9717" y="4859"/>
                    <a:pt x="10456" y="4240"/>
                    <a:pt x="10598" y="3406"/>
                  </a:cubicBezTo>
                  <a:lnTo>
                    <a:pt x="10908" y="3644"/>
                  </a:lnTo>
                  <a:cubicBezTo>
                    <a:pt x="10956" y="3668"/>
                    <a:pt x="11027" y="3692"/>
                    <a:pt x="11075" y="3692"/>
                  </a:cubicBezTo>
                  <a:cubicBezTo>
                    <a:pt x="11146" y="3692"/>
                    <a:pt x="11194" y="3668"/>
                    <a:pt x="11265" y="3644"/>
                  </a:cubicBezTo>
                  <a:lnTo>
                    <a:pt x="11527" y="3430"/>
                  </a:lnTo>
                  <a:lnTo>
                    <a:pt x="11527" y="3430"/>
                  </a:lnTo>
                  <a:cubicBezTo>
                    <a:pt x="11456" y="3787"/>
                    <a:pt x="11337" y="4144"/>
                    <a:pt x="11170" y="4478"/>
                  </a:cubicBezTo>
                  <a:cubicBezTo>
                    <a:pt x="11099" y="4549"/>
                    <a:pt x="11146" y="4645"/>
                    <a:pt x="11218" y="4716"/>
                  </a:cubicBezTo>
                  <a:cubicBezTo>
                    <a:pt x="11249" y="4732"/>
                    <a:pt x="11281" y="4740"/>
                    <a:pt x="11311" y="4740"/>
                  </a:cubicBezTo>
                  <a:cubicBezTo>
                    <a:pt x="11371" y="4740"/>
                    <a:pt x="11424" y="4708"/>
                    <a:pt x="11456" y="4645"/>
                  </a:cubicBezTo>
                  <a:cubicBezTo>
                    <a:pt x="11765" y="4168"/>
                    <a:pt x="11908" y="3644"/>
                    <a:pt x="11908" y="3073"/>
                  </a:cubicBezTo>
                  <a:cubicBezTo>
                    <a:pt x="11908" y="1382"/>
                    <a:pt x="10551" y="1"/>
                    <a:pt x="8836" y="1"/>
                  </a:cubicBezTo>
                  <a:cubicBezTo>
                    <a:pt x="7503" y="1"/>
                    <a:pt x="6383" y="858"/>
                    <a:pt x="5955" y="2049"/>
                  </a:cubicBezTo>
                  <a:cubicBezTo>
                    <a:pt x="5550" y="858"/>
                    <a:pt x="4407" y="1"/>
                    <a:pt x="3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134" name="Google Shape;14134;p27"/>
          <p:cNvSpPr/>
          <p:nvPr/>
        </p:nvSpPr>
        <p:spPr>
          <a:xfrm>
            <a:off x="9520535" y="6839158"/>
            <a:ext cx="732010" cy="711560"/>
          </a:xfrm>
          <a:custGeom>
            <a:avLst/>
            <a:gdLst/>
            <a:ahLst/>
            <a:cxnLst/>
            <a:rect l="l" t="t" r="r" b="b"/>
            <a:pathLst>
              <a:path w="12242" h="11900" extrusionOk="0">
                <a:moveTo>
                  <a:pt x="6073" y="382"/>
                </a:moveTo>
                <a:lnTo>
                  <a:pt x="6073" y="1668"/>
                </a:lnTo>
                <a:cubicBezTo>
                  <a:pt x="3787" y="1763"/>
                  <a:pt x="1953" y="3668"/>
                  <a:pt x="1953" y="5978"/>
                </a:cubicBezTo>
                <a:cubicBezTo>
                  <a:pt x="1953" y="6478"/>
                  <a:pt x="2025" y="7026"/>
                  <a:pt x="2215" y="7502"/>
                </a:cubicBezTo>
                <a:cubicBezTo>
                  <a:pt x="2233" y="7572"/>
                  <a:pt x="2288" y="7616"/>
                  <a:pt x="2364" y="7616"/>
                </a:cubicBezTo>
                <a:cubicBezTo>
                  <a:pt x="2391" y="7616"/>
                  <a:pt x="2422" y="7611"/>
                  <a:pt x="2453" y="7598"/>
                </a:cubicBezTo>
                <a:cubicBezTo>
                  <a:pt x="2549" y="7550"/>
                  <a:pt x="2596" y="7479"/>
                  <a:pt x="2549" y="7360"/>
                </a:cubicBezTo>
                <a:cubicBezTo>
                  <a:pt x="2382" y="6931"/>
                  <a:pt x="2311" y="6478"/>
                  <a:pt x="2311" y="6050"/>
                </a:cubicBezTo>
                <a:cubicBezTo>
                  <a:pt x="2263" y="3859"/>
                  <a:pt x="4025" y="2049"/>
                  <a:pt x="6192" y="2025"/>
                </a:cubicBezTo>
                <a:cubicBezTo>
                  <a:pt x="6207" y="2025"/>
                  <a:pt x="6222" y="2025"/>
                  <a:pt x="6236" y="2025"/>
                </a:cubicBezTo>
                <a:cubicBezTo>
                  <a:pt x="8431" y="2025"/>
                  <a:pt x="10217" y="3802"/>
                  <a:pt x="10217" y="5978"/>
                </a:cubicBezTo>
                <a:cubicBezTo>
                  <a:pt x="10217" y="8145"/>
                  <a:pt x="8431" y="9932"/>
                  <a:pt x="6264" y="9932"/>
                </a:cubicBezTo>
                <a:cubicBezTo>
                  <a:pt x="5573" y="9932"/>
                  <a:pt x="4883" y="9765"/>
                  <a:pt x="4287" y="9431"/>
                </a:cubicBezTo>
                <a:cubicBezTo>
                  <a:pt x="3739" y="9098"/>
                  <a:pt x="3215" y="8622"/>
                  <a:pt x="2858" y="8074"/>
                </a:cubicBezTo>
                <a:cubicBezTo>
                  <a:pt x="2827" y="8011"/>
                  <a:pt x="2774" y="7979"/>
                  <a:pt x="2714" y="7979"/>
                </a:cubicBezTo>
                <a:cubicBezTo>
                  <a:pt x="2684" y="7979"/>
                  <a:pt x="2652" y="7987"/>
                  <a:pt x="2620" y="8003"/>
                </a:cubicBezTo>
                <a:cubicBezTo>
                  <a:pt x="2549" y="8074"/>
                  <a:pt x="2501" y="8145"/>
                  <a:pt x="2573" y="8241"/>
                </a:cubicBezTo>
                <a:cubicBezTo>
                  <a:pt x="2954" y="8860"/>
                  <a:pt x="3501" y="9384"/>
                  <a:pt x="4120" y="9741"/>
                </a:cubicBezTo>
                <a:cubicBezTo>
                  <a:pt x="4763" y="10098"/>
                  <a:pt x="5478" y="10289"/>
                  <a:pt x="6264" y="10289"/>
                </a:cubicBezTo>
                <a:cubicBezTo>
                  <a:pt x="6788" y="10289"/>
                  <a:pt x="7335" y="10217"/>
                  <a:pt x="7812" y="10003"/>
                </a:cubicBezTo>
                <a:lnTo>
                  <a:pt x="8407" y="11122"/>
                </a:lnTo>
                <a:cubicBezTo>
                  <a:pt x="7740" y="11432"/>
                  <a:pt x="7002" y="11575"/>
                  <a:pt x="6264" y="11575"/>
                </a:cubicBezTo>
                <a:cubicBezTo>
                  <a:pt x="4763" y="11575"/>
                  <a:pt x="3382" y="10979"/>
                  <a:pt x="2311" y="9932"/>
                </a:cubicBezTo>
                <a:cubicBezTo>
                  <a:pt x="1001" y="8622"/>
                  <a:pt x="429" y="6812"/>
                  <a:pt x="763" y="4931"/>
                </a:cubicBezTo>
                <a:cubicBezTo>
                  <a:pt x="905" y="4192"/>
                  <a:pt x="1167" y="3478"/>
                  <a:pt x="1620" y="2859"/>
                </a:cubicBezTo>
                <a:cubicBezTo>
                  <a:pt x="2668" y="1335"/>
                  <a:pt x="4287" y="430"/>
                  <a:pt x="6073" y="382"/>
                </a:cubicBezTo>
                <a:close/>
                <a:moveTo>
                  <a:pt x="6311" y="1"/>
                </a:moveTo>
                <a:cubicBezTo>
                  <a:pt x="4311" y="1"/>
                  <a:pt x="2501" y="954"/>
                  <a:pt x="1334" y="2668"/>
                </a:cubicBezTo>
                <a:cubicBezTo>
                  <a:pt x="929" y="3311"/>
                  <a:pt x="620" y="4026"/>
                  <a:pt x="477" y="4764"/>
                </a:cubicBezTo>
                <a:cubicBezTo>
                  <a:pt x="1" y="7169"/>
                  <a:pt x="977" y="9551"/>
                  <a:pt x="3049" y="10932"/>
                </a:cubicBezTo>
                <a:cubicBezTo>
                  <a:pt x="3668" y="11337"/>
                  <a:pt x="4382" y="11646"/>
                  <a:pt x="5121" y="11789"/>
                </a:cubicBezTo>
                <a:cubicBezTo>
                  <a:pt x="5514" y="11863"/>
                  <a:pt x="5906" y="11899"/>
                  <a:pt x="6293" y="11899"/>
                </a:cubicBezTo>
                <a:cubicBezTo>
                  <a:pt x="7891" y="11899"/>
                  <a:pt x="9390" y="11278"/>
                  <a:pt x="10503" y="10146"/>
                </a:cubicBezTo>
                <a:cubicBezTo>
                  <a:pt x="11646" y="9027"/>
                  <a:pt x="12241" y="7526"/>
                  <a:pt x="12241" y="5955"/>
                </a:cubicBezTo>
                <a:cubicBezTo>
                  <a:pt x="12217" y="5478"/>
                  <a:pt x="12146" y="4978"/>
                  <a:pt x="12027" y="4502"/>
                </a:cubicBezTo>
                <a:cubicBezTo>
                  <a:pt x="12008" y="4428"/>
                  <a:pt x="11946" y="4368"/>
                  <a:pt x="11874" y="4368"/>
                </a:cubicBezTo>
                <a:cubicBezTo>
                  <a:pt x="11854" y="4368"/>
                  <a:pt x="11833" y="4372"/>
                  <a:pt x="11813" y="4383"/>
                </a:cubicBezTo>
                <a:cubicBezTo>
                  <a:pt x="11741" y="4407"/>
                  <a:pt x="11670" y="4502"/>
                  <a:pt x="11717" y="4573"/>
                </a:cubicBezTo>
                <a:cubicBezTo>
                  <a:pt x="11813" y="5026"/>
                  <a:pt x="11884" y="5502"/>
                  <a:pt x="11884" y="5978"/>
                </a:cubicBezTo>
                <a:cubicBezTo>
                  <a:pt x="11884" y="7479"/>
                  <a:pt x="11289" y="8860"/>
                  <a:pt x="10241" y="9932"/>
                </a:cubicBezTo>
                <a:cubicBezTo>
                  <a:pt x="9812" y="10384"/>
                  <a:pt x="9288" y="10741"/>
                  <a:pt x="8740" y="11003"/>
                </a:cubicBezTo>
                <a:lnTo>
                  <a:pt x="8145" y="9884"/>
                </a:lnTo>
                <a:cubicBezTo>
                  <a:pt x="9598" y="9193"/>
                  <a:pt x="10598" y="7717"/>
                  <a:pt x="10598" y="5978"/>
                </a:cubicBezTo>
                <a:cubicBezTo>
                  <a:pt x="10598" y="3668"/>
                  <a:pt x="8764" y="1763"/>
                  <a:pt x="6454" y="1668"/>
                </a:cubicBezTo>
                <a:lnTo>
                  <a:pt x="6454" y="382"/>
                </a:lnTo>
                <a:cubicBezTo>
                  <a:pt x="7550" y="406"/>
                  <a:pt x="8550" y="739"/>
                  <a:pt x="9431" y="1335"/>
                </a:cubicBezTo>
                <a:cubicBezTo>
                  <a:pt x="10336" y="1954"/>
                  <a:pt x="11050" y="2811"/>
                  <a:pt x="11455" y="3811"/>
                </a:cubicBezTo>
                <a:cubicBezTo>
                  <a:pt x="11492" y="3884"/>
                  <a:pt x="11570" y="3915"/>
                  <a:pt x="11636" y="3915"/>
                </a:cubicBezTo>
                <a:cubicBezTo>
                  <a:pt x="11657" y="3915"/>
                  <a:pt x="11677" y="3912"/>
                  <a:pt x="11693" y="3907"/>
                </a:cubicBezTo>
                <a:cubicBezTo>
                  <a:pt x="11789" y="3859"/>
                  <a:pt x="11813" y="3740"/>
                  <a:pt x="11789" y="3668"/>
                </a:cubicBezTo>
                <a:cubicBezTo>
                  <a:pt x="11336" y="2573"/>
                  <a:pt x="10598" y="1668"/>
                  <a:pt x="9645" y="1001"/>
                </a:cubicBezTo>
                <a:cubicBezTo>
                  <a:pt x="8669" y="334"/>
                  <a:pt x="7502" y="1"/>
                  <a:pt x="631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4135" name="Google Shape;14135;p27"/>
          <p:cNvGrpSpPr/>
          <p:nvPr/>
        </p:nvGrpSpPr>
        <p:grpSpPr>
          <a:xfrm>
            <a:off x="8048182" y="6842116"/>
            <a:ext cx="702112" cy="710604"/>
            <a:chOff x="4177563" y="3313708"/>
            <a:chExt cx="293550" cy="297100"/>
          </a:xfrm>
          <a:solidFill>
            <a:schemeClr val="tx1"/>
          </a:solidFill>
        </p:grpSpPr>
        <p:sp>
          <p:nvSpPr>
            <p:cNvPr id="14136" name="Google Shape;14136;p27"/>
            <p:cNvSpPr/>
            <p:nvPr/>
          </p:nvSpPr>
          <p:spPr>
            <a:xfrm>
              <a:off x="4281763" y="3352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1"/>
                  </a:moveTo>
                  <a:cubicBezTo>
                    <a:pt x="95" y="1"/>
                    <a:pt x="0" y="72"/>
                    <a:pt x="0" y="167"/>
                  </a:cubicBezTo>
                  <a:cubicBezTo>
                    <a:pt x="0" y="286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310"/>
                    <a:pt x="6621" y="215"/>
                  </a:cubicBezTo>
                  <a:cubicBezTo>
                    <a:pt x="6621" y="96"/>
                    <a:pt x="6549" y="1"/>
                    <a:pt x="6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37" name="Google Shape;14137;p27"/>
            <p:cNvSpPr/>
            <p:nvPr/>
          </p:nvSpPr>
          <p:spPr>
            <a:xfrm>
              <a:off x="4281763" y="3372658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4644" y="357"/>
                  </a:lnTo>
                  <a:cubicBezTo>
                    <a:pt x="4739" y="357"/>
                    <a:pt x="4835" y="310"/>
                    <a:pt x="4835" y="215"/>
                  </a:cubicBezTo>
                  <a:cubicBezTo>
                    <a:pt x="4835" y="95"/>
                    <a:pt x="4763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38" name="Google Shape;14138;p27"/>
            <p:cNvSpPr/>
            <p:nvPr/>
          </p:nvSpPr>
          <p:spPr>
            <a:xfrm>
              <a:off x="4281763" y="34429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286"/>
                    <a:pt x="6621" y="191"/>
                  </a:cubicBezTo>
                  <a:cubicBezTo>
                    <a:pt x="6621" y="72"/>
                    <a:pt x="6549" y="0"/>
                    <a:pt x="6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39" name="Google Shape;14139;p27"/>
            <p:cNvSpPr/>
            <p:nvPr/>
          </p:nvSpPr>
          <p:spPr>
            <a:xfrm>
              <a:off x="4281763" y="3463733"/>
              <a:ext cx="120875" cy="8975"/>
            </a:xfrm>
            <a:custGeom>
              <a:avLst/>
              <a:gdLst/>
              <a:ahLst/>
              <a:cxnLst/>
              <a:rect l="l" t="t" r="r" b="b"/>
              <a:pathLst>
                <a:path w="4835" h="359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287"/>
                    <a:pt x="4835" y="191"/>
                  </a:cubicBezTo>
                  <a:cubicBezTo>
                    <a:pt x="4835" y="72"/>
                    <a:pt x="4763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0" name="Google Shape;14140;p27"/>
            <p:cNvSpPr/>
            <p:nvPr/>
          </p:nvSpPr>
          <p:spPr>
            <a:xfrm>
              <a:off x="4238888" y="3339908"/>
              <a:ext cx="18475" cy="48275"/>
            </a:xfrm>
            <a:custGeom>
              <a:avLst/>
              <a:gdLst/>
              <a:ahLst/>
              <a:cxnLst/>
              <a:rect l="l" t="t" r="r" b="b"/>
              <a:pathLst>
                <a:path w="739" h="1931" extrusionOk="0">
                  <a:moveTo>
                    <a:pt x="239" y="0"/>
                  </a:moveTo>
                  <a:cubicBezTo>
                    <a:pt x="167" y="0"/>
                    <a:pt x="120" y="24"/>
                    <a:pt x="96" y="96"/>
                  </a:cubicBezTo>
                  <a:cubicBezTo>
                    <a:pt x="1" y="215"/>
                    <a:pt x="96" y="334"/>
                    <a:pt x="215" y="334"/>
                  </a:cubicBezTo>
                  <a:lnTo>
                    <a:pt x="382" y="334"/>
                  </a:lnTo>
                  <a:lnTo>
                    <a:pt x="382" y="1763"/>
                  </a:lnTo>
                  <a:cubicBezTo>
                    <a:pt x="382" y="1810"/>
                    <a:pt x="405" y="1882"/>
                    <a:pt x="477" y="1906"/>
                  </a:cubicBezTo>
                  <a:cubicBezTo>
                    <a:pt x="505" y="1923"/>
                    <a:pt x="535" y="1930"/>
                    <a:pt x="564" y="1930"/>
                  </a:cubicBezTo>
                  <a:cubicBezTo>
                    <a:pt x="656" y="1930"/>
                    <a:pt x="739" y="1853"/>
                    <a:pt x="739" y="1763"/>
                  </a:cubicBezTo>
                  <a:lnTo>
                    <a:pt x="739" y="143"/>
                  </a:lnTo>
                  <a:cubicBezTo>
                    <a:pt x="739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1" name="Google Shape;14141;p27"/>
            <p:cNvSpPr/>
            <p:nvPr/>
          </p:nvSpPr>
          <p:spPr>
            <a:xfrm>
              <a:off x="4200188" y="3338908"/>
              <a:ext cx="32175" cy="50700"/>
            </a:xfrm>
            <a:custGeom>
              <a:avLst/>
              <a:gdLst/>
              <a:ahLst/>
              <a:cxnLst/>
              <a:rect l="l" t="t" r="r" b="b"/>
              <a:pathLst>
                <a:path w="1287" h="2028" extrusionOk="0">
                  <a:moveTo>
                    <a:pt x="624" y="357"/>
                  </a:moveTo>
                  <a:cubicBezTo>
                    <a:pt x="653" y="357"/>
                    <a:pt x="684" y="362"/>
                    <a:pt x="715" y="374"/>
                  </a:cubicBezTo>
                  <a:cubicBezTo>
                    <a:pt x="834" y="398"/>
                    <a:pt x="929" y="517"/>
                    <a:pt x="929" y="660"/>
                  </a:cubicBezTo>
                  <a:lnTo>
                    <a:pt x="929" y="1422"/>
                  </a:lnTo>
                  <a:cubicBezTo>
                    <a:pt x="929" y="1541"/>
                    <a:pt x="834" y="1660"/>
                    <a:pt x="715" y="1707"/>
                  </a:cubicBezTo>
                  <a:cubicBezTo>
                    <a:pt x="684" y="1719"/>
                    <a:pt x="653" y="1724"/>
                    <a:pt x="624" y="1724"/>
                  </a:cubicBezTo>
                  <a:cubicBezTo>
                    <a:pt x="475" y="1724"/>
                    <a:pt x="358" y="1585"/>
                    <a:pt x="358" y="1445"/>
                  </a:cubicBezTo>
                  <a:lnTo>
                    <a:pt x="358" y="636"/>
                  </a:lnTo>
                  <a:cubicBezTo>
                    <a:pt x="358" y="496"/>
                    <a:pt x="475" y="357"/>
                    <a:pt x="624" y="357"/>
                  </a:cubicBezTo>
                  <a:close/>
                  <a:moveTo>
                    <a:pt x="623" y="0"/>
                  </a:moveTo>
                  <a:cubicBezTo>
                    <a:pt x="279" y="0"/>
                    <a:pt x="1" y="299"/>
                    <a:pt x="1" y="636"/>
                  </a:cubicBezTo>
                  <a:lnTo>
                    <a:pt x="1" y="1374"/>
                  </a:lnTo>
                  <a:cubicBezTo>
                    <a:pt x="1" y="1739"/>
                    <a:pt x="292" y="2027"/>
                    <a:pt x="646" y="2027"/>
                  </a:cubicBezTo>
                  <a:cubicBezTo>
                    <a:pt x="684" y="2027"/>
                    <a:pt x="723" y="2024"/>
                    <a:pt x="763" y="2017"/>
                  </a:cubicBezTo>
                  <a:cubicBezTo>
                    <a:pt x="1072" y="1946"/>
                    <a:pt x="1287" y="1684"/>
                    <a:pt x="1287" y="1374"/>
                  </a:cubicBezTo>
                  <a:lnTo>
                    <a:pt x="1287" y="636"/>
                  </a:lnTo>
                  <a:cubicBezTo>
                    <a:pt x="1287" y="350"/>
                    <a:pt x="1072" y="64"/>
                    <a:pt x="763" y="17"/>
                  </a:cubicBezTo>
                  <a:cubicBezTo>
                    <a:pt x="715" y="5"/>
                    <a:pt x="668" y="0"/>
                    <a:pt x="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2" name="Google Shape;14142;p27"/>
            <p:cNvSpPr/>
            <p:nvPr/>
          </p:nvSpPr>
          <p:spPr>
            <a:xfrm>
              <a:off x="4236513" y="3431583"/>
              <a:ext cx="30375" cy="47650"/>
            </a:xfrm>
            <a:custGeom>
              <a:avLst/>
              <a:gdLst/>
              <a:ahLst/>
              <a:cxnLst/>
              <a:rect l="l" t="t" r="r" b="b"/>
              <a:pathLst>
                <a:path w="1215" h="1906" extrusionOk="0">
                  <a:moveTo>
                    <a:pt x="572" y="1"/>
                  </a:moveTo>
                  <a:cubicBezTo>
                    <a:pt x="310" y="1"/>
                    <a:pt x="96" y="168"/>
                    <a:pt x="24" y="429"/>
                  </a:cubicBezTo>
                  <a:cubicBezTo>
                    <a:pt x="0" y="525"/>
                    <a:pt x="72" y="620"/>
                    <a:pt x="143" y="644"/>
                  </a:cubicBezTo>
                  <a:cubicBezTo>
                    <a:pt x="169" y="654"/>
                    <a:pt x="194" y="659"/>
                    <a:pt x="218" y="659"/>
                  </a:cubicBezTo>
                  <a:cubicBezTo>
                    <a:pt x="301" y="659"/>
                    <a:pt x="363" y="599"/>
                    <a:pt x="381" y="525"/>
                  </a:cubicBezTo>
                  <a:cubicBezTo>
                    <a:pt x="429" y="429"/>
                    <a:pt x="500" y="358"/>
                    <a:pt x="596" y="358"/>
                  </a:cubicBezTo>
                  <a:cubicBezTo>
                    <a:pt x="715" y="358"/>
                    <a:pt x="810" y="429"/>
                    <a:pt x="810" y="549"/>
                  </a:cubicBezTo>
                  <a:lnTo>
                    <a:pt x="810" y="596"/>
                  </a:lnTo>
                  <a:cubicBezTo>
                    <a:pt x="762" y="644"/>
                    <a:pt x="739" y="739"/>
                    <a:pt x="691" y="858"/>
                  </a:cubicBezTo>
                  <a:cubicBezTo>
                    <a:pt x="453" y="1192"/>
                    <a:pt x="310" y="1382"/>
                    <a:pt x="238" y="1477"/>
                  </a:cubicBezTo>
                  <a:cubicBezTo>
                    <a:pt x="143" y="1596"/>
                    <a:pt x="96" y="1668"/>
                    <a:pt x="119" y="1739"/>
                  </a:cubicBezTo>
                  <a:cubicBezTo>
                    <a:pt x="143" y="1811"/>
                    <a:pt x="191" y="1835"/>
                    <a:pt x="238" y="1858"/>
                  </a:cubicBezTo>
                  <a:cubicBezTo>
                    <a:pt x="262" y="1858"/>
                    <a:pt x="310" y="1906"/>
                    <a:pt x="572" y="1906"/>
                  </a:cubicBezTo>
                  <a:lnTo>
                    <a:pt x="1048" y="1906"/>
                  </a:lnTo>
                  <a:cubicBezTo>
                    <a:pt x="1143" y="1906"/>
                    <a:pt x="1215" y="1835"/>
                    <a:pt x="1215" y="1739"/>
                  </a:cubicBezTo>
                  <a:cubicBezTo>
                    <a:pt x="1215" y="1620"/>
                    <a:pt x="1167" y="1549"/>
                    <a:pt x="1048" y="1549"/>
                  </a:cubicBezTo>
                  <a:lnTo>
                    <a:pt x="596" y="1549"/>
                  </a:lnTo>
                  <a:cubicBezTo>
                    <a:pt x="691" y="1430"/>
                    <a:pt x="810" y="1287"/>
                    <a:pt x="953" y="1072"/>
                  </a:cubicBezTo>
                  <a:cubicBezTo>
                    <a:pt x="977" y="930"/>
                    <a:pt x="1072" y="763"/>
                    <a:pt x="1096" y="644"/>
                  </a:cubicBezTo>
                  <a:cubicBezTo>
                    <a:pt x="1143" y="572"/>
                    <a:pt x="1096" y="453"/>
                    <a:pt x="1072" y="358"/>
                  </a:cubicBezTo>
                  <a:cubicBezTo>
                    <a:pt x="1048" y="287"/>
                    <a:pt x="1024" y="239"/>
                    <a:pt x="953" y="168"/>
                  </a:cubicBezTo>
                  <a:cubicBezTo>
                    <a:pt x="858" y="48"/>
                    <a:pt x="715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3" name="Google Shape;14143;p27"/>
            <p:cNvSpPr/>
            <p:nvPr/>
          </p:nvSpPr>
          <p:spPr>
            <a:xfrm>
              <a:off x="4200188" y="3431008"/>
              <a:ext cx="30400" cy="47675"/>
            </a:xfrm>
            <a:custGeom>
              <a:avLst/>
              <a:gdLst/>
              <a:ahLst/>
              <a:cxnLst/>
              <a:rect l="l" t="t" r="r" b="b"/>
              <a:pathLst>
                <a:path w="1216" h="1907" extrusionOk="0">
                  <a:moveTo>
                    <a:pt x="596" y="357"/>
                  </a:moveTo>
                  <a:cubicBezTo>
                    <a:pt x="739" y="357"/>
                    <a:pt x="858" y="476"/>
                    <a:pt x="858" y="619"/>
                  </a:cubicBezTo>
                  <a:lnTo>
                    <a:pt x="858" y="1310"/>
                  </a:lnTo>
                  <a:cubicBezTo>
                    <a:pt x="858" y="1429"/>
                    <a:pt x="763" y="1548"/>
                    <a:pt x="620" y="1572"/>
                  </a:cubicBezTo>
                  <a:cubicBezTo>
                    <a:pt x="477" y="1572"/>
                    <a:pt x="358" y="1453"/>
                    <a:pt x="358" y="1310"/>
                  </a:cubicBezTo>
                  <a:lnTo>
                    <a:pt x="358" y="619"/>
                  </a:lnTo>
                  <a:cubicBezTo>
                    <a:pt x="358" y="500"/>
                    <a:pt x="453" y="381"/>
                    <a:pt x="596" y="357"/>
                  </a:cubicBezTo>
                  <a:close/>
                  <a:moveTo>
                    <a:pt x="620" y="0"/>
                  </a:moveTo>
                  <a:cubicBezTo>
                    <a:pt x="286" y="0"/>
                    <a:pt x="1" y="262"/>
                    <a:pt x="1" y="595"/>
                  </a:cubicBezTo>
                  <a:lnTo>
                    <a:pt x="1" y="1262"/>
                  </a:lnTo>
                  <a:cubicBezTo>
                    <a:pt x="1" y="1596"/>
                    <a:pt x="263" y="1858"/>
                    <a:pt x="596" y="1905"/>
                  </a:cubicBezTo>
                  <a:cubicBezTo>
                    <a:pt x="608" y="1906"/>
                    <a:pt x="620" y="1906"/>
                    <a:pt x="632" y="1906"/>
                  </a:cubicBezTo>
                  <a:cubicBezTo>
                    <a:pt x="950" y="1906"/>
                    <a:pt x="1215" y="1608"/>
                    <a:pt x="1215" y="1310"/>
                  </a:cubicBezTo>
                  <a:lnTo>
                    <a:pt x="1215" y="619"/>
                  </a:lnTo>
                  <a:cubicBezTo>
                    <a:pt x="1215" y="286"/>
                    <a:pt x="953" y="24"/>
                    <a:pt x="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4" name="Google Shape;14144;p27"/>
            <p:cNvSpPr/>
            <p:nvPr/>
          </p:nvSpPr>
          <p:spPr>
            <a:xfrm>
              <a:off x="4237113" y="3522083"/>
              <a:ext cx="29200" cy="47050"/>
            </a:xfrm>
            <a:custGeom>
              <a:avLst/>
              <a:gdLst/>
              <a:ahLst/>
              <a:cxnLst/>
              <a:rect l="l" t="t" r="r" b="b"/>
              <a:pathLst>
                <a:path w="1168" h="1882" extrusionOk="0">
                  <a:moveTo>
                    <a:pt x="572" y="1"/>
                  </a:moveTo>
                  <a:cubicBezTo>
                    <a:pt x="310" y="1"/>
                    <a:pt x="72" y="191"/>
                    <a:pt x="48" y="453"/>
                  </a:cubicBezTo>
                  <a:cubicBezTo>
                    <a:pt x="0" y="548"/>
                    <a:pt x="72" y="644"/>
                    <a:pt x="191" y="667"/>
                  </a:cubicBezTo>
                  <a:cubicBezTo>
                    <a:pt x="207" y="671"/>
                    <a:pt x="222" y="673"/>
                    <a:pt x="236" y="673"/>
                  </a:cubicBezTo>
                  <a:cubicBezTo>
                    <a:pt x="308" y="673"/>
                    <a:pt x="361" y="624"/>
                    <a:pt x="381" y="525"/>
                  </a:cubicBezTo>
                  <a:cubicBezTo>
                    <a:pt x="429" y="429"/>
                    <a:pt x="500" y="334"/>
                    <a:pt x="595" y="334"/>
                  </a:cubicBezTo>
                  <a:cubicBezTo>
                    <a:pt x="715" y="334"/>
                    <a:pt x="810" y="429"/>
                    <a:pt x="810" y="548"/>
                  </a:cubicBezTo>
                  <a:cubicBezTo>
                    <a:pt x="810" y="667"/>
                    <a:pt x="715" y="739"/>
                    <a:pt x="595" y="739"/>
                  </a:cubicBezTo>
                  <a:cubicBezTo>
                    <a:pt x="500" y="739"/>
                    <a:pt x="429" y="834"/>
                    <a:pt x="429" y="929"/>
                  </a:cubicBezTo>
                  <a:cubicBezTo>
                    <a:pt x="429" y="1025"/>
                    <a:pt x="500" y="1120"/>
                    <a:pt x="595" y="1120"/>
                  </a:cubicBezTo>
                  <a:cubicBezTo>
                    <a:pt x="715" y="1120"/>
                    <a:pt x="810" y="1191"/>
                    <a:pt x="810" y="1310"/>
                  </a:cubicBezTo>
                  <a:cubicBezTo>
                    <a:pt x="810" y="1429"/>
                    <a:pt x="715" y="1525"/>
                    <a:pt x="595" y="1525"/>
                  </a:cubicBezTo>
                  <a:cubicBezTo>
                    <a:pt x="500" y="1525"/>
                    <a:pt x="429" y="1429"/>
                    <a:pt x="381" y="1334"/>
                  </a:cubicBezTo>
                  <a:lnTo>
                    <a:pt x="381" y="1310"/>
                  </a:lnTo>
                  <a:cubicBezTo>
                    <a:pt x="381" y="1215"/>
                    <a:pt x="310" y="1144"/>
                    <a:pt x="214" y="1144"/>
                  </a:cubicBezTo>
                  <a:cubicBezTo>
                    <a:pt x="119" y="1144"/>
                    <a:pt x="24" y="1215"/>
                    <a:pt x="24" y="1310"/>
                  </a:cubicBezTo>
                  <a:lnTo>
                    <a:pt x="24" y="1406"/>
                  </a:lnTo>
                  <a:cubicBezTo>
                    <a:pt x="72" y="1668"/>
                    <a:pt x="310" y="1882"/>
                    <a:pt x="595" y="1882"/>
                  </a:cubicBezTo>
                  <a:cubicBezTo>
                    <a:pt x="905" y="1882"/>
                    <a:pt x="1167" y="1644"/>
                    <a:pt x="1167" y="1310"/>
                  </a:cubicBezTo>
                  <a:cubicBezTo>
                    <a:pt x="1167" y="1168"/>
                    <a:pt x="1096" y="1048"/>
                    <a:pt x="1024" y="929"/>
                  </a:cubicBezTo>
                  <a:cubicBezTo>
                    <a:pt x="1096" y="834"/>
                    <a:pt x="1167" y="691"/>
                    <a:pt x="1167" y="548"/>
                  </a:cubicBezTo>
                  <a:cubicBezTo>
                    <a:pt x="1119" y="239"/>
                    <a:pt x="881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5" name="Google Shape;14145;p27"/>
            <p:cNvSpPr/>
            <p:nvPr/>
          </p:nvSpPr>
          <p:spPr>
            <a:xfrm>
              <a:off x="4200188" y="3521483"/>
              <a:ext cx="30400" cy="47650"/>
            </a:xfrm>
            <a:custGeom>
              <a:avLst/>
              <a:gdLst/>
              <a:ahLst/>
              <a:cxnLst/>
              <a:rect l="l" t="t" r="r" b="b"/>
              <a:pathLst>
                <a:path w="1216" h="1906" extrusionOk="0">
                  <a:moveTo>
                    <a:pt x="596" y="358"/>
                  </a:moveTo>
                  <a:cubicBezTo>
                    <a:pt x="739" y="358"/>
                    <a:pt x="858" y="477"/>
                    <a:pt x="858" y="620"/>
                  </a:cubicBezTo>
                  <a:lnTo>
                    <a:pt x="858" y="1311"/>
                  </a:lnTo>
                  <a:cubicBezTo>
                    <a:pt x="858" y="1430"/>
                    <a:pt x="763" y="1549"/>
                    <a:pt x="620" y="1573"/>
                  </a:cubicBezTo>
                  <a:cubicBezTo>
                    <a:pt x="477" y="1573"/>
                    <a:pt x="358" y="1453"/>
                    <a:pt x="358" y="1311"/>
                  </a:cubicBezTo>
                  <a:lnTo>
                    <a:pt x="358" y="620"/>
                  </a:lnTo>
                  <a:cubicBezTo>
                    <a:pt x="358" y="501"/>
                    <a:pt x="453" y="382"/>
                    <a:pt x="596" y="358"/>
                  </a:cubicBezTo>
                  <a:close/>
                  <a:moveTo>
                    <a:pt x="620" y="1"/>
                  </a:moveTo>
                  <a:cubicBezTo>
                    <a:pt x="263" y="1"/>
                    <a:pt x="1" y="263"/>
                    <a:pt x="1" y="596"/>
                  </a:cubicBezTo>
                  <a:lnTo>
                    <a:pt x="1" y="1287"/>
                  </a:lnTo>
                  <a:cubicBezTo>
                    <a:pt x="1" y="1620"/>
                    <a:pt x="263" y="1882"/>
                    <a:pt x="596" y="1906"/>
                  </a:cubicBezTo>
                  <a:cubicBezTo>
                    <a:pt x="929" y="1906"/>
                    <a:pt x="1215" y="1644"/>
                    <a:pt x="1215" y="1311"/>
                  </a:cubicBezTo>
                  <a:lnTo>
                    <a:pt x="1215" y="620"/>
                  </a:lnTo>
                  <a:cubicBezTo>
                    <a:pt x="1215" y="310"/>
                    <a:pt x="953" y="25"/>
                    <a:pt x="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6" name="Google Shape;14146;p27"/>
            <p:cNvSpPr/>
            <p:nvPr/>
          </p:nvSpPr>
          <p:spPr>
            <a:xfrm>
              <a:off x="4281763" y="3533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6430" y="357"/>
                  </a:lnTo>
                  <a:cubicBezTo>
                    <a:pt x="6525" y="357"/>
                    <a:pt x="6621" y="310"/>
                    <a:pt x="6621" y="214"/>
                  </a:cubicBezTo>
                  <a:cubicBezTo>
                    <a:pt x="6621" y="95"/>
                    <a:pt x="6549" y="0"/>
                    <a:pt x="6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7" name="Google Shape;14147;p27"/>
            <p:cNvSpPr/>
            <p:nvPr/>
          </p:nvSpPr>
          <p:spPr>
            <a:xfrm>
              <a:off x="4281763" y="3554233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1"/>
                  </a:moveTo>
                  <a:cubicBezTo>
                    <a:pt x="95" y="1"/>
                    <a:pt x="0" y="72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310"/>
                    <a:pt x="4835" y="215"/>
                  </a:cubicBezTo>
                  <a:cubicBezTo>
                    <a:pt x="4835" y="96"/>
                    <a:pt x="4763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8" name="Google Shape;14148;p27"/>
            <p:cNvSpPr/>
            <p:nvPr/>
          </p:nvSpPr>
          <p:spPr>
            <a:xfrm>
              <a:off x="4177563" y="3313708"/>
              <a:ext cx="293550" cy="297100"/>
            </a:xfrm>
            <a:custGeom>
              <a:avLst/>
              <a:gdLst/>
              <a:ahLst/>
              <a:cxnLst/>
              <a:rect l="l" t="t" r="r" b="b"/>
              <a:pathLst>
                <a:path w="11742" h="11884" extrusionOk="0">
                  <a:moveTo>
                    <a:pt x="11360" y="334"/>
                  </a:moveTo>
                  <a:lnTo>
                    <a:pt x="11384" y="3644"/>
                  </a:lnTo>
                  <a:lnTo>
                    <a:pt x="6597" y="3644"/>
                  </a:lnTo>
                  <a:cubicBezTo>
                    <a:pt x="6550" y="3644"/>
                    <a:pt x="6502" y="3668"/>
                    <a:pt x="6478" y="3692"/>
                  </a:cubicBezTo>
                  <a:lnTo>
                    <a:pt x="5883" y="4263"/>
                  </a:lnTo>
                  <a:lnTo>
                    <a:pt x="5287" y="3692"/>
                  </a:lnTo>
                  <a:cubicBezTo>
                    <a:pt x="5240" y="3668"/>
                    <a:pt x="5192" y="3644"/>
                    <a:pt x="5168" y="3644"/>
                  </a:cubicBezTo>
                  <a:lnTo>
                    <a:pt x="358" y="3644"/>
                  </a:lnTo>
                  <a:lnTo>
                    <a:pt x="358" y="334"/>
                  </a:lnTo>
                  <a:close/>
                  <a:moveTo>
                    <a:pt x="239" y="1"/>
                  </a:moveTo>
                  <a:cubicBezTo>
                    <a:pt x="167" y="1"/>
                    <a:pt x="72" y="96"/>
                    <a:pt x="72" y="191"/>
                  </a:cubicBezTo>
                  <a:lnTo>
                    <a:pt x="72" y="4644"/>
                  </a:lnTo>
                  <a:cubicBezTo>
                    <a:pt x="72" y="4692"/>
                    <a:pt x="96" y="4740"/>
                    <a:pt x="120" y="4740"/>
                  </a:cubicBezTo>
                  <a:cubicBezTo>
                    <a:pt x="167" y="4767"/>
                    <a:pt x="213" y="4779"/>
                    <a:pt x="254" y="4779"/>
                  </a:cubicBezTo>
                  <a:cubicBezTo>
                    <a:pt x="356" y="4779"/>
                    <a:pt x="429" y="4706"/>
                    <a:pt x="429" y="4621"/>
                  </a:cubicBezTo>
                  <a:lnTo>
                    <a:pt x="429" y="4001"/>
                  </a:lnTo>
                  <a:lnTo>
                    <a:pt x="5121" y="4001"/>
                  </a:lnTo>
                  <a:lnTo>
                    <a:pt x="5716" y="4573"/>
                  </a:lnTo>
                  <a:cubicBezTo>
                    <a:pt x="5788" y="4621"/>
                    <a:pt x="5835" y="4621"/>
                    <a:pt x="5907" y="4621"/>
                  </a:cubicBezTo>
                  <a:cubicBezTo>
                    <a:pt x="5954" y="4621"/>
                    <a:pt x="6026" y="4597"/>
                    <a:pt x="6073" y="4573"/>
                  </a:cubicBezTo>
                  <a:lnTo>
                    <a:pt x="6669" y="4001"/>
                  </a:lnTo>
                  <a:lnTo>
                    <a:pt x="11384" y="4001"/>
                  </a:lnTo>
                  <a:lnTo>
                    <a:pt x="11384" y="7312"/>
                  </a:lnTo>
                  <a:lnTo>
                    <a:pt x="6597" y="7312"/>
                  </a:lnTo>
                  <a:cubicBezTo>
                    <a:pt x="6526" y="7312"/>
                    <a:pt x="6502" y="7335"/>
                    <a:pt x="6478" y="7359"/>
                  </a:cubicBezTo>
                  <a:lnTo>
                    <a:pt x="5883" y="7931"/>
                  </a:lnTo>
                  <a:lnTo>
                    <a:pt x="5287" y="7359"/>
                  </a:lnTo>
                  <a:cubicBezTo>
                    <a:pt x="5240" y="7335"/>
                    <a:pt x="5192" y="7312"/>
                    <a:pt x="5168" y="7312"/>
                  </a:cubicBezTo>
                  <a:lnTo>
                    <a:pt x="358" y="7312"/>
                  </a:lnTo>
                  <a:lnTo>
                    <a:pt x="358" y="5430"/>
                  </a:lnTo>
                  <a:cubicBezTo>
                    <a:pt x="358" y="5335"/>
                    <a:pt x="310" y="5240"/>
                    <a:pt x="215" y="5240"/>
                  </a:cubicBezTo>
                  <a:cubicBezTo>
                    <a:pt x="96" y="5240"/>
                    <a:pt x="1" y="5311"/>
                    <a:pt x="1" y="5430"/>
                  </a:cubicBezTo>
                  <a:lnTo>
                    <a:pt x="1" y="11003"/>
                  </a:lnTo>
                  <a:cubicBezTo>
                    <a:pt x="1" y="11146"/>
                    <a:pt x="120" y="11265"/>
                    <a:pt x="286" y="11265"/>
                  </a:cubicBezTo>
                  <a:lnTo>
                    <a:pt x="5073" y="11265"/>
                  </a:lnTo>
                  <a:lnTo>
                    <a:pt x="5669" y="11836"/>
                  </a:lnTo>
                  <a:cubicBezTo>
                    <a:pt x="5716" y="11884"/>
                    <a:pt x="5788" y="11884"/>
                    <a:pt x="5835" y="11884"/>
                  </a:cubicBezTo>
                  <a:cubicBezTo>
                    <a:pt x="5907" y="11884"/>
                    <a:pt x="5954" y="11860"/>
                    <a:pt x="6026" y="11836"/>
                  </a:cubicBezTo>
                  <a:lnTo>
                    <a:pt x="6621" y="11265"/>
                  </a:lnTo>
                  <a:lnTo>
                    <a:pt x="7859" y="11265"/>
                  </a:lnTo>
                  <a:cubicBezTo>
                    <a:pt x="7955" y="11265"/>
                    <a:pt x="8050" y="11193"/>
                    <a:pt x="8050" y="11122"/>
                  </a:cubicBezTo>
                  <a:cubicBezTo>
                    <a:pt x="8050" y="11003"/>
                    <a:pt x="7979" y="10908"/>
                    <a:pt x="7859" y="10908"/>
                  </a:cubicBezTo>
                  <a:lnTo>
                    <a:pt x="6550" y="10908"/>
                  </a:lnTo>
                  <a:cubicBezTo>
                    <a:pt x="6526" y="10908"/>
                    <a:pt x="6478" y="10931"/>
                    <a:pt x="6431" y="10955"/>
                  </a:cubicBezTo>
                  <a:lnTo>
                    <a:pt x="5835" y="11527"/>
                  </a:lnTo>
                  <a:lnTo>
                    <a:pt x="5240" y="10955"/>
                  </a:lnTo>
                  <a:cubicBezTo>
                    <a:pt x="5216" y="10931"/>
                    <a:pt x="5168" y="10908"/>
                    <a:pt x="5121" y="10908"/>
                  </a:cubicBezTo>
                  <a:lnTo>
                    <a:pt x="334" y="10908"/>
                  </a:lnTo>
                  <a:lnTo>
                    <a:pt x="334" y="7597"/>
                  </a:lnTo>
                  <a:lnTo>
                    <a:pt x="5049" y="7597"/>
                  </a:lnTo>
                  <a:lnTo>
                    <a:pt x="5645" y="8169"/>
                  </a:lnTo>
                  <a:cubicBezTo>
                    <a:pt x="5692" y="8217"/>
                    <a:pt x="5764" y="8217"/>
                    <a:pt x="5811" y="8217"/>
                  </a:cubicBezTo>
                  <a:cubicBezTo>
                    <a:pt x="5883" y="8217"/>
                    <a:pt x="5930" y="8193"/>
                    <a:pt x="6002" y="8169"/>
                  </a:cubicBezTo>
                  <a:lnTo>
                    <a:pt x="6597" y="7597"/>
                  </a:lnTo>
                  <a:lnTo>
                    <a:pt x="11289" y="7597"/>
                  </a:lnTo>
                  <a:lnTo>
                    <a:pt x="11289" y="10908"/>
                  </a:lnTo>
                  <a:lnTo>
                    <a:pt x="8669" y="10908"/>
                  </a:lnTo>
                  <a:cubicBezTo>
                    <a:pt x="8574" y="10908"/>
                    <a:pt x="8502" y="10955"/>
                    <a:pt x="8502" y="11050"/>
                  </a:cubicBezTo>
                  <a:cubicBezTo>
                    <a:pt x="8502" y="11170"/>
                    <a:pt x="8550" y="11265"/>
                    <a:pt x="8669" y="11265"/>
                  </a:cubicBezTo>
                  <a:lnTo>
                    <a:pt x="11384" y="11265"/>
                  </a:lnTo>
                  <a:cubicBezTo>
                    <a:pt x="11527" y="11265"/>
                    <a:pt x="11646" y="11146"/>
                    <a:pt x="11646" y="11003"/>
                  </a:cubicBezTo>
                  <a:lnTo>
                    <a:pt x="11646" y="286"/>
                  </a:lnTo>
                  <a:cubicBezTo>
                    <a:pt x="11741" y="120"/>
                    <a:pt x="11622" y="1"/>
                    <a:pt x="114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149" name="Google Shape;14149;p27"/>
          <p:cNvSpPr/>
          <p:nvPr/>
        </p:nvSpPr>
        <p:spPr>
          <a:xfrm>
            <a:off x="6495903" y="6841791"/>
            <a:ext cx="712038" cy="712278"/>
          </a:xfrm>
          <a:custGeom>
            <a:avLst/>
            <a:gdLst/>
            <a:ahLst/>
            <a:cxnLst/>
            <a:rect l="l" t="t" r="r" b="b"/>
            <a:pathLst>
              <a:path w="11908" h="11912" extrusionOk="0">
                <a:moveTo>
                  <a:pt x="3358" y="6363"/>
                </a:moveTo>
                <a:lnTo>
                  <a:pt x="3358" y="10721"/>
                </a:lnTo>
                <a:lnTo>
                  <a:pt x="1858" y="10721"/>
                </a:lnTo>
                <a:lnTo>
                  <a:pt x="1858" y="6363"/>
                </a:lnTo>
                <a:close/>
                <a:moveTo>
                  <a:pt x="5216" y="1314"/>
                </a:moveTo>
                <a:lnTo>
                  <a:pt x="5216" y="10721"/>
                </a:lnTo>
                <a:lnTo>
                  <a:pt x="3691" y="10721"/>
                </a:lnTo>
                <a:lnTo>
                  <a:pt x="3691" y="1314"/>
                </a:lnTo>
                <a:close/>
                <a:moveTo>
                  <a:pt x="7097" y="2577"/>
                </a:moveTo>
                <a:lnTo>
                  <a:pt x="7097" y="10721"/>
                </a:lnTo>
                <a:lnTo>
                  <a:pt x="5573" y="10721"/>
                </a:lnTo>
                <a:lnTo>
                  <a:pt x="5573" y="2577"/>
                </a:lnTo>
                <a:close/>
                <a:moveTo>
                  <a:pt x="8931" y="8864"/>
                </a:moveTo>
                <a:lnTo>
                  <a:pt x="8931" y="10721"/>
                </a:lnTo>
                <a:lnTo>
                  <a:pt x="7406" y="10721"/>
                </a:lnTo>
                <a:lnTo>
                  <a:pt x="7406" y="8864"/>
                </a:lnTo>
                <a:close/>
                <a:moveTo>
                  <a:pt x="939" y="1"/>
                </a:moveTo>
                <a:cubicBezTo>
                  <a:pt x="834" y="1"/>
                  <a:pt x="738" y="88"/>
                  <a:pt x="738" y="195"/>
                </a:cubicBezTo>
                <a:lnTo>
                  <a:pt x="738" y="1005"/>
                </a:lnTo>
                <a:lnTo>
                  <a:pt x="476" y="1005"/>
                </a:lnTo>
                <a:cubicBezTo>
                  <a:pt x="381" y="1005"/>
                  <a:pt x="334" y="1052"/>
                  <a:pt x="310" y="1124"/>
                </a:cubicBezTo>
                <a:cubicBezTo>
                  <a:pt x="262" y="1243"/>
                  <a:pt x="357" y="1362"/>
                  <a:pt x="476" y="1362"/>
                </a:cubicBezTo>
                <a:lnTo>
                  <a:pt x="715" y="1362"/>
                </a:lnTo>
                <a:lnTo>
                  <a:pt x="715" y="2243"/>
                </a:lnTo>
                <a:lnTo>
                  <a:pt x="500" y="2243"/>
                </a:lnTo>
                <a:cubicBezTo>
                  <a:pt x="429" y="2243"/>
                  <a:pt x="334" y="2315"/>
                  <a:pt x="334" y="2386"/>
                </a:cubicBezTo>
                <a:cubicBezTo>
                  <a:pt x="334" y="2505"/>
                  <a:pt x="381" y="2600"/>
                  <a:pt x="500" y="2600"/>
                </a:cubicBezTo>
                <a:lnTo>
                  <a:pt x="715" y="2600"/>
                </a:lnTo>
                <a:lnTo>
                  <a:pt x="715" y="3505"/>
                </a:lnTo>
                <a:lnTo>
                  <a:pt x="500" y="3505"/>
                </a:lnTo>
                <a:cubicBezTo>
                  <a:pt x="429" y="3505"/>
                  <a:pt x="334" y="3553"/>
                  <a:pt x="334" y="3648"/>
                </a:cubicBezTo>
                <a:cubicBezTo>
                  <a:pt x="334" y="3767"/>
                  <a:pt x="381" y="3863"/>
                  <a:pt x="500" y="3863"/>
                </a:cubicBezTo>
                <a:lnTo>
                  <a:pt x="715" y="3863"/>
                </a:lnTo>
                <a:lnTo>
                  <a:pt x="715" y="4744"/>
                </a:lnTo>
                <a:lnTo>
                  <a:pt x="500" y="4744"/>
                </a:lnTo>
                <a:cubicBezTo>
                  <a:pt x="429" y="4744"/>
                  <a:pt x="334" y="4815"/>
                  <a:pt x="334" y="4887"/>
                </a:cubicBezTo>
                <a:cubicBezTo>
                  <a:pt x="334" y="5006"/>
                  <a:pt x="381" y="5101"/>
                  <a:pt x="500" y="5101"/>
                </a:cubicBezTo>
                <a:lnTo>
                  <a:pt x="715" y="5101"/>
                </a:lnTo>
                <a:lnTo>
                  <a:pt x="715" y="6006"/>
                </a:lnTo>
                <a:lnTo>
                  <a:pt x="500" y="6006"/>
                </a:lnTo>
                <a:cubicBezTo>
                  <a:pt x="429" y="6006"/>
                  <a:pt x="334" y="6053"/>
                  <a:pt x="334" y="6149"/>
                </a:cubicBezTo>
                <a:cubicBezTo>
                  <a:pt x="334" y="6268"/>
                  <a:pt x="381" y="6363"/>
                  <a:pt x="500" y="6363"/>
                </a:cubicBezTo>
                <a:lnTo>
                  <a:pt x="715" y="6363"/>
                </a:lnTo>
                <a:lnTo>
                  <a:pt x="715" y="7244"/>
                </a:lnTo>
                <a:lnTo>
                  <a:pt x="500" y="7244"/>
                </a:lnTo>
                <a:cubicBezTo>
                  <a:pt x="429" y="7244"/>
                  <a:pt x="334" y="7316"/>
                  <a:pt x="334" y="7387"/>
                </a:cubicBezTo>
                <a:cubicBezTo>
                  <a:pt x="334" y="7506"/>
                  <a:pt x="381" y="7601"/>
                  <a:pt x="500" y="7601"/>
                </a:cubicBezTo>
                <a:lnTo>
                  <a:pt x="715" y="7601"/>
                </a:lnTo>
                <a:lnTo>
                  <a:pt x="715" y="8506"/>
                </a:lnTo>
                <a:lnTo>
                  <a:pt x="500" y="8506"/>
                </a:lnTo>
                <a:cubicBezTo>
                  <a:pt x="429" y="8506"/>
                  <a:pt x="334" y="8554"/>
                  <a:pt x="334" y="8649"/>
                </a:cubicBezTo>
                <a:cubicBezTo>
                  <a:pt x="334" y="8768"/>
                  <a:pt x="381" y="8864"/>
                  <a:pt x="500" y="8864"/>
                </a:cubicBezTo>
                <a:lnTo>
                  <a:pt x="715" y="8864"/>
                </a:lnTo>
                <a:lnTo>
                  <a:pt x="715" y="9745"/>
                </a:lnTo>
                <a:lnTo>
                  <a:pt x="500" y="9745"/>
                </a:lnTo>
                <a:cubicBezTo>
                  <a:pt x="429" y="9745"/>
                  <a:pt x="334" y="9816"/>
                  <a:pt x="334" y="9888"/>
                </a:cubicBezTo>
                <a:cubicBezTo>
                  <a:pt x="334" y="10007"/>
                  <a:pt x="381" y="10102"/>
                  <a:pt x="500" y="10102"/>
                </a:cubicBezTo>
                <a:lnTo>
                  <a:pt x="715" y="10102"/>
                </a:lnTo>
                <a:lnTo>
                  <a:pt x="715" y="10721"/>
                </a:lnTo>
                <a:lnTo>
                  <a:pt x="310" y="10721"/>
                </a:lnTo>
                <a:cubicBezTo>
                  <a:pt x="143" y="10721"/>
                  <a:pt x="0" y="10840"/>
                  <a:pt x="0" y="11031"/>
                </a:cubicBezTo>
                <a:lnTo>
                  <a:pt x="0" y="11721"/>
                </a:lnTo>
                <a:cubicBezTo>
                  <a:pt x="0" y="11793"/>
                  <a:pt x="95" y="11888"/>
                  <a:pt x="191" y="11888"/>
                </a:cubicBezTo>
                <a:lnTo>
                  <a:pt x="2691" y="11888"/>
                </a:lnTo>
                <a:cubicBezTo>
                  <a:pt x="2715" y="11888"/>
                  <a:pt x="2739" y="11888"/>
                  <a:pt x="2763" y="11864"/>
                </a:cubicBezTo>
                <a:cubicBezTo>
                  <a:pt x="2882" y="11721"/>
                  <a:pt x="2810" y="11555"/>
                  <a:pt x="2644" y="11555"/>
                </a:cubicBezTo>
                <a:lnTo>
                  <a:pt x="357" y="11555"/>
                </a:lnTo>
                <a:lnTo>
                  <a:pt x="357" y="11078"/>
                </a:lnTo>
                <a:lnTo>
                  <a:pt x="11550" y="11078"/>
                </a:lnTo>
                <a:lnTo>
                  <a:pt x="11550" y="11555"/>
                </a:lnTo>
                <a:lnTo>
                  <a:pt x="3477" y="11555"/>
                </a:lnTo>
                <a:cubicBezTo>
                  <a:pt x="3406" y="11555"/>
                  <a:pt x="3310" y="11626"/>
                  <a:pt x="3310" y="11721"/>
                </a:cubicBezTo>
                <a:cubicBezTo>
                  <a:pt x="3310" y="11840"/>
                  <a:pt x="3358" y="11912"/>
                  <a:pt x="3477" y="11912"/>
                </a:cubicBezTo>
                <a:lnTo>
                  <a:pt x="11622" y="11912"/>
                </a:lnTo>
                <a:cubicBezTo>
                  <a:pt x="11765" y="11912"/>
                  <a:pt x="11907" y="11793"/>
                  <a:pt x="11907" y="11626"/>
                </a:cubicBezTo>
                <a:lnTo>
                  <a:pt x="11907" y="11054"/>
                </a:lnTo>
                <a:cubicBezTo>
                  <a:pt x="11907" y="10840"/>
                  <a:pt x="11788" y="10721"/>
                  <a:pt x="11622" y="10721"/>
                </a:cubicBezTo>
                <a:lnTo>
                  <a:pt x="11122" y="10721"/>
                </a:lnTo>
                <a:lnTo>
                  <a:pt x="11122" y="3743"/>
                </a:lnTo>
                <a:cubicBezTo>
                  <a:pt x="11122" y="3577"/>
                  <a:pt x="11026" y="3505"/>
                  <a:pt x="10883" y="3505"/>
                </a:cubicBezTo>
                <a:lnTo>
                  <a:pt x="9097" y="3505"/>
                </a:lnTo>
                <a:cubicBezTo>
                  <a:pt x="9026" y="3505"/>
                  <a:pt x="8931" y="3577"/>
                  <a:pt x="8931" y="3672"/>
                </a:cubicBezTo>
                <a:lnTo>
                  <a:pt x="8931" y="4958"/>
                </a:lnTo>
                <a:cubicBezTo>
                  <a:pt x="8931" y="4982"/>
                  <a:pt x="8954" y="5053"/>
                  <a:pt x="8978" y="5077"/>
                </a:cubicBezTo>
                <a:cubicBezTo>
                  <a:pt x="9025" y="5104"/>
                  <a:pt x="9069" y="5115"/>
                  <a:pt x="9110" y="5115"/>
                </a:cubicBezTo>
                <a:cubicBezTo>
                  <a:pt x="9214" y="5115"/>
                  <a:pt x="9288" y="5037"/>
                  <a:pt x="9288" y="4934"/>
                </a:cubicBezTo>
                <a:lnTo>
                  <a:pt x="9288" y="3815"/>
                </a:lnTo>
                <a:lnTo>
                  <a:pt x="10812" y="3815"/>
                </a:lnTo>
                <a:lnTo>
                  <a:pt x="10812" y="10721"/>
                </a:lnTo>
                <a:lnTo>
                  <a:pt x="9288" y="10721"/>
                </a:lnTo>
                <a:lnTo>
                  <a:pt x="9288" y="5768"/>
                </a:lnTo>
                <a:cubicBezTo>
                  <a:pt x="9288" y="5672"/>
                  <a:pt x="9216" y="5577"/>
                  <a:pt x="9145" y="5577"/>
                </a:cubicBezTo>
                <a:cubicBezTo>
                  <a:pt x="9026" y="5577"/>
                  <a:pt x="8931" y="5649"/>
                  <a:pt x="8931" y="5768"/>
                </a:cubicBezTo>
                <a:lnTo>
                  <a:pt x="8931" y="8506"/>
                </a:lnTo>
                <a:lnTo>
                  <a:pt x="7406" y="8506"/>
                </a:lnTo>
                <a:lnTo>
                  <a:pt x="7406" y="2481"/>
                </a:lnTo>
                <a:cubicBezTo>
                  <a:pt x="7406" y="2338"/>
                  <a:pt x="7287" y="2243"/>
                  <a:pt x="7168" y="2243"/>
                </a:cubicBezTo>
                <a:lnTo>
                  <a:pt x="5573" y="2243"/>
                </a:lnTo>
                <a:lnTo>
                  <a:pt x="5573" y="1243"/>
                </a:lnTo>
                <a:cubicBezTo>
                  <a:pt x="5573" y="1076"/>
                  <a:pt x="5454" y="1005"/>
                  <a:pt x="5335" y="1005"/>
                </a:cubicBezTo>
                <a:lnTo>
                  <a:pt x="3596" y="1005"/>
                </a:lnTo>
                <a:cubicBezTo>
                  <a:pt x="3453" y="1005"/>
                  <a:pt x="3358" y="1124"/>
                  <a:pt x="3358" y="1243"/>
                </a:cubicBezTo>
                <a:lnTo>
                  <a:pt x="3358" y="6006"/>
                </a:lnTo>
                <a:lnTo>
                  <a:pt x="1762" y="6006"/>
                </a:lnTo>
                <a:cubicBezTo>
                  <a:pt x="1596" y="6006"/>
                  <a:pt x="1524" y="6125"/>
                  <a:pt x="1524" y="6244"/>
                </a:cubicBezTo>
                <a:lnTo>
                  <a:pt x="1524" y="10721"/>
                </a:lnTo>
                <a:lnTo>
                  <a:pt x="1096" y="10721"/>
                </a:lnTo>
                <a:lnTo>
                  <a:pt x="1096" y="195"/>
                </a:lnTo>
                <a:cubicBezTo>
                  <a:pt x="1096" y="100"/>
                  <a:pt x="1048" y="52"/>
                  <a:pt x="977" y="5"/>
                </a:cubicBezTo>
                <a:cubicBezTo>
                  <a:pt x="964" y="2"/>
                  <a:pt x="952" y="1"/>
                  <a:pt x="93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4150" name="Google Shape;14150;p27"/>
          <p:cNvGrpSpPr/>
          <p:nvPr/>
        </p:nvGrpSpPr>
        <p:grpSpPr>
          <a:xfrm>
            <a:off x="5086186" y="6842116"/>
            <a:ext cx="709168" cy="709228"/>
            <a:chOff x="3194038" y="3313708"/>
            <a:chExt cx="296500" cy="296525"/>
          </a:xfrm>
          <a:solidFill>
            <a:schemeClr val="tx1"/>
          </a:solidFill>
        </p:grpSpPr>
        <p:sp>
          <p:nvSpPr>
            <p:cNvPr id="14151" name="Google Shape;14151;p27"/>
            <p:cNvSpPr/>
            <p:nvPr/>
          </p:nvSpPr>
          <p:spPr>
            <a:xfrm>
              <a:off x="3213088" y="3332633"/>
              <a:ext cx="124450" cy="122800"/>
            </a:xfrm>
            <a:custGeom>
              <a:avLst/>
              <a:gdLst/>
              <a:ahLst/>
              <a:cxnLst/>
              <a:rect l="l" t="t" r="r" b="b"/>
              <a:pathLst>
                <a:path w="4978" h="4912" extrusionOk="0">
                  <a:moveTo>
                    <a:pt x="2569" y="1"/>
                  </a:moveTo>
                  <a:cubicBezTo>
                    <a:pt x="2523" y="1"/>
                    <a:pt x="2476" y="2"/>
                    <a:pt x="2429" y="6"/>
                  </a:cubicBezTo>
                  <a:cubicBezTo>
                    <a:pt x="1762" y="6"/>
                    <a:pt x="1167" y="268"/>
                    <a:pt x="715" y="720"/>
                  </a:cubicBezTo>
                  <a:cubicBezTo>
                    <a:pt x="286" y="1149"/>
                    <a:pt x="0" y="1792"/>
                    <a:pt x="0" y="2411"/>
                  </a:cubicBezTo>
                  <a:cubicBezTo>
                    <a:pt x="0" y="3006"/>
                    <a:pt x="215" y="3602"/>
                    <a:pt x="596" y="4054"/>
                  </a:cubicBezTo>
                  <a:cubicBezTo>
                    <a:pt x="631" y="4090"/>
                    <a:pt x="685" y="4108"/>
                    <a:pt x="738" y="4108"/>
                  </a:cubicBezTo>
                  <a:cubicBezTo>
                    <a:pt x="792" y="4108"/>
                    <a:pt x="846" y="4090"/>
                    <a:pt x="881" y="4054"/>
                  </a:cubicBezTo>
                  <a:cubicBezTo>
                    <a:pt x="929" y="3983"/>
                    <a:pt x="905" y="3887"/>
                    <a:pt x="881" y="3840"/>
                  </a:cubicBezTo>
                  <a:cubicBezTo>
                    <a:pt x="548" y="3459"/>
                    <a:pt x="357" y="2935"/>
                    <a:pt x="357" y="2435"/>
                  </a:cubicBezTo>
                  <a:cubicBezTo>
                    <a:pt x="357" y="1863"/>
                    <a:pt x="596" y="1363"/>
                    <a:pt x="1000" y="982"/>
                  </a:cubicBezTo>
                  <a:cubicBezTo>
                    <a:pt x="1381" y="601"/>
                    <a:pt x="1905" y="363"/>
                    <a:pt x="2453" y="363"/>
                  </a:cubicBezTo>
                  <a:cubicBezTo>
                    <a:pt x="3025" y="363"/>
                    <a:pt x="3549" y="553"/>
                    <a:pt x="3977" y="958"/>
                  </a:cubicBezTo>
                  <a:cubicBezTo>
                    <a:pt x="4382" y="1339"/>
                    <a:pt x="4596" y="1863"/>
                    <a:pt x="4596" y="2459"/>
                  </a:cubicBezTo>
                  <a:lnTo>
                    <a:pt x="4596" y="4578"/>
                  </a:lnTo>
                  <a:lnTo>
                    <a:pt x="2477" y="4578"/>
                  </a:lnTo>
                  <a:cubicBezTo>
                    <a:pt x="2120" y="4578"/>
                    <a:pt x="1762" y="4483"/>
                    <a:pt x="1477" y="4316"/>
                  </a:cubicBezTo>
                  <a:cubicBezTo>
                    <a:pt x="1450" y="4296"/>
                    <a:pt x="1421" y="4287"/>
                    <a:pt x="1393" y="4287"/>
                  </a:cubicBezTo>
                  <a:cubicBezTo>
                    <a:pt x="1322" y="4287"/>
                    <a:pt x="1256" y="4343"/>
                    <a:pt x="1239" y="4411"/>
                  </a:cubicBezTo>
                  <a:cubicBezTo>
                    <a:pt x="1191" y="4483"/>
                    <a:pt x="1262" y="4578"/>
                    <a:pt x="1310" y="4602"/>
                  </a:cubicBezTo>
                  <a:cubicBezTo>
                    <a:pt x="1667" y="4816"/>
                    <a:pt x="2096" y="4911"/>
                    <a:pt x="2501" y="4911"/>
                  </a:cubicBezTo>
                  <a:lnTo>
                    <a:pt x="4739" y="4911"/>
                  </a:lnTo>
                  <a:cubicBezTo>
                    <a:pt x="4882" y="4911"/>
                    <a:pt x="4977" y="4792"/>
                    <a:pt x="4977" y="4673"/>
                  </a:cubicBezTo>
                  <a:lnTo>
                    <a:pt x="4977" y="2459"/>
                  </a:lnTo>
                  <a:cubicBezTo>
                    <a:pt x="4977" y="1839"/>
                    <a:pt x="4763" y="1244"/>
                    <a:pt x="4358" y="792"/>
                  </a:cubicBezTo>
                  <a:cubicBezTo>
                    <a:pt x="3825" y="303"/>
                    <a:pt x="3210" y="1"/>
                    <a:pt x="25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52" name="Google Shape;14152;p27"/>
            <p:cNvSpPr/>
            <p:nvPr/>
          </p:nvSpPr>
          <p:spPr>
            <a:xfrm>
              <a:off x="3349413" y="3468508"/>
              <a:ext cx="122675" cy="123850"/>
            </a:xfrm>
            <a:custGeom>
              <a:avLst/>
              <a:gdLst/>
              <a:ahLst/>
              <a:cxnLst/>
              <a:rect l="l" t="t" r="r" b="b"/>
              <a:pathLst>
                <a:path w="4907" h="4954" extrusionOk="0">
                  <a:moveTo>
                    <a:pt x="144" y="0"/>
                  </a:moveTo>
                  <a:cubicBezTo>
                    <a:pt x="48" y="0"/>
                    <a:pt x="1" y="72"/>
                    <a:pt x="1" y="167"/>
                  </a:cubicBezTo>
                  <a:lnTo>
                    <a:pt x="1" y="1834"/>
                  </a:lnTo>
                  <a:cubicBezTo>
                    <a:pt x="1" y="1858"/>
                    <a:pt x="25" y="1882"/>
                    <a:pt x="25" y="1905"/>
                  </a:cubicBezTo>
                  <a:cubicBezTo>
                    <a:pt x="73" y="1940"/>
                    <a:pt x="120" y="1955"/>
                    <a:pt x="162" y="1955"/>
                  </a:cubicBezTo>
                  <a:cubicBezTo>
                    <a:pt x="263" y="1955"/>
                    <a:pt x="334" y="1871"/>
                    <a:pt x="334" y="1786"/>
                  </a:cubicBezTo>
                  <a:lnTo>
                    <a:pt x="334" y="358"/>
                  </a:lnTo>
                  <a:lnTo>
                    <a:pt x="2620" y="358"/>
                  </a:lnTo>
                  <a:cubicBezTo>
                    <a:pt x="2811" y="358"/>
                    <a:pt x="2954" y="405"/>
                    <a:pt x="3120" y="453"/>
                  </a:cubicBezTo>
                  <a:cubicBezTo>
                    <a:pt x="4049" y="810"/>
                    <a:pt x="4597" y="1620"/>
                    <a:pt x="4597" y="2501"/>
                  </a:cubicBezTo>
                  <a:cubicBezTo>
                    <a:pt x="4597" y="3072"/>
                    <a:pt x="4335" y="3572"/>
                    <a:pt x="3954" y="3977"/>
                  </a:cubicBezTo>
                  <a:cubicBezTo>
                    <a:pt x="3573" y="4358"/>
                    <a:pt x="3025" y="4596"/>
                    <a:pt x="2501" y="4596"/>
                  </a:cubicBezTo>
                  <a:cubicBezTo>
                    <a:pt x="1930" y="4596"/>
                    <a:pt x="1430" y="4382"/>
                    <a:pt x="1001" y="4025"/>
                  </a:cubicBezTo>
                  <a:cubicBezTo>
                    <a:pt x="620" y="3644"/>
                    <a:pt x="382" y="3144"/>
                    <a:pt x="358" y="2596"/>
                  </a:cubicBezTo>
                  <a:cubicBezTo>
                    <a:pt x="358" y="2501"/>
                    <a:pt x="263" y="2429"/>
                    <a:pt x="167" y="2429"/>
                  </a:cubicBezTo>
                  <a:cubicBezTo>
                    <a:pt x="96" y="2429"/>
                    <a:pt x="1" y="2501"/>
                    <a:pt x="1" y="2596"/>
                  </a:cubicBezTo>
                  <a:cubicBezTo>
                    <a:pt x="25" y="3215"/>
                    <a:pt x="286" y="3811"/>
                    <a:pt x="763" y="4263"/>
                  </a:cubicBezTo>
                  <a:cubicBezTo>
                    <a:pt x="1215" y="4716"/>
                    <a:pt x="1834" y="4954"/>
                    <a:pt x="2477" y="4954"/>
                  </a:cubicBezTo>
                  <a:lnTo>
                    <a:pt x="2501" y="4954"/>
                  </a:lnTo>
                  <a:cubicBezTo>
                    <a:pt x="3144" y="4954"/>
                    <a:pt x="3740" y="4692"/>
                    <a:pt x="4192" y="4239"/>
                  </a:cubicBezTo>
                  <a:cubicBezTo>
                    <a:pt x="4645" y="3787"/>
                    <a:pt x="4906" y="3168"/>
                    <a:pt x="4906" y="2548"/>
                  </a:cubicBezTo>
                  <a:cubicBezTo>
                    <a:pt x="4906" y="1882"/>
                    <a:pt x="4668" y="1262"/>
                    <a:pt x="4192" y="786"/>
                  </a:cubicBezTo>
                  <a:cubicBezTo>
                    <a:pt x="3716" y="286"/>
                    <a:pt x="3097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53" name="Google Shape;14153;p27"/>
            <p:cNvSpPr/>
            <p:nvPr/>
          </p:nvSpPr>
          <p:spPr>
            <a:xfrm>
              <a:off x="3349413" y="3313708"/>
              <a:ext cx="141125" cy="142325"/>
            </a:xfrm>
            <a:custGeom>
              <a:avLst/>
              <a:gdLst/>
              <a:ahLst/>
              <a:cxnLst/>
              <a:rect l="l" t="t" r="r" b="b"/>
              <a:pathLst>
                <a:path w="5645" h="5693" extrusionOk="0">
                  <a:moveTo>
                    <a:pt x="2858" y="334"/>
                  </a:moveTo>
                  <a:cubicBezTo>
                    <a:pt x="3525" y="334"/>
                    <a:pt x="4121" y="596"/>
                    <a:pt x="4597" y="1072"/>
                  </a:cubicBezTo>
                  <a:cubicBezTo>
                    <a:pt x="5073" y="1549"/>
                    <a:pt x="5311" y="2144"/>
                    <a:pt x="5335" y="2811"/>
                  </a:cubicBezTo>
                  <a:cubicBezTo>
                    <a:pt x="5335" y="3501"/>
                    <a:pt x="5097" y="4120"/>
                    <a:pt x="4621" y="4597"/>
                  </a:cubicBezTo>
                  <a:cubicBezTo>
                    <a:pt x="4144" y="5073"/>
                    <a:pt x="3525" y="5335"/>
                    <a:pt x="2835" y="5335"/>
                  </a:cubicBezTo>
                  <a:lnTo>
                    <a:pt x="334" y="5335"/>
                  </a:lnTo>
                  <a:lnTo>
                    <a:pt x="334" y="2834"/>
                  </a:lnTo>
                  <a:cubicBezTo>
                    <a:pt x="334" y="2144"/>
                    <a:pt x="596" y="1525"/>
                    <a:pt x="1072" y="1048"/>
                  </a:cubicBezTo>
                  <a:cubicBezTo>
                    <a:pt x="1549" y="572"/>
                    <a:pt x="2168" y="334"/>
                    <a:pt x="2858" y="334"/>
                  </a:cubicBezTo>
                  <a:close/>
                  <a:moveTo>
                    <a:pt x="2805" y="0"/>
                  </a:moveTo>
                  <a:cubicBezTo>
                    <a:pt x="1517" y="0"/>
                    <a:pt x="377" y="854"/>
                    <a:pt x="1" y="2287"/>
                  </a:cubicBezTo>
                  <a:lnTo>
                    <a:pt x="1" y="2358"/>
                  </a:lnTo>
                  <a:lnTo>
                    <a:pt x="1" y="5668"/>
                  </a:lnTo>
                  <a:cubicBezTo>
                    <a:pt x="1" y="5668"/>
                    <a:pt x="1" y="5692"/>
                    <a:pt x="25" y="5692"/>
                  </a:cubicBezTo>
                  <a:lnTo>
                    <a:pt x="215" y="5692"/>
                  </a:lnTo>
                  <a:lnTo>
                    <a:pt x="215" y="5668"/>
                  </a:lnTo>
                  <a:lnTo>
                    <a:pt x="3359" y="5668"/>
                  </a:lnTo>
                  <a:cubicBezTo>
                    <a:pt x="4811" y="5287"/>
                    <a:pt x="5645" y="4097"/>
                    <a:pt x="5645" y="2811"/>
                  </a:cubicBezTo>
                  <a:cubicBezTo>
                    <a:pt x="5645" y="2072"/>
                    <a:pt x="5359" y="1382"/>
                    <a:pt x="4811" y="834"/>
                  </a:cubicBezTo>
                  <a:cubicBezTo>
                    <a:pt x="4287" y="310"/>
                    <a:pt x="3597" y="1"/>
                    <a:pt x="2858" y="1"/>
                  </a:cubicBezTo>
                  <a:cubicBezTo>
                    <a:pt x="2841" y="0"/>
                    <a:pt x="2823" y="0"/>
                    <a:pt x="2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54" name="Google Shape;14154;p27"/>
            <p:cNvSpPr/>
            <p:nvPr/>
          </p:nvSpPr>
          <p:spPr>
            <a:xfrm>
              <a:off x="3194038" y="3468508"/>
              <a:ext cx="142300" cy="141725"/>
            </a:xfrm>
            <a:custGeom>
              <a:avLst/>
              <a:gdLst/>
              <a:ahLst/>
              <a:cxnLst/>
              <a:rect l="l" t="t" r="r" b="b"/>
              <a:pathLst>
                <a:path w="5692" h="5669" extrusionOk="0">
                  <a:moveTo>
                    <a:pt x="5311" y="358"/>
                  </a:moveTo>
                  <a:lnTo>
                    <a:pt x="5311" y="2858"/>
                  </a:lnTo>
                  <a:lnTo>
                    <a:pt x="5335" y="2858"/>
                  </a:lnTo>
                  <a:cubicBezTo>
                    <a:pt x="5335" y="3549"/>
                    <a:pt x="5049" y="4168"/>
                    <a:pt x="4573" y="4644"/>
                  </a:cubicBezTo>
                  <a:cubicBezTo>
                    <a:pt x="4096" y="5120"/>
                    <a:pt x="3477" y="5359"/>
                    <a:pt x="2834" y="5359"/>
                  </a:cubicBezTo>
                  <a:lnTo>
                    <a:pt x="2786" y="5359"/>
                  </a:lnTo>
                  <a:cubicBezTo>
                    <a:pt x="2143" y="5359"/>
                    <a:pt x="1548" y="5097"/>
                    <a:pt x="1072" y="4620"/>
                  </a:cubicBezTo>
                  <a:cubicBezTo>
                    <a:pt x="595" y="4144"/>
                    <a:pt x="357" y="3549"/>
                    <a:pt x="310" y="2882"/>
                  </a:cubicBezTo>
                  <a:cubicBezTo>
                    <a:pt x="310" y="2215"/>
                    <a:pt x="572" y="1596"/>
                    <a:pt x="1024" y="1096"/>
                  </a:cubicBezTo>
                  <a:cubicBezTo>
                    <a:pt x="1500" y="619"/>
                    <a:pt x="2143" y="358"/>
                    <a:pt x="2810" y="358"/>
                  </a:cubicBezTo>
                  <a:close/>
                  <a:moveTo>
                    <a:pt x="2858" y="0"/>
                  </a:moveTo>
                  <a:cubicBezTo>
                    <a:pt x="2072" y="0"/>
                    <a:pt x="1358" y="310"/>
                    <a:pt x="834" y="834"/>
                  </a:cubicBezTo>
                  <a:cubicBezTo>
                    <a:pt x="286" y="1382"/>
                    <a:pt x="0" y="2120"/>
                    <a:pt x="24" y="2858"/>
                  </a:cubicBezTo>
                  <a:cubicBezTo>
                    <a:pt x="24" y="3620"/>
                    <a:pt x="334" y="4287"/>
                    <a:pt x="857" y="4835"/>
                  </a:cubicBezTo>
                  <a:cubicBezTo>
                    <a:pt x="1405" y="5359"/>
                    <a:pt x="2072" y="5668"/>
                    <a:pt x="2834" y="5668"/>
                  </a:cubicBezTo>
                  <a:lnTo>
                    <a:pt x="2858" y="5668"/>
                  </a:lnTo>
                  <a:cubicBezTo>
                    <a:pt x="3596" y="5668"/>
                    <a:pt x="4311" y="5359"/>
                    <a:pt x="4858" y="4858"/>
                  </a:cubicBezTo>
                  <a:cubicBezTo>
                    <a:pt x="5382" y="4335"/>
                    <a:pt x="5692" y="3620"/>
                    <a:pt x="5692" y="2834"/>
                  </a:cubicBezTo>
                  <a:lnTo>
                    <a:pt x="5692" y="238"/>
                  </a:lnTo>
                  <a:cubicBezTo>
                    <a:pt x="5668" y="119"/>
                    <a:pt x="5573" y="0"/>
                    <a:pt x="5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55" name="Google Shape;14155;p27"/>
            <p:cNvSpPr/>
            <p:nvPr/>
          </p:nvSpPr>
          <p:spPr>
            <a:xfrm>
              <a:off x="3386938" y="3362533"/>
              <a:ext cx="66100" cy="8950"/>
            </a:xfrm>
            <a:custGeom>
              <a:avLst/>
              <a:gdLst/>
              <a:ahLst/>
              <a:cxnLst/>
              <a:rect l="l" t="t" r="r" b="b"/>
              <a:pathLst>
                <a:path w="2644" h="358" extrusionOk="0">
                  <a:moveTo>
                    <a:pt x="167" y="0"/>
                  </a:moveTo>
                  <a:cubicBezTo>
                    <a:pt x="71" y="0"/>
                    <a:pt x="24" y="48"/>
                    <a:pt x="0" y="143"/>
                  </a:cubicBezTo>
                  <a:cubicBezTo>
                    <a:pt x="0" y="239"/>
                    <a:pt x="71" y="358"/>
                    <a:pt x="167" y="358"/>
                  </a:cubicBezTo>
                  <a:lnTo>
                    <a:pt x="2429" y="358"/>
                  </a:lnTo>
                  <a:cubicBezTo>
                    <a:pt x="2524" y="358"/>
                    <a:pt x="2572" y="286"/>
                    <a:pt x="2620" y="191"/>
                  </a:cubicBezTo>
                  <a:cubicBezTo>
                    <a:pt x="2643" y="72"/>
                    <a:pt x="2548" y="0"/>
                    <a:pt x="2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56" name="Google Shape;14156;p27"/>
            <p:cNvSpPr/>
            <p:nvPr/>
          </p:nvSpPr>
          <p:spPr>
            <a:xfrm>
              <a:off x="3386338" y="33803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4"/>
                  </a:cubicBezTo>
                  <a:cubicBezTo>
                    <a:pt x="0" y="263"/>
                    <a:pt x="95" y="358"/>
                    <a:pt x="215" y="358"/>
                  </a:cubicBezTo>
                  <a:lnTo>
                    <a:pt x="2477" y="358"/>
                  </a:lnTo>
                  <a:cubicBezTo>
                    <a:pt x="2596" y="358"/>
                    <a:pt x="2691" y="263"/>
                    <a:pt x="2667" y="144"/>
                  </a:cubicBezTo>
                  <a:cubicBezTo>
                    <a:pt x="2644" y="48"/>
                    <a:pt x="2548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57" name="Google Shape;14157;p27"/>
            <p:cNvSpPr/>
            <p:nvPr/>
          </p:nvSpPr>
          <p:spPr>
            <a:xfrm>
              <a:off x="3400613" y="3398858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1358" y="357"/>
                  </a:lnTo>
                  <a:cubicBezTo>
                    <a:pt x="1477" y="357"/>
                    <a:pt x="1549" y="262"/>
                    <a:pt x="1525" y="143"/>
                  </a:cubicBezTo>
                  <a:cubicBezTo>
                    <a:pt x="1501" y="48"/>
                    <a:pt x="1406" y="0"/>
                    <a:pt x="1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58" name="Google Shape;14158;p27"/>
            <p:cNvSpPr/>
            <p:nvPr/>
          </p:nvSpPr>
          <p:spPr>
            <a:xfrm>
              <a:off x="3232138" y="3517333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0"/>
                  </a:moveTo>
                  <a:cubicBezTo>
                    <a:pt x="72" y="0"/>
                    <a:pt x="0" y="72"/>
                    <a:pt x="24" y="191"/>
                  </a:cubicBezTo>
                  <a:cubicBezTo>
                    <a:pt x="48" y="286"/>
                    <a:pt x="119" y="357"/>
                    <a:pt x="191" y="357"/>
                  </a:cubicBezTo>
                  <a:lnTo>
                    <a:pt x="2453" y="357"/>
                  </a:lnTo>
                  <a:cubicBezTo>
                    <a:pt x="2548" y="357"/>
                    <a:pt x="2620" y="286"/>
                    <a:pt x="2644" y="191"/>
                  </a:cubicBezTo>
                  <a:cubicBezTo>
                    <a:pt x="2667" y="72"/>
                    <a:pt x="2572" y="0"/>
                    <a:pt x="2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59" name="Google Shape;14159;p27"/>
            <p:cNvSpPr/>
            <p:nvPr/>
          </p:nvSpPr>
          <p:spPr>
            <a:xfrm>
              <a:off x="3231538" y="35357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477" y="358"/>
                  </a:lnTo>
                  <a:cubicBezTo>
                    <a:pt x="2572" y="358"/>
                    <a:pt x="2644" y="286"/>
                    <a:pt x="2668" y="215"/>
                  </a:cubicBezTo>
                  <a:cubicBezTo>
                    <a:pt x="2691" y="96"/>
                    <a:pt x="2596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60" name="Google Shape;14160;p27"/>
            <p:cNvSpPr/>
            <p:nvPr/>
          </p:nvSpPr>
          <p:spPr>
            <a:xfrm>
              <a:off x="3245813" y="3553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1"/>
                  </a:moveTo>
                  <a:cubicBezTo>
                    <a:pt x="120" y="1"/>
                    <a:pt x="72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287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161" name="Google Shape;14161;p27"/>
          <p:cNvGrpSpPr/>
          <p:nvPr/>
        </p:nvGrpSpPr>
        <p:grpSpPr>
          <a:xfrm>
            <a:off x="3556725" y="6861491"/>
            <a:ext cx="719154" cy="676102"/>
            <a:chOff x="2682013" y="3321808"/>
            <a:chExt cx="300675" cy="282675"/>
          </a:xfrm>
          <a:solidFill>
            <a:schemeClr val="tx1"/>
          </a:solidFill>
        </p:grpSpPr>
        <p:sp>
          <p:nvSpPr>
            <p:cNvPr id="14162" name="Google Shape;14162;p27"/>
            <p:cNvSpPr/>
            <p:nvPr/>
          </p:nvSpPr>
          <p:spPr>
            <a:xfrm>
              <a:off x="2682613" y="3321808"/>
              <a:ext cx="202450" cy="86000"/>
            </a:xfrm>
            <a:custGeom>
              <a:avLst/>
              <a:gdLst/>
              <a:ahLst/>
              <a:cxnLst/>
              <a:rect l="l" t="t" r="r" b="b"/>
              <a:pathLst>
                <a:path w="8098" h="3440" extrusionOk="0">
                  <a:moveTo>
                    <a:pt x="6407" y="724"/>
                  </a:moveTo>
                  <a:cubicBezTo>
                    <a:pt x="6430" y="724"/>
                    <a:pt x="6454" y="724"/>
                    <a:pt x="6454" y="748"/>
                  </a:cubicBezTo>
                  <a:lnTo>
                    <a:pt x="7716" y="2534"/>
                  </a:lnTo>
                  <a:cubicBezTo>
                    <a:pt x="7740" y="2582"/>
                    <a:pt x="7716" y="2606"/>
                    <a:pt x="7716" y="2630"/>
                  </a:cubicBezTo>
                  <a:cubicBezTo>
                    <a:pt x="7716" y="2653"/>
                    <a:pt x="7669" y="2653"/>
                    <a:pt x="7645" y="2653"/>
                  </a:cubicBezTo>
                  <a:lnTo>
                    <a:pt x="3239" y="2653"/>
                  </a:lnTo>
                  <a:cubicBezTo>
                    <a:pt x="3430" y="2391"/>
                    <a:pt x="3549" y="2034"/>
                    <a:pt x="3549" y="1677"/>
                  </a:cubicBezTo>
                  <a:cubicBezTo>
                    <a:pt x="3549" y="1320"/>
                    <a:pt x="3406" y="1034"/>
                    <a:pt x="3215" y="724"/>
                  </a:cubicBezTo>
                  <a:close/>
                  <a:moveTo>
                    <a:pt x="1787" y="343"/>
                  </a:moveTo>
                  <a:cubicBezTo>
                    <a:pt x="2525" y="343"/>
                    <a:pt x="3168" y="963"/>
                    <a:pt x="3168" y="1701"/>
                  </a:cubicBezTo>
                  <a:cubicBezTo>
                    <a:pt x="3168" y="2463"/>
                    <a:pt x="2525" y="3082"/>
                    <a:pt x="1787" y="3082"/>
                  </a:cubicBezTo>
                  <a:cubicBezTo>
                    <a:pt x="1048" y="3082"/>
                    <a:pt x="429" y="2463"/>
                    <a:pt x="429" y="1701"/>
                  </a:cubicBezTo>
                  <a:cubicBezTo>
                    <a:pt x="429" y="939"/>
                    <a:pt x="1048" y="343"/>
                    <a:pt x="1787" y="343"/>
                  </a:cubicBezTo>
                  <a:close/>
                  <a:moveTo>
                    <a:pt x="1801" y="1"/>
                  </a:moveTo>
                  <a:cubicBezTo>
                    <a:pt x="1741" y="1"/>
                    <a:pt x="1680" y="4"/>
                    <a:pt x="1620" y="10"/>
                  </a:cubicBezTo>
                  <a:cubicBezTo>
                    <a:pt x="810" y="105"/>
                    <a:pt x="143" y="748"/>
                    <a:pt x="96" y="1582"/>
                  </a:cubicBezTo>
                  <a:cubicBezTo>
                    <a:pt x="0" y="2582"/>
                    <a:pt x="810" y="3439"/>
                    <a:pt x="1787" y="3439"/>
                  </a:cubicBezTo>
                  <a:cubicBezTo>
                    <a:pt x="2215" y="3439"/>
                    <a:pt x="2596" y="3296"/>
                    <a:pt x="2882" y="3058"/>
                  </a:cubicBezTo>
                  <a:lnTo>
                    <a:pt x="7621" y="3058"/>
                  </a:lnTo>
                  <a:cubicBezTo>
                    <a:pt x="7764" y="3058"/>
                    <a:pt x="7883" y="2987"/>
                    <a:pt x="7978" y="2868"/>
                  </a:cubicBezTo>
                  <a:cubicBezTo>
                    <a:pt x="8097" y="2725"/>
                    <a:pt x="8097" y="2510"/>
                    <a:pt x="7978" y="2368"/>
                  </a:cubicBezTo>
                  <a:lnTo>
                    <a:pt x="6740" y="582"/>
                  </a:lnTo>
                  <a:cubicBezTo>
                    <a:pt x="6645" y="462"/>
                    <a:pt x="6526" y="391"/>
                    <a:pt x="6383" y="391"/>
                  </a:cubicBezTo>
                  <a:lnTo>
                    <a:pt x="2882" y="391"/>
                  </a:lnTo>
                  <a:cubicBezTo>
                    <a:pt x="2612" y="142"/>
                    <a:pt x="2214" y="1"/>
                    <a:pt x="18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63" name="Google Shape;14163;p27"/>
            <p:cNvSpPr/>
            <p:nvPr/>
          </p:nvSpPr>
          <p:spPr>
            <a:xfrm>
              <a:off x="2682613" y="3419283"/>
              <a:ext cx="252450" cy="86750"/>
            </a:xfrm>
            <a:custGeom>
              <a:avLst/>
              <a:gdLst/>
              <a:ahLst/>
              <a:cxnLst/>
              <a:rect l="l" t="t" r="r" b="b"/>
              <a:pathLst>
                <a:path w="10098" h="3470" extrusionOk="0">
                  <a:moveTo>
                    <a:pt x="1787" y="350"/>
                  </a:moveTo>
                  <a:cubicBezTo>
                    <a:pt x="2525" y="350"/>
                    <a:pt x="3168" y="969"/>
                    <a:pt x="3168" y="1707"/>
                  </a:cubicBezTo>
                  <a:cubicBezTo>
                    <a:pt x="3168" y="2446"/>
                    <a:pt x="2525" y="3089"/>
                    <a:pt x="1787" y="3089"/>
                  </a:cubicBezTo>
                  <a:cubicBezTo>
                    <a:pt x="1048" y="3089"/>
                    <a:pt x="429" y="2446"/>
                    <a:pt x="429" y="1707"/>
                  </a:cubicBezTo>
                  <a:cubicBezTo>
                    <a:pt x="429" y="969"/>
                    <a:pt x="1048" y="350"/>
                    <a:pt x="1787" y="350"/>
                  </a:cubicBezTo>
                  <a:close/>
                  <a:moveTo>
                    <a:pt x="1866" y="0"/>
                  </a:moveTo>
                  <a:cubicBezTo>
                    <a:pt x="1792" y="0"/>
                    <a:pt x="1718" y="5"/>
                    <a:pt x="1644" y="17"/>
                  </a:cubicBezTo>
                  <a:cubicBezTo>
                    <a:pt x="834" y="112"/>
                    <a:pt x="167" y="755"/>
                    <a:pt x="120" y="1588"/>
                  </a:cubicBezTo>
                  <a:cubicBezTo>
                    <a:pt x="0" y="2612"/>
                    <a:pt x="810" y="3470"/>
                    <a:pt x="1787" y="3470"/>
                  </a:cubicBezTo>
                  <a:cubicBezTo>
                    <a:pt x="2215" y="3470"/>
                    <a:pt x="2596" y="3327"/>
                    <a:pt x="2882" y="3089"/>
                  </a:cubicBezTo>
                  <a:lnTo>
                    <a:pt x="9622" y="3089"/>
                  </a:lnTo>
                  <a:cubicBezTo>
                    <a:pt x="9764" y="3089"/>
                    <a:pt x="9883" y="3017"/>
                    <a:pt x="9979" y="2898"/>
                  </a:cubicBezTo>
                  <a:cubicBezTo>
                    <a:pt x="10098" y="2755"/>
                    <a:pt x="10098" y="2541"/>
                    <a:pt x="9979" y="2398"/>
                  </a:cubicBezTo>
                  <a:lnTo>
                    <a:pt x="8717" y="612"/>
                  </a:lnTo>
                  <a:cubicBezTo>
                    <a:pt x="8621" y="493"/>
                    <a:pt x="8526" y="421"/>
                    <a:pt x="8359" y="421"/>
                  </a:cubicBezTo>
                  <a:lnTo>
                    <a:pt x="7073" y="421"/>
                  </a:lnTo>
                  <a:cubicBezTo>
                    <a:pt x="7002" y="421"/>
                    <a:pt x="6931" y="493"/>
                    <a:pt x="6907" y="588"/>
                  </a:cubicBezTo>
                  <a:cubicBezTo>
                    <a:pt x="6883" y="683"/>
                    <a:pt x="6954" y="779"/>
                    <a:pt x="7073" y="779"/>
                  </a:cubicBezTo>
                  <a:lnTo>
                    <a:pt x="8407" y="779"/>
                  </a:lnTo>
                  <a:cubicBezTo>
                    <a:pt x="8431" y="779"/>
                    <a:pt x="8455" y="779"/>
                    <a:pt x="8455" y="826"/>
                  </a:cubicBezTo>
                  <a:lnTo>
                    <a:pt x="9717" y="2612"/>
                  </a:lnTo>
                  <a:cubicBezTo>
                    <a:pt x="9741" y="2636"/>
                    <a:pt x="9717" y="2660"/>
                    <a:pt x="9717" y="2684"/>
                  </a:cubicBezTo>
                  <a:cubicBezTo>
                    <a:pt x="9717" y="2731"/>
                    <a:pt x="9669" y="2731"/>
                    <a:pt x="9645" y="2731"/>
                  </a:cubicBezTo>
                  <a:lnTo>
                    <a:pt x="3239" y="2731"/>
                  </a:lnTo>
                  <a:cubicBezTo>
                    <a:pt x="3430" y="2446"/>
                    <a:pt x="3549" y="2088"/>
                    <a:pt x="3549" y="1731"/>
                  </a:cubicBezTo>
                  <a:cubicBezTo>
                    <a:pt x="3549" y="1374"/>
                    <a:pt x="3430" y="1064"/>
                    <a:pt x="3239" y="755"/>
                  </a:cubicBezTo>
                  <a:lnTo>
                    <a:pt x="6288" y="755"/>
                  </a:lnTo>
                  <a:cubicBezTo>
                    <a:pt x="6383" y="755"/>
                    <a:pt x="6430" y="707"/>
                    <a:pt x="6454" y="612"/>
                  </a:cubicBezTo>
                  <a:cubicBezTo>
                    <a:pt x="6478" y="493"/>
                    <a:pt x="6407" y="398"/>
                    <a:pt x="6288" y="398"/>
                  </a:cubicBezTo>
                  <a:lnTo>
                    <a:pt x="2906" y="398"/>
                  </a:lnTo>
                  <a:cubicBezTo>
                    <a:pt x="2645" y="156"/>
                    <a:pt x="2265" y="0"/>
                    <a:pt x="18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64" name="Google Shape;14164;p27"/>
            <p:cNvSpPr/>
            <p:nvPr/>
          </p:nvSpPr>
          <p:spPr>
            <a:xfrm>
              <a:off x="2682013" y="3517908"/>
              <a:ext cx="300675" cy="86575"/>
            </a:xfrm>
            <a:custGeom>
              <a:avLst/>
              <a:gdLst/>
              <a:ahLst/>
              <a:cxnLst/>
              <a:rect l="l" t="t" r="r" b="b"/>
              <a:pathLst>
                <a:path w="12027" h="3463" extrusionOk="0">
                  <a:moveTo>
                    <a:pt x="1811" y="311"/>
                  </a:moveTo>
                  <a:cubicBezTo>
                    <a:pt x="2549" y="311"/>
                    <a:pt x="3192" y="953"/>
                    <a:pt x="3192" y="1692"/>
                  </a:cubicBezTo>
                  <a:cubicBezTo>
                    <a:pt x="3192" y="2430"/>
                    <a:pt x="2596" y="3073"/>
                    <a:pt x="1811" y="3073"/>
                  </a:cubicBezTo>
                  <a:cubicBezTo>
                    <a:pt x="1072" y="3073"/>
                    <a:pt x="453" y="2430"/>
                    <a:pt x="453" y="1692"/>
                  </a:cubicBezTo>
                  <a:cubicBezTo>
                    <a:pt x="453" y="953"/>
                    <a:pt x="1072" y="311"/>
                    <a:pt x="1811" y="311"/>
                  </a:cubicBezTo>
                  <a:close/>
                  <a:moveTo>
                    <a:pt x="1787" y="1"/>
                  </a:moveTo>
                  <a:cubicBezTo>
                    <a:pt x="763" y="1"/>
                    <a:pt x="1" y="858"/>
                    <a:pt x="48" y="1882"/>
                  </a:cubicBezTo>
                  <a:cubicBezTo>
                    <a:pt x="120" y="2668"/>
                    <a:pt x="763" y="3359"/>
                    <a:pt x="1572" y="3454"/>
                  </a:cubicBezTo>
                  <a:cubicBezTo>
                    <a:pt x="1627" y="3459"/>
                    <a:pt x="1682" y="3462"/>
                    <a:pt x="1736" y="3462"/>
                  </a:cubicBezTo>
                  <a:cubicBezTo>
                    <a:pt x="2156" y="3462"/>
                    <a:pt x="2563" y="3305"/>
                    <a:pt x="2858" y="3073"/>
                  </a:cubicBezTo>
                  <a:lnTo>
                    <a:pt x="3906" y="3073"/>
                  </a:lnTo>
                  <a:cubicBezTo>
                    <a:pt x="3978" y="3073"/>
                    <a:pt x="4049" y="3002"/>
                    <a:pt x="4073" y="2906"/>
                  </a:cubicBezTo>
                  <a:cubicBezTo>
                    <a:pt x="4097" y="2787"/>
                    <a:pt x="4025" y="2716"/>
                    <a:pt x="3906" y="2716"/>
                  </a:cubicBezTo>
                  <a:lnTo>
                    <a:pt x="3192" y="2716"/>
                  </a:lnTo>
                  <a:cubicBezTo>
                    <a:pt x="3359" y="2430"/>
                    <a:pt x="3478" y="2073"/>
                    <a:pt x="3478" y="1716"/>
                  </a:cubicBezTo>
                  <a:cubicBezTo>
                    <a:pt x="3478" y="1358"/>
                    <a:pt x="3359" y="1049"/>
                    <a:pt x="3192" y="739"/>
                  </a:cubicBezTo>
                  <a:lnTo>
                    <a:pt x="10265" y="739"/>
                  </a:lnTo>
                  <a:cubicBezTo>
                    <a:pt x="10289" y="739"/>
                    <a:pt x="10336" y="739"/>
                    <a:pt x="10336" y="763"/>
                  </a:cubicBezTo>
                  <a:lnTo>
                    <a:pt x="11575" y="2549"/>
                  </a:lnTo>
                  <a:cubicBezTo>
                    <a:pt x="11598" y="2597"/>
                    <a:pt x="11575" y="2620"/>
                    <a:pt x="11575" y="2644"/>
                  </a:cubicBezTo>
                  <a:cubicBezTo>
                    <a:pt x="11575" y="2668"/>
                    <a:pt x="11551" y="2668"/>
                    <a:pt x="11527" y="2668"/>
                  </a:cubicBezTo>
                  <a:lnTo>
                    <a:pt x="4716" y="2668"/>
                  </a:lnTo>
                  <a:cubicBezTo>
                    <a:pt x="4644" y="2668"/>
                    <a:pt x="4573" y="2740"/>
                    <a:pt x="4549" y="2835"/>
                  </a:cubicBezTo>
                  <a:cubicBezTo>
                    <a:pt x="4525" y="2954"/>
                    <a:pt x="4597" y="3025"/>
                    <a:pt x="4716" y="3025"/>
                  </a:cubicBezTo>
                  <a:lnTo>
                    <a:pt x="11527" y="3025"/>
                  </a:lnTo>
                  <a:cubicBezTo>
                    <a:pt x="11670" y="3025"/>
                    <a:pt x="11789" y="2978"/>
                    <a:pt x="11860" y="2859"/>
                  </a:cubicBezTo>
                  <a:cubicBezTo>
                    <a:pt x="12027" y="2716"/>
                    <a:pt x="12027" y="2501"/>
                    <a:pt x="11908" y="2359"/>
                  </a:cubicBezTo>
                  <a:lnTo>
                    <a:pt x="10646" y="572"/>
                  </a:lnTo>
                  <a:cubicBezTo>
                    <a:pt x="10574" y="453"/>
                    <a:pt x="10455" y="382"/>
                    <a:pt x="10289" y="382"/>
                  </a:cubicBezTo>
                  <a:lnTo>
                    <a:pt x="2882" y="382"/>
                  </a:lnTo>
                  <a:cubicBezTo>
                    <a:pt x="2596" y="144"/>
                    <a:pt x="219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165" name="Google Shape;14165;p27"/>
          <p:cNvGrpSpPr/>
          <p:nvPr/>
        </p:nvGrpSpPr>
        <p:grpSpPr>
          <a:xfrm>
            <a:off x="2182493" y="6840683"/>
            <a:ext cx="582522" cy="713474"/>
            <a:chOff x="2234888" y="3313108"/>
            <a:chExt cx="243550" cy="298300"/>
          </a:xfrm>
          <a:solidFill>
            <a:schemeClr val="tx1"/>
          </a:solidFill>
        </p:grpSpPr>
        <p:sp>
          <p:nvSpPr>
            <p:cNvPr id="14166" name="Google Shape;14166;p27"/>
            <p:cNvSpPr/>
            <p:nvPr/>
          </p:nvSpPr>
          <p:spPr>
            <a:xfrm>
              <a:off x="2373013" y="3497083"/>
              <a:ext cx="104825" cy="114325"/>
            </a:xfrm>
            <a:custGeom>
              <a:avLst/>
              <a:gdLst/>
              <a:ahLst/>
              <a:cxnLst/>
              <a:rect l="l" t="t" r="r" b="b"/>
              <a:pathLst>
                <a:path w="4193" h="4573" extrusionOk="0">
                  <a:moveTo>
                    <a:pt x="239" y="0"/>
                  </a:moveTo>
                  <a:cubicBezTo>
                    <a:pt x="120" y="0"/>
                    <a:pt x="1" y="119"/>
                    <a:pt x="1" y="239"/>
                  </a:cubicBezTo>
                  <a:lnTo>
                    <a:pt x="1" y="4406"/>
                  </a:lnTo>
                  <a:cubicBezTo>
                    <a:pt x="1" y="4501"/>
                    <a:pt x="96" y="4573"/>
                    <a:pt x="168" y="4573"/>
                  </a:cubicBezTo>
                  <a:lnTo>
                    <a:pt x="763" y="4573"/>
                  </a:lnTo>
                  <a:cubicBezTo>
                    <a:pt x="858" y="4573"/>
                    <a:pt x="930" y="4525"/>
                    <a:pt x="954" y="4430"/>
                  </a:cubicBezTo>
                  <a:cubicBezTo>
                    <a:pt x="977" y="4311"/>
                    <a:pt x="882" y="4216"/>
                    <a:pt x="763" y="4216"/>
                  </a:cubicBezTo>
                  <a:lnTo>
                    <a:pt x="358" y="4216"/>
                  </a:lnTo>
                  <a:lnTo>
                    <a:pt x="358" y="358"/>
                  </a:lnTo>
                  <a:lnTo>
                    <a:pt x="3835" y="358"/>
                  </a:lnTo>
                  <a:lnTo>
                    <a:pt x="3835" y="4216"/>
                  </a:lnTo>
                  <a:lnTo>
                    <a:pt x="1573" y="4216"/>
                  </a:lnTo>
                  <a:cubicBezTo>
                    <a:pt x="1477" y="4216"/>
                    <a:pt x="1430" y="4287"/>
                    <a:pt x="1406" y="4382"/>
                  </a:cubicBezTo>
                  <a:cubicBezTo>
                    <a:pt x="1358" y="4501"/>
                    <a:pt x="1454" y="4573"/>
                    <a:pt x="1573" y="4573"/>
                  </a:cubicBezTo>
                  <a:lnTo>
                    <a:pt x="4026" y="4573"/>
                  </a:lnTo>
                  <a:cubicBezTo>
                    <a:pt x="4097" y="4573"/>
                    <a:pt x="4192" y="4501"/>
                    <a:pt x="4192" y="4406"/>
                  </a:cubicBezTo>
                  <a:lnTo>
                    <a:pt x="4192" y="239"/>
                  </a:lnTo>
                  <a:cubicBezTo>
                    <a:pt x="4168" y="96"/>
                    <a:pt x="4049" y="0"/>
                    <a:pt x="3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67" name="Google Shape;14167;p27"/>
            <p:cNvSpPr/>
            <p:nvPr/>
          </p:nvSpPr>
          <p:spPr>
            <a:xfrm>
              <a:off x="2403388" y="3432158"/>
              <a:ext cx="29800" cy="46500"/>
            </a:xfrm>
            <a:custGeom>
              <a:avLst/>
              <a:gdLst/>
              <a:ahLst/>
              <a:cxnLst/>
              <a:rect l="l" t="t" r="r" b="b"/>
              <a:pathLst>
                <a:path w="1192" h="1860" extrusionOk="0">
                  <a:moveTo>
                    <a:pt x="601" y="332"/>
                  </a:moveTo>
                  <a:cubicBezTo>
                    <a:pt x="615" y="332"/>
                    <a:pt x="629" y="333"/>
                    <a:pt x="643" y="335"/>
                  </a:cubicBezTo>
                  <a:cubicBezTo>
                    <a:pt x="763" y="335"/>
                    <a:pt x="834" y="454"/>
                    <a:pt x="834" y="573"/>
                  </a:cubicBezTo>
                  <a:lnTo>
                    <a:pt x="834" y="1216"/>
                  </a:lnTo>
                  <a:cubicBezTo>
                    <a:pt x="834" y="1335"/>
                    <a:pt x="763" y="1454"/>
                    <a:pt x="643" y="1454"/>
                  </a:cubicBezTo>
                  <a:cubicBezTo>
                    <a:pt x="477" y="1454"/>
                    <a:pt x="358" y="1383"/>
                    <a:pt x="358" y="1216"/>
                  </a:cubicBezTo>
                  <a:lnTo>
                    <a:pt x="358" y="573"/>
                  </a:lnTo>
                  <a:cubicBezTo>
                    <a:pt x="358" y="443"/>
                    <a:pt x="457" y="332"/>
                    <a:pt x="601" y="332"/>
                  </a:cubicBezTo>
                  <a:close/>
                  <a:moveTo>
                    <a:pt x="614" y="0"/>
                  </a:moveTo>
                  <a:cubicBezTo>
                    <a:pt x="600" y="0"/>
                    <a:pt x="586" y="1"/>
                    <a:pt x="572" y="2"/>
                  </a:cubicBezTo>
                  <a:cubicBezTo>
                    <a:pt x="286" y="25"/>
                    <a:pt x="0" y="264"/>
                    <a:pt x="0" y="597"/>
                  </a:cubicBezTo>
                  <a:lnTo>
                    <a:pt x="0" y="1264"/>
                  </a:lnTo>
                  <a:cubicBezTo>
                    <a:pt x="0" y="1550"/>
                    <a:pt x="239" y="1812"/>
                    <a:pt x="572" y="1859"/>
                  </a:cubicBezTo>
                  <a:cubicBezTo>
                    <a:pt x="905" y="1859"/>
                    <a:pt x="1191" y="1573"/>
                    <a:pt x="1191" y="1216"/>
                  </a:cubicBezTo>
                  <a:lnTo>
                    <a:pt x="1191" y="597"/>
                  </a:lnTo>
                  <a:cubicBezTo>
                    <a:pt x="1191" y="255"/>
                    <a:pt x="929" y="0"/>
                    <a:pt x="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68" name="Google Shape;14168;p27"/>
            <p:cNvSpPr/>
            <p:nvPr/>
          </p:nvSpPr>
          <p:spPr>
            <a:xfrm>
              <a:off x="2367063" y="3431983"/>
              <a:ext cx="32175" cy="44275"/>
            </a:xfrm>
            <a:custGeom>
              <a:avLst/>
              <a:gdLst/>
              <a:ahLst/>
              <a:cxnLst/>
              <a:rect l="l" t="t" r="r" b="b"/>
              <a:pathLst>
                <a:path w="1287" h="1771" extrusionOk="0">
                  <a:moveTo>
                    <a:pt x="691" y="556"/>
                  </a:moveTo>
                  <a:lnTo>
                    <a:pt x="691" y="985"/>
                  </a:lnTo>
                  <a:lnTo>
                    <a:pt x="453" y="985"/>
                  </a:lnTo>
                  <a:cubicBezTo>
                    <a:pt x="549" y="842"/>
                    <a:pt x="620" y="675"/>
                    <a:pt x="691" y="556"/>
                  </a:cubicBezTo>
                  <a:close/>
                  <a:moveTo>
                    <a:pt x="835" y="0"/>
                  </a:moveTo>
                  <a:cubicBezTo>
                    <a:pt x="756" y="0"/>
                    <a:pt x="669" y="31"/>
                    <a:pt x="596" y="104"/>
                  </a:cubicBezTo>
                  <a:cubicBezTo>
                    <a:pt x="501" y="199"/>
                    <a:pt x="144" y="866"/>
                    <a:pt x="25" y="1080"/>
                  </a:cubicBezTo>
                  <a:cubicBezTo>
                    <a:pt x="1" y="1104"/>
                    <a:pt x="1" y="1152"/>
                    <a:pt x="1" y="1199"/>
                  </a:cubicBezTo>
                  <a:cubicBezTo>
                    <a:pt x="1" y="1295"/>
                    <a:pt x="96" y="1342"/>
                    <a:pt x="191" y="1342"/>
                  </a:cubicBezTo>
                  <a:lnTo>
                    <a:pt x="715" y="1342"/>
                  </a:lnTo>
                  <a:lnTo>
                    <a:pt x="715" y="1580"/>
                  </a:lnTo>
                  <a:cubicBezTo>
                    <a:pt x="715" y="1676"/>
                    <a:pt x="811" y="1771"/>
                    <a:pt x="906" y="1771"/>
                  </a:cubicBezTo>
                  <a:cubicBezTo>
                    <a:pt x="977" y="1771"/>
                    <a:pt x="1072" y="1676"/>
                    <a:pt x="1072" y="1580"/>
                  </a:cubicBezTo>
                  <a:lnTo>
                    <a:pt x="1072" y="1342"/>
                  </a:lnTo>
                  <a:cubicBezTo>
                    <a:pt x="1168" y="1342"/>
                    <a:pt x="1215" y="1295"/>
                    <a:pt x="1239" y="1199"/>
                  </a:cubicBezTo>
                  <a:cubicBezTo>
                    <a:pt x="1287" y="1080"/>
                    <a:pt x="1192" y="985"/>
                    <a:pt x="1072" y="985"/>
                  </a:cubicBezTo>
                  <a:lnTo>
                    <a:pt x="1072" y="247"/>
                  </a:lnTo>
                  <a:cubicBezTo>
                    <a:pt x="1072" y="128"/>
                    <a:pt x="977" y="32"/>
                    <a:pt x="906" y="9"/>
                  </a:cubicBezTo>
                  <a:cubicBezTo>
                    <a:pt x="883" y="3"/>
                    <a:pt x="859" y="0"/>
                    <a:pt x="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69" name="Google Shape;14169;p27"/>
            <p:cNvSpPr/>
            <p:nvPr/>
          </p:nvSpPr>
          <p:spPr>
            <a:xfrm>
              <a:off x="2448638" y="3430508"/>
              <a:ext cx="25025" cy="46350"/>
            </a:xfrm>
            <a:custGeom>
              <a:avLst/>
              <a:gdLst/>
              <a:ahLst/>
              <a:cxnLst/>
              <a:rect l="l" t="t" r="r" b="b"/>
              <a:pathLst>
                <a:path w="1001" h="1854" extrusionOk="0">
                  <a:moveTo>
                    <a:pt x="803" y="1"/>
                  </a:moveTo>
                  <a:cubicBezTo>
                    <a:pt x="737" y="1"/>
                    <a:pt x="678" y="40"/>
                    <a:pt x="643" y="91"/>
                  </a:cubicBezTo>
                  <a:lnTo>
                    <a:pt x="0" y="1592"/>
                  </a:lnTo>
                  <a:cubicBezTo>
                    <a:pt x="24" y="1735"/>
                    <a:pt x="48" y="1830"/>
                    <a:pt x="143" y="1854"/>
                  </a:cubicBezTo>
                  <a:lnTo>
                    <a:pt x="191" y="1854"/>
                  </a:lnTo>
                  <a:cubicBezTo>
                    <a:pt x="239" y="1854"/>
                    <a:pt x="310" y="1830"/>
                    <a:pt x="334" y="1735"/>
                  </a:cubicBezTo>
                  <a:lnTo>
                    <a:pt x="953" y="258"/>
                  </a:lnTo>
                  <a:cubicBezTo>
                    <a:pt x="1001" y="163"/>
                    <a:pt x="953" y="68"/>
                    <a:pt x="882" y="20"/>
                  </a:cubicBezTo>
                  <a:cubicBezTo>
                    <a:pt x="855" y="7"/>
                    <a:pt x="828" y="1"/>
                    <a:pt x="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0" name="Google Shape;14170;p27"/>
            <p:cNvSpPr/>
            <p:nvPr/>
          </p:nvSpPr>
          <p:spPr>
            <a:xfrm>
              <a:off x="2443863" y="34351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91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06"/>
                    <a:pt x="191" y="406"/>
                  </a:cubicBezTo>
                  <a:cubicBezTo>
                    <a:pt x="310" y="406"/>
                    <a:pt x="406" y="334"/>
                    <a:pt x="406" y="215"/>
                  </a:cubicBezTo>
                  <a:cubicBezTo>
                    <a:pt x="406" y="96"/>
                    <a:pt x="310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1" name="Google Shape;14171;p27"/>
            <p:cNvSpPr/>
            <p:nvPr/>
          </p:nvSpPr>
          <p:spPr>
            <a:xfrm>
              <a:off x="2468288" y="3464333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6" y="1"/>
                    <a:pt x="0" y="96"/>
                    <a:pt x="0" y="191"/>
                  </a:cubicBezTo>
                  <a:cubicBezTo>
                    <a:pt x="0" y="310"/>
                    <a:pt x="96" y="405"/>
                    <a:pt x="215" y="405"/>
                  </a:cubicBezTo>
                  <a:cubicBezTo>
                    <a:pt x="334" y="405"/>
                    <a:pt x="405" y="310"/>
                    <a:pt x="405" y="191"/>
                  </a:cubicBezTo>
                  <a:cubicBezTo>
                    <a:pt x="405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2" name="Google Shape;14172;p27"/>
            <p:cNvSpPr/>
            <p:nvPr/>
          </p:nvSpPr>
          <p:spPr>
            <a:xfrm>
              <a:off x="2234888" y="3380983"/>
              <a:ext cx="107800" cy="230350"/>
            </a:xfrm>
            <a:custGeom>
              <a:avLst/>
              <a:gdLst/>
              <a:ahLst/>
              <a:cxnLst/>
              <a:rect l="l" t="t" r="r" b="b"/>
              <a:pathLst>
                <a:path w="4312" h="9214" extrusionOk="0">
                  <a:moveTo>
                    <a:pt x="2073" y="1"/>
                  </a:moveTo>
                  <a:cubicBezTo>
                    <a:pt x="1358" y="1"/>
                    <a:pt x="25" y="453"/>
                    <a:pt x="25" y="2049"/>
                  </a:cubicBezTo>
                  <a:lnTo>
                    <a:pt x="25" y="3025"/>
                  </a:lnTo>
                  <a:lnTo>
                    <a:pt x="25" y="3501"/>
                  </a:lnTo>
                  <a:cubicBezTo>
                    <a:pt x="25" y="3620"/>
                    <a:pt x="1" y="3739"/>
                    <a:pt x="25" y="3859"/>
                  </a:cubicBezTo>
                  <a:cubicBezTo>
                    <a:pt x="44" y="4139"/>
                    <a:pt x="313" y="4332"/>
                    <a:pt x="577" y="4332"/>
                  </a:cubicBezTo>
                  <a:cubicBezTo>
                    <a:pt x="649" y="4332"/>
                    <a:pt x="721" y="4318"/>
                    <a:pt x="787" y="4287"/>
                  </a:cubicBezTo>
                  <a:lnTo>
                    <a:pt x="787" y="8407"/>
                  </a:lnTo>
                  <a:cubicBezTo>
                    <a:pt x="787" y="8812"/>
                    <a:pt x="1073" y="9122"/>
                    <a:pt x="1430" y="9193"/>
                  </a:cubicBezTo>
                  <a:cubicBezTo>
                    <a:pt x="1486" y="9207"/>
                    <a:pt x="1542" y="9214"/>
                    <a:pt x="1596" y="9214"/>
                  </a:cubicBezTo>
                  <a:cubicBezTo>
                    <a:pt x="1816" y="9214"/>
                    <a:pt x="2015" y="9103"/>
                    <a:pt x="2168" y="8931"/>
                  </a:cubicBezTo>
                  <a:cubicBezTo>
                    <a:pt x="2302" y="9103"/>
                    <a:pt x="2512" y="9214"/>
                    <a:pt x="2738" y="9214"/>
                  </a:cubicBezTo>
                  <a:cubicBezTo>
                    <a:pt x="2794" y="9214"/>
                    <a:pt x="2850" y="9207"/>
                    <a:pt x="2906" y="9193"/>
                  </a:cubicBezTo>
                  <a:cubicBezTo>
                    <a:pt x="3264" y="9145"/>
                    <a:pt x="3526" y="8812"/>
                    <a:pt x="3526" y="8407"/>
                  </a:cubicBezTo>
                  <a:lnTo>
                    <a:pt x="3526" y="5549"/>
                  </a:lnTo>
                  <a:cubicBezTo>
                    <a:pt x="3526" y="5478"/>
                    <a:pt x="3478" y="5406"/>
                    <a:pt x="3383" y="5383"/>
                  </a:cubicBezTo>
                  <a:cubicBezTo>
                    <a:pt x="3367" y="5380"/>
                    <a:pt x="3352" y="5378"/>
                    <a:pt x="3338" y="5378"/>
                  </a:cubicBezTo>
                  <a:cubicBezTo>
                    <a:pt x="3241" y="5378"/>
                    <a:pt x="3168" y="5446"/>
                    <a:pt x="3168" y="5549"/>
                  </a:cubicBezTo>
                  <a:lnTo>
                    <a:pt x="3168" y="8407"/>
                  </a:lnTo>
                  <a:cubicBezTo>
                    <a:pt x="3168" y="8669"/>
                    <a:pt x="3002" y="8836"/>
                    <a:pt x="2763" y="8836"/>
                  </a:cubicBezTo>
                  <a:cubicBezTo>
                    <a:pt x="2525" y="8836"/>
                    <a:pt x="2311" y="8645"/>
                    <a:pt x="2311" y="8407"/>
                  </a:cubicBezTo>
                  <a:lnTo>
                    <a:pt x="2311" y="3358"/>
                  </a:lnTo>
                  <a:cubicBezTo>
                    <a:pt x="2311" y="3263"/>
                    <a:pt x="2216" y="3168"/>
                    <a:pt x="2144" y="3168"/>
                  </a:cubicBezTo>
                  <a:cubicBezTo>
                    <a:pt x="2049" y="3168"/>
                    <a:pt x="1954" y="3263"/>
                    <a:pt x="1954" y="3358"/>
                  </a:cubicBezTo>
                  <a:lnTo>
                    <a:pt x="1954" y="8407"/>
                  </a:lnTo>
                  <a:cubicBezTo>
                    <a:pt x="1954" y="8669"/>
                    <a:pt x="1739" y="8836"/>
                    <a:pt x="1549" y="8836"/>
                  </a:cubicBezTo>
                  <a:cubicBezTo>
                    <a:pt x="1311" y="8836"/>
                    <a:pt x="1144" y="8621"/>
                    <a:pt x="1144" y="8407"/>
                  </a:cubicBezTo>
                  <a:lnTo>
                    <a:pt x="1144" y="2025"/>
                  </a:lnTo>
                  <a:cubicBezTo>
                    <a:pt x="1144" y="1930"/>
                    <a:pt x="1096" y="1858"/>
                    <a:pt x="1001" y="1834"/>
                  </a:cubicBezTo>
                  <a:cubicBezTo>
                    <a:pt x="989" y="1832"/>
                    <a:pt x="977" y="1831"/>
                    <a:pt x="965" y="1831"/>
                  </a:cubicBezTo>
                  <a:cubicBezTo>
                    <a:pt x="863" y="1831"/>
                    <a:pt x="787" y="1918"/>
                    <a:pt x="787" y="2025"/>
                  </a:cubicBezTo>
                  <a:lnTo>
                    <a:pt x="787" y="3739"/>
                  </a:lnTo>
                  <a:cubicBezTo>
                    <a:pt x="787" y="3835"/>
                    <a:pt x="739" y="3954"/>
                    <a:pt x="620" y="3954"/>
                  </a:cubicBezTo>
                  <a:cubicBezTo>
                    <a:pt x="602" y="3957"/>
                    <a:pt x="585" y="3958"/>
                    <a:pt x="568" y="3958"/>
                  </a:cubicBezTo>
                  <a:cubicBezTo>
                    <a:pt x="449" y="3958"/>
                    <a:pt x="358" y="3885"/>
                    <a:pt x="358" y="3739"/>
                  </a:cubicBezTo>
                  <a:lnTo>
                    <a:pt x="358" y="2144"/>
                  </a:lnTo>
                  <a:cubicBezTo>
                    <a:pt x="358" y="1168"/>
                    <a:pt x="1144" y="358"/>
                    <a:pt x="2144" y="358"/>
                  </a:cubicBezTo>
                  <a:lnTo>
                    <a:pt x="2216" y="358"/>
                  </a:lnTo>
                  <a:cubicBezTo>
                    <a:pt x="3716" y="358"/>
                    <a:pt x="3954" y="1668"/>
                    <a:pt x="3954" y="2072"/>
                  </a:cubicBezTo>
                  <a:lnTo>
                    <a:pt x="3954" y="3859"/>
                  </a:lnTo>
                  <a:lnTo>
                    <a:pt x="3954" y="3906"/>
                  </a:lnTo>
                  <a:cubicBezTo>
                    <a:pt x="3886" y="3974"/>
                    <a:pt x="3809" y="4003"/>
                    <a:pt x="3738" y="4003"/>
                  </a:cubicBezTo>
                  <a:cubicBezTo>
                    <a:pt x="3610" y="4003"/>
                    <a:pt x="3502" y="3910"/>
                    <a:pt x="3502" y="3787"/>
                  </a:cubicBezTo>
                  <a:lnTo>
                    <a:pt x="3502" y="2072"/>
                  </a:lnTo>
                  <a:cubicBezTo>
                    <a:pt x="3502" y="2001"/>
                    <a:pt x="3454" y="1906"/>
                    <a:pt x="3359" y="1906"/>
                  </a:cubicBezTo>
                  <a:cubicBezTo>
                    <a:pt x="3240" y="1906"/>
                    <a:pt x="3145" y="1953"/>
                    <a:pt x="3145" y="2072"/>
                  </a:cubicBezTo>
                  <a:lnTo>
                    <a:pt x="3145" y="4787"/>
                  </a:lnTo>
                  <a:cubicBezTo>
                    <a:pt x="3145" y="4883"/>
                    <a:pt x="3216" y="4978"/>
                    <a:pt x="3287" y="4978"/>
                  </a:cubicBezTo>
                  <a:cubicBezTo>
                    <a:pt x="3406" y="4978"/>
                    <a:pt x="3502" y="4906"/>
                    <a:pt x="3502" y="4787"/>
                  </a:cubicBezTo>
                  <a:lnTo>
                    <a:pt x="3502" y="4287"/>
                  </a:lnTo>
                  <a:cubicBezTo>
                    <a:pt x="3569" y="4304"/>
                    <a:pt x="3648" y="4321"/>
                    <a:pt x="3731" y="4321"/>
                  </a:cubicBezTo>
                  <a:cubicBezTo>
                    <a:pt x="3765" y="4321"/>
                    <a:pt x="3800" y="4318"/>
                    <a:pt x="3835" y="4311"/>
                  </a:cubicBezTo>
                  <a:cubicBezTo>
                    <a:pt x="4097" y="4263"/>
                    <a:pt x="4311" y="4025"/>
                    <a:pt x="4311" y="3739"/>
                  </a:cubicBezTo>
                  <a:lnTo>
                    <a:pt x="4311" y="2144"/>
                  </a:lnTo>
                  <a:cubicBezTo>
                    <a:pt x="4311" y="453"/>
                    <a:pt x="3359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3" name="Google Shape;14173;p27"/>
            <p:cNvSpPr/>
            <p:nvPr/>
          </p:nvSpPr>
          <p:spPr>
            <a:xfrm>
              <a:off x="2259913" y="3313108"/>
              <a:ext cx="58375" cy="58375"/>
            </a:xfrm>
            <a:custGeom>
              <a:avLst/>
              <a:gdLst/>
              <a:ahLst/>
              <a:cxnLst/>
              <a:rect l="l" t="t" r="r" b="b"/>
              <a:pathLst>
                <a:path w="2335" h="2335" extrusionOk="0">
                  <a:moveTo>
                    <a:pt x="1167" y="358"/>
                  </a:moveTo>
                  <a:cubicBezTo>
                    <a:pt x="1620" y="358"/>
                    <a:pt x="1953" y="715"/>
                    <a:pt x="1953" y="1168"/>
                  </a:cubicBezTo>
                  <a:cubicBezTo>
                    <a:pt x="1953" y="1620"/>
                    <a:pt x="1620" y="1977"/>
                    <a:pt x="1167" y="1977"/>
                  </a:cubicBezTo>
                  <a:cubicBezTo>
                    <a:pt x="715" y="1977"/>
                    <a:pt x="357" y="1620"/>
                    <a:pt x="357" y="1168"/>
                  </a:cubicBezTo>
                  <a:cubicBezTo>
                    <a:pt x="357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00" y="1"/>
                    <a:pt x="0" y="501"/>
                    <a:pt x="0" y="1168"/>
                  </a:cubicBezTo>
                  <a:cubicBezTo>
                    <a:pt x="0" y="1811"/>
                    <a:pt x="548" y="2335"/>
                    <a:pt x="1167" y="2335"/>
                  </a:cubicBezTo>
                  <a:cubicBezTo>
                    <a:pt x="1786" y="2335"/>
                    <a:pt x="2334" y="1811"/>
                    <a:pt x="2334" y="1168"/>
                  </a:cubicBezTo>
                  <a:cubicBezTo>
                    <a:pt x="2334" y="549"/>
                    <a:pt x="1810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174" name="Google Shape;14174;p27"/>
          <p:cNvGrpSpPr/>
          <p:nvPr/>
        </p:nvGrpSpPr>
        <p:grpSpPr>
          <a:xfrm>
            <a:off x="2117017" y="7978461"/>
            <a:ext cx="714910" cy="712038"/>
            <a:chOff x="2207513" y="3788808"/>
            <a:chExt cx="298900" cy="297700"/>
          </a:xfrm>
          <a:solidFill>
            <a:schemeClr val="tx1"/>
          </a:solidFill>
        </p:grpSpPr>
        <p:sp>
          <p:nvSpPr>
            <p:cNvPr id="14175" name="Google Shape;14175;p27"/>
            <p:cNvSpPr/>
            <p:nvPr/>
          </p:nvSpPr>
          <p:spPr>
            <a:xfrm>
              <a:off x="2208113" y="3788808"/>
              <a:ext cx="298300" cy="297700"/>
            </a:xfrm>
            <a:custGeom>
              <a:avLst/>
              <a:gdLst/>
              <a:ahLst/>
              <a:cxnLst/>
              <a:rect l="l" t="t" r="r" b="b"/>
              <a:pathLst>
                <a:path w="11932" h="11908" extrusionOk="0">
                  <a:moveTo>
                    <a:pt x="5954" y="0"/>
                  </a:moveTo>
                  <a:cubicBezTo>
                    <a:pt x="4454" y="0"/>
                    <a:pt x="3001" y="572"/>
                    <a:pt x="1906" y="1572"/>
                  </a:cubicBezTo>
                  <a:cubicBezTo>
                    <a:pt x="786" y="2596"/>
                    <a:pt x="143" y="3954"/>
                    <a:pt x="0" y="5454"/>
                  </a:cubicBezTo>
                  <a:cubicBezTo>
                    <a:pt x="0" y="5573"/>
                    <a:pt x="48" y="5692"/>
                    <a:pt x="167" y="5716"/>
                  </a:cubicBezTo>
                  <a:lnTo>
                    <a:pt x="1715" y="5716"/>
                  </a:lnTo>
                  <a:cubicBezTo>
                    <a:pt x="1834" y="5716"/>
                    <a:pt x="1953" y="5621"/>
                    <a:pt x="1953" y="5502"/>
                  </a:cubicBezTo>
                  <a:cubicBezTo>
                    <a:pt x="2191" y="3501"/>
                    <a:pt x="3882" y="2001"/>
                    <a:pt x="5906" y="2001"/>
                  </a:cubicBezTo>
                  <a:cubicBezTo>
                    <a:pt x="6573" y="2001"/>
                    <a:pt x="7216" y="2168"/>
                    <a:pt x="7788" y="2477"/>
                  </a:cubicBezTo>
                  <a:cubicBezTo>
                    <a:pt x="7812" y="2489"/>
                    <a:pt x="7838" y="2495"/>
                    <a:pt x="7864" y="2495"/>
                  </a:cubicBezTo>
                  <a:cubicBezTo>
                    <a:pt x="7938" y="2495"/>
                    <a:pt x="8008" y="2446"/>
                    <a:pt x="8026" y="2358"/>
                  </a:cubicBezTo>
                  <a:cubicBezTo>
                    <a:pt x="8050" y="2263"/>
                    <a:pt x="8002" y="2168"/>
                    <a:pt x="7931" y="2144"/>
                  </a:cubicBezTo>
                  <a:cubicBezTo>
                    <a:pt x="7311" y="1810"/>
                    <a:pt x="6597" y="1644"/>
                    <a:pt x="5883" y="1644"/>
                  </a:cubicBezTo>
                  <a:cubicBezTo>
                    <a:pt x="3715" y="1644"/>
                    <a:pt x="1906" y="3239"/>
                    <a:pt x="1596" y="5359"/>
                  </a:cubicBezTo>
                  <a:lnTo>
                    <a:pt x="310" y="5359"/>
                  </a:lnTo>
                  <a:cubicBezTo>
                    <a:pt x="477" y="4025"/>
                    <a:pt x="1096" y="2763"/>
                    <a:pt x="2096" y="1834"/>
                  </a:cubicBezTo>
                  <a:cubicBezTo>
                    <a:pt x="3144" y="882"/>
                    <a:pt x="4477" y="358"/>
                    <a:pt x="5906" y="358"/>
                  </a:cubicBezTo>
                  <a:cubicBezTo>
                    <a:pt x="7407" y="358"/>
                    <a:pt x="8836" y="953"/>
                    <a:pt x="9883" y="2001"/>
                  </a:cubicBezTo>
                  <a:cubicBezTo>
                    <a:pt x="10955" y="3073"/>
                    <a:pt x="11503" y="4454"/>
                    <a:pt x="11503" y="5954"/>
                  </a:cubicBezTo>
                  <a:cubicBezTo>
                    <a:pt x="11503" y="7359"/>
                    <a:pt x="10979" y="8717"/>
                    <a:pt x="10026" y="9764"/>
                  </a:cubicBezTo>
                  <a:cubicBezTo>
                    <a:pt x="9097" y="10765"/>
                    <a:pt x="7859" y="11408"/>
                    <a:pt x="6502" y="11550"/>
                  </a:cubicBezTo>
                  <a:lnTo>
                    <a:pt x="6502" y="10264"/>
                  </a:lnTo>
                  <a:cubicBezTo>
                    <a:pt x="8621" y="9979"/>
                    <a:pt x="10241" y="8145"/>
                    <a:pt x="10241" y="5978"/>
                  </a:cubicBezTo>
                  <a:cubicBezTo>
                    <a:pt x="10241" y="4692"/>
                    <a:pt x="9669" y="3477"/>
                    <a:pt x="8645" y="2644"/>
                  </a:cubicBezTo>
                  <a:cubicBezTo>
                    <a:pt x="8621" y="2620"/>
                    <a:pt x="8585" y="2608"/>
                    <a:pt x="8550" y="2608"/>
                  </a:cubicBezTo>
                  <a:cubicBezTo>
                    <a:pt x="8514" y="2608"/>
                    <a:pt x="8478" y="2620"/>
                    <a:pt x="8454" y="2644"/>
                  </a:cubicBezTo>
                  <a:cubicBezTo>
                    <a:pt x="8359" y="2715"/>
                    <a:pt x="8359" y="2858"/>
                    <a:pt x="8454" y="2906"/>
                  </a:cubicBezTo>
                  <a:cubicBezTo>
                    <a:pt x="9359" y="3692"/>
                    <a:pt x="9907" y="4787"/>
                    <a:pt x="9907" y="5978"/>
                  </a:cubicBezTo>
                  <a:cubicBezTo>
                    <a:pt x="9907" y="8002"/>
                    <a:pt x="8383" y="9693"/>
                    <a:pt x="6383" y="9931"/>
                  </a:cubicBezTo>
                  <a:cubicBezTo>
                    <a:pt x="6264" y="9931"/>
                    <a:pt x="6192" y="10050"/>
                    <a:pt x="6192" y="10169"/>
                  </a:cubicBezTo>
                  <a:lnTo>
                    <a:pt x="6192" y="11669"/>
                  </a:lnTo>
                  <a:lnTo>
                    <a:pt x="6192" y="11693"/>
                  </a:lnTo>
                  <a:cubicBezTo>
                    <a:pt x="6216" y="11812"/>
                    <a:pt x="6311" y="11908"/>
                    <a:pt x="6430" y="11908"/>
                  </a:cubicBezTo>
                  <a:lnTo>
                    <a:pt x="6454" y="11908"/>
                  </a:lnTo>
                  <a:cubicBezTo>
                    <a:pt x="7931" y="11789"/>
                    <a:pt x="9312" y="11098"/>
                    <a:pt x="10312" y="10002"/>
                  </a:cubicBezTo>
                  <a:cubicBezTo>
                    <a:pt x="11336" y="8907"/>
                    <a:pt x="11908" y="7478"/>
                    <a:pt x="11908" y="5954"/>
                  </a:cubicBezTo>
                  <a:cubicBezTo>
                    <a:pt x="11931" y="4382"/>
                    <a:pt x="11312" y="2882"/>
                    <a:pt x="10169" y="1763"/>
                  </a:cubicBezTo>
                  <a:cubicBezTo>
                    <a:pt x="9050" y="620"/>
                    <a:pt x="7550" y="0"/>
                    <a:pt x="5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6" name="Google Shape;14176;p27"/>
            <p:cNvSpPr/>
            <p:nvPr/>
          </p:nvSpPr>
          <p:spPr>
            <a:xfrm>
              <a:off x="2207513" y="3944183"/>
              <a:ext cx="142325" cy="142325"/>
            </a:xfrm>
            <a:custGeom>
              <a:avLst/>
              <a:gdLst/>
              <a:ahLst/>
              <a:cxnLst/>
              <a:rect l="l" t="t" r="r" b="b"/>
              <a:pathLst>
                <a:path w="5693" h="5693" extrusionOk="0">
                  <a:moveTo>
                    <a:pt x="215" y="1"/>
                  </a:moveTo>
                  <a:cubicBezTo>
                    <a:pt x="72" y="25"/>
                    <a:pt x="1" y="144"/>
                    <a:pt x="1" y="263"/>
                  </a:cubicBezTo>
                  <a:cubicBezTo>
                    <a:pt x="191" y="2454"/>
                    <a:pt x="1548" y="4311"/>
                    <a:pt x="3549" y="5216"/>
                  </a:cubicBezTo>
                  <a:cubicBezTo>
                    <a:pt x="3571" y="5222"/>
                    <a:pt x="3594" y="5225"/>
                    <a:pt x="3616" y="5225"/>
                  </a:cubicBezTo>
                  <a:cubicBezTo>
                    <a:pt x="3686" y="5225"/>
                    <a:pt x="3751" y="5194"/>
                    <a:pt x="3787" y="5121"/>
                  </a:cubicBezTo>
                  <a:cubicBezTo>
                    <a:pt x="3835" y="5026"/>
                    <a:pt x="3787" y="4954"/>
                    <a:pt x="3716" y="4883"/>
                  </a:cubicBezTo>
                  <a:cubicBezTo>
                    <a:pt x="1858" y="4073"/>
                    <a:pt x="572" y="2359"/>
                    <a:pt x="382" y="358"/>
                  </a:cubicBezTo>
                  <a:lnTo>
                    <a:pt x="1644" y="358"/>
                  </a:lnTo>
                  <a:cubicBezTo>
                    <a:pt x="1763" y="1287"/>
                    <a:pt x="2215" y="2144"/>
                    <a:pt x="2882" y="2811"/>
                  </a:cubicBezTo>
                  <a:cubicBezTo>
                    <a:pt x="3525" y="3454"/>
                    <a:pt x="4382" y="3907"/>
                    <a:pt x="5311" y="4026"/>
                  </a:cubicBezTo>
                  <a:lnTo>
                    <a:pt x="5311" y="5312"/>
                  </a:lnTo>
                  <a:cubicBezTo>
                    <a:pt x="5025" y="5264"/>
                    <a:pt x="4692" y="5216"/>
                    <a:pt x="4382" y="5121"/>
                  </a:cubicBezTo>
                  <a:cubicBezTo>
                    <a:pt x="4359" y="5121"/>
                    <a:pt x="4311" y="5121"/>
                    <a:pt x="4263" y="5145"/>
                  </a:cubicBezTo>
                  <a:cubicBezTo>
                    <a:pt x="4120" y="5264"/>
                    <a:pt x="4192" y="5454"/>
                    <a:pt x="4335" y="5478"/>
                  </a:cubicBezTo>
                  <a:cubicBezTo>
                    <a:pt x="4692" y="5574"/>
                    <a:pt x="5049" y="5621"/>
                    <a:pt x="5406" y="5693"/>
                  </a:cubicBezTo>
                  <a:lnTo>
                    <a:pt x="5430" y="5693"/>
                  </a:lnTo>
                  <a:cubicBezTo>
                    <a:pt x="5549" y="5693"/>
                    <a:pt x="5645" y="5597"/>
                    <a:pt x="5668" y="5478"/>
                  </a:cubicBezTo>
                  <a:lnTo>
                    <a:pt x="5668" y="5454"/>
                  </a:lnTo>
                  <a:lnTo>
                    <a:pt x="5668" y="3930"/>
                  </a:lnTo>
                  <a:cubicBezTo>
                    <a:pt x="5692" y="3811"/>
                    <a:pt x="5621" y="3716"/>
                    <a:pt x="5502" y="3692"/>
                  </a:cubicBezTo>
                  <a:cubicBezTo>
                    <a:pt x="4597" y="3573"/>
                    <a:pt x="3787" y="3192"/>
                    <a:pt x="3144" y="2573"/>
                  </a:cubicBezTo>
                  <a:cubicBezTo>
                    <a:pt x="2477" y="1930"/>
                    <a:pt x="2096" y="1096"/>
                    <a:pt x="2001" y="215"/>
                  </a:cubicBezTo>
                  <a:cubicBezTo>
                    <a:pt x="2001" y="96"/>
                    <a:pt x="1882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7" name="Google Shape;14177;p27"/>
            <p:cNvSpPr/>
            <p:nvPr/>
          </p:nvSpPr>
          <p:spPr>
            <a:xfrm>
              <a:off x="2280138" y="3861433"/>
              <a:ext cx="153050" cy="153625"/>
            </a:xfrm>
            <a:custGeom>
              <a:avLst/>
              <a:gdLst/>
              <a:ahLst/>
              <a:cxnLst/>
              <a:rect l="l" t="t" r="r" b="b"/>
              <a:pathLst>
                <a:path w="6122" h="6145" extrusionOk="0">
                  <a:moveTo>
                    <a:pt x="3073" y="358"/>
                  </a:moveTo>
                  <a:cubicBezTo>
                    <a:pt x="4549" y="358"/>
                    <a:pt x="5764" y="1596"/>
                    <a:pt x="5764" y="3073"/>
                  </a:cubicBezTo>
                  <a:cubicBezTo>
                    <a:pt x="5764" y="4573"/>
                    <a:pt x="4549" y="5788"/>
                    <a:pt x="3073" y="5788"/>
                  </a:cubicBezTo>
                  <a:cubicBezTo>
                    <a:pt x="1573" y="5788"/>
                    <a:pt x="358" y="4573"/>
                    <a:pt x="358" y="3073"/>
                  </a:cubicBezTo>
                  <a:cubicBezTo>
                    <a:pt x="358" y="1596"/>
                    <a:pt x="1573" y="358"/>
                    <a:pt x="3073" y="358"/>
                  </a:cubicBez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4764"/>
                    <a:pt x="1358" y="6145"/>
                    <a:pt x="3073" y="6145"/>
                  </a:cubicBezTo>
                  <a:cubicBezTo>
                    <a:pt x="4764" y="6145"/>
                    <a:pt x="6121" y="4740"/>
                    <a:pt x="6121" y="3073"/>
                  </a:cubicBezTo>
                  <a:cubicBezTo>
                    <a:pt x="6121" y="1382"/>
                    <a:pt x="4764" y="1"/>
                    <a:pt x="3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8" name="Google Shape;14178;p27"/>
            <p:cNvSpPr/>
            <p:nvPr/>
          </p:nvSpPr>
          <p:spPr>
            <a:xfrm>
              <a:off x="2323013" y="391503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310"/>
                    <a:pt x="2692" y="214"/>
                  </a:cubicBezTo>
                  <a:cubicBezTo>
                    <a:pt x="2692" y="95"/>
                    <a:pt x="2596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9" name="Google Shape;14179;p27"/>
            <p:cNvSpPr/>
            <p:nvPr/>
          </p:nvSpPr>
          <p:spPr>
            <a:xfrm>
              <a:off x="2323013" y="39340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286"/>
                    <a:pt x="2692" y="191"/>
                  </a:cubicBezTo>
                  <a:cubicBezTo>
                    <a:pt x="2692" y="72"/>
                    <a:pt x="2596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80" name="Google Shape;14180;p27"/>
            <p:cNvSpPr/>
            <p:nvPr/>
          </p:nvSpPr>
          <p:spPr>
            <a:xfrm>
              <a:off x="2337313" y="39519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4" y="1"/>
                  </a:moveTo>
                  <a:cubicBezTo>
                    <a:pt x="119" y="1"/>
                    <a:pt x="48" y="48"/>
                    <a:pt x="24" y="143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334" y="358"/>
                  </a:lnTo>
                  <a:cubicBezTo>
                    <a:pt x="1429" y="358"/>
                    <a:pt x="1500" y="286"/>
                    <a:pt x="1524" y="191"/>
                  </a:cubicBezTo>
                  <a:cubicBezTo>
                    <a:pt x="1548" y="120"/>
                    <a:pt x="1453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181" name="Google Shape;14181;p27"/>
          <p:cNvGrpSpPr/>
          <p:nvPr/>
        </p:nvGrpSpPr>
        <p:grpSpPr>
          <a:xfrm>
            <a:off x="3563841" y="7980972"/>
            <a:ext cx="707794" cy="708092"/>
            <a:chOff x="2684988" y="3789858"/>
            <a:chExt cx="295925" cy="296050"/>
          </a:xfrm>
          <a:solidFill>
            <a:schemeClr val="tx1"/>
          </a:solidFill>
        </p:grpSpPr>
        <p:sp>
          <p:nvSpPr>
            <p:cNvPr id="14182" name="Google Shape;14182;p27"/>
            <p:cNvSpPr/>
            <p:nvPr/>
          </p:nvSpPr>
          <p:spPr>
            <a:xfrm>
              <a:off x="2760613" y="3789858"/>
              <a:ext cx="144700" cy="162700"/>
            </a:xfrm>
            <a:custGeom>
              <a:avLst/>
              <a:gdLst/>
              <a:ahLst/>
              <a:cxnLst/>
              <a:rect l="l" t="t" r="r" b="b"/>
              <a:pathLst>
                <a:path w="5788" h="6508" extrusionOk="0">
                  <a:moveTo>
                    <a:pt x="2906" y="339"/>
                  </a:moveTo>
                  <a:lnTo>
                    <a:pt x="5430" y="1792"/>
                  </a:lnTo>
                  <a:lnTo>
                    <a:pt x="5430" y="4721"/>
                  </a:lnTo>
                  <a:lnTo>
                    <a:pt x="2906" y="6174"/>
                  </a:lnTo>
                  <a:lnTo>
                    <a:pt x="357" y="4721"/>
                  </a:lnTo>
                  <a:lnTo>
                    <a:pt x="357" y="1792"/>
                  </a:lnTo>
                  <a:lnTo>
                    <a:pt x="2906" y="339"/>
                  </a:lnTo>
                  <a:close/>
                  <a:moveTo>
                    <a:pt x="2894" y="0"/>
                  </a:moveTo>
                  <a:cubicBezTo>
                    <a:pt x="2840" y="0"/>
                    <a:pt x="2786" y="18"/>
                    <a:pt x="2739" y="54"/>
                  </a:cubicBezTo>
                  <a:lnTo>
                    <a:pt x="167" y="1530"/>
                  </a:lnTo>
                  <a:cubicBezTo>
                    <a:pt x="72" y="1578"/>
                    <a:pt x="0" y="1673"/>
                    <a:pt x="0" y="1768"/>
                  </a:cubicBezTo>
                  <a:lnTo>
                    <a:pt x="0" y="4745"/>
                  </a:lnTo>
                  <a:cubicBezTo>
                    <a:pt x="0" y="4840"/>
                    <a:pt x="72" y="4959"/>
                    <a:pt x="167" y="4983"/>
                  </a:cubicBezTo>
                  <a:lnTo>
                    <a:pt x="2739" y="6484"/>
                  </a:lnTo>
                  <a:cubicBezTo>
                    <a:pt x="2810" y="6507"/>
                    <a:pt x="2834" y="6507"/>
                    <a:pt x="2906" y="6507"/>
                  </a:cubicBezTo>
                  <a:cubicBezTo>
                    <a:pt x="2953" y="6507"/>
                    <a:pt x="2977" y="6507"/>
                    <a:pt x="3048" y="6484"/>
                  </a:cubicBezTo>
                  <a:lnTo>
                    <a:pt x="5644" y="4983"/>
                  </a:lnTo>
                  <a:cubicBezTo>
                    <a:pt x="5716" y="4959"/>
                    <a:pt x="5787" y="4840"/>
                    <a:pt x="5787" y="4745"/>
                  </a:cubicBezTo>
                  <a:lnTo>
                    <a:pt x="5787" y="1768"/>
                  </a:lnTo>
                  <a:cubicBezTo>
                    <a:pt x="5787" y="1673"/>
                    <a:pt x="5716" y="1554"/>
                    <a:pt x="5644" y="1530"/>
                  </a:cubicBezTo>
                  <a:lnTo>
                    <a:pt x="3048" y="54"/>
                  </a:lnTo>
                  <a:cubicBezTo>
                    <a:pt x="3001" y="18"/>
                    <a:pt x="2947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83" name="Google Shape;14183;p27"/>
            <p:cNvSpPr/>
            <p:nvPr/>
          </p:nvSpPr>
          <p:spPr>
            <a:xfrm>
              <a:off x="2684988" y="3923058"/>
              <a:ext cx="144100" cy="162850"/>
            </a:xfrm>
            <a:custGeom>
              <a:avLst/>
              <a:gdLst/>
              <a:ahLst/>
              <a:cxnLst/>
              <a:rect l="l" t="t" r="r" b="b"/>
              <a:pathLst>
                <a:path w="5764" h="6514" extrusionOk="0">
                  <a:moveTo>
                    <a:pt x="2891" y="1"/>
                  </a:moveTo>
                  <a:cubicBezTo>
                    <a:pt x="2841" y="1"/>
                    <a:pt x="2787" y="12"/>
                    <a:pt x="2739" y="36"/>
                  </a:cubicBezTo>
                  <a:lnTo>
                    <a:pt x="144" y="1537"/>
                  </a:lnTo>
                  <a:cubicBezTo>
                    <a:pt x="48" y="1584"/>
                    <a:pt x="1" y="1679"/>
                    <a:pt x="1" y="1775"/>
                  </a:cubicBezTo>
                  <a:lnTo>
                    <a:pt x="1" y="4752"/>
                  </a:lnTo>
                  <a:cubicBezTo>
                    <a:pt x="1" y="4847"/>
                    <a:pt x="48" y="4966"/>
                    <a:pt x="144" y="4990"/>
                  </a:cubicBezTo>
                  <a:lnTo>
                    <a:pt x="2739" y="6466"/>
                  </a:lnTo>
                  <a:cubicBezTo>
                    <a:pt x="2787" y="6514"/>
                    <a:pt x="2835" y="6514"/>
                    <a:pt x="2882" y="6514"/>
                  </a:cubicBezTo>
                  <a:cubicBezTo>
                    <a:pt x="2954" y="6514"/>
                    <a:pt x="2978" y="6514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47"/>
                    <a:pt x="5764" y="4752"/>
                  </a:cubicBezTo>
                  <a:lnTo>
                    <a:pt x="5764" y="1775"/>
                  </a:lnTo>
                  <a:cubicBezTo>
                    <a:pt x="5740" y="1656"/>
                    <a:pt x="5692" y="1560"/>
                    <a:pt x="5597" y="1513"/>
                  </a:cubicBezTo>
                  <a:lnTo>
                    <a:pt x="4645" y="965"/>
                  </a:lnTo>
                  <a:cubicBezTo>
                    <a:pt x="4615" y="955"/>
                    <a:pt x="4577" y="949"/>
                    <a:pt x="4541" y="949"/>
                  </a:cubicBezTo>
                  <a:cubicBezTo>
                    <a:pt x="4491" y="949"/>
                    <a:pt x="4444" y="961"/>
                    <a:pt x="4430" y="989"/>
                  </a:cubicBezTo>
                  <a:cubicBezTo>
                    <a:pt x="4335" y="1084"/>
                    <a:pt x="4383" y="1203"/>
                    <a:pt x="4454" y="1275"/>
                  </a:cubicBezTo>
                  <a:lnTo>
                    <a:pt x="5383" y="1799"/>
                  </a:lnTo>
                  <a:lnTo>
                    <a:pt x="5383" y="4728"/>
                  </a:lnTo>
                  <a:lnTo>
                    <a:pt x="2858" y="6180"/>
                  </a:lnTo>
                  <a:lnTo>
                    <a:pt x="334" y="4728"/>
                  </a:lnTo>
                  <a:lnTo>
                    <a:pt x="334" y="1799"/>
                  </a:lnTo>
                  <a:lnTo>
                    <a:pt x="2858" y="346"/>
                  </a:lnTo>
                  <a:lnTo>
                    <a:pt x="3787" y="870"/>
                  </a:lnTo>
                  <a:cubicBezTo>
                    <a:pt x="3808" y="891"/>
                    <a:pt x="3833" y="899"/>
                    <a:pt x="3860" y="899"/>
                  </a:cubicBezTo>
                  <a:cubicBezTo>
                    <a:pt x="3924" y="899"/>
                    <a:pt x="3999" y="849"/>
                    <a:pt x="4049" y="798"/>
                  </a:cubicBezTo>
                  <a:cubicBezTo>
                    <a:pt x="4073" y="703"/>
                    <a:pt x="4049" y="608"/>
                    <a:pt x="3954" y="584"/>
                  </a:cubicBezTo>
                  <a:lnTo>
                    <a:pt x="3025" y="36"/>
                  </a:lnTo>
                  <a:cubicBezTo>
                    <a:pt x="2989" y="12"/>
                    <a:pt x="2942" y="1"/>
                    <a:pt x="28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84" name="Google Shape;14184;p27"/>
            <p:cNvSpPr/>
            <p:nvPr/>
          </p:nvSpPr>
          <p:spPr>
            <a:xfrm>
              <a:off x="2836813" y="3922458"/>
              <a:ext cx="144100" cy="162275"/>
            </a:xfrm>
            <a:custGeom>
              <a:avLst/>
              <a:gdLst/>
              <a:ahLst/>
              <a:cxnLst/>
              <a:rect l="l" t="t" r="r" b="b"/>
              <a:pathLst>
                <a:path w="5764" h="6491" extrusionOk="0">
                  <a:moveTo>
                    <a:pt x="2891" y="1"/>
                  </a:moveTo>
                  <a:cubicBezTo>
                    <a:pt x="2840" y="1"/>
                    <a:pt x="2787" y="13"/>
                    <a:pt x="2739" y="36"/>
                  </a:cubicBezTo>
                  <a:lnTo>
                    <a:pt x="143" y="1537"/>
                  </a:lnTo>
                  <a:cubicBezTo>
                    <a:pt x="48" y="1584"/>
                    <a:pt x="0" y="1680"/>
                    <a:pt x="0" y="1775"/>
                  </a:cubicBezTo>
                  <a:lnTo>
                    <a:pt x="0" y="4752"/>
                  </a:lnTo>
                  <a:cubicBezTo>
                    <a:pt x="0" y="4823"/>
                    <a:pt x="48" y="4942"/>
                    <a:pt x="143" y="4990"/>
                  </a:cubicBezTo>
                  <a:lnTo>
                    <a:pt x="2739" y="6466"/>
                  </a:lnTo>
                  <a:cubicBezTo>
                    <a:pt x="2787" y="6490"/>
                    <a:pt x="2834" y="6490"/>
                    <a:pt x="2882" y="6490"/>
                  </a:cubicBezTo>
                  <a:cubicBezTo>
                    <a:pt x="2953" y="6490"/>
                    <a:pt x="2977" y="6490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23"/>
                    <a:pt x="5764" y="4752"/>
                  </a:cubicBezTo>
                  <a:lnTo>
                    <a:pt x="5764" y="4323"/>
                  </a:lnTo>
                  <a:cubicBezTo>
                    <a:pt x="5764" y="4228"/>
                    <a:pt x="5716" y="4156"/>
                    <a:pt x="5621" y="4156"/>
                  </a:cubicBezTo>
                  <a:cubicBezTo>
                    <a:pt x="5502" y="4156"/>
                    <a:pt x="5406" y="4204"/>
                    <a:pt x="5406" y="4323"/>
                  </a:cubicBezTo>
                  <a:lnTo>
                    <a:pt x="5406" y="4704"/>
                  </a:lnTo>
                  <a:lnTo>
                    <a:pt x="2882" y="6181"/>
                  </a:lnTo>
                  <a:lnTo>
                    <a:pt x="358" y="4704"/>
                  </a:lnTo>
                  <a:lnTo>
                    <a:pt x="358" y="1799"/>
                  </a:lnTo>
                  <a:lnTo>
                    <a:pt x="2882" y="346"/>
                  </a:lnTo>
                  <a:lnTo>
                    <a:pt x="5406" y="1799"/>
                  </a:lnTo>
                  <a:lnTo>
                    <a:pt x="5406" y="3513"/>
                  </a:lnTo>
                  <a:cubicBezTo>
                    <a:pt x="5449" y="3620"/>
                    <a:pt x="5511" y="3708"/>
                    <a:pt x="5592" y="3708"/>
                  </a:cubicBezTo>
                  <a:cubicBezTo>
                    <a:pt x="5601" y="3708"/>
                    <a:pt x="5611" y="3706"/>
                    <a:pt x="5621" y="3704"/>
                  </a:cubicBezTo>
                  <a:cubicBezTo>
                    <a:pt x="5716" y="3704"/>
                    <a:pt x="5764" y="3609"/>
                    <a:pt x="5764" y="3513"/>
                  </a:cubicBezTo>
                  <a:lnTo>
                    <a:pt x="5764" y="1775"/>
                  </a:lnTo>
                  <a:cubicBezTo>
                    <a:pt x="5764" y="1680"/>
                    <a:pt x="5716" y="1561"/>
                    <a:pt x="5621" y="1537"/>
                  </a:cubicBezTo>
                  <a:lnTo>
                    <a:pt x="3025" y="36"/>
                  </a:lnTo>
                  <a:cubicBezTo>
                    <a:pt x="2989" y="13"/>
                    <a:pt x="2942" y="1"/>
                    <a:pt x="28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85" name="Google Shape;14185;p27"/>
            <p:cNvSpPr/>
            <p:nvPr/>
          </p:nvSpPr>
          <p:spPr>
            <a:xfrm>
              <a:off x="2796338" y="3848333"/>
              <a:ext cx="73850" cy="8975"/>
            </a:xfrm>
            <a:custGeom>
              <a:avLst/>
              <a:gdLst/>
              <a:ahLst/>
              <a:cxnLst/>
              <a:rect l="l" t="t" r="r" b="b"/>
              <a:pathLst>
                <a:path w="2954" h="359" extrusionOk="0">
                  <a:moveTo>
                    <a:pt x="143" y="1"/>
                  </a:moveTo>
                  <a:cubicBezTo>
                    <a:pt x="71" y="1"/>
                    <a:pt x="0" y="96"/>
                    <a:pt x="0" y="168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2786" y="358"/>
                  </a:lnTo>
                  <a:cubicBezTo>
                    <a:pt x="2858" y="358"/>
                    <a:pt x="2953" y="287"/>
                    <a:pt x="2953" y="215"/>
                  </a:cubicBezTo>
                  <a:cubicBezTo>
                    <a:pt x="2953" y="96"/>
                    <a:pt x="2905" y="1"/>
                    <a:pt x="2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86" name="Google Shape;14186;p27"/>
            <p:cNvSpPr/>
            <p:nvPr/>
          </p:nvSpPr>
          <p:spPr>
            <a:xfrm>
              <a:off x="2796338" y="38668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1" y="357"/>
                    <a:pt x="191" y="357"/>
                  </a:cubicBezTo>
                  <a:lnTo>
                    <a:pt x="2786" y="357"/>
                  </a:lnTo>
                  <a:cubicBezTo>
                    <a:pt x="2858" y="357"/>
                    <a:pt x="2953" y="310"/>
                    <a:pt x="2953" y="214"/>
                  </a:cubicBezTo>
                  <a:cubicBezTo>
                    <a:pt x="2953" y="95"/>
                    <a:pt x="2858" y="0"/>
                    <a:pt x="2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87" name="Google Shape;14187;p27"/>
            <p:cNvSpPr/>
            <p:nvPr/>
          </p:nvSpPr>
          <p:spPr>
            <a:xfrm>
              <a:off x="2812413" y="3885258"/>
              <a:ext cx="41700" cy="8950"/>
            </a:xfrm>
            <a:custGeom>
              <a:avLst/>
              <a:gdLst/>
              <a:ahLst/>
              <a:cxnLst/>
              <a:rect l="l" t="t" r="r" b="b"/>
              <a:pathLst>
                <a:path w="1668" h="358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86"/>
                    <a:pt x="48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67" y="310"/>
                    <a:pt x="1667" y="215"/>
                  </a:cubicBezTo>
                  <a:cubicBezTo>
                    <a:pt x="1667" y="96"/>
                    <a:pt x="1596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88" name="Google Shape;14188;p27"/>
            <p:cNvSpPr/>
            <p:nvPr/>
          </p:nvSpPr>
          <p:spPr>
            <a:xfrm>
              <a:off x="2873138" y="39817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2763" y="358"/>
                  </a:lnTo>
                  <a:cubicBezTo>
                    <a:pt x="2858" y="358"/>
                    <a:pt x="2953" y="286"/>
                    <a:pt x="2953" y="191"/>
                  </a:cubicBezTo>
                  <a:cubicBezTo>
                    <a:pt x="2953" y="72"/>
                    <a:pt x="2882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89" name="Google Shape;14189;p27"/>
            <p:cNvSpPr/>
            <p:nvPr/>
          </p:nvSpPr>
          <p:spPr>
            <a:xfrm>
              <a:off x="2873138" y="4000158"/>
              <a:ext cx="74425" cy="8950"/>
            </a:xfrm>
            <a:custGeom>
              <a:avLst/>
              <a:gdLst/>
              <a:ahLst/>
              <a:cxnLst/>
              <a:rect l="l" t="t" r="r" b="b"/>
              <a:pathLst>
                <a:path w="2977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2810" y="358"/>
                  </a:lnTo>
                  <a:cubicBezTo>
                    <a:pt x="2882" y="358"/>
                    <a:pt x="2977" y="263"/>
                    <a:pt x="2977" y="143"/>
                  </a:cubicBezTo>
                  <a:cubicBezTo>
                    <a:pt x="2953" y="48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90" name="Google Shape;14190;p27"/>
            <p:cNvSpPr/>
            <p:nvPr/>
          </p:nvSpPr>
          <p:spPr>
            <a:xfrm>
              <a:off x="2888613" y="4018608"/>
              <a:ext cx="41100" cy="8950"/>
            </a:xfrm>
            <a:custGeom>
              <a:avLst/>
              <a:gdLst/>
              <a:ahLst/>
              <a:cxnLst/>
              <a:rect l="l" t="t" r="r" b="b"/>
              <a:pathLst>
                <a:path w="1644" h="358" extrusionOk="0">
                  <a:moveTo>
                    <a:pt x="191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10"/>
                    <a:pt x="96" y="358"/>
                    <a:pt x="191" y="358"/>
                  </a:cubicBezTo>
                  <a:lnTo>
                    <a:pt x="1477" y="358"/>
                  </a:lnTo>
                  <a:cubicBezTo>
                    <a:pt x="1548" y="358"/>
                    <a:pt x="1643" y="310"/>
                    <a:pt x="1643" y="215"/>
                  </a:cubicBezTo>
                  <a:cubicBezTo>
                    <a:pt x="1643" y="96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91" name="Google Shape;14191;p27"/>
            <p:cNvSpPr/>
            <p:nvPr/>
          </p:nvSpPr>
          <p:spPr>
            <a:xfrm>
              <a:off x="2720113" y="3981708"/>
              <a:ext cx="73250" cy="8950"/>
            </a:xfrm>
            <a:custGeom>
              <a:avLst/>
              <a:gdLst/>
              <a:ahLst/>
              <a:cxnLst/>
              <a:rect l="l" t="t" r="r" b="b"/>
              <a:pathLst>
                <a:path w="2930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2763" y="358"/>
                  </a:lnTo>
                  <a:cubicBezTo>
                    <a:pt x="2859" y="358"/>
                    <a:pt x="2906" y="286"/>
                    <a:pt x="2930" y="191"/>
                  </a:cubicBezTo>
                  <a:cubicBezTo>
                    <a:pt x="2930" y="119"/>
                    <a:pt x="2859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92" name="Google Shape;14192;p27"/>
            <p:cNvSpPr/>
            <p:nvPr/>
          </p:nvSpPr>
          <p:spPr>
            <a:xfrm>
              <a:off x="2720113" y="4000158"/>
              <a:ext cx="74450" cy="8950"/>
            </a:xfrm>
            <a:custGeom>
              <a:avLst/>
              <a:gdLst/>
              <a:ahLst/>
              <a:cxnLst/>
              <a:rect l="l" t="t" r="r" b="b"/>
              <a:pathLst>
                <a:path w="2978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2787" y="358"/>
                  </a:lnTo>
                  <a:cubicBezTo>
                    <a:pt x="2882" y="358"/>
                    <a:pt x="2978" y="263"/>
                    <a:pt x="2978" y="143"/>
                  </a:cubicBezTo>
                  <a:cubicBezTo>
                    <a:pt x="2906" y="48"/>
                    <a:pt x="2859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93" name="Google Shape;14193;p27"/>
            <p:cNvSpPr/>
            <p:nvPr/>
          </p:nvSpPr>
          <p:spPr>
            <a:xfrm>
              <a:off x="2735588" y="4018608"/>
              <a:ext cx="41125" cy="8950"/>
            </a:xfrm>
            <a:custGeom>
              <a:avLst/>
              <a:gdLst/>
              <a:ahLst/>
              <a:cxnLst/>
              <a:rect l="l" t="t" r="r" b="b"/>
              <a:pathLst>
                <a:path w="1645" h="358" extrusionOk="0">
                  <a:moveTo>
                    <a:pt x="168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10"/>
                    <a:pt x="96" y="358"/>
                    <a:pt x="168" y="358"/>
                  </a:cubicBezTo>
                  <a:lnTo>
                    <a:pt x="1454" y="358"/>
                  </a:lnTo>
                  <a:cubicBezTo>
                    <a:pt x="1549" y="358"/>
                    <a:pt x="1644" y="310"/>
                    <a:pt x="1644" y="215"/>
                  </a:cubicBezTo>
                  <a:cubicBezTo>
                    <a:pt x="1644" y="96"/>
                    <a:pt x="1573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194" name="Google Shape;14194;p27"/>
          <p:cNvGrpSpPr/>
          <p:nvPr/>
        </p:nvGrpSpPr>
        <p:grpSpPr>
          <a:xfrm>
            <a:off x="5088997" y="8009675"/>
            <a:ext cx="712038" cy="653798"/>
            <a:chOff x="3195213" y="3801858"/>
            <a:chExt cx="297700" cy="273350"/>
          </a:xfrm>
          <a:solidFill>
            <a:schemeClr val="tx1"/>
          </a:solidFill>
        </p:grpSpPr>
        <p:sp>
          <p:nvSpPr>
            <p:cNvPr id="14195" name="Google Shape;14195;p27"/>
            <p:cNvSpPr/>
            <p:nvPr/>
          </p:nvSpPr>
          <p:spPr>
            <a:xfrm>
              <a:off x="3195213" y="3801858"/>
              <a:ext cx="297700" cy="273350"/>
            </a:xfrm>
            <a:custGeom>
              <a:avLst/>
              <a:gdLst/>
              <a:ahLst/>
              <a:cxnLst/>
              <a:rect l="l" t="t" r="r" b="b"/>
              <a:pathLst>
                <a:path w="11908" h="10934" extrusionOk="0">
                  <a:moveTo>
                    <a:pt x="5883" y="336"/>
                  </a:moveTo>
                  <a:cubicBezTo>
                    <a:pt x="6764" y="336"/>
                    <a:pt x="7479" y="1050"/>
                    <a:pt x="7479" y="1955"/>
                  </a:cubicBezTo>
                  <a:cubicBezTo>
                    <a:pt x="7479" y="2836"/>
                    <a:pt x="6764" y="3551"/>
                    <a:pt x="5883" y="3551"/>
                  </a:cubicBezTo>
                  <a:cubicBezTo>
                    <a:pt x="5002" y="3551"/>
                    <a:pt x="4264" y="2836"/>
                    <a:pt x="4264" y="1955"/>
                  </a:cubicBezTo>
                  <a:cubicBezTo>
                    <a:pt x="4264" y="1050"/>
                    <a:pt x="4978" y="336"/>
                    <a:pt x="5883" y="336"/>
                  </a:cubicBezTo>
                  <a:close/>
                  <a:moveTo>
                    <a:pt x="4526" y="3336"/>
                  </a:moveTo>
                  <a:cubicBezTo>
                    <a:pt x="4692" y="3503"/>
                    <a:pt x="4883" y="3646"/>
                    <a:pt x="5097" y="3741"/>
                  </a:cubicBezTo>
                  <a:lnTo>
                    <a:pt x="3073" y="7337"/>
                  </a:lnTo>
                  <a:cubicBezTo>
                    <a:pt x="2858" y="7218"/>
                    <a:pt x="2644" y="7099"/>
                    <a:pt x="2454" y="7028"/>
                  </a:cubicBezTo>
                  <a:lnTo>
                    <a:pt x="4526" y="3336"/>
                  </a:lnTo>
                  <a:close/>
                  <a:moveTo>
                    <a:pt x="7240" y="3313"/>
                  </a:moveTo>
                  <a:lnTo>
                    <a:pt x="9336" y="7004"/>
                  </a:lnTo>
                  <a:cubicBezTo>
                    <a:pt x="9122" y="7051"/>
                    <a:pt x="8907" y="7170"/>
                    <a:pt x="8741" y="7290"/>
                  </a:cubicBezTo>
                  <a:lnTo>
                    <a:pt x="7598" y="5313"/>
                  </a:lnTo>
                  <a:cubicBezTo>
                    <a:pt x="7566" y="5249"/>
                    <a:pt x="7513" y="5218"/>
                    <a:pt x="7453" y="5218"/>
                  </a:cubicBezTo>
                  <a:cubicBezTo>
                    <a:pt x="7423" y="5218"/>
                    <a:pt x="7391" y="5226"/>
                    <a:pt x="7359" y="5242"/>
                  </a:cubicBezTo>
                  <a:cubicBezTo>
                    <a:pt x="7264" y="5313"/>
                    <a:pt x="7240" y="5384"/>
                    <a:pt x="7312" y="5480"/>
                  </a:cubicBezTo>
                  <a:lnTo>
                    <a:pt x="8455" y="7575"/>
                  </a:lnTo>
                  <a:cubicBezTo>
                    <a:pt x="8312" y="7742"/>
                    <a:pt x="8169" y="7933"/>
                    <a:pt x="8074" y="8171"/>
                  </a:cubicBezTo>
                  <a:lnTo>
                    <a:pt x="3692" y="8147"/>
                  </a:lnTo>
                  <a:cubicBezTo>
                    <a:pt x="3597" y="7933"/>
                    <a:pt x="3454" y="7718"/>
                    <a:pt x="3311" y="7552"/>
                  </a:cubicBezTo>
                  <a:lnTo>
                    <a:pt x="5383" y="3813"/>
                  </a:lnTo>
                  <a:cubicBezTo>
                    <a:pt x="5550" y="3860"/>
                    <a:pt x="5692" y="3884"/>
                    <a:pt x="5883" y="3884"/>
                  </a:cubicBezTo>
                  <a:cubicBezTo>
                    <a:pt x="6050" y="3884"/>
                    <a:pt x="6193" y="3836"/>
                    <a:pt x="6359" y="3813"/>
                  </a:cubicBezTo>
                  <a:lnTo>
                    <a:pt x="6883" y="4765"/>
                  </a:lnTo>
                  <a:cubicBezTo>
                    <a:pt x="6931" y="4829"/>
                    <a:pt x="6978" y="4860"/>
                    <a:pt x="7033" y="4860"/>
                  </a:cubicBezTo>
                  <a:cubicBezTo>
                    <a:pt x="7060" y="4860"/>
                    <a:pt x="7090" y="4853"/>
                    <a:pt x="7121" y="4837"/>
                  </a:cubicBezTo>
                  <a:cubicBezTo>
                    <a:pt x="7217" y="4765"/>
                    <a:pt x="7240" y="4670"/>
                    <a:pt x="7193" y="4599"/>
                  </a:cubicBezTo>
                  <a:lnTo>
                    <a:pt x="6669" y="3694"/>
                  </a:lnTo>
                  <a:cubicBezTo>
                    <a:pt x="6883" y="3598"/>
                    <a:pt x="7074" y="3455"/>
                    <a:pt x="7240" y="3313"/>
                  </a:cubicBezTo>
                  <a:close/>
                  <a:moveTo>
                    <a:pt x="8026" y="8504"/>
                  </a:moveTo>
                  <a:cubicBezTo>
                    <a:pt x="7979" y="8623"/>
                    <a:pt x="7979" y="8766"/>
                    <a:pt x="7979" y="8909"/>
                  </a:cubicBezTo>
                  <a:cubicBezTo>
                    <a:pt x="7955" y="9028"/>
                    <a:pt x="7955" y="9123"/>
                    <a:pt x="7979" y="9242"/>
                  </a:cubicBezTo>
                  <a:lnTo>
                    <a:pt x="3811" y="9242"/>
                  </a:lnTo>
                  <a:cubicBezTo>
                    <a:pt x="3859" y="9123"/>
                    <a:pt x="3859" y="9028"/>
                    <a:pt x="3859" y="8909"/>
                  </a:cubicBezTo>
                  <a:cubicBezTo>
                    <a:pt x="3859" y="8766"/>
                    <a:pt x="3811" y="8647"/>
                    <a:pt x="3811" y="8504"/>
                  </a:cubicBezTo>
                  <a:close/>
                  <a:moveTo>
                    <a:pt x="9884" y="7313"/>
                  </a:moveTo>
                  <a:cubicBezTo>
                    <a:pt x="10789" y="7313"/>
                    <a:pt x="11503" y="8028"/>
                    <a:pt x="11503" y="8909"/>
                  </a:cubicBezTo>
                  <a:cubicBezTo>
                    <a:pt x="11503" y="9814"/>
                    <a:pt x="10765" y="10528"/>
                    <a:pt x="9884" y="10528"/>
                  </a:cubicBezTo>
                  <a:cubicBezTo>
                    <a:pt x="9003" y="10528"/>
                    <a:pt x="8288" y="9814"/>
                    <a:pt x="8288" y="8909"/>
                  </a:cubicBezTo>
                  <a:cubicBezTo>
                    <a:pt x="8288" y="8028"/>
                    <a:pt x="9003" y="7313"/>
                    <a:pt x="9884" y="7313"/>
                  </a:cubicBezTo>
                  <a:close/>
                  <a:moveTo>
                    <a:pt x="5938" y="1"/>
                  </a:moveTo>
                  <a:cubicBezTo>
                    <a:pt x="4836" y="1"/>
                    <a:pt x="3978" y="865"/>
                    <a:pt x="3978" y="1979"/>
                  </a:cubicBezTo>
                  <a:cubicBezTo>
                    <a:pt x="3978" y="2384"/>
                    <a:pt x="4097" y="2789"/>
                    <a:pt x="4335" y="3098"/>
                  </a:cubicBezTo>
                  <a:lnTo>
                    <a:pt x="2120" y="7004"/>
                  </a:lnTo>
                  <a:lnTo>
                    <a:pt x="1954" y="7004"/>
                  </a:lnTo>
                  <a:cubicBezTo>
                    <a:pt x="1596" y="7004"/>
                    <a:pt x="1191" y="7123"/>
                    <a:pt x="906" y="7313"/>
                  </a:cubicBezTo>
                  <a:cubicBezTo>
                    <a:pt x="810" y="7361"/>
                    <a:pt x="787" y="7480"/>
                    <a:pt x="858" y="7575"/>
                  </a:cubicBezTo>
                  <a:cubicBezTo>
                    <a:pt x="903" y="7605"/>
                    <a:pt x="958" y="7636"/>
                    <a:pt x="1016" y="7636"/>
                  </a:cubicBezTo>
                  <a:cubicBezTo>
                    <a:pt x="1050" y="7636"/>
                    <a:pt x="1085" y="7625"/>
                    <a:pt x="1120" y="7599"/>
                  </a:cubicBezTo>
                  <a:cubicBezTo>
                    <a:pt x="1382" y="7456"/>
                    <a:pt x="1644" y="7361"/>
                    <a:pt x="1977" y="7361"/>
                  </a:cubicBezTo>
                  <a:cubicBezTo>
                    <a:pt x="2906" y="7361"/>
                    <a:pt x="3644" y="8147"/>
                    <a:pt x="3573" y="9052"/>
                  </a:cubicBezTo>
                  <a:cubicBezTo>
                    <a:pt x="3549" y="9862"/>
                    <a:pt x="2858" y="10552"/>
                    <a:pt x="2049" y="10576"/>
                  </a:cubicBezTo>
                  <a:cubicBezTo>
                    <a:pt x="2009" y="10579"/>
                    <a:pt x="1970" y="10581"/>
                    <a:pt x="1931" y="10581"/>
                  </a:cubicBezTo>
                  <a:cubicBezTo>
                    <a:pt x="1077" y="10581"/>
                    <a:pt x="358" y="9846"/>
                    <a:pt x="358" y="8980"/>
                  </a:cubicBezTo>
                  <a:cubicBezTo>
                    <a:pt x="358" y="8671"/>
                    <a:pt x="453" y="8385"/>
                    <a:pt x="596" y="8147"/>
                  </a:cubicBezTo>
                  <a:cubicBezTo>
                    <a:pt x="668" y="8052"/>
                    <a:pt x="620" y="7956"/>
                    <a:pt x="572" y="7909"/>
                  </a:cubicBezTo>
                  <a:cubicBezTo>
                    <a:pt x="528" y="7876"/>
                    <a:pt x="479" y="7858"/>
                    <a:pt x="434" y="7858"/>
                  </a:cubicBezTo>
                  <a:cubicBezTo>
                    <a:pt x="382" y="7858"/>
                    <a:pt x="336" y="7881"/>
                    <a:pt x="310" y="7933"/>
                  </a:cubicBezTo>
                  <a:cubicBezTo>
                    <a:pt x="120" y="8218"/>
                    <a:pt x="1" y="8576"/>
                    <a:pt x="1" y="8980"/>
                  </a:cubicBezTo>
                  <a:cubicBezTo>
                    <a:pt x="1" y="10052"/>
                    <a:pt x="858" y="10933"/>
                    <a:pt x="1977" y="10933"/>
                  </a:cubicBezTo>
                  <a:cubicBezTo>
                    <a:pt x="2811" y="10933"/>
                    <a:pt x="3525" y="10409"/>
                    <a:pt x="3811" y="9647"/>
                  </a:cubicBezTo>
                  <a:lnTo>
                    <a:pt x="8121" y="9647"/>
                  </a:lnTo>
                  <a:cubicBezTo>
                    <a:pt x="8407" y="10409"/>
                    <a:pt x="9146" y="10933"/>
                    <a:pt x="9979" y="10933"/>
                  </a:cubicBezTo>
                  <a:cubicBezTo>
                    <a:pt x="10979" y="10933"/>
                    <a:pt x="11860" y="10100"/>
                    <a:pt x="11908" y="9099"/>
                  </a:cubicBezTo>
                  <a:cubicBezTo>
                    <a:pt x="11884" y="7909"/>
                    <a:pt x="11003" y="6980"/>
                    <a:pt x="9884" y="6980"/>
                  </a:cubicBezTo>
                  <a:lnTo>
                    <a:pt x="9717" y="6980"/>
                  </a:lnTo>
                  <a:lnTo>
                    <a:pt x="7502" y="3074"/>
                  </a:lnTo>
                  <a:cubicBezTo>
                    <a:pt x="7740" y="2741"/>
                    <a:pt x="7860" y="2336"/>
                    <a:pt x="7860" y="1884"/>
                  </a:cubicBezTo>
                  <a:cubicBezTo>
                    <a:pt x="7836" y="883"/>
                    <a:pt x="7026" y="50"/>
                    <a:pt x="6026" y="2"/>
                  </a:cubicBezTo>
                  <a:cubicBezTo>
                    <a:pt x="5996" y="1"/>
                    <a:pt x="5967" y="1"/>
                    <a:pt x="59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96" name="Google Shape;14196;p27"/>
            <p:cNvSpPr/>
            <p:nvPr/>
          </p:nvSpPr>
          <p:spPr>
            <a:xfrm>
              <a:off x="3445263" y="4003733"/>
              <a:ext cx="26225" cy="44075"/>
            </a:xfrm>
            <a:custGeom>
              <a:avLst/>
              <a:gdLst/>
              <a:ahLst/>
              <a:cxnLst/>
              <a:rect l="l" t="t" r="r" b="b"/>
              <a:pathLst>
                <a:path w="1049" h="1763" extrusionOk="0">
                  <a:moveTo>
                    <a:pt x="549" y="0"/>
                  </a:moveTo>
                  <a:cubicBezTo>
                    <a:pt x="310" y="0"/>
                    <a:pt x="96" y="191"/>
                    <a:pt x="48" y="429"/>
                  </a:cubicBezTo>
                  <a:cubicBezTo>
                    <a:pt x="1" y="501"/>
                    <a:pt x="72" y="596"/>
                    <a:pt x="191" y="620"/>
                  </a:cubicBezTo>
                  <a:cubicBezTo>
                    <a:pt x="212" y="630"/>
                    <a:pt x="231" y="635"/>
                    <a:pt x="249" y="635"/>
                  </a:cubicBezTo>
                  <a:cubicBezTo>
                    <a:pt x="316" y="635"/>
                    <a:pt x="368" y="570"/>
                    <a:pt x="406" y="477"/>
                  </a:cubicBezTo>
                  <a:cubicBezTo>
                    <a:pt x="430" y="381"/>
                    <a:pt x="477" y="358"/>
                    <a:pt x="549" y="358"/>
                  </a:cubicBezTo>
                  <a:cubicBezTo>
                    <a:pt x="644" y="358"/>
                    <a:pt x="715" y="429"/>
                    <a:pt x="715" y="548"/>
                  </a:cubicBezTo>
                  <a:cubicBezTo>
                    <a:pt x="715" y="620"/>
                    <a:pt x="668" y="715"/>
                    <a:pt x="549" y="715"/>
                  </a:cubicBezTo>
                  <a:cubicBezTo>
                    <a:pt x="453" y="715"/>
                    <a:pt x="358" y="810"/>
                    <a:pt x="358" y="905"/>
                  </a:cubicBezTo>
                  <a:cubicBezTo>
                    <a:pt x="358" y="977"/>
                    <a:pt x="453" y="1072"/>
                    <a:pt x="549" y="1072"/>
                  </a:cubicBezTo>
                  <a:cubicBezTo>
                    <a:pt x="644" y="1072"/>
                    <a:pt x="715" y="1144"/>
                    <a:pt x="715" y="1263"/>
                  </a:cubicBezTo>
                  <a:cubicBezTo>
                    <a:pt x="715" y="1334"/>
                    <a:pt x="668" y="1429"/>
                    <a:pt x="549" y="1429"/>
                  </a:cubicBezTo>
                  <a:cubicBezTo>
                    <a:pt x="453" y="1429"/>
                    <a:pt x="406" y="1382"/>
                    <a:pt x="406" y="1286"/>
                  </a:cubicBezTo>
                  <a:lnTo>
                    <a:pt x="406" y="1263"/>
                  </a:lnTo>
                  <a:cubicBezTo>
                    <a:pt x="406" y="1167"/>
                    <a:pt x="310" y="1072"/>
                    <a:pt x="215" y="1072"/>
                  </a:cubicBezTo>
                  <a:cubicBezTo>
                    <a:pt x="120" y="1072"/>
                    <a:pt x="48" y="1167"/>
                    <a:pt x="48" y="1263"/>
                  </a:cubicBezTo>
                  <a:lnTo>
                    <a:pt x="48" y="1310"/>
                  </a:lnTo>
                  <a:cubicBezTo>
                    <a:pt x="72" y="1548"/>
                    <a:pt x="287" y="1763"/>
                    <a:pt x="549" y="1763"/>
                  </a:cubicBezTo>
                  <a:cubicBezTo>
                    <a:pt x="811" y="1763"/>
                    <a:pt x="1049" y="1525"/>
                    <a:pt x="1049" y="1263"/>
                  </a:cubicBezTo>
                  <a:cubicBezTo>
                    <a:pt x="1049" y="1144"/>
                    <a:pt x="1001" y="1024"/>
                    <a:pt x="930" y="929"/>
                  </a:cubicBezTo>
                  <a:cubicBezTo>
                    <a:pt x="1001" y="786"/>
                    <a:pt x="1049" y="667"/>
                    <a:pt x="1049" y="501"/>
                  </a:cubicBezTo>
                  <a:cubicBezTo>
                    <a:pt x="1049" y="239"/>
                    <a:pt x="811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97" name="Google Shape;14197;p27"/>
            <p:cNvSpPr/>
            <p:nvPr/>
          </p:nvSpPr>
          <p:spPr>
            <a:xfrm>
              <a:off x="3412538" y="4003583"/>
              <a:ext cx="27400" cy="42750"/>
            </a:xfrm>
            <a:custGeom>
              <a:avLst/>
              <a:gdLst/>
              <a:ahLst/>
              <a:cxnLst/>
              <a:rect l="l" t="t" r="r" b="b"/>
              <a:pathLst>
                <a:path w="1096" h="1710" extrusionOk="0">
                  <a:moveTo>
                    <a:pt x="579" y="337"/>
                  </a:moveTo>
                  <a:cubicBezTo>
                    <a:pt x="687" y="337"/>
                    <a:pt x="786" y="445"/>
                    <a:pt x="786" y="554"/>
                  </a:cubicBezTo>
                  <a:lnTo>
                    <a:pt x="786" y="1150"/>
                  </a:lnTo>
                  <a:cubicBezTo>
                    <a:pt x="786" y="1250"/>
                    <a:pt x="701" y="1351"/>
                    <a:pt x="603" y="1351"/>
                  </a:cubicBezTo>
                  <a:cubicBezTo>
                    <a:pt x="585" y="1351"/>
                    <a:pt x="566" y="1347"/>
                    <a:pt x="548" y="1340"/>
                  </a:cubicBezTo>
                  <a:cubicBezTo>
                    <a:pt x="453" y="1316"/>
                    <a:pt x="357" y="1221"/>
                    <a:pt x="357" y="1150"/>
                  </a:cubicBezTo>
                  <a:lnTo>
                    <a:pt x="357" y="554"/>
                  </a:lnTo>
                  <a:cubicBezTo>
                    <a:pt x="357" y="435"/>
                    <a:pt x="429" y="340"/>
                    <a:pt x="548" y="340"/>
                  </a:cubicBezTo>
                  <a:cubicBezTo>
                    <a:pt x="558" y="338"/>
                    <a:pt x="569" y="337"/>
                    <a:pt x="579" y="337"/>
                  </a:cubicBezTo>
                  <a:close/>
                  <a:moveTo>
                    <a:pt x="536" y="1"/>
                  </a:moveTo>
                  <a:cubicBezTo>
                    <a:pt x="509" y="1"/>
                    <a:pt x="481" y="3"/>
                    <a:pt x="453" y="6"/>
                  </a:cubicBezTo>
                  <a:cubicBezTo>
                    <a:pt x="214" y="30"/>
                    <a:pt x="0" y="268"/>
                    <a:pt x="0" y="554"/>
                  </a:cubicBezTo>
                  <a:lnTo>
                    <a:pt x="0" y="1150"/>
                  </a:lnTo>
                  <a:cubicBezTo>
                    <a:pt x="0" y="1411"/>
                    <a:pt x="214" y="1650"/>
                    <a:pt x="453" y="1697"/>
                  </a:cubicBezTo>
                  <a:cubicBezTo>
                    <a:pt x="493" y="1705"/>
                    <a:pt x="532" y="1709"/>
                    <a:pt x="570" y="1709"/>
                  </a:cubicBezTo>
                  <a:cubicBezTo>
                    <a:pt x="870" y="1709"/>
                    <a:pt x="1096" y="1469"/>
                    <a:pt x="1096" y="1173"/>
                  </a:cubicBezTo>
                  <a:lnTo>
                    <a:pt x="1096" y="554"/>
                  </a:lnTo>
                  <a:cubicBezTo>
                    <a:pt x="1096" y="247"/>
                    <a:pt x="853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98" name="Google Shape;14198;p27"/>
            <p:cNvSpPr/>
            <p:nvPr/>
          </p:nvSpPr>
          <p:spPr>
            <a:xfrm>
              <a:off x="3244638" y="4003733"/>
              <a:ext cx="27400" cy="41700"/>
            </a:xfrm>
            <a:custGeom>
              <a:avLst/>
              <a:gdLst/>
              <a:ahLst/>
              <a:cxnLst/>
              <a:rect l="l" t="t" r="r" b="b"/>
              <a:pathLst>
                <a:path w="1096" h="1668" extrusionOk="0">
                  <a:moveTo>
                    <a:pt x="524" y="0"/>
                  </a:moveTo>
                  <a:cubicBezTo>
                    <a:pt x="286" y="0"/>
                    <a:pt x="96" y="191"/>
                    <a:pt x="24" y="429"/>
                  </a:cubicBezTo>
                  <a:cubicBezTo>
                    <a:pt x="0" y="501"/>
                    <a:pt x="48" y="572"/>
                    <a:pt x="119" y="596"/>
                  </a:cubicBezTo>
                  <a:cubicBezTo>
                    <a:pt x="152" y="615"/>
                    <a:pt x="185" y="624"/>
                    <a:pt x="215" y="624"/>
                  </a:cubicBezTo>
                  <a:cubicBezTo>
                    <a:pt x="295" y="624"/>
                    <a:pt x="358" y="563"/>
                    <a:pt x="358" y="477"/>
                  </a:cubicBezTo>
                  <a:cubicBezTo>
                    <a:pt x="381" y="381"/>
                    <a:pt x="453" y="358"/>
                    <a:pt x="500" y="358"/>
                  </a:cubicBezTo>
                  <a:cubicBezTo>
                    <a:pt x="596" y="358"/>
                    <a:pt x="643" y="429"/>
                    <a:pt x="691" y="501"/>
                  </a:cubicBezTo>
                  <a:lnTo>
                    <a:pt x="691" y="548"/>
                  </a:lnTo>
                  <a:cubicBezTo>
                    <a:pt x="643" y="596"/>
                    <a:pt x="620" y="691"/>
                    <a:pt x="572" y="739"/>
                  </a:cubicBezTo>
                  <a:cubicBezTo>
                    <a:pt x="358" y="1048"/>
                    <a:pt x="239" y="1191"/>
                    <a:pt x="167" y="1286"/>
                  </a:cubicBezTo>
                  <a:cubicBezTo>
                    <a:pt x="96" y="1405"/>
                    <a:pt x="48" y="1453"/>
                    <a:pt x="96" y="1548"/>
                  </a:cubicBezTo>
                  <a:cubicBezTo>
                    <a:pt x="119" y="1620"/>
                    <a:pt x="143" y="1644"/>
                    <a:pt x="215" y="1667"/>
                  </a:cubicBezTo>
                  <a:lnTo>
                    <a:pt x="929" y="1667"/>
                  </a:lnTo>
                  <a:cubicBezTo>
                    <a:pt x="1001" y="1667"/>
                    <a:pt x="1096" y="1620"/>
                    <a:pt x="1096" y="1525"/>
                  </a:cubicBezTo>
                  <a:cubicBezTo>
                    <a:pt x="1096" y="1405"/>
                    <a:pt x="1048" y="1334"/>
                    <a:pt x="929" y="1334"/>
                  </a:cubicBezTo>
                  <a:lnTo>
                    <a:pt x="572" y="1334"/>
                  </a:lnTo>
                  <a:cubicBezTo>
                    <a:pt x="620" y="1263"/>
                    <a:pt x="739" y="1096"/>
                    <a:pt x="858" y="953"/>
                  </a:cubicBezTo>
                  <a:cubicBezTo>
                    <a:pt x="953" y="810"/>
                    <a:pt x="1001" y="691"/>
                    <a:pt x="1048" y="596"/>
                  </a:cubicBezTo>
                  <a:lnTo>
                    <a:pt x="1048" y="548"/>
                  </a:lnTo>
                  <a:lnTo>
                    <a:pt x="1048" y="501"/>
                  </a:ln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99" name="Google Shape;14199;p27"/>
            <p:cNvSpPr/>
            <p:nvPr/>
          </p:nvSpPr>
          <p:spPr>
            <a:xfrm>
              <a:off x="3214263" y="4002858"/>
              <a:ext cx="27425" cy="42850"/>
            </a:xfrm>
            <a:custGeom>
              <a:avLst/>
              <a:gdLst/>
              <a:ahLst/>
              <a:cxnLst/>
              <a:rect l="l" t="t" r="r" b="b"/>
              <a:pathLst>
                <a:path w="1097" h="1714" extrusionOk="0">
                  <a:moveTo>
                    <a:pt x="518" y="366"/>
                  </a:moveTo>
                  <a:cubicBezTo>
                    <a:pt x="528" y="366"/>
                    <a:pt x="538" y="367"/>
                    <a:pt x="549" y="369"/>
                  </a:cubicBezTo>
                  <a:cubicBezTo>
                    <a:pt x="644" y="393"/>
                    <a:pt x="739" y="488"/>
                    <a:pt x="739" y="583"/>
                  </a:cubicBezTo>
                  <a:lnTo>
                    <a:pt x="739" y="1179"/>
                  </a:lnTo>
                  <a:cubicBezTo>
                    <a:pt x="739" y="1298"/>
                    <a:pt x="668" y="1369"/>
                    <a:pt x="549" y="1369"/>
                  </a:cubicBezTo>
                  <a:cubicBezTo>
                    <a:pt x="530" y="1376"/>
                    <a:pt x="512" y="1380"/>
                    <a:pt x="494" y="1380"/>
                  </a:cubicBezTo>
                  <a:cubicBezTo>
                    <a:pt x="395" y="1380"/>
                    <a:pt x="310" y="1279"/>
                    <a:pt x="310" y="1179"/>
                  </a:cubicBezTo>
                  <a:lnTo>
                    <a:pt x="310" y="583"/>
                  </a:lnTo>
                  <a:cubicBezTo>
                    <a:pt x="310" y="474"/>
                    <a:pt x="410" y="366"/>
                    <a:pt x="518" y="366"/>
                  </a:cubicBezTo>
                  <a:close/>
                  <a:moveTo>
                    <a:pt x="534" y="1"/>
                  </a:moveTo>
                  <a:cubicBezTo>
                    <a:pt x="230" y="1"/>
                    <a:pt x="1" y="259"/>
                    <a:pt x="1" y="536"/>
                  </a:cubicBezTo>
                  <a:lnTo>
                    <a:pt x="1" y="1179"/>
                  </a:lnTo>
                  <a:cubicBezTo>
                    <a:pt x="1" y="1456"/>
                    <a:pt x="230" y="1714"/>
                    <a:pt x="534" y="1714"/>
                  </a:cubicBezTo>
                  <a:cubicBezTo>
                    <a:pt x="569" y="1714"/>
                    <a:pt x="606" y="1710"/>
                    <a:pt x="644" y="1702"/>
                  </a:cubicBezTo>
                  <a:cubicBezTo>
                    <a:pt x="882" y="1679"/>
                    <a:pt x="1096" y="1440"/>
                    <a:pt x="1096" y="1179"/>
                  </a:cubicBezTo>
                  <a:lnTo>
                    <a:pt x="1096" y="583"/>
                  </a:lnTo>
                  <a:cubicBezTo>
                    <a:pt x="1096" y="297"/>
                    <a:pt x="882" y="59"/>
                    <a:pt x="644" y="12"/>
                  </a:cubicBezTo>
                  <a:cubicBezTo>
                    <a:pt x="606" y="4"/>
                    <a:pt x="569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00" name="Google Shape;14200;p27"/>
            <p:cNvSpPr/>
            <p:nvPr/>
          </p:nvSpPr>
          <p:spPr>
            <a:xfrm>
              <a:off x="3350613" y="3828708"/>
              <a:ext cx="17275" cy="44175"/>
            </a:xfrm>
            <a:custGeom>
              <a:avLst/>
              <a:gdLst/>
              <a:ahLst/>
              <a:cxnLst/>
              <a:rect l="l" t="t" r="r" b="b"/>
              <a:pathLst>
                <a:path w="691" h="1767" extrusionOk="0">
                  <a:moveTo>
                    <a:pt x="215" y="0"/>
                  </a:moveTo>
                  <a:cubicBezTo>
                    <a:pt x="96" y="0"/>
                    <a:pt x="0" y="95"/>
                    <a:pt x="48" y="214"/>
                  </a:cubicBezTo>
                  <a:cubicBezTo>
                    <a:pt x="72" y="310"/>
                    <a:pt x="167" y="357"/>
                    <a:pt x="215" y="357"/>
                  </a:cubicBezTo>
                  <a:lnTo>
                    <a:pt x="334" y="357"/>
                  </a:lnTo>
                  <a:lnTo>
                    <a:pt x="334" y="1596"/>
                  </a:lnTo>
                  <a:cubicBezTo>
                    <a:pt x="334" y="1667"/>
                    <a:pt x="405" y="1738"/>
                    <a:pt x="500" y="1762"/>
                  </a:cubicBezTo>
                  <a:cubicBezTo>
                    <a:pt x="513" y="1765"/>
                    <a:pt x="525" y="1767"/>
                    <a:pt x="537" y="1767"/>
                  </a:cubicBezTo>
                  <a:cubicBezTo>
                    <a:pt x="619" y="1767"/>
                    <a:pt x="691" y="1699"/>
                    <a:pt x="691" y="1596"/>
                  </a:cubicBezTo>
                  <a:lnTo>
                    <a:pt x="691" y="191"/>
                  </a:lnTo>
                  <a:cubicBezTo>
                    <a:pt x="691" y="95"/>
                    <a:pt x="596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01" name="Google Shape;14201;p27"/>
            <p:cNvSpPr/>
            <p:nvPr/>
          </p:nvSpPr>
          <p:spPr>
            <a:xfrm>
              <a:off x="3316663" y="3827458"/>
              <a:ext cx="29200" cy="44875"/>
            </a:xfrm>
            <a:custGeom>
              <a:avLst/>
              <a:gdLst/>
              <a:ahLst/>
              <a:cxnLst/>
              <a:rect l="l" t="t" r="r" b="b"/>
              <a:pathLst>
                <a:path w="1168" h="1795" extrusionOk="0">
                  <a:moveTo>
                    <a:pt x="596" y="383"/>
                  </a:moveTo>
                  <a:cubicBezTo>
                    <a:pt x="715" y="383"/>
                    <a:pt x="811" y="502"/>
                    <a:pt x="811" y="622"/>
                  </a:cubicBezTo>
                  <a:lnTo>
                    <a:pt x="811" y="1241"/>
                  </a:lnTo>
                  <a:cubicBezTo>
                    <a:pt x="811" y="1360"/>
                    <a:pt x="715" y="1479"/>
                    <a:pt x="596" y="1479"/>
                  </a:cubicBezTo>
                  <a:cubicBezTo>
                    <a:pt x="453" y="1479"/>
                    <a:pt x="358" y="1407"/>
                    <a:pt x="358" y="1241"/>
                  </a:cubicBezTo>
                  <a:lnTo>
                    <a:pt x="358" y="622"/>
                  </a:lnTo>
                  <a:cubicBezTo>
                    <a:pt x="358" y="502"/>
                    <a:pt x="477" y="383"/>
                    <a:pt x="596" y="383"/>
                  </a:cubicBezTo>
                  <a:close/>
                  <a:moveTo>
                    <a:pt x="623" y="1"/>
                  </a:moveTo>
                  <a:cubicBezTo>
                    <a:pt x="285" y="1"/>
                    <a:pt x="1" y="255"/>
                    <a:pt x="1" y="574"/>
                  </a:cubicBezTo>
                  <a:lnTo>
                    <a:pt x="1" y="1217"/>
                  </a:lnTo>
                  <a:cubicBezTo>
                    <a:pt x="1" y="1550"/>
                    <a:pt x="263" y="1788"/>
                    <a:pt x="572" y="1788"/>
                  </a:cubicBezTo>
                  <a:cubicBezTo>
                    <a:pt x="599" y="1792"/>
                    <a:pt x="625" y="1794"/>
                    <a:pt x="650" y="1794"/>
                  </a:cubicBezTo>
                  <a:cubicBezTo>
                    <a:pt x="946" y="1794"/>
                    <a:pt x="1168" y="1548"/>
                    <a:pt x="1168" y="1241"/>
                  </a:cubicBezTo>
                  <a:lnTo>
                    <a:pt x="1168" y="598"/>
                  </a:lnTo>
                  <a:cubicBezTo>
                    <a:pt x="1168" y="336"/>
                    <a:pt x="930" y="26"/>
                    <a:pt x="668" y="2"/>
                  </a:cubicBezTo>
                  <a:cubicBezTo>
                    <a:pt x="653" y="1"/>
                    <a:pt x="638" y="1"/>
                    <a:pt x="6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202" name="Google Shape;14202;p27"/>
          <p:cNvGrpSpPr/>
          <p:nvPr/>
        </p:nvGrpSpPr>
        <p:grpSpPr>
          <a:xfrm>
            <a:off x="6495999" y="7982527"/>
            <a:ext cx="712038" cy="712278"/>
            <a:chOff x="3656038" y="3790508"/>
            <a:chExt cx="297700" cy="297800"/>
          </a:xfrm>
          <a:solidFill>
            <a:schemeClr val="tx1"/>
          </a:solidFill>
        </p:grpSpPr>
        <p:sp>
          <p:nvSpPr>
            <p:cNvPr id="14203" name="Google Shape;14203;p27"/>
            <p:cNvSpPr/>
            <p:nvPr/>
          </p:nvSpPr>
          <p:spPr>
            <a:xfrm>
              <a:off x="3871563" y="3876333"/>
              <a:ext cx="28600" cy="39900"/>
            </a:xfrm>
            <a:custGeom>
              <a:avLst/>
              <a:gdLst/>
              <a:ahLst/>
              <a:cxnLst/>
              <a:rect l="l" t="t" r="r" b="b"/>
              <a:pathLst>
                <a:path w="1144" h="1596" extrusionOk="0">
                  <a:moveTo>
                    <a:pt x="548" y="334"/>
                  </a:moveTo>
                  <a:cubicBezTo>
                    <a:pt x="619" y="334"/>
                    <a:pt x="667" y="357"/>
                    <a:pt x="667" y="429"/>
                  </a:cubicBezTo>
                  <a:cubicBezTo>
                    <a:pt x="691" y="524"/>
                    <a:pt x="643" y="572"/>
                    <a:pt x="548" y="572"/>
                  </a:cubicBezTo>
                  <a:lnTo>
                    <a:pt x="381" y="572"/>
                  </a:lnTo>
                  <a:lnTo>
                    <a:pt x="381" y="334"/>
                  </a:lnTo>
                  <a:close/>
                  <a:moveTo>
                    <a:pt x="619" y="929"/>
                  </a:moveTo>
                  <a:cubicBezTo>
                    <a:pt x="691" y="929"/>
                    <a:pt x="762" y="1000"/>
                    <a:pt x="786" y="1048"/>
                  </a:cubicBezTo>
                  <a:cubicBezTo>
                    <a:pt x="810" y="1167"/>
                    <a:pt x="738" y="1262"/>
                    <a:pt x="643" y="1262"/>
                  </a:cubicBezTo>
                  <a:lnTo>
                    <a:pt x="381" y="1262"/>
                  </a:lnTo>
                  <a:lnTo>
                    <a:pt x="381" y="929"/>
                  </a:lnTo>
                  <a:close/>
                  <a:moveTo>
                    <a:pt x="191" y="0"/>
                  </a:moveTo>
                  <a:cubicBezTo>
                    <a:pt x="95" y="0"/>
                    <a:pt x="0" y="95"/>
                    <a:pt x="0" y="191"/>
                  </a:cubicBezTo>
                  <a:lnTo>
                    <a:pt x="0" y="1429"/>
                  </a:lnTo>
                  <a:lnTo>
                    <a:pt x="0" y="1500"/>
                  </a:lnTo>
                  <a:cubicBezTo>
                    <a:pt x="71" y="1548"/>
                    <a:pt x="143" y="1596"/>
                    <a:pt x="214" y="1596"/>
                  </a:cubicBezTo>
                  <a:lnTo>
                    <a:pt x="643" y="1596"/>
                  </a:lnTo>
                  <a:cubicBezTo>
                    <a:pt x="905" y="1596"/>
                    <a:pt x="1143" y="1358"/>
                    <a:pt x="1143" y="1072"/>
                  </a:cubicBezTo>
                  <a:cubicBezTo>
                    <a:pt x="1143" y="929"/>
                    <a:pt x="1095" y="786"/>
                    <a:pt x="976" y="691"/>
                  </a:cubicBezTo>
                  <a:cubicBezTo>
                    <a:pt x="1024" y="596"/>
                    <a:pt x="1024" y="500"/>
                    <a:pt x="1024" y="429"/>
                  </a:cubicBezTo>
                  <a:cubicBezTo>
                    <a:pt x="1000" y="191"/>
                    <a:pt x="78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04" name="Google Shape;14204;p27"/>
            <p:cNvSpPr/>
            <p:nvPr/>
          </p:nvSpPr>
          <p:spPr>
            <a:xfrm>
              <a:off x="3799513" y="3812033"/>
              <a:ext cx="35150" cy="40625"/>
            </a:xfrm>
            <a:custGeom>
              <a:avLst/>
              <a:gdLst/>
              <a:ahLst/>
              <a:cxnLst/>
              <a:rect l="l" t="t" r="r" b="b"/>
              <a:pathLst>
                <a:path w="1406" h="1625" extrusionOk="0">
                  <a:moveTo>
                    <a:pt x="715" y="643"/>
                  </a:moveTo>
                  <a:lnTo>
                    <a:pt x="834" y="977"/>
                  </a:lnTo>
                  <a:lnTo>
                    <a:pt x="572" y="977"/>
                  </a:lnTo>
                  <a:lnTo>
                    <a:pt x="715" y="643"/>
                  </a:lnTo>
                  <a:close/>
                  <a:moveTo>
                    <a:pt x="691" y="0"/>
                  </a:moveTo>
                  <a:cubicBezTo>
                    <a:pt x="596" y="0"/>
                    <a:pt x="548" y="48"/>
                    <a:pt x="501" y="119"/>
                  </a:cubicBezTo>
                  <a:lnTo>
                    <a:pt x="0" y="1381"/>
                  </a:lnTo>
                  <a:cubicBezTo>
                    <a:pt x="0" y="1548"/>
                    <a:pt x="72" y="1620"/>
                    <a:pt x="167" y="1620"/>
                  </a:cubicBezTo>
                  <a:lnTo>
                    <a:pt x="215" y="1620"/>
                  </a:lnTo>
                  <a:cubicBezTo>
                    <a:pt x="286" y="1620"/>
                    <a:pt x="358" y="1596"/>
                    <a:pt x="358" y="1501"/>
                  </a:cubicBezTo>
                  <a:lnTo>
                    <a:pt x="453" y="1310"/>
                  </a:lnTo>
                  <a:lnTo>
                    <a:pt x="953" y="1310"/>
                  </a:lnTo>
                  <a:lnTo>
                    <a:pt x="1024" y="1501"/>
                  </a:lnTo>
                  <a:cubicBezTo>
                    <a:pt x="1042" y="1569"/>
                    <a:pt x="1108" y="1625"/>
                    <a:pt x="1179" y="1625"/>
                  </a:cubicBezTo>
                  <a:cubicBezTo>
                    <a:pt x="1207" y="1625"/>
                    <a:pt x="1236" y="1616"/>
                    <a:pt x="1263" y="1596"/>
                  </a:cubicBezTo>
                  <a:cubicBezTo>
                    <a:pt x="1358" y="1572"/>
                    <a:pt x="1406" y="1453"/>
                    <a:pt x="1358" y="1358"/>
                  </a:cubicBezTo>
                  <a:lnTo>
                    <a:pt x="882" y="119"/>
                  </a:lnTo>
                  <a:cubicBezTo>
                    <a:pt x="834" y="24"/>
                    <a:pt x="763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05" name="Google Shape;14205;p27"/>
            <p:cNvSpPr/>
            <p:nvPr/>
          </p:nvSpPr>
          <p:spPr>
            <a:xfrm>
              <a:off x="3916788" y="4003133"/>
              <a:ext cx="30400" cy="39325"/>
            </a:xfrm>
            <a:custGeom>
              <a:avLst/>
              <a:gdLst/>
              <a:ahLst/>
              <a:cxnLst/>
              <a:rect l="l" t="t" r="r" b="b"/>
              <a:pathLst>
                <a:path w="1216" h="1573" extrusionOk="0">
                  <a:moveTo>
                    <a:pt x="525" y="334"/>
                  </a:moveTo>
                  <a:cubicBezTo>
                    <a:pt x="834" y="334"/>
                    <a:pt x="858" y="644"/>
                    <a:pt x="858" y="763"/>
                  </a:cubicBezTo>
                  <a:cubicBezTo>
                    <a:pt x="858" y="1072"/>
                    <a:pt x="715" y="1215"/>
                    <a:pt x="525" y="1215"/>
                  </a:cubicBezTo>
                  <a:lnTo>
                    <a:pt x="358" y="1215"/>
                  </a:lnTo>
                  <a:lnTo>
                    <a:pt x="358" y="763"/>
                  </a:lnTo>
                  <a:lnTo>
                    <a:pt x="358" y="334"/>
                  </a:lnTo>
                  <a:close/>
                  <a:moveTo>
                    <a:pt x="96" y="1"/>
                  </a:moveTo>
                  <a:cubicBezTo>
                    <a:pt x="25" y="24"/>
                    <a:pt x="1" y="96"/>
                    <a:pt x="1" y="167"/>
                  </a:cubicBezTo>
                  <a:lnTo>
                    <a:pt x="1" y="810"/>
                  </a:lnTo>
                  <a:cubicBezTo>
                    <a:pt x="25" y="953"/>
                    <a:pt x="25" y="1406"/>
                    <a:pt x="25" y="1406"/>
                  </a:cubicBezTo>
                  <a:cubicBezTo>
                    <a:pt x="25" y="1453"/>
                    <a:pt x="72" y="1549"/>
                    <a:pt x="144" y="1572"/>
                  </a:cubicBezTo>
                  <a:lnTo>
                    <a:pt x="549" y="1572"/>
                  </a:lnTo>
                  <a:cubicBezTo>
                    <a:pt x="953" y="1572"/>
                    <a:pt x="1215" y="1239"/>
                    <a:pt x="1215" y="810"/>
                  </a:cubicBezTo>
                  <a:cubicBezTo>
                    <a:pt x="1215" y="334"/>
                    <a:pt x="953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06" name="Google Shape;14206;p27"/>
            <p:cNvSpPr/>
            <p:nvPr/>
          </p:nvSpPr>
          <p:spPr>
            <a:xfrm>
              <a:off x="3833438" y="3939933"/>
              <a:ext cx="34575" cy="39425"/>
            </a:xfrm>
            <a:custGeom>
              <a:avLst/>
              <a:gdLst/>
              <a:ahLst/>
              <a:cxnLst/>
              <a:rect l="l" t="t" r="r" b="b"/>
              <a:pathLst>
                <a:path w="1383" h="1577" extrusionOk="0">
                  <a:moveTo>
                    <a:pt x="710" y="0"/>
                  </a:moveTo>
                  <a:cubicBezTo>
                    <a:pt x="316" y="0"/>
                    <a:pt x="1" y="341"/>
                    <a:pt x="1" y="766"/>
                  </a:cubicBezTo>
                  <a:cubicBezTo>
                    <a:pt x="1" y="1219"/>
                    <a:pt x="358" y="1576"/>
                    <a:pt x="787" y="1576"/>
                  </a:cubicBezTo>
                  <a:cubicBezTo>
                    <a:pt x="977" y="1576"/>
                    <a:pt x="1120" y="1505"/>
                    <a:pt x="1263" y="1386"/>
                  </a:cubicBezTo>
                  <a:lnTo>
                    <a:pt x="1334" y="1338"/>
                  </a:lnTo>
                  <a:cubicBezTo>
                    <a:pt x="1382" y="1266"/>
                    <a:pt x="1382" y="1147"/>
                    <a:pt x="1311" y="1100"/>
                  </a:cubicBezTo>
                  <a:cubicBezTo>
                    <a:pt x="1278" y="1067"/>
                    <a:pt x="1234" y="1049"/>
                    <a:pt x="1190" y="1049"/>
                  </a:cubicBezTo>
                  <a:cubicBezTo>
                    <a:pt x="1139" y="1049"/>
                    <a:pt x="1087" y="1073"/>
                    <a:pt x="1049" y="1124"/>
                  </a:cubicBezTo>
                  <a:lnTo>
                    <a:pt x="1025" y="1147"/>
                  </a:lnTo>
                  <a:cubicBezTo>
                    <a:pt x="977" y="1219"/>
                    <a:pt x="882" y="1243"/>
                    <a:pt x="787" y="1243"/>
                  </a:cubicBezTo>
                  <a:cubicBezTo>
                    <a:pt x="549" y="1243"/>
                    <a:pt x="334" y="1028"/>
                    <a:pt x="334" y="790"/>
                  </a:cubicBezTo>
                  <a:cubicBezTo>
                    <a:pt x="334" y="552"/>
                    <a:pt x="549" y="362"/>
                    <a:pt x="787" y="362"/>
                  </a:cubicBezTo>
                  <a:cubicBezTo>
                    <a:pt x="882" y="362"/>
                    <a:pt x="977" y="385"/>
                    <a:pt x="1049" y="433"/>
                  </a:cubicBezTo>
                  <a:cubicBezTo>
                    <a:pt x="1086" y="461"/>
                    <a:pt x="1124" y="474"/>
                    <a:pt x="1159" y="474"/>
                  </a:cubicBezTo>
                  <a:cubicBezTo>
                    <a:pt x="1212" y="474"/>
                    <a:pt x="1258" y="443"/>
                    <a:pt x="1287" y="385"/>
                  </a:cubicBezTo>
                  <a:cubicBezTo>
                    <a:pt x="1358" y="290"/>
                    <a:pt x="1334" y="195"/>
                    <a:pt x="1239" y="147"/>
                  </a:cubicBezTo>
                  <a:cubicBezTo>
                    <a:pt x="1120" y="52"/>
                    <a:pt x="930" y="4"/>
                    <a:pt x="787" y="4"/>
                  </a:cubicBezTo>
                  <a:cubicBezTo>
                    <a:pt x="761" y="1"/>
                    <a:pt x="735" y="0"/>
                    <a:pt x="7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07" name="Google Shape;14207;p27"/>
            <p:cNvSpPr/>
            <p:nvPr/>
          </p:nvSpPr>
          <p:spPr>
            <a:xfrm>
              <a:off x="3656038" y="3790508"/>
              <a:ext cx="297700" cy="297800"/>
            </a:xfrm>
            <a:custGeom>
              <a:avLst/>
              <a:gdLst/>
              <a:ahLst/>
              <a:cxnLst/>
              <a:rect l="l" t="t" r="r" b="b"/>
              <a:pathLst>
                <a:path w="11908" h="11912" extrusionOk="0">
                  <a:moveTo>
                    <a:pt x="3406" y="1099"/>
                  </a:moveTo>
                  <a:lnTo>
                    <a:pt x="3406" y="2314"/>
                  </a:lnTo>
                  <a:lnTo>
                    <a:pt x="1072" y="2314"/>
                  </a:lnTo>
                  <a:lnTo>
                    <a:pt x="1072" y="1099"/>
                  </a:lnTo>
                  <a:close/>
                  <a:moveTo>
                    <a:pt x="4739" y="1099"/>
                  </a:moveTo>
                  <a:lnTo>
                    <a:pt x="4739" y="2314"/>
                  </a:lnTo>
                  <a:lnTo>
                    <a:pt x="3715" y="2314"/>
                  </a:lnTo>
                  <a:lnTo>
                    <a:pt x="3715" y="1099"/>
                  </a:lnTo>
                  <a:close/>
                  <a:moveTo>
                    <a:pt x="5478" y="3624"/>
                  </a:moveTo>
                  <a:lnTo>
                    <a:pt x="5478" y="4838"/>
                  </a:lnTo>
                  <a:lnTo>
                    <a:pt x="1072" y="4838"/>
                  </a:lnTo>
                  <a:lnTo>
                    <a:pt x="1072" y="3624"/>
                  </a:lnTo>
                  <a:close/>
                  <a:moveTo>
                    <a:pt x="4168" y="6148"/>
                  </a:moveTo>
                  <a:lnTo>
                    <a:pt x="4168" y="7363"/>
                  </a:lnTo>
                  <a:lnTo>
                    <a:pt x="1072" y="7363"/>
                  </a:lnTo>
                  <a:lnTo>
                    <a:pt x="1072" y="6148"/>
                  </a:lnTo>
                  <a:close/>
                  <a:moveTo>
                    <a:pt x="6025" y="6148"/>
                  </a:moveTo>
                  <a:lnTo>
                    <a:pt x="6025" y="7363"/>
                  </a:lnTo>
                  <a:lnTo>
                    <a:pt x="4501" y="7363"/>
                  </a:lnTo>
                  <a:lnTo>
                    <a:pt x="4501" y="6148"/>
                  </a:lnTo>
                  <a:close/>
                  <a:moveTo>
                    <a:pt x="9383" y="8649"/>
                  </a:moveTo>
                  <a:lnTo>
                    <a:pt x="9383" y="9863"/>
                  </a:lnTo>
                  <a:lnTo>
                    <a:pt x="7454" y="9863"/>
                  </a:lnTo>
                  <a:lnTo>
                    <a:pt x="7454" y="8649"/>
                  </a:lnTo>
                  <a:close/>
                  <a:moveTo>
                    <a:pt x="11550" y="11006"/>
                  </a:moveTo>
                  <a:lnTo>
                    <a:pt x="11550" y="11482"/>
                  </a:lnTo>
                  <a:lnTo>
                    <a:pt x="357" y="11482"/>
                  </a:lnTo>
                  <a:lnTo>
                    <a:pt x="357" y="11006"/>
                  </a:lnTo>
                  <a:close/>
                  <a:moveTo>
                    <a:pt x="916" y="0"/>
                  </a:moveTo>
                  <a:cubicBezTo>
                    <a:pt x="810" y="0"/>
                    <a:pt x="715" y="88"/>
                    <a:pt x="715" y="194"/>
                  </a:cubicBezTo>
                  <a:lnTo>
                    <a:pt x="715" y="1599"/>
                  </a:lnTo>
                  <a:lnTo>
                    <a:pt x="476" y="1599"/>
                  </a:lnTo>
                  <a:cubicBezTo>
                    <a:pt x="381" y="1599"/>
                    <a:pt x="334" y="1647"/>
                    <a:pt x="310" y="1719"/>
                  </a:cubicBezTo>
                  <a:cubicBezTo>
                    <a:pt x="262" y="1838"/>
                    <a:pt x="357" y="1957"/>
                    <a:pt x="476" y="1957"/>
                  </a:cubicBezTo>
                  <a:lnTo>
                    <a:pt x="715" y="1957"/>
                  </a:lnTo>
                  <a:lnTo>
                    <a:pt x="715" y="4124"/>
                  </a:lnTo>
                  <a:lnTo>
                    <a:pt x="500" y="4124"/>
                  </a:lnTo>
                  <a:cubicBezTo>
                    <a:pt x="429" y="4124"/>
                    <a:pt x="334" y="4171"/>
                    <a:pt x="334" y="4267"/>
                  </a:cubicBezTo>
                  <a:cubicBezTo>
                    <a:pt x="334" y="4386"/>
                    <a:pt x="381" y="4481"/>
                    <a:pt x="500" y="4481"/>
                  </a:cubicBezTo>
                  <a:lnTo>
                    <a:pt x="715" y="4481"/>
                  </a:lnTo>
                  <a:lnTo>
                    <a:pt x="715" y="6648"/>
                  </a:lnTo>
                  <a:lnTo>
                    <a:pt x="500" y="6648"/>
                  </a:lnTo>
                  <a:cubicBezTo>
                    <a:pt x="429" y="6648"/>
                    <a:pt x="334" y="6720"/>
                    <a:pt x="334" y="6791"/>
                  </a:cubicBezTo>
                  <a:cubicBezTo>
                    <a:pt x="334" y="6910"/>
                    <a:pt x="381" y="7005"/>
                    <a:pt x="500" y="7005"/>
                  </a:cubicBezTo>
                  <a:lnTo>
                    <a:pt x="715" y="7005"/>
                  </a:lnTo>
                  <a:lnTo>
                    <a:pt x="715" y="9172"/>
                  </a:lnTo>
                  <a:lnTo>
                    <a:pt x="500" y="9172"/>
                  </a:lnTo>
                  <a:cubicBezTo>
                    <a:pt x="429" y="9172"/>
                    <a:pt x="334" y="9244"/>
                    <a:pt x="334" y="9339"/>
                  </a:cubicBezTo>
                  <a:cubicBezTo>
                    <a:pt x="334" y="9458"/>
                    <a:pt x="381" y="9530"/>
                    <a:pt x="500" y="9530"/>
                  </a:cubicBezTo>
                  <a:lnTo>
                    <a:pt x="715" y="9530"/>
                  </a:lnTo>
                  <a:lnTo>
                    <a:pt x="715" y="10768"/>
                  </a:lnTo>
                  <a:lnTo>
                    <a:pt x="310" y="10768"/>
                  </a:lnTo>
                  <a:cubicBezTo>
                    <a:pt x="143" y="10768"/>
                    <a:pt x="0" y="10887"/>
                    <a:pt x="0" y="11054"/>
                  </a:cubicBezTo>
                  <a:lnTo>
                    <a:pt x="0" y="11625"/>
                  </a:lnTo>
                  <a:cubicBezTo>
                    <a:pt x="0" y="11768"/>
                    <a:pt x="119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7" y="11792"/>
                    <a:pt x="11907" y="11625"/>
                  </a:cubicBezTo>
                  <a:lnTo>
                    <a:pt x="11907" y="11030"/>
                  </a:lnTo>
                  <a:cubicBezTo>
                    <a:pt x="11907" y="10792"/>
                    <a:pt x="11788" y="10673"/>
                    <a:pt x="11622" y="10673"/>
                  </a:cubicBezTo>
                  <a:lnTo>
                    <a:pt x="1072" y="10673"/>
                  </a:lnTo>
                  <a:lnTo>
                    <a:pt x="1072" y="10220"/>
                  </a:lnTo>
                  <a:lnTo>
                    <a:pt x="9478" y="10220"/>
                  </a:lnTo>
                  <a:cubicBezTo>
                    <a:pt x="9621" y="10220"/>
                    <a:pt x="9716" y="10101"/>
                    <a:pt x="9716" y="9982"/>
                  </a:cubicBezTo>
                  <a:lnTo>
                    <a:pt x="9716" y="8506"/>
                  </a:lnTo>
                  <a:cubicBezTo>
                    <a:pt x="9716" y="8410"/>
                    <a:pt x="9621" y="8315"/>
                    <a:pt x="9526" y="8315"/>
                  </a:cubicBezTo>
                  <a:lnTo>
                    <a:pt x="3096" y="8315"/>
                  </a:lnTo>
                  <a:cubicBezTo>
                    <a:pt x="3072" y="8315"/>
                    <a:pt x="3001" y="8363"/>
                    <a:pt x="3001" y="8387"/>
                  </a:cubicBezTo>
                  <a:cubicBezTo>
                    <a:pt x="2906" y="8506"/>
                    <a:pt x="3001" y="8649"/>
                    <a:pt x="3120" y="8649"/>
                  </a:cubicBezTo>
                  <a:lnTo>
                    <a:pt x="7073" y="8649"/>
                  </a:lnTo>
                  <a:lnTo>
                    <a:pt x="7073" y="9863"/>
                  </a:lnTo>
                  <a:lnTo>
                    <a:pt x="1072" y="9863"/>
                  </a:lnTo>
                  <a:lnTo>
                    <a:pt x="1072" y="8649"/>
                  </a:lnTo>
                  <a:lnTo>
                    <a:pt x="2286" y="8649"/>
                  </a:lnTo>
                  <a:cubicBezTo>
                    <a:pt x="2382" y="8649"/>
                    <a:pt x="2477" y="8577"/>
                    <a:pt x="2477" y="8506"/>
                  </a:cubicBezTo>
                  <a:cubicBezTo>
                    <a:pt x="2477" y="8387"/>
                    <a:pt x="2405" y="8291"/>
                    <a:pt x="2286" y="8291"/>
                  </a:cubicBezTo>
                  <a:lnTo>
                    <a:pt x="1048" y="8291"/>
                  </a:lnTo>
                  <a:lnTo>
                    <a:pt x="1048" y="7696"/>
                  </a:lnTo>
                  <a:lnTo>
                    <a:pt x="6073" y="7696"/>
                  </a:lnTo>
                  <a:cubicBezTo>
                    <a:pt x="6216" y="7696"/>
                    <a:pt x="6311" y="7577"/>
                    <a:pt x="6311" y="7458"/>
                  </a:cubicBezTo>
                  <a:lnTo>
                    <a:pt x="6311" y="6029"/>
                  </a:lnTo>
                  <a:cubicBezTo>
                    <a:pt x="6311" y="5886"/>
                    <a:pt x="6192" y="5791"/>
                    <a:pt x="6073" y="5791"/>
                  </a:cubicBezTo>
                  <a:lnTo>
                    <a:pt x="1048" y="5791"/>
                  </a:lnTo>
                  <a:lnTo>
                    <a:pt x="1048" y="5195"/>
                  </a:lnTo>
                  <a:lnTo>
                    <a:pt x="6287" y="5195"/>
                  </a:lnTo>
                  <a:cubicBezTo>
                    <a:pt x="6382" y="5195"/>
                    <a:pt x="6454" y="5124"/>
                    <a:pt x="6454" y="5053"/>
                  </a:cubicBezTo>
                  <a:cubicBezTo>
                    <a:pt x="6454" y="4933"/>
                    <a:pt x="6406" y="4838"/>
                    <a:pt x="6287" y="4838"/>
                  </a:cubicBezTo>
                  <a:lnTo>
                    <a:pt x="5835" y="4838"/>
                  </a:lnTo>
                  <a:lnTo>
                    <a:pt x="5835" y="3624"/>
                  </a:lnTo>
                  <a:lnTo>
                    <a:pt x="7573" y="3624"/>
                  </a:lnTo>
                  <a:lnTo>
                    <a:pt x="7573" y="4838"/>
                  </a:lnTo>
                  <a:lnTo>
                    <a:pt x="7121" y="4838"/>
                  </a:lnTo>
                  <a:cubicBezTo>
                    <a:pt x="7025" y="4838"/>
                    <a:pt x="6930" y="4886"/>
                    <a:pt x="6930" y="4981"/>
                  </a:cubicBezTo>
                  <a:cubicBezTo>
                    <a:pt x="6930" y="5100"/>
                    <a:pt x="7002" y="5195"/>
                    <a:pt x="7121" y="5195"/>
                  </a:cubicBezTo>
                  <a:lnTo>
                    <a:pt x="7692" y="5195"/>
                  </a:lnTo>
                  <a:cubicBezTo>
                    <a:pt x="7835" y="5195"/>
                    <a:pt x="7930" y="5076"/>
                    <a:pt x="7930" y="4957"/>
                  </a:cubicBezTo>
                  <a:lnTo>
                    <a:pt x="7930" y="3528"/>
                  </a:lnTo>
                  <a:cubicBezTo>
                    <a:pt x="7930" y="3386"/>
                    <a:pt x="7811" y="3290"/>
                    <a:pt x="7692" y="3290"/>
                  </a:cubicBezTo>
                  <a:lnTo>
                    <a:pt x="1072" y="3290"/>
                  </a:lnTo>
                  <a:lnTo>
                    <a:pt x="1072" y="2695"/>
                  </a:lnTo>
                  <a:lnTo>
                    <a:pt x="4835" y="2695"/>
                  </a:lnTo>
                  <a:cubicBezTo>
                    <a:pt x="4977" y="2695"/>
                    <a:pt x="5073" y="2576"/>
                    <a:pt x="5073" y="2457"/>
                  </a:cubicBezTo>
                  <a:lnTo>
                    <a:pt x="5073" y="1028"/>
                  </a:lnTo>
                  <a:cubicBezTo>
                    <a:pt x="5073" y="885"/>
                    <a:pt x="4954" y="790"/>
                    <a:pt x="4835" y="790"/>
                  </a:cubicBezTo>
                  <a:lnTo>
                    <a:pt x="1072" y="790"/>
                  </a:lnTo>
                  <a:lnTo>
                    <a:pt x="1072" y="194"/>
                  </a:lnTo>
                  <a:cubicBezTo>
                    <a:pt x="1072" y="99"/>
                    <a:pt x="1024" y="52"/>
                    <a:pt x="953" y="4"/>
                  </a:cubicBezTo>
                  <a:cubicBezTo>
                    <a:pt x="940" y="1"/>
                    <a:pt x="928" y="0"/>
                    <a:pt x="9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208" name="Google Shape;14208;p27"/>
          <p:cNvGrpSpPr/>
          <p:nvPr/>
        </p:nvGrpSpPr>
        <p:grpSpPr>
          <a:xfrm>
            <a:off x="8062302" y="7979797"/>
            <a:ext cx="710660" cy="706358"/>
            <a:chOff x="3688251" y="4146473"/>
            <a:chExt cx="355330" cy="353179"/>
          </a:xfrm>
          <a:solidFill>
            <a:schemeClr val="tx1"/>
          </a:solidFill>
        </p:grpSpPr>
        <p:sp>
          <p:nvSpPr>
            <p:cNvPr id="14209" name="Google Shape;14209;p27"/>
            <p:cNvSpPr/>
            <p:nvPr/>
          </p:nvSpPr>
          <p:spPr>
            <a:xfrm>
              <a:off x="3688251" y="4152153"/>
              <a:ext cx="348216" cy="347499"/>
            </a:xfrm>
            <a:custGeom>
              <a:avLst/>
              <a:gdLst/>
              <a:ahLst/>
              <a:cxnLst/>
              <a:rect l="l" t="t" r="r" b="b"/>
              <a:pathLst>
                <a:path w="11647" h="11623" extrusionOk="0">
                  <a:moveTo>
                    <a:pt x="5788" y="1"/>
                  </a:moveTo>
                  <a:cubicBezTo>
                    <a:pt x="4240" y="25"/>
                    <a:pt x="2811" y="620"/>
                    <a:pt x="1715" y="1715"/>
                  </a:cubicBezTo>
                  <a:cubicBezTo>
                    <a:pt x="596" y="2811"/>
                    <a:pt x="1" y="4287"/>
                    <a:pt x="1" y="5835"/>
                  </a:cubicBezTo>
                  <a:cubicBezTo>
                    <a:pt x="1" y="6693"/>
                    <a:pt x="191" y="7550"/>
                    <a:pt x="572" y="8336"/>
                  </a:cubicBezTo>
                  <a:cubicBezTo>
                    <a:pt x="590" y="8387"/>
                    <a:pt x="656" y="8426"/>
                    <a:pt x="728" y="8426"/>
                  </a:cubicBezTo>
                  <a:cubicBezTo>
                    <a:pt x="755" y="8426"/>
                    <a:pt x="784" y="8421"/>
                    <a:pt x="811" y="8407"/>
                  </a:cubicBezTo>
                  <a:cubicBezTo>
                    <a:pt x="906" y="8383"/>
                    <a:pt x="930" y="8264"/>
                    <a:pt x="906" y="8169"/>
                  </a:cubicBezTo>
                  <a:cubicBezTo>
                    <a:pt x="549" y="7431"/>
                    <a:pt x="358" y="6669"/>
                    <a:pt x="358" y="5835"/>
                  </a:cubicBezTo>
                  <a:cubicBezTo>
                    <a:pt x="358" y="4359"/>
                    <a:pt x="930" y="3001"/>
                    <a:pt x="1954" y="1954"/>
                  </a:cubicBezTo>
                  <a:cubicBezTo>
                    <a:pt x="2930" y="953"/>
                    <a:pt x="4264" y="382"/>
                    <a:pt x="5669" y="310"/>
                  </a:cubicBezTo>
                  <a:lnTo>
                    <a:pt x="5669" y="5788"/>
                  </a:lnTo>
                  <a:cubicBezTo>
                    <a:pt x="5669" y="5883"/>
                    <a:pt x="5764" y="5978"/>
                    <a:pt x="5835" y="5978"/>
                  </a:cubicBezTo>
                  <a:lnTo>
                    <a:pt x="11313" y="5978"/>
                  </a:lnTo>
                  <a:cubicBezTo>
                    <a:pt x="11289" y="7383"/>
                    <a:pt x="10694" y="8717"/>
                    <a:pt x="9693" y="9693"/>
                  </a:cubicBezTo>
                  <a:cubicBezTo>
                    <a:pt x="8645" y="10717"/>
                    <a:pt x="7264" y="11265"/>
                    <a:pt x="5812" y="11265"/>
                  </a:cubicBezTo>
                  <a:cubicBezTo>
                    <a:pt x="3978" y="11265"/>
                    <a:pt x="2263" y="10360"/>
                    <a:pt x="1263" y="8836"/>
                  </a:cubicBezTo>
                  <a:cubicBezTo>
                    <a:pt x="1215" y="8772"/>
                    <a:pt x="1168" y="8751"/>
                    <a:pt x="1113" y="8751"/>
                  </a:cubicBezTo>
                  <a:cubicBezTo>
                    <a:pt x="1086" y="8751"/>
                    <a:pt x="1057" y="8757"/>
                    <a:pt x="1025" y="8764"/>
                  </a:cubicBezTo>
                  <a:cubicBezTo>
                    <a:pt x="930" y="8836"/>
                    <a:pt x="930" y="8931"/>
                    <a:pt x="953" y="9003"/>
                  </a:cubicBezTo>
                  <a:cubicBezTo>
                    <a:pt x="2073" y="10646"/>
                    <a:pt x="3883" y="11622"/>
                    <a:pt x="5812" y="11622"/>
                  </a:cubicBezTo>
                  <a:cubicBezTo>
                    <a:pt x="7359" y="11622"/>
                    <a:pt x="8812" y="11027"/>
                    <a:pt x="9931" y="9931"/>
                  </a:cubicBezTo>
                  <a:cubicBezTo>
                    <a:pt x="11027" y="8860"/>
                    <a:pt x="11646" y="7407"/>
                    <a:pt x="11646" y="5859"/>
                  </a:cubicBezTo>
                  <a:cubicBezTo>
                    <a:pt x="11646" y="5788"/>
                    <a:pt x="11622" y="5740"/>
                    <a:pt x="11598" y="5669"/>
                  </a:cubicBezTo>
                  <a:cubicBezTo>
                    <a:pt x="11598" y="5684"/>
                    <a:pt x="11588" y="5690"/>
                    <a:pt x="11571" y="5690"/>
                  </a:cubicBezTo>
                  <a:cubicBezTo>
                    <a:pt x="11538" y="5690"/>
                    <a:pt x="11479" y="5669"/>
                    <a:pt x="11432" y="5669"/>
                  </a:cubicBezTo>
                  <a:lnTo>
                    <a:pt x="6026" y="5669"/>
                  </a:lnTo>
                  <a:lnTo>
                    <a:pt x="6026" y="263"/>
                  </a:lnTo>
                  <a:cubicBezTo>
                    <a:pt x="6026" y="191"/>
                    <a:pt x="6026" y="167"/>
                    <a:pt x="6002" y="120"/>
                  </a:cubicBezTo>
                  <a:cubicBezTo>
                    <a:pt x="5931" y="48"/>
                    <a:pt x="5883" y="1"/>
                    <a:pt x="5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10" name="Google Shape;14210;p27"/>
            <p:cNvSpPr/>
            <p:nvPr/>
          </p:nvSpPr>
          <p:spPr>
            <a:xfrm>
              <a:off x="3886200" y="4146473"/>
              <a:ext cx="157380" cy="157380"/>
            </a:xfrm>
            <a:custGeom>
              <a:avLst/>
              <a:gdLst/>
              <a:ahLst/>
              <a:cxnLst/>
              <a:rect l="l" t="t" r="r" b="b"/>
              <a:pathLst>
                <a:path w="5264" h="5264" extrusionOk="0">
                  <a:moveTo>
                    <a:pt x="238" y="0"/>
                  </a:moveTo>
                  <a:cubicBezTo>
                    <a:pt x="143" y="0"/>
                    <a:pt x="24" y="72"/>
                    <a:pt x="0" y="191"/>
                  </a:cubicBezTo>
                  <a:lnTo>
                    <a:pt x="0" y="238"/>
                  </a:lnTo>
                  <a:lnTo>
                    <a:pt x="0" y="3406"/>
                  </a:lnTo>
                  <a:cubicBezTo>
                    <a:pt x="0" y="3430"/>
                    <a:pt x="24" y="3477"/>
                    <a:pt x="48" y="3477"/>
                  </a:cubicBezTo>
                  <a:cubicBezTo>
                    <a:pt x="95" y="3504"/>
                    <a:pt x="141" y="3516"/>
                    <a:pt x="182" y="3516"/>
                  </a:cubicBezTo>
                  <a:cubicBezTo>
                    <a:pt x="285" y="3516"/>
                    <a:pt x="357" y="3443"/>
                    <a:pt x="357" y="3358"/>
                  </a:cubicBezTo>
                  <a:lnTo>
                    <a:pt x="357" y="357"/>
                  </a:lnTo>
                  <a:cubicBezTo>
                    <a:pt x="1548" y="381"/>
                    <a:pt x="2667" y="905"/>
                    <a:pt x="3549" y="1763"/>
                  </a:cubicBezTo>
                  <a:cubicBezTo>
                    <a:pt x="4406" y="2620"/>
                    <a:pt x="4882" y="3763"/>
                    <a:pt x="4930" y="4954"/>
                  </a:cubicBezTo>
                  <a:lnTo>
                    <a:pt x="357" y="4954"/>
                  </a:lnTo>
                  <a:lnTo>
                    <a:pt x="357" y="4144"/>
                  </a:lnTo>
                  <a:cubicBezTo>
                    <a:pt x="357" y="4120"/>
                    <a:pt x="334" y="4049"/>
                    <a:pt x="286" y="4049"/>
                  </a:cubicBezTo>
                  <a:cubicBezTo>
                    <a:pt x="245" y="4021"/>
                    <a:pt x="204" y="4010"/>
                    <a:pt x="167" y="4010"/>
                  </a:cubicBezTo>
                  <a:cubicBezTo>
                    <a:pt x="73" y="4010"/>
                    <a:pt x="0" y="4083"/>
                    <a:pt x="0" y="4168"/>
                  </a:cubicBezTo>
                  <a:lnTo>
                    <a:pt x="0" y="5144"/>
                  </a:lnTo>
                  <a:cubicBezTo>
                    <a:pt x="0" y="5216"/>
                    <a:pt x="48" y="5263"/>
                    <a:pt x="119" y="5263"/>
                  </a:cubicBezTo>
                  <a:lnTo>
                    <a:pt x="5097" y="5263"/>
                  </a:lnTo>
                  <a:cubicBezTo>
                    <a:pt x="5192" y="5239"/>
                    <a:pt x="5263" y="5120"/>
                    <a:pt x="5239" y="5025"/>
                  </a:cubicBezTo>
                  <a:cubicBezTo>
                    <a:pt x="5263" y="3691"/>
                    <a:pt x="4739" y="2453"/>
                    <a:pt x="3787" y="1501"/>
                  </a:cubicBezTo>
                  <a:cubicBezTo>
                    <a:pt x="2834" y="548"/>
                    <a:pt x="1572" y="24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211" name="Google Shape;14211;p27"/>
          <p:cNvGrpSpPr/>
          <p:nvPr/>
        </p:nvGrpSpPr>
        <p:grpSpPr>
          <a:xfrm>
            <a:off x="9539195" y="7979897"/>
            <a:ext cx="712038" cy="712038"/>
            <a:chOff x="4673513" y="3789408"/>
            <a:chExt cx="297700" cy="297700"/>
          </a:xfrm>
          <a:solidFill>
            <a:schemeClr val="tx1"/>
          </a:solidFill>
        </p:grpSpPr>
        <p:sp>
          <p:nvSpPr>
            <p:cNvPr id="14212" name="Google Shape;14212;p27"/>
            <p:cNvSpPr/>
            <p:nvPr/>
          </p:nvSpPr>
          <p:spPr>
            <a:xfrm>
              <a:off x="4709213" y="3803083"/>
              <a:ext cx="255450" cy="176850"/>
            </a:xfrm>
            <a:custGeom>
              <a:avLst/>
              <a:gdLst/>
              <a:ahLst/>
              <a:cxnLst/>
              <a:rect l="l" t="t" r="r" b="b"/>
              <a:pathLst>
                <a:path w="10218" h="7074" extrusionOk="0">
                  <a:moveTo>
                    <a:pt x="9574" y="311"/>
                  </a:moveTo>
                  <a:cubicBezTo>
                    <a:pt x="9741" y="311"/>
                    <a:pt x="9860" y="430"/>
                    <a:pt x="9860" y="596"/>
                  </a:cubicBezTo>
                  <a:cubicBezTo>
                    <a:pt x="9860" y="739"/>
                    <a:pt x="9741" y="858"/>
                    <a:pt x="9574" y="858"/>
                  </a:cubicBezTo>
                  <a:cubicBezTo>
                    <a:pt x="9432" y="858"/>
                    <a:pt x="9312" y="739"/>
                    <a:pt x="9312" y="596"/>
                  </a:cubicBezTo>
                  <a:cubicBezTo>
                    <a:pt x="9312" y="430"/>
                    <a:pt x="9432" y="311"/>
                    <a:pt x="9574" y="311"/>
                  </a:cubicBezTo>
                  <a:close/>
                  <a:moveTo>
                    <a:pt x="7407" y="1025"/>
                  </a:moveTo>
                  <a:cubicBezTo>
                    <a:pt x="7550" y="1025"/>
                    <a:pt x="7669" y="1144"/>
                    <a:pt x="7669" y="1311"/>
                  </a:cubicBezTo>
                  <a:cubicBezTo>
                    <a:pt x="7669" y="1454"/>
                    <a:pt x="7550" y="1573"/>
                    <a:pt x="7407" y="1573"/>
                  </a:cubicBezTo>
                  <a:cubicBezTo>
                    <a:pt x="7264" y="1573"/>
                    <a:pt x="7145" y="1454"/>
                    <a:pt x="7145" y="1311"/>
                  </a:cubicBezTo>
                  <a:cubicBezTo>
                    <a:pt x="7145" y="1144"/>
                    <a:pt x="7264" y="1025"/>
                    <a:pt x="7407" y="1025"/>
                  </a:cubicBezTo>
                  <a:close/>
                  <a:moveTo>
                    <a:pt x="6217" y="2692"/>
                  </a:moveTo>
                  <a:cubicBezTo>
                    <a:pt x="6359" y="2692"/>
                    <a:pt x="6479" y="2811"/>
                    <a:pt x="6479" y="2978"/>
                  </a:cubicBezTo>
                  <a:cubicBezTo>
                    <a:pt x="6479" y="3121"/>
                    <a:pt x="6359" y="3240"/>
                    <a:pt x="6217" y="3240"/>
                  </a:cubicBezTo>
                  <a:cubicBezTo>
                    <a:pt x="6074" y="3240"/>
                    <a:pt x="5955" y="3121"/>
                    <a:pt x="5955" y="2978"/>
                  </a:cubicBezTo>
                  <a:cubicBezTo>
                    <a:pt x="5955" y="2811"/>
                    <a:pt x="6074" y="2692"/>
                    <a:pt x="6217" y="2692"/>
                  </a:cubicBezTo>
                  <a:close/>
                  <a:moveTo>
                    <a:pt x="2120" y="4073"/>
                  </a:moveTo>
                  <a:cubicBezTo>
                    <a:pt x="2263" y="4073"/>
                    <a:pt x="2382" y="4192"/>
                    <a:pt x="2382" y="4335"/>
                  </a:cubicBezTo>
                  <a:cubicBezTo>
                    <a:pt x="2382" y="4478"/>
                    <a:pt x="2263" y="4597"/>
                    <a:pt x="2120" y="4597"/>
                  </a:cubicBezTo>
                  <a:cubicBezTo>
                    <a:pt x="1954" y="4597"/>
                    <a:pt x="1835" y="4478"/>
                    <a:pt x="1835" y="4335"/>
                  </a:cubicBezTo>
                  <a:cubicBezTo>
                    <a:pt x="1835" y="4192"/>
                    <a:pt x="1930" y="4073"/>
                    <a:pt x="2120" y="4073"/>
                  </a:cubicBezTo>
                  <a:close/>
                  <a:moveTo>
                    <a:pt x="4764" y="4645"/>
                  </a:moveTo>
                  <a:cubicBezTo>
                    <a:pt x="4907" y="4645"/>
                    <a:pt x="5026" y="4764"/>
                    <a:pt x="5026" y="4907"/>
                  </a:cubicBezTo>
                  <a:cubicBezTo>
                    <a:pt x="5026" y="5050"/>
                    <a:pt x="4907" y="5169"/>
                    <a:pt x="4764" y="5169"/>
                  </a:cubicBezTo>
                  <a:cubicBezTo>
                    <a:pt x="4621" y="5169"/>
                    <a:pt x="4502" y="5050"/>
                    <a:pt x="4502" y="4907"/>
                  </a:cubicBezTo>
                  <a:cubicBezTo>
                    <a:pt x="4502" y="4764"/>
                    <a:pt x="4621" y="4645"/>
                    <a:pt x="4764" y="4645"/>
                  </a:cubicBezTo>
                  <a:close/>
                  <a:moveTo>
                    <a:pt x="9551" y="1"/>
                  </a:moveTo>
                  <a:cubicBezTo>
                    <a:pt x="9193" y="1"/>
                    <a:pt x="8931" y="287"/>
                    <a:pt x="8931" y="620"/>
                  </a:cubicBezTo>
                  <a:lnTo>
                    <a:pt x="8931" y="668"/>
                  </a:lnTo>
                  <a:lnTo>
                    <a:pt x="7907" y="1001"/>
                  </a:lnTo>
                  <a:cubicBezTo>
                    <a:pt x="7788" y="834"/>
                    <a:pt x="7598" y="715"/>
                    <a:pt x="7360" y="715"/>
                  </a:cubicBezTo>
                  <a:cubicBezTo>
                    <a:pt x="7050" y="739"/>
                    <a:pt x="6788" y="977"/>
                    <a:pt x="6764" y="1263"/>
                  </a:cubicBezTo>
                  <a:cubicBezTo>
                    <a:pt x="6764" y="1454"/>
                    <a:pt x="6788" y="1597"/>
                    <a:pt x="6907" y="1716"/>
                  </a:cubicBezTo>
                  <a:lnTo>
                    <a:pt x="6431" y="2406"/>
                  </a:lnTo>
                  <a:cubicBezTo>
                    <a:pt x="6365" y="2390"/>
                    <a:pt x="6288" y="2362"/>
                    <a:pt x="6215" y="2362"/>
                  </a:cubicBezTo>
                  <a:cubicBezTo>
                    <a:pt x="6183" y="2362"/>
                    <a:pt x="6151" y="2368"/>
                    <a:pt x="6121" y="2382"/>
                  </a:cubicBezTo>
                  <a:cubicBezTo>
                    <a:pt x="5836" y="2406"/>
                    <a:pt x="5597" y="2644"/>
                    <a:pt x="5574" y="2930"/>
                  </a:cubicBezTo>
                  <a:cubicBezTo>
                    <a:pt x="5526" y="3121"/>
                    <a:pt x="5597" y="3287"/>
                    <a:pt x="5716" y="3406"/>
                  </a:cubicBezTo>
                  <a:lnTo>
                    <a:pt x="5026" y="4359"/>
                  </a:lnTo>
                  <a:cubicBezTo>
                    <a:pt x="4931" y="4311"/>
                    <a:pt x="4859" y="4311"/>
                    <a:pt x="4740" y="4311"/>
                  </a:cubicBezTo>
                  <a:cubicBezTo>
                    <a:pt x="4454" y="4311"/>
                    <a:pt x="4264" y="4454"/>
                    <a:pt x="4145" y="4692"/>
                  </a:cubicBezTo>
                  <a:lnTo>
                    <a:pt x="2668" y="4359"/>
                  </a:lnTo>
                  <a:cubicBezTo>
                    <a:pt x="2668" y="4028"/>
                    <a:pt x="2402" y="3758"/>
                    <a:pt x="2041" y="3758"/>
                  </a:cubicBezTo>
                  <a:cubicBezTo>
                    <a:pt x="2013" y="3758"/>
                    <a:pt x="1984" y="3760"/>
                    <a:pt x="1954" y="3764"/>
                  </a:cubicBezTo>
                  <a:cubicBezTo>
                    <a:pt x="1668" y="3811"/>
                    <a:pt x="1430" y="4049"/>
                    <a:pt x="1406" y="4335"/>
                  </a:cubicBezTo>
                  <a:cubicBezTo>
                    <a:pt x="1358" y="4478"/>
                    <a:pt x="1430" y="4645"/>
                    <a:pt x="1477" y="4764"/>
                  </a:cubicBezTo>
                  <a:lnTo>
                    <a:pt x="1" y="6860"/>
                  </a:lnTo>
                  <a:cubicBezTo>
                    <a:pt x="25" y="6860"/>
                    <a:pt x="49" y="6979"/>
                    <a:pt x="120" y="7050"/>
                  </a:cubicBezTo>
                  <a:cubicBezTo>
                    <a:pt x="144" y="7074"/>
                    <a:pt x="168" y="7074"/>
                    <a:pt x="215" y="7074"/>
                  </a:cubicBezTo>
                  <a:cubicBezTo>
                    <a:pt x="263" y="7074"/>
                    <a:pt x="334" y="7050"/>
                    <a:pt x="358" y="7026"/>
                  </a:cubicBezTo>
                  <a:lnTo>
                    <a:pt x="1811" y="4931"/>
                  </a:lnTo>
                  <a:cubicBezTo>
                    <a:pt x="1906" y="4954"/>
                    <a:pt x="2001" y="5002"/>
                    <a:pt x="2073" y="5002"/>
                  </a:cubicBezTo>
                  <a:cubicBezTo>
                    <a:pt x="2311" y="5002"/>
                    <a:pt x="2525" y="4883"/>
                    <a:pt x="2621" y="4692"/>
                  </a:cubicBezTo>
                  <a:lnTo>
                    <a:pt x="4097" y="5026"/>
                  </a:lnTo>
                  <a:cubicBezTo>
                    <a:pt x="4162" y="5331"/>
                    <a:pt x="4407" y="5556"/>
                    <a:pt x="4703" y="5556"/>
                  </a:cubicBezTo>
                  <a:cubicBezTo>
                    <a:pt x="4731" y="5556"/>
                    <a:pt x="4759" y="5554"/>
                    <a:pt x="4788" y="5550"/>
                  </a:cubicBezTo>
                  <a:cubicBezTo>
                    <a:pt x="5097" y="5526"/>
                    <a:pt x="5312" y="5288"/>
                    <a:pt x="5359" y="5026"/>
                  </a:cubicBezTo>
                  <a:cubicBezTo>
                    <a:pt x="5383" y="4883"/>
                    <a:pt x="5359" y="4764"/>
                    <a:pt x="5264" y="4645"/>
                  </a:cubicBezTo>
                  <a:lnTo>
                    <a:pt x="5978" y="3621"/>
                  </a:lnTo>
                  <a:cubicBezTo>
                    <a:pt x="6074" y="3645"/>
                    <a:pt x="6121" y="3645"/>
                    <a:pt x="6217" y="3645"/>
                  </a:cubicBezTo>
                  <a:cubicBezTo>
                    <a:pt x="6502" y="3621"/>
                    <a:pt x="6740" y="3383"/>
                    <a:pt x="6788" y="3097"/>
                  </a:cubicBezTo>
                  <a:cubicBezTo>
                    <a:pt x="6788" y="2930"/>
                    <a:pt x="6740" y="2787"/>
                    <a:pt x="6669" y="2668"/>
                  </a:cubicBezTo>
                  <a:lnTo>
                    <a:pt x="7169" y="1978"/>
                  </a:lnTo>
                  <a:cubicBezTo>
                    <a:pt x="7241" y="2025"/>
                    <a:pt x="7288" y="2025"/>
                    <a:pt x="7383" y="2025"/>
                  </a:cubicBezTo>
                  <a:cubicBezTo>
                    <a:pt x="7741" y="2025"/>
                    <a:pt x="8003" y="1716"/>
                    <a:pt x="8003" y="1382"/>
                  </a:cubicBezTo>
                  <a:lnTo>
                    <a:pt x="9051" y="1025"/>
                  </a:lnTo>
                  <a:cubicBezTo>
                    <a:pt x="9149" y="1183"/>
                    <a:pt x="9313" y="1275"/>
                    <a:pt x="9502" y="1275"/>
                  </a:cubicBezTo>
                  <a:cubicBezTo>
                    <a:pt x="9541" y="1275"/>
                    <a:pt x="9581" y="1271"/>
                    <a:pt x="9622" y="1263"/>
                  </a:cubicBezTo>
                  <a:cubicBezTo>
                    <a:pt x="9908" y="1239"/>
                    <a:pt x="10146" y="1001"/>
                    <a:pt x="10170" y="715"/>
                  </a:cubicBezTo>
                  <a:cubicBezTo>
                    <a:pt x="10217" y="311"/>
                    <a:pt x="9908" y="1"/>
                    <a:pt x="9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13" name="Google Shape;14213;p27"/>
            <p:cNvSpPr/>
            <p:nvPr/>
          </p:nvSpPr>
          <p:spPr>
            <a:xfrm>
              <a:off x="4710413" y="3887633"/>
              <a:ext cx="254850" cy="152450"/>
            </a:xfrm>
            <a:custGeom>
              <a:avLst/>
              <a:gdLst/>
              <a:ahLst/>
              <a:cxnLst/>
              <a:rect l="l" t="t" r="r" b="b"/>
              <a:pathLst>
                <a:path w="10194" h="6098" extrusionOk="0">
                  <a:moveTo>
                    <a:pt x="9526" y="358"/>
                  </a:moveTo>
                  <a:cubicBezTo>
                    <a:pt x="9693" y="358"/>
                    <a:pt x="9812" y="477"/>
                    <a:pt x="9812" y="620"/>
                  </a:cubicBezTo>
                  <a:cubicBezTo>
                    <a:pt x="9812" y="787"/>
                    <a:pt x="9693" y="906"/>
                    <a:pt x="9526" y="906"/>
                  </a:cubicBezTo>
                  <a:cubicBezTo>
                    <a:pt x="9384" y="906"/>
                    <a:pt x="9264" y="787"/>
                    <a:pt x="9264" y="620"/>
                  </a:cubicBezTo>
                  <a:cubicBezTo>
                    <a:pt x="9264" y="477"/>
                    <a:pt x="9384" y="358"/>
                    <a:pt x="9526" y="358"/>
                  </a:cubicBezTo>
                  <a:close/>
                  <a:moveTo>
                    <a:pt x="4478" y="3525"/>
                  </a:moveTo>
                  <a:cubicBezTo>
                    <a:pt x="4621" y="3525"/>
                    <a:pt x="4740" y="3644"/>
                    <a:pt x="4740" y="3787"/>
                  </a:cubicBezTo>
                  <a:cubicBezTo>
                    <a:pt x="4740" y="3930"/>
                    <a:pt x="4644" y="4049"/>
                    <a:pt x="4478" y="4049"/>
                  </a:cubicBezTo>
                  <a:cubicBezTo>
                    <a:pt x="4335" y="4049"/>
                    <a:pt x="4216" y="3930"/>
                    <a:pt x="4216" y="3787"/>
                  </a:cubicBezTo>
                  <a:cubicBezTo>
                    <a:pt x="4216" y="3644"/>
                    <a:pt x="4335" y="3525"/>
                    <a:pt x="4478" y="3525"/>
                  </a:cubicBezTo>
                  <a:close/>
                  <a:moveTo>
                    <a:pt x="1787" y="3882"/>
                  </a:moveTo>
                  <a:cubicBezTo>
                    <a:pt x="1953" y="3882"/>
                    <a:pt x="2072" y="4001"/>
                    <a:pt x="2072" y="4144"/>
                  </a:cubicBezTo>
                  <a:cubicBezTo>
                    <a:pt x="2072" y="4287"/>
                    <a:pt x="1953" y="4406"/>
                    <a:pt x="1787" y="4406"/>
                  </a:cubicBezTo>
                  <a:cubicBezTo>
                    <a:pt x="1644" y="4406"/>
                    <a:pt x="1525" y="4287"/>
                    <a:pt x="1525" y="4144"/>
                  </a:cubicBezTo>
                  <a:cubicBezTo>
                    <a:pt x="1525" y="4001"/>
                    <a:pt x="1644" y="3882"/>
                    <a:pt x="1787" y="3882"/>
                  </a:cubicBezTo>
                  <a:close/>
                  <a:moveTo>
                    <a:pt x="7335" y="4359"/>
                  </a:moveTo>
                  <a:cubicBezTo>
                    <a:pt x="7478" y="4359"/>
                    <a:pt x="7597" y="4478"/>
                    <a:pt x="7597" y="4621"/>
                  </a:cubicBezTo>
                  <a:cubicBezTo>
                    <a:pt x="7597" y="4764"/>
                    <a:pt x="7502" y="4883"/>
                    <a:pt x="7335" y="4883"/>
                  </a:cubicBezTo>
                  <a:cubicBezTo>
                    <a:pt x="7193" y="4883"/>
                    <a:pt x="7074" y="4764"/>
                    <a:pt x="7074" y="4621"/>
                  </a:cubicBezTo>
                  <a:cubicBezTo>
                    <a:pt x="7074" y="4478"/>
                    <a:pt x="7193" y="4359"/>
                    <a:pt x="7335" y="4359"/>
                  </a:cubicBezTo>
                  <a:close/>
                  <a:moveTo>
                    <a:pt x="9550" y="1"/>
                  </a:moveTo>
                  <a:cubicBezTo>
                    <a:pt x="9193" y="1"/>
                    <a:pt x="8931" y="263"/>
                    <a:pt x="8931" y="620"/>
                  </a:cubicBezTo>
                  <a:cubicBezTo>
                    <a:pt x="8931" y="858"/>
                    <a:pt x="9050" y="1072"/>
                    <a:pt x="9241" y="1168"/>
                  </a:cubicBezTo>
                  <a:lnTo>
                    <a:pt x="9003" y="1858"/>
                  </a:lnTo>
                  <a:lnTo>
                    <a:pt x="8907" y="1858"/>
                  </a:lnTo>
                  <a:cubicBezTo>
                    <a:pt x="8812" y="1858"/>
                    <a:pt x="8741" y="1930"/>
                    <a:pt x="8741" y="2025"/>
                  </a:cubicBezTo>
                  <a:cubicBezTo>
                    <a:pt x="8741" y="2120"/>
                    <a:pt x="8812" y="2215"/>
                    <a:pt x="8907" y="2215"/>
                  </a:cubicBezTo>
                  <a:cubicBezTo>
                    <a:pt x="9050" y="2215"/>
                    <a:pt x="9169" y="2334"/>
                    <a:pt x="9169" y="2477"/>
                  </a:cubicBezTo>
                  <a:cubicBezTo>
                    <a:pt x="9169" y="2620"/>
                    <a:pt x="9050" y="2739"/>
                    <a:pt x="8907" y="2739"/>
                  </a:cubicBezTo>
                  <a:cubicBezTo>
                    <a:pt x="8788" y="2739"/>
                    <a:pt x="8669" y="2644"/>
                    <a:pt x="8645" y="2525"/>
                  </a:cubicBezTo>
                  <a:cubicBezTo>
                    <a:pt x="8625" y="2463"/>
                    <a:pt x="8550" y="2401"/>
                    <a:pt x="8469" y="2401"/>
                  </a:cubicBezTo>
                  <a:cubicBezTo>
                    <a:pt x="8456" y="2401"/>
                    <a:pt x="8444" y="2403"/>
                    <a:pt x="8431" y="2406"/>
                  </a:cubicBezTo>
                  <a:cubicBezTo>
                    <a:pt x="8336" y="2454"/>
                    <a:pt x="8288" y="2525"/>
                    <a:pt x="8312" y="2620"/>
                  </a:cubicBezTo>
                  <a:cubicBezTo>
                    <a:pt x="8336" y="2739"/>
                    <a:pt x="8407" y="2835"/>
                    <a:pt x="8502" y="2930"/>
                  </a:cubicBezTo>
                  <a:lnTo>
                    <a:pt x="7669" y="4025"/>
                  </a:lnTo>
                  <a:cubicBezTo>
                    <a:pt x="7574" y="3954"/>
                    <a:pt x="7478" y="3930"/>
                    <a:pt x="7359" y="3930"/>
                  </a:cubicBezTo>
                  <a:cubicBezTo>
                    <a:pt x="7097" y="3930"/>
                    <a:pt x="6883" y="4073"/>
                    <a:pt x="6764" y="4311"/>
                  </a:cubicBezTo>
                  <a:lnTo>
                    <a:pt x="5121" y="3787"/>
                  </a:lnTo>
                  <a:lnTo>
                    <a:pt x="5121" y="3763"/>
                  </a:lnTo>
                  <a:cubicBezTo>
                    <a:pt x="5121" y="3406"/>
                    <a:pt x="4835" y="3120"/>
                    <a:pt x="4502" y="3120"/>
                  </a:cubicBezTo>
                  <a:cubicBezTo>
                    <a:pt x="4216" y="3120"/>
                    <a:pt x="3930" y="3358"/>
                    <a:pt x="3882" y="3620"/>
                  </a:cubicBezTo>
                  <a:lnTo>
                    <a:pt x="2358" y="3811"/>
                  </a:lnTo>
                  <a:cubicBezTo>
                    <a:pt x="2239" y="3597"/>
                    <a:pt x="2025" y="3478"/>
                    <a:pt x="1787" y="3478"/>
                  </a:cubicBezTo>
                  <a:cubicBezTo>
                    <a:pt x="1429" y="3478"/>
                    <a:pt x="1168" y="3739"/>
                    <a:pt x="1168" y="4121"/>
                  </a:cubicBezTo>
                  <a:cubicBezTo>
                    <a:pt x="1168" y="4216"/>
                    <a:pt x="1191" y="4359"/>
                    <a:pt x="1263" y="4430"/>
                  </a:cubicBezTo>
                  <a:lnTo>
                    <a:pt x="72" y="5835"/>
                  </a:lnTo>
                  <a:cubicBezTo>
                    <a:pt x="1" y="5907"/>
                    <a:pt x="1" y="6026"/>
                    <a:pt x="96" y="6073"/>
                  </a:cubicBezTo>
                  <a:cubicBezTo>
                    <a:pt x="120" y="6097"/>
                    <a:pt x="167" y="6097"/>
                    <a:pt x="215" y="6097"/>
                  </a:cubicBezTo>
                  <a:cubicBezTo>
                    <a:pt x="286" y="6097"/>
                    <a:pt x="310" y="6073"/>
                    <a:pt x="334" y="6049"/>
                  </a:cubicBezTo>
                  <a:lnTo>
                    <a:pt x="1525" y="4644"/>
                  </a:lnTo>
                  <a:cubicBezTo>
                    <a:pt x="1620" y="4668"/>
                    <a:pt x="1715" y="4716"/>
                    <a:pt x="1787" y="4716"/>
                  </a:cubicBezTo>
                  <a:cubicBezTo>
                    <a:pt x="2120" y="4716"/>
                    <a:pt x="2382" y="4430"/>
                    <a:pt x="2430" y="4121"/>
                  </a:cubicBezTo>
                  <a:lnTo>
                    <a:pt x="3906" y="3930"/>
                  </a:lnTo>
                  <a:cubicBezTo>
                    <a:pt x="4001" y="4168"/>
                    <a:pt x="4240" y="4311"/>
                    <a:pt x="4502" y="4311"/>
                  </a:cubicBezTo>
                  <a:cubicBezTo>
                    <a:pt x="4716" y="4311"/>
                    <a:pt x="4930" y="4192"/>
                    <a:pt x="5049" y="4049"/>
                  </a:cubicBezTo>
                  <a:lnTo>
                    <a:pt x="6764" y="4621"/>
                  </a:lnTo>
                  <a:cubicBezTo>
                    <a:pt x="6835" y="4906"/>
                    <a:pt x="7050" y="5121"/>
                    <a:pt x="7383" y="5121"/>
                  </a:cubicBezTo>
                  <a:cubicBezTo>
                    <a:pt x="7740" y="5121"/>
                    <a:pt x="8026" y="4859"/>
                    <a:pt x="8026" y="4502"/>
                  </a:cubicBezTo>
                  <a:cubicBezTo>
                    <a:pt x="8026" y="4382"/>
                    <a:pt x="7978" y="4287"/>
                    <a:pt x="7931" y="4192"/>
                  </a:cubicBezTo>
                  <a:lnTo>
                    <a:pt x="8812" y="3001"/>
                  </a:lnTo>
                  <a:lnTo>
                    <a:pt x="8931" y="3001"/>
                  </a:lnTo>
                  <a:cubicBezTo>
                    <a:pt x="9288" y="3001"/>
                    <a:pt x="9574" y="2739"/>
                    <a:pt x="9574" y="2382"/>
                  </a:cubicBezTo>
                  <a:cubicBezTo>
                    <a:pt x="9574" y="2168"/>
                    <a:pt x="9479" y="2025"/>
                    <a:pt x="9336" y="1906"/>
                  </a:cubicBezTo>
                  <a:lnTo>
                    <a:pt x="9598" y="1168"/>
                  </a:lnTo>
                  <a:cubicBezTo>
                    <a:pt x="9621" y="1171"/>
                    <a:pt x="9643" y="1173"/>
                    <a:pt x="9666" y="1173"/>
                  </a:cubicBezTo>
                  <a:cubicBezTo>
                    <a:pt x="9931" y="1173"/>
                    <a:pt x="10193" y="927"/>
                    <a:pt x="10193" y="620"/>
                  </a:cubicBezTo>
                  <a:cubicBezTo>
                    <a:pt x="10193" y="263"/>
                    <a:pt x="9931" y="1"/>
                    <a:pt x="95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14" name="Google Shape;14214;p27"/>
            <p:cNvSpPr/>
            <p:nvPr/>
          </p:nvSpPr>
          <p:spPr>
            <a:xfrm>
              <a:off x="4673513" y="3789408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929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43"/>
                  </a:cubicBezTo>
                  <a:cubicBezTo>
                    <a:pt x="334" y="1262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96"/>
                    <a:pt x="500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49"/>
                    <a:pt x="334" y="3644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0" y="4739"/>
                  </a:lnTo>
                  <a:cubicBezTo>
                    <a:pt x="405" y="4739"/>
                    <a:pt x="334" y="4787"/>
                    <a:pt x="334" y="4882"/>
                  </a:cubicBezTo>
                  <a:cubicBezTo>
                    <a:pt x="334" y="5001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49"/>
                    <a:pt x="334" y="6121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0" y="7240"/>
                  </a:lnTo>
                  <a:cubicBezTo>
                    <a:pt x="405" y="7240"/>
                    <a:pt x="334" y="7287"/>
                    <a:pt x="334" y="7383"/>
                  </a:cubicBezTo>
                  <a:cubicBezTo>
                    <a:pt x="334" y="7502"/>
                    <a:pt x="381" y="7597"/>
                    <a:pt x="500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50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500" y="9740"/>
                  </a:lnTo>
                  <a:cubicBezTo>
                    <a:pt x="405" y="9740"/>
                    <a:pt x="334" y="9788"/>
                    <a:pt x="334" y="9883"/>
                  </a:cubicBezTo>
                  <a:cubicBezTo>
                    <a:pt x="334" y="10002"/>
                    <a:pt x="381" y="10098"/>
                    <a:pt x="500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1548" y="11884"/>
                  </a:lnTo>
                  <a:cubicBezTo>
                    <a:pt x="1572" y="11884"/>
                    <a:pt x="1596" y="11884"/>
                    <a:pt x="1643" y="11836"/>
                  </a:cubicBezTo>
                  <a:cubicBezTo>
                    <a:pt x="1762" y="11693"/>
                    <a:pt x="1667" y="11550"/>
                    <a:pt x="1524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358" y="11550"/>
                  </a:lnTo>
                  <a:cubicBezTo>
                    <a:pt x="2263" y="11550"/>
                    <a:pt x="2167" y="11598"/>
                    <a:pt x="2167" y="11693"/>
                  </a:cubicBezTo>
                  <a:cubicBezTo>
                    <a:pt x="2167" y="11812"/>
                    <a:pt x="2239" y="11907"/>
                    <a:pt x="2358" y="11907"/>
                  </a:cubicBezTo>
                  <a:lnTo>
                    <a:pt x="11598" y="11907"/>
                  </a:lnTo>
                  <a:cubicBezTo>
                    <a:pt x="11764" y="11907"/>
                    <a:pt x="11907" y="11788"/>
                    <a:pt x="11907" y="11598"/>
                  </a:cubicBezTo>
                  <a:lnTo>
                    <a:pt x="11907" y="11002"/>
                  </a:lnTo>
                  <a:cubicBezTo>
                    <a:pt x="11907" y="10836"/>
                    <a:pt x="11788" y="10717"/>
                    <a:pt x="11598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00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215" name="Google Shape;14215;p27"/>
          <p:cNvGrpSpPr/>
          <p:nvPr/>
        </p:nvGrpSpPr>
        <p:grpSpPr>
          <a:xfrm>
            <a:off x="11044379" y="7979897"/>
            <a:ext cx="712038" cy="706358"/>
            <a:chOff x="5175388" y="3789408"/>
            <a:chExt cx="297700" cy="295325"/>
          </a:xfrm>
          <a:solidFill>
            <a:schemeClr val="tx1"/>
          </a:solidFill>
        </p:grpSpPr>
        <p:sp>
          <p:nvSpPr>
            <p:cNvPr id="14216" name="Google Shape;14216;p27"/>
            <p:cNvSpPr/>
            <p:nvPr/>
          </p:nvSpPr>
          <p:spPr>
            <a:xfrm>
              <a:off x="5176588" y="3789408"/>
              <a:ext cx="296500" cy="91700"/>
            </a:xfrm>
            <a:custGeom>
              <a:avLst/>
              <a:gdLst/>
              <a:ahLst/>
              <a:cxnLst/>
              <a:rect l="l" t="t" r="r" b="b"/>
              <a:pathLst>
                <a:path w="11860" h="3668" extrusionOk="0">
                  <a:moveTo>
                    <a:pt x="2834" y="334"/>
                  </a:moveTo>
                  <a:lnTo>
                    <a:pt x="2834" y="1763"/>
                  </a:lnTo>
                  <a:lnTo>
                    <a:pt x="2072" y="2120"/>
                  </a:lnTo>
                  <a:lnTo>
                    <a:pt x="1334" y="1763"/>
                  </a:lnTo>
                  <a:lnTo>
                    <a:pt x="1334" y="334"/>
                  </a:lnTo>
                  <a:close/>
                  <a:moveTo>
                    <a:pt x="1334" y="0"/>
                  </a:moveTo>
                  <a:cubicBezTo>
                    <a:pt x="1120" y="0"/>
                    <a:pt x="977" y="143"/>
                    <a:pt x="977" y="357"/>
                  </a:cubicBezTo>
                  <a:lnTo>
                    <a:pt x="977" y="477"/>
                  </a:lnTo>
                  <a:lnTo>
                    <a:pt x="358" y="477"/>
                  </a:lnTo>
                  <a:cubicBezTo>
                    <a:pt x="143" y="477"/>
                    <a:pt x="0" y="619"/>
                    <a:pt x="0" y="834"/>
                  </a:cubicBezTo>
                  <a:lnTo>
                    <a:pt x="0" y="3310"/>
                  </a:lnTo>
                  <a:cubicBezTo>
                    <a:pt x="0" y="3525"/>
                    <a:pt x="143" y="3668"/>
                    <a:pt x="358" y="3668"/>
                  </a:cubicBezTo>
                  <a:lnTo>
                    <a:pt x="10598" y="3668"/>
                  </a:lnTo>
                  <a:cubicBezTo>
                    <a:pt x="10717" y="3668"/>
                    <a:pt x="10812" y="3596"/>
                    <a:pt x="10884" y="3525"/>
                  </a:cubicBezTo>
                  <a:lnTo>
                    <a:pt x="11789" y="2286"/>
                  </a:lnTo>
                  <a:cubicBezTo>
                    <a:pt x="11860" y="2167"/>
                    <a:pt x="11860" y="2001"/>
                    <a:pt x="11789" y="1882"/>
                  </a:cubicBezTo>
                  <a:lnTo>
                    <a:pt x="10884" y="667"/>
                  </a:lnTo>
                  <a:cubicBezTo>
                    <a:pt x="10836" y="572"/>
                    <a:pt x="10598" y="500"/>
                    <a:pt x="10598" y="500"/>
                  </a:cubicBezTo>
                  <a:lnTo>
                    <a:pt x="9074" y="500"/>
                  </a:lnTo>
                  <a:cubicBezTo>
                    <a:pt x="8978" y="500"/>
                    <a:pt x="8931" y="572"/>
                    <a:pt x="8883" y="667"/>
                  </a:cubicBezTo>
                  <a:cubicBezTo>
                    <a:pt x="8859" y="762"/>
                    <a:pt x="8955" y="858"/>
                    <a:pt x="9074" y="858"/>
                  </a:cubicBezTo>
                  <a:lnTo>
                    <a:pt x="10622" y="858"/>
                  </a:lnTo>
                  <a:lnTo>
                    <a:pt x="11527" y="2096"/>
                  </a:lnTo>
                  <a:lnTo>
                    <a:pt x="10622" y="3310"/>
                  </a:lnTo>
                  <a:lnTo>
                    <a:pt x="358" y="3310"/>
                  </a:lnTo>
                  <a:lnTo>
                    <a:pt x="358" y="834"/>
                  </a:lnTo>
                  <a:lnTo>
                    <a:pt x="977" y="834"/>
                  </a:lnTo>
                  <a:lnTo>
                    <a:pt x="977" y="1786"/>
                  </a:lnTo>
                  <a:cubicBezTo>
                    <a:pt x="977" y="1929"/>
                    <a:pt x="1072" y="2048"/>
                    <a:pt x="1191" y="2120"/>
                  </a:cubicBezTo>
                  <a:lnTo>
                    <a:pt x="1929" y="2477"/>
                  </a:lnTo>
                  <a:cubicBezTo>
                    <a:pt x="2001" y="2501"/>
                    <a:pt x="2048" y="2501"/>
                    <a:pt x="2072" y="2501"/>
                  </a:cubicBezTo>
                  <a:cubicBezTo>
                    <a:pt x="2120" y="2501"/>
                    <a:pt x="2191" y="2501"/>
                    <a:pt x="2239" y="2477"/>
                  </a:cubicBezTo>
                  <a:lnTo>
                    <a:pt x="2977" y="2120"/>
                  </a:lnTo>
                  <a:cubicBezTo>
                    <a:pt x="3096" y="2048"/>
                    <a:pt x="3192" y="1929"/>
                    <a:pt x="3192" y="1786"/>
                  </a:cubicBezTo>
                  <a:lnTo>
                    <a:pt x="3192" y="834"/>
                  </a:lnTo>
                  <a:lnTo>
                    <a:pt x="8264" y="834"/>
                  </a:lnTo>
                  <a:cubicBezTo>
                    <a:pt x="8359" y="834"/>
                    <a:pt x="8431" y="786"/>
                    <a:pt x="8455" y="691"/>
                  </a:cubicBezTo>
                  <a:cubicBezTo>
                    <a:pt x="8478" y="572"/>
                    <a:pt x="8383" y="477"/>
                    <a:pt x="8264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25" y="0"/>
                    <a:pt x="2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17" name="Google Shape;14217;p27"/>
            <p:cNvSpPr/>
            <p:nvPr/>
          </p:nvSpPr>
          <p:spPr>
            <a:xfrm>
              <a:off x="5175388" y="3892983"/>
              <a:ext cx="297700" cy="90525"/>
            </a:xfrm>
            <a:custGeom>
              <a:avLst/>
              <a:gdLst/>
              <a:ahLst/>
              <a:cxnLst/>
              <a:rect l="l" t="t" r="r" b="b"/>
              <a:pathLst>
                <a:path w="11908" h="3621" extrusionOk="0">
                  <a:moveTo>
                    <a:pt x="2835" y="287"/>
                  </a:moveTo>
                  <a:lnTo>
                    <a:pt x="2835" y="1716"/>
                  </a:lnTo>
                  <a:lnTo>
                    <a:pt x="2096" y="2073"/>
                  </a:lnTo>
                  <a:lnTo>
                    <a:pt x="1358" y="1716"/>
                  </a:lnTo>
                  <a:lnTo>
                    <a:pt x="1358" y="287"/>
                  </a:lnTo>
                  <a:close/>
                  <a:moveTo>
                    <a:pt x="358" y="763"/>
                  </a:moveTo>
                  <a:lnTo>
                    <a:pt x="1001" y="811"/>
                  </a:lnTo>
                  <a:lnTo>
                    <a:pt x="1001" y="1763"/>
                  </a:lnTo>
                  <a:cubicBezTo>
                    <a:pt x="1001" y="1906"/>
                    <a:pt x="1072" y="2025"/>
                    <a:pt x="1215" y="2073"/>
                  </a:cubicBezTo>
                  <a:lnTo>
                    <a:pt x="1954" y="2430"/>
                  </a:lnTo>
                  <a:cubicBezTo>
                    <a:pt x="2001" y="2478"/>
                    <a:pt x="2073" y="2478"/>
                    <a:pt x="2096" y="2478"/>
                  </a:cubicBezTo>
                  <a:cubicBezTo>
                    <a:pt x="2120" y="2478"/>
                    <a:pt x="2215" y="2478"/>
                    <a:pt x="2239" y="2430"/>
                  </a:cubicBezTo>
                  <a:lnTo>
                    <a:pt x="3001" y="2073"/>
                  </a:lnTo>
                  <a:cubicBezTo>
                    <a:pt x="3120" y="2025"/>
                    <a:pt x="3192" y="1906"/>
                    <a:pt x="3192" y="1763"/>
                  </a:cubicBezTo>
                  <a:lnTo>
                    <a:pt x="3192" y="811"/>
                  </a:lnTo>
                  <a:lnTo>
                    <a:pt x="10646" y="811"/>
                  </a:lnTo>
                  <a:lnTo>
                    <a:pt x="11527" y="2025"/>
                  </a:lnTo>
                  <a:lnTo>
                    <a:pt x="10646" y="3240"/>
                  </a:lnTo>
                  <a:lnTo>
                    <a:pt x="382" y="3240"/>
                  </a:lnTo>
                  <a:lnTo>
                    <a:pt x="358" y="764"/>
                  </a:lnTo>
                  <a:lnTo>
                    <a:pt x="358" y="764"/>
                  </a:lnTo>
                  <a:cubicBezTo>
                    <a:pt x="358" y="787"/>
                    <a:pt x="370" y="799"/>
                    <a:pt x="376" y="799"/>
                  </a:cubicBezTo>
                  <a:cubicBezTo>
                    <a:pt x="382" y="799"/>
                    <a:pt x="382" y="787"/>
                    <a:pt x="358" y="763"/>
                  </a:cubicBezTo>
                  <a:lnTo>
                    <a:pt x="358" y="763"/>
                  </a:lnTo>
                  <a:lnTo>
                    <a:pt x="358" y="763"/>
                  </a:lnTo>
                  <a:close/>
                  <a:moveTo>
                    <a:pt x="1358" y="1"/>
                  </a:moveTo>
                  <a:cubicBezTo>
                    <a:pt x="1144" y="1"/>
                    <a:pt x="1001" y="144"/>
                    <a:pt x="1001" y="358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167" y="501"/>
                    <a:pt x="1" y="644"/>
                    <a:pt x="1" y="834"/>
                  </a:cubicBezTo>
                  <a:lnTo>
                    <a:pt x="1" y="3311"/>
                  </a:lnTo>
                  <a:cubicBezTo>
                    <a:pt x="48" y="3454"/>
                    <a:pt x="191" y="3621"/>
                    <a:pt x="406" y="3621"/>
                  </a:cubicBezTo>
                  <a:lnTo>
                    <a:pt x="10646" y="3621"/>
                  </a:lnTo>
                  <a:cubicBezTo>
                    <a:pt x="10765" y="3621"/>
                    <a:pt x="10860" y="3573"/>
                    <a:pt x="10932" y="3478"/>
                  </a:cubicBezTo>
                  <a:lnTo>
                    <a:pt x="11837" y="2263"/>
                  </a:lnTo>
                  <a:cubicBezTo>
                    <a:pt x="11908" y="2144"/>
                    <a:pt x="11908" y="1954"/>
                    <a:pt x="11837" y="1835"/>
                  </a:cubicBezTo>
                  <a:lnTo>
                    <a:pt x="10932" y="620"/>
                  </a:lnTo>
                  <a:cubicBezTo>
                    <a:pt x="10884" y="525"/>
                    <a:pt x="10646" y="477"/>
                    <a:pt x="10646" y="477"/>
                  </a:cubicBezTo>
                  <a:lnTo>
                    <a:pt x="3192" y="477"/>
                  </a:lnTo>
                  <a:lnTo>
                    <a:pt x="3192" y="358"/>
                  </a:lnTo>
                  <a:cubicBezTo>
                    <a:pt x="3192" y="144"/>
                    <a:pt x="3049" y="1"/>
                    <a:pt x="2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18" name="Google Shape;14218;p27"/>
            <p:cNvSpPr/>
            <p:nvPr/>
          </p:nvSpPr>
          <p:spPr>
            <a:xfrm>
              <a:off x="5175388" y="3994808"/>
              <a:ext cx="297700" cy="89925"/>
            </a:xfrm>
            <a:custGeom>
              <a:avLst/>
              <a:gdLst/>
              <a:ahLst/>
              <a:cxnLst/>
              <a:rect l="l" t="t" r="r" b="b"/>
              <a:pathLst>
                <a:path w="11908" h="3597" extrusionOk="0">
                  <a:moveTo>
                    <a:pt x="2882" y="381"/>
                  </a:moveTo>
                  <a:lnTo>
                    <a:pt x="2882" y="1786"/>
                  </a:lnTo>
                  <a:lnTo>
                    <a:pt x="2120" y="2167"/>
                  </a:lnTo>
                  <a:lnTo>
                    <a:pt x="1382" y="1810"/>
                  </a:lnTo>
                  <a:lnTo>
                    <a:pt x="1382" y="381"/>
                  </a:lnTo>
                  <a:close/>
                  <a:moveTo>
                    <a:pt x="1358" y="0"/>
                  </a:moveTo>
                  <a:cubicBezTo>
                    <a:pt x="1144" y="0"/>
                    <a:pt x="1001" y="143"/>
                    <a:pt x="1001" y="357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358" y="477"/>
                    <a:pt x="1" y="667"/>
                    <a:pt x="1" y="834"/>
                  </a:cubicBezTo>
                  <a:lnTo>
                    <a:pt x="1" y="1405"/>
                  </a:lnTo>
                  <a:cubicBezTo>
                    <a:pt x="1" y="1501"/>
                    <a:pt x="96" y="1572"/>
                    <a:pt x="191" y="1572"/>
                  </a:cubicBezTo>
                  <a:cubicBezTo>
                    <a:pt x="287" y="1572"/>
                    <a:pt x="358" y="1501"/>
                    <a:pt x="358" y="1405"/>
                  </a:cubicBezTo>
                  <a:lnTo>
                    <a:pt x="358" y="834"/>
                  </a:lnTo>
                  <a:lnTo>
                    <a:pt x="1001" y="834"/>
                  </a:lnTo>
                  <a:lnTo>
                    <a:pt x="1001" y="1786"/>
                  </a:lnTo>
                  <a:cubicBezTo>
                    <a:pt x="1001" y="1929"/>
                    <a:pt x="1072" y="2048"/>
                    <a:pt x="1191" y="2120"/>
                  </a:cubicBezTo>
                  <a:lnTo>
                    <a:pt x="1954" y="2477"/>
                  </a:lnTo>
                  <a:cubicBezTo>
                    <a:pt x="2001" y="2501"/>
                    <a:pt x="2073" y="2501"/>
                    <a:pt x="2096" y="2501"/>
                  </a:cubicBezTo>
                  <a:cubicBezTo>
                    <a:pt x="2120" y="2501"/>
                    <a:pt x="2215" y="2501"/>
                    <a:pt x="2239" y="2477"/>
                  </a:cubicBezTo>
                  <a:lnTo>
                    <a:pt x="2978" y="2120"/>
                  </a:lnTo>
                  <a:cubicBezTo>
                    <a:pt x="3097" y="2048"/>
                    <a:pt x="3192" y="1929"/>
                    <a:pt x="3192" y="1786"/>
                  </a:cubicBezTo>
                  <a:lnTo>
                    <a:pt x="3192" y="810"/>
                  </a:lnTo>
                  <a:lnTo>
                    <a:pt x="10646" y="810"/>
                  </a:lnTo>
                  <a:lnTo>
                    <a:pt x="11527" y="2024"/>
                  </a:lnTo>
                  <a:lnTo>
                    <a:pt x="10646" y="3239"/>
                  </a:lnTo>
                  <a:lnTo>
                    <a:pt x="358" y="3239"/>
                  </a:lnTo>
                  <a:lnTo>
                    <a:pt x="358" y="2144"/>
                  </a:lnTo>
                  <a:cubicBezTo>
                    <a:pt x="358" y="2048"/>
                    <a:pt x="310" y="2001"/>
                    <a:pt x="215" y="1977"/>
                  </a:cubicBezTo>
                  <a:cubicBezTo>
                    <a:pt x="194" y="1968"/>
                    <a:pt x="173" y="1964"/>
                    <a:pt x="153" y="1964"/>
                  </a:cubicBezTo>
                  <a:cubicBezTo>
                    <a:pt x="65" y="1964"/>
                    <a:pt x="1" y="2046"/>
                    <a:pt x="1" y="2144"/>
                  </a:cubicBezTo>
                  <a:lnTo>
                    <a:pt x="1" y="3239"/>
                  </a:lnTo>
                  <a:cubicBezTo>
                    <a:pt x="1" y="3453"/>
                    <a:pt x="167" y="3596"/>
                    <a:pt x="358" y="3596"/>
                  </a:cubicBezTo>
                  <a:lnTo>
                    <a:pt x="10646" y="3596"/>
                  </a:lnTo>
                  <a:cubicBezTo>
                    <a:pt x="10765" y="3596"/>
                    <a:pt x="10860" y="3549"/>
                    <a:pt x="10932" y="3453"/>
                  </a:cubicBezTo>
                  <a:lnTo>
                    <a:pt x="11837" y="2239"/>
                  </a:lnTo>
                  <a:cubicBezTo>
                    <a:pt x="11908" y="2120"/>
                    <a:pt x="11908" y="1929"/>
                    <a:pt x="11837" y="1810"/>
                  </a:cubicBezTo>
                  <a:lnTo>
                    <a:pt x="10932" y="619"/>
                  </a:lnTo>
                  <a:cubicBezTo>
                    <a:pt x="10884" y="548"/>
                    <a:pt x="10765" y="477"/>
                    <a:pt x="10646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49" y="0"/>
                    <a:pt x="2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219" name="Google Shape;14219;p27"/>
          <p:cNvGrpSpPr/>
          <p:nvPr/>
        </p:nvGrpSpPr>
        <p:grpSpPr>
          <a:xfrm>
            <a:off x="12546754" y="7978460"/>
            <a:ext cx="729140" cy="711500"/>
            <a:chOff x="5676088" y="3788808"/>
            <a:chExt cx="304850" cy="297475"/>
          </a:xfrm>
          <a:solidFill>
            <a:schemeClr val="tx1"/>
          </a:solidFill>
        </p:grpSpPr>
        <p:sp>
          <p:nvSpPr>
            <p:cNvPr id="14220" name="Google Shape;14220;p27"/>
            <p:cNvSpPr/>
            <p:nvPr/>
          </p:nvSpPr>
          <p:spPr>
            <a:xfrm>
              <a:off x="5676088" y="3788808"/>
              <a:ext cx="304850" cy="297475"/>
            </a:xfrm>
            <a:custGeom>
              <a:avLst/>
              <a:gdLst/>
              <a:ahLst/>
              <a:cxnLst/>
              <a:rect l="l" t="t" r="r" b="b"/>
              <a:pathLst>
                <a:path w="12194" h="11899" extrusionOk="0">
                  <a:moveTo>
                    <a:pt x="5970" y="1982"/>
                  </a:moveTo>
                  <a:cubicBezTo>
                    <a:pt x="8165" y="1982"/>
                    <a:pt x="9931" y="3767"/>
                    <a:pt x="9931" y="5954"/>
                  </a:cubicBezTo>
                  <a:cubicBezTo>
                    <a:pt x="9931" y="7740"/>
                    <a:pt x="8717" y="9312"/>
                    <a:pt x="6978" y="9788"/>
                  </a:cubicBezTo>
                  <a:cubicBezTo>
                    <a:pt x="6907" y="9812"/>
                    <a:pt x="6835" y="9907"/>
                    <a:pt x="6859" y="10002"/>
                  </a:cubicBezTo>
                  <a:cubicBezTo>
                    <a:pt x="6901" y="10064"/>
                    <a:pt x="6960" y="10126"/>
                    <a:pt x="7037" y="10126"/>
                  </a:cubicBezTo>
                  <a:cubicBezTo>
                    <a:pt x="7049" y="10126"/>
                    <a:pt x="7061" y="10125"/>
                    <a:pt x="7074" y="10122"/>
                  </a:cubicBezTo>
                  <a:cubicBezTo>
                    <a:pt x="8931" y="9645"/>
                    <a:pt x="10193" y="8002"/>
                    <a:pt x="10289" y="6121"/>
                  </a:cubicBezTo>
                  <a:lnTo>
                    <a:pt x="11575" y="6121"/>
                  </a:lnTo>
                  <a:cubicBezTo>
                    <a:pt x="11503" y="7550"/>
                    <a:pt x="10955" y="8907"/>
                    <a:pt x="9931" y="9907"/>
                  </a:cubicBezTo>
                  <a:cubicBezTo>
                    <a:pt x="8884" y="10955"/>
                    <a:pt x="7455" y="11550"/>
                    <a:pt x="5978" y="11550"/>
                  </a:cubicBezTo>
                  <a:cubicBezTo>
                    <a:pt x="4478" y="11550"/>
                    <a:pt x="3097" y="10955"/>
                    <a:pt x="2025" y="9907"/>
                  </a:cubicBezTo>
                  <a:cubicBezTo>
                    <a:pt x="1001" y="8907"/>
                    <a:pt x="429" y="7550"/>
                    <a:pt x="382" y="6121"/>
                  </a:cubicBezTo>
                  <a:lnTo>
                    <a:pt x="1668" y="6121"/>
                  </a:lnTo>
                  <a:cubicBezTo>
                    <a:pt x="1739" y="8431"/>
                    <a:pt x="3644" y="10264"/>
                    <a:pt x="5978" y="10264"/>
                  </a:cubicBezTo>
                  <a:lnTo>
                    <a:pt x="6240" y="10264"/>
                  </a:lnTo>
                  <a:cubicBezTo>
                    <a:pt x="6335" y="10264"/>
                    <a:pt x="6431" y="10169"/>
                    <a:pt x="6431" y="10098"/>
                  </a:cubicBezTo>
                  <a:cubicBezTo>
                    <a:pt x="6431" y="9979"/>
                    <a:pt x="6335" y="9907"/>
                    <a:pt x="6240" y="9907"/>
                  </a:cubicBezTo>
                  <a:lnTo>
                    <a:pt x="5978" y="9907"/>
                  </a:lnTo>
                  <a:cubicBezTo>
                    <a:pt x="3478" y="9907"/>
                    <a:pt x="1477" y="7550"/>
                    <a:pt x="2144" y="4954"/>
                  </a:cubicBezTo>
                  <a:cubicBezTo>
                    <a:pt x="2430" y="3715"/>
                    <a:pt x="3740" y="2406"/>
                    <a:pt x="5002" y="2096"/>
                  </a:cubicBezTo>
                  <a:cubicBezTo>
                    <a:pt x="5331" y="2018"/>
                    <a:pt x="5655" y="1982"/>
                    <a:pt x="5970" y="1982"/>
                  </a:cubicBezTo>
                  <a:close/>
                  <a:moveTo>
                    <a:pt x="5931" y="0"/>
                  </a:moveTo>
                  <a:cubicBezTo>
                    <a:pt x="5026" y="0"/>
                    <a:pt x="4121" y="215"/>
                    <a:pt x="3335" y="620"/>
                  </a:cubicBezTo>
                  <a:cubicBezTo>
                    <a:pt x="3239" y="643"/>
                    <a:pt x="3216" y="763"/>
                    <a:pt x="3239" y="858"/>
                  </a:cubicBezTo>
                  <a:cubicBezTo>
                    <a:pt x="3258" y="931"/>
                    <a:pt x="3331" y="962"/>
                    <a:pt x="3408" y="962"/>
                  </a:cubicBezTo>
                  <a:cubicBezTo>
                    <a:pt x="3431" y="962"/>
                    <a:pt x="3455" y="959"/>
                    <a:pt x="3478" y="953"/>
                  </a:cubicBezTo>
                  <a:cubicBezTo>
                    <a:pt x="4240" y="572"/>
                    <a:pt x="5073" y="381"/>
                    <a:pt x="5931" y="381"/>
                  </a:cubicBezTo>
                  <a:cubicBezTo>
                    <a:pt x="7431" y="381"/>
                    <a:pt x="8836" y="977"/>
                    <a:pt x="9908" y="2025"/>
                  </a:cubicBezTo>
                  <a:cubicBezTo>
                    <a:pt x="10908" y="3025"/>
                    <a:pt x="11479" y="4382"/>
                    <a:pt x="11527" y="5811"/>
                  </a:cubicBezTo>
                  <a:lnTo>
                    <a:pt x="10265" y="5811"/>
                  </a:lnTo>
                  <a:cubicBezTo>
                    <a:pt x="10170" y="3501"/>
                    <a:pt x="8264" y="1667"/>
                    <a:pt x="5931" y="1667"/>
                  </a:cubicBezTo>
                  <a:cubicBezTo>
                    <a:pt x="3621" y="1667"/>
                    <a:pt x="1715" y="3501"/>
                    <a:pt x="1620" y="5811"/>
                  </a:cubicBezTo>
                  <a:lnTo>
                    <a:pt x="358" y="5811"/>
                  </a:lnTo>
                  <a:cubicBezTo>
                    <a:pt x="406" y="4025"/>
                    <a:pt x="1311" y="2382"/>
                    <a:pt x="2763" y="1358"/>
                  </a:cubicBezTo>
                  <a:lnTo>
                    <a:pt x="2787" y="1334"/>
                  </a:lnTo>
                  <a:cubicBezTo>
                    <a:pt x="2858" y="1286"/>
                    <a:pt x="2882" y="1191"/>
                    <a:pt x="2858" y="1096"/>
                  </a:cubicBezTo>
                  <a:cubicBezTo>
                    <a:pt x="2815" y="1038"/>
                    <a:pt x="2754" y="1007"/>
                    <a:pt x="2692" y="1007"/>
                  </a:cubicBezTo>
                  <a:cubicBezTo>
                    <a:pt x="2652" y="1007"/>
                    <a:pt x="2610" y="1020"/>
                    <a:pt x="2573" y="1048"/>
                  </a:cubicBezTo>
                  <a:lnTo>
                    <a:pt x="2549" y="1072"/>
                  </a:lnTo>
                  <a:cubicBezTo>
                    <a:pt x="953" y="2168"/>
                    <a:pt x="1" y="4025"/>
                    <a:pt x="1" y="5954"/>
                  </a:cubicBezTo>
                  <a:cubicBezTo>
                    <a:pt x="1" y="7954"/>
                    <a:pt x="953" y="9764"/>
                    <a:pt x="2668" y="10931"/>
                  </a:cubicBezTo>
                  <a:cubicBezTo>
                    <a:pt x="3287" y="11336"/>
                    <a:pt x="4002" y="11646"/>
                    <a:pt x="4764" y="11789"/>
                  </a:cubicBezTo>
                  <a:cubicBezTo>
                    <a:pt x="5157" y="11863"/>
                    <a:pt x="5548" y="11899"/>
                    <a:pt x="5933" y="11899"/>
                  </a:cubicBezTo>
                  <a:cubicBezTo>
                    <a:pt x="7527" y="11899"/>
                    <a:pt x="9014" y="11277"/>
                    <a:pt x="10146" y="10145"/>
                  </a:cubicBezTo>
                  <a:cubicBezTo>
                    <a:pt x="11575" y="8740"/>
                    <a:pt x="12194" y="6788"/>
                    <a:pt x="11789" y="4763"/>
                  </a:cubicBezTo>
                  <a:cubicBezTo>
                    <a:pt x="11622" y="4025"/>
                    <a:pt x="11336" y="3311"/>
                    <a:pt x="10908" y="2668"/>
                  </a:cubicBezTo>
                  <a:cubicBezTo>
                    <a:pt x="9765" y="977"/>
                    <a:pt x="7931" y="0"/>
                    <a:pt x="59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21" name="Google Shape;14221;p27"/>
            <p:cNvSpPr/>
            <p:nvPr/>
          </p:nvSpPr>
          <p:spPr>
            <a:xfrm>
              <a:off x="5861263" y="3905883"/>
              <a:ext cx="30975" cy="62750"/>
            </a:xfrm>
            <a:custGeom>
              <a:avLst/>
              <a:gdLst/>
              <a:ahLst/>
              <a:cxnLst/>
              <a:rect l="l" t="t" r="r" b="b"/>
              <a:pathLst>
                <a:path w="1239" h="2510" extrusionOk="0">
                  <a:moveTo>
                    <a:pt x="1065" y="0"/>
                  </a:moveTo>
                  <a:cubicBezTo>
                    <a:pt x="1004" y="0"/>
                    <a:pt x="936" y="31"/>
                    <a:pt x="881" y="104"/>
                  </a:cubicBezTo>
                  <a:lnTo>
                    <a:pt x="0" y="2247"/>
                  </a:lnTo>
                  <a:cubicBezTo>
                    <a:pt x="0" y="2366"/>
                    <a:pt x="24" y="2486"/>
                    <a:pt x="119" y="2509"/>
                  </a:cubicBezTo>
                  <a:lnTo>
                    <a:pt x="167" y="2509"/>
                  </a:lnTo>
                  <a:cubicBezTo>
                    <a:pt x="238" y="2509"/>
                    <a:pt x="286" y="2486"/>
                    <a:pt x="333" y="2390"/>
                  </a:cubicBezTo>
                  <a:lnTo>
                    <a:pt x="1215" y="247"/>
                  </a:lnTo>
                  <a:cubicBezTo>
                    <a:pt x="1238" y="176"/>
                    <a:pt x="1215" y="80"/>
                    <a:pt x="1119" y="9"/>
                  </a:cubicBezTo>
                  <a:cubicBezTo>
                    <a:pt x="1102" y="3"/>
                    <a:pt x="1084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22" name="Google Shape;14222;p27"/>
            <p:cNvSpPr/>
            <p:nvPr/>
          </p:nvSpPr>
          <p:spPr>
            <a:xfrm>
              <a:off x="5747538" y="3906083"/>
              <a:ext cx="42300" cy="66725"/>
            </a:xfrm>
            <a:custGeom>
              <a:avLst/>
              <a:gdLst/>
              <a:ahLst/>
              <a:cxnLst/>
              <a:rect l="l" t="t" r="r" b="b"/>
              <a:pathLst>
                <a:path w="1692" h="2669" extrusionOk="0">
                  <a:moveTo>
                    <a:pt x="596" y="1"/>
                  </a:moveTo>
                  <a:cubicBezTo>
                    <a:pt x="501" y="1"/>
                    <a:pt x="429" y="72"/>
                    <a:pt x="405" y="168"/>
                  </a:cubicBezTo>
                  <a:lnTo>
                    <a:pt x="215" y="1168"/>
                  </a:lnTo>
                  <a:cubicBezTo>
                    <a:pt x="215" y="1239"/>
                    <a:pt x="262" y="1287"/>
                    <a:pt x="286" y="1358"/>
                  </a:cubicBezTo>
                  <a:cubicBezTo>
                    <a:pt x="322" y="1370"/>
                    <a:pt x="352" y="1376"/>
                    <a:pt x="381" y="1376"/>
                  </a:cubicBezTo>
                  <a:cubicBezTo>
                    <a:pt x="411" y="1376"/>
                    <a:pt x="441" y="1370"/>
                    <a:pt x="477" y="1358"/>
                  </a:cubicBezTo>
                  <a:lnTo>
                    <a:pt x="501" y="1358"/>
                  </a:lnTo>
                  <a:cubicBezTo>
                    <a:pt x="596" y="1311"/>
                    <a:pt x="667" y="1287"/>
                    <a:pt x="858" y="1287"/>
                  </a:cubicBezTo>
                  <a:cubicBezTo>
                    <a:pt x="1001" y="1287"/>
                    <a:pt x="1120" y="1358"/>
                    <a:pt x="1215" y="1430"/>
                  </a:cubicBezTo>
                  <a:cubicBezTo>
                    <a:pt x="1310" y="1525"/>
                    <a:pt x="1358" y="1668"/>
                    <a:pt x="1358" y="1835"/>
                  </a:cubicBezTo>
                  <a:cubicBezTo>
                    <a:pt x="1358" y="2097"/>
                    <a:pt x="1120" y="2311"/>
                    <a:pt x="858" y="2311"/>
                  </a:cubicBezTo>
                  <a:cubicBezTo>
                    <a:pt x="596" y="2311"/>
                    <a:pt x="381" y="2120"/>
                    <a:pt x="358" y="1858"/>
                  </a:cubicBezTo>
                  <a:lnTo>
                    <a:pt x="358" y="1787"/>
                  </a:lnTo>
                  <a:cubicBezTo>
                    <a:pt x="358" y="1716"/>
                    <a:pt x="286" y="1644"/>
                    <a:pt x="191" y="1620"/>
                  </a:cubicBezTo>
                  <a:cubicBezTo>
                    <a:pt x="176" y="1617"/>
                    <a:pt x="161" y="1616"/>
                    <a:pt x="147" y="1616"/>
                  </a:cubicBezTo>
                  <a:cubicBezTo>
                    <a:pt x="55" y="1616"/>
                    <a:pt x="0" y="1683"/>
                    <a:pt x="0" y="1787"/>
                  </a:cubicBezTo>
                  <a:lnTo>
                    <a:pt x="0" y="1906"/>
                  </a:lnTo>
                  <a:cubicBezTo>
                    <a:pt x="48" y="2335"/>
                    <a:pt x="405" y="2668"/>
                    <a:pt x="810" y="2668"/>
                  </a:cubicBezTo>
                  <a:lnTo>
                    <a:pt x="858" y="2668"/>
                  </a:lnTo>
                  <a:cubicBezTo>
                    <a:pt x="1286" y="2668"/>
                    <a:pt x="1667" y="2311"/>
                    <a:pt x="1691" y="1858"/>
                  </a:cubicBezTo>
                  <a:cubicBezTo>
                    <a:pt x="1691" y="1620"/>
                    <a:pt x="1620" y="1382"/>
                    <a:pt x="1453" y="1239"/>
                  </a:cubicBezTo>
                  <a:cubicBezTo>
                    <a:pt x="1334" y="1001"/>
                    <a:pt x="1096" y="906"/>
                    <a:pt x="882" y="906"/>
                  </a:cubicBezTo>
                  <a:cubicBezTo>
                    <a:pt x="786" y="906"/>
                    <a:pt x="691" y="906"/>
                    <a:pt x="643" y="930"/>
                  </a:cubicBezTo>
                  <a:lnTo>
                    <a:pt x="739" y="358"/>
                  </a:lnTo>
                  <a:lnTo>
                    <a:pt x="1406" y="358"/>
                  </a:lnTo>
                  <a:cubicBezTo>
                    <a:pt x="1501" y="358"/>
                    <a:pt x="1596" y="310"/>
                    <a:pt x="1596" y="215"/>
                  </a:cubicBezTo>
                  <a:cubicBezTo>
                    <a:pt x="1596" y="96"/>
                    <a:pt x="1525" y="1"/>
                    <a:pt x="1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23" name="Google Shape;14223;p27"/>
            <p:cNvSpPr/>
            <p:nvPr/>
          </p:nvSpPr>
          <p:spPr>
            <a:xfrm>
              <a:off x="5798738" y="3904308"/>
              <a:ext cx="41100" cy="67075"/>
            </a:xfrm>
            <a:custGeom>
              <a:avLst/>
              <a:gdLst/>
              <a:ahLst/>
              <a:cxnLst/>
              <a:rect l="l" t="t" r="r" b="b"/>
              <a:pathLst>
                <a:path w="1644" h="2683" extrusionOk="0">
                  <a:moveTo>
                    <a:pt x="803" y="297"/>
                  </a:moveTo>
                  <a:cubicBezTo>
                    <a:pt x="1066" y="297"/>
                    <a:pt x="1286" y="511"/>
                    <a:pt x="1286" y="762"/>
                  </a:cubicBezTo>
                  <a:lnTo>
                    <a:pt x="1286" y="1858"/>
                  </a:lnTo>
                  <a:cubicBezTo>
                    <a:pt x="1286" y="2121"/>
                    <a:pt x="1064" y="2332"/>
                    <a:pt x="822" y="2332"/>
                  </a:cubicBezTo>
                  <a:cubicBezTo>
                    <a:pt x="779" y="2332"/>
                    <a:pt x="735" y="2325"/>
                    <a:pt x="691" y="2310"/>
                  </a:cubicBezTo>
                  <a:cubicBezTo>
                    <a:pt x="477" y="2263"/>
                    <a:pt x="334" y="2072"/>
                    <a:pt x="334" y="1834"/>
                  </a:cubicBezTo>
                  <a:lnTo>
                    <a:pt x="334" y="786"/>
                  </a:lnTo>
                  <a:cubicBezTo>
                    <a:pt x="334" y="596"/>
                    <a:pt x="477" y="381"/>
                    <a:pt x="691" y="310"/>
                  </a:cubicBezTo>
                  <a:cubicBezTo>
                    <a:pt x="729" y="301"/>
                    <a:pt x="766" y="297"/>
                    <a:pt x="803" y="297"/>
                  </a:cubicBezTo>
                  <a:close/>
                  <a:moveTo>
                    <a:pt x="834" y="0"/>
                  </a:moveTo>
                  <a:cubicBezTo>
                    <a:pt x="382" y="0"/>
                    <a:pt x="1" y="358"/>
                    <a:pt x="1" y="834"/>
                  </a:cubicBezTo>
                  <a:lnTo>
                    <a:pt x="1" y="1858"/>
                  </a:lnTo>
                  <a:cubicBezTo>
                    <a:pt x="1" y="2263"/>
                    <a:pt x="262" y="2620"/>
                    <a:pt x="643" y="2668"/>
                  </a:cubicBezTo>
                  <a:cubicBezTo>
                    <a:pt x="700" y="2678"/>
                    <a:pt x="756" y="2682"/>
                    <a:pt x="811" y="2682"/>
                  </a:cubicBezTo>
                  <a:cubicBezTo>
                    <a:pt x="1280" y="2682"/>
                    <a:pt x="1644" y="2328"/>
                    <a:pt x="1644" y="1858"/>
                  </a:cubicBezTo>
                  <a:lnTo>
                    <a:pt x="1644" y="834"/>
                  </a:lnTo>
                  <a:cubicBezTo>
                    <a:pt x="1620" y="381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24" name="Google Shape;14224;p27"/>
            <p:cNvSpPr/>
            <p:nvPr/>
          </p:nvSpPr>
          <p:spPr>
            <a:xfrm>
              <a:off x="5851713" y="3909058"/>
              <a:ext cx="14925" cy="14925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87" y="1"/>
                  </a:moveTo>
                  <a:cubicBezTo>
                    <a:pt x="120" y="1"/>
                    <a:pt x="1" y="144"/>
                    <a:pt x="1" y="311"/>
                  </a:cubicBezTo>
                  <a:cubicBezTo>
                    <a:pt x="1" y="477"/>
                    <a:pt x="120" y="596"/>
                    <a:pt x="287" y="596"/>
                  </a:cubicBezTo>
                  <a:cubicBezTo>
                    <a:pt x="453" y="596"/>
                    <a:pt x="596" y="477"/>
                    <a:pt x="596" y="311"/>
                  </a:cubicBezTo>
                  <a:cubicBezTo>
                    <a:pt x="596" y="144"/>
                    <a:pt x="453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25" name="Google Shape;14225;p27"/>
            <p:cNvSpPr/>
            <p:nvPr/>
          </p:nvSpPr>
          <p:spPr>
            <a:xfrm>
              <a:off x="5888038" y="3951933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86" y="1"/>
                  </a:moveTo>
                  <a:cubicBezTo>
                    <a:pt x="120" y="1"/>
                    <a:pt x="1" y="120"/>
                    <a:pt x="1" y="286"/>
                  </a:cubicBezTo>
                  <a:cubicBezTo>
                    <a:pt x="1" y="429"/>
                    <a:pt x="120" y="596"/>
                    <a:pt x="286" y="596"/>
                  </a:cubicBezTo>
                  <a:cubicBezTo>
                    <a:pt x="477" y="596"/>
                    <a:pt x="596" y="477"/>
                    <a:pt x="596" y="286"/>
                  </a:cubicBezTo>
                  <a:cubicBezTo>
                    <a:pt x="596" y="120"/>
                    <a:pt x="477" y="1"/>
                    <a:pt x="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226" name="Google Shape;14226;p27"/>
          <p:cNvGrpSpPr/>
          <p:nvPr/>
        </p:nvGrpSpPr>
        <p:grpSpPr>
          <a:xfrm>
            <a:off x="13995015" y="7979897"/>
            <a:ext cx="712038" cy="713474"/>
            <a:chOff x="6154163" y="3789408"/>
            <a:chExt cx="297700" cy="298300"/>
          </a:xfrm>
          <a:solidFill>
            <a:schemeClr val="tx1"/>
          </a:solidFill>
        </p:grpSpPr>
        <p:sp>
          <p:nvSpPr>
            <p:cNvPr id="14227" name="Google Shape;14227;p27"/>
            <p:cNvSpPr/>
            <p:nvPr/>
          </p:nvSpPr>
          <p:spPr>
            <a:xfrm>
              <a:off x="6283363" y="3813208"/>
              <a:ext cx="15500" cy="8975"/>
            </a:xfrm>
            <a:custGeom>
              <a:avLst/>
              <a:gdLst/>
              <a:ahLst/>
              <a:cxnLst/>
              <a:rect l="l" t="t" r="r" b="b"/>
              <a:pathLst>
                <a:path w="620" h="359" extrusionOk="0">
                  <a:moveTo>
                    <a:pt x="191" y="1"/>
                  </a:moveTo>
                  <a:cubicBezTo>
                    <a:pt x="120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620" y="310"/>
                    <a:pt x="620" y="215"/>
                  </a:cubicBezTo>
                  <a:cubicBezTo>
                    <a:pt x="620" y="96"/>
                    <a:pt x="548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28" name="Google Shape;14228;p27"/>
            <p:cNvSpPr/>
            <p:nvPr/>
          </p:nvSpPr>
          <p:spPr>
            <a:xfrm>
              <a:off x="6260138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215" y="1"/>
                  </a:moveTo>
                  <a:cubicBezTo>
                    <a:pt x="120" y="1"/>
                    <a:pt x="25" y="72"/>
                    <a:pt x="25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29" name="Google Shape;14229;p27"/>
            <p:cNvSpPr/>
            <p:nvPr/>
          </p:nvSpPr>
          <p:spPr>
            <a:xfrm>
              <a:off x="637623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67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0" name="Google Shape;14230;p27"/>
            <p:cNvSpPr/>
            <p:nvPr/>
          </p:nvSpPr>
          <p:spPr>
            <a:xfrm>
              <a:off x="63298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71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5" y="310"/>
                    <a:pt x="595" y="215"/>
                  </a:cubicBezTo>
                  <a:cubicBezTo>
                    <a:pt x="595" y="96"/>
                    <a:pt x="548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1" name="Google Shape;14231;p27"/>
            <p:cNvSpPr/>
            <p:nvPr/>
          </p:nvSpPr>
          <p:spPr>
            <a:xfrm>
              <a:off x="63530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2" name="Google Shape;14232;p27"/>
            <p:cNvSpPr/>
            <p:nvPr/>
          </p:nvSpPr>
          <p:spPr>
            <a:xfrm>
              <a:off x="6305988" y="3813208"/>
              <a:ext cx="16100" cy="8975"/>
            </a:xfrm>
            <a:custGeom>
              <a:avLst/>
              <a:gdLst/>
              <a:ahLst/>
              <a:cxnLst/>
              <a:rect l="l" t="t" r="r" b="b"/>
              <a:pathLst>
                <a:path w="644" h="359" extrusionOk="0">
                  <a:moveTo>
                    <a:pt x="215" y="1"/>
                  </a:moveTo>
                  <a:cubicBezTo>
                    <a:pt x="120" y="1"/>
                    <a:pt x="48" y="72"/>
                    <a:pt x="48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453" y="358"/>
                  </a:lnTo>
                  <a:cubicBezTo>
                    <a:pt x="548" y="358"/>
                    <a:pt x="643" y="310"/>
                    <a:pt x="643" y="215"/>
                  </a:cubicBezTo>
                  <a:cubicBezTo>
                    <a:pt x="643" y="96"/>
                    <a:pt x="572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3" name="Google Shape;14233;p27"/>
            <p:cNvSpPr/>
            <p:nvPr/>
          </p:nvSpPr>
          <p:spPr>
            <a:xfrm>
              <a:off x="619108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119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05" y="358"/>
                  </a:lnTo>
                  <a:cubicBezTo>
                    <a:pt x="500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4" name="Google Shape;14234;p27"/>
            <p:cNvSpPr/>
            <p:nvPr/>
          </p:nvSpPr>
          <p:spPr>
            <a:xfrm>
              <a:off x="62137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6" y="310"/>
                    <a:pt x="596" y="215"/>
                  </a:cubicBezTo>
                  <a:cubicBezTo>
                    <a:pt x="596" y="96"/>
                    <a:pt x="548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5" name="Google Shape;14235;p27"/>
            <p:cNvSpPr/>
            <p:nvPr/>
          </p:nvSpPr>
          <p:spPr>
            <a:xfrm>
              <a:off x="62369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6" name="Google Shape;14236;p27"/>
            <p:cNvSpPr/>
            <p:nvPr/>
          </p:nvSpPr>
          <p:spPr>
            <a:xfrm>
              <a:off x="63071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5" y="310"/>
                    <a:pt x="595" y="214"/>
                  </a:cubicBezTo>
                  <a:cubicBezTo>
                    <a:pt x="595" y="95"/>
                    <a:pt x="524" y="0"/>
                    <a:pt x="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7" name="Google Shape;14237;p27"/>
            <p:cNvSpPr/>
            <p:nvPr/>
          </p:nvSpPr>
          <p:spPr>
            <a:xfrm>
              <a:off x="61910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8" name="Google Shape;14238;p27"/>
            <p:cNvSpPr/>
            <p:nvPr/>
          </p:nvSpPr>
          <p:spPr>
            <a:xfrm>
              <a:off x="6236913" y="3873358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5" y="286"/>
                    <a:pt x="120" y="357"/>
                    <a:pt x="215" y="357"/>
                  </a:cubicBezTo>
                  <a:lnTo>
                    <a:pt x="430" y="357"/>
                  </a:lnTo>
                  <a:cubicBezTo>
                    <a:pt x="501" y="357"/>
                    <a:pt x="596" y="310"/>
                    <a:pt x="596" y="214"/>
                  </a:cubicBezTo>
                  <a:cubicBezTo>
                    <a:pt x="596" y="95"/>
                    <a:pt x="549" y="0"/>
                    <a:pt x="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9" name="Google Shape;14239;p27"/>
            <p:cNvSpPr/>
            <p:nvPr/>
          </p:nvSpPr>
          <p:spPr>
            <a:xfrm>
              <a:off x="6260738" y="3873358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4" y="286"/>
                    <a:pt x="96" y="357"/>
                    <a:pt x="191" y="357"/>
                  </a:cubicBezTo>
                  <a:lnTo>
                    <a:pt x="382" y="357"/>
                  </a:lnTo>
                  <a:cubicBezTo>
                    <a:pt x="477" y="357"/>
                    <a:pt x="572" y="310"/>
                    <a:pt x="572" y="214"/>
                  </a:cubicBezTo>
                  <a:cubicBezTo>
                    <a:pt x="572" y="95"/>
                    <a:pt x="501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40" name="Google Shape;14240;p27"/>
            <p:cNvSpPr/>
            <p:nvPr/>
          </p:nvSpPr>
          <p:spPr>
            <a:xfrm>
              <a:off x="621371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0"/>
                  </a:moveTo>
                  <a:cubicBezTo>
                    <a:pt x="95" y="0"/>
                    <a:pt x="0" y="95"/>
                    <a:pt x="0" y="214"/>
                  </a:cubicBezTo>
                  <a:cubicBezTo>
                    <a:pt x="48" y="286"/>
                    <a:pt x="119" y="357"/>
                    <a:pt x="215" y="357"/>
                  </a:cubicBezTo>
                  <a:lnTo>
                    <a:pt x="429" y="357"/>
                  </a:lnTo>
                  <a:cubicBezTo>
                    <a:pt x="524" y="357"/>
                    <a:pt x="596" y="310"/>
                    <a:pt x="596" y="214"/>
                  </a:cubicBezTo>
                  <a:cubicBezTo>
                    <a:pt x="596" y="95"/>
                    <a:pt x="548" y="0"/>
                    <a:pt x="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41" name="Google Shape;14241;p27"/>
            <p:cNvSpPr/>
            <p:nvPr/>
          </p:nvSpPr>
          <p:spPr>
            <a:xfrm>
              <a:off x="628396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96" y="0"/>
                    <a:pt x="0" y="95"/>
                    <a:pt x="0" y="214"/>
                  </a:cubicBezTo>
                  <a:cubicBezTo>
                    <a:pt x="24" y="286"/>
                    <a:pt x="119" y="357"/>
                    <a:pt x="215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42" name="Google Shape;14242;p27"/>
            <p:cNvSpPr/>
            <p:nvPr/>
          </p:nvSpPr>
          <p:spPr>
            <a:xfrm>
              <a:off x="6154163" y="37894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241" y="1524"/>
                  </a:moveTo>
                  <a:lnTo>
                    <a:pt x="10813" y="2691"/>
                  </a:lnTo>
                  <a:lnTo>
                    <a:pt x="10813" y="3763"/>
                  </a:lnTo>
                  <a:lnTo>
                    <a:pt x="10455" y="3049"/>
                  </a:lnTo>
                  <a:cubicBezTo>
                    <a:pt x="10431" y="2953"/>
                    <a:pt x="10336" y="2882"/>
                    <a:pt x="10241" y="2882"/>
                  </a:cubicBezTo>
                  <a:cubicBezTo>
                    <a:pt x="10170" y="2882"/>
                    <a:pt x="10074" y="2953"/>
                    <a:pt x="10050" y="3049"/>
                  </a:cubicBezTo>
                  <a:lnTo>
                    <a:pt x="9146" y="4787"/>
                  </a:lnTo>
                  <a:lnTo>
                    <a:pt x="8693" y="4025"/>
                  </a:lnTo>
                  <a:cubicBezTo>
                    <a:pt x="8645" y="3930"/>
                    <a:pt x="8574" y="3906"/>
                    <a:pt x="8479" y="3906"/>
                  </a:cubicBezTo>
                  <a:cubicBezTo>
                    <a:pt x="8407" y="3906"/>
                    <a:pt x="8312" y="3953"/>
                    <a:pt x="8288" y="4049"/>
                  </a:cubicBezTo>
                  <a:lnTo>
                    <a:pt x="7121" y="6430"/>
                  </a:lnTo>
                  <a:lnTo>
                    <a:pt x="6454" y="6168"/>
                  </a:lnTo>
                  <a:cubicBezTo>
                    <a:pt x="6422" y="6149"/>
                    <a:pt x="6387" y="6140"/>
                    <a:pt x="6353" y="6140"/>
                  </a:cubicBezTo>
                  <a:cubicBezTo>
                    <a:pt x="6264" y="6140"/>
                    <a:pt x="6179" y="6201"/>
                    <a:pt x="6145" y="6287"/>
                  </a:cubicBezTo>
                  <a:lnTo>
                    <a:pt x="5264" y="8121"/>
                  </a:lnTo>
                  <a:lnTo>
                    <a:pt x="4406" y="7692"/>
                  </a:lnTo>
                  <a:cubicBezTo>
                    <a:pt x="4362" y="7666"/>
                    <a:pt x="4317" y="7652"/>
                    <a:pt x="4276" y="7652"/>
                  </a:cubicBezTo>
                  <a:cubicBezTo>
                    <a:pt x="4208" y="7652"/>
                    <a:pt x="4150" y="7689"/>
                    <a:pt x="4121" y="7764"/>
                  </a:cubicBezTo>
                  <a:lnTo>
                    <a:pt x="3525" y="8597"/>
                  </a:lnTo>
                  <a:lnTo>
                    <a:pt x="2382" y="7573"/>
                  </a:lnTo>
                  <a:cubicBezTo>
                    <a:pt x="2335" y="7502"/>
                    <a:pt x="2239" y="7502"/>
                    <a:pt x="2168" y="7502"/>
                  </a:cubicBezTo>
                  <a:cubicBezTo>
                    <a:pt x="2096" y="7502"/>
                    <a:pt x="2025" y="7573"/>
                    <a:pt x="2001" y="7645"/>
                  </a:cubicBezTo>
                  <a:lnTo>
                    <a:pt x="1858" y="7978"/>
                  </a:lnTo>
                  <a:lnTo>
                    <a:pt x="1858" y="6906"/>
                  </a:lnTo>
                  <a:lnTo>
                    <a:pt x="2263" y="6049"/>
                  </a:lnTo>
                  <a:lnTo>
                    <a:pt x="3454" y="7121"/>
                  </a:lnTo>
                  <a:cubicBezTo>
                    <a:pt x="3501" y="7145"/>
                    <a:pt x="3501" y="7145"/>
                    <a:pt x="3525" y="7145"/>
                  </a:cubicBezTo>
                  <a:cubicBezTo>
                    <a:pt x="3551" y="7151"/>
                    <a:pt x="3573" y="7154"/>
                    <a:pt x="3593" y="7154"/>
                  </a:cubicBezTo>
                  <a:cubicBezTo>
                    <a:pt x="3648" y="7154"/>
                    <a:pt x="3687" y="7132"/>
                    <a:pt x="3740" y="7097"/>
                  </a:cubicBezTo>
                  <a:lnTo>
                    <a:pt x="4383" y="6168"/>
                  </a:lnTo>
                  <a:lnTo>
                    <a:pt x="5240" y="6621"/>
                  </a:lnTo>
                  <a:cubicBezTo>
                    <a:pt x="5276" y="6633"/>
                    <a:pt x="5305" y="6639"/>
                    <a:pt x="5335" y="6639"/>
                  </a:cubicBezTo>
                  <a:cubicBezTo>
                    <a:pt x="5365" y="6639"/>
                    <a:pt x="5395" y="6633"/>
                    <a:pt x="5430" y="6621"/>
                  </a:cubicBezTo>
                  <a:cubicBezTo>
                    <a:pt x="5478" y="6573"/>
                    <a:pt x="5550" y="6549"/>
                    <a:pt x="5573" y="6502"/>
                  </a:cubicBezTo>
                  <a:lnTo>
                    <a:pt x="6431" y="4644"/>
                  </a:lnTo>
                  <a:lnTo>
                    <a:pt x="7097" y="4906"/>
                  </a:lnTo>
                  <a:cubicBezTo>
                    <a:pt x="7130" y="4926"/>
                    <a:pt x="7165" y="4935"/>
                    <a:pt x="7198" y="4935"/>
                  </a:cubicBezTo>
                  <a:cubicBezTo>
                    <a:pt x="7286" y="4935"/>
                    <a:pt x="7366" y="4873"/>
                    <a:pt x="7383" y="4787"/>
                  </a:cubicBezTo>
                  <a:lnTo>
                    <a:pt x="8526" y="2501"/>
                  </a:lnTo>
                  <a:lnTo>
                    <a:pt x="8979" y="3239"/>
                  </a:lnTo>
                  <a:cubicBezTo>
                    <a:pt x="9026" y="3334"/>
                    <a:pt x="9098" y="3358"/>
                    <a:pt x="9169" y="3358"/>
                  </a:cubicBezTo>
                  <a:cubicBezTo>
                    <a:pt x="9265" y="3358"/>
                    <a:pt x="9360" y="3310"/>
                    <a:pt x="9384" y="3239"/>
                  </a:cubicBezTo>
                  <a:lnTo>
                    <a:pt x="10241" y="1524"/>
                  </a:lnTo>
                  <a:close/>
                  <a:moveTo>
                    <a:pt x="10217" y="3406"/>
                  </a:moveTo>
                  <a:lnTo>
                    <a:pt x="10789" y="4549"/>
                  </a:lnTo>
                  <a:lnTo>
                    <a:pt x="10789" y="10717"/>
                  </a:lnTo>
                  <a:lnTo>
                    <a:pt x="1787" y="10717"/>
                  </a:lnTo>
                  <a:lnTo>
                    <a:pt x="1787" y="8788"/>
                  </a:lnTo>
                  <a:lnTo>
                    <a:pt x="1858" y="8788"/>
                  </a:lnTo>
                  <a:lnTo>
                    <a:pt x="2263" y="7930"/>
                  </a:lnTo>
                  <a:lnTo>
                    <a:pt x="3406" y="8931"/>
                  </a:lnTo>
                  <a:cubicBezTo>
                    <a:pt x="3454" y="9002"/>
                    <a:pt x="3525" y="9002"/>
                    <a:pt x="3573" y="9002"/>
                  </a:cubicBezTo>
                  <a:cubicBezTo>
                    <a:pt x="3644" y="9002"/>
                    <a:pt x="3692" y="8931"/>
                    <a:pt x="3763" y="8907"/>
                  </a:cubicBezTo>
                  <a:lnTo>
                    <a:pt x="4359" y="8050"/>
                  </a:lnTo>
                  <a:lnTo>
                    <a:pt x="5216" y="8478"/>
                  </a:lnTo>
                  <a:cubicBezTo>
                    <a:pt x="5252" y="8502"/>
                    <a:pt x="5282" y="8514"/>
                    <a:pt x="5311" y="8514"/>
                  </a:cubicBezTo>
                  <a:cubicBezTo>
                    <a:pt x="5341" y="8514"/>
                    <a:pt x="5371" y="8502"/>
                    <a:pt x="5407" y="8478"/>
                  </a:cubicBezTo>
                  <a:cubicBezTo>
                    <a:pt x="5454" y="8454"/>
                    <a:pt x="5502" y="8431"/>
                    <a:pt x="5550" y="8359"/>
                  </a:cubicBezTo>
                  <a:lnTo>
                    <a:pt x="6407" y="6525"/>
                  </a:lnTo>
                  <a:lnTo>
                    <a:pt x="7074" y="6787"/>
                  </a:lnTo>
                  <a:cubicBezTo>
                    <a:pt x="7106" y="6807"/>
                    <a:pt x="7141" y="6816"/>
                    <a:pt x="7174" y="6816"/>
                  </a:cubicBezTo>
                  <a:cubicBezTo>
                    <a:pt x="7262" y="6816"/>
                    <a:pt x="7342" y="6755"/>
                    <a:pt x="7359" y="6668"/>
                  </a:cubicBezTo>
                  <a:lnTo>
                    <a:pt x="8479" y="4382"/>
                  </a:lnTo>
                  <a:lnTo>
                    <a:pt x="8931" y="5120"/>
                  </a:lnTo>
                  <a:cubicBezTo>
                    <a:pt x="9003" y="5216"/>
                    <a:pt x="9050" y="5239"/>
                    <a:pt x="9146" y="5239"/>
                  </a:cubicBezTo>
                  <a:cubicBezTo>
                    <a:pt x="9241" y="5239"/>
                    <a:pt x="9336" y="5192"/>
                    <a:pt x="9360" y="5120"/>
                  </a:cubicBezTo>
                  <a:lnTo>
                    <a:pt x="10217" y="3406"/>
                  </a:lnTo>
                  <a:close/>
                  <a:moveTo>
                    <a:pt x="11551" y="11050"/>
                  </a:moveTo>
                  <a:lnTo>
                    <a:pt x="11551" y="11526"/>
                  </a:lnTo>
                  <a:lnTo>
                    <a:pt x="358" y="11526"/>
                  </a:lnTo>
                  <a:lnTo>
                    <a:pt x="358" y="11050"/>
                  </a:lnTo>
                  <a:close/>
                  <a:moveTo>
                    <a:pt x="930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8"/>
                    <a:pt x="334" y="1143"/>
                  </a:cubicBezTo>
                  <a:cubicBezTo>
                    <a:pt x="334" y="1262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6"/>
                    <a:pt x="334" y="2382"/>
                  </a:cubicBezTo>
                  <a:cubicBezTo>
                    <a:pt x="334" y="2501"/>
                    <a:pt x="382" y="2596"/>
                    <a:pt x="501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29" y="3477"/>
                    <a:pt x="334" y="3549"/>
                    <a:pt x="334" y="3644"/>
                  </a:cubicBezTo>
                  <a:cubicBezTo>
                    <a:pt x="334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1" y="4739"/>
                  </a:lnTo>
                  <a:cubicBezTo>
                    <a:pt x="429" y="4739"/>
                    <a:pt x="334" y="4787"/>
                    <a:pt x="334" y="4882"/>
                  </a:cubicBezTo>
                  <a:cubicBezTo>
                    <a:pt x="334" y="5001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49"/>
                    <a:pt x="334" y="6121"/>
                  </a:cubicBezTo>
                  <a:cubicBezTo>
                    <a:pt x="334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7"/>
                    <a:pt x="334" y="7383"/>
                  </a:cubicBezTo>
                  <a:cubicBezTo>
                    <a:pt x="334" y="7502"/>
                    <a:pt x="382" y="7597"/>
                    <a:pt x="501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29" y="8478"/>
                    <a:pt x="334" y="8550"/>
                    <a:pt x="334" y="8621"/>
                  </a:cubicBezTo>
                  <a:cubicBezTo>
                    <a:pt x="334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477" y="9740"/>
                  </a:lnTo>
                  <a:cubicBezTo>
                    <a:pt x="429" y="9740"/>
                    <a:pt x="334" y="9764"/>
                    <a:pt x="310" y="9859"/>
                  </a:cubicBezTo>
                  <a:cubicBezTo>
                    <a:pt x="239" y="10002"/>
                    <a:pt x="334" y="10121"/>
                    <a:pt x="477" y="10121"/>
                  </a:cubicBezTo>
                  <a:lnTo>
                    <a:pt x="715" y="10121"/>
                  </a:lnTo>
                  <a:lnTo>
                    <a:pt x="715" y="10741"/>
                  </a:lnTo>
                  <a:lnTo>
                    <a:pt x="310" y="10741"/>
                  </a:lnTo>
                  <a:cubicBezTo>
                    <a:pt x="144" y="10741"/>
                    <a:pt x="1" y="10860"/>
                    <a:pt x="1" y="11050"/>
                  </a:cubicBezTo>
                  <a:lnTo>
                    <a:pt x="1" y="11645"/>
                  </a:lnTo>
                  <a:cubicBezTo>
                    <a:pt x="1" y="11788"/>
                    <a:pt x="120" y="11931"/>
                    <a:pt x="310" y="11931"/>
                  </a:cubicBezTo>
                  <a:lnTo>
                    <a:pt x="11622" y="11931"/>
                  </a:lnTo>
                  <a:cubicBezTo>
                    <a:pt x="11765" y="11931"/>
                    <a:pt x="11908" y="11812"/>
                    <a:pt x="11908" y="11645"/>
                  </a:cubicBezTo>
                  <a:lnTo>
                    <a:pt x="11908" y="11050"/>
                  </a:lnTo>
                  <a:cubicBezTo>
                    <a:pt x="11908" y="10836"/>
                    <a:pt x="11789" y="10717"/>
                    <a:pt x="11622" y="10717"/>
                  </a:cubicBezTo>
                  <a:lnTo>
                    <a:pt x="11146" y="10717"/>
                  </a:lnTo>
                  <a:lnTo>
                    <a:pt x="11146" y="2691"/>
                  </a:lnTo>
                  <a:cubicBezTo>
                    <a:pt x="11146" y="2644"/>
                    <a:pt x="11146" y="2620"/>
                    <a:pt x="11122" y="2572"/>
                  </a:cubicBezTo>
                  <a:lnTo>
                    <a:pt x="10431" y="1191"/>
                  </a:lnTo>
                  <a:cubicBezTo>
                    <a:pt x="10408" y="1096"/>
                    <a:pt x="10312" y="1048"/>
                    <a:pt x="10217" y="1048"/>
                  </a:cubicBezTo>
                  <a:cubicBezTo>
                    <a:pt x="10217" y="1048"/>
                    <a:pt x="10050" y="1072"/>
                    <a:pt x="10003" y="1167"/>
                  </a:cubicBezTo>
                  <a:lnTo>
                    <a:pt x="9122" y="2882"/>
                  </a:lnTo>
                  <a:lnTo>
                    <a:pt x="8669" y="2120"/>
                  </a:lnTo>
                  <a:cubicBezTo>
                    <a:pt x="8598" y="2024"/>
                    <a:pt x="8550" y="2001"/>
                    <a:pt x="8455" y="2001"/>
                  </a:cubicBezTo>
                  <a:cubicBezTo>
                    <a:pt x="8383" y="2001"/>
                    <a:pt x="8288" y="2048"/>
                    <a:pt x="8241" y="2144"/>
                  </a:cubicBezTo>
                  <a:lnTo>
                    <a:pt x="7097" y="4525"/>
                  </a:lnTo>
                  <a:lnTo>
                    <a:pt x="6431" y="4263"/>
                  </a:lnTo>
                  <a:cubicBezTo>
                    <a:pt x="6398" y="4243"/>
                    <a:pt x="6363" y="4235"/>
                    <a:pt x="6330" y="4235"/>
                  </a:cubicBezTo>
                  <a:cubicBezTo>
                    <a:pt x="6242" y="4235"/>
                    <a:pt x="6162" y="4296"/>
                    <a:pt x="6145" y="4382"/>
                  </a:cubicBezTo>
                  <a:lnTo>
                    <a:pt x="5264" y="6216"/>
                  </a:lnTo>
                  <a:lnTo>
                    <a:pt x="4406" y="5763"/>
                  </a:lnTo>
                  <a:cubicBezTo>
                    <a:pt x="4369" y="5748"/>
                    <a:pt x="4331" y="5740"/>
                    <a:pt x="4296" y="5740"/>
                  </a:cubicBezTo>
                  <a:cubicBezTo>
                    <a:pt x="4219" y="5740"/>
                    <a:pt x="4153" y="5777"/>
                    <a:pt x="4121" y="5859"/>
                  </a:cubicBezTo>
                  <a:lnTo>
                    <a:pt x="3525" y="6692"/>
                  </a:lnTo>
                  <a:lnTo>
                    <a:pt x="2382" y="5668"/>
                  </a:lnTo>
                  <a:cubicBezTo>
                    <a:pt x="2335" y="5597"/>
                    <a:pt x="2239" y="5597"/>
                    <a:pt x="2168" y="5597"/>
                  </a:cubicBezTo>
                  <a:cubicBezTo>
                    <a:pt x="2096" y="5597"/>
                    <a:pt x="2025" y="5668"/>
                    <a:pt x="2001" y="5740"/>
                  </a:cubicBezTo>
                  <a:lnTo>
                    <a:pt x="1525" y="6764"/>
                  </a:lnTo>
                  <a:cubicBezTo>
                    <a:pt x="1501" y="6787"/>
                    <a:pt x="1501" y="6811"/>
                    <a:pt x="1501" y="6883"/>
                  </a:cubicBezTo>
                  <a:lnTo>
                    <a:pt x="1501" y="10717"/>
                  </a:ln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0"/>
                    <a:pt x="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243" name="Google Shape;14243;p27"/>
          <p:cNvGrpSpPr/>
          <p:nvPr/>
        </p:nvGrpSpPr>
        <p:grpSpPr>
          <a:xfrm>
            <a:off x="15481721" y="7985219"/>
            <a:ext cx="712098" cy="706718"/>
            <a:chOff x="6648313" y="3791633"/>
            <a:chExt cx="297725" cy="295475"/>
          </a:xfrm>
          <a:solidFill>
            <a:schemeClr val="tx1"/>
          </a:solidFill>
        </p:grpSpPr>
        <p:sp>
          <p:nvSpPr>
            <p:cNvPr id="14244" name="Google Shape;14244;p27"/>
            <p:cNvSpPr/>
            <p:nvPr/>
          </p:nvSpPr>
          <p:spPr>
            <a:xfrm>
              <a:off x="6763213" y="391443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72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310"/>
                    <a:pt x="2716" y="215"/>
                  </a:cubicBezTo>
                  <a:cubicBezTo>
                    <a:pt x="2740" y="96"/>
                    <a:pt x="2644" y="0"/>
                    <a:pt x="2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45" name="Google Shape;14245;p27"/>
            <p:cNvSpPr/>
            <p:nvPr/>
          </p:nvSpPr>
          <p:spPr>
            <a:xfrm>
              <a:off x="6763213" y="393408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48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286"/>
                    <a:pt x="2716" y="191"/>
                  </a:cubicBezTo>
                  <a:cubicBezTo>
                    <a:pt x="2740" y="72"/>
                    <a:pt x="2644" y="0"/>
                    <a:pt x="2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46" name="Google Shape;14246;p27"/>
            <p:cNvSpPr/>
            <p:nvPr/>
          </p:nvSpPr>
          <p:spPr>
            <a:xfrm>
              <a:off x="6778713" y="3952533"/>
              <a:ext cx="38125" cy="8950"/>
            </a:xfrm>
            <a:custGeom>
              <a:avLst/>
              <a:gdLst/>
              <a:ahLst/>
              <a:cxnLst/>
              <a:rect l="l" t="t" r="r" b="b"/>
              <a:pathLst>
                <a:path w="1525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1334" y="358"/>
                  </a:lnTo>
                  <a:cubicBezTo>
                    <a:pt x="1429" y="358"/>
                    <a:pt x="1524" y="286"/>
                    <a:pt x="1524" y="215"/>
                  </a:cubicBezTo>
                  <a:cubicBezTo>
                    <a:pt x="1524" y="96"/>
                    <a:pt x="1429" y="0"/>
                    <a:pt x="1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47" name="Google Shape;14247;p27"/>
            <p:cNvSpPr/>
            <p:nvPr/>
          </p:nvSpPr>
          <p:spPr>
            <a:xfrm>
              <a:off x="6732863" y="3873358"/>
              <a:ext cx="129225" cy="129800"/>
            </a:xfrm>
            <a:custGeom>
              <a:avLst/>
              <a:gdLst/>
              <a:ahLst/>
              <a:cxnLst/>
              <a:rect l="l" t="t" r="r" b="b"/>
              <a:pathLst>
                <a:path w="5169" h="5192" extrusionOk="0">
                  <a:moveTo>
                    <a:pt x="2572" y="333"/>
                  </a:moveTo>
                  <a:cubicBezTo>
                    <a:pt x="3811" y="333"/>
                    <a:pt x="4811" y="1358"/>
                    <a:pt x="4811" y="2572"/>
                  </a:cubicBezTo>
                  <a:cubicBezTo>
                    <a:pt x="4811" y="3810"/>
                    <a:pt x="3811" y="4811"/>
                    <a:pt x="2572" y="4811"/>
                  </a:cubicBezTo>
                  <a:cubicBezTo>
                    <a:pt x="1358" y="4811"/>
                    <a:pt x="358" y="3787"/>
                    <a:pt x="358" y="2572"/>
                  </a:cubicBezTo>
                  <a:cubicBezTo>
                    <a:pt x="358" y="1358"/>
                    <a:pt x="1358" y="333"/>
                    <a:pt x="2572" y="333"/>
                  </a:cubicBezTo>
                  <a:close/>
                  <a:moveTo>
                    <a:pt x="2572" y="0"/>
                  </a:moveTo>
                  <a:cubicBezTo>
                    <a:pt x="1144" y="0"/>
                    <a:pt x="0" y="1167"/>
                    <a:pt x="0" y="2596"/>
                  </a:cubicBezTo>
                  <a:cubicBezTo>
                    <a:pt x="0" y="4025"/>
                    <a:pt x="1144" y="5192"/>
                    <a:pt x="2572" y="5192"/>
                  </a:cubicBezTo>
                  <a:cubicBezTo>
                    <a:pt x="4001" y="5192"/>
                    <a:pt x="5168" y="4025"/>
                    <a:pt x="5168" y="2596"/>
                  </a:cubicBezTo>
                  <a:cubicBezTo>
                    <a:pt x="5144" y="1143"/>
                    <a:pt x="4001" y="0"/>
                    <a:pt x="2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48" name="Google Shape;14248;p27"/>
            <p:cNvSpPr/>
            <p:nvPr/>
          </p:nvSpPr>
          <p:spPr>
            <a:xfrm>
              <a:off x="6648313" y="3791633"/>
              <a:ext cx="297725" cy="295475"/>
            </a:xfrm>
            <a:custGeom>
              <a:avLst/>
              <a:gdLst/>
              <a:ahLst/>
              <a:cxnLst/>
              <a:rect l="l" t="t" r="r" b="b"/>
              <a:pathLst>
                <a:path w="11909" h="11819" extrusionOk="0">
                  <a:moveTo>
                    <a:pt x="6240" y="364"/>
                  </a:moveTo>
                  <a:lnTo>
                    <a:pt x="6240" y="673"/>
                  </a:lnTo>
                  <a:cubicBezTo>
                    <a:pt x="6240" y="769"/>
                    <a:pt x="6288" y="864"/>
                    <a:pt x="6383" y="864"/>
                  </a:cubicBezTo>
                  <a:cubicBezTo>
                    <a:pt x="7669" y="959"/>
                    <a:pt x="8812" y="1507"/>
                    <a:pt x="9717" y="2436"/>
                  </a:cubicBezTo>
                  <a:cubicBezTo>
                    <a:pt x="10289" y="3079"/>
                    <a:pt x="10693" y="3817"/>
                    <a:pt x="10908" y="4627"/>
                  </a:cubicBezTo>
                  <a:lnTo>
                    <a:pt x="10693" y="4341"/>
                  </a:lnTo>
                  <a:cubicBezTo>
                    <a:pt x="10620" y="4248"/>
                    <a:pt x="10517" y="4213"/>
                    <a:pt x="10419" y="4213"/>
                  </a:cubicBezTo>
                  <a:cubicBezTo>
                    <a:pt x="10391" y="4213"/>
                    <a:pt x="10363" y="4216"/>
                    <a:pt x="10336" y="4222"/>
                  </a:cubicBezTo>
                  <a:cubicBezTo>
                    <a:pt x="10265" y="4269"/>
                    <a:pt x="10241" y="4293"/>
                    <a:pt x="10193" y="4341"/>
                  </a:cubicBezTo>
                  <a:lnTo>
                    <a:pt x="9812" y="4912"/>
                  </a:lnTo>
                  <a:cubicBezTo>
                    <a:pt x="9646" y="4293"/>
                    <a:pt x="9336" y="3722"/>
                    <a:pt x="8907" y="3245"/>
                  </a:cubicBezTo>
                  <a:cubicBezTo>
                    <a:pt x="8264" y="2531"/>
                    <a:pt x="7359" y="2078"/>
                    <a:pt x="6407" y="2007"/>
                  </a:cubicBezTo>
                  <a:cubicBezTo>
                    <a:pt x="6312" y="2007"/>
                    <a:pt x="6264" y="2031"/>
                    <a:pt x="6240" y="2102"/>
                  </a:cubicBezTo>
                  <a:lnTo>
                    <a:pt x="6240" y="2174"/>
                  </a:lnTo>
                  <a:lnTo>
                    <a:pt x="6240" y="2507"/>
                  </a:lnTo>
                  <a:lnTo>
                    <a:pt x="4716" y="1435"/>
                  </a:lnTo>
                  <a:lnTo>
                    <a:pt x="6240" y="364"/>
                  </a:lnTo>
                  <a:close/>
                  <a:moveTo>
                    <a:pt x="4859" y="769"/>
                  </a:moveTo>
                  <a:lnTo>
                    <a:pt x="4359" y="1126"/>
                  </a:lnTo>
                  <a:cubicBezTo>
                    <a:pt x="4335" y="1173"/>
                    <a:pt x="4264" y="1197"/>
                    <a:pt x="4264" y="1245"/>
                  </a:cubicBezTo>
                  <a:cubicBezTo>
                    <a:pt x="4216" y="1388"/>
                    <a:pt x="4240" y="1554"/>
                    <a:pt x="4359" y="1626"/>
                  </a:cubicBezTo>
                  <a:lnTo>
                    <a:pt x="4811" y="1935"/>
                  </a:lnTo>
                  <a:cubicBezTo>
                    <a:pt x="4335" y="2078"/>
                    <a:pt x="3883" y="2293"/>
                    <a:pt x="3502" y="2626"/>
                  </a:cubicBezTo>
                  <a:cubicBezTo>
                    <a:pt x="3406" y="2674"/>
                    <a:pt x="3406" y="2793"/>
                    <a:pt x="3454" y="2864"/>
                  </a:cubicBezTo>
                  <a:cubicBezTo>
                    <a:pt x="3492" y="2915"/>
                    <a:pt x="3544" y="2939"/>
                    <a:pt x="3591" y="2939"/>
                  </a:cubicBezTo>
                  <a:cubicBezTo>
                    <a:pt x="3632" y="2939"/>
                    <a:pt x="3670" y="2921"/>
                    <a:pt x="3692" y="2888"/>
                  </a:cubicBezTo>
                  <a:cubicBezTo>
                    <a:pt x="4144" y="2531"/>
                    <a:pt x="4645" y="2317"/>
                    <a:pt x="5192" y="2197"/>
                  </a:cubicBezTo>
                  <a:lnTo>
                    <a:pt x="6002" y="2769"/>
                  </a:lnTo>
                  <a:cubicBezTo>
                    <a:pt x="6053" y="2803"/>
                    <a:pt x="6115" y="2836"/>
                    <a:pt x="6181" y="2836"/>
                  </a:cubicBezTo>
                  <a:cubicBezTo>
                    <a:pt x="6208" y="2836"/>
                    <a:pt x="6236" y="2831"/>
                    <a:pt x="6264" y="2817"/>
                  </a:cubicBezTo>
                  <a:cubicBezTo>
                    <a:pt x="6383" y="2793"/>
                    <a:pt x="6478" y="2674"/>
                    <a:pt x="6478" y="2531"/>
                  </a:cubicBezTo>
                  <a:lnTo>
                    <a:pt x="6478" y="2317"/>
                  </a:lnTo>
                  <a:cubicBezTo>
                    <a:pt x="7264" y="2436"/>
                    <a:pt x="8026" y="2817"/>
                    <a:pt x="8550" y="3460"/>
                  </a:cubicBezTo>
                  <a:cubicBezTo>
                    <a:pt x="9026" y="3960"/>
                    <a:pt x="9336" y="4603"/>
                    <a:pt x="9455" y="5293"/>
                  </a:cubicBezTo>
                  <a:lnTo>
                    <a:pt x="9026" y="6008"/>
                  </a:lnTo>
                  <a:cubicBezTo>
                    <a:pt x="8931" y="6127"/>
                    <a:pt x="8931" y="6246"/>
                    <a:pt x="9026" y="6365"/>
                  </a:cubicBezTo>
                  <a:cubicBezTo>
                    <a:pt x="9098" y="6460"/>
                    <a:pt x="9169" y="6484"/>
                    <a:pt x="9288" y="6484"/>
                  </a:cubicBezTo>
                  <a:lnTo>
                    <a:pt x="9503" y="6484"/>
                  </a:lnTo>
                  <a:cubicBezTo>
                    <a:pt x="9384" y="7294"/>
                    <a:pt x="9003" y="8032"/>
                    <a:pt x="8383" y="8604"/>
                  </a:cubicBezTo>
                  <a:cubicBezTo>
                    <a:pt x="7907" y="9056"/>
                    <a:pt x="7312" y="9342"/>
                    <a:pt x="6669" y="9461"/>
                  </a:cubicBezTo>
                  <a:lnTo>
                    <a:pt x="5835" y="8865"/>
                  </a:lnTo>
                  <a:cubicBezTo>
                    <a:pt x="5782" y="8823"/>
                    <a:pt x="5723" y="8799"/>
                    <a:pt x="5665" y="8799"/>
                  </a:cubicBezTo>
                  <a:cubicBezTo>
                    <a:pt x="5593" y="8799"/>
                    <a:pt x="5520" y="8834"/>
                    <a:pt x="5454" y="8913"/>
                  </a:cubicBezTo>
                  <a:cubicBezTo>
                    <a:pt x="5407" y="8961"/>
                    <a:pt x="5335" y="9056"/>
                    <a:pt x="5335" y="9151"/>
                  </a:cubicBezTo>
                  <a:lnTo>
                    <a:pt x="5335" y="9318"/>
                  </a:lnTo>
                  <a:cubicBezTo>
                    <a:pt x="4526" y="9199"/>
                    <a:pt x="3787" y="8818"/>
                    <a:pt x="3263" y="8199"/>
                  </a:cubicBezTo>
                  <a:cubicBezTo>
                    <a:pt x="2787" y="7675"/>
                    <a:pt x="2477" y="7032"/>
                    <a:pt x="2358" y="6365"/>
                  </a:cubicBezTo>
                  <a:lnTo>
                    <a:pt x="2835" y="5674"/>
                  </a:lnTo>
                  <a:cubicBezTo>
                    <a:pt x="2906" y="5603"/>
                    <a:pt x="2930" y="5508"/>
                    <a:pt x="2906" y="5412"/>
                  </a:cubicBezTo>
                  <a:cubicBezTo>
                    <a:pt x="2859" y="5293"/>
                    <a:pt x="2739" y="5222"/>
                    <a:pt x="2597" y="5222"/>
                  </a:cubicBezTo>
                  <a:lnTo>
                    <a:pt x="2382" y="5222"/>
                  </a:lnTo>
                  <a:lnTo>
                    <a:pt x="2382" y="5150"/>
                  </a:lnTo>
                  <a:cubicBezTo>
                    <a:pt x="2477" y="4627"/>
                    <a:pt x="2716" y="4079"/>
                    <a:pt x="3049" y="3626"/>
                  </a:cubicBezTo>
                  <a:cubicBezTo>
                    <a:pt x="3073" y="3579"/>
                    <a:pt x="3144" y="3555"/>
                    <a:pt x="3168" y="3483"/>
                  </a:cubicBezTo>
                  <a:cubicBezTo>
                    <a:pt x="3216" y="3436"/>
                    <a:pt x="3216" y="3341"/>
                    <a:pt x="3168" y="3269"/>
                  </a:cubicBezTo>
                  <a:cubicBezTo>
                    <a:pt x="3132" y="3233"/>
                    <a:pt x="3079" y="3216"/>
                    <a:pt x="3028" y="3216"/>
                  </a:cubicBezTo>
                  <a:cubicBezTo>
                    <a:pt x="2978" y="3216"/>
                    <a:pt x="2930" y="3233"/>
                    <a:pt x="2906" y="3269"/>
                  </a:cubicBezTo>
                  <a:cubicBezTo>
                    <a:pt x="2477" y="3793"/>
                    <a:pt x="2216" y="4341"/>
                    <a:pt x="2073" y="4984"/>
                  </a:cubicBezTo>
                  <a:cubicBezTo>
                    <a:pt x="2025" y="5127"/>
                    <a:pt x="1954" y="5365"/>
                    <a:pt x="2025" y="5508"/>
                  </a:cubicBezTo>
                  <a:cubicBezTo>
                    <a:pt x="2073" y="5531"/>
                    <a:pt x="2120" y="5579"/>
                    <a:pt x="2144" y="5579"/>
                  </a:cubicBezTo>
                  <a:lnTo>
                    <a:pt x="2477" y="5579"/>
                  </a:lnTo>
                  <a:lnTo>
                    <a:pt x="1406" y="7079"/>
                  </a:lnTo>
                  <a:lnTo>
                    <a:pt x="334" y="5579"/>
                  </a:lnTo>
                  <a:lnTo>
                    <a:pt x="668" y="5579"/>
                  </a:lnTo>
                  <a:cubicBezTo>
                    <a:pt x="763" y="5579"/>
                    <a:pt x="834" y="5508"/>
                    <a:pt x="834" y="5412"/>
                  </a:cubicBezTo>
                  <a:lnTo>
                    <a:pt x="834" y="5293"/>
                  </a:lnTo>
                  <a:cubicBezTo>
                    <a:pt x="882" y="5055"/>
                    <a:pt x="906" y="4865"/>
                    <a:pt x="953" y="4627"/>
                  </a:cubicBezTo>
                  <a:cubicBezTo>
                    <a:pt x="1120" y="3960"/>
                    <a:pt x="1382" y="3341"/>
                    <a:pt x="1763" y="2793"/>
                  </a:cubicBezTo>
                  <a:cubicBezTo>
                    <a:pt x="1954" y="2531"/>
                    <a:pt x="2192" y="2293"/>
                    <a:pt x="2430" y="2055"/>
                  </a:cubicBezTo>
                  <a:cubicBezTo>
                    <a:pt x="3097" y="1412"/>
                    <a:pt x="3930" y="983"/>
                    <a:pt x="4859" y="769"/>
                  </a:cubicBezTo>
                  <a:close/>
                  <a:moveTo>
                    <a:pt x="2120" y="6770"/>
                  </a:moveTo>
                  <a:cubicBezTo>
                    <a:pt x="2263" y="7389"/>
                    <a:pt x="2597" y="7961"/>
                    <a:pt x="3001" y="8437"/>
                  </a:cubicBezTo>
                  <a:cubicBezTo>
                    <a:pt x="3668" y="9151"/>
                    <a:pt x="4573" y="9580"/>
                    <a:pt x="5502" y="9675"/>
                  </a:cubicBezTo>
                  <a:cubicBezTo>
                    <a:pt x="5573" y="9675"/>
                    <a:pt x="5669" y="9651"/>
                    <a:pt x="5692" y="9556"/>
                  </a:cubicBezTo>
                  <a:lnTo>
                    <a:pt x="5692" y="9508"/>
                  </a:lnTo>
                  <a:lnTo>
                    <a:pt x="5692" y="9175"/>
                  </a:lnTo>
                  <a:lnTo>
                    <a:pt x="7240" y="10271"/>
                  </a:lnTo>
                  <a:lnTo>
                    <a:pt x="5716" y="11342"/>
                  </a:lnTo>
                  <a:lnTo>
                    <a:pt x="5716" y="11009"/>
                  </a:lnTo>
                  <a:cubicBezTo>
                    <a:pt x="5716" y="10937"/>
                    <a:pt x="5669" y="10842"/>
                    <a:pt x="5573" y="10842"/>
                  </a:cubicBezTo>
                  <a:cubicBezTo>
                    <a:pt x="4287" y="10747"/>
                    <a:pt x="3120" y="10175"/>
                    <a:pt x="2239" y="9246"/>
                  </a:cubicBezTo>
                  <a:cubicBezTo>
                    <a:pt x="1668" y="8627"/>
                    <a:pt x="1263" y="7889"/>
                    <a:pt x="1049" y="7079"/>
                  </a:cubicBezTo>
                  <a:lnTo>
                    <a:pt x="1049" y="7079"/>
                  </a:lnTo>
                  <a:lnTo>
                    <a:pt x="1215" y="7318"/>
                  </a:lnTo>
                  <a:cubicBezTo>
                    <a:pt x="1263" y="7389"/>
                    <a:pt x="1311" y="7413"/>
                    <a:pt x="1382" y="7437"/>
                  </a:cubicBezTo>
                  <a:cubicBezTo>
                    <a:pt x="1421" y="7456"/>
                    <a:pt x="1461" y="7465"/>
                    <a:pt x="1499" y="7465"/>
                  </a:cubicBezTo>
                  <a:cubicBezTo>
                    <a:pt x="1598" y="7465"/>
                    <a:pt x="1687" y="7404"/>
                    <a:pt x="1739" y="7318"/>
                  </a:cubicBezTo>
                  <a:lnTo>
                    <a:pt x="2120" y="6770"/>
                  </a:lnTo>
                  <a:close/>
                  <a:moveTo>
                    <a:pt x="6228" y="1"/>
                  </a:moveTo>
                  <a:cubicBezTo>
                    <a:pt x="6169" y="1"/>
                    <a:pt x="6109" y="18"/>
                    <a:pt x="6050" y="54"/>
                  </a:cubicBezTo>
                  <a:lnTo>
                    <a:pt x="5550" y="411"/>
                  </a:lnTo>
                  <a:cubicBezTo>
                    <a:pt x="4311" y="507"/>
                    <a:pt x="3168" y="1007"/>
                    <a:pt x="2263" y="1840"/>
                  </a:cubicBezTo>
                  <a:cubicBezTo>
                    <a:pt x="1430" y="2626"/>
                    <a:pt x="906" y="3602"/>
                    <a:pt x="668" y="4698"/>
                  </a:cubicBezTo>
                  <a:cubicBezTo>
                    <a:pt x="620" y="4865"/>
                    <a:pt x="596" y="5008"/>
                    <a:pt x="596" y="5150"/>
                  </a:cubicBezTo>
                  <a:lnTo>
                    <a:pt x="596" y="5269"/>
                  </a:lnTo>
                  <a:lnTo>
                    <a:pt x="334" y="5269"/>
                  </a:lnTo>
                  <a:cubicBezTo>
                    <a:pt x="239" y="5269"/>
                    <a:pt x="144" y="5293"/>
                    <a:pt x="96" y="5389"/>
                  </a:cubicBezTo>
                  <a:cubicBezTo>
                    <a:pt x="1" y="5508"/>
                    <a:pt x="1" y="5651"/>
                    <a:pt x="72" y="5770"/>
                  </a:cubicBezTo>
                  <a:lnTo>
                    <a:pt x="572" y="6484"/>
                  </a:lnTo>
                  <a:cubicBezTo>
                    <a:pt x="691" y="7651"/>
                    <a:pt x="1191" y="8723"/>
                    <a:pt x="2001" y="9556"/>
                  </a:cubicBezTo>
                  <a:cubicBezTo>
                    <a:pt x="2906" y="10509"/>
                    <a:pt x="4097" y="11104"/>
                    <a:pt x="5383" y="11223"/>
                  </a:cubicBezTo>
                  <a:lnTo>
                    <a:pt x="5383" y="11485"/>
                  </a:lnTo>
                  <a:cubicBezTo>
                    <a:pt x="5383" y="11580"/>
                    <a:pt x="5454" y="11699"/>
                    <a:pt x="5502" y="11747"/>
                  </a:cubicBezTo>
                  <a:cubicBezTo>
                    <a:pt x="5573" y="11795"/>
                    <a:pt x="5621" y="11818"/>
                    <a:pt x="5692" y="11818"/>
                  </a:cubicBezTo>
                  <a:cubicBezTo>
                    <a:pt x="5764" y="11818"/>
                    <a:pt x="5812" y="11795"/>
                    <a:pt x="5883" y="11747"/>
                  </a:cubicBezTo>
                  <a:lnTo>
                    <a:pt x="6383" y="11390"/>
                  </a:lnTo>
                  <a:cubicBezTo>
                    <a:pt x="7264" y="11342"/>
                    <a:pt x="8169" y="11033"/>
                    <a:pt x="8907" y="10532"/>
                  </a:cubicBezTo>
                  <a:cubicBezTo>
                    <a:pt x="9765" y="9985"/>
                    <a:pt x="10432" y="9199"/>
                    <a:pt x="10884" y="8318"/>
                  </a:cubicBezTo>
                  <a:lnTo>
                    <a:pt x="10908" y="8270"/>
                  </a:lnTo>
                  <a:cubicBezTo>
                    <a:pt x="10932" y="8175"/>
                    <a:pt x="10932" y="8103"/>
                    <a:pt x="10836" y="8056"/>
                  </a:cubicBezTo>
                  <a:cubicBezTo>
                    <a:pt x="10813" y="8040"/>
                    <a:pt x="10783" y="8032"/>
                    <a:pt x="10753" y="8032"/>
                  </a:cubicBezTo>
                  <a:cubicBezTo>
                    <a:pt x="10691" y="8032"/>
                    <a:pt x="10622" y="8064"/>
                    <a:pt x="10574" y="8127"/>
                  </a:cubicBezTo>
                  <a:lnTo>
                    <a:pt x="10551" y="8175"/>
                  </a:lnTo>
                  <a:cubicBezTo>
                    <a:pt x="10170" y="9056"/>
                    <a:pt x="9503" y="9770"/>
                    <a:pt x="8741" y="10271"/>
                  </a:cubicBezTo>
                  <a:cubicBezTo>
                    <a:pt x="8193" y="10628"/>
                    <a:pt x="7621" y="10866"/>
                    <a:pt x="7002" y="10985"/>
                  </a:cubicBezTo>
                  <a:lnTo>
                    <a:pt x="7502" y="10628"/>
                  </a:lnTo>
                  <a:cubicBezTo>
                    <a:pt x="7574" y="10604"/>
                    <a:pt x="7598" y="10532"/>
                    <a:pt x="7621" y="10485"/>
                  </a:cubicBezTo>
                  <a:cubicBezTo>
                    <a:pt x="7693" y="10318"/>
                    <a:pt x="7621" y="10175"/>
                    <a:pt x="7502" y="10128"/>
                  </a:cubicBezTo>
                  <a:lnTo>
                    <a:pt x="7074" y="9818"/>
                  </a:lnTo>
                  <a:cubicBezTo>
                    <a:pt x="7621" y="9651"/>
                    <a:pt x="8169" y="9366"/>
                    <a:pt x="8622" y="8961"/>
                  </a:cubicBezTo>
                  <a:cubicBezTo>
                    <a:pt x="9336" y="8318"/>
                    <a:pt x="9765" y="7413"/>
                    <a:pt x="9860" y="6460"/>
                  </a:cubicBezTo>
                  <a:cubicBezTo>
                    <a:pt x="9860" y="6365"/>
                    <a:pt x="9836" y="6317"/>
                    <a:pt x="9741" y="6270"/>
                  </a:cubicBezTo>
                  <a:lnTo>
                    <a:pt x="9360" y="6270"/>
                  </a:lnTo>
                  <a:lnTo>
                    <a:pt x="10432" y="4769"/>
                  </a:lnTo>
                  <a:lnTo>
                    <a:pt x="11503" y="6270"/>
                  </a:lnTo>
                  <a:lnTo>
                    <a:pt x="11170" y="6270"/>
                  </a:lnTo>
                  <a:cubicBezTo>
                    <a:pt x="11075" y="6270"/>
                    <a:pt x="11003" y="6341"/>
                    <a:pt x="11003" y="6436"/>
                  </a:cubicBezTo>
                  <a:cubicBezTo>
                    <a:pt x="10955" y="6770"/>
                    <a:pt x="10908" y="7127"/>
                    <a:pt x="10813" y="7437"/>
                  </a:cubicBezTo>
                  <a:cubicBezTo>
                    <a:pt x="10789" y="7532"/>
                    <a:pt x="10836" y="7627"/>
                    <a:pt x="10932" y="7651"/>
                  </a:cubicBezTo>
                  <a:cubicBezTo>
                    <a:pt x="10948" y="7655"/>
                    <a:pt x="10964" y="7657"/>
                    <a:pt x="10980" y="7657"/>
                  </a:cubicBezTo>
                  <a:cubicBezTo>
                    <a:pt x="11057" y="7657"/>
                    <a:pt x="11126" y="7611"/>
                    <a:pt x="11146" y="7532"/>
                  </a:cubicBezTo>
                  <a:cubicBezTo>
                    <a:pt x="11241" y="7222"/>
                    <a:pt x="11289" y="6936"/>
                    <a:pt x="11313" y="6603"/>
                  </a:cubicBezTo>
                  <a:lnTo>
                    <a:pt x="11598" y="6603"/>
                  </a:lnTo>
                  <a:cubicBezTo>
                    <a:pt x="11718" y="6603"/>
                    <a:pt x="11789" y="6555"/>
                    <a:pt x="11860" y="6436"/>
                  </a:cubicBezTo>
                  <a:cubicBezTo>
                    <a:pt x="11908" y="6222"/>
                    <a:pt x="11908" y="6103"/>
                    <a:pt x="11860" y="6008"/>
                  </a:cubicBezTo>
                  <a:lnTo>
                    <a:pt x="11336" y="5293"/>
                  </a:lnTo>
                  <a:cubicBezTo>
                    <a:pt x="11241" y="4150"/>
                    <a:pt x="10717" y="3079"/>
                    <a:pt x="9931" y="2245"/>
                  </a:cubicBezTo>
                  <a:cubicBezTo>
                    <a:pt x="9026" y="1292"/>
                    <a:pt x="7836" y="697"/>
                    <a:pt x="6526" y="578"/>
                  </a:cubicBezTo>
                  <a:lnTo>
                    <a:pt x="6526" y="292"/>
                  </a:lnTo>
                  <a:cubicBezTo>
                    <a:pt x="6526" y="221"/>
                    <a:pt x="6502" y="102"/>
                    <a:pt x="6407" y="54"/>
                  </a:cubicBezTo>
                  <a:cubicBezTo>
                    <a:pt x="6347" y="18"/>
                    <a:pt x="6288" y="1"/>
                    <a:pt x="62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249" name="Google Shape;14249;p27"/>
          <p:cNvGrpSpPr/>
          <p:nvPr/>
        </p:nvGrpSpPr>
        <p:grpSpPr>
          <a:xfrm>
            <a:off x="8046746" y="3535632"/>
            <a:ext cx="716344" cy="710664"/>
            <a:chOff x="4176963" y="1931283"/>
            <a:chExt cx="299500" cy="297125"/>
          </a:xfrm>
          <a:solidFill>
            <a:schemeClr val="tx1"/>
          </a:solidFill>
        </p:grpSpPr>
        <p:sp>
          <p:nvSpPr>
            <p:cNvPr id="14250" name="Google Shape;14250;p27"/>
            <p:cNvSpPr/>
            <p:nvPr/>
          </p:nvSpPr>
          <p:spPr>
            <a:xfrm>
              <a:off x="4333563" y="1931283"/>
              <a:ext cx="142900" cy="294125"/>
            </a:xfrm>
            <a:custGeom>
              <a:avLst/>
              <a:gdLst/>
              <a:ahLst/>
              <a:cxnLst/>
              <a:rect l="l" t="t" r="r" b="b"/>
              <a:pathLst>
                <a:path w="5716" h="11765" extrusionOk="0">
                  <a:moveTo>
                    <a:pt x="357" y="1"/>
                  </a:moveTo>
                  <a:cubicBezTo>
                    <a:pt x="286" y="1"/>
                    <a:pt x="191" y="1"/>
                    <a:pt x="167" y="48"/>
                  </a:cubicBezTo>
                  <a:cubicBezTo>
                    <a:pt x="119" y="120"/>
                    <a:pt x="119" y="239"/>
                    <a:pt x="119" y="239"/>
                  </a:cubicBezTo>
                  <a:lnTo>
                    <a:pt x="119" y="1715"/>
                  </a:lnTo>
                  <a:cubicBezTo>
                    <a:pt x="119" y="1715"/>
                    <a:pt x="167" y="1930"/>
                    <a:pt x="310" y="1953"/>
                  </a:cubicBezTo>
                  <a:cubicBezTo>
                    <a:pt x="1238" y="2120"/>
                    <a:pt x="2096" y="2596"/>
                    <a:pt x="2691" y="3263"/>
                  </a:cubicBezTo>
                  <a:cubicBezTo>
                    <a:pt x="3334" y="3978"/>
                    <a:pt x="3691" y="4906"/>
                    <a:pt x="3691" y="5859"/>
                  </a:cubicBezTo>
                  <a:cubicBezTo>
                    <a:pt x="3691" y="7859"/>
                    <a:pt x="2191" y="9550"/>
                    <a:pt x="191" y="9788"/>
                  </a:cubicBezTo>
                  <a:cubicBezTo>
                    <a:pt x="72" y="9788"/>
                    <a:pt x="0" y="10026"/>
                    <a:pt x="0" y="10026"/>
                  </a:cubicBezTo>
                  <a:lnTo>
                    <a:pt x="0" y="11527"/>
                  </a:lnTo>
                  <a:cubicBezTo>
                    <a:pt x="0" y="11527"/>
                    <a:pt x="24" y="11646"/>
                    <a:pt x="48" y="11693"/>
                  </a:cubicBezTo>
                  <a:cubicBezTo>
                    <a:pt x="119" y="11717"/>
                    <a:pt x="143" y="11765"/>
                    <a:pt x="238" y="11765"/>
                  </a:cubicBezTo>
                  <a:lnTo>
                    <a:pt x="262" y="11765"/>
                  </a:lnTo>
                  <a:cubicBezTo>
                    <a:pt x="1334" y="11670"/>
                    <a:pt x="2382" y="11289"/>
                    <a:pt x="3263" y="10622"/>
                  </a:cubicBezTo>
                  <a:cubicBezTo>
                    <a:pt x="3358" y="10574"/>
                    <a:pt x="3358" y="10455"/>
                    <a:pt x="3286" y="10384"/>
                  </a:cubicBezTo>
                  <a:cubicBezTo>
                    <a:pt x="3261" y="10333"/>
                    <a:pt x="3215" y="10309"/>
                    <a:pt x="3167" y="10309"/>
                  </a:cubicBezTo>
                  <a:cubicBezTo>
                    <a:pt x="3125" y="10309"/>
                    <a:pt x="3081" y="10327"/>
                    <a:pt x="3048" y="10360"/>
                  </a:cubicBezTo>
                  <a:cubicBezTo>
                    <a:pt x="2262" y="10955"/>
                    <a:pt x="357" y="11384"/>
                    <a:pt x="357" y="11384"/>
                  </a:cubicBezTo>
                  <a:lnTo>
                    <a:pt x="357" y="10122"/>
                  </a:lnTo>
                  <a:cubicBezTo>
                    <a:pt x="357" y="10122"/>
                    <a:pt x="4120" y="9836"/>
                    <a:pt x="4072" y="5859"/>
                  </a:cubicBezTo>
                  <a:cubicBezTo>
                    <a:pt x="4049" y="4811"/>
                    <a:pt x="3691" y="3811"/>
                    <a:pt x="3024" y="3025"/>
                  </a:cubicBezTo>
                  <a:cubicBezTo>
                    <a:pt x="2382" y="2287"/>
                    <a:pt x="500" y="1596"/>
                    <a:pt x="500" y="1596"/>
                  </a:cubicBezTo>
                  <a:lnTo>
                    <a:pt x="500" y="310"/>
                  </a:lnTo>
                  <a:cubicBezTo>
                    <a:pt x="500" y="310"/>
                    <a:pt x="2334" y="358"/>
                    <a:pt x="3882" y="2144"/>
                  </a:cubicBezTo>
                  <a:cubicBezTo>
                    <a:pt x="4811" y="3168"/>
                    <a:pt x="5358" y="4478"/>
                    <a:pt x="5358" y="5835"/>
                  </a:cubicBezTo>
                  <a:cubicBezTo>
                    <a:pt x="5358" y="7335"/>
                    <a:pt x="4763" y="8764"/>
                    <a:pt x="3691" y="9812"/>
                  </a:cubicBezTo>
                  <a:cubicBezTo>
                    <a:pt x="3620" y="9884"/>
                    <a:pt x="3620" y="10003"/>
                    <a:pt x="3691" y="10050"/>
                  </a:cubicBezTo>
                  <a:cubicBezTo>
                    <a:pt x="3715" y="10086"/>
                    <a:pt x="3757" y="10104"/>
                    <a:pt x="3801" y="10104"/>
                  </a:cubicBezTo>
                  <a:cubicBezTo>
                    <a:pt x="3846" y="10104"/>
                    <a:pt x="3894" y="10086"/>
                    <a:pt x="3929" y="10050"/>
                  </a:cubicBezTo>
                  <a:cubicBezTo>
                    <a:pt x="5073" y="8931"/>
                    <a:pt x="5716" y="7431"/>
                    <a:pt x="5716" y="5788"/>
                  </a:cubicBezTo>
                  <a:cubicBezTo>
                    <a:pt x="5620" y="4454"/>
                    <a:pt x="5049" y="3073"/>
                    <a:pt x="4072" y="1953"/>
                  </a:cubicBezTo>
                  <a:cubicBezTo>
                    <a:pt x="3096" y="882"/>
                    <a:pt x="1786" y="215"/>
                    <a:pt x="3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51" name="Google Shape;14251;p27"/>
            <p:cNvSpPr/>
            <p:nvPr/>
          </p:nvSpPr>
          <p:spPr>
            <a:xfrm>
              <a:off x="4176963" y="1932483"/>
              <a:ext cx="142925" cy="295925"/>
            </a:xfrm>
            <a:custGeom>
              <a:avLst/>
              <a:gdLst/>
              <a:ahLst/>
              <a:cxnLst/>
              <a:rect l="l" t="t" r="r" b="b"/>
              <a:pathLst>
                <a:path w="5717" h="11837" extrusionOk="0">
                  <a:moveTo>
                    <a:pt x="5169" y="334"/>
                  </a:moveTo>
                  <a:lnTo>
                    <a:pt x="5169" y="1620"/>
                  </a:lnTo>
                  <a:cubicBezTo>
                    <a:pt x="4192" y="1786"/>
                    <a:pt x="3335" y="2310"/>
                    <a:pt x="2692" y="3049"/>
                  </a:cubicBezTo>
                  <a:cubicBezTo>
                    <a:pt x="2001" y="3811"/>
                    <a:pt x="1644" y="4835"/>
                    <a:pt x="1644" y="5882"/>
                  </a:cubicBezTo>
                  <a:cubicBezTo>
                    <a:pt x="1644" y="8026"/>
                    <a:pt x="3216" y="9836"/>
                    <a:pt x="5335" y="10121"/>
                  </a:cubicBezTo>
                  <a:lnTo>
                    <a:pt x="5335" y="11407"/>
                  </a:lnTo>
                  <a:cubicBezTo>
                    <a:pt x="4002" y="11264"/>
                    <a:pt x="2740" y="10645"/>
                    <a:pt x="1811" y="9621"/>
                  </a:cubicBezTo>
                  <a:cubicBezTo>
                    <a:pt x="858" y="8573"/>
                    <a:pt x="334" y="7240"/>
                    <a:pt x="334" y="5835"/>
                  </a:cubicBezTo>
                  <a:cubicBezTo>
                    <a:pt x="334" y="4477"/>
                    <a:pt x="834" y="3168"/>
                    <a:pt x="1787" y="2144"/>
                  </a:cubicBezTo>
                  <a:cubicBezTo>
                    <a:pt x="2692" y="1167"/>
                    <a:pt x="3883" y="524"/>
                    <a:pt x="5169" y="334"/>
                  </a:cubicBezTo>
                  <a:close/>
                  <a:moveTo>
                    <a:pt x="5264" y="0"/>
                  </a:moveTo>
                  <a:cubicBezTo>
                    <a:pt x="3835" y="191"/>
                    <a:pt x="2525" y="881"/>
                    <a:pt x="1549" y="1977"/>
                  </a:cubicBezTo>
                  <a:cubicBezTo>
                    <a:pt x="572" y="3072"/>
                    <a:pt x="1" y="4477"/>
                    <a:pt x="1" y="5906"/>
                  </a:cubicBezTo>
                  <a:cubicBezTo>
                    <a:pt x="1" y="7383"/>
                    <a:pt x="572" y="8812"/>
                    <a:pt x="1573" y="9931"/>
                  </a:cubicBezTo>
                  <a:cubicBezTo>
                    <a:pt x="2597" y="11026"/>
                    <a:pt x="3954" y="11669"/>
                    <a:pt x="5431" y="11836"/>
                  </a:cubicBezTo>
                  <a:lnTo>
                    <a:pt x="5454" y="11836"/>
                  </a:lnTo>
                  <a:cubicBezTo>
                    <a:pt x="5502" y="11836"/>
                    <a:pt x="5573" y="11788"/>
                    <a:pt x="5621" y="11765"/>
                  </a:cubicBezTo>
                  <a:cubicBezTo>
                    <a:pt x="5693" y="11717"/>
                    <a:pt x="5716" y="11645"/>
                    <a:pt x="5716" y="11598"/>
                  </a:cubicBezTo>
                  <a:lnTo>
                    <a:pt x="5716" y="10098"/>
                  </a:lnTo>
                  <a:cubicBezTo>
                    <a:pt x="5669" y="9931"/>
                    <a:pt x="5573" y="9812"/>
                    <a:pt x="5454" y="9812"/>
                  </a:cubicBezTo>
                  <a:cubicBezTo>
                    <a:pt x="3454" y="9574"/>
                    <a:pt x="1977" y="7859"/>
                    <a:pt x="1977" y="5882"/>
                  </a:cubicBezTo>
                  <a:cubicBezTo>
                    <a:pt x="1977" y="4930"/>
                    <a:pt x="2335" y="4001"/>
                    <a:pt x="2954" y="3287"/>
                  </a:cubicBezTo>
                  <a:cubicBezTo>
                    <a:pt x="3573" y="2572"/>
                    <a:pt x="4407" y="2096"/>
                    <a:pt x="5335" y="1977"/>
                  </a:cubicBezTo>
                  <a:cubicBezTo>
                    <a:pt x="5454" y="1953"/>
                    <a:pt x="5550" y="1858"/>
                    <a:pt x="5550" y="1739"/>
                  </a:cubicBezTo>
                  <a:lnTo>
                    <a:pt x="5550" y="238"/>
                  </a:lnTo>
                  <a:cubicBezTo>
                    <a:pt x="5550" y="191"/>
                    <a:pt x="5502" y="96"/>
                    <a:pt x="5454" y="72"/>
                  </a:cubicBezTo>
                  <a:cubicBezTo>
                    <a:pt x="5383" y="0"/>
                    <a:pt x="5335" y="0"/>
                    <a:pt x="52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52" name="Google Shape;14252;p27"/>
            <p:cNvSpPr/>
            <p:nvPr/>
          </p:nvSpPr>
          <p:spPr>
            <a:xfrm>
              <a:off x="4249013" y="2002733"/>
              <a:ext cx="153025" cy="153625"/>
            </a:xfrm>
            <a:custGeom>
              <a:avLst/>
              <a:gdLst/>
              <a:ahLst/>
              <a:cxnLst/>
              <a:rect l="l" t="t" r="r" b="b"/>
              <a:pathLst>
                <a:path w="6121" h="6145" extrusionOk="0">
                  <a:moveTo>
                    <a:pt x="3049" y="0"/>
                  </a:moveTo>
                  <a:cubicBezTo>
                    <a:pt x="2453" y="0"/>
                    <a:pt x="1882" y="167"/>
                    <a:pt x="1405" y="477"/>
                  </a:cubicBezTo>
                  <a:lnTo>
                    <a:pt x="1382" y="477"/>
                  </a:lnTo>
                  <a:cubicBezTo>
                    <a:pt x="1286" y="524"/>
                    <a:pt x="1263" y="620"/>
                    <a:pt x="1310" y="715"/>
                  </a:cubicBezTo>
                  <a:cubicBezTo>
                    <a:pt x="1353" y="772"/>
                    <a:pt x="1405" y="804"/>
                    <a:pt x="1456" y="804"/>
                  </a:cubicBezTo>
                  <a:cubicBezTo>
                    <a:pt x="1488" y="804"/>
                    <a:pt x="1520" y="791"/>
                    <a:pt x="1548" y="762"/>
                  </a:cubicBezTo>
                  <a:lnTo>
                    <a:pt x="1596" y="762"/>
                  </a:lnTo>
                  <a:cubicBezTo>
                    <a:pt x="2025" y="500"/>
                    <a:pt x="2501" y="358"/>
                    <a:pt x="3049" y="358"/>
                  </a:cubicBezTo>
                  <a:cubicBezTo>
                    <a:pt x="4525" y="358"/>
                    <a:pt x="5764" y="1572"/>
                    <a:pt x="5764" y="3049"/>
                  </a:cubicBezTo>
                  <a:cubicBezTo>
                    <a:pt x="5764" y="4549"/>
                    <a:pt x="4525" y="5763"/>
                    <a:pt x="3049" y="5763"/>
                  </a:cubicBezTo>
                  <a:cubicBezTo>
                    <a:pt x="1548" y="5763"/>
                    <a:pt x="334" y="4549"/>
                    <a:pt x="334" y="3049"/>
                  </a:cubicBezTo>
                  <a:cubicBezTo>
                    <a:pt x="334" y="2406"/>
                    <a:pt x="572" y="1786"/>
                    <a:pt x="1024" y="1263"/>
                  </a:cubicBezTo>
                  <a:cubicBezTo>
                    <a:pt x="1072" y="1215"/>
                    <a:pt x="1072" y="1096"/>
                    <a:pt x="1001" y="1024"/>
                  </a:cubicBezTo>
                  <a:cubicBezTo>
                    <a:pt x="971" y="1005"/>
                    <a:pt x="933" y="993"/>
                    <a:pt x="896" y="993"/>
                  </a:cubicBezTo>
                  <a:cubicBezTo>
                    <a:pt x="843" y="993"/>
                    <a:pt x="790" y="1016"/>
                    <a:pt x="762" y="1072"/>
                  </a:cubicBezTo>
                  <a:cubicBezTo>
                    <a:pt x="262" y="1620"/>
                    <a:pt x="0" y="2334"/>
                    <a:pt x="0" y="3096"/>
                  </a:cubicBezTo>
                  <a:cubicBezTo>
                    <a:pt x="0" y="4787"/>
                    <a:pt x="1382" y="6144"/>
                    <a:pt x="3072" y="6144"/>
                  </a:cubicBezTo>
                  <a:cubicBezTo>
                    <a:pt x="4739" y="6097"/>
                    <a:pt x="6121" y="4739"/>
                    <a:pt x="6121" y="3072"/>
                  </a:cubicBezTo>
                  <a:cubicBezTo>
                    <a:pt x="6121" y="1358"/>
                    <a:pt x="4739" y="0"/>
                    <a:pt x="3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53" name="Google Shape;14253;p27"/>
            <p:cNvSpPr/>
            <p:nvPr/>
          </p:nvSpPr>
          <p:spPr>
            <a:xfrm>
              <a:off x="4291888" y="2056308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286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54" name="Google Shape;14254;p27"/>
            <p:cNvSpPr/>
            <p:nvPr/>
          </p:nvSpPr>
          <p:spPr>
            <a:xfrm>
              <a:off x="4291888" y="2074758"/>
              <a:ext cx="66700" cy="8975"/>
            </a:xfrm>
            <a:custGeom>
              <a:avLst/>
              <a:gdLst/>
              <a:ahLst/>
              <a:cxnLst/>
              <a:rect l="l" t="t" r="r" b="b"/>
              <a:pathLst>
                <a:path w="2668" h="359" extrusionOk="0">
                  <a:moveTo>
                    <a:pt x="191" y="1"/>
                  </a:moveTo>
                  <a:cubicBezTo>
                    <a:pt x="119" y="1"/>
                    <a:pt x="48" y="72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310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55" name="Google Shape;14255;p27"/>
            <p:cNvSpPr/>
            <p:nvPr/>
          </p:nvSpPr>
          <p:spPr>
            <a:xfrm>
              <a:off x="4305563" y="2092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96" y="0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310"/>
                    <a:pt x="1525" y="215"/>
                  </a:cubicBezTo>
                  <a:cubicBezTo>
                    <a:pt x="1549" y="96"/>
                    <a:pt x="1477" y="0"/>
                    <a:pt x="1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256" name="Google Shape;14256;p27"/>
          <p:cNvSpPr txBox="1"/>
          <p:nvPr/>
        </p:nvSpPr>
        <p:spPr>
          <a:xfrm>
            <a:off x="2096700" y="2317300"/>
            <a:ext cx="14094600" cy="9648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3200" kern="0">
                <a:solidFill>
                  <a:srgbClr val="FFFFFF"/>
                </a:solidFill>
                <a:latin typeface="Arial"/>
                <a:cs typeface="Arial"/>
                <a:sym typeface="Arial"/>
              </a:rPr>
              <a:t>Infographic Elements</a:t>
            </a:r>
            <a:endParaRPr sz="3200" kern="0">
              <a:solidFill>
                <a:srgbClr val="FFFFFF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4257" name="Google Shape;14257;p27"/>
          <p:cNvSpPr txBox="1">
            <a:spLocks noGrp="1"/>
          </p:cNvSpPr>
          <p:nvPr>
            <p:ph type="title"/>
          </p:nvPr>
        </p:nvSpPr>
        <p:spPr>
          <a:xfrm>
            <a:off x="2096700" y="647700"/>
            <a:ext cx="14094600" cy="964800"/>
          </a:xfrm>
          <a:prstGeom prst="rect">
            <a:avLst/>
          </a:prstGeom>
          <a:solidFill>
            <a:schemeClr val="tx1"/>
          </a:solidFill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es">
                <a:solidFill>
                  <a:schemeClr val="lt1"/>
                </a:solidFill>
              </a:rPr>
              <a:t>Premium Icons</a:t>
            </a:r>
            <a:endParaRPr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304800" y="723900"/>
            <a:ext cx="16950792" cy="7900719"/>
            <a:chOff x="304800" y="723900"/>
            <a:chExt cx="16950792" cy="7900719"/>
          </a:xfrm>
        </p:grpSpPr>
        <p:pic>
          <p:nvPicPr>
            <p:cNvPr id="3" name="object 3"/>
            <p:cNvPicPr/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304800" y="723900"/>
              <a:ext cx="8953499" cy="7900719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8133817" y="2360908"/>
              <a:ext cx="9121775" cy="5561965"/>
            </a:xfrm>
            <a:custGeom>
              <a:avLst/>
              <a:gdLst/>
              <a:ahLst/>
              <a:cxnLst/>
              <a:rect l="l" t="t" r="r" b="b"/>
              <a:pathLst>
                <a:path w="9121775" h="5561965">
                  <a:moveTo>
                    <a:pt x="9121675" y="5561409"/>
                  </a:moveTo>
                  <a:lnTo>
                    <a:pt x="0" y="5561409"/>
                  </a:lnTo>
                  <a:lnTo>
                    <a:pt x="0" y="0"/>
                  </a:lnTo>
                  <a:lnTo>
                    <a:pt x="9121675" y="0"/>
                  </a:lnTo>
                  <a:lnTo>
                    <a:pt x="9121675" y="5561409"/>
                  </a:lnTo>
                  <a:close/>
                </a:path>
              </a:pathLst>
            </a:custGeom>
            <a:solidFill>
              <a:srgbClr val="C79952">
                <a:alpha val="47839"/>
              </a:srgbClr>
            </a:solidFill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10094499" y="3443359"/>
            <a:ext cx="5533390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lang="fa-IR" sz="5000" b="1" spc="170" dirty="0">
                <a:solidFill>
                  <a:srgbClr val="000000"/>
                </a:solidFill>
                <a:latin typeface="Tahoma"/>
                <a:cs typeface="B Nazanin" panose="00000700000000000000" pitchFamily="2" charset="-78"/>
              </a:rPr>
              <a:t>مبلمان آنلاین</a:t>
            </a:r>
            <a:endParaRPr sz="5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094499" y="4633901"/>
            <a:ext cx="5961380" cy="2159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116700"/>
              </a:lnSpc>
              <a:spcBef>
                <a:spcPts val="95"/>
              </a:spcBef>
            </a:pPr>
            <a:r>
              <a:rPr lang="fa-IR" sz="3000" spc="175" dirty="0">
                <a:solidFill>
                  <a:srgbClr val="535353"/>
                </a:solidFill>
                <a:latin typeface="Trebuchet MS"/>
                <a:cs typeface="B Nazanin" panose="00000700000000000000" pitchFamily="2" charset="-78"/>
              </a:rPr>
              <a:t>ما محصولات خود را در پلتفرم‌های رسانه‌های اجتماعی بازاریابی می‌کنیم، بنابراین به مشتریان در سراسر مکان آنلاین دسترسی پیدا می‌کنیم</a:t>
            </a:r>
            <a:endParaRPr sz="3000" dirty="0">
              <a:latin typeface="Trebuchet MS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1206385"/>
            <a:ext cx="12772848" cy="6752665"/>
            <a:chOff x="0" y="1206385"/>
            <a:chExt cx="12772848" cy="6752665"/>
          </a:xfrm>
        </p:grpSpPr>
        <p:pic>
          <p:nvPicPr>
            <p:cNvPr id="3" name="object 3"/>
            <p:cNvPicPr/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8800049" y="1206385"/>
              <a:ext cx="3972799" cy="6752665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0" y="1806535"/>
              <a:ext cx="9652635" cy="6152515"/>
            </a:xfrm>
            <a:custGeom>
              <a:avLst/>
              <a:gdLst/>
              <a:ahLst/>
              <a:cxnLst/>
              <a:rect l="l" t="t" r="r" b="b"/>
              <a:pathLst>
                <a:path w="9652635" h="6152515">
                  <a:moveTo>
                    <a:pt x="0" y="0"/>
                  </a:moveTo>
                  <a:lnTo>
                    <a:pt x="9652099" y="0"/>
                  </a:lnTo>
                  <a:lnTo>
                    <a:pt x="9652099" y="6152382"/>
                  </a:lnTo>
                  <a:lnTo>
                    <a:pt x="0" y="61523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9952">
                <a:alpha val="47839"/>
              </a:srgbClr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5" name="object 5"/>
          <p:cNvSpPr txBox="1"/>
          <p:nvPr/>
        </p:nvSpPr>
        <p:spPr>
          <a:xfrm>
            <a:off x="1016000" y="2364193"/>
            <a:ext cx="5673725" cy="1797287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algn="r" rtl="1">
              <a:lnSpc>
                <a:spcPct val="116300"/>
              </a:lnSpc>
              <a:spcBef>
                <a:spcPts val="95"/>
              </a:spcBef>
            </a:pPr>
            <a:r>
              <a:rPr lang="fa-IR" sz="5000" b="1" spc="185" dirty="0">
                <a:latin typeface="Tahoma"/>
                <a:cs typeface="B Nazanin" panose="00000700000000000000" pitchFamily="2" charset="-78"/>
              </a:rPr>
              <a:t>پرفروش ترین طراحی مبلمان</a:t>
            </a:r>
            <a:endParaRPr sz="5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16000" y="4785878"/>
            <a:ext cx="5692775" cy="16256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algn="r" rtl="1">
              <a:lnSpc>
                <a:spcPct val="116700"/>
              </a:lnSpc>
              <a:spcBef>
                <a:spcPts val="95"/>
              </a:spcBef>
            </a:pPr>
            <a:r>
              <a:rPr lang="fa-IR" sz="3000" spc="85" dirty="0">
                <a:solidFill>
                  <a:srgbClr val="535353"/>
                </a:solidFill>
                <a:latin typeface="Trebuchet MS"/>
                <a:cs typeface="B Nazanin" panose="00000700000000000000" pitchFamily="2" charset="-78"/>
              </a:rPr>
              <a:t>با کیفیت و طراحی عالی. مبلمان ما بهترین راه حل برای خانه جدید شما خواهد بود</a:t>
            </a:r>
            <a:endParaRPr sz="3000" dirty="0">
              <a:latin typeface="Trebuchet MS"/>
              <a:cs typeface="B Nazanin" panose="00000700000000000000" pitchFamily="2" charset="-78"/>
            </a:endParaRPr>
          </a:p>
        </p:txBody>
      </p:sp>
      <p:pic>
        <p:nvPicPr>
          <p:cNvPr id="7" name="object 7"/>
          <p:cNvPicPr/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2268200" y="3460949"/>
            <a:ext cx="6019800" cy="4498101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763047"/>
            <a:ext cx="17259801" cy="8760905"/>
            <a:chOff x="0" y="763047"/>
            <a:chExt cx="17259801" cy="8760905"/>
          </a:xfrm>
        </p:grpSpPr>
        <p:pic>
          <p:nvPicPr>
            <p:cNvPr id="3" name="object 3"/>
            <p:cNvPicPr/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0" y="763047"/>
              <a:ext cx="8385499" cy="4877846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6983596" y="2067308"/>
              <a:ext cx="10276205" cy="6152515"/>
            </a:xfrm>
            <a:custGeom>
              <a:avLst/>
              <a:gdLst/>
              <a:ahLst/>
              <a:cxnLst/>
              <a:rect l="l" t="t" r="r" b="b"/>
              <a:pathLst>
                <a:path w="10276205" h="6152515">
                  <a:moveTo>
                    <a:pt x="0" y="0"/>
                  </a:moveTo>
                  <a:lnTo>
                    <a:pt x="10275703" y="0"/>
                  </a:lnTo>
                  <a:lnTo>
                    <a:pt x="10275703" y="6152382"/>
                  </a:lnTo>
                  <a:lnTo>
                    <a:pt x="0" y="61523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9952">
                <a:alpha val="47839"/>
              </a:srgbClr>
            </a:solidFill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5" name="object 5"/>
            <p:cNvPicPr/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0" y="5640893"/>
              <a:ext cx="6400800" cy="3883059"/>
            </a:xfrm>
            <a:prstGeom prst="rect">
              <a:avLst/>
            </a:prstGeom>
          </p:spPr>
        </p:pic>
      </p:grpSp>
      <p:sp>
        <p:nvSpPr>
          <p:cNvPr id="6" name="object 6"/>
          <p:cNvSpPr txBox="1"/>
          <p:nvPr/>
        </p:nvSpPr>
        <p:spPr>
          <a:xfrm>
            <a:off x="9902502" y="2624965"/>
            <a:ext cx="4582795" cy="90537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6199"/>
              </a:lnSpc>
              <a:spcBef>
                <a:spcPts val="100"/>
              </a:spcBef>
            </a:pPr>
            <a:r>
              <a:rPr lang="fa-IR" sz="5000" b="1" spc="-40" dirty="0">
                <a:latin typeface="Verdana"/>
                <a:cs typeface="B Nazanin" panose="00000700000000000000" pitchFamily="2" charset="-78"/>
              </a:rPr>
              <a:t>مبلمان مورد علاقه ما</a:t>
            </a:r>
            <a:endParaRPr sz="5000" dirty="0">
              <a:latin typeface="Verdana"/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9902502" y="5046651"/>
            <a:ext cx="5896610" cy="16256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116700"/>
              </a:lnSpc>
              <a:spcBef>
                <a:spcPts val="95"/>
              </a:spcBef>
            </a:pPr>
            <a:r>
              <a:rPr lang="fa-IR" sz="3000" spc="85" dirty="0">
                <a:solidFill>
                  <a:srgbClr val="535353"/>
                </a:solidFill>
                <a:latin typeface="Trebuchet MS"/>
                <a:cs typeface="B Nazanin" panose="00000700000000000000" pitchFamily="2" charset="-78"/>
              </a:rPr>
              <a:t>محصولات مبلمان ما که مورد علاقه مشتریان وفادار ما هستند، در اینجا برخی از طرح ها را آورده ایم</a:t>
            </a:r>
            <a:endParaRPr sz="3000" dirty="0">
              <a:latin typeface="Trebuchet MS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028700" y="1569632"/>
            <a:ext cx="13220700" cy="6876280"/>
            <a:chOff x="1028700" y="1569632"/>
            <a:chExt cx="13220700" cy="6876280"/>
          </a:xfrm>
        </p:grpSpPr>
        <p:pic>
          <p:nvPicPr>
            <p:cNvPr id="3" name="object 3"/>
            <p:cNvPicPr/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7965661" y="1569632"/>
              <a:ext cx="6283739" cy="4917411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1028700" y="2293397"/>
              <a:ext cx="8115300" cy="6152515"/>
            </a:xfrm>
            <a:custGeom>
              <a:avLst/>
              <a:gdLst/>
              <a:ahLst/>
              <a:cxnLst/>
              <a:rect l="l" t="t" r="r" b="b"/>
              <a:pathLst>
                <a:path w="8115300" h="6152515">
                  <a:moveTo>
                    <a:pt x="0" y="6152382"/>
                  </a:moveTo>
                  <a:lnTo>
                    <a:pt x="0" y="0"/>
                  </a:lnTo>
                  <a:lnTo>
                    <a:pt x="8115299" y="0"/>
                  </a:lnTo>
                  <a:lnTo>
                    <a:pt x="8115299" y="6152382"/>
                  </a:lnTo>
                  <a:lnTo>
                    <a:pt x="0" y="6152382"/>
                  </a:lnTo>
                  <a:close/>
                </a:path>
              </a:pathLst>
            </a:custGeom>
            <a:solidFill>
              <a:srgbClr val="C79952">
                <a:alpha val="47839"/>
              </a:srgbClr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5" name="object 5"/>
          <p:cNvSpPr txBox="1"/>
          <p:nvPr/>
        </p:nvSpPr>
        <p:spPr>
          <a:xfrm>
            <a:off x="2346150" y="2851054"/>
            <a:ext cx="4229100" cy="90537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r" rtl="1">
              <a:lnSpc>
                <a:spcPct val="116199"/>
              </a:lnSpc>
              <a:spcBef>
                <a:spcPts val="100"/>
              </a:spcBef>
            </a:pPr>
            <a:r>
              <a:rPr lang="fa-IR" sz="5000" b="1" spc="-140" dirty="0">
                <a:latin typeface="Verdana"/>
                <a:cs typeface="B Nazanin" panose="00000700000000000000" pitchFamily="2" charset="-78"/>
              </a:rPr>
              <a:t>معماری طراحی</a:t>
            </a:r>
            <a:endParaRPr sz="5000" dirty="0">
              <a:latin typeface="Verdana"/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346150" y="5272739"/>
            <a:ext cx="5126990" cy="16256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algn="r" rtl="1">
              <a:lnSpc>
                <a:spcPct val="116700"/>
              </a:lnSpc>
              <a:spcBef>
                <a:spcPts val="95"/>
              </a:spcBef>
            </a:pPr>
            <a:r>
              <a:rPr lang="fa-IR" sz="3000" spc="180" dirty="0">
                <a:solidFill>
                  <a:srgbClr val="535353"/>
                </a:solidFill>
                <a:latin typeface="Trebuchet MS"/>
                <a:cs typeface="B Nazanin" panose="00000700000000000000" pitchFamily="2" charset="-78"/>
              </a:rPr>
              <a:t>تیم حرفه ای ما سخت کار می کند تا هر فصل یک طرح جدید ایجاد کند</a:t>
            </a:r>
            <a:endParaRPr sz="3000" dirty="0">
              <a:latin typeface="Trebuchet MS"/>
              <a:cs typeface="B Nazanin" panose="00000700000000000000" pitchFamily="2" charset="-78"/>
            </a:endParaRPr>
          </a:p>
        </p:txBody>
      </p:sp>
      <p:pic>
        <p:nvPicPr>
          <p:cNvPr id="7" name="object 7"/>
          <p:cNvPicPr/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2725400" y="4914900"/>
            <a:ext cx="5257800" cy="4917411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028700" y="1"/>
            <a:ext cx="16230600" cy="8425594"/>
            <a:chOff x="1028700" y="1"/>
            <a:chExt cx="16230600" cy="8425594"/>
          </a:xfrm>
        </p:grpSpPr>
        <p:pic>
          <p:nvPicPr>
            <p:cNvPr id="3" name="object 3"/>
            <p:cNvPicPr/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1028700" y="1"/>
              <a:ext cx="16230599" cy="4569559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1028700" y="3932970"/>
              <a:ext cx="16230600" cy="4492625"/>
            </a:xfrm>
            <a:custGeom>
              <a:avLst/>
              <a:gdLst/>
              <a:ahLst/>
              <a:cxnLst/>
              <a:rect l="l" t="t" r="r" b="b"/>
              <a:pathLst>
                <a:path w="16230600" h="4492625">
                  <a:moveTo>
                    <a:pt x="0" y="0"/>
                  </a:moveTo>
                  <a:lnTo>
                    <a:pt x="16230599" y="0"/>
                  </a:lnTo>
                  <a:lnTo>
                    <a:pt x="16230599" y="4492525"/>
                  </a:lnTo>
                  <a:lnTo>
                    <a:pt x="0" y="44925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9952">
                <a:alpha val="47839"/>
              </a:srgbClr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5" name="object 5"/>
          <p:cNvSpPr txBox="1"/>
          <p:nvPr/>
        </p:nvSpPr>
        <p:spPr>
          <a:xfrm>
            <a:off x="1524000" y="5189547"/>
            <a:ext cx="5704667" cy="90473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algn="r" rtl="1">
              <a:lnSpc>
                <a:spcPct val="116300"/>
              </a:lnSpc>
              <a:spcBef>
                <a:spcPts val="95"/>
              </a:spcBef>
            </a:pPr>
            <a:r>
              <a:rPr lang="fa-IR" sz="5000" b="1" spc="-175" dirty="0">
                <a:latin typeface="Verdana"/>
                <a:cs typeface="B Nazanin" panose="00000700000000000000" pitchFamily="2" charset="-78"/>
              </a:rPr>
              <a:t>جدیدترین کارهای داخلی</a:t>
            </a:r>
            <a:endParaRPr sz="5000" dirty="0">
              <a:latin typeface="Verdana"/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8788837" y="5310213"/>
            <a:ext cx="6142355" cy="16256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algn="r" rtl="1">
              <a:lnSpc>
                <a:spcPct val="116700"/>
              </a:lnSpc>
              <a:spcBef>
                <a:spcPts val="95"/>
              </a:spcBef>
            </a:pPr>
            <a:r>
              <a:rPr lang="fa-IR" sz="3000" spc="60" dirty="0">
                <a:solidFill>
                  <a:srgbClr val="535353"/>
                </a:solidFill>
                <a:latin typeface="Trebuchet MS"/>
                <a:cs typeface="B Nazanin" panose="00000700000000000000" pitchFamily="2" charset="-78"/>
              </a:rPr>
              <a:t>نتایج جدیدترین طرح های ما که توسط تیم حرفه ای ما طراحی شده است، محصولات مبلمان را تولید می کند</a:t>
            </a:r>
            <a:endParaRPr sz="3000" dirty="0">
              <a:latin typeface="Trebuchet MS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028700" y="0"/>
            <a:ext cx="16421100" cy="10283790"/>
            <a:chOff x="1028700" y="0"/>
            <a:chExt cx="16421100" cy="10283790"/>
          </a:xfrm>
        </p:grpSpPr>
        <p:pic>
          <p:nvPicPr>
            <p:cNvPr id="3" name="object 3"/>
            <p:cNvPicPr/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4892040" y="5489539"/>
              <a:ext cx="12557760" cy="4794251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1028700" y="0"/>
              <a:ext cx="8115300" cy="6560184"/>
            </a:xfrm>
            <a:custGeom>
              <a:avLst/>
              <a:gdLst/>
              <a:ahLst/>
              <a:cxnLst/>
              <a:rect l="l" t="t" r="r" b="b"/>
              <a:pathLst>
                <a:path w="8115300" h="6560184">
                  <a:moveTo>
                    <a:pt x="8115299" y="6559957"/>
                  </a:moveTo>
                  <a:lnTo>
                    <a:pt x="0" y="6559957"/>
                  </a:lnTo>
                  <a:lnTo>
                    <a:pt x="0" y="0"/>
                  </a:lnTo>
                  <a:lnTo>
                    <a:pt x="8115299" y="0"/>
                  </a:lnTo>
                  <a:lnTo>
                    <a:pt x="8115299" y="6559957"/>
                  </a:lnTo>
                  <a:close/>
                </a:path>
              </a:pathLst>
            </a:custGeom>
            <a:solidFill>
              <a:srgbClr val="C79952">
                <a:alpha val="47839"/>
              </a:srgbClr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1533648" y="984311"/>
            <a:ext cx="6837680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z="5000" b="1" spc="-40" dirty="0">
                <a:solidFill>
                  <a:srgbClr val="000000"/>
                </a:solidFill>
                <a:latin typeface="Verdana"/>
                <a:cs typeface="B Nazanin" panose="00000700000000000000" pitchFamily="2" charset="-78"/>
              </a:rPr>
              <a:t>چشم انداز و ماموریت ما</a:t>
            </a:r>
            <a:endParaRPr sz="5000" dirty="0">
              <a:latin typeface="Verdana"/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533648" y="2544238"/>
            <a:ext cx="6877050" cy="217277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algn="r" rtl="1">
              <a:lnSpc>
                <a:spcPct val="116700"/>
              </a:lnSpc>
              <a:spcBef>
                <a:spcPts val="95"/>
              </a:spcBef>
            </a:pPr>
            <a:r>
              <a:rPr lang="fa-IR" sz="3000" spc="175" dirty="0">
                <a:solidFill>
                  <a:srgbClr val="535353"/>
                </a:solidFill>
                <a:latin typeface="Trebuchet MS"/>
                <a:cs typeface="B Nazanin" panose="00000700000000000000" pitchFamily="2" charset="-78"/>
              </a:rPr>
              <a:t>ما یک چشم انداز داریم که به عنوان یک ارائه دهنده محصولات مبلمان برای کل جهان است. و ماموریت ما حفظ کیفیت محصولاتمان به عنوان بهترین محصولات است.</a:t>
            </a:r>
            <a:endParaRPr sz="3000" dirty="0">
              <a:latin typeface="Trebuchet MS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Office Theme">
  <a:themeElements>
    <a:clrScheme name="Blue II">
      <a:dk1>
        <a:sysClr val="windowText" lastClr="000000"/>
      </a:dk1>
      <a:lt1>
        <a:sysClr val="window" lastClr="FFFFFF"/>
      </a:lt1>
      <a:dk2>
        <a:srgbClr val="335B74"/>
      </a:dk2>
      <a:lt2>
        <a:srgbClr val="DFE3E5"/>
      </a:lt2>
      <a:accent1>
        <a:srgbClr val="1CADE4"/>
      </a:accent1>
      <a:accent2>
        <a:srgbClr val="2683C6"/>
      </a:accent2>
      <a:accent3>
        <a:srgbClr val="27CED7"/>
      </a:accent3>
      <a:accent4>
        <a:srgbClr val="42BA97"/>
      </a:accent4>
      <a:accent5>
        <a:srgbClr val="3E8853"/>
      </a:accent5>
      <a:accent6>
        <a:srgbClr val="62A39F"/>
      </a:accent6>
      <a:hlink>
        <a:srgbClr val="6EAC1C"/>
      </a:hlink>
      <a:folHlink>
        <a:srgbClr val="B26B0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54</TotalTime>
  <Words>760</Words>
  <Application>Microsoft Office PowerPoint</Application>
  <PresentationFormat>Custom</PresentationFormat>
  <Paragraphs>133</Paragraphs>
  <Slides>36</Slides>
  <Notes>20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36</vt:i4>
      </vt:variant>
    </vt:vector>
  </HeadingPairs>
  <TitlesOfParts>
    <vt:vector size="46" baseType="lpstr">
      <vt:lpstr>Amatic SC</vt:lpstr>
      <vt:lpstr>Arial</vt:lpstr>
      <vt:lpstr>Calibri</vt:lpstr>
      <vt:lpstr>Lucida Sans Unicode</vt:lpstr>
      <vt:lpstr>Roboto Medium</vt:lpstr>
      <vt:lpstr>Tahoma</vt:lpstr>
      <vt:lpstr>Times New Roman</vt:lpstr>
      <vt:lpstr>Trebuchet MS</vt:lpstr>
      <vt:lpstr>Verdana</vt:lpstr>
      <vt:lpstr>Office Theme</vt:lpstr>
      <vt:lpstr>PowerPoint Presentation</vt:lpstr>
      <vt:lpstr>درباره ما</vt:lpstr>
      <vt:lpstr>PowerPoint Presentation</vt:lpstr>
      <vt:lpstr>مبلمان آنلاین</vt:lpstr>
      <vt:lpstr>PowerPoint Presentation</vt:lpstr>
      <vt:lpstr>PowerPoint Presentation</vt:lpstr>
      <vt:lpstr>PowerPoint Presentation</vt:lpstr>
      <vt:lpstr>PowerPoint Presentation</vt:lpstr>
      <vt:lpstr>چشم انداز و ماموریت ما</vt:lpstr>
      <vt:lpstr>PowerPoint Presentation</vt:lpstr>
      <vt:lpstr>بهترین نمونه کار ما</vt:lpstr>
      <vt:lpstr>بهترین دستگاه ماکاپ ما</vt:lpstr>
      <vt:lpstr>مورد 5 20%</vt:lpstr>
      <vt:lpstr>با ما تماس بگیرید </vt:lpstr>
      <vt:lpstr>با تشکر از دوستان عزیز ...</vt:lpstr>
      <vt:lpstr>صفحه منبع رایگان</vt:lpstr>
      <vt:lpstr>از منابع گرافیکی قابل ویرایش ما استفاده کنید...</vt:lpstr>
      <vt:lpstr>PowerPoint Presentation</vt:lpstr>
      <vt:lpstr>Premium infographics</vt:lpstr>
      <vt:lpstr>Premium infographics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PowerPoint Presentation</vt:lpstr>
      <vt:lpstr>PowerPoint Presentation</vt:lpstr>
      <vt:lpstr>PowerPoint Presentation</vt:lpstr>
      <vt:lpstr>نمادهای طبیعت</vt:lpstr>
      <vt:lpstr>نمادهای سئو و بازاریابی</vt:lpstr>
      <vt:lpstr>Premium Icons</vt:lpstr>
      <vt:lpstr>Premium Icons</vt:lpstr>
      <vt:lpstr>Premium Icons</vt:lpstr>
      <vt:lpstr>Premium Icons</vt:lpstr>
      <vt:lpstr>Premium Icons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Copy of History Subject for Middle School Ancient History of China Brown and Red Animated Educational Presentation</dc:title>
  <dc:creator>mostsfa mahdi</dc:creator>
  <cp:keywords>DAFkyPo_VPA,BAEx2soOUJM</cp:keywords>
  <cp:lastModifiedBy>KaraPardazesh</cp:lastModifiedBy>
  <cp:revision>6</cp:revision>
  <dcterms:created xsi:type="dcterms:W3CDTF">2023-06-28T08:16:51Z</dcterms:created>
  <dcterms:modified xsi:type="dcterms:W3CDTF">2023-06-29T16:34:52Z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2023-06-28T00:00:00Z</vt:filetime>
  </property>
  <property fmtid="{D5CDD505-2E9C-101B-9397-08002B2CF9AE}" pid="3" name="Creator">
    <vt:lpwstr>Canva</vt:lpwstr>
  </property>
  <property fmtid="{D5CDD505-2E9C-101B-9397-08002B2CF9AE}" pid="4" name="LastSaved">
    <vt:filetime>2023-06-28T00:00:00Z</vt:filetime>
  </property>
</Properties>
</file>